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D10DA0-4C16-920C-6527-14E2DC5BB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6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F7035F-06C0-71E5-7C6F-F43571751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4B640A-E680-D421-B8C5-447E55375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2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F97E85-71AF-7766-05CF-A48C9163D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EDAF3B-8F67-01D8-CA4D-2C2096C85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3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DDC028-8562-DE9F-4D7C-429B79120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5C5024-9D04-BA9F-9BEC-0CCAF6846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65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5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Malla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urrego pava</dc:creator>
  <cp:lastModifiedBy>gloria urrego pava</cp:lastModifiedBy>
  <cp:revision>1</cp:revision>
  <dcterms:created xsi:type="dcterms:W3CDTF">2024-02-08T21:43:12Z</dcterms:created>
  <dcterms:modified xsi:type="dcterms:W3CDTF">2024-02-08T21:48:31Z</dcterms:modified>
</cp:coreProperties>
</file>