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theme/themeOverride1.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Lst>
  <p:notesMasterIdLst>
    <p:notesMasterId r:id="rId80"/>
  </p:notesMasterIdLst>
  <p:handoutMasterIdLst>
    <p:handoutMasterId r:id="rId81"/>
  </p:handoutMasterIdLst>
  <p:sldIdLst>
    <p:sldId id="374" r:id="rId2"/>
    <p:sldId id="487" r:id="rId3"/>
    <p:sldId id="389" r:id="rId4"/>
    <p:sldId id="380" r:id="rId5"/>
    <p:sldId id="381" r:id="rId6"/>
    <p:sldId id="382" r:id="rId7"/>
    <p:sldId id="384" r:id="rId8"/>
    <p:sldId id="376" r:id="rId9"/>
    <p:sldId id="484" r:id="rId10"/>
    <p:sldId id="377" r:id="rId11"/>
    <p:sldId id="378" r:id="rId12"/>
    <p:sldId id="386" r:id="rId13"/>
    <p:sldId id="387" r:id="rId14"/>
    <p:sldId id="385" r:id="rId15"/>
    <p:sldId id="394" r:id="rId16"/>
    <p:sldId id="462" r:id="rId17"/>
    <p:sldId id="486" r:id="rId18"/>
    <p:sldId id="395" r:id="rId19"/>
    <p:sldId id="396" r:id="rId20"/>
    <p:sldId id="463" r:id="rId21"/>
    <p:sldId id="397" r:id="rId22"/>
    <p:sldId id="398" r:id="rId23"/>
    <p:sldId id="399" r:id="rId24"/>
    <p:sldId id="490" r:id="rId25"/>
    <p:sldId id="400" r:id="rId26"/>
    <p:sldId id="464" r:id="rId27"/>
    <p:sldId id="402" r:id="rId28"/>
    <p:sldId id="465" r:id="rId29"/>
    <p:sldId id="404" r:id="rId30"/>
    <p:sldId id="405" r:id="rId31"/>
    <p:sldId id="407" r:id="rId32"/>
    <p:sldId id="408" r:id="rId33"/>
    <p:sldId id="409" r:id="rId34"/>
    <p:sldId id="410" r:id="rId35"/>
    <p:sldId id="411" r:id="rId36"/>
    <p:sldId id="412" r:id="rId37"/>
    <p:sldId id="413" r:id="rId38"/>
    <p:sldId id="469" r:id="rId39"/>
    <p:sldId id="414" r:id="rId40"/>
    <p:sldId id="415" r:id="rId41"/>
    <p:sldId id="470" r:id="rId42"/>
    <p:sldId id="416" r:id="rId43"/>
    <p:sldId id="471" r:id="rId44"/>
    <p:sldId id="417" r:id="rId45"/>
    <p:sldId id="472" r:id="rId46"/>
    <p:sldId id="418" r:id="rId47"/>
    <p:sldId id="473" r:id="rId48"/>
    <p:sldId id="419" r:id="rId49"/>
    <p:sldId id="420" r:id="rId50"/>
    <p:sldId id="421" r:id="rId51"/>
    <p:sldId id="422" r:id="rId52"/>
    <p:sldId id="423" r:id="rId53"/>
    <p:sldId id="474" r:id="rId54"/>
    <p:sldId id="424" r:id="rId55"/>
    <p:sldId id="425" r:id="rId56"/>
    <p:sldId id="428" r:id="rId57"/>
    <p:sldId id="430" r:id="rId58"/>
    <p:sldId id="431" r:id="rId59"/>
    <p:sldId id="432" r:id="rId60"/>
    <p:sldId id="433" r:id="rId61"/>
    <p:sldId id="434" r:id="rId62"/>
    <p:sldId id="435" r:id="rId63"/>
    <p:sldId id="436" r:id="rId64"/>
    <p:sldId id="477" r:id="rId65"/>
    <p:sldId id="437" r:id="rId66"/>
    <p:sldId id="438" r:id="rId67"/>
    <p:sldId id="478" r:id="rId68"/>
    <p:sldId id="439" r:id="rId69"/>
    <p:sldId id="440" r:id="rId70"/>
    <p:sldId id="479" r:id="rId71"/>
    <p:sldId id="441" r:id="rId72"/>
    <p:sldId id="442" r:id="rId73"/>
    <p:sldId id="447" r:id="rId74"/>
    <p:sldId id="483" r:id="rId75"/>
    <p:sldId id="492" r:id="rId76"/>
    <p:sldId id="493" r:id="rId77"/>
    <p:sldId id="494" r:id="rId78"/>
    <p:sldId id="491" r:id="rId79"/>
  </p:sldIdLst>
  <p:sldSz cx="9144000" cy="6858000" type="screen4x3"/>
  <p:notesSz cx="6669088" cy="9926638"/>
  <p:defaultTextStyle>
    <a:defPPr>
      <a:defRPr lang="es-ES"/>
    </a:defPPr>
    <a:lvl1pPr algn="l" rtl="0" fontAlgn="base">
      <a:spcBef>
        <a:spcPct val="0"/>
      </a:spcBef>
      <a:spcAft>
        <a:spcPct val="0"/>
      </a:spcAft>
      <a:defRPr kern="1200">
        <a:solidFill>
          <a:schemeClr val="tx1"/>
        </a:solidFill>
        <a:latin typeface="Arial Unicode MS" pitchFamily="34" charset="-128"/>
        <a:ea typeface="+mn-ea"/>
        <a:cs typeface="+mn-cs"/>
      </a:defRPr>
    </a:lvl1pPr>
    <a:lvl2pPr marL="457200" algn="l" rtl="0" fontAlgn="base">
      <a:spcBef>
        <a:spcPct val="0"/>
      </a:spcBef>
      <a:spcAft>
        <a:spcPct val="0"/>
      </a:spcAft>
      <a:defRPr kern="1200">
        <a:solidFill>
          <a:schemeClr val="tx1"/>
        </a:solidFill>
        <a:latin typeface="Arial Unicode MS" pitchFamily="34" charset="-128"/>
        <a:ea typeface="+mn-ea"/>
        <a:cs typeface="+mn-cs"/>
      </a:defRPr>
    </a:lvl2pPr>
    <a:lvl3pPr marL="914400" algn="l" rtl="0" fontAlgn="base">
      <a:spcBef>
        <a:spcPct val="0"/>
      </a:spcBef>
      <a:spcAft>
        <a:spcPct val="0"/>
      </a:spcAft>
      <a:defRPr kern="1200">
        <a:solidFill>
          <a:schemeClr val="tx1"/>
        </a:solidFill>
        <a:latin typeface="Arial Unicode MS" pitchFamily="34" charset="-128"/>
        <a:ea typeface="+mn-ea"/>
        <a:cs typeface="+mn-cs"/>
      </a:defRPr>
    </a:lvl3pPr>
    <a:lvl4pPr marL="1371600" algn="l" rtl="0" fontAlgn="base">
      <a:spcBef>
        <a:spcPct val="0"/>
      </a:spcBef>
      <a:spcAft>
        <a:spcPct val="0"/>
      </a:spcAft>
      <a:defRPr kern="1200">
        <a:solidFill>
          <a:schemeClr val="tx1"/>
        </a:solidFill>
        <a:latin typeface="Arial Unicode MS" pitchFamily="34" charset="-128"/>
        <a:ea typeface="+mn-ea"/>
        <a:cs typeface="+mn-cs"/>
      </a:defRPr>
    </a:lvl4pPr>
    <a:lvl5pPr marL="1828800" algn="l" rtl="0" fontAlgn="base">
      <a:spcBef>
        <a:spcPct val="0"/>
      </a:spcBef>
      <a:spcAft>
        <a:spcPct val="0"/>
      </a:spcAft>
      <a:defRPr kern="1200">
        <a:solidFill>
          <a:schemeClr val="tx1"/>
        </a:solidFill>
        <a:latin typeface="Arial Unicode MS" pitchFamily="34" charset="-128"/>
        <a:ea typeface="+mn-ea"/>
        <a:cs typeface="+mn-cs"/>
      </a:defRPr>
    </a:lvl5pPr>
    <a:lvl6pPr marL="2286000" algn="l" defTabSz="914400" rtl="0" eaLnBrk="1" latinLnBrk="0" hangingPunct="1">
      <a:defRPr kern="1200">
        <a:solidFill>
          <a:schemeClr val="tx1"/>
        </a:solidFill>
        <a:latin typeface="Arial Unicode MS" pitchFamily="34" charset="-128"/>
        <a:ea typeface="+mn-ea"/>
        <a:cs typeface="+mn-cs"/>
      </a:defRPr>
    </a:lvl6pPr>
    <a:lvl7pPr marL="2743200" algn="l" defTabSz="914400" rtl="0" eaLnBrk="1" latinLnBrk="0" hangingPunct="1">
      <a:defRPr kern="1200">
        <a:solidFill>
          <a:schemeClr val="tx1"/>
        </a:solidFill>
        <a:latin typeface="Arial Unicode MS" pitchFamily="34" charset="-128"/>
        <a:ea typeface="+mn-ea"/>
        <a:cs typeface="+mn-cs"/>
      </a:defRPr>
    </a:lvl7pPr>
    <a:lvl8pPr marL="3200400" algn="l" defTabSz="914400" rtl="0" eaLnBrk="1" latinLnBrk="0" hangingPunct="1">
      <a:defRPr kern="1200">
        <a:solidFill>
          <a:schemeClr val="tx1"/>
        </a:solidFill>
        <a:latin typeface="Arial Unicode MS" pitchFamily="34" charset="-128"/>
        <a:ea typeface="+mn-ea"/>
        <a:cs typeface="+mn-cs"/>
      </a:defRPr>
    </a:lvl8pPr>
    <a:lvl9pPr marL="3657600" algn="l" defTabSz="914400" rtl="0" eaLnBrk="1" latinLnBrk="0" hangingPunct="1">
      <a:defRPr kern="1200">
        <a:solidFill>
          <a:schemeClr val="tx1"/>
        </a:solidFill>
        <a:latin typeface="Arial Unicode MS" pitchFamily="34" charset="-12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CC"/>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95634" autoAdjust="0"/>
  </p:normalViewPr>
  <p:slideViewPr>
    <p:cSldViewPr>
      <p:cViewPr varScale="1">
        <p:scale>
          <a:sx n="118" d="100"/>
          <a:sy n="118" d="100"/>
        </p:scale>
        <p:origin x="17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113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B8172A-E382-4772-98DA-2B30ADBD6D8C}" type="doc">
      <dgm:prSet loTypeId="urn:microsoft.com/office/officeart/2005/8/layout/list1" loCatId="list" qsTypeId="urn:microsoft.com/office/officeart/2005/8/quickstyle/simple5" qsCatId="simple" csTypeId="urn:microsoft.com/office/officeart/2005/8/colors/accent1_2" csCatId="accent1"/>
      <dgm:spPr/>
      <dgm:t>
        <a:bodyPr/>
        <a:lstStyle/>
        <a:p>
          <a:endParaRPr lang="en-US"/>
        </a:p>
      </dgm:t>
    </dgm:pt>
    <dgm:pt modelId="{C6C9E786-332D-428E-9BDA-FB2C87FDC4F7}">
      <dgm:prSet/>
      <dgm:spPr/>
      <dgm:t>
        <a:bodyPr/>
        <a:lstStyle/>
        <a:p>
          <a:r>
            <a:rPr lang="en-US" b="1" dirty="0"/>
            <a:t>= Base </a:t>
          </a:r>
          <a:r>
            <a:rPr lang="en-US" b="1" dirty="0" err="1"/>
            <a:t>imponible</a:t>
          </a:r>
          <a:r>
            <a:rPr lang="en-US" b="1" dirty="0"/>
            <a:t> de los </a:t>
          </a:r>
          <a:r>
            <a:rPr lang="en-US" b="1" dirty="0" err="1"/>
            <a:t>aranceles</a:t>
          </a:r>
          <a:r>
            <a:rPr lang="en-US" b="1" dirty="0"/>
            <a:t> (DAI)</a:t>
          </a:r>
        </a:p>
      </dgm:t>
    </dgm:pt>
    <dgm:pt modelId="{3427499B-9D0A-4E4A-B267-E269D391394E}" type="parTrans" cxnId="{B4ED2C61-1CC2-4777-A824-2ADC65706501}">
      <dgm:prSet/>
      <dgm:spPr/>
      <dgm:t>
        <a:bodyPr/>
        <a:lstStyle/>
        <a:p>
          <a:endParaRPr lang="en-US"/>
        </a:p>
      </dgm:t>
    </dgm:pt>
    <dgm:pt modelId="{54B79AD4-897A-4858-9FE9-D92372EE2776}" type="sibTrans" cxnId="{B4ED2C61-1CC2-4777-A824-2ADC65706501}">
      <dgm:prSet/>
      <dgm:spPr/>
      <dgm:t>
        <a:bodyPr/>
        <a:lstStyle/>
        <a:p>
          <a:endParaRPr lang="en-US"/>
        </a:p>
      </dgm:t>
    </dgm:pt>
    <dgm:pt modelId="{F6478D70-3C85-4449-9DAC-1DFD9D7680E0}">
      <dgm:prSet/>
      <dgm:spPr/>
      <dgm:t>
        <a:bodyPr/>
        <a:lstStyle/>
        <a:p>
          <a:r>
            <a:rPr lang="en-US" dirty="0"/>
            <a:t>= Base </a:t>
          </a:r>
          <a:r>
            <a:rPr lang="en-US" dirty="0" err="1"/>
            <a:t>imponible</a:t>
          </a:r>
          <a:r>
            <a:rPr lang="en-US" dirty="0"/>
            <a:t> del </a:t>
          </a:r>
          <a:r>
            <a:rPr lang="en-US" dirty="0" err="1"/>
            <a:t>Impuesto</a:t>
          </a:r>
          <a:r>
            <a:rPr lang="en-US" dirty="0"/>
            <a:t> del 1%</a:t>
          </a:r>
        </a:p>
      </dgm:t>
    </dgm:pt>
    <dgm:pt modelId="{21162DEE-96F3-433A-9CD7-297F8F7BE2BC}" type="parTrans" cxnId="{5658D20B-514E-4C23-9E23-93DD339078B0}">
      <dgm:prSet/>
      <dgm:spPr/>
      <dgm:t>
        <a:bodyPr/>
        <a:lstStyle/>
        <a:p>
          <a:endParaRPr lang="en-US"/>
        </a:p>
      </dgm:t>
    </dgm:pt>
    <dgm:pt modelId="{1ADE9001-AB9C-40ED-AAB6-08A34CD6CD50}" type="sibTrans" cxnId="{5658D20B-514E-4C23-9E23-93DD339078B0}">
      <dgm:prSet/>
      <dgm:spPr/>
      <dgm:t>
        <a:bodyPr/>
        <a:lstStyle/>
        <a:p>
          <a:endParaRPr lang="en-US"/>
        </a:p>
      </dgm:t>
    </dgm:pt>
    <dgm:pt modelId="{493AAEDA-71A8-4A38-87CF-C8C5ECE41B24}">
      <dgm:prSet/>
      <dgm:spPr/>
      <dgm:t>
        <a:bodyPr/>
        <a:lstStyle/>
        <a:p>
          <a:r>
            <a:rPr lang="en-US"/>
            <a:t>= Componente de las bases imponibles de IVA ISC (Precio CIF de las mercancías)</a:t>
          </a:r>
        </a:p>
      </dgm:t>
    </dgm:pt>
    <dgm:pt modelId="{B06D229F-B84D-44A2-A2DB-AA7170D97805}" type="parTrans" cxnId="{9D3C48BA-B349-4277-ADED-6229855D6E12}">
      <dgm:prSet/>
      <dgm:spPr/>
      <dgm:t>
        <a:bodyPr/>
        <a:lstStyle/>
        <a:p>
          <a:endParaRPr lang="en-US"/>
        </a:p>
      </dgm:t>
    </dgm:pt>
    <dgm:pt modelId="{A0B85C65-D798-4984-AAA2-4326F2C934DC}" type="sibTrans" cxnId="{9D3C48BA-B349-4277-ADED-6229855D6E12}">
      <dgm:prSet/>
      <dgm:spPr/>
      <dgm:t>
        <a:bodyPr/>
        <a:lstStyle/>
        <a:p>
          <a:endParaRPr lang="en-US"/>
        </a:p>
      </dgm:t>
    </dgm:pt>
    <dgm:pt modelId="{8E987A5C-ED9A-EE44-B87B-7370826649AF}" type="pres">
      <dgm:prSet presAssocID="{0FB8172A-E382-4772-98DA-2B30ADBD6D8C}" presName="linear" presStyleCnt="0">
        <dgm:presLayoutVars>
          <dgm:dir/>
          <dgm:animLvl val="lvl"/>
          <dgm:resizeHandles val="exact"/>
        </dgm:presLayoutVars>
      </dgm:prSet>
      <dgm:spPr/>
    </dgm:pt>
    <dgm:pt modelId="{90999FA0-98D7-874D-BE0A-96A8A016A377}" type="pres">
      <dgm:prSet presAssocID="{C6C9E786-332D-428E-9BDA-FB2C87FDC4F7}" presName="parentLin" presStyleCnt="0"/>
      <dgm:spPr/>
    </dgm:pt>
    <dgm:pt modelId="{C2FD4FF7-6810-344F-9E59-B9ECCA8D5B57}" type="pres">
      <dgm:prSet presAssocID="{C6C9E786-332D-428E-9BDA-FB2C87FDC4F7}" presName="parentLeftMargin" presStyleLbl="node1" presStyleIdx="0" presStyleCnt="3"/>
      <dgm:spPr/>
    </dgm:pt>
    <dgm:pt modelId="{CCC46083-DF93-2044-869A-D44AAAF7E44D}" type="pres">
      <dgm:prSet presAssocID="{C6C9E786-332D-428E-9BDA-FB2C87FDC4F7}" presName="parentText" presStyleLbl="node1" presStyleIdx="0" presStyleCnt="3">
        <dgm:presLayoutVars>
          <dgm:chMax val="0"/>
          <dgm:bulletEnabled val="1"/>
        </dgm:presLayoutVars>
      </dgm:prSet>
      <dgm:spPr/>
    </dgm:pt>
    <dgm:pt modelId="{13A63987-44F3-4145-946B-EB2D1E1157FD}" type="pres">
      <dgm:prSet presAssocID="{C6C9E786-332D-428E-9BDA-FB2C87FDC4F7}" presName="negativeSpace" presStyleCnt="0"/>
      <dgm:spPr/>
    </dgm:pt>
    <dgm:pt modelId="{1D2E4A78-5051-E74E-80D5-EF18440FBC03}" type="pres">
      <dgm:prSet presAssocID="{C6C9E786-332D-428E-9BDA-FB2C87FDC4F7}" presName="childText" presStyleLbl="conFgAcc1" presStyleIdx="0" presStyleCnt="3">
        <dgm:presLayoutVars>
          <dgm:bulletEnabled val="1"/>
        </dgm:presLayoutVars>
      </dgm:prSet>
      <dgm:spPr/>
    </dgm:pt>
    <dgm:pt modelId="{B70B1F6A-13F0-9E42-86F7-03806F3F15B5}" type="pres">
      <dgm:prSet presAssocID="{54B79AD4-897A-4858-9FE9-D92372EE2776}" presName="spaceBetweenRectangles" presStyleCnt="0"/>
      <dgm:spPr/>
    </dgm:pt>
    <dgm:pt modelId="{001C194D-9DC3-4D4B-8352-D03D2318C683}" type="pres">
      <dgm:prSet presAssocID="{F6478D70-3C85-4449-9DAC-1DFD9D7680E0}" presName="parentLin" presStyleCnt="0"/>
      <dgm:spPr/>
    </dgm:pt>
    <dgm:pt modelId="{F38594BE-9FCD-D34C-BB79-6848C3AED8E6}" type="pres">
      <dgm:prSet presAssocID="{F6478D70-3C85-4449-9DAC-1DFD9D7680E0}" presName="parentLeftMargin" presStyleLbl="node1" presStyleIdx="0" presStyleCnt="3"/>
      <dgm:spPr/>
    </dgm:pt>
    <dgm:pt modelId="{4FDC895C-BFC2-0948-A2E4-8336E137FA94}" type="pres">
      <dgm:prSet presAssocID="{F6478D70-3C85-4449-9DAC-1DFD9D7680E0}" presName="parentText" presStyleLbl="node1" presStyleIdx="1" presStyleCnt="3">
        <dgm:presLayoutVars>
          <dgm:chMax val="0"/>
          <dgm:bulletEnabled val="1"/>
        </dgm:presLayoutVars>
      </dgm:prSet>
      <dgm:spPr/>
    </dgm:pt>
    <dgm:pt modelId="{272C7B60-57E1-A341-B0F9-0EF2A4161823}" type="pres">
      <dgm:prSet presAssocID="{F6478D70-3C85-4449-9DAC-1DFD9D7680E0}" presName="negativeSpace" presStyleCnt="0"/>
      <dgm:spPr/>
    </dgm:pt>
    <dgm:pt modelId="{F71135B7-BCED-1E49-9187-F9AB00643753}" type="pres">
      <dgm:prSet presAssocID="{F6478D70-3C85-4449-9DAC-1DFD9D7680E0}" presName="childText" presStyleLbl="conFgAcc1" presStyleIdx="1" presStyleCnt="3">
        <dgm:presLayoutVars>
          <dgm:bulletEnabled val="1"/>
        </dgm:presLayoutVars>
      </dgm:prSet>
      <dgm:spPr/>
    </dgm:pt>
    <dgm:pt modelId="{2B6C766E-F20D-4E40-91C0-9A9F82F6C311}" type="pres">
      <dgm:prSet presAssocID="{1ADE9001-AB9C-40ED-AAB6-08A34CD6CD50}" presName="spaceBetweenRectangles" presStyleCnt="0"/>
      <dgm:spPr/>
    </dgm:pt>
    <dgm:pt modelId="{32737A5C-AFE8-C446-9303-B6228EB2D98A}" type="pres">
      <dgm:prSet presAssocID="{493AAEDA-71A8-4A38-87CF-C8C5ECE41B24}" presName="parentLin" presStyleCnt="0"/>
      <dgm:spPr/>
    </dgm:pt>
    <dgm:pt modelId="{5135C0D1-5080-6149-AF32-33FA99B817C7}" type="pres">
      <dgm:prSet presAssocID="{493AAEDA-71A8-4A38-87CF-C8C5ECE41B24}" presName="parentLeftMargin" presStyleLbl="node1" presStyleIdx="1" presStyleCnt="3"/>
      <dgm:spPr/>
    </dgm:pt>
    <dgm:pt modelId="{1F53922F-6181-D74C-856E-DC67C2A1587F}" type="pres">
      <dgm:prSet presAssocID="{493AAEDA-71A8-4A38-87CF-C8C5ECE41B24}" presName="parentText" presStyleLbl="node1" presStyleIdx="2" presStyleCnt="3">
        <dgm:presLayoutVars>
          <dgm:chMax val="0"/>
          <dgm:bulletEnabled val="1"/>
        </dgm:presLayoutVars>
      </dgm:prSet>
      <dgm:spPr/>
    </dgm:pt>
    <dgm:pt modelId="{11E245D4-8703-BC47-8B57-0742F3226119}" type="pres">
      <dgm:prSet presAssocID="{493AAEDA-71A8-4A38-87CF-C8C5ECE41B24}" presName="negativeSpace" presStyleCnt="0"/>
      <dgm:spPr/>
    </dgm:pt>
    <dgm:pt modelId="{BB233630-B98B-BE43-B533-CA02AB64CFD7}" type="pres">
      <dgm:prSet presAssocID="{493AAEDA-71A8-4A38-87CF-C8C5ECE41B24}" presName="childText" presStyleLbl="conFgAcc1" presStyleIdx="2" presStyleCnt="3">
        <dgm:presLayoutVars>
          <dgm:bulletEnabled val="1"/>
        </dgm:presLayoutVars>
      </dgm:prSet>
      <dgm:spPr/>
    </dgm:pt>
  </dgm:ptLst>
  <dgm:cxnLst>
    <dgm:cxn modelId="{5658D20B-514E-4C23-9E23-93DD339078B0}" srcId="{0FB8172A-E382-4772-98DA-2B30ADBD6D8C}" destId="{F6478D70-3C85-4449-9DAC-1DFD9D7680E0}" srcOrd="1" destOrd="0" parTransId="{21162DEE-96F3-433A-9CD7-297F8F7BE2BC}" sibTransId="{1ADE9001-AB9C-40ED-AAB6-08A34CD6CD50}"/>
    <dgm:cxn modelId="{397FE51C-2DEE-7B46-A8A3-C8A096A36B68}" type="presOf" srcId="{493AAEDA-71A8-4A38-87CF-C8C5ECE41B24}" destId="{5135C0D1-5080-6149-AF32-33FA99B817C7}" srcOrd="0" destOrd="0" presId="urn:microsoft.com/office/officeart/2005/8/layout/list1"/>
    <dgm:cxn modelId="{29B5273F-2689-EC49-BCF6-E934C4B2C36A}" type="presOf" srcId="{C6C9E786-332D-428E-9BDA-FB2C87FDC4F7}" destId="{CCC46083-DF93-2044-869A-D44AAAF7E44D}" srcOrd="1" destOrd="0" presId="urn:microsoft.com/office/officeart/2005/8/layout/list1"/>
    <dgm:cxn modelId="{B4ED2C61-1CC2-4777-A824-2ADC65706501}" srcId="{0FB8172A-E382-4772-98DA-2B30ADBD6D8C}" destId="{C6C9E786-332D-428E-9BDA-FB2C87FDC4F7}" srcOrd="0" destOrd="0" parTransId="{3427499B-9D0A-4E4A-B267-E269D391394E}" sibTransId="{54B79AD4-897A-4858-9FE9-D92372EE2776}"/>
    <dgm:cxn modelId="{16F19B72-7E69-E14D-B04E-2ADAC7065D6A}" type="presOf" srcId="{F6478D70-3C85-4449-9DAC-1DFD9D7680E0}" destId="{F38594BE-9FCD-D34C-BB79-6848C3AED8E6}" srcOrd="0" destOrd="0" presId="urn:microsoft.com/office/officeart/2005/8/layout/list1"/>
    <dgm:cxn modelId="{90B74E7F-0D48-2E42-8A0E-07D480E7D8E1}" type="presOf" srcId="{493AAEDA-71A8-4A38-87CF-C8C5ECE41B24}" destId="{1F53922F-6181-D74C-856E-DC67C2A1587F}" srcOrd="1" destOrd="0" presId="urn:microsoft.com/office/officeart/2005/8/layout/list1"/>
    <dgm:cxn modelId="{6B8D8EA5-D29C-BF4A-A64A-3E1316376E6C}" type="presOf" srcId="{C6C9E786-332D-428E-9BDA-FB2C87FDC4F7}" destId="{C2FD4FF7-6810-344F-9E59-B9ECCA8D5B57}" srcOrd="0" destOrd="0" presId="urn:microsoft.com/office/officeart/2005/8/layout/list1"/>
    <dgm:cxn modelId="{9D3C48BA-B349-4277-ADED-6229855D6E12}" srcId="{0FB8172A-E382-4772-98DA-2B30ADBD6D8C}" destId="{493AAEDA-71A8-4A38-87CF-C8C5ECE41B24}" srcOrd="2" destOrd="0" parTransId="{B06D229F-B84D-44A2-A2DB-AA7170D97805}" sibTransId="{A0B85C65-D798-4984-AAA2-4326F2C934DC}"/>
    <dgm:cxn modelId="{9CC9C6EB-1E87-394F-84FB-3AAAF2114DCF}" type="presOf" srcId="{0FB8172A-E382-4772-98DA-2B30ADBD6D8C}" destId="{8E987A5C-ED9A-EE44-B87B-7370826649AF}" srcOrd="0" destOrd="0" presId="urn:microsoft.com/office/officeart/2005/8/layout/list1"/>
    <dgm:cxn modelId="{5FCDB6F9-7267-F349-9E9E-399C5F7CCE7A}" type="presOf" srcId="{F6478D70-3C85-4449-9DAC-1DFD9D7680E0}" destId="{4FDC895C-BFC2-0948-A2E4-8336E137FA94}" srcOrd="1" destOrd="0" presId="urn:microsoft.com/office/officeart/2005/8/layout/list1"/>
    <dgm:cxn modelId="{DB8484E0-9A1E-0443-AA08-FF0CB1B4F2B0}" type="presParOf" srcId="{8E987A5C-ED9A-EE44-B87B-7370826649AF}" destId="{90999FA0-98D7-874D-BE0A-96A8A016A377}" srcOrd="0" destOrd="0" presId="urn:microsoft.com/office/officeart/2005/8/layout/list1"/>
    <dgm:cxn modelId="{F5C5282C-D97A-CE4F-B951-1CF1345CC914}" type="presParOf" srcId="{90999FA0-98D7-874D-BE0A-96A8A016A377}" destId="{C2FD4FF7-6810-344F-9E59-B9ECCA8D5B57}" srcOrd="0" destOrd="0" presId="urn:microsoft.com/office/officeart/2005/8/layout/list1"/>
    <dgm:cxn modelId="{AC394CE4-0B47-6F46-8816-F06C438FEF46}" type="presParOf" srcId="{90999FA0-98D7-874D-BE0A-96A8A016A377}" destId="{CCC46083-DF93-2044-869A-D44AAAF7E44D}" srcOrd="1" destOrd="0" presId="urn:microsoft.com/office/officeart/2005/8/layout/list1"/>
    <dgm:cxn modelId="{C539E560-EBE7-534C-AB26-DB86B21B1654}" type="presParOf" srcId="{8E987A5C-ED9A-EE44-B87B-7370826649AF}" destId="{13A63987-44F3-4145-946B-EB2D1E1157FD}" srcOrd="1" destOrd="0" presId="urn:microsoft.com/office/officeart/2005/8/layout/list1"/>
    <dgm:cxn modelId="{BDE6E610-BB35-144F-9380-865114369050}" type="presParOf" srcId="{8E987A5C-ED9A-EE44-B87B-7370826649AF}" destId="{1D2E4A78-5051-E74E-80D5-EF18440FBC03}" srcOrd="2" destOrd="0" presId="urn:microsoft.com/office/officeart/2005/8/layout/list1"/>
    <dgm:cxn modelId="{25EAEF92-97BF-9F46-BA8C-1143FCC7979B}" type="presParOf" srcId="{8E987A5C-ED9A-EE44-B87B-7370826649AF}" destId="{B70B1F6A-13F0-9E42-86F7-03806F3F15B5}" srcOrd="3" destOrd="0" presId="urn:microsoft.com/office/officeart/2005/8/layout/list1"/>
    <dgm:cxn modelId="{F359DFB5-96AE-FA42-B50C-2F8E4C25AA91}" type="presParOf" srcId="{8E987A5C-ED9A-EE44-B87B-7370826649AF}" destId="{001C194D-9DC3-4D4B-8352-D03D2318C683}" srcOrd="4" destOrd="0" presId="urn:microsoft.com/office/officeart/2005/8/layout/list1"/>
    <dgm:cxn modelId="{07F22FD7-52FE-E441-831E-B4019327B7EE}" type="presParOf" srcId="{001C194D-9DC3-4D4B-8352-D03D2318C683}" destId="{F38594BE-9FCD-D34C-BB79-6848C3AED8E6}" srcOrd="0" destOrd="0" presId="urn:microsoft.com/office/officeart/2005/8/layout/list1"/>
    <dgm:cxn modelId="{6E99B7A2-746A-3947-847A-2F24A377CC7E}" type="presParOf" srcId="{001C194D-9DC3-4D4B-8352-D03D2318C683}" destId="{4FDC895C-BFC2-0948-A2E4-8336E137FA94}" srcOrd="1" destOrd="0" presId="urn:microsoft.com/office/officeart/2005/8/layout/list1"/>
    <dgm:cxn modelId="{8074B011-0BCF-564F-ACAB-AA0F9C9802F6}" type="presParOf" srcId="{8E987A5C-ED9A-EE44-B87B-7370826649AF}" destId="{272C7B60-57E1-A341-B0F9-0EF2A4161823}" srcOrd="5" destOrd="0" presId="urn:microsoft.com/office/officeart/2005/8/layout/list1"/>
    <dgm:cxn modelId="{80D99A15-C62F-9D4F-898E-9DF322D10BF9}" type="presParOf" srcId="{8E987A5C-ED9A-EE44-B87B-7370826649AF}" destId="{F71135B7-BCED-1E49-9187-F9AB00643753}" srcOrd="6" destOrd="0" presId="urn:microsoft.com/office/officeart/2005/8/layout/list1"/>
    <dgm:cxn modelId="{62F611E9-1AB3-7848-8CBE-79F95DB8CE5F}" type="presParOf" srcId="{8E987A5C-ED9A-EE44-B87B-7370826649AF}" destId="{2B6C766E-F20D-4E40-91C0-9A9F82F6C311}" srcOrd="7" destOrd="0" presId="urn:microsoft.com/office/officeart/2005/8/layout/list1"/>
    <dgm:cxn modelId="{D18C7F04-1DBF-A346-94B7-738BCB05C46B}" type="presParOf" srcId="{8E987A5C-ED9A-EE44-B87B-7370826649AF}" destId="{32737A5C-AFE8-C446-9303-B6228EB2D98A}" srcOrd="8" destOrd="0" presId="urn:microsoft.com/office/officeart/2005/8/layout/list1"/>
    <dgm:cxn modelId="{3DD0C1CA-711F-624C-B0C5-04A36704320C}" type="presParOf" srcId="{32737A5C-AFE8-C446-9303-B6228EB2D98A}" destId="{5135C0D1-5080-6149-AF32-33FA99B817C7}" srcOrd="0" destOrd="0" presId="urn:microsoft.com/office/officeart/2005/8/layout/list1"/>
    <dgm:cxn modelId="{343E2CB2-C662-1244-89DA-9ADE5A7F7AEA}" type="presParOf" srcId="{32737A5C-AFE8-C446-9303-B6228EB2D98A}" destId="{1F53922F-6181-D74C-856E-DC67C2A1587F}" srcOrd="1" destOrd="0" presId="urn:microsoft.com/office/officeart/2005/8/layout/list1"/>
    <dgm:cxn modelId="{E30451CB-6B21-6645-86A6-5790A014862E}" type="presParOf" srcId="{8E987A5C-ED9A-EE44-B87B-7370826649AF}" destId="{11E245D4-8703-BC47-8B57-0742F3226119}" srcOrd="9" destOrd="0" presId="urn:microsoft.com/office/officeart/2005/8/layout/list1"/>
    <dgm:cxn modelId="{57866531-BFDE-B04B-885C-FD007173F54F}" type="presParOf" srcId="{8E987A5C-ED9A-EE44-B87B-7370826649AF}" destId="{BB233630-B98B-BE43-B533-CA02AB64CFD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081E369-0D3E-4BE8-9794-98F18289C9F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s-CR"/>
        </a:p>
      </dgm:t>
    </dgm:pt>
    <dgm:pt modelId="{DFDC3285-5EE3-4743-8002-F36CBB3C96A4}">
      <dgm:prSet/>
      <dgm:spPr/>
      <dgm:t>
        <a:bodyPr/>
        <a:lstStyle/>
        <a:p>
          <a:pPr rtl="0"/>
          <a:r>
            <a:rPr lang="es-ES" b="1" dirty="0"/>
            <a:t>Proceso post-Declaración ante la Aduana</a:t>
          </a:r>
          <a:endParaRPr lang="es-CR" dirty="0"/>
        </a:p>
      </dgm:t>
    </dgm:pt>
    <dgm:pt modelId="{67BCBC7A-B6C1-4882-91F4-85EF5CA5AA86}" type="parTrans" cxnId="{AC5A85CB-80AD-48C1-93A2-BA951B558424}">
      <dgm:prSet/>
      <dgm:spPr/>
      <dgm:t>
        <a:bodyPr/>
        <a:lstStyle/>
        <a:p>
          <a:endParaRPr lang="es-CR"/>
        </a:p>
      </dgm:t>
    </dgm:pt>
    <dgm:pt modelId="{0FD4112E-5E6B-486C-B348-E5CDDA303051}" type="sibTrans" cxnId="{AC5A85CB-80AD-48C1-93A2-BA951B558424}">
      <dgm:prSet/>
      <dgm:spPr/>
      <dgm:t>
        <a:bodyPr/>
        <a:lstStyle/>
        <a:p>
          <a:endParaRPr lang="es-CR"/>
        </a:p>
      </dgm:t>
    </dgm:pt>
    <dgm:pt modelId="{A850594A-8B90-4051-9F54-C94FBCE4A2A8}">
      <dgm:prSet/>
      <dgm:spPr/>
      <dgm:t>
        <a:bodyPr/>
        <a:lstStyle/>
        <a:p>
          <a:pPr rtl="0"/>
          <a:r>
            <a:rPr lang="es-ES" dirty="0"/>
            <a:t>Verificación inmediata</a:t>
          </a:r>
          <a:endParaRPr lang="es-CR" dirty="0"/>
        </a:p>
      </dgm:t>
    </dgm:pt>
    <dgm:pt modelId="{06D3B9F4-665E-4086-A5F7-6FDDF6427B36}" type="parTrans" cxnId="{08A25E5C-59AB-454E-B253-CD65F0E984C6}">
      <dgm:prSet/>
      <dgm:spPr/>
      <dgm:t>
        <a:bodyPr/>
        <a:lstStyle/>
        <a:p>
          <a:endParaRPr lang="es-CR"/>
        </a:p>
      </dgm:t>
    </dgm:pt>
    <dgm:pt modelId="{AB8E89C7-C80E-49E4-8F65-B68B0480662E}" type="sibTrans" cxnId="{08A25E5C-59AB-454E-B253-CD65F0E984C6}">
      <dgm:prSet/>
      <dgm:spPr/>
      <dgm:t>
        <a:bodyPr/>
        <a:lstStyle/>
        <a:p>
          <a:endParaRPr lang="es-CR"/>
        </a:p>
      </dgm:t>
    </dgm:pt>
    <dgm:pt modelId="{087FFA47-8F8B-482B-93B4-D16E941EE8CF}">
      <dgm:prSet/>
      <dgm:spPr/>
      <dgm:t>
        <a:bodyPr/>
        <a:lstStyle/>
        <a:p>
          <a:pPr rtl="0"/>
          <a:r>
            <a:rPr lang="es-ES" dirty="0"/>
            <a:t>Reconocimiento físico</a:t>
          </a:r>
          <a:endParaRPr lang="es-CR" dirty="0"/>
        </a:p>
      </dgm:t>
    </dgm:pt>
    <dgm:pt modelId="{65EC8994-0D5C-4E38-B5C5-BABC354F167B}" type="parTrans" cxnId="{D6EB1720-6298-49C2-AE51-6F94E879FC81}">
      <dgm:prSet/>
      <dgm:spPr/>
      <dgm:t>
        <a:bodyPr/>
        <a:lstStyle/>
        <a:p>
          <a:endParaRPr lang="es-CR"/>
        </a:p>
      </dgm:t>
    </dgm:pt>
    <dgm:pt modelId="{C0987EC1-6B18-49A5-BB16-D971915EE56C}" type="sibTrans" cxnId="{D6EB1720-6298-49C2-AE51-6F94E879FC81}">
      <dgm:prSet/>
      <dgm:spPr/>
      <dgm:t>
        <a:bodyPr/>
        <a:lstStyle/>
        <a:p>
          <a:endParaRPr lang="es-CR"/>
        </a:p>
      </dgm:t>
    </dgm:pt>
    <dgm:pt modelId="{F54D9C91-43CB-4A6E-B170-3BE497A6315F}">
      <dgm:prSet/>
      <dgm:spPr/>
      <dgm:t>
        <a:bodyPr/>
        <a:lstStyle/>
        <a:p>
          <a:pPr rtl="0"/>
          <a:r>
            <a:rPr lang="es-ES" dirty="0"/>
            <a:t>Verificación Documental</a:t>
          </a:r>
          <a:endParaRPr lang="es-CR" dirty="0"/>
        </a:p>
      </dgm:t>
    </dgm:pt>
    <dgm:pt modelId="{1435C523-435F-4D2D-919B-AE514344F083}" type="parTrans" cxnId="{2088929A-04AA-49DC-A0B2-DC6C6180EE63}">
      <dgm:prSet/>
      <dgm:spPr/>
      <dgm:t>
        <a:bodyPr/>
        <a:lstStyle/>
        <a:p>
          <a:endParaRPr lang="es-CR"/>
        </a:p>
      </dgm:t>
    </dgm:pt>
    <dgm:pt modelId="{0E9F625B-3D1B-497B-BF30-3640A981DB06}" type="sibTrans" cxnId="{2088929A-04AA-49DC-A0B2-DC6C6180EE63}">
      <dgm:prSet/>
      <dgm:spPr/>
      <dgm:t>
        <a:bodyPr/>
        <a:lstStyle/>
        <a:p>
          <a:endParaRPr lang="es-CR"/>
        </a:p>
      </dgm:t>
    </dgm:pt>
    <dgm:pt modelId="{45E29F0C-BF7C-4EFE-86F2-52AAF0F6C8F9}">
      <dgm:prSet/>
      <dgm:spPr/>
      <dgm:t>
        <a:bodyPr/>
        <a:lstStyle/>
        <a:p>
          <a:pPr rtl="0"/>
          <a:r>
            <a:rPr lang="es-ES" dirty="0"/>
            <a:t>Control a posteriori</a:t>
          </a:r>
          <a:endParaRPr lang="es-CR" dirty="0"/>
        </a:p>
      </dgm:t>
    </dgm:pt>
    <dgm:pt modelId="{178A2A44-88AB-4741-BD21-98B201FA62ED}" type="parTrans" cxnId="{EEF32AE9-6ED2-4581-81D9-C7E09D682F4A}">
      <dgm:prSet/>
      <dgm:spPr/>
      <dgm:t>
        <a:bodyPr/>
        <a:lstStyle/>
        <a:p>
          <a:endParaRPr lang="es-CR"/>
        </a:p>
      </dgm:t>
    </dgm:pt>
    <dgm:pt modelId="{867B18CA-B9EB-45BA-BA6F-BBBC4C8CA7E2}" type="sibTrans" cxnId="{EEF32AE9-6ED2-4581-81D9-C7E09D682F4A}">
      <dgm:prSet/>
      <dgm:spPr/>
      <dgm:t>
        <a:bodyPr/>
        <a:lstStyle/>
        <a:p>
          <a:endParaRPr lang="es-CR"/>
        </a:p>
      </dgm:t>
    </dgm:pt>
    <dgm:pt modelId="{FFDA19CB-4360-4000-843D-C511622BCFFE}">
      <dgm:prSet/>
      <dgm:spPr/>
      <dgm:t>
        <a:bodyPr/>
        <a:lstStyle/>
        <a:p>
          <a:pPr rtl="0"/>
          <a:r>
            <a:rPr lang="es-ES" dirty="0"/>
            <a:t>Fiscalización de un DUA</a:t>
          </a:r>
          <a:endParaRPr lang="es-CR" dirty="0"/>
        </a:p>
      </dgm:t>
    </dgm:pt>
    <dgm:pt modelId="{43245B77-ABCA-4749-8912-1AEFA64B230E}" type="parTrans" cxnId="{8E9B31DC-8084-4198-A5E1-5DD3E1757E0B}">
      <dgm:prSet/>
      <dgm:spPr/>
      <dgm:t>
        <a:bodyPr/>
        <a:lstStyle/>
        <a:p>
          <a:endParaRPr lang="es-CR"/>
        </a:p>
      </dgm:t>
    </dgm:pt>
    <dgm:pt modelId="{EBCFD4DD-F82B-4516-BF7C-9601ECE8D795}" type="sibTrans" cxnId="{8E9B31DC-8084-4198-A5E1-5DD3E1757E0B}">
      <dgm:prSet/>
      <dgm:spPr/>
      <dgm:t>
        <a:bodyPr/>
        <a:lstStyle/>
        <a:p>
          <a:endParaRPr lang="es-CR"/>
        </a:p>
      </dgm:t>
    </dgm:pt>
    <dgm:pt modelId="{8B1D2BCC-6445-468A-81D5-27CE11C956E7}">
      <dgm:prSet/>
      <dgm:spPr/>
      <dgm:t>
        <a:bodyPr/>
        <a:lstStyle/>
        <a:p>
          <a:pPr rtl="0"/>
          <a:r>
            <a:rPr lang="es-ES" dirty="0"/>
            <a:t>Fiscalización de las operaciones de la empresa</a:t>
          </a:r>
          <a:endParaRPr lang="es-CR" dirty="0"/>
        </a:p>
      </dgm:t>
    </dgm:pt>
    <dgm:pt modelId="{6A4C9266-D7A6-4A03-8053-1CF8D8756472}" type="parTrans" cxnId="{162A3CF2-59AE-4763-B254-3710EB83F5A8}">
      <dgm:prSet/>
      <dgm:spPr/>
      <dgm:t>
        <a:bodyPr/>
        <a:lstStyle/>
        <a:p>
          <a:endParaRPr lang="es-CR"/>
        </a:p>
      </dgm:t>
    </dgm:pt>
    <dgm:pt modelId="{7D516B3D-A209-4CB2-B88D-01FFD871DC47}" type="sibTrans" cxnId="{162A3CF2-59AE-4763-B254-3710EB83F5A8}">
      <dgm:prSet/>
      <dgm:spPr/>
      <dgm:t>
        <a:bodyPr/>
        <a:lstStyle/>
        <a:p>
          <a:endParaRPr lang="es-CR"/>
        </a:p>
      </dgm:t>
    </dgm:pt>
    <dgm:pt modelId="{8403D3FF-634A-4A5D-BA7B-52699F58EA7A}">
      <dgm:prSet/>
      <dgm:spPr/>
      <dgm:t>
        <a:bodyPr/>
        <a:lstStyle/>
        <a:p>
          <a:pPr rtl="0"/>
          <a:r>
            <a:rPr lang="es-ES" dirty="0"/>
            <a:t>Intercambio de información Tributación-Aduanas</a:t>
          </a:r>
          <a:endParaRPr lang="es-CR" dirty="0"/>
        </a:p>
      </dgm:t>
    </dgm:pt>
    <dgm:pt modelId="{845307EA-3520-4335-A066-37B096FA12B0}" type="parTrans" cxnId="{C27D460C-0434-4969-9B40-2E2BD4A6AB2B}">
      <dgm:prSet/>
      <dgm:spPr/>
      <dgm:t>
        <a:bodyPr/>
        <a:lstStyle/>
        <a:p>
          <a:endParaRPr lang="es-CR"/>
        </a:p>
      </dgm:t>
    </dgm:pt>
    <dgm:pt modelId="{5E891831-0465-4208-89A5-B8227C82DEF4}" type="sibTrans" cxnId="{C27D460C-0434-4969-9B40-2E2BD4A6AB2B}">
      <dgm:prSet/>
      <dgm:spPr/>
      <dgm:t>
        <a:bodyPr/>
        <a:lstStyle/>
        <a:p>
          <a:endParaRPr lang="es-CR"/>
        </a:p>
      </dgm:t>
    </dgm:pt>
    <dgm:pt modelId="{F0249E66-F0DB-4C3E-8430-B6181971011B}">
      <dgm:prSet/>
      <dgm:spPr/>
      <dgm:t>
        <a:bodyPr/>
        <a:lstStyle/>
        <a:p>
          <a:pPr rtl="0"/>
          <a:r>
            <a:rPr lang="es-ES" dirty="0"/>
            <a:t>Ajustes tributarios</a:t>
          </a:r>
          <a:endParaRPr lang="es-CR" dirty="0"/>
        </a:p>
      </dgm:t>
    </dgm:pt>
    <dgm:pt modelId="{FA2ECDEF-A100-400A-A100-BB787674864E}" type="parTrans" cxnId="{377FE680-F2B5-444D-8F93-8EA1E246A2D3}">
      <dgm:prSet/>
      <dgm:spPr/>
      <dgm:t>
        <a:bodyPr/>
        <a:lstStyle/>
        <a:p>
          <a:endParaRPr lang="es-CR"/>
        </a:p>
      </dgm:t>
    </dgm:pt>
    <dgm:pt modelId="{7F8AC698-DE8C-4A9C-ACA1-09F8E1EA3903}" type="sibTrans" cxnId="{377FE680-F2B5-444D-8F93-8EA1E246A2D3}">
      <dgm:prSet/>
      <dgm:spPr/>
      <dgm:t>
        <a:bodyPr/>
        <a:lstStyle/>
        <a:p>
          <a:endParaRPr lang="es-CR"/>
        </a:p>
      </dgm:t>
    </dgm:pt>
    <dgm:pt modelId="{633D2D94-CCB9-492A-BA9F-D1960C9378DE}">
      <dgm:prSet/>
      <dgm:spPr/>
      <dgm:t>
        <a:bodyPr/>
        <a:lstStyle/>
        <a:p>
          <a:pPr rtl="0"/>
          <a:r>
            <a:rPr lang="es-ES" dirty="0"/>
            <a:t>Importador-Agente de Aduanas.</a:t>
          </a:r>
          <a:endParaRPr lang="es-CR" dirty="0"/>
        </a:p>
      </dgm:t>
    </dgm:pt>
    <dgm:pt modelId="{96431B0F-8B59-477B-A024-539A1290EF85}" type="parTrans" cxnId="{AB10E8BB-8534-4D7C-A3E0-E15ACB824C39}">
      <dgm:prSet/>
      <dgm:spPr/>
      <dgm:t>
        <a:bodyPr/>
        <a:lstStyle/>
        <a:p>
          <a:endParaRPr lang="es-CR"/>
        </a:p>
      </dgm:t>
    </dgm:pt>
    <dgm:pt modelId="{87F5EA2C-F9CC-4696-B6AB-7FDE3019F51A}" type="sibTrans" cxnId="{AB10E8BB-8534-4D7C-A3E0-E15ACB824C39}">
      <dgm:prSet/>
      <dgm:spPr/>
      <dgm:t>
        <a:bodyPr/>
        <a:lstStyle/>
        <a:p>
          <a:endParaRPr lang="es-CR"/>
        </a:p>
      </dgm:t>
    </dgm:pt>
    <dgm:pt modelId="{111F064A-9D5A-4663-8271-C52B98FE9BB3}">
      <dgm:prSet/>
      <dgm:spPr/>
      <dgm:t>
        <a:bodyPr/>
        <a:lstStyle/>
        <a:p>
          <a:pPr rtl="0"/>
          <a:r>
            <a:rPr lang="es-ES" dirty="0"/>
            <a:t>Sanciones</a:t>
          </a:r>
          <a:endParaRPr lang="es-CR" dirty="0"/>
        </a:p>
      </dgm:t>
    </dgm:pt>
    <dgm:pt modelId="{F4152DEA-01F6-4F35-831D-B4A6E12775B4}" type="parTrans" cxnId="{13EF21D0-C201-43A6-958D-DE6659E77E0D}">
      <dgm:prSet/>
      <dgm:spPr/>
      <dgm:t>
        <a:bodyPr/>
        <a:lstStyle/>
        <a:p>
          <a:endParaRPr lang="es-CR"/>
        </a:p>
      </dgm:t>
    </dgm:pt>
    <dgm:pt modelId="{08AE9E2A-181D-4AD6-9D28-5872585E51B2}" type="sibTrans" cxnId="{13EF21D0-C201-43A6-958D-DE6659E77E0D}">
      <dgm:prSet/>
      <dgm:spPr/>
      <dgm:t>
        <a:bodyPr/>
        <a:lstStyle/>
        <a:p>
          <a:endParaRPr lang="es-CR"/>
        </a:p>
      </dgm:t>
    </dgm:pt>
    <dgm:pt modelId="{F534537F-1DDA-4030-99D3-A80D179507BE}">
      <dgm:prSet/>
      <dgm:spPr/>
      <dgm:t>
        <a:bodyPr/>
        <a:lstStyle/>
        <a:p>
          <a:pPr rtl="0"/>
          <a:r>
            <a:rPr lang="es-ES" dirty="0"/>
            <a:t>Administrativas</a:t>
          </a:r>
          <a:endParaRPr lang="es-CR" dirty="0"/>
        </a:p>
      </dgm:t>
    </dgm:pt>
    <dgm:pt modelId="{3BA3BCA3-98DA-4F9D-8DAD-A8F06DB57FB9}" type="parTrans" cxnId="{55192387-F0E2-4B80-B10B-D499CDC73479}">
      <dgm:prSet/>
      <dgm:spPr/>
      <dgm:t>
        <a:bodyPr/>
        <a:lstStyle/>
        <a:p>
          <a:endParaRPr lang="es-CR"/>
        </a:p>
      </dgm:t>
    </dgm:pt>
    <dgm:pt modelId="{56DAC137-5961-4745-B5DF-6A82789BF5EC}" type="sibTrans" cxnId="{55192387-F0E2-4B80-B10B-D499CDC73479}">
      <dgm:prSet/>
      <dgm:spPr/>
      <dgm:t>
        <a:bodyPr/>
        <a:lstStyle/>
        <a:p>
          <a:endParaRPr lang="es-CR"/>
        </a:p>
      </dgm:t>
    </dgm:pt>
    <dgm:pt modelId="{1D284BD2-416B-4163-82E6-9D4A13AD2A39}">
      <dgm:prSet/>
      <dgm:spPr/>
      <dgm:t>
        <a:bodyPr/>
        <a:lstStyle/>
        <a:p>
          <a:pPr rtl="0"/>
          <a:r>
            <a:rPr lang="es-ES" dirty="0"/>
            <a:t>Penales</a:t>
          </a:r>
        </a:p>
      </dgm:t>
    </dgm:pt>
    <dgm:pt modelId="{58D89347-94E3-4D03-B24E-C6F2290BAAFD}" type="parTrans" cxnId="{4D3A8217-42C6-4269-87FB-DD778D8B58E3}">
      <dgm:prSet/>
      <dgm:spPr/>
      <dgm:t>
        <a:bodyPr/>
        <a:lstStyle/>
        <a:p>
          <a:endParaRPr lang="es-CR"/>
        </a:p>
      </dgm:t>
    </dgm:pt>
    <dgm:pt modelId="{3E69EFDB-ABC8-4427-9B39-8321D59AEBE6}" type="sibTrans" cxnId="{4D3A8217-42C6-4269-87FB-DD778D8B58E3}">
      <dgm:prSet/>
      <dgm:spPr/>
      <dgm:t>
        <a:bodyPr/>
        <a:lstStyle/>
        <a:p>
          <a:endParaRPr lang="es-CR"/>
        </a:p>
      </dgm:t>
    </dgm:pt>
    <dgm:pt modelId="{14775140-D0C3-0243-886F-27C6123A136D}">
      <dgm:prSet/>
      <dgm:spPr/>
      <dgm:t>
        <a:bodyPr/>
        <a:lstStyle/>
        <a:p>
          <a:pPr rtl="0"/>
          <a:r>
            <a:rPr lang="es-CR" dirty="0"/>
            <a:t>Intercambio información Aduanas extranjeras</a:t>
          </a:r>
        </a:p>
      </dgm:t>
    </dgm:pt>
    <dgm:pt modelId="{A4D2D552-EE13-CF45-9298-749B55CA1C77}" type="parTrans" cxnId="{4A5AA0E8-CA3F-9342-9D96-55561CB501A6}">
      <dgm:prSet/>
      <dgm:spPr/>
      <dgm:t>
        <a:bodyPr/>
        <a:lstStyle/>
        <a:p>
          <a:endParaRPr lang="en-US"/>
        </a:p>
      </dgm:t>
    </dgm:pt>
    <dgm:pt modelId="{7EC90DC7-4FC9-2340-AF49-35709D6A5EFE}" type="sibTrans" cxnId="{4A5AA0E8-CA3F-9342-9D96-55561CB501A6}">
      <dgm:prSet/>
      <dgm:spPr/>
      <dgm:t>
        <a:bodyPr/>
        <a:lstStyle/>
        <a:p>
          <a:endParaRPr lang="en-US"/>
        </a:p>
      </dgm:t>
    </dgm:pt>
    <dgm:pt modelId="{EBF24208-DD67-4F3C-A852-AF346A96866F}" type="pres">
      <dgm:prSet presAssocID="{9081E369-0D3E-4BE8-9794-98F18289C9F0}" presName="linear" presStyleCnt="0">
        <dgm:presLayoutVars>
          <dgm:dir/>
          <dgm:animLvl val="lvl"/>
          <dgm:resizeHandles val="exact"/>
        </dgm:presLayoutVars>
      </dgm:prSet>
      <dgm:spPr/>
    </dgm:pt>
    <dgm:pt modelId="{CA1D89B3-628E-4A82-A763-0DC3D6A93BC1}" type="pres">
      <dgm:prSet presAssocID="{DFDC3285-5EE3-4743-8002-F36CBB3C96A4}" presName="parentLin" presStyleCnt="0"/>
      <dgm:spPr/>
    </dgm:pt>
    <dgm:pt modelId="{9A708B76-BEA8-4313-8A89-4DA066F58B74}" type="pres">
      <dgm:prSet presAssocID="{DFDC3285-5EE3-4743-8002-F36CBB3C96A4}" presName="parentLeftMargin" presStyleLbl="node1" presStyleIdx="0" presStyleCnt="1"/>
      <dgm:spPr/>
    </dgm:pt>
    <dgm:pt modelId="{66E2CBF8-DAC1-49D7-B91A-9596270A47C4}" type="pres">
      <dgm:prSet presAssocID="{DFDC3285-5EE3-4743-8002-F36CBB3C96A4}" presName="parentText" presStyleLbl="node1" presStyleIdx="0" presStyleCnt="1">
        <dgm:presLayoutVars>
          <dgm:chMax val="0"/>
          <dgm:bulletEnabled val="1"/>
        </dgm:presLayoutVars>
      </dgm:prSet>
      <dgm:spPr/>
    </dgm:pt>
    <dgm:pt modelId="{23DE0228-6F6A-4C16-9A03-88825F1546E0}" type="pres">
      <dgm:prSet presAssocID="{DFDC3285-5EE3-4743-8002-F36CBB3C96A4}" presName="negativeSpace" presStyleCnt="0"/>
      <dgm:spPr/>
    </dgm:pt>
    <dgm:pt modelId="{CBF39F3D-3938-45CF-8F27-7ECC1F6D3BDB}" type="pres">
      <dgm:prSet presAssocID="{DFDC3285-5EE3-4743-8002-F36CBB3C96A4}" presName="childText" presStyleLbl="conFgAcc1" presStyleIdx="0" presStyleCnt="1">
        <dgm:presLayoutVars>
          <dgm:bulletEnabled val="1"/>
        </dgm:presLayoutVars>
      </dgm:prSet>
      <dgm:spPr/>
    </dgm:pt>
  </dgm:ptLst>
  <dgm:cxnLst>
    <dgm:cxn modelId="{C27D460C-0434-4969-9B40-2E2BD4A6AB2B}" srcId="{45E29F0C-BF7C-4EFE-86F2-52AAF0F6C8F9}" destId="{8403D3FF-634A-4A5D-BA7B-52699F58EA7A}" srcOrd="2" destOrd="0" parTransId="{845307EA-3520-4335-A066-37B096FA12B0}" sibTransId="{5E891831-0465-4208-89A5-B8227C82DEF4}"/>
    <dgm:cxn modelId="{1588F811-FBD3-4F8D-A01B-B095E9108FD9}" type="presOf" srcId="{633D2D94-CCB9-492A-BA9F-D1960C9378DE}" destId="{CBF39F3D-3938-45CF-8F27-7ECC1F6D3BDB}" srcOrd="0" destOrd="9" presId="urn:microsoft.com/office/officeart/2005/8/layout/list1"/>
    <dgm:cxn modelId="{4D3A8217-42C6-4269-87FB-DD778D8B58E3}" srcId="{111F064A-9D5A-4663-8271-C52B98FE9BB3}" destId="{1D284BD2-416B-4163-82E6-9D4A13AD2A39}" srcOrd="1" destOrd="0" parTransId="{58D89347-94E3-4D03-B24E-C6F2290BAAFD}" sibTransId="{3E69EFDB-ABC8-4427-9B39-8321D59AEBE6}"/>
    <dgm:cxn modelId="{7537BF1A-117A-4DBB-9890-873516094543}" type="presOf" srcId="{F54D9C91-43CB-4A6E-B170-3BE497A6315F}" destId="{CBF39F3D-3938-45CF-8F27-7ECC1F6D3BDB}" srcOrd="0" destOrd="2" presId="urn:microsoft.com/office/officeart/2005/8/layout/list1"/>
    <dgm:cxn modelId="{D2D41320-9148-452B-AC9C-EF4A3D7E6DF8}" type="presOf" srcId="{087FFA47-8F8B-482B-93B4-D16E941EE8CF}" destId="{CBF39F3D-3938-45CF-8F27-7ECC1F6D3BDB}" srcOrd="0" destOrd="1" presId="urn:microsoft.com/office/officeart/2005/8/layout/list1"/>
    <dgm:cxn modelId="{D6EB1720-6298-49C2-AE51-6F94E879FC81}" srcId="{A850594A-8B90-4051-9F54-C94FBCE4A2A8}" destId="{087FFA47-8F8B-482B-93B4-D16E941EE8CF}" srcOrd="0" destOrd="0" parTransId="{65EC8994-0D5C-4E38-B5C5-BABC354F167B}" sibTransId="{C0987EC1-6B18-49A5-BB16-D971915EE56C}"/>
    <dgm:cxn modelId="{A75F662C-CAC6-2D43-8A7E-0BF962BC9DEB}" type="presOf" srcId="{14775140-D0C3-0243-886F-27C6123A136D}" destId="{CBF39F3D-3938-45CF-8F27-7ECC1F6D3BDB}" srcOrd="0" destOrd="7" presId="urn:microsoft.com/office/officeart/2005/8/layout/list1"/>
    <dgm:cxn modelId="{3ABE2250-7A64-47D4-B94B-91A32F44D612}" type="presOf" srcId="{111F064A-9D5A-4663-8271-C52B98FE9BB3}" destId="{CBF39F3D-3938-45CF-8F27-7ECC1F6D3BDB}" srcOrd="0" destOrd="10" presId="urn:microsoft.com/office/officeart/2005/8/layout/list1"/>
    <dgm:cxn modelId="{6804B458-2DB5-4EA0-8658-BBCF45D35D9B}" type="presOf" srcId="{DFDC3285-5EE3-4743-8002-F36CBB3C96A4}" destId="{66E2CBF8-DAC1-49D7-B91A-9596270A47C4}" srcOrd="1" destOrd="0" presId="urn:microsoft.com/office/officeart/2005/8/layout/list1"/>
    <dgm:cxn modelId="{08A25E5C-59AB-454E-B253-CD65F0E984C6}" srcId="{DFDC3285-5EE3-4743-8002-F36CBB3C96A4}" destId="{A850594A-8B90-4051-9F54-C94FBCE4A2A8}" srcOrd="0" destOrd="0" parTransId="{06D3B9F4-665E-4086-A5F7-6FDDF6427B36}" sibTransId="{AB8E89C7-C80E-49E4-8F65-B68B0480662E}"/>
    <dgm:cxn modelId="{14066769-09B5-48D0-B6BB-4DC2D0E1E28B}" type="presOf" srcId="{8403D3FF-634A-4A5D-BA7B-52699F58EA7A}" destId="{CBF39F3D-3938-45CF-8F27-7ECC1F6D3BDB}" srcOrd="0" destOrd="6" presId="urn:microsoft.com/office/officeart/2005/8/layout/list1"/>
    <dgm:cxn modelId="{377FE680-F2B5-444D-8F93-8EA1E246A2D3}" srcId="{45E29F0C-BF7C-4EFE-86F2-52AAF0F6C8F9}" destId="{F0249E66-F0DB-4C3E-8430-B6181971011B}" srcOrd="4" destOrd="0" parTransId="{FA2ECDEF-A100-400A-A100-BB787674864E}" sibTransId="{7F8AC698-DE8C-4A9C-ACA1-09F8E1EA3903}"/>
    <dgm:cxn modelId="{55192387-F0E2-4B80-B10B-D499CDC73479}" srcId="{111F064A-9D5A-4663-8271-C52B98FE9BB3}" destId="{F534537F-1DDA-4030-99D3-A80D179507BE}" srcOrd="0" destOrd="0" parTransId="{3BA3BCA3-98DA-4F9D-8DAD-A8F06DB57FB9}" sibTransId="{56DAC137-5961-4745-B5DF-6A82789BF5EC}"/>
    <dgm:cxn modelId="{7DDD6887-6B2E-4E65-AF65-7163733613EB}" type="presOf" srcId="{FFDA19CB-4360-4000-843D-C511622BCFFE}" destId="{CBF39F3D-3938-45CF-8F27-7ECC1F6D3BDB}" srcOrd="0" destOrd="4" presId="urn:microsoft.com/office/officeart/2005/8/layout/list1"/>
    <dgm:cxn modelId="{2088929A-04AA-49DC-A0B2-DC6C6180EE63}" srcId="{A850594A-8B90-4051-9F54-C94FBCE4A2A8}" destId="{F54D9C91-43CB-4A6E-B170-3BE497A6315F}" srcOrd="1" destOrd="0" parTransId="{1435C523-435F-4D2D-919B-AE514344F083}" sibTransId="{0E9F625B-3D1B-497B-BF30-3640A981DB06}"/>
    <dgm:cxn modelId="{C325E2AF-E4D1-4897-8C27-F14927A1773A}" type="presOf" srcId="{F0249E66-F0DB-4C3E-8430-B6181971011B}" destId="{CBF39F3D-3938-45CF-8F27-7ECC1F6D3BDB}" srcOrd="0" destOrd="8" presId="urn:microsoft.com/office/officeart/2005/8/layout/list1"/>
    <dgm:cxn modelId="{59D46AB3-1BD3-41DD-A505-D0F8900260DE}" type="presOf" srcId="{1D284BD2-416B-4163-82E6-9D4A13AD2A39}" destId="{CBF39F3D-3938-45CF-8F27-7ECC1F6D3BDB}" srcOrd="0" destOrd="12" presId="urn:microsoft.com/office/officeart/2005/8/layout/list1"/>
    <dgm:cxn modelId="{AB10E8BB-8534-4D7C-A3E0-E15ACB824C39}" srcId="{F0249E66-F0DB-4C3E-8430-B6181971011B}" destId="{633D2D94-CCB9-492A-BA9F-D1960C9378DE}" srcOrd="0" destOrd="0" parTransId="{96431B0F-8B59-477B-A024-539A1290EF85}" sibTransId="{87F5EA2C-F9CC-4696-B6AB-7FDE3019F51A}"/>
    <dgm:cxn modelId="{95EC05C7-3E21-44E1-9E91-4D9A2A5B25BE}" type="presOf" srcId="{9081E369-0D3E-4BE8-9794-98F18289C9F0}" destId="{EBF24208-DD67-4F3C-A852-AF346A96866F}" srcOrd="0" destOrd="0" presId="urn:microsoft.com/office/officeart/2005/8/layout/list1"/>
    <dgm:cxn modelId="{AC5A85CB-80AD-48C1-93A2-BA951B558424}" srcId="{9081E369-0D3E-4BE8-9794-98F18289C9F0}" destId="{DFDC3285-5EE3-4743-8002-F36CBB3C96A4}" srcOrd="0" destOrd="0" parTransId="{67BCBC7A-B6C1-4882-91F4-85EF5CA5AA86}" sibTransId="{0FD4112E-5E6B-486C-B348-E5CDDA303051}"/>
    <dgm:cxn modelId="{9F3FEDCF-F27D-4741-9161-368FF9FD4AB4}" type="presOf" srcId="{A850594A-8B90-4051-9F54-C94FBCE4A2A8}" destId="{CBF39F3D-3938-45CF-8F27-7ECC1F6D3BDB}" srcOrd="0" destOrd="0" presId="urn:microsoft.com/office/officeart/2005/8/layout/list1"/>
    <dgm:cxn modelId="{13EF21D0-C201-43A6-958D-DE6659E77E0D}" srcId="{45E29F0C-BF7C-4EFE-86F2-52AAF0F6C8F9}" destId="{111F064A-9D5A-4663-8271-C52B98FE9BB3}" srcOrd="5" destOrd="0" parTransId="{F4152DEA-01F6-4F35-831D-B4A6E12775B4}" sibTransId="{08AE9E2A-181D-4AD6-9D28-5872585E51B2}"/>
    <dgm:cxn modelId="{8E9B31DC-8084-4198-A5E1-5DD3E1757E0B}" srcId="{45E29F0C-BF7C-4EFE-86F2-52AAF0F6C8F9}" destId="{FFDA19CB-4360-4000-843D-C511622BCFFE}" srcOrd="0" destOrd="0" parTransId="{43245B77-ABCA-4749-8912-1AEFA64B230E}" sibTransId="{EBCFD4DD-F82B-4516-BF7C-9601ECE8D795}"/>
    <dgm:cxn modelId="{7A990ADD-C7F2-465B-95DD-A1B5032C6D76}" type="presOf" srcId="{45E29F0C-BF7C-4EFE-86F2-52AAF0F6C8F9}" destId="{CBF39F3D-3938-45CF-8F27-7ECC1F6D3BDB}" srcOrd="0" destOrd="3" presId="urn:microsoft.com/office/officeart/2005/8/layout/list1"/>
    <dgm:cxn modelId="{A6A2B7DE-D19E-46CF-A9AE-1273FC10DC53}" type="presOf" srcId="{8B1D2BCC-6445-468A-81D5-27CE11C956E7}" destId="{CBF39F3D-3938-45CF-8F27-7ECC1F6D3BDB}" srcOrd="0" destOrd="5" presId="urn:microsoft.com/office/officeart/2005/8/layout/list1"/>
    <dgm:cxn modelId="{4A5AA0E8-CA3F-9342-9D96-55561CB501A6}" srcId="{45E29F0C-BF7C-4EFE-86F2-52AAF0F6C8F9}" destId="{14775140-D0C3-0243-886F-27C6123A136D}" srcOrd="3" destOrd="0" parTransId="{A4D2D552-EE13-CF45-9298-749B55CA1C77}" sibTransId="{7EC90DC7-4FC9-2340-AF49-35709D6A5EFE}"/>
    <dgm:cxn modelId="{EEF32AE9-6ED2-4581-81D9-C7E09D682F4A}" srcId="{DFDC3285-5EE3-4743-8002-F36CBB3C96A4}" destId="{45E29F0C-BF7C-4EFE-86F2-52AAF0F6C8F9}" srcOrd="1" destOrd="0" parTransId="{178A2A44-88AB-4741-BD21-98B201FA62ED}" sibTransId="{867B18CA-B9EB-45BA-BA6F-BBBC4C8CA7E2}"/>
    <dgm:cxn modelId="{E8B578EF-C94D-46BD-8CB2-A32CE2D26590}" type="presOf" srcId="{DFDC3285-5EE3-4743-8002-F36CBB3C96A4}" destId="{9A708B76-BEA8-4313-8A89-4DA066F58B74}" srcOrd="0" destOrd="0" presId="urn:microsoft.com/office/officeart/2005/8/layout/list1"/>
    <dgm:cxn modelId="{162A3CF2-59AE-4763-B254-3710EB83F5A8}" srcId="{45E29F0C-BF7C-4EFE-86F2-52AAF0F6C8F9}" destId="{8B1D2BCC-6445-468A-81D5-27CE11C956E7}" srcOrd="1" destOrd="0" parTransId="{6A4C9266-D7A6-4A03-8053-1CF8D8756472}" sibTransId="{7D516B3D-A209-4CB2-B88D-01FFD871DC47}"/>
    <dgm:cxn modelId="{0DD537FC-2D60-4B14-B45B-B91DA45E4B39}" type="presOf" srcId="{F534537F-1DDA-4030-99D3-A80D179507BE}" destId="{CBF39F3D-3938-45CF-8F27-7ECC1F6D3BDB}" srcOrd="0" destOrd="11" presId="urn:microsoft.com/office/officeart/2005/8/layout/list1"/>
    <dgm:cxn modelId="{4FEE03AB-62FE-4721-92C5-9DAF6F4AE920}" type="presParOf" srcId="{EBF24208-DD67-4F3C-A852-AF346A96866F}" destId="{CA1D89B3-628E-4A82-A763-0DC3D6A93BC1}" srcOrd="0" destOrd="0" presId="urn:microsoft.com/office/officeart/2005/8/layout/list1"/>
    <dgm:cxn modelId="{F4452A9E-4694-4439-93A8-7219E8C68A77}" type="presParOf" srcId="{CA1D89B3-628E-4A82-A763-0DC3D6A93BC1}" destId="{9A708B76-BEA8-4313-8A89-4DA066F58B74}" srcOrd="0" destOrd="0" presId="urn:microsoft.com/office/officeart/2005/8/layout/list1"/>
    <dgm:cxn modelId="{B0F027F2-0CD7-4187-AA1C-5E8903B2B27E}" type="presParOf" srcId="{CA1D89B3-628E-4A82-A763-0DC3D6A93BC1}" destId="{66E2CBF8-DAC1-49D7-B91A-9596270A47C4}" srcOrd="1" destOrd="0" presId="urn:microsoft.com/office/officeart/2005/8/layout/list1"/>
    <dgm:cxn modelId="{2A830CED-F938-45B2-92D3-51527842D8E3}" type="presParOf" srcId="{EBF24208-DD67-4F3C-A852-AF346A96866F}" destId="{23DE0228-6F6A-4C16-9A03-88825F1546E0}" srcOrd="1" destOrd="0" presId="urn:microsoft.com/office/officeart/2005/8/layout/list1"/>
    <dgm:cxn modelId="{341F8305-5819-4AF5-A661-BAC3262596A4}" type="presParOf" srcId="{EBF24208-DD67-4F3C-A852-AF346A96866F}" destId="{CBF39F3D-3938-45CF-8F27-7ECC1F6D3B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084604-B426-4F31-A722-1743F4657CBB}"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s-ES_tradnl"/>
        </a:p>
      </dgm:t>
    </dgm:pt>
    <dgm:pt modelId="{A48D99AE-7250-4C66-BC48-CE3818BDF80B}">
      <dgm:prSet phldrT="[Texto]"/>
      <dgm:spPr/>
      <dgm:t>
        <a:bodyPr/>
        <a:lstStyle/>
        <a:p>
          <a:r>
            <a:rPr lang="es-ES_tradnl" b="1">
              <a:latin typeface="+mn-lt"/>
            </a:rPr>
            <a:t>Noción Teórica</a:t>
          </a:r>
          <a:endParaRPr lang="es-ES_tradnl" b="1" dirty="0">
            <a:latin typeface="+mn-lt"/>
          </a:endParaRPr>
        </a:p>
      </dgm:t>
    </dgm:pt>
    <dgm:pt modelId="{CFD7E64A-76BA-4CDA-977E-3F39025500A5}" type="parTrans" cxnId="{B086B6FE-0A0C-465D-8870-D1BC425C822B}">
      <dgm:prSet/>
      <dgm:spPr/>
      <dgm:t>
        <a:bodyPr/>
        <a:lstStyle/>
        <a:p>
          <a:endParaRPr lang="es-ES_tradnl">
            <a:latin typeface="+mn-lt"/>
          </a:endParaRPr>
        </a:p>
      </dgm:t>
    </dgm:pt>
    <dgm:pt modelId="{8A6EE100-18E6-4D7E-831D-80D58821377A}" type="sibTrans" cxnId="{B086B6FE-0A0C-465D-8870-D1BC425C822B}">
      <dgm:prSet/>
      <dgm:spPr/>
      <dgm:t>
        <a:bodyPr/>
        <a:lstStyle/>
        <a:p>
          <a:endParaRPr lang="es-ES_tradnl">
            <a:latin typeface="+mn-lt"/>
          </a:endParaRPr>
        </a:p>
      </dgm:t>
    </dgm:pt>
    <dgm:pt modelId="{95169F02-9867-44BC-9A9F-066B7D0981D5}">
      <dgm:prSet phldrT="[Texto]" custT="1"/>
      <dgm:spPr/>
      <dgm:t>
        <a:bodyPr/>
        <a:lstStyle/>
        <a:p>
          <a:pPr>
            <a:lnSpc>
              <a:spcPct val="100000"/>
            </a:lnSpc>
            <a:spcAft>
              <a:spcPts val="0"/>
            </a:spcAft>
          </a:pPr>
          <a:r>
            <a:rPr lang="es-ES" sz="1600" b="1" dirty="0">
              <a:latin typeface="+mn-lt"/>
              <a:cs typeface="Arial" pitchFamily="34" charset="0"/>
            </a:rPr>
            <a:t>Valor en aduana es el precio al que </a:t>
          </a:r>
          <a:r>
            <a:rPr lang="es-ES" sz="1600" b="1" u="sng" dirty="0">
              <a:latin typeface="+mn-lt"/>
              <a:cs typeface="Arial" pitchFamily="34" charset="0"/>
            </a:rPr>
            <a:t>se vendería</a:t>
          </a:r>
          <a:r>
            <a:rPr lang="es-ES" sz="1600" b="1" dirty="0">
              <a:latin typeface="+mn-lt"/>
              <a:cs typeface="Arial" pitchFamily="34" charset="0"/>
            </a:rPr>
            <a:t> la mercancía sometida a valoración, según ciertas condiciones.</a:t>
          </a:r>
          <a:endParaRPr lang="es-ES_tradnl" sz="1600" dirty="0">
            <a:latin typeface="+mn-lt"/>
            <a:cs typeface="Arial" pitchFamily="34" charset="0"/>
          </a:endParaRPr>
        </a:p>
      </dgm:t>
    </dgm:pt>
    <dgm:pt modelId="{45624FB9-C7B9-464F-B7F8-58EDEAD6B85D}" type="parTrans" cxnId="{308E4B20-24AE-4F6F-899A-6D91272CAFC6}">
      <dgm:prSet/>
      <dgm:spPr/>
      <dgm:t>
        <a:bodyPr/>
        <a:lstStyle/>
        <a:p>
          <a:endParaRPr lang="es-ES_tradnl">
            <a:latin typeface="+mn-lt"/>
          </a:endParaRPr>
        </a:p>
      </dgm:t>
    </dgm:pt>
    <dgm:pt modelId="{17782755-77C8-41B3-AB69-4EA3DBC43D9B}" type="sibTrans" cxnId="{308E4B20-24AE-4F6F-899A-6D91272CAFC6}">
      <dgm:prSet/>
      <dgm:spPr/>
      <dgm:t>
        <a:bodyPr/>
        <a:lstStyle/>
        <a:p>
          <a:endParaRPr lang="es-ES_tradnl">
            <a:latin typeface="+mn-lt"/>
          </a:endParaRPr>
        </a:p>
      </dgm:t>
    </dgm:pt>
    <dgm:pt modelId="{322400C5-6806-4B22-B23D-8E61D0F03DD2}">
      <dgm:prSet phldrT="[Texto]" custT="1"/>
      <dgm:spPr/>
      <dgm:t>
        <a:bodyPr/>
        <a:lstStyle/>
        <a:p>
          <a:pPr>
            <a:lnSpc>
              <a:spcPct val="100000"/>
            </a:lnSpc>
            <a:spcAft>
              <a:spcPts val="0"/>
            </a:spcAft>
          </a:pPr>
          <a:r>
            <a:rPr lang="es-ES" sz="1600" b="1" dirty="0">
              <a:latin typeface="+mn-lt"/>
              <a:cs typeface="Arial" pitchFamily="34" charset="0"/>
            </a:rPr>
            <a:t>Implica que en un momento y lugar establecidos y en condiciones semejantes las mercancías a valorar alcanzarían un precio determinado.</a:t>
          </a:r>
          <a:endParaRPr lang="es-ES_tradnl" sz="1600" dirty="0">
            <a:latin typeface="+mn-lt"/>
            <a:cs typeface="Arial" pitchFamily="34" charset="0"/>
          </a:endParaRPr>
        </a:p>
      </dgm:t>
    </dgm:pt>
    <dgm:pt modelId="{2A3F125D-7C1E-403C-8155-BD6C0770D8F5}" type="parTrans" cxnId="{E4BDCEC3-C662-4B18-A332-F48A5DF4DC2E}">
      <dgm:prSet/>
      <dgm:spPr/>
      <dgm:t>
        <a:bodyPr/>
        <a:lstStyle/>
        <a:p>
          <a:endParaRPr lang="es-ES_tradnl">
            <a:latin typeface="+mn-lt"/>
          </a:endParaRPr>
        </a:p>
      </dgm:t>
    </dgm:pt>
    <dgm:pt modelId="{F10D9F11-53E2-4C47-94A6-8121A5E5A403}" type="sibTrans" cxnId="{E4BDCEC3-C662-4B18-A332-F48A5DF4DC2E}">
      <dgm:prSet/>
      <dgm:spPr/>
      <dgm:t>
        <a:bodyPr/>
        <a:lstStyle/>
        <a:p>
          <a:endParaRPr lang="es-ES_tradnl">
            <a:latin typeface="+mn-lt"/>
          </a:endParaRPr>
        </a:p>
      </dgm:t>
    </dgm:pt>
    <dgm:pt modelId="{38AEFE41-215B-4B40-A580-7020D502B96D}">
      <dgm:prSet phldrT="[Texto]"/>
      <dgm:spPr/>
      <dgm:t>
        <a:bodyPr/>
        <a:lstStyle/>
        <a:p>
          <a:r>
            <a:rPr lang="es-ES_tradnl" b="1">
              <a:latin typeface="+mn-lt"/>
            </a:rPr>
            <a:t>Noción Positiva</a:t>
          </a:r>
          <a:endParaRPr lang="es-ES_tradnl" b="1" dirty="0">
            <a:latin typeface="+mn-lt"/>
          </a:endParaRPr>
        </a:p>
      </dgm:t>
    </dgm:pt>
    <dgm:pt modelId="{9961B433-3D08-4B04-9A5D-BD391BE95686}" type="parTrans" cxnId="{5D036C92-0AAD-41D4-92EA-8E82D9759D30}">
      <dgm:prSet/>
      <dgm:spPr/>
      <dgm:t>
        <a:bodyPr/>
        <a:lstStyle/>
        <a:p>
          <a:endParaRPr lang="es-ES_tradnl">
            <a:latin typeface="+mn-lt"/>
          </a:endParaRPr>
        </a:p>
      </dgm:t>
    </dgm:pt>
    <dgm:pt modelId="{E18FA048-893B-435B-9C82-96BEC34281B5}" type="sibTrans" cxnId="{5D036C92-0AAD-41D4-92EA-8E82D9759D30}">
      <dgm:prSet/>
      <dgm:spPr/>
      <dgm:t>
        <a:bodyPr/>
        <a:lstStyle/>
        <a:p>
          <a:endParaRPr lang="es-ES_tradnl">
            <a:latin typeface="+mn-lt"/>
          </a:endParaRPr>
        </a:p>
      </dgm:t>
    </dgm:pt>
    <dgm:pt modelId="{0005FFFB-9BBF-4431-BF80-7C0D5BCEA342}">
      <dgm:prSet phldrT="[Texto]" custT="1"/>
      <dgm:spPr/>
      <dgm:t>
        <a:bodyPr/>
        <a:lstStyle/>
        <a:p>
          <a:pPr>
            <a:lnSpc>
              <a:spcPct val="100000"/>
            </a:lnSpc>
            <a:spcAft>
              <a:spcPts val="0"/>
            </a:spcAft>
          </a:pPr>
          <a:r>
            <a:rPr lang="es-ES" sz="1600" b="1" dirty="0">
              <a:latin typeface="+mn-lt"/>
              <a:cs typeface="Arial" pitchFamily="34" charset="0"/>
            </a:rPr>
            <a:t>Valor en aduana es el precio al que </a:t>
          </a:r>
          <a:r>
            <a:rPr lang="es-ES" sz="1600" b="1" u="sng" dirty="0">
              <a:latin typeface="+mn-lt"/>
              <a:cs typeface="Arial" pitchFamily="34" charset="0"/>
            </a:rPr>
            <a:t>se vende</a:t>
          </a:r>
          <a:r>
            <a:rPr lang="es-ES" sz="1600" b="1" dirty="0">
              <a:latin typeface="+mn-lt"/>
              <a:cs typeface="Arial" pitchFamily="34" charset="0"/>
            </a:rPr>
            <a:t> la mercancía sometida a valoración.</a:t>
          </a:r>
          <a:endParaRPr lang="es-ES_tradnl" sz="1600" dirty="0">
            <a:latin typeface="+mn-lt"/>
            <a:cs typeface="Arial" pitchFamily="34" charset="0"/>
          </a:endParaRPr>
        </a:p>
      </dgm:t>
    </dgm:pt>
    <dgm:pt modelId="{054D1159-BB89-407A-B2EA-40B2C6A38C8E}" type="parTrans" cxnId="{17B1ED7F-CBC3-4D93-8369-A2700D80F0CD}">
      <dgm:prSet/>
      <dgm:spPr/>
      <dgm:t>
        <a:bodyPr/>
        <a:lstStyle/>
        <a:p>
          <a:endParaRPr lang="es-ES_tradnl">
            <a:latin typeface="+mn-lt"/>
          </a:endParaRPr>
        </a:p>
      </dgm:t>
    </dgm:pt>
    <dgm:pt modelId="{9305226C-FFA9-447B-908C-D2952163314F}" type="sibTrans" cxnId="{17B1ED7F-CBC3-4D93-8369-A2700D80F0CD}">
      <dgm:prSet/>
      <dgm:spPr/>
      <dgm:t>
        <a:bodyPr/>
        <a:lstStyle/>
        <a:p>
          <a:endParaRPr lang="es-ES_tradnl">
            <a:latin typeface="+mn-lt"/>
          </a:endParaRPr>
        </a:p>
      </dgm:t>
    </dgm:pt>
    <dgm:pt modelId="{0A52B5EE-04A2-459A-BA54-ED59FBC0DAEF}">
      <dgm:prSet phldrT="[Texto]" custT="1"/>
      <dgm:spPr/>
      <dgm:t>
        <a:bodyPr/>
        <a:lstStyle/>
        <a:p>
          <a:pPr>
            <a:lnSpc>
              <a:spcPct val="100000"/>
            </a:lnSpc>
            <a:spcAft>
              <a:spcPts val="0"/>
            </a:spcAft>
          </a:pPr>
          <a:r>
            <a:rPr lang="es-ES" sz="1600" b="1" dirty="0">
              <a:latin typeface="+mn-lt"/>
              <a:cs typeface="Arial" pitchFamily="34" charset="0"/>
            </a:rPr>
            <a:t>Implica que, cumplidas determinadas pautas, el valor de la mercancía es el precio estipulado en el documento comercial; o, el que puede establecerse mediante la aplicación de alguno de los métodos alternativos previstos.</a:t>
          </a:r>
          <a:r>
            <a:rPr lang="es-ES" sz="1600" dirty="0">
              <a:latin typeface="+mn-lt"/>
              <a:cs typeface="Arial" pitchFamily="34" charset="0"/>
            </a:rPr>
            <a:t> </a:t>
          </a:r>
          <a:endParaRPr lang="es-ES_tradnl" sz="1600" dirty="0">
            <a:latin typeface="+mn-lt"/>
            <a:cs typeface="Arial" pitchFamily="34" charset="0"/>
          </a:endParaRPr>
        </a:p>
      </dgm:t>
    </dgm:pt>
    <dgm:pt modelId="{9A481A7A-8FD1-4926-8E64-DF997ABD6C36}" type="parTrans" cxnId="{A7E1636C-BB1E-46B2-A05A-DEBCDEDE3DB8}">
      <dgm:prSet/>
      <dgm:spPr/>
      <dgm:t>
        <a:bodyPr/>
        <a:lstStyle/>
        <a:p>
          <a:endParaRPr lang="es-ES_tradnl">
            <a:latin typeface="+mn-lt"/>
          </a:endParaRPr>
        </a:p>
      </dgm:t>
    </dgm:pt>
    <dgm:pt modelId="{94F34702-A4D2-4C9A-856E-F5E60EC99200}" type="sibTrans" cxnId="{A7E1636C-BB1E-46B2-A05A-DEBCDEDE3DB8}">
      <dgm:prSet/>
      <dgm:spPr/>
      <dgm:t>
        <a:bodyPr/>
        <a:lstStyle/>
        <a:p>
          <a:endParaRPr lang="es-ES_tradnl">
            <a:latin typeface="+mn-lt"/>
          </a:endParaRPr>
        </a:p>
      </dgm:t>
    </dgm:pt>
    <dgm:pt modelId="{31A77425-D7BA-45F2-AD7C-3B48081FD11D}">
      <dgm:prSet phldrT="[Texto]" custT="1"/>
      <dgm:spPr/>
      <dgm:t>
        <a:bodyPr/>
        <a:lstStyle/>
        <a:p>
          <a:pPr>
            <a:lnSpc>
              <a:spcPct val="100000"/>
            </a:lnSpc>
            <a:spcAft>
              <a:spcPts val="0"/>
            </a:spcAft>
          </a:pPr>
          <a:endParaRPr lang="es-ES_tradnl" sz="1600" dirty="0">
            <a:latin typeface="+mn-lt"/>
            <a:cs typeface="Arial" pitchFamily="34" charset="0"/>
          </a:endParaRPr>
        </a:p>
      </dgm:t>
    </dgm:pt>
    <dgm:pt modelId="{F60A5BE0-21A5-4A37-B8AC-4AFEE56FFFBA}" type="parTrans" cxnId="{2AA15DA7-F48C-4BF4-8215-8C891D63E4A5}">
      <dgm:prSet/>
      <dgm:spPr/>
      <dgm:t>
        <a:bodyPr/>
        <a:lstStyle/>
        <a:p>
          <a:endParaRPr lang="es-ES_tradnl">
            <a:latin typeface="+mn-lt"/>
          </a:endParaRPr>
        </a:p>
      </dgm:t>
    </dgm:pt>
    <dgm:pt modelId="{B5C6034F-E263-430F-A42A-A04A3329D763}" type="sibTrans" cxnId="{2AA15DA7-F48C-4BF4-8215-8C891D63E4A5}">
      <dgm:prSet/>
      <dgm:spPr/>
      <dgm:t>
        <a:bodyPr/>
        <a:lstStyle/>
        <a:p>
          <a:endParaRPr lang="es-ES_tradnl">
            <a:latin typeface="+mn-lt"/>
          </a:endParaRPr>
        </a:p>
      </dgm:t>
    </dgm:pt>
    <dgm:pt modelId="{6CE786F6-EF34-4B92-A4F3-659606280672}">
      <dgm:prSet phldrT="[Texto]" custT="1"/>
      <dgm:spPr/>
      <dgm:t>
        <a:bodyPr/>
        <a:lstStyle/>
        <a:p>
          <a:pPr>
            <a:lnSpc>
              <a:spcPct val="100000"/>
            </a:lnSpc>
            <a:spcAft>
              <a:spcPts val="0"/>
            </a:spcAft>
          </a:pPr>
          <a:endParaRPr lang="es-ES_tradnl" sz="1600" dirty="0">
            <a:latin typeface="+mn-lt"/>
            <a:cs typeface="Arial" pitchFamily="34" charset="0"/>
          </a:endParaRPr>
        </a:p>
      </dgm:t>
    </dgm:pt>
    <dgm:pt modelId="{404A2370-0177-43B7-B798-19D7DC072ECB}" type="parTrans" cxnId="{432E71D3-292D-4AE9-9B44-888F16E10353}">
      <dgm:prSet/>
      <dgm:spPr/>
      <dgm:t>
        <a:bodyPr/>
        <a:lstStyle/>
        <a:p>
          <a:endParaRPr lang="es-ES_tradnl">
            <a:latin typeface="+mn-lt"/>
          </a:endParaRPr>
        </a:p>
      </dgm:t>
    </dgm:pt>
    <dgm:pt modelId="{416EE935-7626-49FB-8C51-1023E5B18B6E}" type="sibTrans" cxnId="{432E71D3-292D-4AE9-9B44-888F16E10353}">
      <dgm:prSet/>
      <dgm:spPr/>
      <dgm:t>
        <a:bodyPr/>
        <a:lstStyle/>
        <a:p>
          <a:endParaRPr lang="es-ES_tradnl">
            <a:latin typeface="+mn-lt"/>
          </a:endParaRPr>
        </a:p>
      </dgm:t>
    </dgm:pt>
    <dgm:pt modelId="{A2FA53C1-8E47-4F2F-8B33-C349DE02D298}" type="pres">
      <dgm:prSet presAssocID="{33084604-B426-4F31-A722-1743F4657CBB}" presName="Name0" presStyleCnt="0">
        <dgm:presLayoutVars>
          <dgm:dir/>
          <dgm:animLvl val="lvl"/>
          <dgm:resizeHandles val="exact"/>
        </dgm:presLayoutVars>
      </dgm:prSet>
      <dgm:spPr/>
    </dgm:pt>
    <dgm:pt modelId="{543F64C4-19C6-4E9B-BE90-05995FB8B42F}" type="pres">
      <dgm:prSet presAssocID="{A48D99AE-7250-4C66-BC48-CE3818BDF80B}" presName="composite" presStyleCnt="0"/>
      <dgm:spPr/>
    </dgm:pt>
    <dgm:pt modelId="{31F36EA5-9566-4C8C-9A9D-E5E70DE746E7}" type="pres">
      <dgm:prSet presAssocID="{A48D99AE-7250-4C66-BC48-CE3818BDF80B}" presName="parTx" presStyleLbl="alignNode1" presStyleIdx="0" presStyleCnt="2">
        <dgm:presLayoutVars>
          <dgm:chMax val="0"/>
          <dgm:chPref val="0"/>
          <dgm:bulletEnabled val="1"/>
        </dgm:presLayoutVars>
      </dgm:prSet>
      <dgm:spPr/>
    </dgm:pt>
    <dgm:pt modelId="{CEABBA86-9408-4468-B9D7-2EA378210B47}" type="pres">
      <dgm:prSet presAssocID="{A48D99AE-7250-4C66-BC48-CE3818BDF80B}" presName="desTx" presStyleLbl="alignAccFollowNode1" presStyleIdx="0" presStyleCnt="2">
        <dgm:presLayoutVars>
          <dgm:bulletEnabled val="1"/>
        </dgm:presLayoutVars>
      </dgm:prSet>
      <dgm:spPr/>
    </dgm:pt>
    <dgm:pt modelId="{F00E6EE2-C318-4476-A059-5BAFC148CF0A}" type="pres">
      <dgm:prSet presAssocID="{8A6EE100-18E6-4D7E-831D-80D58821377A}" presName="space" presStyleCnt="0"/>
      <dgm:spPr/>
    </dgm:pt>
    <dgm:pt modelId="{590E35B4-F79D-45BD-8A27-762F89A8D1FC}" type="pres">
      <dgm:prSet presAssocID="{38AEFE41-215B-4B40-A580-7020D502B96D}" presName="composite" presStyleCnt="0"/>
      <dgm:spPr/>
    </dgm:pt>
    <dgm:pt modelId="{DAAC47F8-5613-4BE8-9742-A9DDA8B421E6}" type="pres">
      <dgm:prSet presAssocID="{38AEFE41-215B-4B40-A580-7020D502B96D}" presName="parTx" presStyleLbl="alignNode1" presStyleIdx="1" presStyleCnt="2">
        <dgm:presLayoutVars>
          <dgm:chMax val="0"/>
          <dgm:chPref val="0"/>
          <dgm:bulletEnabled val="1"/>
        </dgm:presLayoutVars>
      </dgm:prSet>
      <dgm:spPr/>
    </dgm:pt>
    <dgm:pt modelId="{9D79F7B6-2C1B-43A8-A7DE-991475577740}" type="pres">
      <dgm:prSet presAssocID="{38AEFE41-215B-4B40-A580-7020D502B96D}" presName="desTx" presStyleLbl="alignAccFollowNode1" presStyleIdx="1" presStyleCnt="2">
        <dgm:presLayoutVars>
          <dgm:bulletEnabled val="1"/>
        </dgm:presLayoutVars>
      </dgm:prSet>
      <dgm:spPr/>
    </dgm:pt>
  </dgm:ptLst>
  <dgm:cxnLst>
    <dgm:cxn modelId="{1ADC770F-3C29-426B-B1F0-54EF06111883}" type="presOf" srcId="{38AEFE41-215B-4B40-A580-7020D502B96D}" destId="{DAAC47F8-5613-4BE8-9742-A9DDA8B421E6}" srcOrd="0" destOrd="0" presId="urn:microsoft.com/office/officeart/2005/8/layout/hList1"/>
    <dgm:cxn modelId="{308E4B20-24AE-4F6F-899A-6D91272CAFC6}" srcId="{A48D99AE-7250-4C66-BC48-CE3818BDF80B}" destId="{95169F02-9867-44BC-9A9F-066B7D0981D5}" srcOrd="0" destOrd="0" parTransId="{45624FB9-C7B9-464F-B7F8-58EDEAD6B85D}" sibTransId="{17782755-77C8-41B3-AB69-4EA3DBC43D9B}"/>
    <dgm:cxn modelId="{ABBB2C5A-C7CD-4C03-A9EA-FDC901137727}" type="presOf" srcId="{31A77425-D7BA-45F2-AD7C-3B48081FD11D}" destId="{CEABBA86-9408-4468-B9D7-2EA378210B47}" srcOrd="0" destOrd="1" presId="urn:microsoft.com/office/officeart/2005/8/layout/hList1"/>
    <dgm:cxn modelId="{A7E1636C-BB1E-46B2-A05A-DEBCDEDE3DB8}" srcId="{38AEFE41-215B-4B40-A580-7020D502B96D}" destId="{0A52B5EE-04A2-459A-BA54-ED59FBC0DAEF}" srcOrd="2" destOrd="0" parTransId="{9A481A7A-8FD1-4926-8E64-DF997ABD6C36}" sibTransId="{94F34702-A4D2-4C9A-856E-F5E60EC99200}"/>
    <dgm:cxn modelId="{A17CAA6E-07A5-4F02-999D-057CDF6BBDE3}" type="presOf" srcId="{33084604-B426-4F31-A722-1743F4657CBB}" destId="{A2FA53C1-8E47-4F2F-8B33-C349DE02D298}" srcOrd="0" destOrd="0" presId="urn:microsoft.com/office/officeart/2005/8/layout/hList1"/>
    <dgm:cxn modelId="{156A3A76-8ED6-4079-9CEE-DD80850BD4BE}" type="presOf" srcId="{6CE786F6-EF34-4B92-A4F3-659606280672}" destId="{9D79F7B6-2C1B-43A8-A7DE-991475577740}" srcOrd="0" destOrd="1" presId="urn:microsoft.com/office/officeart/2005/8/layout/hList1"/>
    <dgm:cxn modelId="{E317AC7C-6819-409D-8382-0C085A7A58B0}" type="presOf" srcId="{A48D99AE-7250-4C66-BC48-CE3818BDF80B}" destId="{31F36EA5-9566-4C8C-9A9D-E5E70DE746E7}" srcOrd="0" destOrd="0" presId="urn:microsoft.com/office/officeart/2005/8/layout/hList1"/>
    <dgm:cxn modelId="{17B1ED7F-CBC3-4D93-8369-A2700D80F0CD}" srcId="{38AEFE41-215B-4B40-A580-7020D502B96D}" destId="{0005FFFB-9BBF-4431-BF80-7C0D5BCEA342}" srcOrd="0" destOrd="0" parTransId="{054D1159-BB89-407A-B2EA-40B2C6A38C8E}" sibTransId="{9305226C-FFA9-447B-908C-D2952163314F}"/>
    <dgm:cxn modelId="{5D036C92-0AAD-41D4-92EA-8E82D9759D30}" srcId="{33084604-B426-4F31-A722-1743F4657CBB}" destId="{38AEFE41-215B-4B40-A580-7020D502B96D}" srcOrd="1" destOrd="0" parTransId="{9961B433-3D08-4B04-9A5D-BD391BE95686}" sibTransId="{E18FA048-893B-435B-9C82-96BEC34281B5}"/>
    <dgm:cxn modelId="{2AA15DA7-F48C-4BF4-8215-8C891D63E4A5}" srcId="{A48D99AE-7250-4C66-BC48-CE3818BDF80B}" destId="{31A77425-D7BA-45F2-AD7C-3B48081FD11D}" srcOrd="1" destOrd="0" parTransId="{F60A5BE0-21A5-4A37-B8AC-4AFEE56FFFBA}" sibTransId="{B5C6034F-E263-430F-A42A-A04A3329D763}"/>
    <dgm:cxn modelId="{C18AFEB8-E5AB-455C-9F22-FB72B23C182F}" type="presOf" srcId="{0005FFFB-9BBF-4431-BF80-7C0D5BCEA342}" destId="{9D79F7B6-2C1B-43A8-A7DE-991475577740}" srcOrd="0" destOrd="0" presId="urn:microsoft.com/office/officeart/2005/8/layout/hList1"/>
    <dgm:cxn modelId="{933E28C1-4985-4722-88D4-3F91F37AD237}" type="presOf" srcId="{322400C5-6806-4B22-B23D-8E61D0F03DD2}" destId="{CEABBA86-9408-4468-B9D7-2EA378210B47}" srcOrd="0" destOrd="2" presId="urn:microsoft.com/office/officeart/2005/8/layout/hList1"/>
    <dgm:cxn modelId="{E4BDCEC3-C662-4B18-A332-F48A5DF4DC2E}" srcId="{A48D99AE-7250-4C66-BC48-CE3818BDF80B}" destId="{322400C5-6806-4B22-B23D-8E61D0F03DD2}" srcOrd="2" destOrd="0" parTransId="{2A3F125D-7C1E-403C-8155-BD6C0770D8F5}" sibTransId="{F10D9F11-53E2-4C47-94A6-8121A5E5A403}"/>
    <dgm:cxn modelId="{432E71D3-292D-4AE9-9B44-888F16E10353}" srcId="{38AEFE41-215B-4B40-A580-7020D502B96D}" destId="{6CE786F6-EF34-4B92-A4F3-659606280672}" srcOrd="1" destOrd="0" parTransId="{404A2370-0177-43B7-B798-19D7DC072ECB}" sibTransId="{416EE935-7626-49FB-8C51-1023E5B18B6E}"/>
    <dgm:cxn modelId="{99EAA3DD-7B77-4228-81CD-30259512F3D0}" type="presOf" srcId="{95169F02-9867-44BC-9A9F-066B7D0981D5}" destId="{CEABBA86-9408-4468-B9D7-2EA378210B47}" srcOrd="0" destOrd="0" presId="urn:microsoft.com/office/officeart/2005/8/layout/hList1"/>
    <dgm:cxn modelId="{EBDBD4DF-2DAB-4732-968C-2AC5C4C4B906}" type="presOf" srcId="{0A52B5EE-04A2-459A-BA54-ED59FBC0DAEF}" destId="{9D79F7B6-2C1B-43A8-A7DE-991475577740}" srcOrd="0" destOrd="2" presId="urn:microsoft.com/office/officeart/2005/8/layout/hList1"/>
    <dgm:cxn modelId="{B086B6FE-0A0C-465D-8870-D1BC425C822B}" srcId="{33084604-B426-4F31-A722-1743F4657CBB}" destId="{A48D99AE-7250-4C66-BC48-CE3818BDF80B}" srcOrd="0" destOrd="0" parTransId="{CFD7E64A-76BA-4CDA-977E-3F39025500A5}" sibTransId="{8A6EE100-18E6-4D7E-831D-80D58821377A}"/>
    <dgm:cxn modelId="{1D0709B7-6547-4D6B-A801-12B4C7C34659}" type="presParOf" srcId="{A2FA53C1-8E47-4F2F-8B33-C349DE02D298}" destId="{543F64C4-19C6-4E9B-BE90-05995FB8B42F}" srcOrd="0" destOrd="0" presId="urn:microsoft.com/office/officeart/2005/8/layout/hList1"/>
    <dgm:cxn modelId="{E64E9064-2F28-4B5B-994A-BD2D75F00138}" type="presParOf" srcId="{543F64C4-19C6-4E9B-BE90-05995FB8B42F}" destId="{31F36EA5-9566-4C8C-9A9D-E5E70DE746E7}" srcOrd="0" destOrd="0" presId="urn:microsoft.com/office/officeart/2005/8/layout/hList1"/>
    <dgm:cxn modelId="{FD5F79DF-647A-4D52-A137-07F18BB13D04}" type="presParOf" srcId="{543F64C4-19C6-4E9B-BE90-05995FB8B42F}" destId="{CEABBA86-9408-4468-B9D7-2EA378210B47}" srcOrd="1" destOrd="0" presId="urn:microsoft.com/office/officeart/2005/8/layout/hList1"/>
    <dgm:cxn modelId="{9B656C32-6F9C-43FE-BB2D-4F10E600C49E}" type="presParOf" srcId="{A2FA53C1-8E47-4F2F-8B33-C349DE02D298}" destId="{F00E6EE2-C318-4476-A059-5BAFC148CF0A}" srcOrd="1" destOrd="0" presId="urn:microsoft.com/office/officeart/2005/8/layout/hList1"/>
    <dgm:cxn modelId="{2BAE0911-93FF-4ADD-A18D-42FEE7213CD6}" type="presParOf" srcId="{A2FA53C1-8E47-4F2F-8B33-C349DE02D298}" destId="{590E35B4-F79D-45BD-8A27-762F89A8D1FC}" srcOrd="2" destOrd="0" presId="urn:microsoft.com/office/officeart/2005/8/layout/hList1"/>
    <dgm:cxn modelId="{7B3D7DCD-79F3-418E-8D65-83D344978B82}" type="presParOf" srcId="{590E35B4-F79D-45BD-8A27-762F89A8D1FC}" destId="{DAAC47F8-5613-4BE8-9742-A9DDA8B421E6}" srcOrd="0" destOrd="0" presId="urn:microsoft.com/office/officeart/2005/8/layout/hList1"/>
    <dgm:cxn modelId="{DA92C0A6-7612-4C8C-989E-4384556DE172}" type="presParOf" srcId="{590E35B4-F79D-45BD-8A27-762F89A8D1FC}" destId="{9D79F7B6-2C1B-43A8-A7DE-991475577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3084604-B426-4F31-A722-1743F4657CBB}"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s-ES_tradnl"/>
        </a:p>
      </dgm:t>
    </dgm:pt>
    <dgm:pt modelId="{A48D99AE-7250-4C66-BC48-CE3818BDF80B}">
      <dgm:prSet phldrT="[Texto]"/>
      <dgm:spPr/>
      <dgm:t>
        <a:bodyPr/>
        <a:lstStyle/>
        <a:p>
          <a:r>
            <a:rPr lang="es-ES_tradnl" b="1">
              <a:latin typeface="+mn-lt"/>
            </a:rPr>
            <a:t>Noción Teórica</a:t>
          </a:r>
          <a:endParaRPr lang="es-ES_tradnl" b="1" dirty="0">
            <a:latin typeface="+mn-lt"/>
          </a:endParaRPr>
        </a:p>
      </dgm:t>
    </dgm:pt>
    <dgm:pt modelId="{CFD7E64A-76BA-4CDA-977E-3F39025500A5}" type="parTrans" cxnId="{B086B6FE-0A0C-465D-8870-D1BC425C822B}">
      <dgm:prSet/>
      <dgm:spPr/>
      <dgm:t>
        <a:bodyPr/>
        <a:lstStyle/>
        <a:p>
          <a:endParaRPr lang="es-ES_tradnl">
            <a:latin typeface="+mn-lt"/>
          </a:endParaRPr>
        </a:p>
      </dgm:t>
    </dgm:pt>
    <dgm:pt modelId="{8A6EE100-18E6-4D7E-831D-80D58821377A}" type="sibTrans" cxnId="{B086B6FE-0A0C-465D-8870-D1BC425C822B}">
      <dgm:prSet/>
      <dgm:spPr/>
      <dgm:t>
        <a:bodyPr/>
        <a:lstStyle/>
        <a:p>
          <a:endParaRPr lang="es-ES_tradnl">
            <a:latin typeface="+mn-lt"/>
          </a:endParaRPr>
        </a:p>
      </dgm:t>
    </dgm:pt>
    <dgm:pt modelId="{95169F02-9867-44BC-9A9F-066B7D0981D5}">
      <dgm:prSet phldrT="[Texto]" custT="1"/>
      <dgm:spPr/>
      <dgm:t>
        <a:bodyPr/>
        <a:lstStyle/>
        <a:p>
          <a:pPr>
            <a:lnSpc>
              <a:spcPct val="100000"/>
            </a:lnSpc>
            <a:spcAft>
              <a:spcPts val="0"/>
            </a:spcAft>
          </a:pPr>
          <a:endParaRPr lang="es-ES_tradnl" sz="1600" b="0" dirty="0">
            <a:latin typeface="+mn-lt"/>
            <a:cs typeface="Arial" pitchFamily="34" charset="0"/>
          </a:endParaRPr>
        </a:p>
      </dgm:t>
    </dgm:pt>
    <dgm:pt modelId="{45624FB9-C7B9-464F-B7F8-58EDEAD6B85D}" type="parTrans" cxnId="{308E4B20-24AE-4F6F-899A-6D91272CAFC6}">
      <dgm:prSet/>
      <dgm:spPr/>
      <dgm:t>
        <a:bodyPr/>
        <a:lstStyle/>
        <a:p>
          <a:endParaRPr lang="es-ES_tradnl">
            <a:latin typeface="+mn-lt"/>
          </a:endParaRPr>
        </a:p>
      </dgm:t>
    </dgm:pt>
    <dgm:pt modelId="{17782755-77C8-41B3-AB69-4EA3DBC43D9B}" type="sibTrans" cxnId="{308E4B20-24AE-4F6F-899A-6D91272CAFC6}">
      <dgm:prSet/>
      <dgm:spPr/>
      <dgm:t>
        <a:bodyPr/>
        <a:lstStyle/>
        <a:p>
          <a:endParaRPr lang="es-ES_tradnl">
            <a:latin typeface="+mn-lt"/>
          </a:endParaRPr>
        </a:p>
      </dgm:t>
    </dgm:pt>
    <dgm:pt modelId="{38AEFE41-215B-4B40-A580-7020D502B96D}">
      <dgm:prSet phldrT="[Texto]"/>
      <dgm:spPr/>
      <dgm:t>
        <a:bodyPr/>
        <a:lstStyle/>
        <a:p>
          <a:r>
            <a:rPr lang="es-ES_tradnl" b="1">
              <a:latin typeface="+mn-lt"/>
            </a:rPr>
            <a:t>Noción Positiva</a:t>
          </a:r>
          <a:endParaRPr lang="es-ES_tradnl" b="1" dirty="0">
            <a:latin typeface="+mn-lt"/>
          </a:endParaRPr>
        </a:p>
      </dgm:t>
    </dgm:pt>
    <dgm:pt modelId="{9961B433-3D08-4B04-9A5D-BD391BE95686}" type="parTrans" cxnId="{5D036C92-0AAD-41D4-92EA-8E82D9759D30}">
      <dgm:prSet/>
      <dgm:spPr/>
      <dgm:t>
        <a:bodyPr/>
        <a:lstStyle/>
        <a:p>
          <a:endParaRPr lang="es-ES_tradnl">
            <a:latin typeface="+mn-lt"/>
          </a:endParaRPr>
        </a:p>
      </dgm:t>
    </dgm:pt>
    <dgm:pt modelId="{E18FA048-893B-435B-9C82-96BEC34281B5}" type="sibTrans" cxnId="{5D036C92-0AAD-41D4-92EA-8E82D9759D30}">
      <dgm:prSet/>
      <dgm:spPr/>
      <dgm:t>
        <a:bodyPr/>
        <a:lstStyle/>
        <a:p>
          <a:endParaRPr lang="es-ES_tradnl">
            <a:latin typeface="+mn-lt"/>
          </a:endParaRPr>
        </a:p>
      </dgm:t>
    </dgm:pt>
    <dgm:pt modelId="{0005FFFB-9BBF-4431-BF80-7C0D5BCEA342}">
      <dgm:prSet phldrT="[Texto]" custT="1"/>
      <dgm:spPr/>
      <dgm:t>
        <a:bodyPr/>
        <a:lstStyle/>
        <a:p>
          <a:pPr>
            <a:lnSpc>
              <a:spcPct val="100000"/>
            </a:lnSpc>
            <a:spcAft>
              <a:spcPts val="0"/>
            </a:spcAft>
          </a:pPr>
          <a:r>
            <a:rPr lang="es-ES_tradnl" sz="1600" dirty="0">
              <a:latin typeface="+mn-lt"/>
              <a:cs typeface="Arial" pitchFamily="34" charset="0"/>
            </a:rPr>
            <a:t>La administración NO puede establecer factores sustitutivos para conformar el valor en aduana, debiendo limitarse a rechazarlo en caso de no cumplir las estipulaciones y optar por un método alternativo</a:t>
          </a:r>
        </a:p>
      </dgm:t>
    </dgm:pt>
    <dgm:pt modelId="{054D1159-BB89-407A-B2EA-40B2C6A38C8E}" type="parTrans" cxnId="{17B1ED7F-CBC3-4D93-8369-A2700D80F0CD}">
      <dgm:prSet/>
      <dgm:spPr/>
      <dgm:t>
        <a:bodyPr/>
        <a:lstStyle/>
        <a:p>
          <a:endParaRPr lang="es-ES_tradnl">
            <a:latin typeface="+mn-lt"/>
          </a:endParaRPr>
        </a:p>
      </dgm:t>
    </dgm:pt>
    <dgm:pt modelId="{9305226C-FFA9-447B-908C-D2952163314F}" type="sibTrans" cxnId="{17B1ED7F-CBC3-4D93-8369-A2700D80F0CD}">
      <dgm:prSet/>
      <dgm:spPr/>
      <dgm:t>
        <a:bodyPr/>
        <a:lstStyle/>
        <a:p>
          <a:endParaRPr lang="es-ES_tradnl">
            <a:latin typeface="+mn-lt"/>
          </a:endParaRPr>
        </a:p>
      </dgm:t>
    </dgm:pt>
    <dgm:pt modelId="{31A77425-D7BA-45F2-AD7C-3B48081FD11D}">
      <dgm:prSet phldrT="[Texto]" custT="1"/>
      <dgm:spPr/>
      <dgm:t>
        <a:bodyPr/>
        <a:lstStyle/>
        <a:p>
          <a:pPr>
            <a:lnSpc>
              <a:spcPct val="100000"/>
            </a:lnSpc>
            <a:spcAft>
              <a:spcPts val="0"/>
            </a:spcAft>
          </a:pPr>
          <a:endParaRPr lang="es-ES_tradnl" sz="1600" b="0" dirty="0">
            <a:latin typeface="+mn-lt"/>
            <a:cs typeface="Arial" pitchFamily="34" charset="0"/>
          </a:endParaRPr>
        </a:p>
      </dgm:t>
    </dgm:pt>
    <dgm:pt modelId="{B5C6034F-E263-430F-A42A-A04A3329D763}" type="sibTrans" cxnId="{2AA15DA7-F48C-4BF4-8215-8C891D63E4A5}">
      <dgm:prSet/>
      <dgm:spPr/>
      <dgm:t>
        <a:bodyPr/>
        <a:lstStyle/>
        <a:p>
          <a:endParaRPr lang="es-ES_tradnl">
            <a:latin typeface="+mn-lt"/>
          </a:endParaRPr>
        </a:p>
      </dgm:t>
    </dgm:pt>
    <dgm:pt modelId="{F60A5BE0-21A5-4A37-B8AC-4AFEE56FFFBA}" type="parTrans" cxnId="{2AA15DA7-F48C-4BF4-8215-8C891D63E4A5}">
      <dgm:prSet/>
      <dgm:spPr/>
      <dgm:t>
        <a:bodyPr/>
        <a:lstStyle/>
        <a:p>
          <a:endParaRPr lang="es-ES_tradnl">
            <a:latin typeface="+mn-lt"/>
          </a:endParaRPr>
        </a:p>
      </dgm:t>
    </dgm:pt>
    <dgm:pt modelId="{322400C5-6806-4B22-B23D-8E61D0F03DD2}">
      <dgm:prSet phldrT="[Texto]" custT="1"/>
      <dgm:spPr/>
      <dgm:t>
        <a:bodyPr/>
        <a:lstStyle/>
        <a:p>
          <a:pPr>
            <a:lnSpc>
              <a:spcPct val="100000"/>
            </a:lnSpc>
            <a:spcAft>
              <a:spcPts val="0"/>
            </a:spcAft>
          </a:pPr>
          <a:r>
            <a:rPr lang="es-ES" sz="1600" b="0" dirty="0">
              <a:latin typeface="+mn-lt"/>
              <a:cs typeface="Arial" pitchFamily="34" charset="0"/>
            </a:rPr>
            <a:t>Existe un solo criterio de valoración (precio normal).</a:t>
          </a:r>
          <a:endParaRPr lang="es-ES_tradnl" sz="1600" b="0" dirty="0">
            <a:latin typeface="+mn-lt"/>
            <a:cs typeface="Arial" pitchFamily="34" charset="0"/>
          </a:endParaRPr>
        </a:p>
      </dgm:t>
    </dgm:pt>
    <dgm:pt modelId="{F10D9F11-53E2-4C47-94A6-8121A5E5A403}" type="sibTrans" cxnId="{E4BDCEC3-C662-4B18-A332-F48A5DF4DC2E}">
      <dgm:prSet/>
      <dgm:spPr/>
      <dgm:t>
        <a:bodyPr/>
        <a:lstStyle/>
        <a:p>
          <a:endParaRPr lang="es-ES_tradnl">
            <a:latin typeface="+mn-lt"/>
          </a:endParaRPr>
        </a:p>
      </dgm:t>
    </dgm:pt>
    <dgm:pt modelId="{2A3F125D-7C1E-403C-8155-BD6C0770D8F5}" type="parTrans" cxnId="{E4BDCEC3-C662-4B18-A332-F48A5DF4DC2E}">
      <dgm:prSet/>
      <dgm:spPr/>
      <dgm:t>
        <a:bodyPr/>
        <a:lstStyle/>
        <a:p>
          <a:endParaRPr lang="es-ES_tradnl">
            <a:latin typeface="+mn-lt"/>
          </a:endParaRPr>
        </a:p>
      </dgm:t>
    </dgm:pt>
    <dgm:pt modelId="{6776299B-8248-4C40-ACAB-73E297E55EB3}">
      <dgm:prSet custT="1"/>
      <dgm:spPr/>
      <dgm:t>
        <a:bodyPr/>
        <a:lstStyle/>
        <a:p>
          <a:pPr>
            <a:lnSpc>
              <a:spcPct val="100000"/>
            </a:lnSpc>
            <a:spcAft>
              <a:spcPts val="0"/>
            </a:spcAft>
          </a:pPr>
          <a:r>
            <a:rPr lang="es-ES" sz="1600" b="0" dirty="0">
              <a:latin typeface="+mn-lt"/>
              <a:cs typeface="Arial" pitchFamily="34" charset="0"/>
            </a:rPr>
            <a:t>La administración puede optar por sustituir o reemplazar los factores a su juicio faltantes o no conformes con la noción teórica y establecer los ajustes que corresponda.</a:t>
          </a:r>
        </a:p>
      </dgm:t>
    </dgm:pt>
    <dgm:pt modelId="{90A16EE7-A5B7-48EC-9560-034AE6F6BED7}" type="parTrans" cxnId="{62E2E1CA-9D82-4F3D-A8DD-0A3F9AA3FC06}">
      <dgm:prSet/>
      <dgm:spPr/>
      <dgm:t>
        <a:bodyPr/>
        <a:lstStyle/>
        <a:p>
          <a:endParaRPr lang="es-ES_tradnl">
            <a:latin typeface="+mn-lt"/>
          </a:endParaRPr>
        </a:p>
      </dgm:t>
    </dgm:pt>
    <dgm:pt modelId="{A94A6220-B696-4B27-AF20-F526CE7052CA}" type="sibTrans" cxnId="{62E2E1CA-9D82-4F3D-A8DD-0A3F9AA3FC06}">
      <dgm:prSet/>
      <dgm:spPr/>
      <dgm:t>
        <a:bodyPr/>
        <a:lstStyle/>
        <a:p>
          <a:endParaRPr lang="es-ES_tradnl">
            <a:latin typeface="+mn-lt"/>
          </a:endParaRPr>
        </a:p>
      </dgm:t>
    </dgm:pt>
    <dgm:pt modelId="{A859CA24-524D-4E70-B981-00E220E8D0E9}">
      <dgm:prSet phldrT="[Texto]" custT="1"/>
      <dgm:spPr/>
      <dgm:t>
        <a:bodyPr/>
        <a:lstStyle/>
        <a:p>
          <a:pPr>
            <a:lnSpc>
              <a:spcPct val="100000"/>
            </a:lnSpc>
            <a:spcAft>
              <a:spcPts val="0"/>
            </a:spcAft>
          </a:pPr>
          <a:r>
            <a:rPr lang="es-ES_tradnl" sz="1600" dirty="0">
              <a:latin typeface="+mn-lt"/>
              <a:cs typeface="Arial" pitchFamily="34" charset="0"/>
            </a:rPr>
            <a:t>Existen varios métodos alternativos de valoración (métodos de aplicación sucesiva) </a:t>
          </a:r>
        </a:p>
      </dgm:t>
    </dgm:pt>
    <dgm:pt modelId="{8648E8D6-EA36-4D2C-914D-66FFA962E5D7}" type="parTrans" cxnId="{B37E1141-EF46-4532-93F4-27124DB0FEAC}">
      <dgm:prSet/>
      <dgm:spPr/>
      <dgm:t>
        <a:bodyPr/>
        <a:lstStyle/>
        <a:p>
          <a:endParaRPr lang="es-ES_tradnl">
            <a:latin typeface="+mn-lt"/>
          </a:endParaRPr>
        </a:p>
      </dgm:t>
    </dgm:pt>
    <dgm:pt modelId="{2A76EA5F-6901-4D1D-B03C-D9EB27D6BEB7}" type="sibTrans" cxnId="{B37E1141-EF46-4532-93F4-27124DB0FEAC}">
      <dgm:prSet/>
      <dgm:spPr/>
      <dgm:t>
        <a:bodyPr/>
        <a:lstStyle/>
        <a:p>
          <a:endParaRPr lang="es-ES_tradnl">
            <a:latin typeface="+mn-lt"/>
          </a:endParaRPr>
        </a:p>
      </dgm:t>
    </dgm:pt>
    <dgm:pt modelId="{A2FA53C1-8E47-4F2F-8B33-C349DE02D298}" type="pres">
      <dgm:prSet presAssocID="{33084604-B426-4F31-A722-1743F4657CBB}" presName="Name0" presStyleCnt="0">
        <dgm:presLayoutVars>
          <dgm:dir/>
          <dgm:animLvl val="lvl"/>
          <dgm:resizeHandles val="exact"/>
        </dgm:presLayoutVars>
      </dgm:prSet>
      <dgm:spPr/>
    </dgm:pt>
    <dgm:pt modelId="{543F64C4-19C6-4E9B-BE90-05995FB8B42F}" type="pres">
      <dgm:prSet presAssocID="{A48D99AE-7250-4C66-BC48-CE3818BDF80B}" presName="composite" presStyleCnt="0"/>
      <dgm:spPr/>
    </dgm:pt>
    <dgm:pt modelId="{31F36EA5-9566-4C8C-9A9D-E5E70DE746E7}" type="pres">
      <dgm:prSet presAssocID="{A48D99AE-7250-4C66-BC48-CE3818BDF80B}" presName="parTx" presStyleLbl="alignNode1" presStyleIdx="0" presStyleCnt="2">
        <dgm:presLayoutVars>
          <dgm:chMax val="0"/>
          <dgm:chPref val="0"/>
          <dgm:bulletEnabled val="1"/>
        </dgm:presLayoutVars>
      </dgm:prSet>
      <dgm:spPr/>
    </dgm:pt>
    <dgm:pt modelId="{CEABBA86-9408-4468-B9D7-2EA378210B47}" type="pres">
      <dgm:prSet presAssocID="{A48D99AE-7250-4C66-BC48-CE3818BDF80B}" presName="desTx" presStyleLbl="alignAccFollowNode1" presStyleIdx="0" presStyleCnt="2">
        <dgm:presLayoutVars>
          <dgm:bulletEnabled val="1"/>
        </dgm:presLayoutVars>
      </dgm:prSet>
      <dgm:spPr/>
    </dgm:pt>
    <dgm:pt modelId="{F00E6EE2-C318-4476-A059-5BAFC148CF0A}" type="pres">
      <dgm:prSet presAssocID="{8A6EE100-18E6-4D7E-831D-80D58821377A}" presName="space" presStyleCnt="0"/>
      <dgm:spPr/>
    </dgm:pt>
    <dgm:pt modelId="{590E35B4-F79D-45BD-8A27-762F89A8D1FC}" type="pres">
      <dgm:prSet presAssocID="{38AEFE41-215B-4B40-A580-7020D502B96D}" presName="composite" presStyleCnt="0"/>
      <dgm:spPr/>
    </dgm:pt>
    <dgm:pt modelId="{DAAC47F8-5613-4BE8-9742-A9DDA8B421E6}" type="pres">
      <dgm:prSet presAssocID="{38AEFE41-215B-4B40-A580-7020D502B96D}" presName="parTx" presStyleLbl="alignNode1" presStyleIdx="1" presStyleCnt="2">
        <dgm:presLayoutVars>
          <dgm:chMax val="0"/>
          <dgm:chPref val="0"/>
          <dgm:bulletEnabled val="1"/>
        </dgm:presLayoutVars>
      </dgm:prSet>
      <dgm:spPr/>
    </dgm:pt>
    <dgm:pt modelId="{9D79F7B6-2C1B-43A8-A7DE-991475577740}" type="pres">
      <dgm:prSet presAssocID="{38AEFE41-215B-4B40-A580-7020D502B96D}" presName="desTx" presStyleLbl="alignAccFollowNode1" presStyleIdx="1" presStyleCnt="2">
        <dgm:presLayoutVars>
          <dgm:bulletEnabled val="1"/>
        </dgm:presLayoutVars>
      </dgm:prSet>
      <dgm:spPr/>
    </dgm:pt>
  </dgm:ptLst>
  <dgm:cxnLst>
    <dgm:cxn modelId="{23897C02-80B4-41D2-8C1D-1AD34FB883DC}" type="presOf" srcId="{33084604-B426-4F31-A722-1743F4657CBB}" destId="{A2FA53C1-8E47-4F2F-8B33-C349DE02D298}" srcOrd="0" destOrd="0" presId="urn:microsoft.com/office/officeart/2005/8/layout/hList1"/>
    <dgm:cxn modelId="{A592C21F-C89F-43BD-BF98-E2E6D1AF6BBB}" type="presOf" srcId="{95169F02-9867-44BC-9A9F-066B7D0981D5}" destId="{CEABBA86-9408-4468-B9D7-2EA378210B47}" srcOrd="0" destOrd="0" presId="urn:microsoft.com/office/officeart/2005/8/layout/hList1"/>
    <dgm:cxn modelId="{308E4B20-24AE-4F6F-899A-6D91272CAFC6}" srcId="{A48D99AE-7250-4C66-BC48-CE3818BDF80B}" destId="{95169F02-9867-44BC-9A9F-066B7D0981D5}" srcOrd="0" destOrd="0" parTransId="{45624FB9-C7B9-464F-B7F8-58EDEAD6B85D}" sibTransId="{17782755-77C8-41B3-AB69-4EA3DBC43D9B}"/>
    <dgm:cxn modelId="{B37E1141-EF46-4532-93F4-27124DB0FEAC}" srcId="{38AEFE41-215B-4B40-A580-7020D502B96D}" destId="{A859CA24-524D-4E70-B981-00E220E8D0E9}" srcOrd="1" destOrd="0" parTransId="{8648E8D6-EA36-4D2C-914D-66FFA962E5D7}" sibTransId="{2A76EA5F-6901-4D1D-B03C-D9EB27D6BEB7}"/>
    <dgm:cxn modelId="{4110C747-0FED-4A50-984D-DFA16BD641CE}" type="presOf" srcId="{38AEFE41-215B-4B40-A580-7020D502B96D}" destId="{DAAC47F8-5613-4BE8-9742-A9DDA8B421E6}" srcOrd="0" destOrd="0" presId="urn:microsoft.com/office/officeart/2005/8/layout/hList1"/>
    <dgm:cxn modelId="{155D7148-B49D-4598-A410-43748CB19C30}" type="presOf" srcId="{A859CA24-524D-4E70-B981-00E220E8D0E9}" destId="{9D79F7B6-2C1B-43A8-A7DE-991475577740}" srcOrd="0" destOrd="1" presId="urn:microsoft.com/office/officeart/2005/8/layout/hList1"/>
    <dgm:cxn modelId="{EF8C245E-91B5-49A4-86DE-B3EE11223FB4}" type="presOf" srcId="{31A77425-D7BA-45F2-AD7C-3B48081FD11D}" destId="{CEABBA86-9408-4468-B9D7-2EA378210B47}" srcOrd="0" destOrd="2" presId="urn:microsoft.com/office/officeart/2005/8/layout/hList1"/>
    <dgm:cxn modelId="{292DD65F-C06C-42C6-848B-D35568495624}" type="presOf" srcId="{6776299B-8248-4C40-ACAB-73E297E55EB3}" destId="{CEABBA86-9408-4468-B9D7-2EA378210B47}" srcOrd="0" destOrd="1" presId="urn:microsoft.com/office/officeart/2005/8/layout/hList1"/>
    <dgm:cxn modelId="{D54AFE6D-2288-4D68-BEDE-70A60B5064AA}" type="presOf" srcId="{A48D99AE-7250-4C66-BC48-CE3818BDF80B}" destId="{31F36EA5-9566-4C8C-9A9D-E5E70DE746E7}" srcOrd="0" destOrd="0" presId="urn:microsoft.com/office/officeart/2005/8/layout/hList1"/>
    <dgm:cxn modelId="{17B1ED7F-CBC3-4D93-8369-A2700D80F0CD}" srcId="{38AEFE41-215B-4B40-A580-7020D502B96D}" destId="{0005FFFB-9BBF-4431-BF80-7C0D5BCEA342}" srcOrd="0" destOrd="0" parTransId="{054D1159-BB89-407A-B2EA-40B2C6A38C8E}" sibTransId="{9305226C-FFA9-447B-908C-D2952163314F}"/>
    <dgm:cxn modelId="{5D036C92-0AAD-41D4-92EA-8E82D9759D30}" srcId="{33084604-B426-4F31-A722-1743F4657CBB}" destId="{38AEFE41-215B-4B40-A580-7020D502B96D}" srcOrd="1" destOrd="0" parTransId="{9961B433-3D08-4B04-9A5D-BD391BE95686}" sibTransId="{E18FA048-893B-435B-9C82-96BEC34281B5}"/>
    <dgm:cxn modelId="{2AA15DA7-F48C-4BF4-8215-8C891D63E4A5}" srcId="{A48D99AE-7250-4C66-BC48-CE3818BDF80B}" destId="{31A77425-D7BA-45F2-AD7C-3B48081FD11D}" srcOrd="2" destOrd="0" parTransId="{F60A5BE0-21A5-4A37-B8AC-4AFEE56FFFBA}" sibTransId="{B5C6034F-E263-430F-A42A-A04A3329D763}"/>
    <dgm:cxn modelId="{307934C3-826C-44FF-8A2D-F570C4EF07BE}" type="presOf" srcId="{322400C5-6806-4B22-B23D-8E61D0F03DD2}" destId="{CEABBA86-9408-4468-B9D7-2EA378210B47}" srcOrd="0" destOrd="3" presId="urn:microsoft.com/office/officeart/2005/8/layout/hList1"/>
    <dgm:cxn modelId="{E4BDCEC3-C662-4B18-A332-F48A5DF4DC2E}" srcId="{A48D99AE-7250-4C66-BC48-CE3818BDF80B}" destId="{322400C5-6806-4B22-B23D-8E61D0F03DD2}" srcOrd="3" destOrd="0" parTransId="{2A3F125D-7C1E-403C-8155-BD6C0770D8F5}" sibTransId="{F10D9F11-53E2-4C47-94A6-8121A5E5A403}"/>
    <dgm:cxn modelId="{62E2E1CA-9D82-4F3D-A8DD-0A3F9AA3FC06}" srcId="{A48D99AE-7250-4C66-BC48-CE3818BDF80B}" destId="{6776299B-8248-4C40-ACAB-73E297E55EB3}" srcOrd="1" destOrd="0" parTransId="{90A16EE7-A5B7-48EC-9560-034AE6F6BED7}" sibTransId="{A94A6220-B696-4B27-AF20-F526CE7052CA}"/>
    <dgm:cxn modelId="{CD88DAF6-A2C8-4DD3-8F30-4D759544205E}" type="presOf" srcId="{0005FFFB-9BBF-4431-BF80-7C0D5BCEA342}" destId="{9D79F7B6-2C1B-43A8-A7DE-991475577740}" srcOrd="0" destOrd="0" presId="urn:microsoft.com/office/officeart/2005/8/layout/hList1"/>
    <dgm:cxn modelId="{B086B6FE-0A0C-465D-8870-D1BC425C822B}" srcId="{33084604-B426-4F31-A722-1743F4657CBB}" destId="{A48D99AE-7250-4C66-BC48-CE3818BDF80B}" srcOrd="0" destOrd="0" parTransId="{CFD7E64A-76BA-4CDA-977E-3F39025500A5}" sibTransId="{8A6EE100-18E6-4D7E-831D-80D58821377A}"/>
    <dgm:cxn modelId="{B4BE43D7-BE97-4B12-A6B5-F935576186C1}" type="presParOf" srcId="{A2FA53C1-8E47-4F2F-8B33-C349DE02D298}" destId="{543F64C4-19C6-4E9B-BE90-05995FB8B42F}" srcOrd="0" destOrd="0" presId="urn:microsoft.com/office/officeart/2005/8/layout/hList1"/>
    <dgm:cxn modelId="{6D748CFC-3D64-4C6A-A1BC-EB211993FB3A}" type="presParOf" srcId="{543F64C4-19C6-4E9B-BE90-05995FB8B42F}" destId="{31F36EA5-9566-4C8C-9A9D-E5E70DE746E7}" srcOrd="0" destOrd="0" presId="urn:microsoft.com/office/officeart/2005/8/layout/hList1"/>
    <dgm:cxn modelId="{3BF24A46-A736-44FB-9673-546D62B391C6}" type="presParOf" srcId="{543F64C4-19C6-4E9B-BE90-05995FB8B42F}" destId="{CEABBA86-9408-4468-B9D7-2EA378210B47}" srcOrd="1" destOrd="0" presId="urn:microsoft.com/office/officeart/2005/8/layout/hList1"/>
    <dgm:cxn modelId="{CF52635B-02D1-4530-8FDA-0E4329CC0683}" type="presParOf" srcId="{A2FA53C1-8E47-4F2F-8B33-C349DE02D298}" destId="{F00E6EE2-C318-4476-A059-5BAFC148CF0A}" srcOrd="1" destOrd="0" presId="urn:microsoft.com/office/officeart/2005/8/layout/hList1"/>
    <dgm:cxn modelId="{5361BA90-CBDA-4043-8064-488DFE58703D}" type="presParOf" srcId="{A2FA53C1-8E47-4F2F-8B33-C349DE02D298}" destId="{590E35B4-F79D-45BD-8A27-762F89A8D1FC}" srcOrd="2" destOrd="0" presId="urn:microsoft.com/office/officeart/2005/8/layout/hList1"/>
    <dgm:cxn modelId="{413AF340-2880-457C-8FFC-A7082C1B74D7}" type="presParOf" srcId="{590E35B4-F79D-45BD-8A27-762F89A8D1FC}" destId="{DAAC47F8-5613-4BE8-9742-A9DDA8B421E6}" srcOrd="0" destOrd="0" presId="urn:microsoft.com/office/officeart/2005/8/layout/hList1"/>
    <dgm:cxn modelId="{423F7936-9ED5-4891-A63B-868EA38153A1}" type="presParOf" srcId="{590E35B4-F79D-45BD-8A27-762F89A8D1FC}" destId="{9D79F7B6-2C1B-43A8-A7DE-9914755777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04F9D3-2F55-4EF6-94BA-05AA4F7671BC}" type="doc">
      <dgm:prSet loTypeId="urn:microsoft.com/office/officeart/2005/8/layout/target3" loCatId="list" qsTypeId="urn:microsoft.com/office/officeart/2005/8/quickstyle/simple4" qsCatId="simple" csTypeId="urn:microsoft.com/office/officeart/2005/8/colors/colorful3" csCatId="colorful" phldr="1"/>
      <dgm:spPr/>
      <dgm:t>
        <a:bodyPr/>
        <a:lstStyle/>
        <a:p>
          <a:endParaRPr lang="es-ES_tradnl"/>
        </a:p>
      </dgm:t>
    </dgm:pt>
    <dgm:pt modelId="{15EC2ED7-A095-457D-AC04-EFF2D38234D4}">
      <dgm:prSet/>
      <dgm:spPr/>
      <dgm:t>
        <a:bodyPr/>
        <a:lstStyle/>
        <a:p>
          <a:r>
            <a:rPr lang="es-ES_tradnl" b="1" dirty="0">
              <a:latin typeface="+mn-lt"/>
            </a:rPr>
            <a:t>El valor debe basarse en criterios sencillos y equitativos que reconozcan la práctica comercial internacional.</a:t>
          </a:r>
        </a:p>
      </dgm:t>
    </dgm:pt>
    <dgm:pt modelId="{B2B799F4-A615-41FA-892E-1270E69FCFE4}" type="parTrans" cxnId="{E246C303-3F06-4D23-B56D-BFED7DF4B5DA}">
      <dgm:prSet/>
      <dgm:spPr/>
      <dgm:t>
        <a:bodyPr/>
        <a:lstStyle/>
        <a:p>
          <a:endParaRPr lang="es-ES_tradnl">
            <a:latin typeface="+mn-lt"/>
          </a:endParaRPr>
        </a:p>
      </dgm:t>
    </dgm:pt>
    <dgm:pt modelId="{ABEB78F7-BFA6-4EE9-9D9D-3BD4B19F43B1}" type="sibTrans" cxnId="{E246C303-3F06-4D23-B56D-BFED7DF4B5DA}">
      <dgm:prSet/>
      <dgm:spPr/>
      <dgm:t>
        <a:bodyPr/>
        <a:lstStyle/>
        <a:p>
          <a:endParaRPr lang="es-ES_tradnl">
            <a:latin typeface="+mn-lt"/>
          </a:endParaRPr>
        </a:p>
      </dgm:t>
    </dgm:pt>
    <dgm:pt modelId="{56FF05A3-6565-4564-8D13-A40CC5D3BEB5}">
      <dgm:prSet/>
      <dgm:spPr/>
      <dgm:t>
        <a:bodyPr/>
        <a:lstStyle/>
        <a:p>
          <a:r>
            <a:rPr lang="es-ES_tradnl" b="1" dirty="0">
              <a:latin typeface="+mn-lt"/>
            </a:rPr>
            <a:t>Los criterios deben tener un alcance general en su aplicación.</a:t>
          </a:r>
          <a:endParaRPr lang="es-ES_tradnl" dirty="0">
            <a:latin typeface="+mn-lt"/>
          </a:endParaRPr>
        </a:p>
      </dgm:t>
    </dgm:pt>
    <dgm:pt modelId="{E53C0D6B-CACA-43E6-9AD2-5B28B02BD330}" type="parTrans" cxnId="{72F9AE8C-C80F-464C-A0C0-F8E73551B775}">
      <dgm:prSet/>
      <dgm:spPr/>
      <dgm:t>
        <a:bodyPr/>
        <a:lstStyle/>
        <a:p>
          <a:endParaRPr lang="es-ES_tradnl">
            <a:latin typeface="+mn-lt"/>
          </a:endParaRPr>
        </a:p>
      </dgm:t>
    </dgm:pt>
    <dgm:pt modelId="{145ABE3B-BF02-4679-9D84-D430A1A9481B}" type="sibTrans" cxnId="{72F9AE8C-C80F-464C-A0C0-F8E73551B775}">
      <dgm:prSet/>
      <dgm:spPr/>
      <dgm:t>
        <a:bodyPr/>
        <a:lstStyle/>
        <a:p>
          <a:endParaRPr lang="es-ES_tradnl">
            <a:latin typeface="+mn-lt"/>
          </a:endParaRPr>
        </a:p>
      </dgm:t>
    </dgm:pt>
    <dgm:pt modelId="{9AECDB2B-37EE-4005-BCE1-93A23F316BFD}">
      <dgm:prSet/>
      <dgm:spPr/>
      <dgm:t>
        <a:bodyPr/>
        <a:lstStyle/>
        <a:p>
          <a:r>
            <a:rPr lang="es-ES_tradnl" b="1" dirty="0">
              <a:latin typeface="+mn-lt"/>
            </a:rPr>
            <a:t>GATT: El sistema debe ser equitativo, uniforme, neutro y excluir la utilización de valores arbitrarios y ficticios.</a:t>
          </a:r>
        </a:p>
      </dgm:t>
    </dgm:pt>
    <dgm:pt modelId="{5404DCB4-A4B3-47E1-A6F7-C6D11F4EF88F}" type="parTrans" cxnId="{75E568DA-B478-47F9-8B2A-DE172627A580}">
      <dgm:prSet/>
      <dgm:spPr/>
      <dgm:t>
        <a:bodyPr/>
        <a:lstStyle/>
        <a:p>
          <a:endParaRPr lang="es-ES_tradnl">
            <a:latin typeface="+mn-lt"/>
          </a:endParaRPr>
        </a:p>
      </dgm:t>
    </dgm:pt>
    <dgm:pt modelId="{D5FE3DCA-FDD1-441A-B4FE-4C02BF1282A9}" type="sibTrans" cxnId="{75E568DA-B478-47F9-8B2A-DE172627A580}">
      <dgm:prSet/>
      <dgm:spPr/>
      <dgm:t>
        <a:bodyPr/>
        <a:lstStyle/>
        <a:p>
          <a:endParaRPr lang="es-ES_tradnl">
            <a:latin typeface="+mn-lt"/>
          </a:endParaRPr>
        </a:p>
      </dgm:t>
    </dgm:pt>
    <dgm:pt modelId="{DDAF428B-660E-40B9-B352-AFCB9598487B}">
      <dgm:prSet/>
      <dgm:spPr/>
      <dgm:t>
        <a:bodyPr/>
        <a:lstStyle/>
        <a:p>
          <a:r>
            <a:rPr lang="es-ES_tradnl" b="1" dirty="0">
              <a:latin typeface="+mn-lt"/>
            </a:rPr>
            <a:t>GATT: La base para determinar el valor en aduana debe ser, en la mayor medida posible, el valor de transacción.</a:t>
          </a:r>
          <a:endParaRPr lang="es-ES_tradnl" dirty="0">
            <a:latin typeface="+mn-lt"/>
          </a:endParaRPr>
        </a:p>
      </dgm:t>
    </dgm:pt>
    <dgm:pt modelId="{5A7FD220-9F06-4A9F-B045-B8EAF0DFCF1E}" type="parTrans" cxnId="{13E5A890-4F43-4637-B8A0-6B60EA44060A}">
      <dgm:prSet/>
      <dgm:spPr/>
      <dgm:t>
        <a:bodyPr/>
        <a:lstStyle/>
        <a:p>
          <a:endParaRPr lang="es-ES_tradnl">
            <a:latin typeface="+mn-lt"/>
          </a:endParaRPr>
        </a:p>
      </dgm:t>
    </dgm:pt>
    <dgm:pt modelId="{F77B6049-F95A-4896-81B5-47D1290E938B}" type="sibTrans" cxnId="{13E5A890-4F43-4637-B8A0-6B60EA44060A}">
      <dgm:prSet/>
      <dgm:spPr/>
      <dgm:t>
        <a:bodyPr/>
        <a:lstStyle/>
        <a:p>
          <a:endParaRPr lang="es-ES_tradnl">
            <a:latin typeface="+mn-lt"/>
          </a:endParaRPr>
        </a:p>
      </dgm:t>
    </dgm:pt>
    <dgm:pt modelId="{CE8A8495-AE8A-4337-B75F-C69F704EAFF0}">
      <dgm:prSet/>
      <dgm:spPr/>
      <dgm:t>
        <a:bodyPr/>
        <a:lstStyle/>
        <a:p>
          <a:r>
            <a:rPr lang="es-ES_tradnl" b="1" dirty="0">
              <a:latin typeface="+mn-lt"/>
            </a:rPr>
            <a:t>La determinación debe basarse, en la mayor medida posible, en los documentos comerciales.</a:t>
          </a:r>
        </a:p>
      </dgm:t>
    </dgm:pt>
    <dgm:pt modelId="{9ACB574A-56F6-4891-A0B5-0490B55E1EF5}" type="sibTrans" cxnId="{5988DAF1-D2DB-4821-B7B7-F14AB8F068DD}">
      <dgm:prSet/>
      <dgm:spPr/>
      <dgm:t>
        <a:bodyPr/>
        <a:lstStyle/>
        <a:p>
          <a:endParaRPr lang="es-ES_tradnl">
            <a:latin typeface="+mn-lt"/>
          </a:endParaRPr>
        </a:p>
      </dgm:t>
    </dgm:pt>
    <dgm:pt modelId="{710EE137-E38F-461C-AAF4-5E82C2DC1FC5}" type="parTrans" cxnId="{5988DAF1-D2DB-4821-B7B7-F14AB8F068DD}">
      <dgm:prSet/>
      <dgm:spPr/>
      <dgm:t>
        <a:bodyPr/>
        <a:lstStyle/>
        <a:p>
          <a:endParaRPr lang="es-ES_tradnl">
            <a:latin typeface="+mn-lt"/>
          </a:endParaRPr>
        </a:p>
      </dgm:t>
    </dgm:pt>
    <dgm:pt modelId="{5A1DC4DD-DC0B-4D13-85DA-251AFF5D5FF9}" type="pres">
      <dgm:prSet presAssocID="{5304F9D3-2F55-4EF6-94BA-05AA4F7671BC}" presName="Name0" presStyleCnt="0">
        <dgm:presLayoutVars>
          <dgm:chMax val="7"/>
          <dgm:dir/>
          <dgm:animLvl val="lvl"/>
          <dgm:resizeHandles val="exact"/>
        </dgm:presLayoutVars>
      </dgm:prSet>
      <dgm:spPr/>
    </dgm:pt>
    <dgm:pt modelId="{C1262DF6-1103-413A-B155-4E23FA7BE5C5}" type="pres">
      <dgm:prSet presAssocID="{15EC2ED7-A095-457D-AC04-EFF2D38234D4}" presName="circle1" presStyleLbl="node1" presStyleIdx="0" presStyleCnt="5"/>
      <dgm:spPr/>
    </dgm:pt>
    <dgm:pt modelId="{FFE513C6-296D-45DA-B2CC-8D434C84FD17}" type="pres">
      <dgm:prSet presAssocID="{15EC2ED7-A095-457D-AC04-EFF2D38234D4}" presName="space" presStyleCnt="0"/>
      <dgm:spPr/>
    </dgm:pt>
    <dgm:pt modelId="{92A31A27-E1D7-4955-BB5C-2CB25DD37AFB}" type="pres">
      <dgm:prSet presAssocID="{15EC2ED7-A095-457D-AC04-EFF2D38234D4}" presName="rect1" presStyleLbl="alignAcc1" presStyleIdx="0" presStyleCnt="5"/>
      <dgm:spPr/>
    </dgm:pt>
    <dgm:pt modelId="{BB667685-6D76-4FAE-BAB5-D32FF32847E3}" type="pres">
      <dgm:prSet presAssocID="{56FF05A3-6565-4564-8D13-A40CC5D3BEB5}" presName="vertSpace2" presStyleLbl="node1" presStyleIdx="0" presStyleCnt="5"/>
      <dgm:spPr/>
    </dgm:pt>
    <dgm:pt modelId="{5935235D-D07E-4A81-9722-0DA7A24B7CF0}" type="pres">
      <dgm:prSet presAssocID="{56FF05A3-6565-4564-8D13-A40CC5D3BEB5}" presName="circle2" presStyleLbl="node1" presStyleIdx="1" presStyleCnt="5"/>
      <dgm:spPr/>
    </dgm:pt>
    <dgm:pt modelId="{341A3FB7-BCAE-4EB9-B773-9615476294D1}" type="pres">
      <dgm:prSet presAssocID="{56FF05A3-6565-4564-8D13-A40CC5D3BEB5}" presName="rect2" presStyleLbl="alignAcc1" presStyleIdx="1" presStyleCnt="5"/>
      <dgm:spPr/>
    </dgm:pt>
    <dgm:pt modelId="{D3F28ECD-3625-4D23-87EB-BE2F62FD347F}" type="pres">
      <dgm:prSet presAssocID="{CE8A8495-AE8A-4337-B75F-C69F704EAFF0}" presName="vertSpace3" presStyleLbl="node1" presStyleIdx="1" presStyleCnt="5"/>
      <dgm:spPr/>
    </dgm:pt>
    <dgm:pt modelId="{C4089BF3-5268-4B96-B912-71026B565B39}" type="pres">
      <dgm:prSet presAssocID="{CE8A8495-AE8A-4337-B75F-C69F704EAFF0}" presName="circle3" presStyleLbl="node1" presStyleIdx="2" presStyleCnt="5"/>
      <dgm:spPr/>
    </dgm:pt>
    <dgm:pt modelId="{202CC805-0E53-4FE1-81EB-614ABAC6F1AD}" type="pres">
      <dgm:prSet presAssocID="{CE8A8495-AE8A-4337-B75F-C69F704EAFF0}" presName="rect3" presStyleLbl="alignAcc1" presStyleIdx="2" presStyleCnt="5"/>
      <dgm:spPr/>
    </dgm:pt>
    <dgm:pt modelId="{380816AB-EB15-4E05-A48C-213EA55A709D}" type="pres">
      <dgm:prSet presAssocID="{9AECDB2B-37EE-4005-BCE1-93A23F316BFD}" presName="vertSpace4" presStyleLbl="node1" presStyleIdx="2" presStyleCnt="5"/>
      <dgm:spPr/>
    </dgm:pt>
    <dgm:pt modelId="{CFB31CEA-894B-46D1-8156-26177B18E9E0}" type="pres">
      <dgm:prSet presAssocID="{9AECDB2B-37EE-4005-BCE1-93A23F316BFD}" presName="circle4" presStyleLbl="node1" presStyleIdx="3" presStyleCnt="5"/>
      <dgm:spPr/>
    </dgm:pt>
    <dgm:pt modelId="{9105BCBE-7120-4B9F-99E0-D481B0F018B0}" type="pres">
      <dgm:prSet presAssocID="{9AECDB2B-37EE-4005-BCE1-93A23F316BFD}" presName="rect4" presStyleLbl="alignAcc1" presStyleIdx="3" presStyleCnt="5"/>
      <dgm:spPr/>
    </dgm:pt>
    <dgm:pt modelId="{ACF63299-2FDE-42F9-B485-78AD51167139}" type="pres">
      <dgm:prSet presAssocID="{DDAF428B-660E-40B9-B352-AFCB9598487B}" presName="vertSpace5" presStyleLbl="node1" presStyleIdx="3" presStyleCnt="5"/>
      <dgm:spPr/>
    </dgm:pt>
    <dgm:pt modelId="{C4393971-6BB3-4BD6-A581-9266D5CC57F4}" type="pres">
      <dgm:prSet presAssocID="{DDAF428B-660E-40B9-B352-AFCB9598487B}" presName="circle5" presStyleLbl="node1" presStyleIdx="4" presStyleCnt="5"/>
      <dgm:spPr/>
    </dgm:pt>
    <dgm:pt modelId="{5F386D45-6421-41D7-8D18-AF8A96BB348B}" type="pres">
      <dgm:prSet presAssocID="{DDAF428B-660E-40B9-B352-AFCB9598487B}" presName="rect5" presStyleLbl="alignAcc1" presStyleIdx="4" presStyleCnt="5"/>
      <dgm:spPr/>
    </dgm:pt>
    <dgm:pt modelId="{B44EB669-3386-4789-83E7-70468A26DB2B}" type="pres">
      <dgm:prSet presAssocID="{15EC2ED7-A095-457D-AC04-EFF2D38234D4}" presName="rect1ParTxNoCh" presStyleLbl="alignAcc1" presStyleIdx="4" presStyleCnt="5">
        <dgm:presLayoutVars>
          <dgm:chMax val="1"/>
          <dgm:bulletEnabled val="1"/>
        </dgm:presLayoutVars>
      </dgm:prSet>
      <dgm:spPr/>
    </dgm:pt>
    <dgm:pt modelId="{A099A3AD-3737-485A-9C9E-EA7683400A51}" type="pres">
      <dgm:prSet presAssocID="{56FF05A3-6565-4564-8D13-A40CC5D3BEB5}" presName="rect2ParTxNoCh" presStyleLbl="alignAcc1" presStyleIdx="4" presStyleCnt="5">
        <dgm:presLayoutVars>
          <dgm:chMax val="1"/>
          <dgm:bulletEnabled val="1"/>
        </dgm:presLayoutVars>
      </dgm:prSet>
      <dgm:spPr/>
    </dgm:pt>
    <dgm:pt modelId="{127C7803-5FFE-4335-A30C-82351BB73E89}" type="pres">
      <dgm:prSet presAssocID="{CE8A8495-AE8A-4337-B75F-C69F704EAFF0}" presName="rect3ParTxNoCh" presStyleLbl="alignAcc1" presStyleIdx="4" presStyleCnt="5">
        <dgm:presLayoutVars>
          <dgm:chMax val="1"/>
          <dgm:bulletEnabled val="1"/>
        </dgm:presLayoutVars>
      </dgm:prSet>
      <dgm:spPr/>
    </dgm:pt>
    <dgm:pt modelId="{A2700E6F-7B8A-4DA6-A448-1FBF903892AD}" type="pres">
      <dgm:prSet presAssocID="{9AECDB2B-37EE-4005-BCE1-93A23F316BFD}" presName="rect4ParTxNoCh" presStyleLbl="alignAcc1" presStyleIdx="4" presStyleCnt="5">
        <dgm:presLayoutVars>
          <dgm:chMax val="1"/>
          <dgm:bulletEnabled val="1"/>
        </dgm:presLayoutVars>
      </dgm:prSet>
      <dgm:spPr/>
    </dgm:pt>
    <dgm:pt modelId="{5E11AD60-1968-43A5-A049-2DD2B40E43B5}" type="pres">
      <dgm:prSet presAssocID="{DDAF428B-660E-40B9-B352-AFCB9598487B}" presName="rect5ParTxNoCh" presStyleLbl="alignAcc1" presStyleIdx="4" presStyleCnt="5">
        <dgm:presLayoutVars>
          <dgm:chMax val="1"/>
          <dgm:bulletEnabled val="1"/>
        </dgm:presLayoutVars>
      </dgm:prSet>
      <dgm:spPr/>
    </dgm:pt>
  </dgm:ptLst>
  <dgm:cxnLst>
    <dgm:cxn modelId="{7C5FA702-1809-483B-B357-EC0FBD3BF1AD}" type="presOf" srcId="{CE8A8495-AE8A-4337-B75F-C69F704EAFF0}" destId="{202CC805-0E53-4FE1-81EB-614ABAC6F1AD}" srcOrd="0" destOrd="0" presId="urn:microsoft.com/office/officeart/2005/8/layout/target3"/>
    <dgm:cxn modelId="{E246C303-3F06-4D23-B56D-BFED7DF4B5DA}" srcId="{5304F9D3-2F55-4EF6-94BA-05AA4F7671BC}" destId="{15EC2ED7-A095-457D-AC04-EFF2D38234D4}" srcOrd="0" destOrd="0" parTransId="{B2B799F4-A615-41FA-892E-1270E69FCFE4}" sibTransId="{ABEB78F7-BFA6-4EE9-9D9D-3BD4B19F43B1}"/>
    <dgm:cxn modelId="{6893190B-3CE5-4F1E-814B-8871E6EA4AB6}" type="presOf" srcId="{DDAF428B-660E-40B9-B352-AFCB9598487B}" destId="{5F386D45-6421-41D7-8D18-AF8A96BB348B}" srcOrd="0" destOrd="0" presId="urn:microsoft.com/office/officeart/2005/8/layout/target3"/>
    <dgm:cxn modelId="{C1688531-C1AB-4E7C-8B47-2908F5B526CE}" type="presOf" srcId="{56FF05A3-6565-4564-8D13-A40CC5D3BEB5}" destId="{A099A3AD-3737-485A-9C9E-EA7683400A51}" srcOrd="1" destOrd="0" presId="urn:microsoft.com/office/officeart/2005/8/layout/target3"/>
    <dgm:cxn modelId="{2F8D953E-B152-44AC-BA86-4A6A05921EF9}" type="presOf" srcId="{56FF05A3-6565-4564-8D13-A40CC5D3BEB5}" destId="{341A3FB7-BCAE-4EB9-B773-9615476294D1}" srcOrd="0" destOrd="0" presId="urn:microsoft.com/office/officeart/2005/8/layout/target3"/>
    <dgm:cxn modelId="{3D196B41-3A05-49D1-9C92-E48E53EBAC6F}" type="presOf" srcId="{9AECDB2B-37EE-4005-BCE1-93A23F316BFD}" destId="{9105BCBE-7120-4B9F-99E0-D481B0F018B0}" srcOrd="0" destOrd="0" presId="urn:microsoft.com/office/officeart/2005/8/layout/target3"/>
    <dgm:cxn modelId="{A6D6784C-5AD8-4307-BF48-A92E20818392}" type="presOf" srcId="{DDAF428B-660E-40B9-B352-AFCB9598487B}" destId="{5E11AD60-1968-43A5-A049-2DD2B40E43B5}" srcOrd="1" destOrd="0" presId="urn:microsoft.com/office/officeart/2005/8/layout/target3"/>
    <dgm:cxn modelId="{A93F3650-7E1F-4886-9085-E65083AEC157}" type="presOf" srcId="{9AECDB2B-37EE-4005-BCE1-93A23F316BFD}" destId="{A2700E6F-7B8A-4DA6-A448-1FBF903892AD}" srcOrd="1" destOrd="0" presId="urn:microsoft.com/office/officeart/2005/8/layout/target3"/>
    <dgm:cxn modelId="{9E24D388-662A-4BC6-8F74-FF17FB603B9A}" type="presOf" srcId="{15EC2ED7-A095-457D-AC04-EFF2D38234D4}" destId="{B44EB669-3386-4789-83E7-70468A26DB2B}" srcOrd="1" destOrd="0" presId="urn:microsoft.com/office/officeart/2005/8/layout/target3"/>
    <dgm:cxn modelId="{72F9AE8C-C80F-464C-A0C0-F8E73551B775}" srcId="{5304F9D3-2F55-4EF6-94BA-05AA4F7671BC}" destId="{56FF05A3-6565-4564-8D13-A40CC5D3BEB5}" srcOrd="1" destOrd="0" parTransId="{E53C0D6B-CACA-43E6-9AD2-5B28B02BD330}" sibTransId="{145ABE3B-BF02-4679-9D84-D430A1A9481B}"/>
    <dgm:cxn modelId="{13E5A890-4F43-4637-B8A0-6B60EA44060A}" srcId="{5304F9D3-2F55-4EF6-94BA-05AA4F7671BC}" destId="{DDAF428B-660E-40B9-B352-AFCB9598487B}" srcOrd="4" destOrd="0" parTransId="{5A7FD220-9F06-4A9F-B045-B8EAF0DFCF1E}" sibTransId="{F77B6049-F95A-4896-81B5-47D1290E938B}"/>
    <dgm:cxn modelId="{06E4EECE-F606-44FC-AB53-B5F440D995C4}" type="presOf" srcId="{5304F9D3-2F55-4EF6-94BA-05AA4F7671BC}" destId="{5A1DC4DD-DC0B-4D13-85DA-251AFF5D5FF9}" srcOrd="0" destOrd="0" presId="urn:microsoft.com/office/officeart/2005/8/layout/target3"/>
    <dgm:cxn modelId="{9EF9C0D3-C487-4ADA-99BE-CF85661CB1EC}" type="presOf" srcId="{15EC2ED7-A095-457D-AC04-EFF2D38234D4}" destId="{92A31A27-E1D7-4955-BB5C-2CB25DD37AFB}" srcOrd="0" destOrd="0" presId="urn:microsoft.com/office/officeart/2005/8/layout/target3"/>
    <dgm:cxn modelId="{75E568DA-B478-47F9-8B2A-DE172627A580}" srcId="{5304F9D3-2F55-4EF6-94BA-05AA4F7671BC}" destId="{9AECDB2B-37EE-4005-BCE1-93A23F316BFD}" srcOrd="3" destOrd="0" parTransId="{5404DCB4-A4B3-47E1-A6F7-C6D11F4EF88F}" sibTransId="{D5FE3DCA-FDD1-441A-B4FE-4C02BF1282A9}"/>
    <dgm:cxn modelId="{2018C3EE-246F-4739-98E9-369D9C63A641}" type="presOf" srcId="{CE8A8495-AE8A-4337-B75F-C69F704EAFF0}" destId="{127C7803-5FFE-4335-A30C-82351BB73E89}" srcOrd="1" destOrd="0" presId="urn:microsoft.com/office/officeart/2005/8/layout/target3"/>
    <dgm:cxn modelId="{5988DAF1-D2DB-4821-B7B7-F14AB8F068DD}" srcId="{5304F9D3-2F55-4EF6-94BA-05AA4F7671BC}" destId="{CE8A8495-AE8A-4337-B75F-C69F704EAFF0}" srcOrd="2" destOrd="0" parTransId="{710EE137-E38F-461C-AAF4-5E82C2DC1FC5}" sibTransId="{9ACB574A-56F6-4891-A0B5-0490B55E1EF5}"/>
    <dgm:cxn modelId="{6BBA8680-19D5-4CDA-97C4-CE074A625B46}" type="presParOf" srcId="{5A1DC4DD-DC0B-4D13-85DA-251AFF5D5FF9}" destId="{C1262DF6-1103-413A-B155-4E23FA7BE5C5}" srcOrd="0" destOrd="0" presId="urn:microsoft.com/office/officeart/2005/8/layout/target3"/>
    <dgm:cxn modelId="{142B0AEA-C74D-4F8F-8EF7-6027D420214C}" type="presParOf" srcId="{5A1DC4DD-DC0B-4D13-85DA-251AFF5D5FF9}" destId="{FFE513C6-296D-45DA-B2CC-8D434C84FD17}" srcOrd="1" destOrd="0" presId="urn:microsoft.com/office/officeart/2005/8/layout/target3"/>
    <dgm:cxn modelId="{5D19570E-6B76-40A3-B3E6-04B056B928AD}" type="presParOf" srcId="{5A1DC4DD-DC0B-4D13-85DA-251AFF5D5FF9}" destId="{92A31A27-E1D7-4955-BB5C-2CB25DD37AFB}" srcOrd="2" destOrd="0" presId="urn:microsoft.com/office/officeart/2005/8/layout/target3"/>
    <dgm:cxn modelId="{EC628973-2705-42D5-A3C6-4ABBA4CA9C7D}" type="presParOf" srcId="{5A1DC4DD-DC0B-4D13-85DA-251AFF5D5FF9}" destId="{BB667685-6D76-4FAE-BAB5-D32FF32847E3}" srcOrd="3" destOrd="0" presId="urn:microsoft.com/office/officeart/2005/8/layout/target3"/>
    <dgm:cxn modelId="{06E03AFB-FAAA-4925-A2EE-9E19BF3109E5}" type="presParOf" srcId="{5A1DC4DD-DC0B-4D13-85DA-251AFF5D5FF9}" destId="{5935235D-D07E-4A81-9722-0DA7A24B7CF0}" srcOrd="4" destOrd="0" presId="urn:microsoft.com/office/officeart/2005/8/layout/target3"/>
    <dgm:cxn modelId="{E407D68D-38A3-4B57-85D7-BC798C2E8677}" type="presParOf" srcId="{5A1DC4DD-DC0B-4D13-85DA-251AFF5D5FF9}" destId="{341A3FB7-BCAE-4EB9-B773-9615476294D1}" srcOrd="5" destOrd="0" presId="urn:microsoft.com/office/officeart/2005/8/layout/target3"/>
    <dgm:cxn modelId="{894B4437-6B33-48A0-B54E-9C4C9A4B0A40}" type="presParOf" srcId="{5A1DC4DD-DC0B-4D13-85DA-251AFF5D5FF9}" destId="{D3F28ECD-3625-4D23-87EB-BE2F62FD347F}" srcOrd="6" destOrd="0" presId="urn:microsoft.com/office/officeart/2005/8/layout/target3"/>
    <dgm:cxn modelId="{A89592F4-EA88-4D76-806D-CFD29CCAEDBE}" type="presParOf" srcId="{5A1DC4DD-DC0B-4D13-85DA-251AFF5D5FF9}" destId="{C4089BF3-5268-4B96-B912-71026B565B39}" srcOrd="7" destOrd="0" presId="urn:microsoft.com/office/officeart/2005/8/layout/target3"/>
    <dgm:cxn modelId="{422A73D9-A285-48B9-B8DF-092D2F9B4DAD}" type="presParOf" srcId="{5A1DC4DD-DC0B-4D13-85DA-251AFF5D5FF9}" destId="{202CC805-0E53-4FE1-81EB-614ABAC6F1AD}" srcOrd="8" destOrd="0" presId="urn:microsoft.com/office/officeart/2005/8/layout/target3"/>
    <dgm:cxn modelId="{AAAC6C9D-E401-43CD-BE78-AC4E19136485}" type="presParOf" srcId="{5A1DC4DD-DC0B-4D13-85DA-251AFF5D5FF9}" destId="{380816AB-EB15-4E05-A48C-213EA55A709D}" srcOrd="9" destOrd="0" presId="urn:microsoft.com/office/officeart/2005/8/layout/target3"/>
    <dgm:cxn modelId="{5F84E838-9E6E-48F4-A039-82827544994E}" type="presParOf" srcId="{5A1DC4DD-DC0B-4D13-85DA-251AFF5D5FF9}" destId="{CFB31CEA-894B-46D1-8156-26177B18E9E0}" srcOrd="10" destOrd="0" presId="urn:microsoft.com/office/officeart/2005/8/layout/target3"/>
    <dgm:cxn modelId="{DBB12AC9-11C2-43A2-8834-B378F19A2834}" type="presParOf" srcId="{5A1DC4DD-DC0B-4D13-85DA-251AFF5D5FF9}" destId="{9105BCBE-7120-4B9F-99E0-D481B0F018B0}" srcOrd="11" destOrd="0" presId="urn:microsoft.com/office/officeart/2005/8/layout/target3"/>
    <dgm:cxn modelId="{1DAED118-EC79-42B8-87A7-5042152D8D6C}" type="presParOf" srcId="{5A1DC4DD-DC0B-4D13-85DA-251AFF5D5FF9}" destId="{ACF63299-2FDE-42F9-B485-78AD51167139}" srcOrd="12" destOrd="0" presId="urn:microsoft.com/office/officeart/2005/8/layout/target3"/>
    <dgm:cxn modelId="{4E1D9219-964F-4E83-8DCC-CB0DB9CE2073}" type="presParOf" srcId="{5A1DC4DD-DC0B-4D13-85DA-251AFF5D5FF9}" destId="{C4393971-6BB3-4BD6-A581-9266D5CC57F4}" srcOrd="13" destOrd="0" presId="urn:microsoft.com/office/officeart/2005/8/layout/target3"/>
    <dgm:cxn modelId="{9154DB9F-A282-4872-8B9F-69AC03F616D0}" type="presParOf" srcId="{5A1DC4DD-DC0B-4D13-85DA-251AFF5D5FF9}" destId="{5F386D45-6421-41D7-8D18-AF8A96BB348B}" srcOrd="14" destOrd="0" presId="urn:microsoft.com/office/officeart/2005/8/layout/target3"/>
    <dgm:cxn modelId="{528AA6F4-D67B-4D5F-9812-1DBC66121968}" type="presParOf" srcId="{5A1DC4DD-DC0B-4D13-85DA-251AFF5D5FF9}" destId="{B44EB669-3386-4789-83E7-70468A26DB2B}" srcOrd="15" destOrd="0" presId="urn:microsoft.com/office/officeart/2005/8/layout/target3"/>
    <dgm:cxn modelId="{FBDA09E4-5A3D-4535-BC12-A619357FF2BF}" type="presParOf" srcId="{5A1DC4DD-DC0B-4D13-85DA-251AFF5D5FF9}" destId="{A099A3AD-3737-485A-9C9E-EA7683400A51}" srcOrd="16" destOrd="0" presId="urn:microsoft.com/office/officeart/2005/8/layout/target3"/>
    <dgm:cxn modelId="{763221B8-2FDD-48BE-85F6-561756ADC179}" type="presParOf" srcId="{5A1DC4DD-DC0B-4D13-85DA-251AFF5D5FF9}" destId="{127C7803-5FFE-4335-A30C-82351BB73E89}" srcOrd="17" destOrd="0" presId="urn:microsoft.com/office/officeart/2005/8/layout/target3"/>
    <dgm:cxn modelId="{176C8A1B-8008-4C40-9FCF-F19EEF2BDE67}" type="presParOf" srcId="{5A1DC4DD-DC0B-4D13-85DA-251AFF5D5FF9}" destId="{A2700E6F-7B8A-4DA6-A448-1FBF903892AD}" srcOrd="18" destOrd="0" presId="urn:microsoft.com/office/officeart/2005/8/layout/target3"/>
    <dgm:cxn modelId="{F3209DA6-5A35-4F70-8675-7EF26C45FAA5}" type="presParOf" srcId="{5A1DC4DD-DC0B-4D13-85DA-251AFF5D5FF9}" destId="{5E11AD60-1968-43A5-A049-2DD2B40E43B5}"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7ADCCA-8B0F-45DC-B276-48BCF1BA58EE}" type="doc">
      <dgm:prSet loTypeId="urn:microsoft.com/office/officeart/2005/8/layout/vList2" loCatId="list" qsTypeId="urn:microsoft.com/office/officeart/2005/8/quickstyle/simple4" qsCatId="simple" csTypeId="urn:microsoft.com/office/officeart/2005/8/colors/colorful1#1" csCatId="colorful" phldr="1"/>
      <dgm:spPr/>
      <dgm:t>
        <a:bodyPr/>
        <a:lstStyle/>
        <a:p>
          <a:endParaRPr lang="es-CR"/>
        </a:p>
      </dgm:t>
    </dgm:pt>
    <dgm:pt modelId="{A2842A4C-1FAB-4D3A-9698-6D929D42A796}">
      <dgm:prSet/>
      <dgm:spPr/>
      <dgm:t>
        <a:bodyPr/>
        <a:lstStyle/>
        <a:p>
          <a:pPr rtl="0"/>
          <a:endParaRPr lang="es-CR" dirty="0"/>
        </a:p>
      </dgm:t>
    </dgm:pt>
    <dgm:pt modelId="{F374988D-292D-4F69-8A2A-90C4CEF47C4B}" type="parTrans" cxnId="{2CCFCC5B-3A90-473E-932A-2293F1ED9351}">
      <dgm:prSet/>
      <dgm:spPr/>
      <dgm:t>
        <a:bodyPr/>
        <a:lstStyle/>
        <a:p>
          <a:endParaRPr lang="es-CR"/>
        </a:p>
      </dgm:t>
    </dgm:pt>
    <dgm:pt modelId="{0DFEDD65-AF6F-4DB0-B5EC-F2E3E0BAEF53}" type="sibTrans" cxnId="{2CCFCC5B-3A90-473E-932A-2293F1ED9351}">
      <dgm:prSet/>
      <dgm:spPr/>
      <dgm:t>
        <a:bodyPr/>
        <a:lstStyle/>
        <a:p>
          <a:endParaRPr lang="es-CR"/>
        </a:p>
      </dgm:t>
    </dgm:pt>
    <dgm:pt modelId="{CB39BD69-562B-4979-8DEB-1853D57846FC}">
      <dgm:prSet/>
      <dgm:spPr/>
      <dgm:t>
        <a:bodyPr/>
        <a:lstStyle/>
        <a:p>
          <a:pPr rtl="0"/>
          <a:r>
            <a:rPr lang="es-ES_tradnl" b="1" dirty="0"/>
            <a:t>El artículo 1 debe considerarse en conjunción con el </a:t>
          </a:r>
          <a:r>
            <a:rPr lang="es-ES_tradnl" b="1" u="sng" dirty="0"/>
            <a:t>artículo 8</a:t>
          </a:r>
          <a:r>
            <a:rPr lang="es-ES_tradnl" b="1" dirty="0"/>
            <a:t>, que dispone, entre otras cosas, el ajuste del precio realmente pagado  o por pagar en los casos en que determinados elementos, que se considera forman parte del valoren aduana, corran a cargo del comprador y no estén incluidos en el precio realmente pagado o por pagar por las mercancías importadas.  </a:t>
          </a:r>
          <a:endParaRPr lang="es-CR" dirty="0"/>
        </a:p>
      </dgm:t>
    </dgm:pt>
    <dgm:pt modelId="{E8DC6F13-DAC2-4B02-9EF9-056D8A4B6EF2}" type="parTrans" cxnId="{11AD8852-BAD1-4530-B57B-D83135A6E4DA}">
      <dgm:prSet/>
      <dgm:spPr/>
      <dgm:t>
        <a:bodyPr/>
        <a:lstStyle/>
        <a:p>
          <a:endParaRPr lang="es-CR"/>
        </a:p>
      </dgm:t>
    </dgm:pt>
    <dgm:pt modelId="{CD34E851-FC7E-4333-BE54-7FBBCD0E3E5D}" type="sibTrans" cxnId="{11AD8852-BAD1-4530-B57B-D83135A6E4DA}">
      <dgm:prSet/>
      <dgm:spPr/>
      <dgm:t>
        <a:bodyPr/>
        <a:lstStyle/>
        <a:p>
          <a:endParaRPr lang="es-CR"/>
        </a:p>
      </dgm:t>
    </dgm:pt>
    <dgm:pt modelId="{DA8160AE-D15F-4C58-953F-39C2C19AB2AA}">
      <dgm:prSet/>
      <dgm:spPr/>
      <dgm:t>
        <a:bodyPr/>
        <a:lstStyle/>
        <a:p>
          <a:pPr rtl="0"/>
          <a:endParaRPr lang="es-CR" dirty="0"/>
        </a:p>
      </dgm:t>
    </dgm:pt>
    <dgm:pt modelId="{F7A58922-C62E-46F1-A961-809E8B4D8C02}" type="sibTrans" cxnId="{DA639C3A-AB76-4159-BBC6-5049E1F68EE0}">
      <dgm:prSet/>
      <dgm:spPr/>
      <dgm:t>
        <a:bodyPr/>
        <a:lstStyle/>
        <a:p>
          <a:endParaRPr lang="es-CR"/>
        </a:p>
      </dgm:t>
    </dgm:pt>
    <dgm:pt modelId="{1C555F57-9ADE-4288-830A-F3B7BB080A5E}" type="parTrans" cxnId="{DA639C3A-AB76-4159-BBC6-5049E1F68EE0}">
      <dgm:prSet/>
      <dgm:spPr/>
      <dgm:t>
        <a:bodyPr/>
        <a:lstStyle/>
        <a:p>
          <a:endParaRPr lang="es-CR"/>
        </a:p>
      </dgm:t>
    </dgm:pt>
    <dgm:pt modelId="{AB2D94CC-1A6C-450A-84E9-9B60715C32CD}">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s-ES_tradnl" b="1" dirty="0"/>
            <a:t>El “valor de transacción”, tal y como se define en el artículo 1, </a:t>
          </a:r>
          <a:r>
            <a:rPr lang="es-ES_tradnl" b="1" u="sng" dirty="0"/>
            <a:t>es la primera base para la determinación del valor en aduana de conformidad con el presente Acuerdo</a:t>
          </a:r>
          <a:r>
            <a:rPr lang="es-ES_tradnl" b="1" dirty="0"/>
            <a:t>.  </a:t>
          </a:r>
          <a:endParaRPr lang="es-CR" dirty="0"/>
        </a:p>
        <a:p>
          <a:pPr marL="114300" indent="0" defTabSz="533400">
            <a:lnSpc>
              <a:spcPct val="90000"/>
            </a:lnSpc>
            <a:spcBef>
              <a:spcPct val="0"/>
            </a:spcBef>
            <a:spcAft>
              <a:spcPct val="15000"/>
            </a:spcAft>
            <a:buNone/>
          </a:pPr>
          <a:endParaRPr lang="es-CR" dirty="0"/>
        </a:p>
      </dgm:t>
    </dgm:pt>
    <dgm:pt modelId="{EB0D99D2-8572-4AB8-AF69-A41079F3C1EC}" type="parTrans" cxnId="{B01657A5-135F-441B-B14F-85F1070D028F}">
      <dgm:prSet/>
      <dgm:spPr/>
      <dgm:t>
        <a:bodyPr/>
        <a:lstStyle/>
        <a:p>
          <a:endParaRPr lang="es-CR"/>
        </a:p>
      </dgm:t>
    </dgm:pt>
    <dgm:pt modelId="{11515FA5-4E67-4E15-9AF5-BA144F69681A}" type="sibTrans" cxnId="{B01657A5-135F-441B-B14F-85F1070D028F}">
      <dgm:prSet/>
      <dgm:spPr/>
      <dgm:t>
        <a:bodyPr/>
        <a:lstStyle/>
        <a:p>
          <a:endParaRPr lang="es-CR"/>
        </a:p>
      </dgm:t>
    </dgm:pt>
    <dgm:pt modelId="{ED5C6147-02F7-4E4D-B2C4-427DA40077F6}">
      <dgm:prSet/>
      <dgm:spPr/>
      <dgm:t>
        <a:bodyPr/>
        <a:lstStyle/>
        <a:p>
          <a:pPr rtl="0"/>
          <a:endParaRPr lang="es-CR" dirty="0"/>
        </a:p>
      </dgm:t>
    </dgm:pt>
    <dgm:pt modelId="{C69DE2A3-EE57-4046-BCC3-8082FDA40ED6}" type="sibTrans" cxnId="{2F9D2343-9430-41A1-9A2A-CB209AF02C84}">
      <dgm:prSet/>
      <dgm:spPr/>
      <dgm:t>
        <a:bodyPr/>
        <a:lstStyle/>
        <a:p>
          <a:endParaRPr lang="es-CR"/>
        </a:p>
      </dgm:t>
    </dgm:pt>
    <dgm:pt modelId="{DA2DB9DA-AF00-435D-92DB-308CD16B494F}" type="parTrans" cxnId="{2F9D2343-9430-41A1-9A2A-CB209AF02C84}">
      <dgm:prSet/>
      <dgm:spPr/>
      <dgm:t>
        <a:bodyPr/>
        <a:lstStyle/>
        <a:p>
          <a:endParaRPr lang="es-CR"/>
        </a:p>
      </dgm:t>
    </dgm:pt>
    <dgm:pt modelId="{A67842B6-DA16-4BFE-9105-2F38124A547F}">
      <dgm:prSet/>
      <dgm:spPr/>
      <dgm:t>
        <a:bodyPr/>
        <a:lstStyle/>
        <a:p>
          <a:pPr rtl="0"/>
          <a:r>
            <a:rPr lang="es-ES_tradnl" b="1"/>
            <a:t>El </a:t>
          </a:r>
          <a:r>
            <a:rPr lang="es-ES_tradnl" b="1" u="sng"/>
            <a:t>artículo 8</a:t>
          </a:r>
          <a:r>
            <a:rPr lang="es-ES_tradnl" b="1"/>
            <a:t> prevé también la inclusión en el valor de transacción de determinadas prestaciones del comprador a favor del vendedor, que revistan más bien la forma de bienes y servicios que de dinero.”</a:t>
          </a:r>
          <a:endParaRPr lang="es-CR"/>
        </a:p>
      </dgm:t>
    </dgm:pt>
    <dgm:pt modelId="{F41BD045-52BA-44B1-86E3-C679B9198E0D}" type="parTrans" cxnId="{32609BE1-3325-48A3-A591-68939E9A3A30}">
      <dgm:prSet/>
      <dgm:spPr/>
      <dgm:t>
        <a:bodyPr/>
        <a:lstStyle/>
        <a:p>
          <a:endParaRPr lang="es-CR"/>
        </a:p>
      </dgm:t>
    </dgm:pt>
    <dgm:pt modelId="{4C3F7F48-F63A-4F8B-8987-D8428CF425B6}" type="sibTrans" cxnId="{32609BE1-3325-48A3-A591-68939E9A3A30}">
      <dgm:prSet/>
      <dgm:spPr/>
      <dgm:t>
        <a:bodyPr/>
        <a:lstStyle/>
        <a:p>
          <a:endParaRPr lang="es-CR"/>
        </a:p>
      </dgm:t>
    </dgm:pt>
    <dgm:pt modelId="{2C261ACD-A888-4A35-B6B9-1C1DA03217EA}" type="pres">
      <dgm:prSet presAssocID="{997ADCCA-8B0F-45DC-B276-48BCF1BA58EE}" presName="linear" presStyleCnt="0">
        <dgm:presLayoutVars>
          <dgm:animLvl val="lvl"/>
          <dgm:resizeHandles val="exact"/>
        </dgm:presLayoutVars>
      </dgm:prSet>
      <dgm:spPr/>
    </dgm:pt>
    <dgm:pt modelId="{C91FE806-E34F-4E4B-9AF3-2C2CA48569B3}" type="pres">
      <dgm:prSet presAssocID="{ED5C6147-02F7-4E4D-B2C4-427DA40077F6}" presName="parentText" presStyleLbl="node1" presStyleIdx="0" presStyleCnt="3">
        <dgm:presLayoutVars>
          <dgm:chMax val="0"/>
          <dgm:bulletEnabled val="1"/>
        </dgm:presLayoutVars>
      </dgm:prSet>
      <dgm:spPr/>
    </dgm:pt>
    <dgm:pt modelId="{CAAF2C1B-F440-433E-B932-9E30CBF3C27E}" type="pres">
      <dgm:prSet presAssocID="{ED5C6147-02F7-4E4D-B2C4-427DA40077F6}" presName="childText" presStyleLbl="revTx" presStyleIdx="0" presStyleCnt="3">
        <dgm:presLayoutVars>
          <dgm:bulletEnabled val="1"/>
        </dgm:presLayoutVars>
      </dgm:prSet>
      <dgm:spPr/>
    </dgm:pt>
    <dgm:pt modelId="{546E2387-9205-4A5E-8FD6-C66B946F9630}" type="pres">
      <dgm:prSet presAssocID="{DA8160AE-D15F-4C58-953F-39C2C19AB2AA}" presName="parentText" presStyleLbl="node1" presStyleIdx="1" presStyleCnt="3">
        <dgm:presLayoutVars>
          <dgm:chMax val="0"/>
          <dgm:bulletEnabled val="1"/>
        </dgm:presLayoutVars>
      </dgm:prSet>
      <dgm:spPr/>
    </dgm:pt>
    <dgm:pt modelId="{FD5558D3-0BF5-43DF-941D-7A7C42B10B05}" type="pres">
      <dgm:prSet presAssocID="{DA8160AE-D15F-4C58-953F-39C2C19AB2AA}" presName="childText" presStyleLbl="revTx" presStyleIdx="1" presStyleCnt="3">
        <dgm:presLayoutVars>
          <dgm:bulletEnabled val="1"/>
        </dgm:presLayoutVars>
      </dgm:prSet>
      <dgm:spPr/>
    </dgm:pt>
    <dgm:pt modelId="{009530A1-6023-4B2A-9043-291428696F82}" type="pres">
      <dgm:prSet presAssocID="{A2842A4C-1FAB-4D3A-9698-6D929D42A796}" presName="parentText" presStyleLbl="node1" presStyleIdx="2" presStyleCnt="3">
        <dgm:presLayoutVars>
          <dgm:chMax val="0"/>
          <dgm:bulletEnabled val="1"/>
        </dgm:presLayoutVars>
      </dgm:prSet>
      <dgm:spPr/>
    </dgm:pt>
    <dgm:pt modelId="{8DC60598-0D56-4A05-9A5E-ADFFD0E17DD7}" type="pres">
      <dgm:prSet presAssocID="{A2842A4C-1FAB-4D3A-9698-6D929D42A796}" presName="childText" presStyleLbl="revTx" presStyleIdx="2" presStyleCnt="3">
        <dgm:presLayoutVars>
          <dgm:bulletEnabled val="1"/>
        </dgm:presLayoutVars>
      </dgm:prSet>
      <dgm:spPr/>
    </dgm:pt>
  </dgm:ptLst>
  <dgm:cxnLst>
    <dgm:cxn modelId="{1CAAFD22-E577-471A-95B4-FB1AC52D2E17}" type="presOf" srcId="{997ADCCA-8B0F-45DC-B276-48BCF1BA58EE}" destId="{2C261ACD-A888-4A35-B6B9-1C1DA03217EA}" srcOrd="0" destOrd="0" presId="urn:microsoft.com/office/officeart/2005/8/layout/vList2"/>
    <dgm:cxn modelId="{DA639C3A-AB76-4159-BBC6-5049E1F68EE0}" srcId="{997ADCCA-8B0F-45DC-B276-48BCF1BA58EE}" destId="{DA8160AE-D15F-4C58-953F-39C2C19AB2AA}" srcOrd="1" destOrd="0" parTransId="{1C555F57-9ADE-4288-830A-F3B7BB080A5E}" sibTransId="{F7A58922-C62E-46F1-A961-809E8B4D8C02}"/>
    <dgm:cxn modelId="{2F9D2343-9430-41A1-9A2A-CB209AF02C84}" srcId="{997ADCCA-8B0F-45DC-B276-48BCF1BA58EE}" destId="{ED5C6147-02F7-4E4D-B2C4-427DA40077F6}" srcOrd="0" destOrd="0" parTransId="{DA2DB9DA-AF00-435D-92DB-308CD16B494F}" sibTransId="{C69DE2A3-EE57-4046-BCC3-8082FDA40ED6}"/>
    <dgm:cxn modelId="{C6C6E043-E54C-4963-BDF5-1E78B6AA4B76}" type="presOf" srcId="{ED5C6147-02F7-4E4D-B2C4-427DA40077F6}" destId="{C91FE806-E34F-4E4B-9AF3-2C2CA48569B3}" srcOrd="0" destOrd="0" presId="urn:microsoft.com/office/officeart/2005/8/layout/vList2"/>
    <dgm:cxn modelId="{11AD8852-BAD1-4530-B57B-D83135A6E4DA}" srcId="{DA8160AE-D15F-4C58-953F-39C2C19AB2AA}" destId="{CB39BD69-562B-4979-8DEB-1853D57846FC}" srcOrd="0" destOrd="0" parTransId="{E8DC6F13-DAC2-4B02-9EF9-056D8A4B6EF2}" sibTransId="{CD34E851-FC7E-4333-BE54-7FBBCD0E3E5D}"/>
    <dgm:cxn modelId="{2CCFCC5B-3A90-473E-932A-2293F1ED9351}" srcId="{997ADCCA-8B0F-45DC-B276-48BCF1BA58EE}" destId="{A2842A4C-1FAB-4D3A-9698-6D929D42A796}" srcOrd="2" destOrd="0" parTransId="{F374988D-292D-4F69-8A2A-90C4CEF47C4B}" sibTransId="{0DFEDD65-AF6F-4DB0-B5EC-F2E3E0BAEF53}"/>
    <dgm:cxn modelId="{FF6C4A6B-CC25-44AE-B289-93A5DB3A9FBF}" type="presOf" srcId="{A67842B6-DA16-4BFE-9105-2F38124A547F}" destId="{8DC60598-0D56-4A05-9A5E-ADFFD0E17DD7}" srcOrd="0" destOrd="0" presId="urn:microsoft.com/office/officeart/2005/8/layout/vList2"/>
    <dgm:cxn modelId="{B01657A5-135F-441B-B14F-85F1070D028F}" srcId="{ED5C6147-02F7-4E4D-B2C4-427DA40077F6}" destId="{AB2D94CC-1A6C-450A-84E9-9B60715C32CD}" srcOrd="0" destOrd="0" parTransId="{EB0D99D2-8572-4AB8-AF69-A41079F3C1EC}" sibTransId="{11515FA5-4E67-4E15-9AF5-BA144F69681A}"/>
    <dgm:cxn modelId="{D27EF3AD-6D1B-4F1C-930A-727F8FCEF426}" type="presOf" srcId="{DA8160AE-D15F-4C58-953F-39C2C19AB2AA}" destId="{546E2387-9205-4A5E-8FD6-C66B946F9630}" srcOrd="0" destOrd="0" presId="urn:microsoft.com/office/officeart/2005/8/layout/vList2"/>
    <dgm:cxn modelId="{51A136B9-C894-4BB0-B523-B86499FD58F3}" type="presOf" srcId="{CB39BD69-562B-4979-8DEB-1853D57846FC}" destId="{FD5558D3-0BF5-43DF-941D-7A7C42B10B05}" srcOrd="0" destOrd="0" presId="urn:microsoft.com/office/officeart/2005/8/layout/vList2"/>
    <dgm:cxn modelId="{522913C3-00C5-4B6F-82FB-8F401993CA42}" type="presOf" srcId="{AB2D94CC-1A6C-450A-84E9-9B60715C32CD}" destId="{CAAF2C1B-F440-433E-B932-9E30CBF3C27E}" srcOrd="0" destOrd="0" presId="urn:microsoft.com/office/officeart/2005/8/layout/vList2"/>
    <dgm:cxn modelId="{32609BE1-3325-48A3-A591-68939E9A3A30}" srcId="{A2842A4C-1FAB-4D3A-9698-6D929D42A796}" destId="{A67842B6-DA16-4BFE-9105-2F38124A547F}" srcOrd="0" destOrd="0" parTransId="{F41BD045-52BA-44B1-86E3-C679B9198E0D}" sibTransId="{4C3F7F48-F63A-4F8B-8987-D8428CF425B6}"/>
    <dgm:cxn modelId="{3354CDFC-7698-4C28-B45A-4DDBB075F046}" type="presOf" srcId="{A2842A4C-1FAB-4D3A-9698-6D929D42A796}" destId="{009530A1-6023-4B2A-9043-291428696F82}" srcOrd="0" destOrd="0" presId="urn:microsoft.com/office/officeart/2005/8/layout/vList2"/>
    <dgm:cxn modelId="{A95288CD-0E5E-4EC1-85EC-CBC05F2906CB}" type="presParOf" srcId="{2C261ACD-A888-4A35-B6B9-1C1DA03217EA}" destId="{C91FE806-E34F-4E4B-9AF3-2C2CA48569B3}" srcOrd="0" destOrd="0" presId="urn:microsoft.com/office/officeart/2005/8/layout/vList2"/>
    <dgm:cxn modelId="{094ADF2E-C60C-4099-BCD4-B9E1AB63CAEE}" type="presParOf" srcId="{2C261ACD-A888-4A35-B6B9-1C1DA03217EA}" destId="{CAAF2C1B-F440-433E-B932-9E30CBF3C27E}" srcOrd="1" destOrd="0" presId="urn:microsoft.com/office/officeart/2005/8/layout/vList2"/>
    <dgm:cxn modelId="{17EE4E19-2733-4036-A78D-BBA16C3BFA2F}" type="presParOf" srcId="{2C261ACD-A888-4A35-B6B9-1C1DA03217EA}" destId="{546E2387-9205-4A5E-8FD6-C66B946F9630}" srcOrd="2" destOrd="0" presId="urn:microsoft.com/office/officeart/2005/8/layout/vList2"/>
    <dgm:cxn modelId="{4FE698E7-5C1D-4650-BE41-3E1864B2CCF1}" type="presParOf" srcId="{2C261ACD-A888-4A35-B6B9-1C1DA03217EA}" destId="{FD5558D3-0BF5-43DF-941D-7A7C42B10B05}" srcOrd="3" destOrd="0" presId="urn:microsoft.com/office/officeart/2005/8/layout/vList2"/>
    <dgm:cxn modelId="{9B53229A-6B33-4FA9-BFDE-424E681DA306}" type="presParOf" srcId="{2C261ACD-A888-4A35-B6B9-1C1DA03217EA}" destId="{009530A1-6023-4B2A-9043-291428696F82}" srcOrd="4" destOrd="0" presId="urn:microsoft.com/office/officeart/2005/8/layout/vList2"/>
    <dgm:cxn modelId="{D9A03B58-99AA-4E36-B3A4-824DCC9C41FE}" type="presParOf" srcId="{2C261ACD-A888-4A35-B6B9-1C1DA03217EA}" destId="{8DC60598-0D56-4A05-9A5E-ADFFD0E17DD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A5B7FA1-E160-4703-A3B7-14CE563EF5EA}"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3C6DF124-2D9F-4008-8496-61E255A27351}">
      <dgm:prSet custT="1"/>
      <dgm:spPr/>
      <dgm:t>
        <a:bodyPr/>
        <a:lstStyle/>
        <a:p>
          <a:pPr rtl="0"/>
          <a:r>
            <a:rPr lang="es-ES_tradnl" sz="2800" b="1" dirty="0"/>
            <a:t>CONCEPTO:</a:t>
          </a:r>
          <a:endParaRPr lang="es-CR" sz="2800" b="1" dirty="0"/>
        </a:p>
      </dgm:t>
    </dgm:pt>
    <dgm:pt modelId="{F826DCD5-4201-4076-90B6-78220F207AFE}" type="parTrans" cxnId="{B9D0A7BF-EA98-492A-ADF8-9DD4B69ECDE2}">
      <dgm:prSet/>
      <dgm:spPr/>
      <dgm:t>
        <a:bodyPr/>
        <a:lstStyle/>
        <a:p>
          <a:endParaRPr lang="es-CR"/>
        </a:p>
      </dgm:t>
    </dgm:pt>
    <dgm:pt modelId="{56013B96-4E65-4484-80DD-DCE49DA73021}" type="sibTrans" cxnId="{B9D0A7BF-EA98-492A-ADF8-9DD4B69ECDE2}">
      <dgm:prSet/>
      <dgm:spPr/>
      <dgm:t>
        <a:bodyPr/>
        <a:lstStyle/>
        <a:p>
          <a:endParaRPr lang="es-CR"/>
        </a:p>
      </dgm:t>
    </dgm:pt>
    <dgm:pt modelId="{222D587C-0D46-46CB-A37A-C44D4DC4E2F4}">
      <dgm:prSet custT="1"/>
      <dgm:spPr/>
      <dgm:t>
        <a:bodyPr/>
        <a:lstStyle/>
        <a:p>
          <a:pPr rtl="0"/>
          <a:r>
            <a:rPr lang="es-ES_tradnl" sz="2400" dirty="0"/>
            <a:t>“el precio </a:t>
          </a:r>
          <a:r>
            <a:rPr lang="es-ES_tradnl" sz="2400" b="1" u="sng" dirty="0">
              <a:solidFill>
                <a:srgbClr val="FFC000"/>
              </a:solidFill>
              <a:effectLst>
                <a:outerShdw blurRad="38100" dist="38100" dir="2700000" algn="tl">
                  <a:srgbClr val="000000">
                    <a:alpha val="43137"/>
                  </a:srgbClr>
                </a:outerShdw>
              </a:effectLst>
            </a:rPr>
            <a:t>efectivamente pagado o por pagar </a:t>
          </a:r>
          <a:r>
            <a:rPr lang="es-ES_tradnl" sz="2400" dirty="0"/>
            <a:t>por las mercancías, cuando éstas se venden para la exportación con destino al país de importación, </a:t>
          </a:r>
          <a:r>
            <a:rPr lang="es-ES_tradnl" sz="2400" b="1" dirty="0">
              <a:solidFill>
                <a:srgbClr val="FFC000"/>
              </a:solidFill>
            </a:rPr>
            <a:t>ajustado</a:t>
          </a:r>
          <a:r>
            <a:rPr lang="es-ES_tradnl" sz="2400" dirty="0"/>
            <a:t> de conformidad con lo dispuesto en el </a:t>
          </a:r>
          <a:r>
            <a:rPr lang="es-ES_tradnl" sz="2400" b="1" dirty="0">
              <a:solidFill>
                <a:srgbClr val="FFC000"/>
              </a:solidFill>
            </a:rPr>
            <a:t>artículo 8</a:t>
          </a:r>
          <a:r>
            <a:rPr lang="es-ES_tradnl" sz="2400" dirty="0"/>
            <a:t>, siempre que concurran determinadas circunstancias”</a:t>
          </a:r>
          <a:endParaRPr lang="es-CR" sz="2400" dirty="0"/>
        </a:p>
      </dgm:t>
    </dgm:pt>
    <dgm:pt modelId="{E692FF71-AD41-4EE8-92F9-62257FF70C19}" type="parTrans" cxnId="{C56F8C76-8F67-41CD-B52F-87235FEF953B}">
      <dgm:prSet/>
      <dgm:spPr/>
      <dgm:t>
        <a:bodyPr/>
        <a:lstStyle/>
        <a:p>
          <a:endParaRPr lang="es-CR"/>
        </a:p>
      </dgm:t>
    </dgm:pt>
    <dgm:pt modelId="{4640383C-F595-46E1-88B0-8007DBC08DA9}" type="sibTrans" cxnId="{C56F8C76-8F67-41CD-B52F-87235FEF953B}">
      <dgm:prSet/>
      <dgm:spPr/>
      <dgm:t>
        <a:bodyPr/>
        <a:lstStyle/>
        <a:p>
          <a:endParaRPr lang="es-CR"/>
        </a:p>
      </dgm:t>
    </dgm:pt>
    <dgm:pt modelId="{F85E5B8F-ACD3-43E8-9CB0-8608ED875344}" type="pres">
      <dgm:prSet presAssocID="{BA5B7FA1-E160-4703-A3B7-14CE563EF5EA}" presName="linear" presStyleCnt="0">
        <dgm:presLayoutVars>
          <dgm:animLvl val="lvl"/>
          <dgm:resizeHandles val="exact"/>
        </dgm:presLayoutVars>
      </dgm:prSet>
      <dgm:spPr/>
    </dgm:pt>
    <dgm:pt modelId="{F8AE0779-E791-4C6D-A773-024391C80A81}" type="pres">
      <dgm:prSet presAssocID="{3C6DF124-2D9F-4008-8496-61E255A27351}" presName="parentText" presStyleLbl="node1" presStyleIdx="0" presStyleCnt="1">
        <dgm:presLayoutVars>
          <dgm:chMax val="0"/>
          <dgm:bulletEnabled val="1"/>
        </dgm:presLayoutVars>
      </dgm:prSet>
      <dgm:spPr/>
    </dgm:pt>
    <dgm:pt modelId="{9021D06F-3B98-40C0-8646-72C2E754D511}" type="pres">
      <dgm:prSet presAssocID="{3C6DF124-2D9F-4008-8496-61E255A27351}" presName="childText" presStyleLbl="revTx" presStyleIdx="0" presStyleCnt="1">
        <dgm:presLayoutVars>
          <dgm:bulletEnabled val="1"/>
        </dgm:presLayoutVars>
      </dgm:prSet>
      <dgm:spPr/>
    </dgm:pt>
  </dgm:ptLst>
  <dgm:cxnLst>
    <dgm:cxn modelId="{3ACB0645-7304-483F-AEB7-52D38ABD10E1}" type="presOf" srcId="{222D587C-0D46-46CB-A37A-C44D4DC4E2F4}" destId="{9021D06F-3B98-40C0-8646-72C2E754D511}" srcOrd="0" destOrd="0" presId="urn:microsoft.com/office/officeart/2005/8/layout/vList2"/>
    <dgm:cxn modelId="{A86F6E56-378A-4FD4-805A-936ED5592FFC}" type="presOf" srcId="{BA5B7FA1-E160-4703-A3B7-14CE563EF5EA}" destId="{F85E5B8F-ACD3-43E8-9CB0-8608ED875344}" srcOrd="0" destOrd="0" presId="urn:microsoft.com/office/officeart/2005/8/layout/vList2"/>
    <dgm:cxn modelId="{C56F8C76-8F67-41CD-B52F-87235FEF953B}" srcId="{3C6DF124-2D9F-4008-8496-61E255A27351}" destId="{222D587C-0D46-46CB-A37A-C44D4DC4E2F4}" srcOrd="0" destOrd="0" parTransId="{E692FF71-AD41-4EE8-92F9-62257FF70C19}" sibTransId="{4640383C-F595-46E1-88B0-8007DBC08DA9}"/>
    <dgm:cxn modelId="{9B1DBEA8-939D-45DA-BDED-9EA54BF75CC4}" type="presOf" srcId="{3C6DF124-2D9F-4008-8496-61E255A27351}" destId="{F8AE0779-E791-4C6D-A773-024391C80A81}" srcOrd="0" destOrd="0" presId="urn:microsoft.com/office/officeart/2005/8/layout/vList2"/>
    <dgm:cxn modelId="{B9D0A7BF-EA98-492A-ADF8-9DD4B69ECDE2}" srcId="{BA5B7FA1-E160-4703-A3B7-14CE563EF5EA}" destId="{3C6DF124-2D9F-4008-8496-61E255A27351}" srcOrd="0" destOrd="0" parTransId="{F826DCD5-4201-4076-90B6-78220F207AFE}" sibTransId="{56013B96-4E65-4484-80DD-DCE49DA73021}"/>
    <dgm:cxn modelId="{2E87F7C7-9848-416C-BC10-E75BDB5BE9CF}" type="presParOf" srcId="{F85E5B8F-ACD3-43E8-9CB0-8608ED875344}" destId="{F8AE0779-E791-4C6D-A773-024391C80A81}" srcOrd="0" destOrd="0" presId="urn:microsoft.com/office/officeart/2005/8/layout/vList2"/>
    <dgm:cxn modelId="{1F58DB30-E242-4705-B5A5-095716627AA8}" type="presParOf" srcId="{F85E5B8F-ACD3-43E8-9CB0-8608ED875344}" destId="{9021D06F-3B98-40C0-8646-72C2E754D511}"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A5B7FA1-E160-4703-A3B7-14CE563EF5EA}"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1DD722C9-9458-4855-8234-4A4EA6012827}">
      <dgm:prSet/>
      <dgm:spPr/>
      <dgm:t>
        <a:bodyPr/>
        <a:lstStyle/>
        <a:p>
          <a:pPr rtl="0"/>
          <a:r>
            <a:rPr lang="es-ES_tradnl"/>
            <a:t>RELACION PRECIO PAGADO O POR PAGAR Y V. DE T.</a:t>
          </a:r>
          <a:endParaRPr lang="es-CR"/>
        </a:p>
      </dgm:t>
    </dgm:pt>
    <dgm:pt modelId="{16CAF196-8C84-4E66-8121-E74A11FBE9A7}" type="parTrans" cxnId="{B2EA84E5-04AB-4DD6-A362-47E7A4EC3352}">
      <dgm:prSet/>
      <dgm:spPr/>
      <dgm:t>
        <a:bodyPr/>
        <a:lstStyle/>
        <a:p>
          <a:endParaRPr lang="es-CR"/>
        </a:p>
      </dgm:t>
    </dgm:pt>
    <dgm:pt modelId="{4F1561D9-65C0-4010-BC09-FA4091BF19A6}" type="sibTrans" cxnId="{B2EA84E5-04AB-4DD6-A362-47E7A4EC3352}">
      <dgm:prSet/>
      <dgm:spPr/>
      <dgm:t>
        <a:bodyPr/>
        <a:lstStyle/>
        <a:p>
          <a:endParaRPr lang="es-CR"/>
        </a:p>
      </dgm:t>
    </dgm:pt>
    <dgm:pt modelId="{EC28D5FB-C08E-413B-8B21-9F8A49D0C111}">
      <dgm:prSet/>
      <dgm:spPr/>
      <dgm:t>
        <a:bodyPr/>
        <a:lstStyle/>
        <a:p>
          <a:pPr rtl="0"/>
          <a:r>
            <a:rPr lang="es-ES_tradnl"/>
            <a:t>1.Si no hay ajuste positivo o negativo</a:t>
          </a:r>
          <a:endParaRPr lang="es-CR"/>
        </a:p>
      </dgm:t>
    </dgm:pt>
    <dgm:pt modelId="{F1BFD5CE-0821-43B1-8380-A6D4E2A96716}" type="parTrans" cxnId="{3BF6E9C7-5EB2-477C-8ED8-2D49398B4749}">
      <dgm:prSet/>
      <dgm:spPr/>
      <dgm:t>
        <a:bodyPr/>
        <a:lstStyle/>
        <a:p>
          <a:endParaRPr lang="es-CR"/>
        </a:p>
      </dgm:t>
    </dgm:pt>
    <dgm:pt modelId="{F83071EA-AADB-42B4-9008-0AF7FCB3E92C}" type="sibTrans" cxnId="{3BF6E9C7-5EB2-477C-8ED8-2D49398B4749}">
      <dgm:prSet/>
      <dgm:spPr/>
      <dgm:t>
        <a:bodyPr/>
        <a:lstStyle/>
        <a:p>
          <a:endParaRPr lang="es-CR"/>
        </a:p>
      </dgm:t>
    </dgm:pt>
    <dgm:pt modelId="{16509FCB-49DA-44D7-A9FE-85327FE4EA0B}">
      <dgm:prSet/>
      <dgm:spPr/>
      <dgm:t>
        <a:bodyPr/>
        <a:lstStyle/>
        <a:p>
          <a:pPr rtl="0"/>
          <a:r>
            <a:rPr lang="es-ES_tradnl"/>
            <a:t>Valor de Transacción = Precio pagado o por pagar</a:t>
          </a:r>
          <a:endParaRPr lang="es-CR"/>
        </a:p>
      </dgm:t>
    </dgm:pt>
    <dgm:pt modelId="{9562C335-F53C-4BDC-A4FD-38C964AC44EB}" type="parTrans" cxnId="{BBA7B11D-56B8-4096-8025-8D918F7A8543}">
      <dgm:prSet/>
      <dgm:spPr/>
      <dgm:t>
        <a:bodyPr/>
        <a:lstStyle/>
        <a:p>
          <a:endParaRPr lang="es-CR"/>
        </a:p>
      </dgm:t>
    </dgm:pt>
    <dgm:pt modelId="{4FFEA53C-C255-485A-A72F-0857B9B594CE}" type="sibTrans" cxnId="{BBA7B11D-56B8-4096-8025-8D918F7A8543}">
      <dgm:prSet/>
      <dgm:spPr/>
      <dgm:t>
        <a:bodyPr/>
        <a:lstStyle/>
        <a:p>
          <a:endParaRPr lang="es-CR"/>
        </a:p>
      </dgm:t>
    </dgm:pt>
    <dgm:pt modelId="{A7CA860C-30F7-46A5-84CB-F1583301678F}">
      <dgm:prSet/>
      <dgm:spPr/>
      <dgm:t>
        <a:bodyPr/>
        <a:lstStyle/>
        <a:p>
          <a:pPr rtl="0"/>
          <a:r>
            <a:rPr lang="es-ES_tradnl"/>
            <a:t>2.Ajuste</a:t>
          </a:r>
          <a:endParaRPr lang="es-CR"/>
        </a:p>
      </dgm:t>
    </dgm:pt>
    <dgm:pt modelId="{9085EE01-AA83-4794-BD57-E5E3C1240500}" type="parTrans" cxnId="{EFA642CA-B57D-43CB-B6FB-D65669F6CD40}">
      <dgm:prSet/>
      <dgm:spPr/>
      <dgm:t>
        <a:bodyPr/>
        <a:lstStyle/>
        <a:p>
          <a:endParaRPr lang="es-CR"/>
        </a:p>
      </dgm:t>
    </dgm:pt>
    <dgm:pt modelId="{342C5D2A-70F2-4787-9885-9C1E8A300142}" type="sibTrans" cxnId="{EFA642CA-B57D-43CB-B6FB-D65669F6CD40}">
      <dgm:prSet/>
      <dgm:spPr/>
      <dgm:t>
        <a:bodyPr/>
        <a:lstStyle/>
        <a:p>
          <a:endParaRPr lang="es-CR"/>
        </a:p>
      </dgm:t>
    </dgm:pt>
    <dgm:pt modelId="{9710B38E-2229-4448-A1A8-FE59D0F8440D}">
      <dgm:prSet/>
      <dgm:spPr/>
      <dgm:t>
        <a:bodyPr/>
        <a:lstStyle/>
        <a:p>
          <a:pPr rtl="0"/>
          <a:r>
            <a:rPr lang="es-ES_tradnl"/>
            <a:t>Valor de transacción  =  Precio pagado o por pagar + ajuste+</a:t>
          </a:r>
          <a:endParaRPr lang="es-CR"/>
        </a:p>
      </dgm:t>
    </dgm:pt>
    <dgm:pt modelId="{6C932470-0C09-459E-BDCB-236630E670FB}" type="parTrans" cxnId="{247FE067-283D-41CA-AC5A-7457476B256E}">
      <dgm:prSet/>
      <dgm:spPr/>
      <dgm:t>
        <a:bodyPr/>
        <a:lstStyle/>
        <a:p>
          <a:endParaRPr lang="es-CR"/>
        </a:p>
      </dgm:t>
    </dgm:pt>
    <dgm:pt modelId="{91F8497A-094D-4C81-817F-0CCB1059F40D}" type="sibTrans" cxnId="{247FE067-283D-41CA-AC5A-7457476B256E}">
      <dgm:prSet/>
      <dgm:spPr/>
      <dgm:t>
        <a:bodyPr/>
        <a:lstStyle/>
        <a:p>
          <a:endParaRPr lang="es-CR"/>
        </a:p>
      </dgm:t>
    </dgm:pt>
    <dgm:pt modelId="{E516F1DA-6FB1-4BE6-A9C8-8EA6733872BD}">
      <dgm:prSet/>
      <dgm:spPr/>
      <dgm:t>
        <a:bodyPr/>
        <a:lstStyle/>
        <a:p>
          <a:pPr rtl="0"/>
          <a:r>
            <a:rPr lang="es-ES_tradnl"/>
            <a:t>Valor de transacción  =  Precio pagado o por pagar - ajuste-</a:t>
          </a:r>
          <a:endParaRPr lang="es-CR"/>
        </a:p>
      </dgm:t>
    </dgm:pt>
    <dgm:pt modelId="{0CD14BFB-899E-41B7-A77B-A6754EA532B3}" type="parTrans" cxnId="{686BE4BC-3C42-49CB-BC67-62F5C96A2821}">
      <dgm:prSet/>
      <dgm:spPr/>
      <dgm:t>
        <a:bodyPr/>
        <a:lstStyle/>
        <a:p>
          <a:endParaRPr lang="es-CR"/>
        </a:p>
      </dgm:t>
    </dgm:pt>
    <dgm:pt modelId="{89FE19F0-44C7-4A83-92A2-2AC36854EF70}" type="sibTrans" cxnId="{686BE4BC-3C42-49CB-BC67-62F5C96A2821}">
      <dgm:prSet/>
      <dgm:spPr/>
      <dgm:t>
        <a:bodyPr/>
        <a:lstStyle/>
        <a:p>
          <a:endParaRPr lang="es-CR"/>
        </a:p>
      </dgm:t>
    </dgm:pt>
    <dgm:pt modelId="{F85E5B8F-ACD3-43E8-9CB0-8608ED875344}" type="pres">
      <dgm:prSet presAssocID="{BA5B7FA1-E160-4703-A3B7-14CE563EF5EA}" presName="linear" presStyleCnt="0">
        <dgm:presLayoutVars>
          <dgm:animLvl val="lvl"/>
          <dgm:resizeHandles val="exact"/>
        </dgm:presLayoutVars>
      </dgm:prSet>
      <dgm:spPr/>
    </dgm:pt>
    <dgm:pt modelId="{A4884E60-C1C7-4F22-AD30-8E8EB7D130BA}" type="pres">
      <dgm:prSet presAssocID="{1DD722C9-9458-4855-8234-4A4EA6012827}" presName="parentText" presStyleLbl="node1" presStyleIdx="0" presStyleCnt="3">
        <dgm:presLayoutVars>
          <dgm:chMax val="0"/>
          <dgm:bulletEnabled val="1"/>
        </dgm:presLayoutVars>
      </dgm:prSet>
      <dgm:spPr/>
    </dgm:pt>
    <dgm:pt modelId="{C2A46288-414E-4E94-8422-F67390CD6983}" type="pres">
      <dgm:prSet presAssocID="{4F1561D9-65C0-4010-BC09-FA4091BF19A6}" presName="spacer" presStyleCnt="0"/>
      <dgm:spPr/>
    </dgm:pt>
    <dgm:pt modelId="{869FDCCD-15A3-4ED4-88C9-FABCDA6300F9}" type="pres">
      <dgm:prSet presAssocID="{EC28D5FB-C08E-413B-8B21-9F8A49D0C111}" presName="parentText" presStyleLbl="node1" presStyleIdx="1" presStyleCnt="3">
        <dgm:presLayoutVars>
          <dgm:chMax val="0"/>
          <dgm:bulletEnabled val="1"/>
        </dgm:presLayoutVars>
      </dgm:prSet>
      <dgm:spPr/>
    </dgm:pt>
    <dgm:pt modelId="{EDA54B43-44F5-42B4-BEE0-A4235A5F6D17}" type="pres">
      <dgm:prSet presAssocID="{EC28D5FB-C08E-413B-8B21-9F8A49D0C111}" presName="childText" presStyleLbl="revTx" presStyleIdx="0" presStyleCnt="2">
        <dgm:presLayoutVars>
          <dgm:bulletEnabled val="1"/>
        </dgm:presLayoutVars>
      </dgm:prSet>
      <dgm:spPr/>
    </dgm:pt>
    <dgm:pt modelId="{A5DDCC02-8628-427D-9CE5-85850B72567E}" type="pres">
      <dgm:prSet presAssocID="{A7CA860C-30F7-46A5-84CB-F1583301678F}" presName="parentText" presStyleLbl="node1" presStyleIdx="2" presStyleCnt="3">
        <dgm:presLayoutVars>
          <dgm:chMax val="0"/>
          <dgm:bulletEnabled val="1"/>
        </dgm:presLayoutVars>
      </dgm:prSet>
      <dgm:spPr/>
    </dgm:pt>
    <dgm:pt modelId="{5B5FB2E8-6B46-4684-AD1E-BA957D0B5818}" type="pres">
      <dgm:prSet presAssocID="{A7CA860C-30F7-46A5-84CB-F1583301678F}" presName="childText" presStyleLbl="revTx" presStyleIdx="1" presStyleCnt="2">
        <dgm:presLayoutVars>
          <dgm:bulletEnabled val="1"/>
        </dgm:presLayoutVars>
      </dgm:prSet>
      <dgm:spPr/>
    </dgm:pt>
  </dgm:ptLst>
  <dgm:cxnLst>
    <dgm:cxn modelId="{BBA7B11D-56B8-4096-8025-8D918F7A8543}" srcId="{EC28D5FB-C08E-413B-8B21-9F8A49D0C111}" destId="{16509FCB-49DA-44D7-A9FE-85327FE4EA0B}" srcOrd="0" destOrd="0" parTransId="{9562C335-F53C-4BDC-A4FD-38C964AC44EB}" sibTransId="{4FFEA53C-C255-485A-A72F-0857B9B594CE}"/>
    <dgm:cxn modelId="{7BCC7934-5882-4207-B719-34175335B8D1}" type="presOf" srcId="{A7CA860C-30F7-46A5-84CB-F1583301678F}" destId="{A5DDCC02-8628-427D-9CE5-85850B72567E}" srcOrd="0" destOrd="0" presId="urn:microsoft.com/office/officeart/2005/8/layout/vList2"/>
    <dgm:cxn modelId="{0F53DE3D-8C43-4351-A8E7-F68CFE5015F0}" type="presOf" srcId="{E516F1DA-6FB1-4BE6-A9C8-8EA6733872BD}" destId="{5B5FB2E8-6B46-4684-AD1E-BA957D0B5818}" srcOrd="0" destOrd="1" presId="urn:microsoft.com/office/officeart/2005/8/layout/vList2"/>
    <dgm:cxn modelId="{3DD38D48-2438-46B7-9429-EAC551A4BA02}" type="presOf" srcId="{EC28D5FB-C08E-413B-8B21-9F8A49D0C111}" destId="{869FDCCD-15A3-4ED4-88C9-FABCDA6300F9}" srcOrd="0" destOrd="0" presId="urn:microsoft.com/office/officeart/2005/8/layout/vList2"/>
    <dgm:cxn modelId="{247FE067-283D-41CA-AC5A-7457476B256E}" srcId="{A7CA860C-30F7-46A5-84CB-F1583301678F}" destId="{9710B38E-2229-4448-A1A8-FE59D0F8440D}" srcOrd="0" destOrd="0" parTransId="{6C932470-0C09-459E-BDCB-236630E670FB}" sibTransId="{91F8497A-094D-4C81-817F-0CCB1059F40D}"/>
    <dgm:cxn modelId="{04D5A18A-2C72-4460-A701-B7633D012FCE}" type="presOf" srcId="{16509FCB-49DA-44D7-A9FE-85327FE4EA0B}" destId="{EDA54B43-44F5-42B4-BEE0-A4235A5F6D17}" srcOrd="0" destOrd="0" presId="urn:microsoft.com/office/officeart/2005/8/layout/vList2"/>
    <dgm:cxn modelId="{1709068F-CB6F-4D83-A3DA-C30926EB8BF3}" type="presOf" srcId="{9710B38E-2229-4448-A1A8-FE59D0F8440D}" destId="{5B5FB2E8-6B46-4684-AD1E-BA957D0B5818}" srcOrd="0" destOrd="0" presId="urn:microsoft.com/office/officeart/2005/8/layout/vList2"/>
    <dgm:cxn modelId="{EB1915A6-6A88-49D1-A29E-B40DDDAA5EFB}" type="presOf" srcId="{BA5B7FA1-E160-4703-A3B7-14CE563EF5EA}" destId="{F85E5B8F-ACD3-43E8-9CB0-8608ED875344}" srcOrd="0" destOrd="0" presId="urn:microsoft.com/office/officeart/2005/8/layout/vList2"/>
    <dgm:cxn modelId="{686BE4BC-3C42-49CB-BC67-62F5C96A2821}" srcId="{A7CA860C-30F7-46A5-84CB-F1583301678F}" destId="{E516F1DA-6FB1-4BE6-A9C8-8EA6733872BD}" srcOrd="1" destOrd="0" parTransId="{0CD14BFB-899E-41B7-A77B-A6754EA532B3}" sibTransId="{89FE19F0-44C7-4A83-92A2-2AC36854EF70}"/>
    <dgm:cxn modelId="{3BF6E9C7-5EB2-477C-8ED8-2D49398B4749}" srcId="{BA5B7FA1-E160-4703-A3B7-14CE563EF5EA}" destId="{EC28D5FB-C08E-413B-8B21-9F8A49D0C111}" srcOrd="1" destOrd="0" parTransId="{F1BFD5CE-0821-43B1-8380-A6D4E2A96716}" sibTransId="{F83071EA-AADB-42B4-9008-0AF7FCB3E92C}"/>
    <dgm:cxn modelId="{EFA642CA-B57D-43CB-B6FB-D65669F6CD40}" srcId="{BA5B7FA1-E160-4703-A3B7-14CE563EF5EA}" destId="{A7CA860C-30F7-46A5-84CB-F1583301678F}" srcOrd="2" destOrd="0" parTransId="{9085EE01-AA83-4794-BD57-E5E3C1240500}" sibTransId="{342C5D2A-70F2-4787-9885-9C1E8A300142}"/>
    <dgm:cxn modelId="{B2EA84E5-04AB-4DD6-A362-47E7A4EC3352}" srcId="{BA5B7FA1-E160-4703-A3B7-14CE563EF5EA}" destId="{1DD722C9-9458-4855-8234-4A4EA6012827}" srcOrd="0" destOrd="0" parTransId="{16CAF196-8C84-4E66-8121-E74A11FBE9A7}" sibTransId="{4F1561D9-65C0-4010-BC09-FA4091BF19A6}"/>
    <dgm:cxn modelId="{A0E8F6F9-050A-403E-9FA2-C470A526B57F}" type="presOf" srcId="{1DD722C9-9458-4855-8234-4A4EA6012827}" destId="{A4884E60-C1C7-4F22-AD30-8E8EB7D130BA}" srcOrd="0" destOrd="0" presId="urn:microsoft.com/office/officeart/2005/8/layout/vList2"/>
    <dgm:cxn modelId="{FC73E257-5C3D-4F67-94B3-376E78DD3D2C}" type="presParOf" srcId="{F85E5B8F-ACD3-43E8-9CB0-8608ED875344}" destId="{A4884E60-C1C7-4F22-AD30-8E8EB7D130BA}" srcOrd="0" destOrd="0" presId="urn:microsoft.com/office/officeart/2005/8/layout/vList2"/>
    <dgm:cxn modelId="{37214A3D-3C92-4236-8682-6F57962E78A3}" type="presParOf" srcId="{F85E5B8F-ACD3-43E8-9CB0-8608ED875344}" destId="{C2A46288-414E-4E94-8422-F67390CD6983}" srcOrd="1" destOrd="0" presId="urn:microsoft.com/office/officeart/2005/8/layout/vList2"/>
    <dgm:cxn modelId="{88C8219B-ADB5-4EDC-A80A-A08634E3563D}" type="presParOf" srcId="{F85E5B8F-ACD3-43E8-9CB0-8608ED875344}" destId="{869FDCCD-15A3-4ED4-88C9-FABCDA6300F9}" srcOrd="2" destOrd="0" presId="urn:microsoft.com/office/officeart/2005/8/layout/vList2"/>
    <dgm:cxn modelId="{8C043D48-BBE6-486A-9ABB-BF717F370D23}" type="presParOf" srcId="{F85E5B8F-ACD3-43E8-9CB0-8608ED875344}" destId="{EDA54B43-44F5-42B4-BEE0-A4235A5F6D17}" srcOrd="3" destOrd="0" presId="urn:microsoft.com/office/officeart/2005/8/layout/vList2"/>
    <dgm:cxn modelId="{65E2C81A-8A35-44BC-86F8-CBB2F4DC8697}" type="presParOf" srcId="{F85E5B8F-ACD3-43E8-9CB0-8608ED875344}" destId="{A5DDCC02-8628-427D-9CE5-85850B72567E}" srcOrd="4" destOrd="0" presId="urn:microsoft.com/office/officeart/2005/8/layout/vList2"/>
    <dgm:cxn modelId="{AD85A227-7175-4F6C-9289-57CA8DAA5C6D}" type="presParOf" srcId="{F85E5B8F-ACD3-43E8-9CB0-8608ED875344}" destId="{5B5FB2E8-6B46-4684-AD1E-BA957D0B581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ACEDB8A-9FAE-42D6-9302-9CE2CBAC64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9F74FC27-6E1E-4F06-A2D8-08D87BFF7DCA}">
      <dgm:prSet/>
      <dgm:spPr/>
      <dgm:t>
        <a:bodyPr/>
        <a:lstStyle/>
        <a:p>
          <a:pPr rtl="0"/>
          <a:r>
            <a:rPr lang="es-ES_tradnl"/>
            <a:t>1. Son normales en muchas ramas comerciales.</a:t>
          </a:r>
          <a:endParaRPr lang="es-CR"/>
        </a:p>
      </dgm:t>
    </dgm:pt>
    <dgm:pt modelId="{5256BCAE-6F16-480E-98D6-FA4877CBA8A2}" type="parTrans" cxnId="{77789866-E6B2-4EFB-811F-324D091A5B0C}">
      <dgm:prSet/>
      <dgm:spPr/>
      <dgm:t>
        <a:bodyPr/>
        <a:lstStyle/>
        <a:p>
          <a:endParaRPr lang="es-CR"/>
        </a:p>
      </dgm:t>
    </dgm:pt>
    <dgm:pt modelId="{B24F78B1-5AA3-494D-B3FA-FC8AC100890F}" type="sibTrans" cxnId="{77789866-E6B2-4EFB-811F-324D091A5B0C}">
      <dgm:prSet/>
      <dgm:spPr/>
      <dgm:t>
        <a:bodyPr/>
        <a:lstStyle/>
        <a:p>
          <a:endParaRPr lang="es-CR"/>
        </a:p>
      </dgm:t>
    </dgm:pt>
    <dgm:pt modelId="{5A00A30A-B3EE-4F08-B3DD-E2BC1C2E175A}">
      <dgm:prSet/>
      <dgm:spPr/>
      <dgm:t>
        <a:bodyPr/>
        <a:lstStyle/>
        <a:p>
          <a:pPr rtl="0"/>
          <a:r>
            <a:rPr lang="es-ES_tradnl"/>
            <a:t>2. Pueden reflejarse en la factura como:</a:t>
          </a:r>
          <a:endParaRPr lang="es-CR"/>
        </a:p>
      </dgm:t>
    </dgm:pt>
    <dgm:pt modelId="{55E23885-B200-48C1-A29A-BD1AB27D1843}" type="parTrans" cxnId="{8576189C-7BCD-4EB8-AC3F-19C9038BC565}">
      <dgm:prSet/>
      <dgm:spPr/>
      <dgm:t>
        <a:bodyPr/>
        <a:lstStyle/>
        <a:p>
          <a:endParaRPr lang="es-CR"/>
        </a:p>
      </dgm:t>
    </dgm:pt>
    <dgm:pt modelId="{A0FA5A88-F1E3-40E4-BE93-6D60D2BFA95C}" type="sibTrans" cxnId="{8576189C-7BCD-4EB8-AC3F-19C9038BC565}">
      <dgm:prSet/>
      <dgm:spPr/>
      <dgm:t>
        <a:bodyPr/>
        <a:lstStyle/>
        <a:p>
          <a:endParaRPr lang="es-CR"/>
        </a:p>
      </dgm:t>
    </dgm:pt>
    <dgm:pt modelId="{BE056E0C-F4B7-40AD-AE84-661D584596BC}">
      <dgm:prSet/>
      <dgm:spPr/>
      <dgm:t>
        <a:bodyPr/>
        <a:lstStyle/>
        <a:p>
          <a:pPr rtl="0"/>
          <a:r>
            <a:rPr lang="es-ES_tradnl"/>
            <a:t>porcentajes, indicando a qué obedecen</a:t>
          </a:r>
          <a:endParaRPr lang="es-CR"/>
        </a:p>
      </dgm:t>
    </dgm:pt>
    <dgm:pt modelId="{D4EA26E3-8AA1-43F7-B5D0-0BF61A8EA44B}" type="parTrans" cxnId="{0E62ADA9-E6A3-471D-9995-EEBE508434BC}">
      <dgm:prSet/>
      <dgm:spPr/>
      <dgm:t>
        <a:bodyPr/>
        <a:lstStyle/>
        <a:p>
          <a:endParaRPr lang="es-CR"/>
        </a:p>
      </dgm:t>
    </dgm:pt>
    <dgm:pt modelId="{DE7338B0-C6A0-4F56-8429-82353FEA78DE}" type="sibTrans" cxnId="{0E62ADA9-E6A3-471D-9995-EEBE508434BC}">
      <dgm:prSet/>
      <dgm:spPr/>
      <dgm:t>
        <a:bodyPr/>
        <a:lstStyle/>
        <a:p>
          <a:endParaRPr lang="es-CR"/>
        </a:p>
      </dgm:t>
    </dgm:pt>
    <dgm:pt modelId="{3A788A1A-4A83-4C02-8B16-8670C88DB998}">
      <dgm:prSet/>
      <dgm:spPr/>
      <dgm:t>
        <a:bodyPr/>
        <a:lstStyle/>
        <a:p>
          <a:pPr rtl="0"/>
          <a:r>
            <a:rPr lang="es-ES_tradnl"/>
            <a:t>porcentajes, sin indicación alguna</a:t>
          </a:r>
          <a:endParaRPr lang="es-CR"/>
        </a:p>
      </dgm:t>
    </dgm:pt>
    <dgm:pt modelId="{425EB7AA-A125-42E1-AF87-6B67CDCA96F7}" type="parTrans" cxnId="{F3DF977E-90F1-48F7-84E7-D0DC99C846FE}">
      <dgm:prSet/>
      <dgm:spPr/>
      <dgm:t>
        <a:bodyPr/>
        <a:lstStyle/>
        <a:p>
          <a:endParaRPr lang="es-CR"/>
        </a:p>
      </dgm:t>
    </dgm:pt>
    <dgm:pt modelId="{04DC261D-82DC-4756-8F93-A8115A7EFE38}" type="sibTrans" cxnId="{F3DF977E-90F1-48F7-84E7-D0DC99C846FE}">
      <dgm:prSet/>
      <dgm:spPr/>
      <dgm:t>
        <a:bodyPr/>
        <a:lstStyle/>
        <a:p>
          <a:endParaRPr lang="es-CR"/>
        </a:p>
      </dgm:t>
    </dgm:pt>
    <dgm:pt modelId="{6B78F5E8-E937-4960-A74E-0A2FA1EEE27F}">
      <dgm:prSet/>
      <dgm:spPr/>
      <dgm:t>
        <a:bodyPr/>
        <a:lstStyle/>
        <a:p>
          <a:pPr rtl="0"/>
          <a:r>
            <a:rPr lang="es-ES_tradnl"/>
            <a:t>precio neto, sin indicación de porcentajes</a:t>
          </a:r>
          <a:endParaRPr lang="es-CR"/>
        </a:p>
      </dgm:t>
    </dgm:pt>
    <dgm:pt modelId="{C8C72554-B82B-44DB-BBB9-9A002350D79E}" type="parTrans" cxnId="{C41F8C3C-43A5-45A5-B666-22BFBFFEC41F}">
      <dgm:prSet/>
      <dgm:spPr/>
      <dgm:t>
        <a:bodyPr/>
        <a:lstStyle/>
        <a:p>
          <a:endParaRPr lang="es-CR"/>
        </a:p>
      </dgm:t>
    </dgm:pt>
    <dgm:pt modelId="{6BA6044F-144D-4C0C-A9F4-0692A721D609}" type="sibTrans" cxnId="{C41F8C3C-43A5-45A5-B666-22BFBFFEC41F}">
      <dgm:prSet/>
      <dgm:spPr/>
      <dgm:t>
        <a:bodyPr/>
        <a:lstStyle/>
        <a:p>
          <a:endParaRPr lang="es-CR"/>
        </a:p>
      </dgm:t>
    </dgm:pt>
    <dgm:pt modelId="{4F5F08EC-A6B8-4ADB-BB5B-9289F256259B}">
      <dgm:prSet/>
      <dgm:spPr/>
      <dgm:t>
        <a:bodyPr/>
        <a:lstStyle/>
        <a:p>
          <a:pPr rtl="0"/>
          <a:r>
            <a:rPr lang="es-ES_tradnl"/>
            <a:t>puede incluir una cantidad mayor, sin indicación</a:t>
          </a:r>
          <a:endParaRPr lang="es-CR"/>
        </a:p>
      </dgm:t>
    </dgm:pt>
    <dgm:pt modelId="{8DB2EFB4-DC71-4667-B89B-6CA09AF0B309}" type="parTrans" cxnId="{71671E05-2E50-49FB-AC83-0F9A64461091}">
      <dgm:prSet/>
      <dgm:spPr/>
      <dgm:t>
        <a:bodyPr/>
        <a:lstStyle/>
        <a:p>
          <a:endParaRPr lang="es-CR"/>
        </a:p>
      </dgm:t>
    </dgm:pt>
    <dgm:pt modelId="{D41C8182-F7FF-41C1-B673-FE1934BA0794}" type="sibTrans" cxnId="{71671E05-2E50-49FB-AC83-0F9A64461091}">
      <dgm:prSet/>
      <dgm:spPr/>
      <dgm:t>
        <a:bodyPr/>
        <a:lstStyle/>
        <a:p>
          <a:endParaRPr lang="es-CR"/>
        </a:p>
      </dgm:t>
    </dgm:pt>
    <dgm:pt modelId="{1ADFF522-D701-43D6-A02B-79A4DA9292A4}" type="pres">
      <dgm:prSet presAssocID="{0ACEDB8A-9FAE-42D6-9302-9CE2CBAC647E}" presName="linear" presStyleCnt="0">
        <dgm:presLayoutVars>
          <dgm:animLvl val="lvl"/>
          <dgm:resizeHandles val="exact"/>
        </dgm:presLayoutVars>
      </dgm:prSet>
      <dgm:spPr/>
    </dgm:pt>
    <dgm:pt modelId="{278C7564-5CC8-4787-865A-084DD128B853}" type="pres">
      <dgm:prSet presAssocID="{9F74FC27-6E1E-4F06-A2D8-08D87BFF7DCA}" presName="parentText" presStyleLbl="node1" presStyleIdx="0" presStyleCnt="2">
        <dgm:presLayoutVars>
          <dgm:chMax val="0"/>
          <dgm:bulletEnabled val="1"/>
        </dgm:presLayoutVars>
      </dgm:prSet>
      <dgm:spPr/>
    </dgm:pt>
    <dgm:pt modelId="{5C876DCE-EDB4-499E-9C2B-D2EE839B5C78}" type="pres">
      <dgm:prSet presAssocID="{B24F78B1-5AA3-494D-B3FA-FC8AC100890F}" presName="spacer" presStyleCnt="0"/>
      <dgm:spPr/>
    </dgm:pt>
    <dgm:pt modelId="{F978D553-76AB-424A-B3F0-06BB05D6A3D3}" type="pres">
      <dgm:prSet presAssocID="{5A00A30A-B3EE-4F08-B3DD-E2BC1C2E175A}" presName="parentText" presStyleLbl="node1" presStyleIdx="1" presStyleCnt="2">
        <dgm:presLayoutVars>
          <dgm:chMax val="0"/>
          <dgm:bulletEnabled val="1"/>
        </dgm:presLayoutVars>
      </dgm:prSet>
      <dgm:spPr/>
    </dgm:pt>
    <dgm:pt modelId="{08EF7C82-5E9F-4C2E-BFB8-53B602CE18BC}" type="pres">
      <dgm:prSet presAssocID="{5A00A30A-B3EE-4F08-B3DD-E2BC1C2E175A}" presName="childText" presStyleLbl="revTx" presStyleIdx="0" presStyleCnt="1">
        <dgm:presLayoutVars>
          <dgm:bulletEnabled val="1"/>
        </dgm:presLayoutVars>
      </dgm:prSet>
      <dgm:spPr/>
    </dgm:pt>
  </dgm:ptLst>
  <dgm:cxnLst>
    <dgm:cxn modelId="{71671E05-2E50-49FB-AC83-0F9A64461091}" srcId="{5A00A30A-B3EE-4F08-B3DD-E2BC1C2E175A}" destId="{4F5F08EC-A6B8-4ADB-BB5B-9289F256259B}" srcOrd="3" destOrd="0" parTransId="{8DB2EFB4-DC71-4667-B89B-6CA09AF0B309}" sibTransId="{D41C8182-F7FF-41C1-B673-FE1934BA0794}"/>
    <dgm:cxn modelId="{CDAF7C33-3EAE-4D84-AAB5-C0344B7ADE42}" type="presOf" srcId="{4F5F08EC-A6B8-4ADB-BB5B-9289F256259B}" destId="{08EF7C82-5E9F-4C2E-BFB8-53B602CE18BC}" srcOrd="0" destOrd="3" presId="urn:microsoft.com/office/officeart/2005/8/layout/vList2"/>
    <dgm:cxn modelId="{C41F8C3C-43A5-45A5-B666-22BFBFFEC41F}" srcId="{5A00A30A-B3EE-4F08-B3DD-E2BC1C2E175A}" destId="{6B78F5E8-E937-4960-A74E-0A2FA1EEE27F}" srcOrd="2" destOrd="0" parTransId="{C8C72554-B82B-44DB-BBB9-9A002350D79E}" sibTransId="{6BA6044F-144D-4C0C-A9F4-0692A721D609}"/>
    <dgm:cxn modelId="{B5E6FA47-DCCC-430D-A961-F42C0745AF7E}" type="presOf" srcId="{BE056E0C-F4B7-40AD-AE84-661D584596BC}" destId="{08EF7C82-5E9F-4C2E-BFB8-53B602CE18BC}" srcOrd="0" destOrd="0" presId="urn:microsoft.com/office/officeart/2005/8/layout/vList2"/>
    <dgm:cxn modelId="{F323E85C-44A1-4A23-9ADD-A01A06E3D5DD}" type="presOf" srcId="{3A788A1A-4A83-4C02-8B16-8670C88DB998}" destId="{08EF7C82-5E9F-4C2E-BFB8-53B602CE18BC}" srcOrd="0" destOrd="1" presId="urn:microsoft.com/office/officeart/2005/8/layout/vList2"/>
    <dgm:cxn modelId="{77789866-E6B2-4EFB-811F-324D091A5B0C}" srcId="{0ACEDB8A-9FAE-42D6-9302-9CE2CBAC647E}" destId="{9F74FC27-6E1E-4F06-A2D8-08D87BFF7DCA}" srcOrd="0" destOrd="0" parTransId="{5256BCAE-6F16-480E-98D6-FA4877CBA8A2}" sibTransId="{B24F78B1-5AA3-494D-B3FA-FC8AC100890F}"/>
    <dgm:cxn modelId="{8C48217B-0987-4415-A702-FAB5932D010A}" type="presOf" srcId="{6B78F5E8-E937-4960-A74E-0A2FA1EEE27F}" destId="{08EF7C82-5E9F-4C2E-BFB8-53B602CE18BC}" srcOrd="0" destOrd="2" presId="urn:microsoft.com/office/officeart/2005/8/layout/vList2"/>
    <dgm:cxn modelId="{F3DF977E-90F1-48F7-84E7-D0DC99C846FE}" srcId="{5A00A30A-B3EE-4F08-B3DD-E2BC1C2E175A}" destId="{3A788A1A-4A83-4C02-8B16-8670C88DB998}" srcOrd="1" destOrd="0" parTransId="{425EB7AA-A125-42E1-AF87-6B67CDCA96F7}" sibTransId="{04DC261D-82DC-4756-8F93-A8115A7EFE38}"/>
    <dgm:cxn modelId="{FC46609B-05D0-481F-9FC5-4AF13B9FAF4B}" type="presOf" srcId="{9F74FC27-6E1E-4F06-A2D8-08D87BFF7DCA}" destId="{278C7564-5CC8-4787-865A-084DD128B853}" srcOrd="0" destOrd="0" presId="urn:microsoft.com/office/officeart/2005/8/layout/vList2"/>
    <dgm:cxn modelId="{8576189C-7BCD-4EB8-AC3F-19C9038BC565}" srcId="{0ACEDB8A-9FAE-42D6-9302-9CE2CBAC647E}" destId="{5A00A30A-B3EE-4F08-B3DD-E2BC1C2E175A}" srcOrd="1" destOrd="0" parTransId="{55E23885-B200-48C1-A29A-BD1AB27D1843}" sibTransId="{A0FA5A88-F1E3-40E4-BE93-6D60D2BFA95C}"/>
    <dgm:cxn modelId="{0E62ADA9-E6A3-471D-9995-EEBE508434BC}" srcId="{5A00A30A-B3EE-4F08-B3DD-E2BC1C2E175A}" destId="{BE056E0C-F4B7-40AD-AE84-661D584596BC}" srcOrd="0" destOrd="0" parTransId="{D4EA26E3-8AA1-43F7-B5D0-0BF61A8EA44B}" sibTransId="{DE7338B0-C6A0-4F56-8429-82353FEA78DE}"/>
    <dgm:cxn modelId="{CFC831D3-47E2-4C5A-9072-257E4CA1B218}" type="presOf" srcId="{5A00A30A-B3EE-4F08-B3DD-E2BC1C2E175A}" destId="{F978D553-76AB-424A-B3F0-06BB05D6A3D3}" srcOrd="0" destOrd="0" presId="urn:microsoft.com/office/officeart/2005/8/layout/vList2"/>
    <dgm:cxn modelId="{CD8D8FEB-8E06-4836-A224-43893BD5AB3D}" type="presOf" srcId="{0ACEDB8A-9FAE-42D6-9302-9CE2CBAC647E}" destId="{1ADFF522-D701-43D6-A02B-79A4DA9292A4}" srcOrd="0" destOrd="0" presId="urn:microsoft.com/office/officeart/2005/8/layout/vList2"/>
    <dgm:cxn modelId="{99FA095A-FA91-484E-BF8B-E69FAAF23A64}" type="presParOf" srcId="{1ADFF522-D701-43D6-A02B-79A4DA9292A4}" destId="{278C7564-5CC8-4787-865A-084DD128B853}" srcOrd="0" destOrd="0" presId="urn:microsoft.com/office/officeart/2005/8/layout/vList2"/>
    <dgm:cxn modelId="{1CB91F35-8315-4EA9-BA07-B7BF651C4D38}" type="presParOf" srcId="{1ADFF522-D701-43D6-A02B-79A4DA9292A4}" destId="{5C876DCE-EDB4-499E-9C2B-D2EE839B5C78}" srcOrd="1" destOrd="0" presId="urn:microsoft.com/office/officeart/2005/8/layout/vList2"/>
    <dgm:cxn modelId="{2407AFE2-2F2F-4087-982B-8B4AE424F1E4}" type="presParOf" srcId="{1ADFF522-D701-43D6-A02B-79A4DA9292A4}" destId="{F978D553-76AB-424A-B3F0-06BB05D6A3D3}" srcOrd="2" destOrd="0" presId="urn:microsoft.com/office/officeart/2005/8/layout/vList2"/>
    <dgm:cxn modelId="{0C921C7F-F280-401E-8FA0-156C4F8B7C7F}" type="presParOf" srcId="{1ADFF522-D701-43D6-A02B-79A4DA9292A4}" destId="{08EF7C82-5E9F-4C2E-BFB8-53B602CE18B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A452F5F-4ECB-41EF-B42A-9CAA8348FC4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CR"/>
        </a:p>
      </dgm:t>
    </dgm:pt>
    <dgm:pt modelId="{C5877FD0-4E1D-4B9A-ADC9-10FB32CEC704}">
      <dgm:prSet/>
      <dgm:spPr/>
      <dgm:t>
        <a:bodyPr/>
        <a:lstStyle/>
        <a:p>
          <a:pPr rtl="0"/>
          <a:r>
            <a:rPr lang="es-ES_tradnl"/>
            <a:t>Motivos: </a:t>
          </a:r>
          <a:endParaRPr lang="es-CR"/>
        </a:p>
      </dgm:t>
    </dgm:pt>
    <dgm:pt modelId="{9E42E831-DD21-4876-A984-D8DFEFF7AC7D}" type="parTrans" cxnId="{1606036B-50CD-4083-8BFE-D8ACD423CA3D}">
      <dgm:prSet/>
      <dgm:spPr/>
      <dgm:t>
        <a:bodyPr/>
        <a:lstStyle/>
        <a:p>
          <a:endParaRPr lang="es-CR"/>
        </a:p>
      </dgm:t>
    </dgm:pt>
    <dgm:pt modelId="{A738A011-AD7D-4753-BC70-5234743EDCFF}" type="sibTrans" cxnId="{1606036B-50CD-4083-8BFE-D8ACD423CA3D}">
      <dgm:prSet/>
      <dgm:spPr/>
      <dgm:t>
        <a:bodyPr/>
        <a:lstStyle/>
        <a:p>
          <a:endParaRPr lang="es-CR"/>
        </a:p>
      </dgm:t>
    </dgm:pt>
    <dgm:pt modelId="{218EAE73-5ED0-4514-8C8D-4141843096E1}">
      <dgm:prSet/>
      <dgm:spPr/>
      <dgm:t>
        <a:bodyPr/>
        <a:lstStyle/>
        <a:p>
          <a:pPr rtl="0"/>
          <a:r>
            <a:rPr lang="es-ES_tradnl"/>
            <a:t>defecto de fabricación de mercancías anteriores.</a:t>
          </a:r>
          <a:endParaRPr lang="es-CR"/>
        </a:p>
      </dgm:t>
    </dgm:pt>
    <dgm:pt modelId="{41018999-A288-49B8-A97F-07FEADF1761F}" type="parTrans" cxnId="{76AB86D0-352E-4E09-B416-6B28E513457A}">
      <dgm:prSet/>
      <dgm:spPr/>
      <dgm:t>
        <a:bodyPr/>
        <a:lstStyle/>
        <a:p>
          <a:endParaRPr lang="es-CR"/>
        </a:p>
      </dgm:t>
    </dgm:pt>
    <dgm:pt modelId="{01459760-72E0-46C9-B76A-67852887160C}" type="sibTrans" cxnId="{76AB86D0-352E-4E09-B416-6B28E513457A}">
      <dgm:prSet/>
      <dgm:spPr/>
      <dgm:t>
        <a:bodyPr/>
        <a:lstStyle/>
        <a:p>
          <a:endParaRPr lang="es-CR"/>
        </a:p>
      </dgm:t>
    </dgm:pt>
    <dgm:pt modelId="{A190A7BD-0D06-4531-8093-0B440BDAFDD3}">
      <dgm:prSet/>
      <dgm:spPr/>
      <dgm:t>
        <a:bodyPr/>
        <a:lstStyle/>
        <a:p>
          <a:pPr rtl="0"/>
          <a:r>
            <a:rPr lang="es-ES_tradnl"/>
            <a:t>avería de mercancías bajo garantía del vendedor</a:t>
          </a:r>
          <a:endParaRPr lang="es-CR"/>
        </a:p>
      </dgm:t>
    </dgm:pt>
    <dgm:pt modelId="{E6B39F3D-FE0E-4277-A1EE-3A161C4B674D}" type="parTrans" cxnId="{C168404D-AA3F-4054-808F-0150C1A7EC84}">
      <dgm:prSet/>
      <dgm:spPr/>
      <dgm:t>
        <a:bodyPr/>
        <a:lstStyle/>
        <a:p>
          <a:endParaRPr lang="es-CR"/>
        </a:p>
      </dgm:t>
    </dgm:pt>
    <dgm:pt modelId="{BD52E2C1-3166-4E65-A0E7-5DF7CE4AFF01}" type="sibTrans" cxnId="{C168404D-AA3F-4054-808F-0150C1A7EC84}">
      <dgm:prSet/>
      <dgm:spPr/>
      <dgm:t>
        <a:bodyPr/>
        <a:lstStyle/>
        <a:p>
          <a:endParaRPr lang="es-CR"/>
        </a:p>
      </dgm:t>
    </dgm:pt>
    <dgm:pt modelId="{7B06E52E-6B4A-45A7-BBA8-29E537C6CE04}">
      <dgm:prSet/>
      <dgm:spPr/>
      <dgm:t>
        <a:bodyPr/>
        <a:lstStyle/>
        <a:p>
          <a:pPr rtl="0"/>
          <a:r>
            <a:rPr lang="es-ES_tradnl"/>
            <a:t>inconformidad entre estipulaciones del contrato	</a:t>
          </a:r>
          <a:endParaRPr lang="es-CR"/>
        </a:p>
      </dgm:t>
    </dgm:pt>
    <dgm:pt modelId="{20161290-1BEB-4113-8DA7-8094357283BD}" type="parTrans" cxnId="{269DCB6A-6BB6-4138-9F75-6D69D275F52B}">
      <dgm:prSet/>
      <dgm:spPr/>
      <dgm:t>
        <a:bodyPr/>
        <a:lstStyle/>
        <a:p>
          <a:endParaRPr lang="es-CR"/>
        </a:p>
      </dgm:t>
    </dgm:pt>
    <dgm:pt modelId="{75326339-AEC6-479D-9D6D-77E9B9E364BD}" type="sibTrans" cxnId="{269DCB6A-6BB6-4138-9F75-6D69D275F52B}">
      <dgm:prSet/>
      <dgm:spPr/>
      <dgm:t>
        <a:bodyPr/>
        <a:lstStyle/>
        <a:p>
          <a:endParaRPr lang="es-CR"/>
        </a:p>
      </dgm:t>
    </dgm:pt>
    <dgm:pt modelId="{331A5F9E-E5DB-46B2-8618-0BA295AA174B}">
      <dgm:prSet/>
      <dgm:spPr/>
      <dgm:t>
        <a:bodyPr/>
        <a:lstStyle/>
        <a:p>
          <a:pPr rtl="0"/>
          <a:r>
            <a:rPr lang="es-ES_tradnl"/>
            <a:t>Método:</a:t>
          </a:r>
          <a:endParaRPr lang="es-CR"/>
        </a:p>
      </dgm:t>
    </dgm:pt>
    <dgm:pt modelId="{DDC64A4B-209F-4557-8682-0C9071F380B8}" type="parTrans" cxnId="{96E7A7D7-01F8-4E46-9BCB-12F2F1E6B032}">
      <dgm:prSet/>
      <dgm:spPr/>
      <dgm:t>
        <a:bodyPr/>
        <a:lstStyle/>
        <a:p>
          <a:endParaRPr lang="es-CR"/>
        </a:p>
      </dgm:t>
    </dgm:pt>
    <dgm:pt modelId="{A5D0DACA-DDA7-476A-9B9B-F08EA047A509}" type="sibTrans" cxnId="{96E7A7D7-01F8-4E46-9BCB-12F2F1E6B032}">
      <dgm:prSet/>
      <dgm:spPr/>
      <dgm:t>
        <a:bodyPr/>
        <a:lstStyle/>
        <a:p>
          <a:endParaRPr lang="es-CR"/>
        </a:p>
      </dgm:t>
    </dgm:pt>
    <dgm:pt modelId="{730CAF9E-E382-499D-80C5-7B31743412A4}">
      <dgm:prSet/>
      <dgm:spPr/>
      <dgm:t>
        <a:bodyPr/>
        <a:lstStyle/>
        <a:p>
          <a:pPr rtl="0"/>
          <a:r>
            <a:rPr lang="es-ES_tradnl" dirty="0"/>
            <a:t>Puede acordarse una indemnización en forma de descuento, que el vendedor otorga en envíos posteriores.</a:t>
          </a:r>
          <a:endParaRPr lang="es-CR" dirty="0"/>
        </a:p>
      </dgm:t>
    </dgm:pt>
    <dgm:pt modelId="{1C9D6F34-870E-4419-8CB2-43443D208CB2}" type="parTrans" cxnId="{58A9536B-5AC7-4831-8337-8C94FEB4334C}">
      <dgm:prSet/>
      <dgm:spPr/>
      <dgm:t>
        <a:bodyPr/>
        <a:lstStyle/>
        <a:p>
          <a:endParaRPr lang="es-CR"/>
        </a:p>
      </dgm:t>
    </dgm:pt>
    <dgm:pt modelId="{281F143C-FDC4-425C-8EFF-BBD30AC87BAA}" type="sibTrans" cxnId="{58A9536B-5AC7-4831-8337-8C94FEB4334C}">
      <dgm:prSet/>
      <dgm:spPr/>
      <dgm:t>
        <a:bodyPr/>
        <a:lstStyle/>
        <a:p>
          <a:endParaRPr lang="es-CR"/>
        </a:p>
      </dgm:t>
    </dgm:pt>
    <dgm:pt modelId="{9BA99FA7-8D93-4055-908D-5390167B373D}" type="pres">
      <dgm:prSet presAssocID="{AA452F5F-4ECB-41EF-B42A-9CAA8348FC4E}" presName="linear" presStyleCnt="0">
        <dgm:presLayoutVars>
          <dgm:animLvl val="lvl"/>
          <dgm:resizeHandles val="exact"/>
        </dgm:presLayoutVars>
      </dgm:prSet>
      <dgm:spPr/>
    </dgm:pt>
    <dgm:pt modelId="{9A5E5243-494A-4568-8DEB-3249FC67F6C1}" type="pres">
      <dgm:prSet presAssocID="{C5877FD0-4E1D-4B9A-ADC9-10FB32CEC704}" presName="parentText" presStyleLbl="node1" presStyleIdx="0" presStyleCnt="2">
        <dgm:presLayoutVars>
          <dgm:chMax val="0"/>
          <dgm:bulletEnabled val="1"/>
        </dgm:presLayoutVars>
      </dgm:prSet>
      <dgm:spPr/>
    </dgm:pt>
    <dgm:pt modelId="{982401DB-E0AB-4D9D-8E40-8A5875075C5B}" type="pres">
      <dgm:prSet presAssocID="{C5877FD0-4E1D-4B9A-ADC9-10FB32CEC704}" presName="childText" presStyleLbl="revTx" presStyleIdx="0" presStyleCnt="2">
        <dgm:presLayoutVars>
          <dgm:bulletEnabled val="1"/>
        </dgm:presLayoutVars>
      </dgm:prSet>
      <dgm:spPr/>
    </dgm:pt>
    <dgm:pt modelId="{FCC26CEA-8C8D-47E2-86E4-9F7069DAFE6E}" type="pres">
      <dgm:prSet presAssocID="{331A5F9E-E5DB-46B2-8618-0BA295AA174B}" presName="parentText" presStyleLbl="node1" presStyleIdx="1" presStyleCnt="2">
        <dgm:presLayoutVars>
          <dgm:chMax val="0"/>
          <dgm:bulletEnabled val="1"/>
        </dgm:presLayoutVars>
      </dgm:prSet>
      <dgm:spPr/>
    </dgm:pt>
    <dgm:pt modelId="{C90EDA4A-07AB-4080-9B7E-857AD37A75EC}" type="pres">
      <dgm:prSet presAssocID="{331A5F9E-E5DB-46B2-8618-0BA295AA174B}" presName="childText" presStyleLbl="revTx" presStyleIdx="1" presStyleCnt="2">
        <dgm:presLayoutVars>
          <dgm:bulletEnabled val="1"/>
        </dgm:presLayoutVars>
      </dgm:prSet>
      <dgm:spPr/>
    </dgm:pt>
  </dgm:ptLst>
  <dgm:cxnLst>
    <dgm:cxn modelId="{968ED313-BF45-44A9-8260-CAF9F629C024}" type="presOf" srcId="{7B06E52E-6B4A-45A7-BBA8-29E537C6CE04}" destId="{982401DB-E0AB-4D9D-8E40-8A5875075C5B}" srcOrd="0" destOrd="2" presId="urn:microsoft.com/office/officeart/2005/8/layout/vList2"/>
    <dgm:cxn modelId="{DBF7063C-B6A6-4C14-9799-CBE98B19858F}" type="presOf" srcId="{A190A7BD-0D06-4531-8093-0B440BDAFDD3}" destId="{982401DB-E0AB-4D9D-8E40-8A5875075C5B}" srcOrd="0" destOrd="1" presId="urn:microsoft.com/office/officeart/2005/8/layout/vList2"/>
    <dgm:cxn modelId="{D990C240-B329-4D2D-89C4-C7019FD73190}" type="presOf" srcId="{AA452F5F-4ECB-41EF-B42A-9CAA8348FC4E}" destId="{9BA99FA7-8D93-4055-908D-5390167B373D}" srcOrd="0" destOrd="0" presId="urn:microsoft.com/office/officeart/2005/8/layout/vList2"/>
    <dgm:cxn modelId="{C168404D-AA3F-4054-808F-0150C1A7EC84}" srcId="{C5877FD0-4E1D-4B9A-ADC9-10FB32CEC704}" destId="{A190A7BD-0D06-4531-8093-0B440BDAFDD3}" srcOrd="1" destOrd="0" parTransId="{E6B39F3D-FE0E-4277-A1EE-3A161C4B674D}" sibTransId="{BD52E2C1-3166-4E65-A0E7-5DF7CE4AFF01}"/>
    <dgm:cxn modelId="{28D0794D-1571-413B-825C-5257166CC142}" type="presOf" srcId="{C5877FD0-4E1D-4B9A-ADC9-10FB32CEC704}" destId="{9A5E5243-494A-4568-8DEB-3249FC67F6C1}" srcOrd="0" destOrd="0" presId="urn:microsoft.com/office/officeart/2005/8/layout/vList2"/>
    <dgm:cxn modelId="{269DCB6A-6BB6-4138-9F75-6D69D275F52B}" srcId="{C5877FD0-4E1D-4B9A-ADC9-10FB32CEC704}" destId="{7B06E52E-6B4A-45A7-BBA8-29E537C6CE04}" srcOrd="2" destOrd="0" parTransId="{20161290-1BEB-4113-8DA7-8094357283BD}" sibTransId="{75326339-AEC6-479D-9D6D-77E9B9E364BD}"/>
    <dgm:cxn modelId="{1606036B-50CD-4083-8BFE-D8ACD423CA3D}" srcId="{AA452F5F-4ECB-41EF-B42A-9CAA8348FC4E}" destId="{C5877FD0-4E1D-4B9A-ADC9-10FB32CEC704}" srcOrd="0" destOrd="0" parTransId="{9E42E831-DD21-4876-A984-D8DFEFF7AC7D}" sibTransId="{A738A011-AD7D-4753-BC70-5234743EDCFF}"/>
    <dgm:cxn modelId="{58A9536B-5AC7-4831-8337-8C94FEB4334C}" srcId="{331A5F9E-E5DB-46B2-8618-0BA295AA174B}" destId="{730CAF9E-E382-499D-80C5-7B31743412A4}" srcOrd="0" destOrd="0" parTransId="{1C9D6F34-870E-4419-8CB2-43443D208CB2}" sibTransId="{281F143C-FDC4-425C-8EFF-BBD30AC87BAA}"/>
    <dgm:cxn modelId="{1DFB8E83-8681-4FEB-B323-FA6A36CF4054}" type="presOf" srcId="{218EAE73-5ED0-4514-8C8D-4141843096E1}" destId="{982401DB-E0AB-4D9D-8E40-8A5875075C5B}" srcOrd="0" destOrd="0" presId="urn:microsoft.com/office/officeart/2005/8/layout/vList2"/>
    <dgm:cxn modelId="{E087AB90-960E-444F-806C-0A3F6AA0EB90}" type="presOf" srcId="{730CAF9E-E382-499D-80C5-7B31743412A4}" destId="{C90EDA4A-07AB-4080-9B7E-857AD37A75EC}" srcOrd="0" destOrd="0" presId="urn:microsoft.com/office/officeart/2005/8/layout/vList2"/>
    <dgm:cxn modelId="{413D14C8-2902-4B4B-9DC1-4725E45DE717}" type="presOf" srcId="{331A5F9E-E5DB-46B2-8618-0BA295AA174B}" destId="{FCC26CEA-8C8D-47E2-86E4-9F7069DAFE6E}" srcOrd="0" destOrd="0" presId="urn:microsoft.com/office/officeart/2005/8/layout/vList2"/>
    <dgm:cxn modelId="{76AB86D0-352E-4E09-B416-6B28E513457A}" srcId="{C5877FD0-4E1D-4B9A-ADC9-10FB32CEC704}" destId="{218EAE73-5ED0-4514-8C8D-4141843096E1}" srcOrd="0" destOrd="0" parTransId="{41018999-A288-49B8-A97F-07FEADF1761F}" sibTransId="{01459760-72E0-46C9-B76A-67852887160C}"/>
    <dgm:cxn modelId="{96E7A7D7-01F8-4E46-9BCB-12F2F1E6B032}" srcId="{AA452F5F-4ECB-41EF-B42A-9CAA8348FC4E}" destId="{331A5F9E-E5DB-46B2-8618-0BA295AA174B}" srcOrd="1" destOrd="0" parTransId="{DDC64A4B-209F-4557-8682-0C9071F380B8}" sibTransId="{A5D0DACA-DDA7-476A-9B9B-F08EA047A509}"/>
    <dgm:cxn modelId="{3D85DB76-A49E-4949-B2E6-7CD52B8A435A}" type="presParOf" srcId="{9BA99FA7-8D93-4055-908D-5390167B373D}" destId="{9A5E5243-494A-4568-8DEB-3249FC67F6C1}" srcOrd="0" destOrd="0" presId="urn:microsoft.com/office/officeart/2005/8/layout/vList2"/>
    <dgm:cxn modelId="{FEB888C1-E2D8-47EC-A4F6-0717539A57FD}" type="presParOf" srcId="{9BA99FA7-8D93-4055-908D-5390167B373D}" destId="{982401DB-E0AB-4D9D-8E40-8A5875075C5B}" srcOrd="1" destOrd="0" presId="urn:microsoft.com/office/officeart/2005/8/layout/vList2"/>
    <dgm:cxn modelId="{1BBF045F-FFF5-4C74-AB67-5637E1209FB8}" type="presParOf" srcId="{9BA99FA7-8D93-4055-908D-5390167B373D}" destId="{FCC26CEA-8C8D-47E2-86E4-9F7069DAFE6E}" srcOrd="2" destOrd="0" presId="urn:microsoft.com/office/officeart/2005/8/layout/vList2"/>
    <dgm:cxn modelId="{DCC93046-7440-4C25-8CF2-9A5F966653D5}" type="presParOf" srcId="{9BA99FA7-8D93-4055-908D-5390167B373D}" destId="{C90EDA4A-07AB-4080-9B7E-857AD37A75E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C9EF22-471E-4A33-9DE4-630812D7C028}"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496C09A0-F1E7-4BD0-9A2E-F1A3A5E9BC7F}">
      <dgm:prSet custT="1"/>
      <dgm:spPr/>
      <dgm:t>
        <a:bodyPr/>
        <a:lstStyle/>
        <a:p>
          <a:pPr rtl="0"/>
          <a:r>
            <a:rPr lang="es-ES" sz="1800" kern="1200" dirty="0">
              <a:solidFill>
                <a:prstClr val="white"/>
              </a:solidFill>
              <a:latin typeface="Lucida Sans Unicode"/>
              <a:ea typeface="+mn-ea"/>
              <a:cs typeface="+mn-cs"/>
            </a:rPr>
            <a:t>RECAUCA IV Art. 191</a:t>
          </a:r>
          <a:endParaRPr lang="es-CR" sz="1800" kern="1200" dirty="0">
            <a:solidFill>
              <a:prstClr val="white"/>
            </a:solidFill>
            <a:latin typeface="Lucida Sans Unicode"/>
            <a:ea typeface="+mn-ea"/>
            <a:cs typeface="+mn-cs"/>
          </a:endParaRPr>
        </a:p>
      </dgm:t>
    </dgm:pt>
    <dgm:pt modelId="{2C7053DB-3FCD-4991-89F8-AFEC6EFC43AB}" type="parTrans" cxnId="{B51067F6-A802-4B2F-AA1A-9A07433B728B}">
      <dgm:prSet/>
      <dgm:spPr/>
      <dgm:t>
        <a:bodyPr/>
        <a:lstStyle/>
        <a:p>
          <a:endParaRPr lang="es-CR"/>
        </a:p>
      </dgm:t>
    </dgm:pt>
    <dgm:pt modelId="{4616D6D8-F6C2-4241-BBAB-4034BB7FF7B6}" type="sibTrans" cxnId="{B51067F6-A802-4B2F-AA1A-9A07433B728B}">
      <dgm:prSet/>
      <dgm:spPr/>
      <dgm:t>
        <a:bodyPr/>
        <a:lstStyle/>
        <a:p>
          <a:endParaRPr lang="es-CR"/>
        </a:p>
      </dgm:t>
    </dgm:pt>
    <dgm:pt modelId="{318F9254-D33C-1745-A2ED-F153A78C9B8D}">
      <dgm:prSet custT="1"/>
      <dgm:spPr/>
      <dgm:t>
        <a:bodyPr/>
        <a:lstStyle/>
        <a:p>
          <a:r>
            <a:rPr lang="es-ES" sz="1800" dirty="0"/>
            <a:t>Para la determinación del valor en aduana, se aceptarán los descuentos o rebajas de precios que otorga el vendedor al comprador, siempre que:</a:t>
          </a:r>
        </a:p>
        <a:p>
          <a:r>
            <a:rPr lang="es-ES" sz="1800" dirty="0"/>
            <a:t>- los mismos sean comprobables, </a:t>
          </a:r>
        </a:p>
        <a:p>
          <a:r>
            <a:rPr lang="es-ES" sz="1800" dirty="0"/>
            <a:t>- cuantificables, </a:t>
          </a:r>
        </a:p>
        <a:p>
          <a:r>
            <a:rPr lang="es-ES" sz="1800" dirty="0"/>
            <a:t>- no correspondan a transacciones anteriores y </a:t>
          </a:r>
        </a:p>
        <a:p>
          <a:r>
            <a:rPr lang="es-ES" sz="1800" dirty="0"/>
            <a:t>- que el precio realmente pagado o por pagar cumpla con lo dispuesto en el Artículo 1 del Acuerdo.</a:t>
          </a:r>
          <a:endParaRPr lang="en-US" sz="1800" dirty="0"/>
        </a:p>
      </dgm:t>
    </dgm:pt>
    <dgm:pt modelId="{001AC46D-1558-5644-ADA6-FA1FBB00BE72}" type="parTrans" cxnId="{4814BB11-533E-1346-BF0F-8AA57BBEA39D}">
      <dgm:prSet/>
      <dgm:spPr/>
      <dgm:t>
        <a:bodyPr/>
        <a:lstStyle/>
        <a:p>
          <a:endParaRPr lang="en-US"/>
        </a:p>
      </dgm:t>
    </dgm:pt>
    <dgm:pt modelId="{0E2467D3-5525-5443-8EB6-25EF104474E7}" type="sibTrans" cxnId="{4814BB11-533E-1346-BF0F-8AA57BBEA39D}">
      <dgm:prSet/>
      <dgm:spPr/>
      <dgm:t>
        <a:bodyPr/>
        <a:lstStyle/>
        <a:p>
          <a:endParaRPr lang="en-US"/>
        </a:p>
      </dgm:t>
    </dgm:pt>
    <dgm:pt modelId="{8EF8FCB8-2817-4BD8-B866-71C9926887C8}" type="pres">
      <dgm:prSet presAssocID="{2DC9EF22-471E-4A33-9DE4-630812D7C028}" presName="linear" presStyleCnt="0">
        <dgm:presLayoutVars>
          <dgm:animLvl val="lvl"/>
          <dgm:resizeHandles val="exact"/>
        </dgm:presLayoutVars>
      </dgm:prSet>
      <dgm:spPr/>
    </dgm:pt>
    <dgm:pt modelId="{F53CD6BF-B754-4867-91C5-8F14D261AE1A}" type="pres">
      <dgm:prSet presAssocID="{496C09A0-F1E7-4BD0-9A2E-F1A3A5E9BC7F}" presName="parentText" presStyleLbl="node1" presStyleIdx="0" presStyleCnt="2" custScaleX="96249" custScaleY="11801">
        <dgm:presLayoutVars>
          <dgm:chMax val="0"/>
          <dgm:bulletEnabled val="1"/>
        </dgm:presLayoutVars>
      </dgm:prSet>
      <dgm:spPr/>
    </dgm:pt>
    <dgm:pt modelId="{9700CD91-E16A-4B89-99DC-80D58453B2E2}" type="pres">
      <dgm:prSet presAssocID="{4616D6D8-F6C2-4241-BBAB-4034BB7FF7B6}" presName="spacer" presStyleCnt="0"/>
      <dgm:spPr/>
    </dgm:pt>
    <dgm:pt modelId="{F53A216B-F148-3E48-B03F-01C9FCF4A364}" type="pres">
      <dgm:prSet presAssocID="{318F9254-D33C-1745-A2ED-F153A78C9B8D}" presName="parentText" presStyleLbl="node1" presStyleIdx="1" presStyleCnt="2">
        <dgm:presLayoutVars>
          <dgm:chMax val="0"/>
          <dgm:bulletEnabled val="1"/>
        </dgm:presLayoutVars>
      </dgm:prSet>
      <dgm:spPr/>
    </dgm:pt>
  </dgm:ptLst>
  <dgm:cxnLst>
    <dgm:cxn modelId="{4814BB11-533E-1346-BF0F-8AA57BBEA39D}" srcId="{2DC9EF22-471E-4A33-9DE4-630812D7C028}" destId="{318F9254-D33C-1745-A2ED-F153A78C9B8D}" srcOrd="1" destOrd="0" parTransId="{001AC46D-1558-5644-ADA6-FA1FBB00BE72}" sibTransId="{0E2467D3-5525-5443-8EB6-25EF104474E7}"/>
    <dgm:cxn modelId="{A65B201E-DBDD-49A4-BD28-1D1EAE25BF93}" type="presOf" srcId="{2DC9EF22-471E-4A33-9DE4-630812D7C028}" destId="{8EF8FCB8-2817-4BD8-B866-71C9926887C8}" srcOrd="0" destOrd="0" presId="urn:microsoft.com/office/officeart/2005/8/layout/vList2"/>
    <dgm:cxn modelId="{7F009491-7A0A-314F-94CE-21A365C3141F}" type="presOf" srcId="{318F9254-D33C-1745-A2ED-F153A78C9B8D}" destId="{F53A216B-F148-3E48-B03F-01C9FCF4A364}" srcOrd="0" destOrd="0" presId="urn:microsoft.com/office/officeart/2005/8/layout/vList2"/>
    <dgm:cxn modelId="{6EADC9BD-BDEC-4A47-9D82-BB05288EED30}" type="presOf" srcId="{496C09A0-F1E7-4BD0-9A2E-F1A3A5E9BC7F}" destId="{F53CD6BF-B754-4867-91C5-8F14D261AE1A}" srcOrd="0" destOrd="0" presId="urn:microsoft.com/office/officeart/2005/8/layout/vList2"/>
    <dgm:cxn modelId="{B51067F6-A802-4B2F-AA1A-9A07433B728B}" srcId="{2DC9EF22-471E-4A33-9DE4-630812D7C028}" destId="{496C09A0-F1E7-4BD0-9A2E-F1A3A5E9BC7F}" srcOrd="0" destOrd="0" parTransId="{2C7053DB-3FCD-4991-89F8-AFEC6EFC43AB}" sibTransId="{4616D6D8-F6C2-4241-BBAB-4034BB7FF7B6}"/>
    <dgm:cxn modelId="{A6EDB833-018F-4BE9-B6EC-F5131D8AAF22}" type="presParOf" srcId="{8EF8FCB8-2817-4BD8-B866-71C9926887C8}" destId="{F53CD6BF-B754-4867-91C5-8F14D261AE1A}" srcOrd="0" destOrd="0" presId="urn:microsoft.com/office/officeart/2005/8/layout/vList2"/>
    <dgm:cxn modelId="{B1F0643B-708E-407F-8CB9-5DEE495830EE}" type="presParOf" srcId="{8EF8FCB8-2817-4BD8-B866-71C9926887C8}" destId="{9700CD91-E16A-4B89-99DC-80D58453B2E2}" srcOrd="1" destOrd="0" presId="urn:microsoft.com/office/officeart/2005/8/layout/vList2"/>
    <dgm:cxn modelId="{D808534F-72CE-034E-952E-AC4174F7DAAF}" type="presParOf" srcId="{8EF8FCB8-2817-4BD8-B866-71C9926887C8}" destId="{F53A216B-F148-3E48-B03F-01C9FCF4A36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6DA63E-BFA6-4924-8C37-CB0FA7EE70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888EE9C-20C6-4DCA-A020-3C45FC26B721}">
      <dgm:prSet/>
      <dgm:spPr/>
      <dgm:t>
        <a:bodyPr/>
        <a:lstStyle/>
        <a:p>
          <a:r>
            <a:rPr lang="es-ES_tradnl"/>
            <a:t>La </a:t>
          </a:r>
          <a:r>
            <a:rPr lang="es-ES_tradnl" b="1"/>
            <a:t>base imponible </a:t>
          </a:r>
          <a:r>
            <a:rPr lang="es-ES_tradnl"/>
            <a:t>de la obligación tributaria aduanera de los derechos arancelarios a la importación está constituida por el </a:t>
          </a:r>
          <a:r>
            <a:rPr lang="es-ES_tradnl" b="1"/>
            <a:t>valor en aduanas </a:t>
          </a:r>
          <a:r>
            <a:rPr lang="es-ES_tradnl"/>
            <a:t>de las mercancías según lo define el acuerdo relativo a la aplicación del artículo VII del Acuerdo General sobre Aranceles Aduaneros y Comercio de 1994, esta Ley y demás normativa nacional e internacional aplicable.</a:t>
          </a:r>
          <a:endParaRPr lang="en-US"/>
        </a:p>
      </dgm:t>
    </dgm:pt>
    <dgm:pt modelId="{2EC717A8-BC41-4164-96D6-EDAC36E93C7D}" type="parTrans" cxnId="{0123C7FC-C544-40C4-808C-1F9D048BB51E}">
      <dgm:prSet/>
      <dgm:spPr/>
      <dgm:t>
        <a:bodyPr/>
        <a:lstStyle/>
        <a:p>
          <a:endParaRPr lang="en-US"/>
        </a:p>
      </dgm:t>
    </dgm:pt>
    <dgm:pt modelId="{20F9412F-C7B3-4598-8B08-DF95EB0DDC7B}" type="sibTrans" cxnId="{0123C7FC-C544-40C4-808C-1F9D048BB51E}">
      <dgm:prSet/>
      <dgm:spPr/>
      <dgm:t>
        <a:bodyPr/>
        <a:lstStyle/>
        <a:p>
          <a:endParaRPr lang="en-US"/>
        </a:p>
      </dgm:t>
    </dgm:pt>
    <dgm:pt modelId="{5C06A2E1-5CDE-4370-A590-9DEF8548398D}">
      <dgm:prSet/>
      <dgm:spPr/>
      <dgm:t>
        <a:bodyPr/>
        <a:lstStyle/>
        <a:p>
          <a:r>
            <a:rPr lang="es-ES_tradnl"/>
            <a:t>La base imponible de la obligación tributaria aduanera de los demás tributos de importación o exportación, será la que define la respectiva ley de creación de cada tributo.</a:t>
          </a:r>
          <a:endParaRPr lang="en-US"/>
        </a:p>
      </dgm:t>
    </dgm:pt>
    <dgm:pt modelId="{F892E235-CCCB-49CF-B0F0-2EA1A2A4EA28}" type="parTrans" cxnId="{E10F0017-36AA-4F75-B7AC-81B03473988C}">
      <dgm:prSet/>
      <dgm:spPr/>
      <dgm:t>
        <a:bodyPr/>
        <a:lstStyle/>
        <a:p>
          <a:endParaRPr lang="en-US"/>
        </a:p>
      </dgm:t>
    </dgm:pt>
    <dgm:pt modelId="{1A6C18EC-66D2-403E-B06A-9901C65BB476}" type="sibTrans" cxnId="{E10F0017-36AA-4F75-B7AC-81B03473988C}">
      <dgm:prSet/>
      <dgm:spPr/>
      <dgm:t>
        <a:bodyPr/>
        <a:lstStyle/>
        <a:p>
          <a:endParaRPr lang="en-US"/>
        </a:p>
      </dgm:t>
    </dgm:pt>
    <dgm:pt modelId="{31693CB5-4F96-CE4F-8EB9-D14D1FB3B382}" type="pres">
      <dgm:prSet presAssocID="{976DA63E-BFA6-4924-8C37-CB0FA7EE7040}" presName="vert0" presStyleCnt="0">
        <dgm:presLayoutVars>
          <dgm:dir/>
          <dgm:animOne val="branch"/>
          <dgm:animLvl val="lvl"/>
        </dgm:presLayoutVars>
      </dgm:prSet>
      <dgm:spPr/>
    </dgm:pt>
    <dgm:pt modelId="{68DF1B34-D52F-DA4C-8330-F01C41921623}" type="pres">
      <dgm:prSet presAssocID="{8888EE9C-20C6-4DCA-A020-3C45FC26B721}" presName="thickLine" presStyleLbl="alignNode1" presStyleIdx="0" presStyleCnt="2"/>
      <dgm:spPr/>
    </dgm:pt>
    <dgm:pt modelId="{80C90ECE-A8D3-1F46-8B26-6308A6DDA7D6}" type="pres">
      <dgm:prSet presAssocID="{8888EE9C-20C6-4DCA-A020-3C45FC26B721}" presName="horz1" presStyleCnt="0"/>
      <dgm:spPr/>
    </dgm:pt>
    <dgm:pt modelId="{B092502A-3F0D-9845-A2D2-08EA41963B07}" type="pres">
      <dgm:prSet presAssocID="{8888EE9C-20C6-4DCA-A020-3C45FC26B721}" presName="tx1" presStyleLbl="revTx" presStyleIdx="0" presStyleCnt="2"/>
      <dgm:spPr/>
    </dgm:pt>
    <dgm:pt modelId="{11A4E62B-C5EA-234B-A47B-9B160A4D790A}" type="pres">
      <dgm:prSet presAssocID="{8888EE9C-20C6-4DCA-A020-3C45FC26B721}" presName="vert1" presStyleCnt="0"/>
      <dgm:spPr/>
    </dgm:pt>
    <dgm:pt modelId="{220623F3-A3D6-184D-8FCA-ACCBD74EB49A}" type="pres">
      <dgm:prSet presAssocID="{5C06A2E1-5CDE-4370-A590-9DEF8548398D}" presName="thickLine" presStyleLbl="alignNode1" presStyleIdx="1" presStyleCnt="2"/>
      <dgm:spPr/>
    </dgm:pt>
    <dgm:pt modelId="{0FCD129C-9BB4-BD4D-8162-8653909618C3}" type="pres">
      <dgm:prSet presAssocID="{5C06A2E1-5CDE-4370-A590-9DEF8548398D}" presName="horz1" presStyleCnt="0"/>
      <dgm:spPr/>
    </dgm:pt>
    <dgm:pt modelId="{BD20F9E4-4756-E147-BAE0-E3B3DBE64F47}" type="pres">
      <dgm:prSet presAssocID="{5C06A2E1-5CDE-4370-A590-9DEF8548398D}" presName="tx1" presStyleLbl="revTx" presStyleIdx="1" presStyleCnt="2"/>
      <dgm:spPr/>
    </dgm:pt>
    <dgm:pt modelId="{2387DC97-A0FF-A04A-A573-6F680803DF9E}" type="pres">
      <dgm:prSet presAssocID="{5C06A2E1-5CDE-4370-A590-9DEF8548398D}" presName="vert1" presStyleCnt="0"/>
      <dgm:spPr/>
    </dgm:pt>
  </dgm:ptLst>
  <dgm:cxnLst>
    <dgm:cxn modelId="{8C6F390B-46ED-2549-B3C3-0559E5DD9AA0}" type="presOf" srcId="{5C06A2E1-5CDE-4370-A590-9DEF8548398D}" destId="{BD20F9E4-4756-E147-BAE0-E3B3DBE64F47}" srcOrd="0" destOrd="0" presId="urn:microsoft.com/office/officeart/2008/layout/LinedList"/>
    <dgm:cxn modelId="{E10F0017-36AA-4F75-B7AC-81B03473988C}" srcId="{976DA63E-BFA6-4924-8C37-CB0FA7EE7040}" destId="{5C06A2E1-5CDE-4370-A590-9DEF8548398D}" srcOrd="1" destOrd="0" parTransId="{F892E235-CCCB-49CF-B0F0-2EA1A2A4EA28}" sibTransId="{1A6C18EC-66D2-403E-B06A-9901C65BB476}"/>
    <dgm:cxn modelId="{63E3AA42-2D58-E740-B42D-E06FEFA8C072}" type="presOf" srcId="{8888EE9C-20C6-4DCA-A020-3C45FC26B721}" destId="{B092502A-3F0D-9845-A2D2-08EA41963B07}" srcOrd="0" destOrd="0" presId="urn:microsoft.com/office/officeart/2008/layout/LinedList"/>
    <dgm:cxn modelId="{AC04096B-97D4-3E4E-A098-A826DA7B2283}" type="presOf" srcId="{976DA63E-BFA6-4924-8C37-CB0FA7EE7040}" destId="{31693CB5-4F96-CE4F-8EB9-D14D1FB3B382}" srcOrd="0" destOrd="0" presId="urn:microsoft.com/office/officeart/2008/layout/LinedList"/>
    <dgm:cxn modelId="{0123C7FC-C544-40C4-808C-1F9D048BB51E}" srcId="{976DA63E-BFA6-4924-8C37-CB0FA7EE7040}" destId="{8888EE9C-20C6-4DCA-A020-3C45FC26B721}" srcOrd="0" destOrd="0" parTransId="{2EC717A8-BC41-4164-96D6-EDAC36E93C7D}" sibTransId="{20F9412F-C7B3-4598-8B08-DF95EB0DDC7B}"/>
    <dgm:cxn modelId="{8C4CA023-5B52-3E44-AD7E-F7A49496A19E}" type="presParOf" srcId="{31693CB5-4F96-CE4F-8EB9-D14D1FB3B382}" destId="{68DF1B34-D52F-DA4C-8330-F01C41921623}" srcOrd="0" destOrd="0" presId="urn:microsoft.com/office/officeart/2008/layout/LinedList"/>
    <dgm:cxn modelId="{59DA2BA8-DBB9-5D4A-9860-C0EF83C555D4}" type="presParOf" srcId="{31693CB5-4F96-CE4F-8EB9-D14D1FB3B382}" destId="{80C90ECE-A8D3-1F46-8B26-6308A6DDA7D6}" srcOrd="1" destOrd="0" presId="urn:microsoft.com/office/officeart/2008/layout/LinedList"/>
    <dgm:cxn modelId="{DEAF4609-3670-8B42-A564-BBC49567D01D}" type="presParOf" srcId="{80C90ECE-A8D3-1F46-8B26-6308A6DDA7D6}" destId="{B092502A-3F0D-9845-A2D2-08EA41963B07}" srcOrd="0" destOrd="0" presId="urn:microsoft.com/office/officeart/2008/layout/LinedList"/>
    <dgm:cxn modelId="{7C00365C-D251-0F40-A6D5-A664D19701D1}" type="presParOf" srcId="{80C90ECE-A8D3-1F46-8B26-6308A6DDA7D6}" destId="{11A4E62B-C5EA-234B-A47B-9B160A4D790A}" srcOrd="1" destOrd="0" presId="urn:microsoft.com/office/officeart/2008/layout/LinedList"/>
    <dgm:cxn modelId="{4F9EB850-CF27-204D-942E-75FF807BBE5C}" type="presParOf" srcId="{31693CB5-4F96-CE4F-8EB9-D14D1FB3B382}" destId="{220623F3-A3D6-184D-8FCA-ACCBD74EB49A}" srcOrd="2" destOrd="0" presId="urn:microsoft.com/office/officeart/2008/layout/LinedList"/>
    <dgm:cxn modelId="{0EB37A08-5ADA-9A43-BB89-F4257EA6CC2B}" type="presParOf" srcId="{31693CB5-4F96-CE4F-8EB9-D14D1FB3B382}" destId="{0FCD129C-9BB4-BD4D-8162-8653909618C3}" srcOrd="3" destOrd="0" presId="urn:microsoft.com/office/officeart/2008/layout/LinedList"/>
    <dgm:cxn modelId="{C787274F-2C78-0145-BAE7-802E709D8E38}" type="presParOf" srcId="{0FCD129C-9BB4-BD4D-8162-8653909618C3}" destId="{BD20F9E4-4756-E147-BAE0-E3B3DBE64F47}" srcOrd="0" destOrd="0" presId="urn:microsoft.com/office/officeart/2008/layout/LinedList"/>
    <dgm:cxn modelId="{5D99290F-02A7-3B47-B10D-3919D2A99582}" type="presParOf" srcId="{0FCD129C-9BB4-BD4D-8162-8653909618C3}" destId="{2387DC97-A0FF-A04A-A573-6F680803DF9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FB4AEA6-5F2E-45A5-80D9-853171AA3450}" type="doc">
      <dgm:prSet loTypeId="urn:microsoft.com/office/officeart/2005/8/layout/vList2" loCatId="list" qsTypeId="urn:microsoft.com/office/officeart/2005/8/quickstyle/simple4" qsCatId="simple" csTypeId="urn:microsoft.com/office/officeart/2005/8/colors/colorful1#2" csCatId="colorful"/>
      <dgm:spPr/>
      <dgm:t>
        <a:bodyPr/>
        <a:lstStyle/>
        <a:p>
          <a:endParaRPr lang="es-CR"/>
        </a:p>
      </dgm:t>
    </dgm:pt>
    <dgm:pt modelId="{8F45B5FC-BFC7-4D65-8149-1633A3C1E90F}">
      <dgm:prSet/>
      <dgm:spPr/>
      <dgm:t>
        <a:bodyPr/>
        <a:lstStyle/>
        <a:p>
          <a:pPr rtl="0"/>
          <a:r>
            <a:rPr lang="es-ES_tradnl"/>
            <a:t>Motivo: Las restricciones pueden influir de una forma artificial en el precio de las mercancías.</a:t>
          </a:r>
          <a:endParaRPr lang="es-CR"/>
        </a:p>
      </dgm:t>
    </dgm:pt>
    <dgm:pt modelId="{B4B330F9-298C-48E9-81C4-F5313E7E3A46}" type="parTrans" cxnId="{EFCFC877-39C0-4050-A242-FB238176DCD4}">
      <dgm:prSet/>
      <dgm:spPr/>
      <dgm:t>
        <a:bodyPr/>
        <a:lstStyle/>
        <a:p>
          <a:endParaRPr lang="es-CR"/>
        </a:p>
      </dgm:t>
    </dgm:pt>
    <dgm:pt modelId="{F28ABEFE-C530-4A8D-86B9-610C88DA4C9B}" type="sibTrans" cxnId="{EFCFC877-39C0-4050-A242-FB238176DCD4}">
      <dgm:prSet/>
      <dgm:spPr/>
      <dgm:t>
        <a:bodyPr/>
        <a:lstStyle/>
        <a:p>
          <a:endParaRPr lang="es-CR"/>
        </a:p>
      </dgm:t>
    </dgm:pt>
    <dgm:pt modelId="{84AD7F00-861B-43BB-8D3E-446A23B17524}">
      <dgm:prSet/>
      <dgm:spPr/>
      <dgm:t>
        <a:bodyPr/>
        <a:lstStyle/>
        <a:p>
          <a:pPr rtl="0"/>
          <a:r>
            <a:rPr lang="es-ES_tradnl"/>
            <a:t>Factor a tomar en cuenta: Es frecuente en multitud de transacciones comerciales que restricciones de diverso tipo van implícita.</a:t>
          </a:r>
          <a:endParaRPr lang="es-CR"/>
        </a:p>
      </dgm:t>
    </dgm:pt>
    <dgm:pt modelId="{F4C509E6-5E6A-4C53-B9F1-6545CEB5A2B8}" type="parTrans" cxnId="{24DA9480-4894-42B4-BD8E-7D75A3B63098}">
      <dgm:prSet/>
      <dgm:spPr/>
      <dgm:t>
        <a:bodyPr/>
        <a:lstStyle/>
        <a:p>
          <a:endParaRPr lang="es-CR"/>
        </a:p>
      </dgm:t>
    </dgm:pt>
    <dgm:pt modelId="{082D028B-8B67-4462-A63D-2D7810176781}" type="sibTrans" cxnId="{24DA9480-4894-42B4-BD8E-7D75A3B63098}">
      <dgm:prSet/>
      <dgm:spPr/>
      <dgm:t>
        <a:bodyPr/>
        <a:lstStyle/>
        <a:p>
          <a:endParaRPr lang="es-CR"/>
        </a:p>
      </dgm:t>
    </dgm:pt>
    <dgm:pt modelId="{083507A4-3A42-41A0-B99D-DE8BFA88AB74}">
      <dgm:prSet/>
      <dgm:spPr/>
      <dgm:t>
        <a:bodyPr/>
        <a:lstStyle/>
        <a:p>
          <a:pPr rtl="0"/>
          <a:r>
            <a:rPr lang="es-ES_tradnl"/>
            <a:t>Interpretación: La interpretación de este tipo de restricciones debe ser en sentido estricto.</a:t>
          </a:r>
          <a:endParaRPr lang="es-CR"/>
        </a:p>
      </dgm:t>
    </dgm:pt>
    <dgm:pt modelId="{4238F74E-14E9-4E66-BEBC-E97F0D90EBE5}" type="parTrans" cxnId="{9E54F7BC-1FCA-4AE1-8E3F-219A3DF73E67}">
      <dgm:prSet/>
      <dgm:spPr/>
      <dgm:t>
        <a:bodyPr/>
        <a:lstStyle/>
        <a:p>
          <a:endParaRPr lang="es-CR"/>
        </a:p>
      </dgm:t>
    </dgm:pt>
    <dgm:pt modelId="{28D714E2-0515-476A-A498-E141C42D90E2}" type="sibTrans" cxnId="{9E54F7BC-1FCA-4AE1-8E3F-219A3DF73E67}">
      <dgm:prSet/>
      <dgm:spPr/>
      <dgm:t>
        <a:bodyPr/>
        <a:lstStyle/>
        <a:p>
          <a:endParaRPr lang="es-CR"/>
        </a:p>
      </dgm:t>
    </dgm:pt>
    <dgm:pt modelId="{7613AE5F-CEFB-4B41-AEF6-37D8EA8EFB72}">
      <dgm:prSet/>
      <dgm:spPr/>
      <dgm:t>
        <a:bodyPr/>
        <a:lstStyle/>
        <a:p>
          <a:pPr rtl="0"/>
          <a:r>
            <a:rPr lang="es-ES_tradnl"/>
            <a:t>Acuerdo GATT: Restricciones que no determinan que haya que rechazarse el valor de transacción:</a:t>
          </a:r>
          <a:endParaRPr lang="es-CR"/>
        </a:p>
      </dgm:t>
    </dgm:pt>
    <dgm:pt modelId="{FEDC236B-9474-4E8E-AFF9-0AE4F0D13A29}" type="parTrans" cxnId="{59F0695E-2CCC-4AEF-9112-AE9A25BB4F52}">
      <dgm:prSet/>
      <dgm:spPr/>
      <dgm:t>
        <a:bodyPr/>
        <a:lstStyle/>
        <a:p>
          <a:endParaRPr lang="es-CR"/>
        </a:p>
      </dgm:t>
    </dgm:pt>
    <dgm:pt modelId="{4B817164-F376-410D-B545-A75A3B2ACAC8}" type="sibTrans" cxnId="{59F0695E-2CCC-4AEF-9112-AE9A25BB4F52}">
      <dgm:prSet/>
      <dgm:spPr/>
      <dgm:t>
        <a:bodyPr/>
        <a:lstStyle/>
        <a:p>
          <a:endParaRPr lang="es-CR"/>
        </a:p>
      </dgm:t>
    </dgm:pt>
    <dgm:pt modelId="{DAF0C354-F139-40CD-B12F-1FC22DC1012C}">
      <dgm:prSet/>
      <dgm:spPr/>
      <dgm:t>
        <a:bodyPr/>
        <a:lstStyle/>
        <a:p>
          <a:pPr rtl="0"/>
          <a:r>
            <a:rPr lang="es-ES_tradnl"/>
            <a:t>i.  Las que impongan o exijan la ley o autoridades </a:t>
          </a:r>
          <a:endParaRPr lang="es-CR"/>
        </a:p>
      </dgm:t>
    </dgm:pt>
    <dgm:pt modelId="{230A551A-06A2-4E38-9131-FE55648B16E6}" type="parTrans" cxnId="{5188763C-95E9-4E59-97A2-C26E2FF5828E}">
      <dgm:prSet/>
      <dgm:spPr/>
      <dgm:t>
        <a:bodyPr/>
        <a:lstStyle/>
        <a:p>
          <a:endParaRPr lang="es-CR"/>
        </a:p>
      </dgm:t>
    </dgm:pt>
    <dgm:pt modelId="{405A052B-A579-4861-9E92-C8E970169C76}" type="sibTrans" cxnId="{5188763C-95E9-4E59-97A2-C26E2FF5828E}">
      <dgm:prSet/>
      <dgm:spPr/>
      <dgm:t>
        <a:bodyPr/>
        <a:lstStyle/>
        <a:p>
          <a:endParaRPr lang="es-CR"/>
        </a:p>
      </dgm:t>
    </dgm:pt>
    <dgm:pt modelId="{C6C4A7AF-C117-44AA-8369-BF3BE7CC0A8F}">
      <dgm:prSet/>
      <dgm:spPr/>
      <dgm:t>
        <a:bodyPr/>
        <a:lstStyle/>
        <a:p>
          <a:pPr rtl="0"/>
          <a:r>
            <a:rPr lang="es-ES_tradnl"/>
            <a:t>ii. Las que limiten el territorio en donde puedan venderse</a:t>
          </a:r>
          <a:endParaRPr lang="es-CR"/>
        </a:p>
      </dgm:t>
    </dgm:pt>
    <dgm:pt modelId="{A5438D93-E2DD-4256-9631-5FC5C5B225B7}" type="parTrans" cxnId="{D9939461-C4CA-49F2-9B76-6BF05319DCDE}">
      <dgm:prSet/>
      <dgm:spPr/>
      <dgm:t>
        <a:bodyPr/>
        <a:lstStyle/>
        <a:p>
          <a:endParaRPr lang="es-CR"/>
        </a:p>
      </dgm:t>
    </dgm:pt>
    <dgm:pt modelId="{420F0252-782B-4AFA-9C04-C7F1715ED616}" type="sibTrans" cxnId="{D9939461-C4CA-49F2-9B76-6BF05319DCDE}">
      <dgm:prSet/>
      <dgm:spPr/>
      <dgm:t>
        <a:bodyPr/>
        <a:lstStyle/>
        <a:p>
          <a:endParaRPr lang="es-CR"/>
        </a:p>
      </dgm:t>
    </dgm:pt>
    <dgm:pt modelId="{55DD6AAB-03F2-46B5-A5A5-4CF3F805B0E4}">
      <dgm:prSet/>
      <dgm:spPr/>
      <dgm:t>
        <a:bodyPr/>
        <a:lstStyle/>
        <a:p>
          <a:pPr rtl="0"/>
          <a:r>
            <a:rPr lang="es-ES_tradnl"/>
            <a:t>iii. Las que no afecten sensiblemente el valor de las mercancías.</a:t>
          </a:r>
          <a:endParaRPr lang="es-CR"/>
        </a:p>
      </dgm:t>
    </dgm:pt>
    <dgm:pt modelId="{5B40C1A0-00E8-4C75-B9D1-45E4A46F1195}" type="parTrans" cxnId="{CF6DA02D-6B30-435B-BFCD-164499C6E671}">
      <dgm:prSet/>
      <dgm:spPr/>
      <dgm:t>
        <a:bodyPr/>
        <a:lstStyle/>
        <a:p>
          <a:endParaRPr lang="es-CR"/>
        </a:p>
      </dgm:t>
    </dgm:pt>
    <dgm:pt modelId="{6D50A831-ECC2-4B16-88A2-285DA860DE05}" type="sibTrans" cxnId="{CF6DA02D-6B30-435B-BFCD-164499C6E671}">
      <dgm:prSet/>
      <dgm:spPr/>
      <dgm:t>
        <a:bodyPr/>
        <a:lstStyle/>
        <a:p>
          <a:endParaRPr lang="es-CR"/>
        </a:p>
      </dgm:t>
    </dgm:pt>
    <dgm:pt modelId="{8EC60DCB-EF2A-49D7-904A-726200C8BE16}" type="pres">
      <dgm:prSet presAssocID="{6FB4AEA6-5F2E-45A5-80D9-853171AA3450}" presName="linear" presStyleCnt="0">
        <dgm:presLayoutVars>
          <dgm:animLvl val="lvl"/>
          <dgm:resizeHandles val="exact"/>
        </dgm:presLayoutVars>
      </dgm:prSet>
      <dgm:spPr/>
    </dgm:pt>
    <dgm:pt modelId="{C18F03CA-78BF-4499-A7AB-CB9F38E29242}" type="pres">
      <dgm:prSet presAssocID="{8F45B5FC-BFC7-4D65-8149-1633A3C1E90F}" presName="parentText" presStyleLbl="node1" presStyleIdx="0" presStyleCnt="4">
        <dgm:presLayoutVars>
          <dgm:chMax val="0"/>
          <dgm:bulletEnabled val="1"/>
        </dgm:presLayoutVars>
      </dgm:prSet>
      <dgm:spPr/>
    </dgm:pt>
    <dgm:pt modelId="{C99F2FE0-3D25-46DE-B236-6DCA1081C88F}" type="pres">
      <dgm:prSet presAssocID="{F28ABEFE-C530-4A8D-86B9-610C88DA4C9B}" presName="spacer" presStyleCnt="0"/>
      <dgm:spPr/>
    </dgm:pt>
    <dgm:pt modelId="{9E2C94D5-9F78-4DCB-A29E-F569ACBDFF17}" type="pres">
      <dgm:prSet presAssocID="{84AD7F00-861B-43BB-8D3E-446A23B17524}" presName="parentText" presStyleLbl="node1" presStyleIdx="1" presStyleCnt="4">
        <dgm:presLayoutVars>
          <dgm:chMax val="0"/>
          <dgm:bulletEnabled val="1"/>
        </dgm:presLayoutVars>
      </dgm:prSet>
      <dgm:spPr/>
    </dgm:pt>
    <dgm:pt modelId="{48250C3E-B630-4703-A0F8-988AE093CAB7}" type="pres">
      <dgm:prSet presAssocID="{082D028B-8B67-4462-A63D-2D7810176781}" presName="spacer" presStyleCnt="0"/>
      <dgm:spPr/>
    </dgm:pt>
    <dgm:pt modelId="{FE405769-587B-49FA-A01F-BD2E23A05D1E}" type="pres">
      <dgm:prSet presAssocID="{083507A4-3A42-41A0-B99D-DE8BFA88AB74}" presName="parentText" presStyleLbl="node1" presStyleIdx="2" presStyleCnt="4">
        <dgm:presLayoutVars>
          <dgm:chMax val="0"/>
          <dgm:bulletEnabled val="1"/>
        </dgm:presLayoutVars>
      </dgm:prSet>
      <dgm:spPr/>
    </dgm:pt>
    <dgm:pt modelId="{75AE17AC-F132-4286-974E-292A7D7C0E58}" type="pres">
      <dgm:prSet presAssocID="{28D714E2-0515-476A-A498-E141C42D90E2}" presName="spacer" presStyleCnt="0"/>
      <dgm:spPr/>
    </dgm:pt>
    <dgm:pt modelId="{9F6E8458-CB5F-47B6-9D66-7EE303439FC3}" type="pres">
      <dgm:prSet presAssocID="{7613AE5F-CEFB-4B41-AEF6-37D8EA8EFB72}" presName="parentText" presStyleLbl="node1" presStyleIdx="3" presStyleCnt="4">
        <dgm:presLayoutVars>
          <dgm:chMax val="0"/>
          <dgm:bulletEnabled val="1"/>
        </dgm:presLayoutVars>
      </dgm:prSet>
      <dgm:spPr/>
    </dgm:pt>
    <dgm:pt modelId="{191A228F-3B71-465F-AB9F-E7EC3A7DA68C}" type="pres">
      <dgm:prSet presAssocID="{7613AE5F-CEFB-4B41-AEF6-37D8EA8EFB72}" presName="childText" presStyleLbl="revTx" presStyleIdx="0" presStyleCnt="1">
        <dgm:presLayoutVars>
          <dgm:bulletEnabled val="1"/>
        </dgm:presLayoutVars>
      </dgm:prSet>
      <dgm:spPr/>
    </dgm:pt>
  </dgm:ptLst>
  <dgm:cxnLst>
    <dgm:cxn modelId="{22061105-198A-474F-BC91-796E09D1D898}" type="presOf" srcId="{6FB4AEA6-5F2E-45A5-80D9-853171AA3450}" destId="{8EC60DCB-EF2A-49D7-904A-726200C8BE16}" srcOrd="0" destOrd="0" presId="urn:microsoft.com/office/officeart/2005/8/layout/vList2"/>
    <dgm:cxn modelId="{64EBCF11-3382-472F-8FE9-9A0BFB40D975}" type="presOf" srcId="{C6C4A7AF-C117-44AA-8369-BF3BE7CC0A8F}" destId="{191A228F-3B71-465F-AB9F-E7EC3A7DA68C}" srcOrd="0" destOrd="1" presId="urn:microsoft.com/office/officeart/2005/8/layout/vList2"/>
    <dgm:cxn modelId="{BF23EF25-BA80-48E1-8F70-6BC7BCFBCEBE}" type="presOf" srcId="{55DD6AAB-03F2-46B5-A5A5-4CF3F805B0E4}" destId="{191A228F-3B71-465F-AB9F-E7EC3A7DA68C}" srcOrd="0" destOrd="2" presId="urn:microsoft.com/office/officeart/2005/8/layout/vList2"/>
    <dgm:cxn modelId="{CF6DA02D-6B30-435B-BFCD-164499C6E671}" srcId="{7613AE5F-CEFB-4B41-AEF6-37D8EA8EFB72}" destId="{55DD6AAB-03F2-46B5-A5A5-4CF3F805B0E4}" srcOrd="2" destOrd="0" parTransId="{5B40C1A0-00E8-4C75-B9D1-45E4A46F1195}" sibTransId="{6D50A831-ECC2-4B16-88A2-285DA860DE05}"/>
    <dgm:cxn modelId="{5188763C-95E9-4E59-97A2-C26E2FF5828E}" srcId="{7613AE5F-CEFB-4B41-AEF6-37D8EA8EFB72}" destId="{DAF0C354-F139-40CD-B12F-1FC22DC1012C}" srcOrd="0" destOrd="0" parTransId="{230A551A-06A2-4E38-9131-FE55648B16E6}" sibTransId="{405A052B-A579-4861-9E92-C8E970169C76}"/>
    <dgm:cxn modelId="{95A80256-BAF7-4E5F-8C9D-4B5389380E91}" type="presOf" srcId="{DAF0C354-F139-40CD-B12F-1FC22DC1012C}" destId="{191A228F-3B71-465F-AB9F-E7EC3A7DA68C}" srcOrd="0" destOrd="0" presId="urn:microsoft.com/office/officeart/2005/8/layout/vList2"/>
    <dgm:cxn modelId="{59F0695E-2CCC-4AEF-9112-AE9A25BB4F52}" srcId="{6FB4AEA6-5F2E-45A5-80D9-853171AA3450}" destId="{7613AE5F-CEFB-4B41-AEF6-37D8EA8EFB72}" srcOrd="3" destOrd="0" parTransId="{FEDC236B-9474-4E8E-AFF9-0AE4F0D13A29}" sibTransId="{4B817164-F376-410D-B545-A75A3B2ACAC8}"/>
    <dgm:cxn modelId="{D9939461-C4CA-49F2-9B76-6BF05319DCDE}" srcId="{7613AE5F-CEFB-4B41-AEF6-37D8EA8EFB72}" destId="{C6C4A7AF-C117-44AA-8369-BF3BE7CC0A8F}" srcOrd="1" destOrd="0" parTransId="{A5438D93-E2DD-4256-9631-5FC5C5B225B7}" sibTransId="{420F0252-782B-4AFA-9C04-C7F1715ED616}"/>
    <dgm:cxn modelId="{EFCFC877-39C0-4050-A242-FB238176DCD4}" srcId="{6FB4AEA6-5F2E-45A5-80D9-853171AA3450}" destId="{8F45B5FC-BFC7-4D65-8149-1633A3C1E90F}" srcOrd="0" destOrd="0" parTransId="{B4B330F9-298C-48E9-81C4-F5313E7E3A46}" sibTransId="{F28ABEFE-C530-4A8D-86B9-610C88DA4C9B}"/>
    <dgm:cxn modelId="{24DA9480-4894-42B4-BD8E-7D75A3B63098}" srcId="{6FB4AEA6-5F2E-45A5-80D9-853171AA3450}" destId="{84AD7F00-861B-43BB-8D3E-446A23B17524}" srcOrd="1" destOrd="0" parTransId="{F4C509E6-5E6A-4C53-B9F1-6545CEB5A2B8}" sibTransId="{082D028B-8B67-4462-A63D-2D7810176781}"/>
    <dgm:cxn modelId="{65591795-22D6-475C-B131-CD7368E98D23}" type="presOf" srcId="{7613AE5F-CEFB-4B41-AEF6-37D8EA8EFB72}" destId="{9F6E8458-CB5F-47B6-9D66-7EE303439FC3}" srcOrd="0" destOrd="0" presId="urn:microsoft.com/office/officeart/2005/8/layout/vList2"/>
    <dgm:cxn modelId="{F9EB409D-E6F8-4AB6-B175-3E9004C0C469}" type="presOf" srcId="{84AD7F00-861B-43BB-8D3E-446A23B17524}" destId="{9E2C94D5-9F78-4DCB-A29E-F569ACBDFF17}" srcOrd="0" destOrd="0" presId="urn:microsoft.com/office/officeart/2005/8/layout/vList2"/>
    <dgm:cxn modelId="{C0F98DAA-3155-4B4D-A522-37EB2D9E33AD}" type="presOf" srcId="{083507A4-3A42-41A0-B99D-DE8BFA88AB74}" destId="{FE405769-587B-49FA-A01F-BD2E23A05D1E}" srcOrd="0" destOrd="0" presId="urn:microsoft.com/office/officeart/2005/8/layout/vList2"/>
    <dgm:cxn modelId="{9E54F7BC-1FCA-4AE1-8E3F-219A3DF73E67}" srcId="{6FB4AEA6-5F2E-45A5-80D9-853171AA3450}" destId="{083507A4-3A42-41A0-B99D-DE8BFA88AB74}" srcOrd="2" destOrd="0" parTransId="{4238F74E-14E9-4E66-BEBC-E97F0D90EBE5}" sibTransId="{28D714E2-0515-476A-A498-E141C42D90E2}"/>
    <dgm:cxn modelId="{88E283CB-1A49-4AB4-A184-8E08789058B7}" type="presOf" srcId="{8F45B5FC-BFC7-4D65-8149-1633A3C1E90F}" destId="{C18F03CA-78BF-4499-A7AB-CB9F38E29242}" srcOrd="0" destOrd="0" presId="urn:microsoft.com/office/officeart/2005/8/layout/vList2"/>
    <dgm:cxn modelId="{D769353E-9BF9-4915-A9B2-14C55BE5AD85}" type="presParOf" srcId="{8EC60DCB-EF2A-49D7-904A-726200C8BE16}" destId="{C18F03CA-78BF-4499-A7AB-CB9F38E29242}" srcOrd="0" destOrd="0" presId="urn:microsoft.com/office/officeart/2005/8/layout/vList2"/>
    <dgm:cxn modelId="{DEF6A4C1-BA6B-4650-8B11-FD005FAA7369}" type="presParOf" srcId="{8EC60DCB-EF2A-49D7-904A-726200C8BE16}" destId="{C99F2FE0-3D25-46DE-B236-6DCA1081C88F}" srcOrd="1" destOrd="0" presId="urn:microsoft.com/office/officeart/2005/8/layout/vList2"/>
    <dgm:cxn modelId="{99C15C99-59E4-493C-A94E-C0798D10D60B}" type="presParOf" srcId="{8EC60DCB-EF2A-49D7-904A-726200C8BE16}" destId="{9E2C94D5-9F78-4DCB-A29E-F569ACBDFF17}" srcOrd="2" destOrd="0" presId="urn:microsoft.com/office/officeart/2005/8/layout/vList2"/>
    <dgm:cxn modelId="{D7D5216E-A669-4E3D-8EAB-10C21CD347E3}" type="presParOf" srcId="{8EC60DCB-EF2A-49D7-904A-726200C8BE16}" destId="{48250C3E-B630-4703-A0F8-988AE093CAB7}" srcOrd="3" destOrd="0" presId="urn:microsoft.com/office/officeart/2005/8/layout/vList2"/>
    <dgm:cxn modelId="{979FC346-8C2F-4696-AD0D-B47227B4D194}" type="presParOf" srcId="{8EC60DCB-EF2A-49D7-904A-726200C8BE16}" destId="{FE405769-587B-49FA-A01F-BD2E23A05D1E}" srcOrd="4" destOrd="0" presId="urn:microsoft.com/office/officeart/2005/8/layout/vList2"/>
    <dgm:cxn modelId="{06383934-7E42-44E8-B515-1867D45F7029}" type="presParOf" srcId="{8EC60DCB-EF2A-49D7-904A-726200C8BE16}" destId="{75AE17AC-F132-4286-974E-292A7D7C0E58}" srcOrd="5" destOrd="0" presId="urn:microsoft.com/office/officeart/2005/8/layout/vList2"/>
    <dgm:cxn modelId="{5C5DFC3C-2F74-4336-9179-0DC408731434}" type="presParOf" srcId="{8EC60DCB-EF2A-49D7-904A-726200C8BE16}" destId="{9F6E8458-CB5F-47B6-9D66-7EE303439FC3}" srcOrd="6" destOrd="0" presId="urn:microsoft.com/office/officeart/2005/8/layout/vList2"/>
    <dgm:cxn modelId="{52813FF1-CE0E-4FA8-AB5F-9EDA39ED7B4D}" type="presParOf" srcId="{8EC60DCB-EF2A-49D7-904A-726200C8BE16}" destId="{191A228F-3B71-465F-AB9F-E7EC3A7DA68C}"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5DE3300-78CA-4335-A73E-2A02169054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s-CR"/>
        </a:p>
      </dgm:t>
    </dgm:pt>
    <dgm:pt modelId="{481A31DA-967D-4CB5-8E70-1F2AC441D006}">
      <dgm:prSet/>
      <dgm:spPr/>
      <dgm:t>
        <a:bodyPr/>
        <a:lstStyle/>
        <a:p>
          <a:pPr rtl="0"/>
          <a:r>
            <a:rPr lang="es-ES_tradnl"/>
            <a:t>Factores a considerar para el rechazo:</a:t>
          </a:r>
          <a:endParaRPr lang="es-CR"/>
        </a:p>
      </dgm:t>
    </dgm:pt>
    <dgm:pt modelId="{DE9108C8-E935-4C86-989F-5BFAA029ED06}" type="parTrans" cxnId="{DB8F5CF7-E0D4-49A1-9D5A-D717F4B75566}">
      <dgm:prSet/>
      <dgm:spPr/>
      <dgm:t>
        <a:bodyPr/>
        <a:lstStyle/>
        <a:p>
          <a:endParaRPr lang="es-CR"/>
        </a:p>
      </dgm:t>
    </dgm:pt>
    <dgm:pt modelId="{4393A013-3A99-4816-A092-7DD3BA008AD5}" type="sibTrans" cxnId="{DB8F5CF7-E0D4-49A1-9D5A-D717F4B75566}">
      <dgm:prSet/>
      <dgm:spPr/>
      <dgm:t>
        <a:bodyPr/>
        <a:lstStyle/>
        <a:p>
          <a:endParaRPr lang="es-CR"/>
        </a:p>
      </dgm:t>
    </dgm:pt>
    <dgm:pt modelId="{6929256A-ACAE-4934-AF7B-C1E50F0D91C9}">
      <dgm:prSet/>
      <dgm:spPr/>
      <dgm:t>
        <a:bodyPr/>
        <a:lstStyle/>
        <a:p>
          <a:pPr rtl="0"/>
          <a:r>
            <a:rPr lang="es-ES_tradnl"/>
            <a:t>i. Que la venta o el precio dependan de 	cualquier 	condición o prestación.</a:t>
          </a:r>
          <a:endParaRPr lang="es-CR"/>
        </a:p>
      </dgm:t>
    </dgm:pt>
    <dgm:pt modelId="{C6229391-7FE7-4A1E-8150-94DA3EDB67E1}" type="parTrans" cxnId="{26B86479-4DB2-4932-A012-DB6CC9529428}">
      <dgm:prSet/>
      <dgm:spPr/>
      <dgm:t>
        <a:bodyPr/>
        <a:lstStyle/>
        <a:p>
          <a:endParaRPr lang="es-CR"/>
        </a:p>
      </dgm:t>
    </dgm:pt>
    <dgm:pt modelId="{DF8786AB-0E9D-4D03-A23F-0FA2132397BF}" type="sibTrans" cxnId="{26B86479-4DB2-4932-A012-DB6CC9529428}">
      <dgm:prSet/>
      <dgm:spPr/>
      <dgm:t>
        <a:bodyPr/>
        <a:lstStyle/>
        <a:p>
          <a:endParaRPr lang="es-CR"/>
        </a:p>
      </dgm:t>
    </dgm:pt>
    <dgm:pt modelId="{2A6B71C2-29BB-413A-B58B-B63EE89ED2A1}">
      <dgm:prSet/>
      <dgm:spPr/>
      <dgm:t>
        <a:bodyPr/>
        <a:lstStyle/>
        <a:p>
          <a:pPr rtl="0"/>
          <a:r>
            <a:rPr lang="es-ES_tradnl" dirty="0"/>
            <a:t>ii. Que el valor de la condición o prestación 	no 	pueda determinarse en relación con las 	mercancías que se van a 	valorar.</a:t>
          </a:r>
          <a:endParaRPr lang="es-CR" dirty="0"/>
        </a:p>
      </dgm:t>
    </dgm:pt>
    <dgm:pt modelId="{B511D234-57EB-4173-B548-8EEBE3510179}" type="parTrans" cxnId="{067F35EF-4F97-4502-8F70-367AA035B49F}">
      <dgm:prSet/>
      <dgm:spPr/>
      <dgm:t>
        <a:bodyPr/>
        <a:lstStyle/>
        <a:p>
          <a:endParaRPr lang="es-CR"/>
        </a:p>
      </dgm:t>
    </dgm:pt>
    <dgm:pt modelId="{DCB42D2C-8434-4E3D-92A3-2F606C55597C}" type="sibTrans" cxnId="{067F35EF-4F97-4502-8F70-367AA035B49F}">
      <dgm:prSet/>
      <dgm:spPr/>
      <dgm:t>
        <a:bodyPr/>
        <a:lstStyle/>
        <a:p>
          <a:endParaRPr lang="es-CR"/>
        </a:p>
      </dgm:t>
    </dgm:pt>
    <dgm:pt modelId="{F4D991D7-B948-442F-8D8C-CB47A2926B75}" type="pres">
      <dgm:prSet presAssocID="{85DE3300-78CA-4335-A73E-2A0216905448}" presName="linear" presStyleCnt="0">
        <dgm:presLayoutVars>
          <dgm:animLvl val="lvl"/>
          <dgm:resizeHandles val="exact"/>
        </dgm:presLayoutVars>
      </dgm:prSet>
      <dgm:spPr/>
    </dgm:pt>
    <dgm:pt modelId="{B9794D96-0169-44F2-8466-7B8608EA3498}" type="pres">
      <dgm:prSet presAssocID="{481A31DA-967D-4CB5-8E70-1F2AC441D006}" presName="parentText" presStyleLbl="node1" presStyleIdx="0" presStyleCnt="1">
        <dgm:presLayoutVars>
          <dgm:chMax val="0"/>
          <dgm:bulletEnabled val="1"/>
        </dgm:presLayoutVars>
      </dgm:prSet>
      <dgm:spPr/>
    </dgm:pt>
    <dgm:pt modelId="{6130852C-93AB-48AA-AB1D-9ADBA9D5F41E}" type="pres">
      <dgm:prSet presAssocID="{481A31DA-967D-4CB5-8E70-1F2AC441D006}" presName="childText" presStyleLbl="revTx" presStyleIdx="0" presStyleCnt="1">
        <dgm:presLayoutVars>
          <dgm:bulletEnabled val="1"/>
        </dgm:presLayoutVars>
      </dgm:prSet>
      <dgm:spPr/>
    </dgm:pt>
  </dgm:ptLst>
  <dgm:cxnLst>
    <dgm:cxn modelId="{E76AB058-1FA7-4597-BFB9-F0CE59FE4C7F}" type="presOf" srcId="{2A6B71C2-29BB-413A-B58B-B63EE89ED2A1}" destId="{6130852C-93AB-48AA-AB1D-9ADBA9D5F41E}" srcOrd="0" destOrd="1" presId="urn:microsoft.com/office/officeart/2005/8/layout/vList2"/>
    <dgm:cxn modelId="{371A6068-8283-45CF-8BD2-2E5EAA81409E}" type="presOf" srcId="{481A31DA-967D-4CB5-8E70-1F2AC441D006}" destId="{B9794D96-0169-44F2-8466-7B8608EA3498}" srcOrd="0" destOrd="0" presId="urn:microsoft.com/office/officeart/2005/8/layout/vList2"/>
    <dgm:cxn modelId="{26B86479-4DB2-4932-A012-DB6CC9529428}" srcId="{481A31DA-967D-4CB5-8E70-1F2AC441D006}" destId="{6929256A-ACAE-4934-AF7B-C1E50F0D91C9}" srcOrd="0" destOrd="0" parTransId="{C6229391-7FE7-4A1E-8150-94DA3EDB67E1}" sibTransId="{DF8786AB-0E9D-4D03-A23F-0FA2132397BF}"/>
    <dgm:cxn modelId="{B51A9EA4-C984-4D50-8F82-6A14D87542DF}" type="presOf" srcId="{85DE3300-78CA-4335-A73E-2A0216905448}" destId="{F4D991D7-B948-442F-8D8C-CB47A2926B75}" srcOrd="0" destOrd="0" presId="urn:microsoft.com/office/officeart/2005/8/layout/vList2"/>
    <dgm:cxn modelId="{0A33F5BA-64A8-4624-A82D-861BC29DEC88}" type="presOf" srcId="{6929256A-ACAE-4934-AF7B-C1E50F0D91C9}" destId="{6130852C-93AB-48AA-AB1D-9ADBA9D5F41E}" srcOrd="0" destOrd="0" presId="urn:microsoft.com/office/officeart/2005/8/layout/vList2"/>
    <dgm:cxn modelId="{067F35EF-4F97-4502-8F70-367AA035B49F}" srcId="{481A31DA-967D-4CB5-8E70-1F2AC441D006}" destId="{2A6B71C2-29BB-413A-B58B-B63EE89ED2A1}" srcOrd="1" destOrd="0" parTransId="{B511D234-57EB-4173-B548-8EEBE3510179}" sibTransId="{DCB42D2C-8434-4E3D-92A3-2F606C55597C}"/>
    <dgm:cxn modelId="{DB8F5CF7-E0D4-49A1-9D5A-D717F4B75566}" srcId="{85DE3300-78CA-4335-A73E-2A0216905448}" destId="{481A31DA-967D-4CB5-8E70-1F2AC441D006}" srcOrd="0" destOrd="0" parTransId="{DE9108C8-E935-4C86-989F-5BFAA029ED06}" sibTransId="{4393A013-3A99-4816-A092-7DD3BA008AD5}"/>
    <dgm:cxn modelId="{EE35D0C7-B0BD-4C66-B215-3D114477FF03}" type="presParOf" srcId="{F4D991D7-B948-442F-8D8C-CB47A2926B75}" destId="{B9794D96-0169-44F2-8466-7B8608EA3498}" srcOrd="0" destOrd="0" presId="urn:microsoft.com/office/officeart/2005/8/layout/vList2"/>
    <dgm:cxn modelId="{F23ECC7D-A421-4C79-B59F-6F132A07D810}" type="presParOf" srcId="{F4D991D7-B948-442F-8D8C-CB47A2926B75}" destId="{6130852C-93AB-48AA-AB1D-9ADBA9D5F41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C6062DB-4054-4F47-A7BE-4FB73E7976F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6162AFF4-89EF-470E-B593-6B57F987801E}">
      <dgm:prSet/>
      <dgm:spPr/>
      <dgm:t>
        <a:bodyPr/>
        <a:lstStyle/>
        <a:p>
          <a:pPr rtl="0"/>
          <a:r>
            <a:rPr lang="es-ES_tradnl"/>
            <a:t>a. Vendedor X vende al comprador Y, el producto Z, en un precio de $100 por pieza, a condición de que Y adquiera otro artículo de X a $200 por pieza.</a:t>
          </a:r>
          <a:endParaRPr lang="es-CR"/>
        </a:p>
      </dgm:t>
    </dgm:pt>
    <dgm:pt modelId="{8A1AFFEB-D63E-4C59-B824-630E4C00AA1B}" type="parTrans" cxnId="{C1B4BF8C-9C5B-4928-86D0-C861BE411CEC}">
      <dgm:prSet/>
      <dgm:spPr/>
      <dgm:t>
        <a:bodyPr/>
        <a:lstStyle/>
        <a:p>
          <a:endParaRPr lang="es-CR"/>
        </a:p>
      </dgm:t>
    </dgm:pt>
    <dgm:pt modelId="{9A7D279F-AB7A-4B3D-A83F-7FE70B3A16C6}" type="sibTrans" cxnId="{C1B4BF8C-9C5B-4928-86D0-C861BE411CEC}">
      <dgm:prSet/>
      <dgm:spPr/>
      <dgm:t>
        <a:bodyPr/>
        <a:lstStyle/>
        <a:p>
          <a:endParaRPr lang="es-CR"/>
        </a:p>
      </dgm:t>
    </dgm:pt>
    <dgm:pt modelId="{710D0DE7-1D9E-430A-8F7B-351CBF3C2582}">
      <dgm:prSet/>
      <dgm:spPr/>
      <dgm:t>
        <a:bodyPr/>
        <a:lstStyle/>
        <a:p>
          <a:pPr rtl="0"/>
          <a:r>
            <a:rPr lang="es-ES_tradnl"/>
            <a:t>b. Vendedor X vende al comprador Y, el producto Z, en un precio de $100 por pieza, a condición de que Y le venda a él, X, un producto P al mismo precio.</a:t>
          </a:r>
          <a:endParaRPr lang="es-CR"/>
        </a:p>
      </dgm:t>
    </dgm:pt>
    <dgm:pt modelId="{E3A96790-D59B-4D8B-AAF8-C04571E72035}" type="parTrans" cxnId="{C675DBC3-ADE3-41DE-98F9-3F2B5C89BE5B}">
      <dgm:prSet/>
      <dgm:spPr/>
      <dgm:t>
        <a:bodyPr/>
        <a:lstStyle/>
        <a:p>
          <a:endParaRPr lang="es-CR"/>
        </a:p>
      </dgm:t>
    </dgm:pt>
    <dgm:pt modelId="{A44CCE64-40E1-405C-BA72-A1B7FBDA5154}" type="sibTrans" cxnId="{C675DBC3-ADE3-41DE-98F9-3F2B5C89BE5B}">
      <dgm:prSet/>
      <dgm:spPr/>
      <dgm:t>
        <a:bodyPr/>
        <a:lstStyle/>
        <a:p>
          <a:endParaRPr lang="es-CR"/>
        </a:p>
      </dgm:t>
    </dgm:pt>
    <dgm:pt modelId="{38CC47D8-ABE5-49C2-9B5E-11FFE1CD0D63}">
      <dgm:prSet/>
      <dgm:spPr/>
      <dgm:t>
        <a:bodyPr/>
        <a:lstStyle/>
        <a:p>
          <a:pPr rtl="0"/>
          <a:r>
            <a:rPr lang="es-ES_tradnl"/>
            <a:t>c. Vendedor X vende al comprador Y, un producto terminado Z,</a:t>
          </a:r>
          <a:endParaRPr lang="es-CR"/>
        </a:p>
      </dgm:t>
    </dgm:pt>
    <dgm:pt modelId="{B759F8F4-5709-44BC-9539-1890AF1513C7}" type="parTrans" cxnId="{1D1D589E-A4C2-460D-9A15-64CF3F3C8A62}">
      <dgm:prSet/>
      <dgm:spPr/>
      <dgm:t>
        <a:bodyPr/>
        <a:lstStyle/>
        <a:p>
          <a:endParaRPr lang="es-CR"/>
        </a:p>
      </dgm:t>
    </dgm:pt>
    <dgm:pt modelId="{B8D77D9B-9016-4C9F-B11D-9182E1A9A547}" type="sibTrans" cxnId="{1D1D589E-A4C2-460D-9A15-64CF3F3C8A62}">
      <dgm:prSet/>
      <dgm:spPr/>
      <dgm:t>
        <a:bodyPr/>
        <a:lstStyle/>
        <a:p>
          <a:endParaRPr lang="es-CR"/>
        </a:p>
      </dgm:t>
    </dgm:pt>
    <dgm:pt modelId="{AC9BC503-C0C8-4800-85CC-FF7D5A5FCC1E}">
      <dgm:prSet/>
      <dgm:spPr/>
      <dgm:t>
        <a:bodyPr/>
        <a:lstStyle/>
        <a:p>
          <a:pPr rtl="0"/>
          <a:r>
            <a:rPr lang="es-ES_tradnl"/>
            <a:t>en un precio de $100 unitario, con la condición de que le venda </a:t>
          </a:r>
          <a:endParaRPr lang="es-CR"/>
        </a:p>
      </dgm:t>
    </dgm:pt>
    <dgm:pt modelId="{750223CE-727B-471B-8DCC-1516B1E94960}" type="parTrans" cxnId="{F8BDBD4D-9320-43A4-800A-CA8BA64863A9}">
      <dgm:prSet/>
      <dgm:spPr/>
      <dgm:t>
        <a:bodyPr/>
        <a:lstStyle/>
        <a:p>
          <a:endParaRPr lang="es-CR"/>
        </a:p>
      </dgm:t>
    </dgm:pt>
    <dgm:pt modelId="{8C4198E2-19F3-4458-8060-50EC60887507}" type="sibTrans" cxnId="{F8BDBD4D-9320-43A4-800A-CA8BA64863A9}">
      <dgm:prSet/>
      <dgm:spPr/>
      <dgm:t>
        <a:bodyPr/>
        <a:lstStyle/>
        <a:p>
          <a:endParaRPr lang="es-CR"/>
        </a:p>
      </dgm:t>
    </dgm:pt>
    <dgm:pt modelId="{E2509516-143A-4C54-8C8A-20572ABA69FF}">
      <dgm:prSet/>
      <dgm:spPr/>
      <dgm:t>
        <a:bodyPr/>
        <a:lstStyle/>
        <a:p>
          <a:pPr rtl="0"/>
          <a:r>
            <a:rPr lang="es-ES_tradnl"/>
            <a:t>1000 unidades del producto terminado en $200.</a:t>
          </a:r>
          <a:endParaRPr lang="es-CR"/>
        </a:p>
      </dgm:t>
    </dgm:pt>
    <dgm:pt modelId="{E4ACD5E6-CFD4-4216-BDC2-BF82EAF39256}" type="parTrans" cxnId="{C17A021B-A03B-462A-A42D-09BA1621B3CB}">
      <dgm:prSet/>
      <dgm:spPr/>
      <dgm:t>
        <a:bodyPr/>
        <a:lstStyle/>
        <a:p>
          <a:endParaRPr lang="es-CR"/>
        </a:p>
      </dgm:t>
    </dgm:pt>
    <dgm:pt modelId="{31185FB0-0925-43B4-B186-6E6AC6D4E8C1}" type="sibTrans" cxnId="{C17A021B-A03B-462A-A42D-09BA1621B3CB}">
      <dgm:prSet/>
      <dgm:spPr/>
      <dgm:t>
        <a:bodyPr/>
        <a:lstStyle/>
        <a:p>
          <a:endParaRPr lang="es-CR"/>
        </a:p>
      </dgm:t>
    </dgm:pt>
    <dgm:pt modelId="{23FD81F1-55C1-4FE1-B9C9-924093A55235}" type="pres">
      <dgm:prSet presAssocID="{FC6062DB-4054-4F47-A7BE-4FB73E7976F5}" presName="linear" presStyleCnt="0">
        <dgm:presLayoutVars>
          <dgm:animLvl val="lvl"/>
          <dgm:resizeHandles val="exact"/>
        </dgm:presLayoutVars>
      </dgm:prSet>
      <dgm:spPr/>
    </dgm:pt>
    <dgm:pt modelId="{F601790B-AF19-43F8-8FEE-2C6AF181D88A}" type="pres">
      <dgm:prSet presAssocID="{6162AFF4-89EF-470E-B593-6B57F987801E}" presName="parentText" presStyleLbl="node1" presStyleIdx="0" presStyleCnt="5">
        <dgm:presLayoutVars>
          <dgm:chMax val="0"/>
          <dgm:bulletEnabled val="1"/>
        </dgm:presLayoutVars>
      </dgm:prSet>
      <dgm:spPr/>
    </dgm:pt>
    <dgm:pt modelId="{7E792DD1-7D2F-498C-9B3D-7C9D5749C510}" type="pres">
      <dgm:prSet presAssocID="{9A7D279F-AB7A-4B3D-A83F-7FE70B3A16C6}" presName="spacer" presStyleCnt="0"/>
      <dgm:spPr/>
    </dgm:pt>
    <dgm:pt modelId="{FE0A874B-C22F-4902-9ABD-01C6AE565F15}" type="pres">
      <dgm:prSet presAssocID="{710D0DE7-1D9E-430A-8F7B-351CBF3C2582}" presName="parentText" presStyleLbl="node1" presStyleIdx="1" presStyleCnt="5">
        <dgm:presLayoutVars>
          <dgm:chMax val="0"/>
          <dgm:bulletEnabled val="1"/>
        </dgm:presLayoutVars>
      </dgm:prSet>
      <dgm:spPr/>
    </dgm:pt>
    <dgm:pt modelId="{812D2DDF-CD59-4C82-BA21-DF282EAAD354}" type="pres">
      <dgm:prSet presAssocID="{A44CCE64-40E1-405C-BA72-A1B7FBDA5154}" presName="spacer" presStyleCnt="0"/>
      <dgm:spPr/>
    </dgm:pt>
    <dgm:pt modelId="{B641B71D-BA1A-4A56-ACFC-BADD1BE518E9}" type="pres">
      <dgm:prSet presAssocID="{38CC47D8-ABE5-49C2-9B5E-11FFE1CD0D63}" presName="parentText" presStyleLbl="node1" presStyleIdx="2" presStyleCnt="5">
        <dgm:presLayoutVars>
          <dgm:chMax val="0"/>
          <dgm:bulletEnabled val="1"/>
        </dgm:presLayoutVars>
      </dgm:prSet>
      <dgm:spPr/>
    </dgm:pt>
    <dgm:pt modelId="{DAB04BB5-22A4-4256-B985-BBC72ED2C85F}" type="pres">
      <dgm:prSet presAssocID="{B8D77D9B-9016-4C9F-B11D-9182E1A9A547}" presName="spacer" presStyleCnt="0"/>
      <dgm:spPr/>
    </dgm:pt>
    <dgm:pt modelId="{1320D2C7-BCEF-4578-87B8-C8CBFAD56AF9}" type="pres">
      <dgm:prSet presAssocID="{AC9BC503-C0C8-4800-85CC-FF7D5A5FCC1E}" presName="parentText" presStyleLbl="node1" presStyleIdx="3" presStyleCnt="5">
        <dgm:presLayoutVars>
          <dgm:chMax val="0"/>
          <dgm:bulletEnabled val="1"/>
        </dgm:presLayoutVars>
      </dgm:prSet>
      <dgm:spPr/>
    </dgm:pt>
    <dgm:pt modelId="{A0D40126-727F-4BF4-B812-BB66DB38690B}" type="pres">
      <dgm:prSet presAssocID="{8C4198E2-19F3-4458-8060-50EC60887507}" presName="spacer" presStyleCnt="0"/>
      <dgm:spPr/>
    </dgm:pt>
    <dgm:pt modelId="{39303456-82AD-48DE-B19C-C89CC3457F7B}" type="pres">
      <dgm:prSet presAssocID="{E2509516-143A-4C54-8C8A-20572ABA69FF}" presName="parentText" presStyleLbl="node1" presStyleIdx="4" presStyleCnt="5">
        <dgm:presLayoutVars>
          <dgm:chMax val="0"/>
          <dgm:bulletEnabled val="1"/>
        </dgm:presLayoutVars>
      </dgm:prSet>
      <dgm:spPr/>
    </dgm:pt>
  </dgm:ptLst>
  <dgm:cxnLst>
    <dgm:cxn modelId="{1C067C01-546F-4C7A-A31D-D4167BE388E6}" type="presOf" srcId="{FC6062DB-4054-4F47-A7BE-4FB73E7976F5}" destId="{23FD81F1-55C1-4FE1-B9C9-924093A55235}" srcOrd="0" destOrd="0" presId="urn:microsoft.com/office/officeart/2005/8/layout/vList2"/>
    <dgm:cxn modelId="{C17A021B-A03B-462A-A42D-09BA1621B3CB}" srcId="{FC6062DB-4054-4F47-A7BE-4FB73E7976F5}" destId="{E2509516-143A-4C54-8C8A-20572ABA69FF}" srcOrd="4" destOrd="0" parTransId="{E4ACD5E6-CFD4-4216-BDC2-BF82EAF39256}" sibTransId="{31185FB0-0925-43B4-B186-6E6AC6D4E8C1}"/>
    <dgm:cxn modelId="{8DDCF020-CD0A-40E6-9ADD-E5A46D2ED79C}" type="presOf" srcId="{AC9BC503-C0C8-4800-85CC-FF7D5A5FCC1E}" destId="{1320D2C7-BCEF-4578-87B8-C8CBFAD56AF9}" srcOrd="0" destOrd="0" presId="urn:microsoft.com/office/officeart/2005/8/layout/vList2"/>
    <dgm:cxn modelId="{F8BDBD4D-9320-43A4-800A-CA8BA64863A9}" srcId="{FC6062DB-4054-4F47-A7BE-4FB73E7976F5}" destId="{AC9BC503-C0C8-4800-85CC-FF7D5A5FCC1E}" srcOrd="3" destOrd="0" parTransId="{750223CE-727B-471B-8DCC-1516B1E94960}" sibTransId="{8C4198E2-19F3-4458-8060-50EC60887507}"/>
    <dgm:cxn modelId="{44A06F74-D543-462A-93F1-6B3DA3D2C09D}" type="presOf" srcId="{38CC47D8-ABE5-49C2-9B5E-11FFE1CD0D63}" destId="{B641B71D-BA1A-4A56-ACFC-BADD1BE518E9}" srcOrd="0" destOrd="0" presId="urn:microsoft.com/office/officeart/2005/8/layout/vList2"/>
    <dgm:cxn modelId="{3F662A7F-9500-48CF-9777-501A1AE70CDF}" type="presOf" srcId="{710D0DE7-1D9E-430A-8F7B-351CBF3C2582}" destId="{FE0A874B-C22F-4902-9ABD-01C6AE565F15}" srcOrd="0" destOrd="0" presId="urn:microsoft.com/office/officeart/2005/8/layout/vList2"/>
    <dgm:cxn modelId="{C1B4BF8C-9C5B-4928-86D0-C861BE411CEC}" srcId="{FC6062DB-4054-4F47-A7BE-4FB73E7976F5}" destId="{6162AFF4-89EF-470E-B593-6B57F987801E}" srcOrd="0" destOrd="0" parTransId="{8A1AFFEB-D63E-4C59-B824-630E4C00AA1B}" sibTransId="{9A7D279F-AB7A-4B3D-A83F-7FE70B3A16C6}"/>
    <dgm:cxn modelId="{1D1D589E-A4C2-460D-9A15-64CF3F3C8A62}" srcId="{FC6062DB-4054-4F47-A7BE-4FB73E7976F5}" destId="{38CC47D8-ABE5-49C2-9B5E-11FFE1CD0D63}" srcOrd="2" destOrd="0" parTransId="{B759F8F4-5709-44BC-9539-1890AF1513C7}" sibTransId="{B8D77D9B-9016-4C9F-B11D-9182E1A9A547}"/>
    <dgm:cxn modelId="{972580BC-6DF2-488A-8E3D-BCA814A228CD}" type="presOf" srcId="{E2509516-143A-4C54-8C8A-20572ABA69FF}" destId="{39303456-82AD-48DE-B19C-C89CC3457F7B}" srcOrd="0" destOrd="0" presId="urn:microsoft.com/office/officeart/2005/8/layout/vList2"/>
    <dgm:cxn modelId="{C675DBC3-ADE3-41DE-98F9-3F2B5C89BE5B}" srcId="{FC6062DB-4054-4F47-A7BE-4FB73E7976F5}" destId="{710D0DE7-1D9E-430A-8F7B-351CBF3C2582}" srcOrd="1" destOrd="0" parTransId="{E3A96790-D59B-4D8B-AAF8-C04571E72035}" sibTransId="{A44CCE64-40E1-405C-BA72-A1B7FBDA5154}"/>
    <dgm:cxn modelId="{7024EBFA-E784-4BCE-86B7-90DAFCE5384A}" type="presOf" srcId="{6162AFF4-89EF-470E-B593-6B57F987801E}" destId="{F601790B-AF19-43F8-8FEE-2C6AF181D88A}" srcOrd="0" destOrd="0" presId="urn:microsoft.com/office/officeart/2005/8/layout/vList2"/>
    <dgm:cxn modelId="{3D3B7BB6-DF1B-42BF-9567-AFC2AC332738}" type="presParOf" srcId="{23FD81F1-55C1-4FE1-B9C9-924093A55235}" destId="{F601790B-AF19-43F8-8FEE-2C6AF181D88A}" srcOrd="0" destOrd="0" presId="urn:microsoft.com/office/officeart/2005/8/layout/vList2"/>
    <dgm:cxn modelId="{26ED56CA-3A99-4AB7-80E9-8B7E8263AFCC}" type="presParOf" srcId="{23FD81F1-55C1-4FE1-B9C9-924093A55235}" destId="{7E792DD1-7D2F-498C-9B3D-7C9D5749C510}" srcOrd="1" destOrd="0" presId="urn:microsoft.com/office/officeart/2005/8/layout/vList2"/>
    <dgm:cxn modelId="{E738BFF1-8C76-43F3-B859-DD70964D899D}" type="presParOf" srcId="{23FD81F1-55C1-4FE1-B9C9-924093A55235}" destId="{FE0A874B-C22F-4902-9ABD-01C6AE565F15}" srcOrd="2" destOrd="0" presId="urn:microsoft.com/office/officeart/2005/8/layout/vList2"/>
    <dgm:cxn modelId="{4FF62FC1-DDC2-4FD7-8D94-14FDD6BFF9AA}" type="presParOf" srcId="{23FD81F1-55C1-4FE1-B9C9-924093A55235}" destId="{812D2DDF-CD59-4C82-BA21-DF282EAAD354}" srcOrd="3" destOrd="0" presId="urn:microsoft.com/office/officeart/2005/8/layout/vList2"/>
    <dgm:cxn modelId="{802CDE8D-4489-401F-A437-33B503F3E254}" type="presParOf" srcId="{23FD81F1-55C1-4FE1-B9C9-924093A55235}" destId="{B641B71D-BA1A-4A56-ACFC-BADD1BE518E9}" srcOrd="4" destOrd="0" presId="urn:microsoft.com/office/officeart/2005/8/layout/vList2"/>
    <dgm:cxn modelId="{5660ACC3-3280-4159-AC39-791DC17164EE}" type="presParOf" srcId="{23FD81F1-55C1-4FE1-B9C9-924093A55235}" destId="{DAB04BB5-22A4-4256-B985-BBC72ED2C85F}" srcOrd="5" destOrd="0" presId="urn:microsoft.com/office/officeart/2005/8/layout/vList2"/>
    <dgm:cxn modelId="{B4E47197-1EF2-4769-9815-45575CE4C14E}" type="presParOf" srcId="{23FD81F1-55C1-4FE1-B9C9-924093A55235}" destId="{1320D2C7-BCEF-4578-87B8-C8CBFAD56AF9}" srcOrd="6" destOrd="0" presId="urn:microsoft.com/office/officeart/2005/8/layout/vList2"/>
    <dgm:cxn modelId="{1EB28702-F21A-4304-B538-04303A3808D8}" type="presParOf" srcId="{23FD81F1-55C1-4FE1-B9C9-924093A55235}" destId="{A0D40126-727F-4BF4-B812-BB66DB38690B}" srcOrd="7" destOrd="0" presId="urn:microsoft.com/office/officeart/2005/8/layout/vList2"/>
    <dgm:cxn modelId="{9AC15B2D-8B66-4118-8487-AC78EB9EA421}" type="presParOf" srcId="{23FD81F1-55C1-4FE1-B9C9-924093A55235}" destId="{39303456-82AD-48DE-B19C-C89CC3457F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5A45AD0-3EB1-4B49-A19D-193A98BABD5C}"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s-CR"/>
        </a:p>
      </dgm:t>
    </dgm:pt>
    <dgm:pt modelId="{186C7A13-C21F-47AE-93BE-F778A4E0046C}">
      <dgm:prSet/>
      <dgm:spPr/>
      <dgm:t>
        <a:bodyPr/>
        <a:lstStyle/>
        <a:p>
          <a:pPr rtl="0"/>
          <a:r>
            <a:rPr lang="es-ES_tradnl" b="1"/>
            <a:t>Explicación:</a:t>
          </a:r>
          <a:endParaRPr lang="es-CR"/>
        </a:p>
      </dgm:t>
    </dgm:pt>
    <dgm:pt modelId="{07D842BB-9FFD-41C4-B8F4-57656BF66FEB}" type="parTrans" cxnId="{42E831A5-6E98-45D4-B94C-680992C823C2}">
      <dgm:prSet/>
      <dgm:spPr/>
      <dgm:t>
        <a:bodyPr/>
        <a:lstStyle/>
        <a:p>
          <a:endParaRPr lang="es-CR"/>
        </a:p>
      </dgm:t>
    </dgm:pt>
    <dgm:pt modelId="{A80C35AD-0E26-4952-8C11-62337187A822}" type="sibTrans" cxnId="{42E831A5-6E98-45D4-B94C-680992C823C2}">
      <dgm:prSet/>
      <dgm:spPr/>
      <dgm:t>
        <a:bodyPr/>
        <a:lstStyle/>
        <a:p>
          <a:endParaRPr lang="es-CR"/>
        </a:p>
      </dgm:t>
    </dgm:pt>
    <dgm:pt modelId="{E93EFA9E-45DC-4F0F-9A81-72954A666AED}">
      <dgm:prSet/>
      <dgm:spPr/>
      <dgm:t>
        <a:bodyPr/>
        <a:lstStyle/>
        <a:p>
          <a:pPr rtl="0"/>
          <a:r>
            <a:rPr lang="es-ES_tradnl" b="1"/>
            <a:t>Si de conformidad con el artículo 8, y utilizando datos objetivos y cuantificables, se puede determinar la cantidad que revierte al vendedor, se utilizará el procedimiento del valor de transacción, sumando al precio de factura la cantidad que posteriormente se pague al vendedor por tal concepto.</a:t>
          </a:r>
          <a:endParaRPr lang="es-CR"/>
        </a:p>
      </dgm:t>
    </dgm:pt>
    <dgm:pt modelId="{F354D0B8-BE45-4DB0-9FF4-A4747058B649}" type="parTrans" cxnId="{61BDC2A8-3FBD-4DF4-BFBD-217355EEBF2A}">
      <dgm:prSet/>
      <dgm:spPr/>
      <dgm:t>
        <a:bodyPr/>
        <a:lstStyle/>
        <a:p>
          <a:endParaRPr lang="es-CR"/>
        </a:p>
      </dgm:t>
    </dgm:pt>
    <dgm:pt modelId="{4DE2A2C6-E7FE-42C2-A145-6612B9C38FCB}" type="sibTrans" cxnId="{61BDC2A8-3FBD-4DF4-BFBD-217355EEBF2A}">
      <dgm:prSet/>
      <dgm:spPr/>
      <dgm:t>
        <a:bodyPr/>
        <a:lstStyle/>
        <a:p>
          <a:endParaRPr lang="es-CR"/>
        </a:p>
      </dgm:t>
    </dgm:pt>
    <dgm:pt modelId="{A9C31388-511D-470E-92E0-177031705DA3}">
      <dgm:prSet/>
      <dgm:spPr/>
      <dgm:t>
        <a:bodyPr/>
        <a:lstStyle/>
        <a:p>
          <a:pPr rtl="0"/>
          <a:r>
            <a:rPr lang="es-ES_tradnl" b="1" dirty="0"/>
            <a:t>Ejemplo: situaciones de reparto de beneficios o  en casos de firmas asociadas.</a:t>
          </a:r>
          <a:endParaRPr lang="es-CR" dirty="0"/>
        </a:p>
      </dgm:t>
    </dgm:pt>
    <dgm:pt modelId="{9014CE03-C237-4C3B-B51F-D7EDEBA54BF4}" type="parTrans" cxnId="{5A9DBE3F-3E8E-442A-95A9-84646E1C2051}">
      <dgm:prSet/>
      <dgm:spPr/>
      <dgm:t>
        <a:bodyPr/>
        <a:lstStyle/>
        <a:p>
          <a:endParaRPr lang="es-CR"/>
        </a:p>
      </dgm:t>
    </dgm:pt>
    <dgm:pt modelId="{1ECF0C07-BCCF-4196-AF1F-B13868B383A9}" type="sibTrans" cxnId="{5A9DBE3F-3E8E-442A-95A9-84646E1C2051}">
      <dgm:prSet/>
      <dgm:spPr/>
      <dgm:t>
        <a:bodyPr/>
        <a:lstStyle/>
        <a:p>
          <a:endParaRPr lang="es-CR"/>
        </a:p>
      </dgm:t>
    </dgm:pt>
    <dgm:pt modelId="{2B9F1D4D-C5F7-4FEF-81B5-91F269F7AE3B}" type="pres">
      <dgm:prSet presAssocID="{45A45AD0-3EB1-4B49-A19D-193A98BABD5C}" presName="linear" presStyleCnt="0">
        <dgm:presLayoutVars>
          <dgm:dir/>
          <dgm:animLvl val="lvl"/>
          <dgm:resizeHandles val="exact"/>
        </dgm:presLayoutVars>
      </dgm:prSet>
      <dgm:spPr/>
    </dgm:pt>
    <dgm:pt modelId="{063B812A-3E94-4785-908B-AA3E00127287}" type="pres">
      <dgm:prSet presAssocID="{186C7A13-C21F-47AE-93BE-F778A4E0046C}" presName="parentLin" presStyleCnt="0"/>
      <dgm:spPr/>
    </dgm:pt>
    <dgm:pt modelId="{2A2092D2-BF41-4D8C-9F58-9A1FA46A57DD}" type="pres">
      <dgm:prSet presAssocID="{186C7A13-C21F-47AE-93BE-F778A4E0046C}" presName="parentLeftMargin" presStyleLbl="node1" presStyleIdx="0" presStyleCnt="1"/>
      <dgm:spPr/>
    </dgm:pt>
    <dgm:pt modelId="{409E10E0-8F7A-4804-8F84-A5848AD7713D}" type="pres">
      <dgm:prSet presAssocID="{186C7A13-C21F-47AE-93BE-F778A4E0046C}" presName="parentText" presStyleLbl="node1" presStyleIdx="0" presStyleCnt="1">
        <dgm:presLayoutVars>
          <dgm:chMax val="0"/>
          <dgm:bulletEnabled val="1"/>
        </dgm:presLayoutVars>
      </dgm:prSet>
      <dgm:spPr/>
    </dgm:pt>
    <dgm:pt modelId="{DFA08146-0932-4D76-A6F5-91AE26E7D864}" type="pres">
      <dgm:prSet presAssocID="{186C7A13-C21F-47AE-93BE-F778A4E0046C}" presName="negativeSpace" presStyleCnt="0"/>
      <dgm:spPr/>
    </dgm:pt>
    <dgm:pt modelId="{47500378-F3D3-4D9C-95C1-E8095807E04F}" type="pres">
      <dgm:prSet presAssocID="{186C7A13-C21F-47AE-93BE-F778A4E0046C}" presName="childText" presStyleLbl="conFgAcc1" presStyleIdx="0" presStyleCnt="1">
        <dgm:presLayoutVars>
          <dgm:bulletEnabled val="1"/>
        </dgm:presLayoutVars>
      </dgm:prSet>
      <dgm:spPr/>
    </dgm:pt>
  </dgm:ptLst>
  <dgm:cxnLst>
    <dgm:cxn modelId="{AC283414-32A7-4E2F-B54D-EC3DB52286D1}" type="presOf" srcId="{E93EFA9E-45DC-4F0F-9A81-72954A666AED}" destId="{47500378-F3D3-4D9C-95C1-E8095807E04F}" srcOrd="0" destOrd="0" presId="urn:microsoft.com/office/officeart/2005/8/layout/list1"/>
    <dgm:cxn modelId="{5A9DBE3F-3E8E-442A-95A9-84646E1C2051}" srcId="{186C7A13-C21F-47AE-93BE-F778A4E0046C}" destId="{A9C31388-511D-470E-92E0-177031705DA3}" srcOrd="1" destOrd="0" parTransId="{9014CE03-C237-4C3B-B51F-D7EDEBA54BF4}" sibTransId="{1ECF0C07-BCCF-4196-AF1F-B13868B383A9}"/>
    <dgm:cxn modelId="{73CEA78A-82D8-45DA-8A84-8519A5C15AF8}" type="presOf" srcId="{186C7A13-C21F-47AE-93BE-F778A4E0046C}" destId="{409E10E0-8F7A-4804-8F84-A5848AD7713D}" srcOrd="1" destOrd="0" presId="urn:microsoft.com/office/officeart/2005/8/layout/list1"/>
    <dgm:cxn modelId="{42E831A5-6E98-45D4-B94C-680992C823C2}" srcId="{45A45AD0-3EB1-4B49-A19D-193A98BABD5C}" destId="{186C7A13-C21F-47AE-93BE-F778A4E0046C}" srcOrd="0" destOrd="0" parTransId="{07D842BB-9FFD-41C4-B8F4-57656BF66FEB}" sibTransId="{A80C35AD-0E26-4952-8C11-62337187A822}"/>
    <dgm:cxn modelId="{61BDC2A8-3FBD-4DF4-BFBD-217355EEBF2A}" srcId="{186C7A13-C21F-47AE-93BE-F778A4E0046C}" destId="{E93EFA9E-45DC-4F0F-9A81-72954A666AED}" srcOrd="0" destOrd="0" parTransId="{F354D0B8-BE45-4DB0-9FF4-A4747058B649}" sibTransId="{4DE2A2C6-E7FE-42C2-A145-6612B9C38FCB}"/>
    <dgm:cxn modelId="{25F919B2-BFA8-48C2-892C-4928F31EEAE3}" type="presOf" srcId="{A9C31388-511D-470E-92E0-177031705DA3}" destId="{47500378-F3D3-4D9C-95C1-E8095807E04F}" srcOrd="0" destOrd="1" presId="urn:microsoft.com/office/officeart/2005/8/layout/list1"/>
    <dgm:cxn modelId="{7559EFDF-CBD4-4C2A-95CC-4ACAD1934630}" type="presOf" srcId="{45A45AD0-3EB1-4B49-A19D-193A98BABD5C}" destId="{2B9F1D4D-C5F7-4FEF-81B5-91F269F7AE3B}" srcOrd="0" destOrd="0" presId="urn:microsoft.com/office/officeart/2005/8/layout/list1"/>
    <dgm:cxn modelId="{185B68E8-A5FD-471D-A809-D4E1FEEE05AB}" type="presOf" srcId="{186C7A13-C21F-47AE-93BE-F778A4E0046C}" destId="{2A2092D2-BF41-4D8C-9F58-9A1FA46A57DD}" srcOrd="0" destOrd="0" presId="urn:microsoft.com/office/officeart/2005/8/layout/list1"/>
    <dgm:cxn modelId="{318B1FDA-3C02-4961-8DD3-D67E088B35B1}" type="presParOf" srcId="{2B9F1D4D-C5F7-4FEF-81B5-91F269F7AE3B}" destId="{063B812A-3E94-4785-908B-AA3E00127287}" srcOrd="0" destOrd="0" presId="urn:microsoft.com/office/officeart/2005/8/layout/list1"/>
    <dgm:cxn modelId="{54E9F8A6-40B2-46A8-8260-83B511D0F422}" type="presParOf" srcId="{063B812A-3E94-4785-908B-AA3E00127287}" destId="{2A2092D2-BF41-4D8C-9F58-9A1FA46A57DD}" srcOrd="0" destOrd="0" presId="urn:microsoft.com/office/officeart/2005/8/layout/list1"/>
    <dgm:cxn modelId="{EF18D105-A9DF-41A1-8D97-A560316585F5}" type="presParOf" srcId="{063B812A-3E94-4785-908B-AA3E00127287}" destId="{409E10E0-8F7A-4804-8F84-A5848AD7713D}" srcOrd="1" destOrd="0" presId="urn:microsoft.com/office/officeart/2005/8/layout/list1"/>
    <dgm:cxn modelId="{0FD5B1F6-E275-42E4-8657-0D98AFB72F34}" type="presParOf" srcId="{2B9F1D4D-C5F7-4FEF-81B5-91F269F7AE3B}" destId="{DFA08146-0932-4D76-A6F5-91AE26E7D864}" srcOrd="1" destOrd="0" presId="urn:microsoft.com/office/officeart/2005/8/layout/list1"/>
    <dgm:cxn modelId="{471B5BDB-225C-4799-AF9A-745310217ED9}" type="presParOf" srcId="{2B9F1D4D-C5F7-4FEF-81B5-91F269F7AE3B}" destId="{47500378-F3D3-4D9C-95C1-E8095807E04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33F5BF7-77CB-4BA9-9C01-2A61290D8604}"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08B1F705-95F6-4522-A32E-A9D0094739F2}">
      <dgm:prSet/>
      <dgm:spPr/>
      <dgm:t>
        <a:bodyPr/>
        <a:lstStyle/>
        <a:p>
          <a:pPr rtl="0"/>
          <a:r>
            <a:rPr lang="es-ES_tradnl"/>
            <a:t>Procedimiento que debe seguir la Administración Aduanera</a:t>
          </a:r>
          <a:endParaRPr lang="es-CR"/>
        </a:p>
      </dgm:t>
    </dgm:pt>
    <dgm:pt modelId="{4AFD7478-5D4B-48A4-B014-1026616FAC23}" type="parTrans" cxnId="{6B9775DB-1DDD-4073-BED8-139F307529ED}">
      <dgm:prSet/>
      <dgm:spPr/>
      <dgm:t>
        <a:bodyPr/>
        <a:lstStyle/>
        <a:p>
          <a:endParaRPr lang="es-CR"/>
        </a:p>
      </dgm:t>
    </dgm:pt>
    <dgm:pt modelId="{BC3F1739-EBB0-4830-92F3-D8737A5316A6}" type="sibTrans" cxnId="{6B9775DB-1DDD-4073-BED8-139F307529ED}">
      <dgm:prSet/>
      <dgm:spPr/>
      <dgm:t>
        <a:bodyPr/>
        <a:lstStyle/>
        <a:p>
          <a:endParaRPr lang="es-CR"/>
        </a:p>
      </dgm:t>
    </dgm:pt>
    <dgm:pt modelId="{C0A0FE2E-14F2-4D4B-9F63-825A0CA6FB24}">
      <dgm:prSet/>
      <dgm:spPr/>
      <dgm:t>
        <a:bodyPr/>
        <a:lstStyle/>
        <a:p>
          <a:pPr rtl="0"/>
          <a:r>
            <a:rPr lang="es-ES_tradnl"/>
            <a:t>i.  Examen de los aspectos fundamentales de la transacción</a:t>
          </a:r>
          <a:endParaRPr lang="es-CR"/>
        </a:p>
      </dgm:t>
    </dgm:pt>
    <dgm:pt modelId="{FF54A80A-C511-4562-8A43-A6B039DBBD1C}" type="parTrans" cxnId="{7E88172F-61FB-4EC7-B9B2-E822BE9DA0C5}">
      <dgm:prSet/>
      <dgm:spPr/>
      <dgm:t>
        <a:bodyPr/>
        <a:lstStyle/>
        <a:p>
          <a:endParaRPr lang="es-CR"/>
        </a:p>
      </dgm:t>
    </dgm:pt>
    <dgm:pt modelId="{FAABB3B6-D140-4F5F-BDFC-2B9DF11D9305}" type="sibTrans" cxnId="{7E88172F-61FB-4EC7-B9B2-E822BE9DA0C5}">
      <dgm:prSet/>
      <dgm:spPr/>
      <dgm:t>
        <a:bodyPr/>
        <a:lstStyle/>
        <a:p>
          <a:endParaRPr lang="es-CR"/>
        </a:p>
      </dgm:t>
    </dgm:pt>
    <dgm:pt modelId="{D344B2B5-5F7A-4FB9-8D57-F651198EAB59}">
      <dgm:prSet/>
      <dgm:spPr/>
      <dgm:t>
        <a:bodyPr/>
        <a:lstStyle/>
        <a:p>
          <a:pPr rtl="0"/>
          <a:r>
            <a:rPr lang="es-ES_tradnl"/>
            <a:t>ii. Comunicación motivada al importador</a:t>
          </a:r>
          <a:endParaRPr lang="es-CR"/>
        </a:p>
      </dgm:t>
    </dgm:pt>
    <dgm:pt modelId="{7522AF5A-4CD9-415C-BECA-CEAA774BDAB7}" type="parTrans" cxnId="{85F91C3B-2DA1-46E9-92DA-343CA5273366}">
      <dgm:prSet/>
      <dgm:spPr/>
      <dgm:t>
        <a:bodyPr/>
        <a:lstStyle/>
        <a:p>
          <a:endParaRPr lang="es-CR"/>
        </a:p>
      </dgm:t>
    </dgm:pt>
    <dgm:pt modelId="{D9BE07B7-B51A-437A-AB4B-7EBE39D88395}" type="sibTrans" cxnId="{85F91C3B-2DA1-46E9-92DA-343CA5273366}">
      <dgm:prSet/>
      <dgm:spPr/>
      <dgm:t>
        <a:bodyPr/>
        <a:lstStyle/>
        <a:p>
          <a:endParaRPr lang="es-CR"/>
        </a:p>
      </dgm:t>
    </dgm:pt>
    <dgm:pt modelId="{D382D8A8-2176-4BDC-A338-35FB9FDF149B}">
      <dgm:prSet/>
      <dgm:spPr/>
      <dgm:t>
        <a:bodyPr/>
        <a:lstStyle/>
        <a:p>
          <a:pPr rtl="0"/>
          <a:r>
            <a:rPr lang="es-ES_tradnl"/>
            <a:t>iii. Oportunidad para ejercer el derecho de defensa</a:t>
          </a:r>
          <a:endParaRPr lang="es-CR"/>
        </a:p>
      </dgm:t>
    </dgm:pt>
    <dgm:pt modelId="{7FB51F63-F4FE-4CA8-80C7-82CA63512B9B}" type="parTrans" cxnId="{F3658196-BA2D-494B-AC1F-8E635F5044ED}">
      <dgm:prSet/>
      <dgm:spPr/>
      <dgm:t>
        <a:bodyPr/>
        <a:lstStyle/>
        <a:p>
          <a:endParaRPr lang="es-CR"/>
        </a:p>
      </dgm:t>
    </dgm:pt>
    <dgm:pt modelId="{053890D6-259B-4FA9-B62D-31DBEC04A4DE}" type="sibTrans" cxnId="{F3658196-BA2D-494B-AC1F-8E635F5044ED}">
      <dgm:prSet/>
      <dgm:spPr/>
      <dgm:t>
        <a:bodyPr/>
        <a:lstStyle/>
        <a:p>
          <a:endParaRPr lang="es-CR"/>
        </a:p>
      </dgm:t>
    </dgm:pt>
    <dgm:pt modelId="{8ECC6FFB-D8C6-4A50-9933-A9F9554C83ED}" type="pres">
      <dgm:prSet presAssocID="{633F5BF7-77CB-4BA9-9C01-2A61290D8604}" presName="linear" presStyleCnt="0">
        <dgm:presLayoutVars>
          <dgm:animLvl val="lvl"/>
          <dgm:resizeHandles val="exact"/>
        </dgm:presLayoutVars>
      </dgm:prSet>
      <dgm:spPr/>
    </dgm:pt>
    <dgm:pt modelId="{F486A920-6FA1-47CA-A1BE-5057EDECC001}" type="pres">
      <dgm:prSet presAssocID="{08B1F705-95F6-4522-A32E-A9D0094739F2}" presName="parentText" presStyleLbl="node1" presStyleIdx="0" presStyleCnt="1">
        <dgm:presLayoutVars>
          <dgm:chMax val="0"/>
          <dgm:bulletEnabled val="1"/>
        </dgm:presLayoutVars>
      </dgm:prSet>
      <dgm:spPr/>
    </dgm:pt>
    <dgm:pt modelId="{59E3A76C-8FDA-43A9-9B4E-2C6473C3DE4D}" type="pres">
      <dgm:prSet presAssocID="{08B1F705-95F6-4522-A32E-A9D0094739F2}" presName="childText" presStyleLbl="revTx" presStyleIdx="0" presStyleCnt="1">
        <dgm:presLayoutVars>
          <dgm:bulletEnabled val="1"/>
        </dgm:presLayoutVars>
      </dgm:prSet>
      <dgm:spPr/>
    </dgm:pt>
  </dgm:ptLst>
  <dgm:cxnLst>
    <dgm:cxn modelId="{4DC67427-AC19-484B-AA73-3900C5B5C4B0}" type="presOf" srcId="{D344B2B5-5F7A-4FB9-8D57-F651198EAB59}" destId="{59E3A76C-8FDA-43A9-9B4E-2C6473C3DE4D}" srcOrd="0" destOrd="1" presId="urn:microsoft.com/office/officeart/2005/8/layout/vList2"/>
    <dgm:cxn modelId="{7E88172F-61FB-4EC7-B9B2-E822BE9DA0C5}" srcId="{08B1F705-95F6-4522-A32E-A9D0094739F2}" destId="{C0A0FE2E-14F2-4D4B-9F63-825A0CA6FB24}" srcOrd="0" destOrd="0" parTransId="{FF54A80A-C511-4562-8A43-A6B039DBBD1C}" sibTransId="{FAABB3B6-D140-4F5F-BDFC-2B9DF11D9305}"/>
    <dgm:cxn modelId="{85F91C3B-2DA1-46E9-92DA-343CA5273366}" srcId="{08B1F705-95F6-4522-A32E-A9D0094739F2}" destId="{D344B2B5-5F7A-4FB9-8D57-F651198EAB59}" srcOrd="1" destOrd="0" parTransId="{7522AF5A-4CD9-415C-BECA-CEAA774BDAB7}" sibTransId="{D9BE07B7-B51A-437A-AB4B-7EBE39D88395}"/>
    <dgm:cxn modelId="{5F96323B-1112-4998-A43D-9E2B69733BE6}" type="presOf" srcId="{08B1F705-95F6-4522-A32E-A9D0094739F2}" destId="{F486A920-6FA1-47CA-A1BE-5057EDECC001}" srcOrd="0" destOrd="0" presId="urn:microsoft.com/office/officeart/2005/8/layout/vList2"/>
    <dgm:cxn modelId="{BD21B169-F71F-4954-A981-76979A0713B2}" type="presOf" srcId="{D382D8A8-2176-4BDC-A338-35FB9FDF149B}" destId="{59E3A76C-8FDA-43A9-9B4E-2C6473C3DE4D}" srcOrd="0" destOrd="2" presId="urn:microsoft.com/office/officeart/2005/8/layout/vList2"/>
    <dgm:cxn modelId="{F3658196-BA2D-494B-AC1F-8E635F5044ED}" srcId="{08B1F705-95F6-4522-A32E-A9D0094739F2}" destId="{D382D8A8-2176-4BDC-A338-35FB9FDF149B}" srcOrd="2" destOrd="0" parTransId="{7FB51F63-F4FE-4CA8-80C7-82CA63512B9B}" sibTransId="{053890D6-259B-4FA9-B62D-31DBEC04A4DE}"/>
    <dgm:cxn modelId="{BB1A4BA6-9E16-4BF8-973A-52EF3258E9A2}" type="presOf" srcId="{C0A0FE2E-14F2-4D4B-9F63-825A0CA6FB24}" destId="{59E3A76C-8FDA-43A9-9B4E-2C6473C3DE4D}" srcOrd="0" destOrd="0" presId="urn:microsoft.com/office/officeart/2005/8/layout/vList2"/>
    <dgm:cxn modelId="{EC32A4B7-8F85-43A4-B3A0-2230208E524F}" type="presOf" srcId="{633F5BF7-77CB-4BA9-9C01-2A61290D8604}" destId="{8ECC6FFB-D8C6-4A50-9933-A9F9554C83ED}" srcOrd="0" destOrd="0" presId="urn:microsoft.com/office/officeart/2005/8/layout/vList2"/>
    <dgm:cxn modelId="{6B9775DB-1DDD-4073-BED8-139F307529ED}" srcId="{633F5BF7-77CB-4BA9-9C01-2A61290D8604}" destId="{08B1F705-95F6-4522-A32E-A9D0094739F2}" srcOrd="0" destOrd="0" parTransId="{4AFD7478-5D4B-48A4-B014-1026616FAC23}" sibTransId="{BC3F1739-EBB0-4830-92F3-D8737A5316A6}"/>
    <dgm:cxn modelId="{DE0D15A8-8BFF-49F4-BC9C-D83429B1268A}" type="presParOf" srcId="{8ECC6FFB-D8C6-4A50-9933-A9F9554C83ED}" destId="{F486A920-6FA1-47CA-A1BE-5057EDECC001}" srcOrd="0" destOrd="0" presId="urn:microsoft.com/office/officeart/2005/8/layout/vList2"/>
    <dgm:cxn modelId="{8DACE495-DE29-4BFF-B3A2-121F8A95945D}" type="presParOf" srcId="{8ECC6FFB-D8C6-4A50-9933-A9F9554C83ED}" destId="{59E3A76C-8FDA-43A9-9B4E-2C6473C3DE4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87DBBB5-F323-4353-836B-CAD0476F6767}" type="doc">
      <dgm:prSet loTypeId="urn:microsoft.com/office/officeart/2005/8/layout/vList2" loCatId="list" qsTypeId="urn:microsoft.com/office/officeart/2005/8/quickstyle/simple4" qsCatId="simple" csTypeId="urn:microsoft.com/office/officeart/2005/8/colors/colorful1#3" csCatId="colorful"/>
      <dgm:spPr/>
      <dgm:t>
        <a:bodyPr/>
        <a:lstStyle/>
        <a:p>
          <a:endParaRPr lang="es-CR"/>
        </a:p>
      </dgm:t>
    </dgm:pt>
    <dgm:pt modelId="{48BF1436-22CC-4F9F-B09D-F508378BBB9C}">
      <dgm:prSet/>
      <dgm:spPr/>
      <dgm:t>
        <a:bodyPr/>
        <a:lstStyle/>
        <a:p>
          <a:pPr rtl="0"/>
          <a:r>
            <a:rPr lang="es-ES_tradnl"/>
            <a:t>Otros elementos a tomar en cuenta para la comparación:</a:t>
          </a:r>
          <a:endParaRPr lang="es-CR"/>
        </a:p>
      </dgm:t>
    </dgm:pt>
    <dgm:pt modelId="{170ECF22-0250-444F-B865-C7426E93AD9A}" type="parTrans" cxnId="{B523527F-4A65-4FB6-8876-CE4E171D1E36}">
      <dgm:prSet/>
      <dgm:spPr/>
      <dgm:t>
        <a:bodyPr/>
        <a:lstStyle/>
        <a:p>
          <a:endParaRPr lang="es-CR"/>
        </a:p>
      </dgm:t>
    </dgm:pt>
    <dgm:pt modelId="{4C5D1BB1-4182-45D5-BB8C-37F65A534ED2}" type="sibTrans" cxnId="{B523527F-4A65-4FB6-8876-CE4E171D1E36}">
      <dgm:prSet/>
      <dgm:spPr/>
      <dgm:t>
        <a:bodyPr/>
        <a:lstStyle/>
        <a:p>
          <a:endParaRPr lang="es-CR"/>
        </a:p>
      </dgm:t>
    </dgm:pt>
    <dgm:pt modelId="{193B02F5-AF4F-40F2-BA64-0DC61E9762B3}">
      <dgm:prSet/>
      <dgm:spPr/>
      <dgm:t>
        <a:bodyPr/>
        <a:lstStyle/>
        <a:p>
          <a:pPr rtl="0"/>
          <a:r>
            <a:rPr lang="es-ES_tradnl"/>
            <a:t>diferencias de nivel comercial y cantidad</a:t>
          </a:r>
          <a:endParaRPr lang="es-CR"/>
        </a:p>
      </dgm:t>
    </dgm:pt>
    <dgm:pt modelId="{A775D1F6-35AB-465F-9290-093D2B29ED04}" type="parTrans" cxnId="{31A4E343-4699-4E16-920C-7EF7E479A879}">
      <dgm:prSet/>
      <dgm:spPr/>
      <dgm:t>
        <a:bodyPr/>
        <a:lstStyle/>
        <a:p>
          <a:endParaRPr lang="es-CR"/>
        </a:p>
      </dgm:t>
    </dgm:pt>
    <dgm:pt modelId="{96173DD3-C007-485D-A162-8D543D9FF378}" type="sibTrans" cxnId="{31A4E343-4699-4E16-920C-7EF7E479A879}">
      <dgm:prSet/>
      <dgm:spPr/>
      <dgm:t>
        <a:bodyPr/>
        <a:lstStyle/>
        <a:p>
          <a:endParaRPr lang="es-CR"/>
        </a:p>
      </dgm:t>
    </dgm:pt>
    <dgm:pt modelId="{4797DF3F-3754-456F-B4E5-CF06A6C17306}">
      <dgm:prSet/>
      <dgm:spPr/>
      <dgm:t>
        <a:bodyPr/>
        <a:lstStyle/>
        <a:p>
          <a:pPr rtl="0"/>
          <a:r>
            <a:rPr lang="es-ES_tradnl"/>
            <a:t>elementos del artículo 8</a:t>
          </a:r>
          <a:endParaRPr lang="es-CR"/>
        </a:p>
      </dgm:t>
    </dgm:pt>
    <dgm:pt modelId="{5B193CDD-F223-4CCE-9390-B79B8FFE7146}" type="parTrans" cxnId="{28D61C20-3449-4F23-9FCF-33DDD04E4F8A}">
      <dgm:prSet/>
      <dgm:spPr/>
      <dgm:t>
        <a:bodyPr/>
        <a:lstStyle/>
        <a:p>
          <a:endParaRPr lang="es-CR"/>
        </a:p>
      </dgm:t>
    </dgm:pt>
    <dgm:pt modelId="{DBD0763E-AE58-43F2-84F9-27FEBD9D2CFE}" type="sibTrans" cxnId="{28D61C20-3449-4F23-9FCF-33DDD04E4F8A}">
      <dgm:prSet/>
      <dgm:spPr/>
      <dgm:t>
        <a:bodyPr/>
        <a:lstStyle/>
        <a:p>
          <a:endParaRPr lang="es-CR"/>
        </a:p>
      </dgm:t>
    </dgm:pt>
    <dgm:pt modelId="{E2517FF1-37B8-4196-8BD6-45F4EDFA1F78}">
      <dgm:prSet/>
      <dgm:spPr/>
      <dgm:t>
        <a:bodyPr/>
        <a:lstStyle/>
        <a:p>
          <a:pPr rtl="0"/>
          <a:r>
            <a:rPr lang="es-ES_tradnl"/>
            <a:t>costos que soporta el vendedor en las ventas a 	compradores no vinculados con él, y que no soporta en las ventas a compradores sin vinculación.</a:t>
          </a:r>
          <a:endParaRPr lang="es-CR"/>
        </a:p>
      </dgm:t>
    </dgm:pt>
    <dgm:pt modelId="{F89AB24A-0C96-42EF-805D-C84ED756A906}" type="parTrans" cxnId="{8CD838EC-399E-4328-BC5B-B3DE20977F6F}">
      <dgm:prSet/>
      <dgm:spPr/>
      <dgm:t>
        <a:bodyPr/>
        <a:lstStyle/>
        <a:p>
          <a:endParaRPr lang="es-CR"/>
        </a:p>
      </dgm:t>
    </dgm:pt>
    <dgm:pt modelId="{A9004D70-79CD-4713-8664-BB3A8BD57477}" type="sibTrans" cxnId="{8CD838EC-399E-4328-BC5B-B3DE20977F6F}">
      <dgm:prSet/>
      <dgm:spPr/>
      <dgm:t>
        <a:bodyPr/>
        <a:lstStyle/>
        <a:p>
          <a:endParaRPr lang="es-CR"/>
        </a:p>
      </dgm:t>
    </dgm:pt>
    <dgm:pt modelId="{7670BE1F-368B-48F6-B9AF-E9164D6C1CA1}">
      <dgm:prSet/>
      <dgm:spPr/>
      <dgm:t>
        <a:bodyPr/>
        <a:lstStyle/>
        <a:p>
          <a:pPr rtl="0"/>
          <a:r>
            <a:rPr lang="es-ES_tradnl"/>
            <a:t>La diferencia por estas razones no determina el rechazo del Valor de Transacción.</a:t>
          </a:r>
          <a:endParaRPr lang="es-CR"/>
        </a:p>
      </dgm:t>
    </dgm:pt>
    <dgm:pt modelId="{11441FA3-73F2-4528-9D7B-4DF31C4607AF}" type="parTrans" cxnId="{E9DA81D2-17C0-472A-9E80-44185CD4D684}">
      <dgm:prSet/>
      <dgm:spPr/>
      <dgm:t>
        <a:bodyPr/>
        <a:lstStyle/>
        <a:p>
          <a:endParaRPr lang="es-CR"/>
        </a:p>
      </dgm:t>
    </dgm:pt>
    <dgm:pt modelId="{58EFFA82-3A79-4D65-A6C7-04CE528123CB}" type="sibTrans" cxnId="{E9DA81D2-17C0-472A-9E80-44185CD4D684}">
      <dgm:prSet/>
      <dgm:spPr/>
      <dgm:t>
        <a:bodyPr/>
        <a:lstStyle/>
        <a:p>
          <a:endParaRPr lang="es-CR"/>
        </a:p>
      </dgm:t>
    </dgm:pt>
    <dgm:pt modelId="{B9DEC8F5-E0E5-49AF-B9EE-F0EDAC3EC235}" type="pres">
      <dgm:prSet presAssocID="{C87DBBB5-F323-4353-836B-CAD0476F6767}" presName="linear" presStyleCnt="0">
        <dgm:presLayoutVars>
          <dgm:animLvl val="lvl"/>
          <dgm:resizeHandles val="exact"/>
        </dgm:presLayoutVars>
      </dgm:prSet>
      <dgm:spPr/>
    </dgm:pt>
    <dgm:pt modelId="{CC555163-AAE2-4981-A045-31941B0511AE}" type="pres">
      <dgm:prSet presAssocID="{48BF1436-22CC-4F9F-B09D-F508378BBB9C}" presName="parentText" presStyleLbl="node1" presStyleIdx="0" presStyleCnt="2">
        <dgm:presLayoutVars>
          <dgm:chMax val="0"/>
          <dgm:bulletEnabled val="1"/>
        </dgm:presLayoutVars>
      </dgm:prSet>
      <dgm:spPr/>
    </dgm:pt>
    <dgm:pt modelId="{A2D691F9-A97A-4DA7-8844-8379A71570D5}" type="pres">
      <dgm:prSet presAssocID="{48BF1436-22CC-4F9F-B09D-F508378BBB9C}" presName="childText" presStyleLbl="revTx" presStyleIdx="0" presStyleCnt="1">
        <dgm:presLayoutVars>
          <dgm:bulletEnabled val="1"/>
        </dgm:presLayoutVars>
      </dgm:prSet>
      <dgm:spPr/>
    </dgm:pt>
    <dgm:pt modelId="{26D8D7BB-FAD0-433B-A6D5-BD1E84146CBB}" type="pres">
      <dgm:prSet presAssocID="{7670BE1F-368B-48F6-B9AF-E9164D6C1CA1}" presName="parentText" presStyleLbl="node1" presStyleIdx="1" presStyleCnt="2">
        <dgm:presLayoutVars>
          <dgm:chMax val="0"/>
          <dgm:bulletEnabled val="1"/>
        </dgm:presLayoutVars>
      </dgm:prSet>
      <dgm:spPr/>
    </dgm:pt>
  </dgm:ptLst>
  <dgm:cxnLst>
    <dgm:cxn modelId="{28D61C20-3449-4F23-9FCF-33DDD04E4F8A}" srcId="{48BF1436-22CC-4F9F-B09D-F508378BBB9C}" destId="{4797DF3F-3754-456F-B4E5-CF06A6C17306}" srcOrd="1" destOrd="0" parTransId="{5B193CDD-F223-4CCE-9390-B79B8FFE7146}" sibTransId="{DBD0763E-AE58-43F2-84F9-27FEBD9D2CFE}"/>
    <dgm:cxn modelId="{31A4E343-4699-4E16-920C-7EF7E479A879}" srcId="{48BF1436-22CC-4F9F-B09D-F508378BBB9C}" destId="{193B02F5-AF4F-40F2-BA64-0DC61E9762B3}" srcOrd="0" destOrd="0" parTransId="{A775D1F6-35AB-465F-9290-093D2B29ED04}" sibTransId="{96173DD3-C007-485D-A162-8D543D9FF378}"/>
    <dgm:cxn modelId="{A7CDA64E-400C-4ED4-8E8E-7F7E4D551DD3}" type="presOf" srcId="{E2517FF1-37B8-4196-8BD6-45F4EDFA1F78}" destId="{A2D691F9-A97A-4DA7-8844-8379A71570D5}" srcOrd="0" destOrd="2" presId="urn:microsoft.com/office/officeart/2005/8/layout/vList2"/>
    <dgm:cxn modelId="{1C74FF69-D624-49B2-B8C1-E99233ECD532}" type="presOf" srcId="{48BF1436-22CC-4F9F-B09D-F508378BBB9C}" destId="{CC555163-AAE2-4981-A045-31941B0511AE}" srcOrd="0" destOrd="0" presId="urn:microsoft.com/office/officeart/2005/8/layout/vList2"/>
    <dgm:cxn modelId="{B523527F-4A65-4FB6-8876-CE4E171D1E36}" srcId="{C87DBBB5-F323-4353-836B-CAD0476F6767}" destId="{48BF1436-22CC-4F9F-B09D-F508378BBB9C}" srcOrd="0" destOrd="0" parTransId="{170ECF22-0250-444F-B865-C7426E93AD9A}" sibTransId="{4C5D1BB1-4182-45D5-BB8C-37F65A534ED2}"/>
    <dgm:cxn modelId="{DA4EAC94-2715-4007-B53E-2A50E68B0E38}" type="presOf" srcId="{7670BE1F-368B-48F6-B9AF-E9164D6C1CA1}" destId="{26D8D7BB-FAD0-433B-A6D5-BD1E84146CBB}" srcOrd="0" destOrd="0" presId="urn:microsoft.com/office/officeart/2005/8/layout/vList2"/>
    <dgm:cxn modelId="{E9DA81D2-17C0-472A-9E80-44185CD4D684}" srcId="{C87DBBB5-F323-4353-836B-CAD0476F6767}" destId="{7670BE1F-368B-48F6-B9AF-E9164D6C1CA1}" srcOrd="1" destOrd="0" parTransId="{11441FA3-73F2-4528-9D7B-4DF31C4607AF}" sibTransId="{58EFFA82-3A79-4D65-A6C7-04CE528123CB}"/>
    <dgm:cxn modelId="{515E9CD5-9063-4BB1-AD03-7E073C80BE28}" type="presOf" srcId="{4797DF3F-3754-456F-B4E5-CF06A6C17306}" destId="{A2D691F9-A97A-4DA7-8844-8379A71570D5}" srcOrd="0" destOrd="1" presId="urn:microsoft.com/office/officeart/2005/8/layout/vList2"/>
    <dgm:cxn modelId="{EBB0C7E0-AFBE-4F20-A63C-15B9F1C558AE}" type="presOf" srcId="{193B02F5-AF4F-40F2-BA64-0DC61E9762B3}" destId="{A2D691F9-A97A-4DA7-8844-8379A71570D5}" srcOrd="0" destOrd="0" presId="urn:microsoft.com/office/officeart/2005/8/layout/vList2"/>
    <dgm:cxn modelId="{8CD838EC-399E-4328-BC5B-B3DE20977F6F}" srcId="{48BF1436-22CC-4F9F-B09D-F508378BBB9C}" destId="{E2517FF1-37B8-4196-8BD6-45F4EDFA1F78}" srcOrd="2" destOrd="0" parTransId="{F89AB24A-0C96-42EF-805D-C84ED756A906}" sibTransId="{A9004D70-79CD-4713-8664-BB3A8BD57477}"/>
    <dgm:cxn modelId="{C9CA39F2-76B6-4373-9D21-38975F15C996}" type="presOf" srcId="{C87DBBB5-F323-4353-836B-CAD0476F6767}" destId="{B9DEC8F5-E0E5-49AF-B9EE-F0EDAC3EC235}" srcOrd="0" destOrd="0" presId="urn:microsoft.com/office/officeart/2005/8/layout/vList2"/>
    <dgm:cxn modelId="{09C1D12A-5EBB-4FF8-B5B4-DF5AA4490287}" type="presParOf" srcId="{B9DEC8F5-E0E5-49AF-B9EE-F0EDAC3EC235}" destId="{CC555163-AAE2-4981-A045-31941B0511AE}" srcOrd="0" destOrd="0" presId="urn:microsoft.com/office/officeart/2005/8/layout/vList2"/>
    <dgm:cxn modelId="{C668C13C-B567-443E-81E7-DFB431BF1855}" type="presParOf" srcId="{B9DEC8F5-E0E5-49AF-B9EE-F0EDAC3EC235}" destId="{A2D691F9-A97A-4DA7-8844-8379A71570D5}" srcOrd="1" destOrd="0" presId="urn:microsoft.com/office/officeart/2005/8/layout/vList2"/>
    <dgm:cxn modelId="{1BFBFDF8-485E-4A0B-B747-AA39BC7525BC}" type="presParOf" srcId="{B9DEC8F5-E0E5-49AF-B9EE-F0EDAC3EC235}" destId="{26D8D7BB-FAD0-433B-A6D5-BD1E84146CB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8FB93D-1BF5-4B68-BD80-FE5AE7C6FF9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R"/>
        </a:p>
      </dgm:t>
    </dgm:pt>
    <dgm:pt modelId="{18B46D91-E36A-400F-9053-BBA9F92A65A3}">
      <dgm:prSet/>
      <dgm:spPr/>
      <dgm:t>
        <a:bodyPr/>
        <a:lstStyle/>
        <a:p>
          <a:pPr rtl="0"/>
          <a:r>
            <a:rPr lang="es-ES_tradnl"/>
            <a:t>1. Que el comprador suministre los bienes y servicios de manera directa o indirecta.</a:t>
          </a:r>
          <a:endParaRPr lang="es-CR"/>
        </a:p>
      </dgm:t>
    </dgm:pt>
    <dgm:pt modelId="{0213493F-BFFD-4B87-8057-092CF3CA1C2A}" type="parTrans" cxnId="{FC8FD901-5057-4658-BAF2-05BC6BFF133A}">
      <dgm:prSet/>
      <dgm:spPr/>
      <dgm:t>
        <a:bodyPr/>
        <a:lstStyle/>
        <a:p>
          <a:endParaRPr lang="es-CR" sz="1900"/>
        </a:p>
      </dgm:t>
    </dgm:pt>
    <dgm:pt modelId="{E2BC8603-494A-4BAF-B914-363F8D944A60}" type="sibTrans" cxnId="{FC8FD901-5057-4658-BAF2-05BC6BFF133A}">
      <dgm:prSet/>
      <dgm:spPr/>
      <dgm:t>
        <a:bodyPr/>
        <a:lstStyle/>
        <a:p>
          <a:endParaRPr lang="es-CR"/>
        </a:p>
      </dgm:t>
    </dgm:pt>
    <dgm:pt modelId="{9A2EBCEC-864D-4C42-9064-38EE2AF62849}">
      <dgm:prSet/>
      <dgm:spPr/>
      <dgm:t>
        <a:bodyPr/>
        <a:lstStyle/>
        <a:p>
          <a:pPr rtl="0"/>
          <a:r>
            <a:rPr lang="es-ES_tradnl"/>
            <a:t>2. La prestación ha de ser gratuita o a precio reducido.</a:t>
          </a:r>
          <a:endParaRPr lang="es-CR"/>
        </a:p>
      </dgm:t>
    </dgm:pt>
    <dgm:pt modelId="{6610EE1C-4340-43F3-BEBC-4FB722E44510}" type="parTrans" cxnId="{9F49C92E-12A1-41D5-B5D0-9DA4185A1AC7}">
      <dgm:prSet/>
      <dgm:spPr/>
      <dgm:t>
        <a:bodyPr/>
        <a:lstStyle/>
        <a:p>
          <a:endParaRPr lang="es-CR" sz="1900"/>
        </a:p>
      </dgm:t>
    </dgm:pt>
    <dgm:pt modelId="{724CE966-8747-4659-9AAC-CEFDCE84630C}" type="sibTrans" cxnId="{9F49C92E-12A1-41D5-B5D0-9DA4185A1AC7}">
      <dgm:prSet/>
      <dgm:spPr/>
      <dgm:t>
        <a:bodyPr/>
        <a:lstStyle/>
        <a:p>
          <a:endParaRPr lang="es-CR"/>
        </a:p>
      </dgm:t>
    </dgm:pt>
    <dgm:pt modelId="{014F80F7-5EFC-451C-8227-FACC258E9070}">
      <dgm:prSet/>
      <dgm:spPr/>
      <dgm:t>
        <a:bodyPr/>
        <a:lstStyle/>
        <a:p>
          <a:pPr rtl="0"/>
          <a:r>
            <a:rPr lang="es-ES_tradnl"/>
            <a:t>3. Que los bienes y servicios se utilicen en la producción y venta para la exportación de las mercancías importadas.</a:t>
          </a:r>
          <a:endParaRPr lang="es-CR"/>
        </a:p>
      </dgm:t>
    </dgm:pt>
    <dgm:pt modelId="{DCF4757C-CC63-4928-A9E7-56FD8BC41084}" type="parTrans" cxnId="{A2DF0F22-9F2B-4196-9F99-895A56200165}">
      <dgm:prSet/>
      <dgm:spPr/>
      <dgm:t>
        <a:bodyPr/>
        <a:lstStyle/>
        <a:p>
          <a:endParaRPr lang="es-CR" sz="1900"/>
        </a:p>
      </dgm:t>
    </dgm:pt>
    <dgm:pt modelId="{459122A1-CF0B-494B-B2C9-D6F66A4AEB6E}" type="sibTrans" cxnId="{A2DF0F22-9F2B-4196-9F99-895A56200165}">
      <dgm:prSet/>
      <dgm:spPr/>
      <dgm:t>
        <a:bodyPr/>
        <a:lstStyle/>
        <a:p>
          <a:endParaRPr lang="es-CR"/>
        </a:p>
      </dgm:t>
    </dgm:pt>
    <dgm:pt modelId="{B2A2A437-D490-428E-AEDD-4A9F0D548C99}">
      <dgm:prSet/>
      <dgm:spPr/>
      <dgm:t>
        <a:bodyPr/>
        <a:lstStyle/>
        <a:p>
          <a:pPr rtl="0"/>
          <a:r>
            <a:rPr lang="es-ES_tradnl"/>
            <a:t>4. Que el valor de los bienes y servicios no esté incluido en el precio pagado o por pagar.</a:t>
          </a:r>
          <a:endParaRPr lang="es-CR"/>
        </a:p>
      </dgm:t>
    </dgm:pt>
    <dgm:pt modelId="{FFA2A57E-79C7-4B03-981F-2C947BF69543}" type="parTrans" cxnId="{FE697B94-E2E6-4C0E-8797-74BE67EB8A39}">
      <dgm:prSet/>
      <dgm:spPr/>
      <dgm:t>
        <a:bodyPr/>
        <a:lstStyle/>
        <a:p>
          <a:endParaRPr lang="es-CR" sz="1900"/>
        </a:p>
      </dgm:t>
    </dgm:pt>
    <dgm:pt modelId="{A8D58F6A-3F54-4E92-99A2-E7490AE5B067}" type="sibTrans" cxnId="{FE697B94-E2E6-4C0E-8797-74BE67EB8A39}">
      <dgm:prSet/>
      <dgm:spPr/>
      <dgm:t>
        <a:bodyPr/>
        <a:lstStyle/>
        <a:p>
          <a:endParaRPr lang="es-CR"/>
        </a:p>
      </dgm:t>
    </dgm:pt>
    <dgm:pt modelId="{8016D47B-6BC7-4BF4-ADFD-266B2CF5BE8D}">
      <dgm:prSet/>
      <dgm:spPr/>
      <dgm:t>
        <a:bodyPr/>
        <a:lstStyle/>
        <a:p>
          <a:pPr rtl="0"/>
          <a:r>
            <a:rPr lang="es-ES_tradnl"/>
            <a:t>5. EI valor de la aportación debe repartirse adecuadamente  entre las mercancías producidas, en el supuesto de que se importarán en expediciones 	parciales.</a:t>
          </a:r>
          <a:endParaRPr lang="es-CR"/>
        </a:p>
      </dgm:t>
    </dgm:pt>
    <dgm:pt modelId="{44F30FBA-94D5-44FE-A90F-55DD0F838969}" type="parTrans" cxnId="{1E17AB39-A801-41DC-8634-13DFD7CA5AC8}">
      <dgm:prSet/>
      <dgm:spPr/>
      <dgm:t>
        <a:bodyPr/>
        <a:lstStyle/>
        <a:p>
          <a:endParaRPr lang="es-CR" sz="1900"/>
        </a:p>
      </dgm:t>
    </dgm:pt>
    <dgm:pt modelId="{9E2B1A6B-3375-4C95-81AD-C83791FC9EC6}" type="sibTrans" cxnId="{1E17AB39-A801-41DC-8634-13DFD7CA5AC8}">
      <dgm:prSet/>
      <dgm:spPr/>
      <dgm:t>
        <a:bodyPr/>
        <a:lstStyle/>
        <a:p>
          <a:endParaRPr lang="es-CR"/>
        </a:p>
      </dgm:t>
    </dgm:pt>
    <dgm:pt modelId="{DDF022A1-477F-4443-925D-E8E1587D337B}">
      <dgm:prSet/>
      <dgm:spPr/>
      <dgm:t>
        <a:bodyPr/>
        <a:lstStyle/>
        <a:p>
          <a:pPr rtl="0"/>
          <a:r>
            <a:rPr lang="es-ES_tradnl"/>
            <a:t>6. No debe añadirse ningún concepto que no esté entre los que se cita expresamente.</a:t>
          </a:r>
          <a:endParaRPr lang="es-CR"/>
        </a:p>
      </dgm:t>
    </dgm:pt>
    <dgm:pt modelId="{86EDB28B-7EB5-46F4-A505-3F987EE30BBE}" type="parTrans" cxnId="{43D1AB92-2DAF-4E17-9D91-63A1F937CF1E}">
      <dgm:prSet/>
      <dgm:spPr/>
      <dgm:t>
        <a:bodyPr/>
        <a:lstStyle/>
        <a:p>
          <a:endParaRPr lang="es-CR" sz="1900"/>
        </a:p>
      </dgm:t>
    </dgm:pt>
    <dgm:pt modelId="{E5223931-B341-407C-9EB8-B5653C33710C}" type="sibTrans" cxnId="{43D1AB92-2DAF-4E17-9D91-63A1F937CF1E}">
      <dgm:prSet/>
      <dgm:spPr/>
      <dgm:t>
        <a:bodyPr/>
        <a:lstStyle/>
        <a:p>
          <a:endParaRPr lang="es-CR"/>
        </a:p>
      </dgm:t>
    </dgm:pt>
    <dgm:pt modelId="{D44B160E-1F61-3747-B850-76C2E7CE8D51}" type="pres">
      <dgm:prSet presAssocID="{528FB93D-1BF5-4B68-BD80-FE5AE7C6FF9B}" presName="vert0" presStyleCnt="0">
        <dgm:presLayoutVars>
          <dgm:dir/>
          <dgm:animOne val="branch"/>
          <dgm:animLvl val="lvl"/>
        </dgm:presLayoutVars>
      </dgm:prSet>
      <dgm:spPr/>
    </dgm:pt>
    <dgm:pt modelId="{2DF0F493-215C-214B-8B9A-078E8918ED0B}" type="pres">
      <dgm:prSet presAssocID="{18B46D91-E36A-400F-9053-BBA9F92A65A3}" presName="thickLine" presStyleLbl="alignNode1" presStyleIdx="0" presStyleCnt="6"/>
      <dgm:spPr/>
    </dgm:pt>
    <dgm:pt modelId="{BFE29138-C7DA-844A-B83E-1AD544693D1F}" type="pres">
      <dgm:prSet presAssocID="{18B46D91-E36A-400F-9053-BBA9F92A65A3}" presName="horz1" presStyleCnt="0"/>
      <dgm:spPr/>
    </dgm:pt>
    <dgm:pt modelId="{8EB37FDC-0BFC-454F-B78A-28F0CAD72DF5}" type="pres">
      <dgm:prSet presAssocID="{18B46D91-E36A-400F-9053-BBA9F92A65A3}" presName="tx1" presStyleLbl="revTx" presStyleIdx="0" presStyleCnt="6"/>
      <dgm:spPr/>
    </dgm:pt>
    <dgm:pt modelId="{C1588055-F52C-8449-BDB3-2D7A2AC70DE0}" type="pres">
      <dgm:prSet presAssocID="{18B46D91-E36A-400F-9053-BBA9F92A65A3}" presName="vert1" presStyleCnt="0"/>
      <dgm:spPr/>
    </dgm:pt>
    <dgm:pt modelId="{B55E06B5-0D9C-C84C-9D0C-E93736A9C30C}" type="pres">
      <dgm:prSet presAssocID="{9A2EBCEC-864D-4C42-9064-38EE2AF62849}" presName="thickLine" presStyleLbl="alignNode1" presStyleIdx="1" presStyleCnt="6"/>
      <dgm:spPr/>
    </dgm:pt>
    <dgm:pt modelId="{EB9C2957-63DC-AE4C-AB76-AA8A6DEC6BA6}" type="pres">
      <dgm:prSet presAssocID="{9A2EBCEC-864D-4C42-9064-38EE2AF62849}" presName="horz1" presStyleCnt="0"/>
      <dgm:spPr/>
    </dgm:pt>
    <dgm:pt modelId="{CB6BB33A-8815-2A48-89E6-DF6B54268E8D}" type="pres">
      <dgm:prSet presAssocID="{9A2EBCEC-864D-4C42-9064-38EE2AF62849}" presName="tx1" presStyleLbl="revTx" presStyleIdx="1" presStyleCnt="6"/>
      <dgm:spPr/>
    </dgm:pt>
    <dgm:pt modelId="{5F97546F-B49D-A34A-A7B8-DBDE9E57F29E}" type="pres">
      <dgm:prSet presAssocID="{9A2EBCEC-864D-4C42-9064-38EE2AF62849}" presName="vert1" presStyleCnt="0"/>
      <dgm:spPr/>
    </dgm:pt>
    <dgm:pt modelId="{D1E75EAB-5B86-8944-8198-149BF85C4425}" type="pres">
      <dgm:prSet presAssocID="{014F80F7-5EFC-451C-8227-FACC258E9070}" presName="thickLine" presStyleLbl="alignNode1" presStyleIdx="2" presStyleCnt="6"/>
      <dgm:spPr/>
    </dgm:pt>
    <dgm:pt modelId="{5CBD0746-458F-6244-84FF-B5DFE7F28068}" type="pres">
      <dgm:prSet presAssocID="{014F80F7-5EFC-451C-8227-FACC258E9070}" presName="horz1" presStyleCnt="0"/>
      <dgm:spPr/>
    </dgm:pt>
    <dgm:pt modelId="{A4566334-467F-4940-BD72-301338927EA3}" type="pres">
      <dgm:prSet presAssocID="{014F80F7-5EFC-451C-8227-FACC258E9070}" presName="tx1" presStyleLbl="revTx" presStyleIdx="2" presStyleCnt="6"/>
      <dgm:spPr/>
    </dgm:pt>
    <dgm:pt modelId="{D2A6BEF6-DA7E-884D-894F-F376DDA4B639}" type="pres">
      <dgm:prSet presAssocID="{014F80F7-5EFC-451C-8227-FACC258E9070}" presName="vert1" presStyleCnt="0"/>
      <dgm:spPr/>
    </dgm:pt>
    <dgm:pt modelId="{899A340E-31AD-724E-9633-2DAC093A35D5}" type="pres">
      <dgm:prSet presAssocID="{B2A2A437-D490-428E-AEDD-4A9F0D548C99}" presName="thickLine" presStyleLbl="alignNode1" presStyleIdx="3" presStyleCnt="6"/>
      <dgm:spPr/>
    </dgm:pt>
    <dgm:pt modelId="{F8A9041A-62A2-B146-A23A-02B804DCA2EF}" type="pres">
      <dgm:prSet presAssocID="{B2A2A437-D490-428E-AEDD-4A9F0D548C99}" presName="horz1" presStyleCnt="0"/>
      <dgm:spPr/>
    </dgm:pt>
    <dgm:pt modelId="{5F3CE0C3-F25E-2041-9E05-F51084A5854F}" type="pres">
      <dgm:prSet presAssocID="{B2A2A437-D490-428E-AEDD-4A9F0D548C99}" presName="tx1" presStyleLbl="revTx" presStyleIdx="3" presStyleCnt="6"/>
      <dgm:spPr/>
    </dgm:pt>
    <dgm:pt modelId="{0E9C9580-DD03-D647-8177-E18DA0BB0BA8}" type="pres">
      <dgm:prSet presAssocID="{B2A2A437-D490-428E-AEDD-4A9F0D548C99}" presName="vert1" presStyleCnt="0"/>
      <dgm:spPr/>
    </dgm:pt>
    <dgm:pt modelId="{24949366-6947-0A41-AA24-F4C9DCAB5155}" type="pres">
      <dgm:prSet presAssocID="{8016D47B-6BC7-4BF4-ADFD-266B2CF5BE8D}" presName="thickLine" presStyleLbl="alignNode1" presStyleIdx="4" presStyleCnt="6"/>
      <dgm:spPr/>
    </dgm:pt>
    <dgm:pt modelId="{3FA231BF-EA20-5A44-BBFA-E4A968CB01FB}" type="pres">
      <dgm:prSet presAssocID="{8016D47B-6BC7-4BF4-ADFD-266B2CF5BE8D}" presName="horz1" presStyleCnt="0"/>
      <dgm:spPr/>
    </dgm:pt>
    <dgm:pt modelId="{3010B2D0-460E-984C-A2E4-3F1505A03444}" type="pres">
      <dgm:prSet presAssocID="{8016D47B-6BC7-4BF4-ADFD-266B2CF5BE8D}" presName="tx1" presStyleLbl="revTx" presStyleIdx="4" presStyleCnt="6"/>
      <dgm:spPr/>
    </dgm:pt>
    <dgm:pt modelId="{7E06105F-8120-AE4D-B7A9-E3D1F43BBBF4}" type="pres">
      <dgm:prSet presAssocID="{8016D47B-6BC7-4BF4-ADFD-266B2CF5BE8D}" presName="vert1" presStyleCnt="0"/>
      <dgm:spPr/>
    </dgm:pt>
    <dgm:pt modelId="{5F91F5BE-798C-3F4C-BC2C-0B6B035FF32E}" type="pres">
      <dgm:prSet presAssocID="{DDF022A1-477F-4443-925D-E8E1587D337B}" presName="thickLine" presStyleLbl="alignNode1" presStyleIdx="5" presStyleCnt="6"/>
      <dgm:spPr/>
    </dgm:pt>
    <dgm:pt modelId="{4F021B5C-0C30-D648-A0CF-532409C44CE2}" type="pres">
      <dgm:prSet presAssocID="{DDF022A1-477F-4443-925D-E8E1587D337B}" presName="horz1" presStyleCnt="0"/>
      <dgm:spPr/>
    </dgm:pt>
    <dgm:pt modelId="{41BC60E8-6A36-274B-BFFC-A61CE776F978}" type="pres">
      <dgm:prSet presAssocID="{DDF022A1-477F-4443-925D-E8E1587D337B}" presName="tx1" presStyleLbl="revTx" presStyleIdx="5" presStyleCnt="6"/>
      <dgm:spPr/>
    </dgm:pt>
    <dgm:pt modelId="{505C6683-CF7A-5246-A9F4-82999CD4EF04}" type="pres">
      <dgm:prSet presAssocID="{DDF022A1-477F-4443-925D-E8E1587D337B}" presName="vert1" presStyleCnt="0"/>
      <dgm:spPr/>
    </dgm:pt>
  </dgm:ptLst>
  <dgm:cxnLst>
    <dgm:cxn modelId="{FC8FD901-5057-4658-BAF2-05BC6BFF133A}" srcId="{528FB93D-1BF5-4B68-BD80-FE5AE7C6FF9B}" destId="{18B46D91-E36A-400F-9053-BBA9F92A65A3}" srcOrd="0" destOrd="0" parTransId="{0213493F-BFFD-4B87-8057-092CF3CA1C2A}" sibTransId="{E2BC8603-494A-4BAF-B914-363F8D944A60}"/>
    <dgm:cxn modelId="{EDBF0502-B14D-2642-8706-E6EC4C8B6E31}" type="presOf" srcId="{B2A2A437-D490-428E-AEDD-4A9F0D548C99}" destId="{5F3CE0C3-F25E-2041-9E05-F51084A5854F}" srcOrd="0" destOrd="0" presId="urn:microsoft.com/office/officeart/2008/layout/LinedList"/>
    <dgm:cxn modelId="{A2DF0F22-9F2B-4196-9F99-895A56200165}" srcId="{528FB93D-1BF5-4B68-BD80-FE5AE7C6FF9B}" destId="{014F80F7-5EFC-451C-8227-FACC258E9070}" srcOrd="2" destOrd="0" parTransId="{DCF4757C-CC63-4928-A9E7-56FD8BC41084}" sibTransId="{459122A1-CF0B-494B-B2C9-D6F66A4AEB6E}"/>
    <dgm:cxn modelId="{FB047B24-FC48-0B4A-95A5-68B9EE772EE8}" type="presOf" srcId="{528FB93D-1BF5-4B68-BD80-FE5AE7C6FF9B}" destId="{D44B160E-1F61-3747-B850-76C2E7CE8D51}" srcOrd="0" destOrd="0" presId="urn:microsoft.com/office/officeart/2008/layout/LinedList"/>
    <dgm:cxn modelId="{9F49C92E-12A1-41D5-B5D0-9DA4185A1AC7}" srcId="{528FB93D-1BF5-4B68-BD80-FE5AE7C6FF9B}" destId="{9A2EBCEC-864D-4C42-9064-38EE2AF62849}" srcOrd="1" destOrd="0" parTransId="{6610EE1C-4340-43F3-BEBC-4FB722E44510}" sibTransId="{724CE966-8747-4659-9AAC-CEFDCE84630C}"/>
    <dgm:cxn modelId="{1E17AB39-A801-41DC-8634-13DFD7CA5AC8}" srcId="{528FB93D-1BF5-4B68-BD80-FE5AE7C6FF9B}" destId="{8016D47B-6BC7-4BF4-ADFD-266B2CF5BE8D}" srcOrd="4" destOrd="0" parTransId="{44F30FBA-94D5-44FE-A90F-55DD0F838969}" sibTransId="{9E2B1A6B-3375-4C95-81AD-C83791FC9EC6}"/>
    <dgm:cxn modelId="{95454C44-3905-3349-8BC3-9A6F56B9A6FB}" type="presOf" srcId="{8016D47B-6BC7-4BF4-ADFD-266B2CF5BE8D}" destId="{3010B2D0-460E-984C-A2E4-3F1505A03444}" srcOrd="0" destOrd="0" presId="urn:microsoft.com/office/officeart/2008/layout/LinedList"/>
    <dgm:cxn modelId="{2945D046-3E41-2147-8706-C638E466CD9E}" type="presOf" srcId="{DDF022A1-477F-4443-925D-E8E1587D337B}" destId="{41BC60E8-6A36-274B-BFFC-A61CE776F978}" srcOrd="0" destOrd="0" presId="urn:microsoft.com/office/officeart/2008/layout/LinedList"/>
    <dgm:cxn modelId="{0B1BFE65-CBDA-134E-AADD-C8DFBB15EC9F}" type="presOf" srcId="{9A2EBCEC-864D-4C42-9064-38EE2AF62849}" destId="{CB6BB33A-8815-2A48-89E6-DF6B54268E8D}" srcOrd="0" destOrd="0" presId="urn:microsoft.com/office/officeart/2008/layout/LinedList"/>
    <dgm:cxn modelId="{5BCDDF6E-AFBC-D746-BEFE-F70D3E63F88A}" type="presOf" srcId="{18B46D91-E36A-400F-9053-BBA9F92A65A3}" destId="{8EB37FDC-0BFC-454F-B78A-28F0CAD72DF5}" srcOrd="0" destOrd="0" presId="urn:microsoft.com/office/officeart/2008/layout/LinedList"/>
    <dgm:cxn modelId="{A27C0D7B-5F46-6D49-8B66-28B9F582DB8F}" type="presOf" srcId="{014F80F7-5EFC-451C-8227-FACC258E9070}" destId="{A4566334-467F-4940-BD72-301338927EA3}" srcOrd="0" destOrd="0" presId="urn:microsoft.com/office/officeart/2008/layout/LinedList"/>
    <dgm:cxn modelId="{43D1AB92-2DAF-4E17-9D91-63A1F937CF1E}" srcId="{528FB93D-1BF5-4B68-BD80-FE5AE7C6FF9B}" destId="{DDF022A1-477F-4443-925D-E8E1587D337B}" srcOrd="5" destOrd="0" parTransId="{86EDB28B-7EB5-46F4-A505-3F987EE30BBE}" sibTransId="{E5223931-B341-407C-9EB8-B5653C33710C}"/>
    <dgm:cxn modelId="{FE697B94-E2E6-4C0E-8797-74BE67EB8A39}" srcId="{528FB93D-1BF5-4B68-BD80-FE5AE7C6FF9B}" destId="{B2A2A437-D490-428E-AEDD-4A9F0D548C99}" srcOrd="3" destOrd="0" parTransId="{FFA2A57E-79C7-4B03-981F-2C947BF69543}" sibTransId="{A8D58F6A-3F54-4E92-99A2-E7490AE5B067}"/>
    <dgm:cxn modelId="{ECCFEBE6-F331-5B4A-876A-2B1C327A362A}" type="presParOf" srcId="{D44B160E-1F61-3747-B850-76C2E7CE8D51}" destId="{2DF0F493-215C-214B-8B9A-078E8918ED0B}" srcOrd="0" destOrd="0" presId="urn:microsoft.com/office/officeart/2008/layout/LinedList"/>
    <dgm:cxn modelId="{5CF31553-1002-3B42-8F75-54E0E365FE25}" type="presParOf" srcId="{D44B160E-1F61-3747-B850-76C2E7CE8D51}" destId="{BFE29138-C7DA-844A-B83E-1AD544693D1F}" srcOrd="1" destOrd="0" presId="urn:microsoft.com/office/officeart/2008/layout/LinedList"/>
    <dgm:cxn modelId="{453A86AA-B3BB-4A4D-B03F-12A900F7EECC}" type="presParOf" srcId="{BFE29138-C7DA-844A-B83E-1AD544693D1F}" destId="{8EB37FDC-0BFC-454F-B78A-28F0CAD72DF5}" srcOrd="0" destOrd="0" presId="urn:microsoft.com/office/officeart/2008/layout/LinedList"/>
    <dgm:cxn modelId="{0CB341CF-A5EF-DD45-A6C3-E0FA78009FCE}" type="presParOf" srcId="{BFE29138-C7DA-844A-B83E-1AD544693D1F}" destId="{C1588055-F52C-8449-BDB3-2D7A2AC70DE0}" srcOrd="1" destOrd="0" presId="urn:microsoft.com/office/officeart/2008/layout/LinedList"/>
    <dgm:cxn modelId="{EF2FF1D1-46FB-3F45-BC9A-1CFE6652FAA6}" type="presParOf" srcId="{D44B160E-1F61-3747-B850-76C2E7CE8D51}" destId="{B55E06B5-0D9C-C84C-9D0C-E93736A9C30C}" srcOrd="2" destOrd="0" presId="urn:microsoft.com/office/officeart/2008/layout/LinedList"/>
    <dgm:cxn modelId="{9FEEB8B5-BA84-E74E-887B-63AE05F00882}" type="presParOf" srcId="{D44B160E-1F61-3747-B850-76C2E7CE8D51}" destId="{EB9C2957-63DC-AE4C-AB76-AA8A6DEC6BA6}" srcOrd="3" destOrd="0" presId="urn:microsoft.com/office/officeart/2008/layout/LinedList"/>
    <dgm:cxn modelId="{858B3351-8CFF-3349-A7DA-BDBBB4C9B3E0}" type="presParOf" srcId="{EB9C2957-63DC-AE4C-AB76-AA8A6DEC6BA6}" destId="{CB6BB33A-8815-2A48-89E6-DF6B54268E8D}" srcOrd="0" destOrd="0" presId="urn:microsoft.com/office/officeart/2008/layout/LinedList"/>
    <dgm:cxn modelId="{D2C59A21-6F74-E24A-85C4-6E60193415F6}" type="presParOf" srcId="{EB9C2957-63DC-AE4C-AB76-AA8A6DEC6BA6}" destId="{5F97546F-B49D-A34A-A7B8-DBDE9E57F29E}" srcOrd="1" destOrd="0" presId="urn:microsoft.com/office/officeart/2008/layout/LinedList"/>
    <dgm:cxn modelId="{408EFFDC-6C9E-A640-B8BD-5DED06D136F2}" type="presParOf" srcId="{D44B160E-1F61-3747-B850-76C2E7CE8D51}" destId="{D1E75EAB-5B86-8944-8198-149BF85C4425}" srcOrd="4" destOrd="0" presId="urn:microsoft.com/office/officeart/2008/layout/LinedList"/>
    <dgm:cxn modelId="{8A8DCDD7-CF8B-5142-92AA-FC99CB93AC96}" type="presParOf" srcId="{D44B160E-1F61-3747-B850-76C2E7CE8D51}" destId="{5CBD0746-458F-6244-84FF-B5DFE7F28068}" srcOrd="5" destOrd="0" presId="urn:microsoft.com/office/officeart/2008/layout/LinedList"/>
    <dgm:cxn modelId="{2C0BE487-1281-B943-AE96-6D1B2C888D57}" type="presParOf" srcId="{5CBD0746-458F-6244-84FF-B5DFE7F28068}" destId="{A4566334-467F-4940-BD72-301338927EA3}" srcOrd="0" destOrd="0" presId="urn:microsoft.com/office/officeart/2008/layout/LinedList"/>
    <dgm:cxn modelId="{689A4F14-FB30-3748-AF0D-69DC2DD48DDE}" type="presParOf" srcId="{5CBD0746-458F-6244-84FF-B5DFE7F28068}" destId="{D2A6BEF6-DA7E-884D-894F-F376DDA4B639}" srcOrd="1" destOrd="0" presId="urn:microsoft.com/office/officeart/2008/layout/LinedList"/>
    <dgm:cxn modelId="{7DAECA81-9E86-AE43-B525-DF14F2092598}" type="presParOf" srcId="{D44B160E-1F61-3747-B850-76C2E7CE8D51}" destId="{899A340E-31AD-724E-9633-2DAC093A35D5}" srcOrd="6" destOrd="0" presId="urn:microsoft.com/office/officeart/2008/layout/LinedList"/>
    <dgm:cxn modelId="{A038118A-C65B-D54A-9C1A-9EDED479995C}" type="presParOf" srcId="{D44B160E-1F61-3747-B850-76C2E7CE8D51}" destId="{F8A9041A-62A2-B146-A23A-02B804DCA2EF}" srcOrd="7" destOrd="0" presId="urn:microsoft.com/office/officeart/2008/layout/LinedList"/>
    <dgm:cxn modelId="{B3DE8F35-7B86-7647-BD68-C384255FB96F}" type="presParOf" srcId="{F8A9041A-62A2-B146-A23A-02B804DCA2EF}" destId="{5F3CE0C3-F25E-2041-9E05-F51084A5854F}" srcOrd="0" destOrd="0" presId="urn:microsoft.com/office/officeart/2008/layout/LinedList"/>
    <dgm:cxn modelId="{76A8C732-3BF9-F045-B9A5-F7FF55B9B90C}" type="presParOf" srcId="{F8A9041A-62A2-B146-A23A-02B804DCA2EF}" destId="{0E9C9580-DD03-D647-8177-E18DA0BB0BA8}" srcOrd="1" destOrd="0" presId="urn:microsoft.com/office/officeart/2008/layout/LinedList"/>
    <dgm:cxn modelId="{8C227908-8BC7-5243-ACD4-C2DC2DF902A7}" type="presParOf" srcId="{D44B160E-1F61-3747-B850-76C2E7CE8D51}" destId="{24949366-6947-0A41-AA24-F4C9DCAB5155}" srcOrd="8" destOrd="0" presId="urn:microsoft.com/office/officeart/2008/layout/LinedList"/>
    <dgm:cxn modelId="{4481FE0B-2FD1-3447-8950-57B38C8A2F61}" type="presParOf" srcId="{D44B160E-1F61-3747-B850-76C2E7CE8D51}" destId="{3FA231BF-EA20-5A44-BBFA-E4A968CB01FB}" srcOrd="9" destOrd="0" presId="urn:microsoft.com/office/officeart/2008/layout/LinedList"/>
    <dgm:cxn modelId="{2533B96E-3E05-9646-8241-15FFB996DFBA}" type="presParOf" srcId="{3FA231BF-EA20-5A44-BBFA-E4A968CB01FB}" destId="{3010B2D0-460E-984C-A2E4-3F1505A03444}" srcOrd="0" destOrd="0" presId="urn:microsoft.com/office/officeart/2008/layout/LinedList"/>
    <dgm:cxn modelId="{766F7CFB-31C8-E941-AFED-3A29DC16A5BB}" type="presParOf" srcId="{3FA231BF-EA20-5A44-BBFA-E4A968CB01FB}" destId="{7E06105F-8120-AE4D-B7A9-E3D1F43BBBF4}" srcOrd="1" destOrd="0" presId="urn:microsoft.com/office/officeart/2008/layout/LinedList"/>
    <dgm:cxn modelId="{521DA9D4-6CE8-0A46-84C2-DDECFD736216}" type="presParOf" srcId="{D44B160E-1F61-3747-B850-76C2E7CE8D51}" destId="{5F91F5BE-798C-3F4C-BC2C-0B6B035FF32E}" srcOrd="10" destOrd="0" presId="urn:microsoft.com/office/officeart/2008/layout/LinedList"/>
    <dgm:cxn modelId="{A10FE559-48B3-7741-A41C-9666A96F2A47}" type="presParOf" srcId="{D44B160E-1F61-3747-B850-76C2E7CE8D51}" destId="{4F021B5C-0C30-D648-A0CF-532409C44CE2}" srcOrd="11" destOrd="0" presId="urn:microsoft.com/office/officeart/2008/layout/LinedList"/>
    <dgm:cxn modelId="{9CA40C0A-CC1A-424A-9A82-0480D81D0DCF}" type="presParOf" srcId="{4F021B5C-0C30-D648-A0CF-532409C44CE2}" destId="{41BC60E8-6A36-274B-BFFC-A61CE776F978}" srcOrd="0" destOrd="0" presId="urn:microsoft.com/office/officeart/2008/layout/LinedList"/>
    <dgm:cxn modelId="{236D3B4F-5516-D24D-B5C5-197E8898AFC1}" type="presParOf" srcId="{4F021B5C-0C30-D648-A0CF-532409C44CE2}" destId="{505C6683-CF7A-5246-A9F4-82999CD4EF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FCB83AB-CEE2-46A1-A344-BEF25674B35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C983A17D-49EC-4566-9A4C-368576692B13}">
      <dgm:prSet/>
      <dgm:spPr/>
      <dgm:t>
        <a:bodyPr/>
        <a:lstStyle/>
        <a:p>
          <a:pPr rtl="0"/>
          <a:r>
            <a:rPr lang="es-ES_tradnl"/>
            <a:t>Aportaciones materiales i) ii) iii) </a:t>
          </a:r>
          <a:endParaRPr lang="es-CR"/>
        </a:p>
      </dgm:t>
    </dgm:pt>
    <dgm:pt modelId="{DF8DB733-244C-42AD-9DF5-9E7DBF946860}" type="parTrans" cxnId="{AE0EBEC6-597F-4BD4-B348-D9550E124DBB}">
      <dgm:prSet/>
      <dgm:spPr/>
      <dgm:t>
        <a:bodyPr/>
        <a:lstStyle/>
        <a:p>
          <a:endParaRPr lang="es-CR"/>
        </a:p>
      </dgm:t>
    </dgm:pt>
    <dgm:pt modelId="{1FBA37E6-CCC6-4CAD-A734-2145F42581AE}" type="sibTrans" cxnId="{AE0EBEC6-597F-4BD4-B348-D9550E124DBB}">
      <dgm:prSet/>
      <dgm:spPr/>
      <dgm:t>
        <a:bodyPr/>
        <a:lstStyle/>
        <a:p>
          <a:endParaRPr lang="es-CR"/>
        </a:p>
      </dgm:t>
    </dgm:pt>
    <dgm:pt modelId="{4CB2894D-DAEE-4600-8AB3-B9EB4633413D}">
      <dgm:prSet/>
      <dgm:spPr/>
      <dgm:t>
        <a:bodyPr/>
        <a:lstStyle/>
        <a:p>
          <a:pPr rtl="0"/>
          <a:r>
            <a:rPr lang="es-ES_tradnl"/>
            <a:t>Valor de la aportación:</a:t>
          </a:r>
          <a:endParaRPr lang="es-CR"/>
        </a:p>
      </dgm:t>
    </dgm:pt>
    <dgm:pt modelId="{5422C5F8-4D22-424F-AB81-649B0A9F4BF6}" type="parTrans" cxnId="{F3C05D7E-9860-48DA-A337-8F5D99DB2899}">
      <dgm:prSet/>
      <dgm:spPr/>
      <dgm:t>
        <a:bodyPr/>
        <a:lstStyle/>
        <a:p>
          <a:endParaRPr lang="es-CR"/>
        </a:p>
      </dgm:t>
    </dgm:pt>
    <dgm:pt modelId="{6EA5A1FA-28CD-44CC-A83B-82F9C6D56DE9}" type="sibTrans" cxnId="{F3C05D7E-9860-48DA-A337-8F5D99DB2899}">
      <dgm:prSet/>
      <dgm:spPr/>
      <dgm:t>
        <a:bodyPr/>
        <a:lstStyle/>
        <a:p>
          <a:endParaRPr lang="es-CR"/>
        </a:p>
      </dgm:t>
    </dgm:pt>
    <dgm:pt modelId="{ADE4001B-DD82-47BE-BD8F-76149525E6E4}">
      <dgm:prSet/>
      <dgm:spPr/>
      <dgm:t>
        <a:bodyPr/>
        <a:lstStyle/>
        <a:p>
          <a:pPr rtl="0"/>
          <a:r>
            <a:rPr lang="es-ES_tradnl"/>
            <a:t>1 .Si el comprador adquiere el elemento a un vendedor con el  que no está vinculado y para por él un determinado precio, éste será el valor  de la prestación.</a:t>
          </a:r>
          <a:endParaRPr lang="es-CR"/>
        </a:p>
      </dgm:t>
    </dgm:pt>
    <dgm:pt modelId="{0EEBBFE5-5DD4-401A-BEAF-C30BE788963B}" type="parTrans" cxnId="{AAA89CA6-A70A-4235-9F64-BEAF7DC67677}">
      <dgm:prSet/>
      <dgm:spPr/>
      <dgm:t>
        <a:bodyPr/>
        <a:lstStyle/>
        <a:p>
          <a:endParaRPr lang="es-CR"/>
        </a:p>
      </dgm:t>
    </dgm:pt>
    <dgm:pt modelId="{80CE2B20-46D8-4E9E-9678-89B722FDB64F}" type="sibTrans" cxnId="{AAA89CA6-A70A-4235-9F64-BEAF7DC67677}">
      <dgm:prSet/>
      <dgm:spPr/>
      <dgm:t>
        <a:bodyPr/>
        <a:lstStyle/>
        <a:p>
          <a:endParaRPr lang="es-CR"/>
        </a:p>
      </dgm:t>
    </dgm:pt>
    <dgm:pt modelId="{C77183BA-0D49-4C98-9564-19864EED08C2}">
      <dgm:prSet/>
      <dgm:spPr/>
      <dgm:t>
        <a:bodyPr/>
        <a:lstStyle/>
        <a:p>
          <a:pPr rtl="0"/>
          <a:r>
            <a:rPr lang="es-ES_tradnl"/>
            <a:t>2. Si el elementos fue fabricado por el comprador o por una persona vinculada a él, su valor será el coste de producción.</a:t>
          </a:r>
          <a:endParaRPr lang="es-CR"/>
        </a:p>
      </dgm:t>
    </dgm:pt>
    <dgm:pt modelId="{3982B19D-7D2F-4CF0-800F-F4D5CDCBA54F}" type="parTrans" cxnId="{6C5654CB-2C64-45F3-898C-2F088AF747F4}">
      <dgm:prSet/>
      <dgm:spPr/>
      <dgm:t>
        <a:bodyPr/>
        <a:lstStyle/>
        <a:p>
          <a:endParaRPr lang="es-CR"/>
        </a:p>
      </dgm:t>
    </dgm:pt>
    <dgm:pt modelId="{10C8FB53-41D0-4AEB-B454-0A98B97E9DBF}" type="sibTrans" cxnId="{6C5654CB-2C64-45F3-898C-2F088AF747F4}">
      <dgm:prSet/>
      <dgm:spPr/>
      <dgm:t>
        <a:bodyPr/>
        <a:lstStyle/>
        <a:p>
          <a:endParaRPr lang="es-CR"/>
        </a:p>
      </dgm:t>
    </dgm:pt>
    <dgm:pt modelId="{1B85AB44-FB53-4FCB-B4AC-75B5B21099EE}">
      <dgm:prSet/>
      <dgm:spPr/>
      <dgm:t>
        <a:bodyPr/>
        <a:lstStyle/>
        <a:p>
          <a:pPr rtl="0"/>
          <a:r>
            <a:rPr lang="es-ES_tradnl"/>
            <a:t>3.Cuando el comprador haya utilizado el elementos antes de suministrarlo al fabricante, independientemente de que el comprador lo haya adquirido o producido, se efectuará un ajuste con el fin de tener en cuenta su utilización.</a:t>
          </a:r>
          <a:endParaRPr lang="es-CR"/>
        </a:p>
      </dgm:t>
    </dgm:pt>
    <dgm:pt modelId="{86CF7100-BB27-4FBE-BBBB-DEA0F364D0D5}" type="parTrans" cxnId="{F9529699-D903-4BB2-938E-029C7CAFB453}">
      <dgm:prSet/>
      <dgm:spPr/>
      <dgm:t>
        <a:bodyPr/>
        <a:lstStyle/>
        <a:p>
          <a:endParaRPr lang="es-CR"/>
        </a:p>
      </dgm:t>
    </dgm:pt>
    <dgm:pt modelId="{60467D61-B382-4521-B4DA-8E93FF346344}" type="sibTrans" cxnId="{F9529699-D903-4BB2-938E-029C7CAFB453}">
      <dgm:prSet/>
      <dgm:spPr/>
      <dgm:t>
        <a:bodyPr/>
        <a:lstStyle/>
        <a:p>
          <a:endParaRPr lang="es-CR"/>
        </a:p>
      </dgm:t>
    </dgm:pt>
    <dgm:pt modelId="{6C4C3CEB-ABA1-4AC5-B707-45F0E7D97C39}" type="pres">
      <dgm:prSet presAssocID="{1FCB83AB-CEE2-46A1-A344-BEF25674B355}" presName="linear" presStyleCnt="0">
        <dgm:presLayoutVars>
          <dgm:animLvl val="lvl"/>
          <dgm:resizeHandles val="exact"/>
        </dgm:presLayoutVars>
      </dgm:prSet>
      <dgm:spPr/>
    </dgm:pt>
    <dgm:pt modelId="{076AC0B2-2F9F-441D-8862-6308703630BB}" type="pres">
      <dgm:prSet presAssocID="{C983A17D-49EC-4566-9A4C-368576692B13}" presName="parentText" presStyleLbl="node1" presStyleIdx="0" presStyleCnt="2">
        <dgm:presLayoutVars>
          <dgm:chMax val="0"/>
          <dgm:bulletEnabled val="1"/>
        </dgm:presLayoutVars>
      </dgm:prSet>
      <dgm:spPr/>
    </dgm:pt>
    <dgm:pt modelId="{E8483B02-6AC7-4A7A-BC69-7C469B3B965E}" type="pres">
      <dgm:prSet presAssocID="{1FBA37E6-CCC6-4CAD-A734-2145F42581AE}" presName="spacer" presStyleCnt="0"/>
      <dgm:spPr/>
    </dgm:pt>
    <dgm:pt modelId="{B9882818-596F-4432-91E7-2275FD876D03}" type="pres">
      <dgm:prSet presAssocID="{4CB2894D-DAEE-4600-8AB3-B9EB4633413D}" presName="parentText" presStyleLbl="node1" presStyleIdx="1" presStyleCnt="2">
        <dgm:presLayoutVars>
          <dgm:chMax val="0"/>
          <dgm:bulletEnabled val="1"/>
        </dgm:presLayoutVars>
      </dgm:prSet>
      <dgm:spPr/>
    </dgm:pt>
    <dgm:pt modelId="{E467BEE1-7A07-4884-8758-8851282A1D3C}" type="pres">
      <dgm:prSet presAssocID="{4CB2894D-DAEE-4600-8AB3-B9EB4633413D}" presName="childText" presStyleLbl="revTx" presStyleIdx="0" presStyleCnt="1">
        <dgm:presLayoutVars>
          <dgm:bulletEnabled val="1"/>
        </dgm:presLayoutVars>
      </dgm:prSet>
      <dgm:spPr/>
    </dgm:pt>
  </dgm:ptLst>
  <dgm:cxnLst>
    <dgm:cxn modelId="{E4BCC80A-0A2A-4A22-B35E-BC3D3AB6D756}" type="presOf" srcId="{C983A17D-49EC-4566-9A4C-368576692B13}" destId="{076AC0B2-2F9F-441D-8862-6308703630BB}" srcOrd="0" destOrd="0" presId="urn:microsoft.com/office/officeart/2005/8/layout/vList2"/>
    <dgm:cxn modelId="{B4A86E14-D13E-478D-A8CE-4B910C2647D9}" type="presOf" srcId="{4CB2894D-DAEE-4600-8AB3-B9EB4633413D}" destId="{B9882818-596F-4432-91E7-2275FD876D03}" srcOrd="0" destOrd="0" presId="urn:microsoft.com/office/officeart/2005/8/layout/vList2"/>
    <dgm:cxn modelId="{B938131A-FB2C-4BFA-9E58-17844C571133}" type="presOf" srcId="{ADE4001B-DD82-47BE-BD8F-76149525E6E4}" destId="{E467BEE1-7A07-4884-8758-8851282A1D3C}" srcOrd="0" destOrd="0" presId="urn:microsoft.com/office/officeart/2005/8/layout/vList2"/>
    <dgm:cxn modelId="{7EEDAD44-ADA4-4468-AB5F-6ECE912A8A00}" type="presOf" srcId="{C77183BA-0D49-4C98-9564-19864EED08C2}" destId="{E467BEE1-7A07-4884-8758-8851282A1D3C}" srcOrd="0" destOrd="1" presId="urn:microsoft.com/office/officeart/2005/8/layout/vList2"/>
    <dgm:cxn modelId="{F3C05D7E-9860-48DA-A337-8F5D99DB2899}" srcId="{1FCB83AB-CEE2-46A1-A344-BEF25674B355}" destId="{4CB2894D-DAEE-4600-8AB3-B9EB4633413D}" srcOrd="1" destOrd="0" parTransId="{5422C5F8-4D22-424F-AB81-649B0A9F4BF6}" sibTransId="{6EA5A1FA-28CD-44CC-A83B-82F9C6D56DE9}"/>
    <dgm:cxn modelId="{F9529699-D903-4BB2-938E-029C7CAFB453}" srcId="{4CB2894D-DAEE-4600-8AB3-B9EB4633413D}" destId="{1B85AB44-FB53-4FCB-B4AC-75B5B21099EE}" srcOrd="2" destOrd="0" parTransId="{86CF7100-BB27-4FBE-BBBB-DEA0F364D0D5}" sibTransId="{60467D61-B382-4521-B4DA-8E93FF346344}"/>
    <dgm:cxn modelId="{AAA89CA6-A70A-4235-9F64-BEAF7DC67677}" srcId="{4CB2894D-DAEE-4600-8AB3-B9EB4633413D}" destId="{ADE4001B-DD82-47BE-BD8F-76149525E6E4}" srcOrd="0" destOrd="0" parTransId="{0EEBBFE5-5DD4-401A-BEAF-C30BE788963B}" sibTransId="{80CE2B20-46D8-4E9E-9678-89B722FDB64F}"/>
    <dgm:cxn modelId="{AE0EBEC6-597F-4BD4-B348-D9550E124DBB}" srcId="{1FCB83AB-CEE2-46A1-A344-BEF25674B355}" destId="{C983A17D-49EC-4566-9A4C-368576692B13}" srcOrd="0" destOrd="0" parTransId="{DF8DB733-244C-42AD-9DF5-9E7DBF946860}" sibTransId="{1FBA37E6-CCC6-4CAD-A734-2145F42581AE}"/>
    <dgm:cxn modelId="{59DE7FC8-09DE-4A62-ABC4-C65DA6368693}" type="presOf" srcId="{1FCB83AB-CEE2-46A1-A344-BEF25674B355}" destId="{6C4C3CEB-ABA1-4AC5-B707-45F0E7D97C39}" srcOrd="0" destOrd="0" presId="urn:microsoft.com/office/officeart/2005/8/layout/vList2"/>
    <dgm:cxn modelId="{6C5654CB-2C64-45F3-898C-2F088AF747F4}" srcId="{4CB2894D-DAEE-4600-8AB3-B9EB4633413D}" destId="{C77183BA-0D49-4C98-9564-19864EED08C2}" srcOrd="1" destOrd="0" parTransId="{3982B19D-7D2F-4CF0-800F-F4D5CDCBA54F}" sibTransId="{10C8FB53-41D0-4AEB-B454-0A98B97E9DBF}"/>
    <dgm:cxn modelId="{BAFDB5D9-74BA-4876-A1D5-F61E74B73149}" type="presOf" srcId="{1B85AB44-FB53-4FCB-B4AC-75B5B21099EE}" destId="{E467BEE1-7A07-4884-8758-8851282A1D3C}" srcOrd="0" destOrd="2" presId="urn:microsoft.com/office/officeart/2005/8/layout/vList2"/>
    <dgm:cxn modelId="{D87535AD-B519-43CE-A81D-1974630B84F5}" type="presParOf" srcId="{6C4C3CEB-ABA1-4AC5-B707-45F0E7D97C39}" destId="{076AC0B2-2F9F-441D-8862-6308703630BB}" srcOrd="0" destOrd="0" presId="urn:microsoft.com/office/officeart/2005/8/layout/vList2"/>
    <dgm:cxn modelId="{5D4F1509-0F10-466F-AD31-0C1B8F49FFC3}" type="presParOf" srcId="{6C4C3CEB-ABA1-4AC5-B707-45F0E7D97C39}" destId="{E8483B02-6AC7-4A7A-BC69-7C469B3B965E}" srcOrd="1" destOrd="0" presId="urn:microsoft.com/office/officeart/2005/8/layout/vList2"/>
    <dgm:cxn modelId="{3747BA19-2D84-4869-AC43-64CC5B979067}" type="presParOf" srcId="{6C4C3CEB-ABA1-4AC5-B707-45F0E7D97C39}" destId="{B9882818-596F-4432-91E7-2275FD876D03}" srcOrd="2" destOrd="0" presId="urn:microsoft.com/office/officeart/2005/8/layout/vList2"/>
    <dgm:cxn modelId="{8DFB6848-6E50-46F8-A0BB-8EC33EEB0EB3}" type="presParOf" srcId="{6C4C3CEB-ABA1-4AC5-B707-45F0E7D97C39}" destId="{E467BEE1-7A07-4884-8758-8851282A1D3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72D6B30-B7E1-435E-9E7A-2973698A0AB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1FA5BC22-1419-41F9-B36F-AD083541CD57}">
      <dgm:prSet/>
      <dgm:spPr/>
      <dgm:t>
        <a:bodyPr/>
        <a:lstStyle/>
        <a:p>
          <a:pPr rtl="0"/>
          <a:r>
            <a:rPr lang="es-ES_tradnl"/>
            <a:t>REQUISITOS DEL AJUSTE POR ESTE CONCEPTO</a:t>
          </a:r>
          <a:endParaRPr lang="es-CR"/>
        </a:p>
      </dgm:t>
    </dgm:pt>
    <dgm:pt modelId="{15D9B052-3FBE-4CED-8B91-0AB0320EAA69}" type="parTrans" cxnId="{CB9684A4-F463-486A-ABF0-38185DEA10EB}">
      <dgm:prSet/>
      <dgm:spPr/>
      <dgm:t>
        <a:bodyPr/>
        <a:lstStyle/>
        <a:p>
          <a:endParaRPr lang="es-CR"/>
        </a:p>
      </dgm:t>
    </dgm:pt>
    <dgm:pt modelId="{F486FD48-6AE0-46B2-868A-F28E00F0A5A2}" type="sibTrans" cxnId="{CB9684A4-F463-486A-ABF0-38185DEA10EB}">
      <dgm:prSet/>
      <dgm:spPr/>
      <dgm:t>
        <a:bodyPr/>
        <a:lstStyle/>
        <a:p>
          <a:endParaRPr lang="es-CR"/>
        </a:p>
      </dgm:t>
    </dgm:pt>
    <dgm:pt modelId="{C29CDBAA-51CC-41AB-8F8D-96C76D813F3F}">
      <dgm:prSet/>
      <dgm:spPr/>
      <dgm:t>
        <a:bodyPr/>
        <a:lstStyle/>
        <a:p>
          <a:pPr rtl="0"/>
          <a:r>
            <a:rPr lang="es-ES_tradnl"/>
            <a:t>A. Que estén relacionados con las mercancías que se valoran</a:t>
          </a:r>
          <a:endParaRPr lang="es-CR"/>
        </a:p>
      </dgm:t>
    </dgm:pt>
    <dgm:pt modelId="{AA0A4AA3-42BD-4E5F-A316-EB02870EE30F}" type="parTrans" cxnId="{71397C7F-3C08-4398-9903-4CD542E089C9}">
      <dgm:prSet/>
      <dgm:spPr/>
      <dgm:t>
        <a:bodyPr/>
        <a:lstStyle/>
        <a:p>
          <a:endParaRPr lang="es-CR"/>
        </a:p>
      </dgm:t>
    </dgm:pt>
    <dgm:pt modelId="{824E764F-7972-4D91-95BA-9F7D31BE4F00}" type="sibTrans" cxnId="{71397C7F-3C08-4398-9903-4CD542E089C9}">
      <dgm:prSet/>
      <dgm:spPr/>
      <dgm:t>
        <a:bodyPr/>
        <a:lstStyle/>
        <a:p>
          <a:endParaRPr lang="es-CR"/>
        </a:p>
      </dgm:t>
    </dgm:pt>
    <dgm:pt modelId="{1E420432-5710-4C3A-985B-65D9537C953F}">
      <dgm:prSet/>
      <dgm:spPr/>
      <dgm:t>
        <a:bodyPr/>
        <a:lstStyle/>
        <a:p>
          <a:pPr rtl="0"/>
          <a:r>
            <a:rPr lang="es-ES_tradnl"/>
            <a:t>B. Que el pago del canon constituya una condición de venta de las mercancías.</a:t>
          </a:r>
          <a:endParaRPr lang="es-CR"/>
        </a:p>
      </dgm:t>
    </dgm:pt>
    <dgm:pt modelId="{E26B0C16-548B-4EDB-88FE-32E536366934}" type="parTrans" cxnId="{19EDAF9B-C4FF-4615-A0F1-F188018D52A0}">
      <dgm:prSet/>
      <dgm:spPr/>
      <dgm:t>
        <a:bodyPr/>
        <a:lstStyle/>
        <a:p>
          <a:endParaRPr lang="es-CR"/>
        </a:p>
      </dgm:t>
    </dgm:pt>
    <dgm:pt modelId="{ECDC679C-ABCA-4578-90B3-02B064ECA284}" type="sibTrans" cxnId="{19EDAF9B-C4FF-4615-A0F1-F188018D52A0}">
      <dgm:prSet/>
      <dgm:spPr/>
      <dgm:t>
        <a:bodyPr/>
        <a:lstStyle/>
        <a:p>
          <a:endParaRPr lang="es-CR"/>
        </a:p>
      </dgm:t>
    </dgm:pt>
    <dgm:pt modelId="{E203EA1D-7EA2-480A-803A-87E4037988A8}">
      <dgm:prSet/>
      <dgm:spPr/>
      <dgm:t>
        <a:bodyPr/>
        <a:lstStyle/>
        <a:p>
          <a:pPr rtl="0"/>
          <a:r>
            <a:rPr lang="es-ES_tradnl"/>
            <a:t>C. Que su importe no esté incluido en el precio pagado o por pagar por las mercancías.</a:t>
          </a:r>
          <a:endParaRPr lang="es-CR"/>
        </a:p>
      </dgm:t>
    </dgm:pt>
    <dgm:pt modelId="{03310438-75EE-4918-854C-43372D2DD356}" type="parTrans" cxnId="{E581B9E8-8F36-4CE8-8747-D5B7CD52DC73}">
      <dgm:prSet/>
      <dgm:spPr/>
      <dgm:t>
        <a:bodyPr/>
        <a:lstStyle/>
        <a:p>
          <a:endParaRPr lang="es-CR"/>
        </a:p>
      </dgm:t>
    </dgm:pt>
    <dgm:pt modelId="{D1BB6847-ACEF-4524-B877-5E99F8AA6BB0}" type="sibTrans" cxnId="{E581B9E8-8F36-4CE8-8747-D5B7CD52DC73}">
      <dgm:prSet/>
      <dgm:spPr/>
      <dgm:t>
        <a:bodyPr/>
        <a:lstStyle/>
        <a:p>
          <a:endParaRPr lang="es-CR"/>
        </a:p>
      </dgm:t>
    </dgm:pt>
    <dgm:pt modelId="{549A0F9E-CE83-4871-BD28-AF854478FEEA}" type="pres">
      <dgm:prSet presAssocID="{772D6B30-B7E1-435E-9E7A-2973698A0AB9}" presName="linear" presStyleCnt="0">
        <dgm:presLayoutVars>
          <dgm:animLvl val="lvl"/>
          <dgm:resizeHandles val="exact"/>
        </dgm:presLayoutVars>
      </dgm:prSet>
      <dgm:spPr/>
    </dgm:pt>
    <dgm:pt modelId="{EA5CB0A4-B287-4D9D-8CF9-498F92D7116D}" type="pres">
      <dgm:prSet presAssocID="{1FA5BC22-1419-41F9-B36F-AD083541CD57}" presName="parentText" presStyleLbl="node1" presStyleIdx="0" presStyleCnt="1">
        <dgm:presLayoutVars>
          <dgm:chMax val="0"/>
          <dgm:bulletEnabled val="1"/>
        </dgm:presLayoutVars>
      </dgm:prSet>
      <dgm:spPr/>
    </dgm:pt>
    <dgm:pt modelId="{333E362A-71E5-4D22-9486-3080272651B4}" type="pres">
      <dgm:prSet presAssocID="{1FA5BC22-1419-41F9-B36F-AD083541CD57}" presName="childText" presStyleLbl="revTx" presStyleIdx="0" presStyleCnt="1">
        <dgm:presLayoutVars>
          <dgm:bulletEnabled val="1"/>
        </dgm:presLayoutVars>
      </dgm:prSet>
      <dgm:spPr/>
    </dgm:pt>
  </dgm:ptLst>
  <dgm:cxnLst>
    <dgm:cxn modelId="{F3152502-653F-43B9-A437-4CED1389BAC1}" type="presOf" srcId="{1FA5BC22-1419-41F9-B36F-AD083541CD57}" destId="{EA5CB0A4-B287-4D9D-8CF9-498F92D7116D}" srcOrd="0" destOrd="0" presId="urn:microsoft.com/office/officeart/2005/8/layout/vList2"/>
    <dgm:cxn modelId="{DBE46D2E-22CE-42B0-A719-ED7270057C41}" type="presOf" srcId="{772D6B30-B7E1-435E-9E7A-2973698A0AB9}" destId="{549A0F9E-CE83-4871-BD28-AF854478FEEA}" srcOrd="0" destOrd="0" presId="urn:microsoft.com/office/officeart/2005/8/layout/vList2"/>
    <dgm:cxn modelId="{D9DAA236-49C5-412C-B40B-C66D0CD96FFD}" type="presOf" srcId="{1E420432-5710-4C3A-985B-65D9537C953F}" destId="{333E362A-71E5-4D22-9486-3080272651B4}" srcOrd="0" destOrd="1" presId="urn:microsoft.com/office/officeart/2005/8/layout/vList2"/>
    <dgm:cxn modelId="{71397C7F-3C08-4398-9903-4CD542E089C9}" srcId="{1FA5BC22-1419-41F9-B36F-AD083541CD57}" destId="{C29CDBAA-51CC-41AB-8F8D-96C76D813F3F}" srcOrd="0" destOrd="0" parTransId="{AA0A4AA3-42BD-4E5F-A316-EB02870EE30F}" sibTransId="{824E764F-7972-4D91-95BA-9F7D31BE4F00}"/>
    <dgm:cxn modelId="{19EDAF9B-C4FF-4615-A0F1-F188018D52A0}" srcId="{1FA5BC22-1419-41F9-B36F-AD083541CD57}" destId="{1E420432-5710-4C3A-985B-65D9537C953F}" srcOrd="1" destOrd="0" parTransId="{E26B0C16-548B-4EDB-88FE-32E536366934}" sibTransId="{ECDC679C-ABCA-4578-90B3-02B064ECA284}"/>
    <dgm:cxn modelId="{CB9684A4-F463-486A-ABF0-38185DEA10EB}" srcId="{772D6B30-B7E1-435E-9E7A-2973698A0AB9}" destId="{1FA5BC22-1419-41F9-B36F-AD083541CD57}" srcOrd="0" destOrd="0" parTransId="{15D9B052-3FBE-4CED-8B91-0AB0320EAA69}" sibTransId="{F486FD48-6AE0-46B2-868A-F28E00F0A5A2}"/>
    <dgm:cxn modelId="{881C2CAB-93BB-463A-9FA7-5F28C8EA6099}" type="presOf" srcId="{E203EA1D-7EA2-480A-803A-87E4037988A8}" destId="{333E362A-71E5-4D22-9486-3080272651B4}" srcOrd="0" destOrd="2" presId="urn:microsoft.com/office/officeart/2005/8/layout/vList2"/>
    <dgm:cxn modelId="{1E9C07CC-3117-420B-B125-F28780309588}" type="presOf" srcId="{C29CDBAA-51CC-41AB-8F8D-96C76D813F3F}" destId="{333E362A-71E5-4D22-9486-3080272651B4}" srcOrd="0" destOrd="0" presId="urn:microsoft.com/office/officeart/2005/8/layout/vList2"/>
    <dgm:cxn modelId="{E581B9E8-8F36-4CE8-8747-D5B7CD52DC73}" srcId="{1FA5BC22-1419-41F9-B36F-AD083541CD57}" destId="{E203EA1D-7EA2-480A-803A-87E4037988A8}" srcOrd="2" destOrd="0" parTransId="{03310438-75EE-4918-854C-43372D2DD356}" sibTransId="{D1BB6847-ACEF-4524-B877-5E99F8AA6BB0}"/>
    <dgm:cxn modelId="{90C538BE-F8B7-4B76-B99C-7E5B272493D5}" type="presParOf" srcId="{549A0F9E-CE83-4871-BD28-AF854478FEEA}" destId="{EA5CB0A4-B287-4D9D-8CF9-498F92D7116D}" srcOrd="0" destOrd="0" presId="urn:microsoft.com/office/officeart/2005/8/layout/vList2"/>
    <dgm:cxn modelId="{9360C760-077D-4DCE-B3ED-0A739E9B8BD0}" type="presParOf" srcId="{549A0F9E-CE83-4871-BD28-AF854478FEEA}" destId="{333E362A-71E5-4D22-9486-3080272651B4}"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4E44EDC-DA56-4D07-BC84-2DEBEEBFD153}" type="doc">
      <dgm:prSet loTypeId="urn:microsoft.com/office/officeart/2005/8/layout/vList2" loCatId="list" qsTypeId="urn:microsoft.com/office/officeart/2005/8/quickstyle/simple4" qsCatId="simple" csTypeId="urn:microsoft.com/office/officeart/2005/8/colors/colorful3" csCatId="colorful" phldr="1"/>
      <dgm:spPr/>
      <dgm:t>
        <a:bodyPr/>
        <a:lstStyle/>
        <a:p>
          <a:endParaRPr lang="es-CR"/>
        </a:p>
      </dgm:t>
    </dgm:pt>
    <dgm:pt modelId="{6B5DD42B-DB8E-4D5C-95B0-5A9214D35A52}">
      <dgm:prSet/>
      <dgm:spPr/>
      <dgm:t>
        <a:bodyPr/>
        <a:lstStyle/>
        <a:p>
          <a:pPr rtl="0"/>
          <a:r>
            <a:rPr lang="es-ES_tradnl" dirty="0"/>
            <a:t>1.Pago único, previo o coincidente con la importación de las mercancías.</a:t>
          </a:r>
          <a:endParaRPr lang="es-CR" dirty="0"/>
        </a:p>
      </dgm:t>
    </dgm:pt>
    <dgm:pt modelId="{4BB91087-CD6F-4593-852B-3F70EDBAF9AB}" type="parTrans" cxnId="{0C612AC2-1724-4E75-81F7-B09BFAB8D70E}">
      <dgm:prSet/>
      <dgm:spPr/>
      <dgm:t>
        <a:bodyPr/>
        <a:lstStyle/>
        <a:p>
          <a:endParaRPr lang="es-CR"/>
        </a:p>
      </dgm:t>
    </dgm:pt>
    <dgm:pt modelId="{CCAAC87A-AD44-4F11-A88C-6288E321CF09}" type="sibTrans" cxnId="{0C612AC2-1724-4E75-81F7-B09BFAB8D70E}">
      <dgm:prSet/>
      <dgm:spPr/>
      <dgm:t>
        <a:bodyPr/>
        <a:lstStyle/>
        <a:p>
          <a:endParaRPr lang="es-CR"/>
        </a:p>
      </dgm:t>
    </dgm:pt>
    <dgm:pt modelId="{1152DF8B-C6F0-4B7C-988F-54424C64C692}">
      <dgm:prSet/>
      <dgm:spPr/>
      <dgm:t>
        <a:bodyPr/>
        <a:lstStyle/>
        <a:p>
          <a:pPr rtl="0"/>
          <a:r>
            <a:rPr lang="es-ES_tradnl"/>
            <a:t>2.Cantidad fija por unidad producida en el país de importación.</a:t>
          </a:r>
          <a:endParaRPr lang="es-CR"/>
        </a:p>
      </dgm:t>
    </dgm:pt>
    <dgm:pt modelId="{FE7020C0-BEA8-47B4-B44E-593929DD1885}" type="parTrans" cxnId="{64FB8D7D-6794-4287-AD74-92FCC968B974}">
      <dgm:prSet/>
      <dgm:spPr/>
      <dgm:t>
        <a:bodyPr/>
        <a:lstStyle/>
        <a:p>
          <a:endParaRPr lang="es-CR"/>
        </a:p>
      </dgm:t>
    </dgm:pt>
    <dgm:pt modelId="{35BAA774-0627-42CE-859A-A427B746310A}" type="sibTrans" cxnId="{64FB8D7D-6794-4287-AD74-92FCC968B974}">
      <dgm:prSet/>
      <dgm:spPr/>
      <dgm:t>
        <a:bodyPr/>
        <a:lstStyle/>
        <a:p>
          <a:endParaRPr lang="es-CR"/>
        </a:p>
      </dgm:t>
    </dgm:pt>
    <dgm:pt modelId="{5B144FFF-DB40-42A9-BF39-A594B39B4D70}">
      <dgm:prSet custT="1"/>
      <dgm:spPr/>
      <dgm:t>
        <a:bodyPr/>
        <a:lstStyle/>
        <a:p>
          <a:pPr rtl="0"/>
          <a:r>
            <a:rPr lang="es-ES_tradnl" sz="1400" b="1" dirty="0"/>
            <a:t>(peso, cuenta o medida)</a:t>
          </a:r>
          <a:endParaRPr lang="es-CR" sz="1400" b="1" dirty="0"/>
        </a:p>
      </dgm:t>
    </dgm:pt>
    <dgm:pt modelId="{44199861-7948-4AE7-8F43-CC6EB9188B0F}" type="parTrans" cxnId="{640FDA1A-9BDD-4DD3-8025-B430170433D5}">
      <dgm:prSet/>
      <dgm:spPr/>
      <dgm:t>
        <a:bodyPr/>
        <a:lstStyle/>
        <a:p>
          <a:endParaRPr lang="es-CR"/>
        </a:p>
      </dgm:t>
    </dgm:pt>
    <dgm:pt modelId="{14F1B3E1-6C8A-4545-8D99-222EF3F29BD4}" type="sibTrans" cxnId="{640FDA1A-9BDD-4DD3-8025-B430170433D5}">
      <dgm:prSet/>
      <dgm:spPr/>
      <dgm:t>
        <a:bodyPr/>
        <a:lstStyle/>
        <a:p>
          <a:endParaRPr lang="es-CR"/>
        </a:p>
      </dgm:t>
    </dgm:pt>
    <dgm:pt modelId="{AFEE91A8-2005-480D-8AFB-C57517DC0EFB}">
      <dgm:prSet/>
      <dgm:spPr/>
      <dgm:t>
        <a:bodyPr/>
        <a:lstStyle/>
        <a:p>
          <a:pPr rtl="0"/>
          <a:r>
            <a:rPr lang="es-ES_tradnl"/>
            <a:t>3.Porcentaje sobre un concepto convenido. Ej. el precio de venta al público del producto terminado.</a:t>
          </a:r>
          <a:endParaRPr lang="es-CR"/>
        </a:p>
      </dgm:t>
    </dgm:pt>
    <dgm:pt modelId="{5B1B4437-C2DC-432C-8386-C3973B2A14B6}" type="parTrans" cxnId="{4B773734-D1A7-4BFD-8959-20DC2FAE2083}">
      <dgm:prSet/>
      <dgm:spPr/>
      <dgm:t>
        <a:bodyPr/>
        <a:lstStyle/>
        <a:p>
          <a:endParaRPr lang="es-CR"/>
        </a:p>
      </dgm:t>
    </dgm:pt>
    <dgm:pt modelId="{8C0350A7-65BF-4A28-9C58-F20A1A8BCBC2}" type="sibTrans" cxnId="{4B773734-D1A7-4BFD-8959-20DC2FAE2083}">
      <dgm:prSet/>
      <dgm:spPr/>
      <dgm:t>
        <a:bodyPr/>
        <a:lstStyle/>
        <a:p>
          <a:endParaRPr lang="es-CR"/>
        </a:p>
      </dgm:t>
    </dgm:pt>
    <dgm:pt modelId="{DA049A30-0C82-424A-A6AF-F5A8734169E9}">
      <dgm:prSet/>
      <dgm:spPr/>
      <dgm:t>
        <a:bodyPr/>
        <a:lstStyle/>
        <a:p>
          <a:pPr rtl="0"/>
          <a:r>
            <a:rPr lang="es-ES_tradnl"/>
            <a:t>4.Combinación de las anteriores.</a:t>
          </a:r>
          <a:endParaRPr lang="es-CR"/>
        </a:p>
      </dgm:t>
    </dgm:pt>
    <dgm:pt modelId="{2FBA0F0D-9B06-4C81-83F7-7383BCF8BC92}" type="parTrans" cxnId="{733067F0-DA2E-4DDF-8B0D-C5E5C139570F}">
      <dgm:prSet/>
      <dgm:spPr/>
      <dgm:t>
        <a:bodyPr/>
        <a:lstStyle/>
        <a:p>
          <a:endParaRPr lang="es-CR"/>
        </a:p>
      </dgm:t>
    </dgm:pt>
    <dgm:pt modelId="{B1CA402B-2C61-461F-B702-71EF0054A06A}" type="sibTrans" cxnId="{733067F0-DA2E-4DDF-8B0D-C5E5C139570F}">
      <dgm:prSet/>
      <dgm:spPr/>
      <dgm:t>
        <a:bodyPr/>
        <a:lstStyle/>
        <a:p>
          <a:endParaRPr lang="es-CR"/>
        </a:p>
      </dgm:t>
    </dgm:pt>
    <dgm:pt modelId="{4F70239E-46AD-4AFD-B8C4-59BEDE6539D7}">
      <dgm:prSet custT="1"/>
      <dgm:spPr/>
      <dgm:t>
        <a:bodyPr/>
        <a:lstStyle/>
        <a:p>
          <a:pPr rtl="0"/>
          <a:r>
            <a:rPr lang="es-ES_tradnl" sz="1400" b="1" dirty="0"/>
            <a:t>a. Pago mínimo inicial más una cantidad por unidad producida o vendida en el país de importación.</a:t>
          </a:r>
          <a:endParaRPr lang="es-CR" sz="1400" b="1" dirty="0"/>
        </a:p>
      </dgm:t>
    </dgm:pt>
    <dgm:pt modelId="{FF21EB18-DCCC-4357-8CD5-38763A6796B1}" type="parTrans" cxnId="{6941D375-0C53-4283-ABCB-25EF623A0C46}">
      <dgm:prSet/>
      <dgm:spPr/>
      <dgm:t>
        <a:bodyPr/>
        <a:lstStyle/>
        <a:p>
          <a:endParaRPr lang="es-CR"/>
        </a:p>
      </dgm:t>
    </dgm:pt>
    <dgm:pt modelId="{C44799E8-320B-46B4-A434-E1E4C67A578C}" type="sibTrans" cxnId="{6941D375-0C53-4283-ABCB-25EF623A0C46}">
      <dgm:prSet/>
      <dgm:spPr/>
      <dgm:t>
        <a:bodyPr/>
        <a:lstStyle/>
        <a:p>
          <a:endParaRPr lang="es-CR"/>
        </a:p>
      </dgm:t>
    </dgm:pt>
    <dgm:pt modelId="{87002B3D-CB61-4A01-AA0F-0D2651C8F023}">
      <dgm:prSet custT="1"/>
      <dgm:spPr/>
      <dgm:t>
        <a:bodyPr/>
        <a:lstStyle/>
        <a:p>
          <a:pPr rtl="0"/>
          <a:r>
            <a:rPr lang="es-ES_tradnl" sz="1400" b="1" dirty="0"/>
            <a:t>b. Pago mínimo inicial -en forma de cantidad fija por 	unidad o 	en porcentaje- más un porcentaje sobre un 	concepto 	previamente determinado.</a:t>
          </a:r>
          <a:endParaRPr lang="es-CR" sz="1400" b="1" dirty="0"/>
        </a:p>
      </dgm:t>
    </dgm:pt>
    <dgm:pt modelId="{19CF9F9F-DBAE-4CD2-8C81-EE7F62D61F52}" type="parTrans" cxnId="{5D7504B7-A596-43B7-BF90-6F37D8411128}">
      <dgm:prSet/>
      <dgm:spPr/>
      <dgm:t>
        <a:bodyPr/>
        <a:lstStyle/>
        <a:p>
          <a:endParaRPr lang="es-CR"/>
        </a:p>
      </dgm:t>
    </dgm:pt>
    <dgm:pt modelId="{45FD249E-BE77-46B8-8AEE-B3C99AF3C0ED}" type="sibTrans" cxnId="{5D7504B7-A596-43B7-BF90-6F37D8411128}">
      <dgm:prSet/>
      <dgm:spPr/>
      <dgm:t>
        <a:bodyPr/>
        <a:lstStyle/>
        <a:p>
          <a:endParaRPr lang="es-CR"/>
        </a:p>
      </dgm:t>
    </dgm:pt>
    <dgm:pt modelId="{E964C31F-DF33-4E03-8097-583F2B340CB5}" type="pres">
      <dgm:prSet presAssocID="{54E44EDC-DA56-4D07-BC84-2DEBEEBFD153}" presName="linear" presStyleCnt="0">
        <dgm:presLayoutVars>
          <dgm:animLvl val="lvl"/>
          <dgm:resizeHandles val="exact"/>
        </dgm:presLayoutVars>
      </dgm:prSet>
      <dgm:spPr/>
    </dgm:pt>
    <dgm:pt modelId="{C735D65A-3E59-4DFA-878E-DC7D4DD26ABF}" type="pres">
      <dgm:prSet presAssocID="{6B5DD42B-DB8E-4D5C-95B0-5A9214D35A52}" presName="parentText" presStyleLbl="node1" presStyleIdx="0" presStyleCnt="4">
        <dgm:presLayoutVars>
          <dgm:chMax val="0"/>
          <dgm:bulletEnabled val="1"/>
        </dgm:presLayoutVars>
      </dgm:prSet>
      <dgm:spPr/>
    </dgm:pt>
    <dgm:pt modelId="{14AD23AC-DABF-4ED8-B93C-ED28348605FF}" type="pres">
      <dgm:prSet presAssocID="{CCAAC87A-AD44-4F11-A88C-6288E321CF09}" presName="spacer" presStyleCnt="0"/>
      <dgm:spPr/>
    </dgm:pt>
    <dgm:pt modelId="{6351E489-AFCB-46AF-94C4-51D6DBC60EB6}" type="pres">
      <dgm:prSet presAssocID="{1152DF8B-C6F0-4B7C-988F-54424C64C692}" presName="parentText" presStyleLbl="node1" presStyleIdx="1" presStyleCnt="4">
        <dgm:presLayoutVars>
          <dgm:chMax val="0"/>
          <dgm:bulletEnabled val="1"/>
        </dgm:presLayoutVars>
      </dgm:prSet>
      <dgm:spPr/>
    </dgm:pt>
    <dgm:pt modelId="{0A134BBE-7A81-4581-B93D-0A1B1E737CD2}" type="pres">
      <dgm:prSet presAssocID="{1152DF8B-C6F0-4B7C-988F-54424C64C692}" presName="childText" presStyleLbl="revTx" presStyleIdx="0" presStyleCnt="2">
        <dgm:presLayoutVars>
          <dgm:bulletEnabled val="1"/>
        </dgm:presLayoutVars>
      </dgm:prSet>
      <dgm:spPr/>
    </dgm:pt>
    <dgm:pt modelId="{704D7B8B-3942-4A35-BEE1-26E9B01BE4E9}" type="pres">
      <dgm:prSet presAssocID="{AFEE91A8-2005-480D-8AFB-C57517DC0EFB}" presName="parentText" presStyleLbl="node1" presStyleIdx="2" presStyleCnt="4">
        <dgm:presLayoutVars>
          <dgm:chMax val="0"/>
          <dgm:bulletEnabled val="1"/>
        </dgm:presLayoutVars>
      </dgm:prSet>
      <dgm:spPr/>
    </dgm:pt>
    <dgm:pt modelId="{0C8C291A-7AAE-401F-89AE-03192418260F}" type="pres">
      <dgm:prSet presAssocID="{8C0350A7-65BF-4A28-9C58-F20A1A8BCBC2}" presName="spacer" presStyleCnt="0"/>
      <dgm:spPr/>
    </dgm:pt>
    <dgm:pt modelId="{43667064-A8C4-447A-B744-51F35C6D415D}" type="pres">
      <dgm:prSet presAssocID="{DA049A30-0C82-424A-A6AF-F5A8734169E9}" presName="parentText" presStyleLbl="node1" presStyleIdx="3" presStyleCnt="4">
        <dgm:presLayoutVars>
          <dgm:chMax val="0"/>
          <dgm:bulletEnabled val="1"/>
        </dgm:presLayoutVars>
      </dgm:prSet>
      <dgm:spPr/>
    </dgm:pt>
    <dgm:pt modelId="{BA11E528-1DFC-4505-9EDD-0A9C59AC40D8}" type="pres">
      <dgm:prSet presAssocID="{DA049A30-0C82-424A-A6AF-F5A8734169E9}" presName="childText" presStyleLbl="revTx" presStyleIdx="1" presStyleCnt="2">
        <dgm:presLayoutVars>
          <dgm:bulletEnabled val="1"/>
        </dgm:presLayoutVars>
      </dgm:prSet>
      <dgm:spPr/>
    </dgm:pt>
  </dgm:ptLst>
  <dgm:cxnLst>
    <dgm:cxn modelId="{460DA318-6E51-4AA3-9C9F-91BB1AE30981}" type="presOf" srcId="{87002B3D-CB61-4A01-AA0F-0D2651C8F023}" destId="{BA11E528-1DFC-4505-9EDD-0A9C59AC40D8}" srcOrd="0" destOrd="1" presId="urn:microsoft.com/office/officeart/2005/8/layout/vList2"/>
    <dgm:cxn modelId="{640FDA1A-9BDD-4DD3-8025-B430170433D5}" srcId="{1152DF8B-C6F0-4B7C-988F-54424C64C692}" destId="{5B144FFF-DB40-42A9-BF39-A594B39B4D70}" srcOrd="0" destOrd="0" parTransId="{44199861-7948-4AE7-8F43-CC6EB9188B0F}" sibTransId="{14F1B3E1-6C8A-4545-8D99-222EF3F29BD4}"/>
    <dgm:cxn modelId="{DE25FE1D-25DF-4DAD-B1F0-1B73641B41C9}" type="presOf" srcId="{54E44EDC-DA56-4D07-BC84-2DEBEEBFD153}" destId="{E964C31F-DF33-4E03-8097-583F2B340CB5}" srcOrd="0" destOrd="0" presId="urn:microsoft.com/office/officeart/2005/8/layout/vList2"/>
    <dgm:cxn modelId="{2CB16F30-368B-478E-B49D-636E75C0B877}" type="presOf" srcId="{1152DF8B-C6F0-4B7C-988F-54424C64C692}" destId="{6351E489-AFCB-46AF-94C4-51D6DBC60EB6}" srcOrd="0" destOrd="0" presId="urn:microsoft.com/office/officeart/2005/8/layout/vList2"/>
    <dgm:cxn modelId="{5FFFEF33-AEC6-4223-9EC4-4604926C2BB1}" type="presOf" srcId="{6B5DD42B-DB8E-4D5C-95B0-5A9214D35A52}" destId="{C735D65A-3E59-4DFA-878E-DC7D4DD26ABF}" srcOrd="0" destOrd="0" presId="urn:microsoft.com/office/officeart/2005/8/layout/vList2"/>
    <dgm:cxn modelId="{4B773734-D1A7-4BFD-8959-20DC2FAE2083}" srcId="{54E44EDC-DA56-4D07-BC84-2DEBEEBFD153}" destId="{AFEE91A8-2005-480D-8AFB-C57517DC0EFB}" srcOrd="2" destOrd="0" parTransId="{5B1B4437-C2DC-432C-8386-C3973B2A14B6}" sibTransId="{8C0350A7-65BF-4A28-9C58-F20A1A8BCBC2}"/>
    <dgm:cxn modelId="{3F9EDA42-81B7-4C0A-868A-318BA36FA01A}" type="presOf" srcId="{4F70239E-46AD-4AFD-B8C4-59BEDE6539D7}" destId="{BA11E528-1DFC-4505-9EDD-0A9C59AC40D8}" srcOrd="0" destOrd="0" presId="urn:microsoft.com/office/officeart/2005/8/layout/vList2"/>
    <dgm:cxn modelId="{E7A1BF48-651B-4AC1-909D-8121AD14E4A2}" type="presOf" srcId="{5B144FFF-DB40-42A9-BF39-A594B39B4D70}" destId="{0A134BBE-7A81-4581-B93D-0A1B1E737CD2}" srcOrd="0" destOrd="0" presId="urn:microsoft.com/office/officeart/2005/8/layout/vList2"/>
    <dgm:cxn modelId="{6941D375-0C53-4283-ABCB-25EF623A0C46}" srcId="{DA049A30-0C82-424A-A6AF-F5A8734169E9}" destId="{4F70239E-46AD-4AFD-B8C4-59BEDE6539D7}" srcOrd="0" destOrd="0" parTransId="{FF21EB18-DCCC-4357-8CD5-38763A6796B1}" sibTransId="{C44799E8-320B-46B4-A434-E1E4C67A578C}"/>
    <dgm:cxn modelId="{64FB8D7D-6794-4287-AD74-92FCC968B974}" srcId="{54E44EDC-DA56-4D07-BC84-2DEBEEBFD153}" destId="{1152DF8B-C6F0-4B7C-988F-54424C64C692}" srcOrd="1" destOrd="0" parTransId="{FE7020C0-BEA8-47B4-B44E-593929DD1885}" sibTransId="{35BAA774-0627-42CE-859A-A427B746310A}"/>
    <dgm:cxn modelId="{8BDB2099-E564-4A4F-A22C-D2159A5B4FC6}" type="presOf" srcId="{DA049A30-0C82-424A-A6AF-F5A8734169E9}" destId="{43667064-A8C4-447A-B744-51F35C6D415D}" srcOrd="0" destOrd="0" presId="urn:microsoft.com/office/officeart/2005/8/layout/vList2"/>
    <dgm:cxn modelId="{5D7504B7-A596-43B7-BF90-6F37D8411128}" srcId="{DA049A30-0C82-424A-A6AF-F5A8734169E9}" destId="{87002B3D-CB61-4A01-AA0F-0D2651C8F023}" srcOrd="1" destOrd="0" parTransId="{19CF9F9F-DBAE-4CD2-8C81-EE7F62D61F52}" sibTransId="{45FD249E-BE77-46B8-8AEE-B3C99AF3C0ED}"/>
    <dgm:cxn modelId="{0C612AC2-1724-4E75-81F7-B09BFAB8D70E}" srcId="{54E44EDC-DA56-4D07-BC84-2DEBEEBFD153}" destId="{6B5DD42B-DB8E-4D5C-95B0-5A9214D35A52}" srcOrd="0" destOrd="0" parTransId="{4BB91087-CD6F-4593-852B-3F70EDBAF9AB}" sibTransId="{CCAAC87A-AD44-4F11-A88C-6288E321CF09}"/>
    <dgm:cxn modelId="{6E2436C9-D7A8-4A38-9242-610ED21C737A}" type="presOf" srcId="{AFEE91A8-2005-480D-8AFB-C57517DC0EFB}" destId="{704D7B8B-3942-4A35-BEE1-26E9B01BE4E9}" srcOrd="0" destOrd="0" presId="urn:microsoft.com/office/officeart/2005/8/layout/vList2"/>
    <dgm:cxn modelId="{733067F0-DA2E-4DDF-8B0D-C5E5C139570F}" srcId="{54E44EDC-DA56-4D07-BC84-2DEBEEBFD153}" destId="{DA049A30-0C82-424A-A6AF-F5A8734169E9}" srcOrd="3" destOrd="0" parTransId="{2FBA0F0D-9B06-4C81-83F7-7383BCF8BC92}" sibTransId="{B1CA402B-2C61-461F-B702-71EF0054A06A}"/>
    <dgm:cxn modelId="{39852A45-0EC9-407D-8A35-7CB76A77DC27}" type="presParOf" srcId="{E964C31F-DF33-4E03-8097-583F2B340CB5}" destId="{C735D65A-3E59-4DFA-878E-DC7D4DD26ABF}" srcOrd="0" destOrd="0" presId="urn:microsoft.com/office/officeart/2005/8/layout/vList2"/>
    <dgm:cxn modelId="{6B29431E-1BAD-4250-A3DD-E03A54EAD774}" type="presParOf" srcId="{E964C31F-DF33-4E03-8097-583F2B340CB5}" destId="{14AD23AC-DABF-4ED8-B93C-ED28348605FF}" srcOrd="1" destOrd="0" presId="urn:microsoft.com/office/officeart/2005/8/layout/vList2"/>
    <dgm:cxn modelId="{5897DEA9-9992-4A0B-B0E3-743F25540387}" type="presParOf" srcId="{E964C31F-DF33-4E03-8097-583F2B340CB5}" destId="{6351E489-AFCB-46AF-94C4-51D6DBC60EB6}" srcOrd="2" destOrd="0" presId="urn:microsoft.com/office/officeart/2005/8/layout/vList2"/>
    <dgm:cxn modelId="{ED57E807-9C7F-4B0D-999D-92F717D8CB98}" type="presParOf" srcId="{E964C31F-DF33-4E03-8097-583F2B340CB5}" destId="{0A134BBE-7A81-4581-B93D-0A1B1E737CD2}" srcOrd="3" destOrd="0" presId="urn:microsoft.com/office/officeart/2005/8/layout/vList2"/>
    <dgm:cxn modelId="{547D72FE-5B78-4699-8846-E20CEB74956A}" type="presParOf" srcId="{E964C31F-DF33-4E03-8097-583F2B340CB5}" destId="{704D7B8B-3942-4A35-BEE1-26E9B01BE4E9}" srcOrd="4" destOrd="0" presId="urn:microsoft.com/office/officeart/2005/8/layout/vList2"/>
    <dgm:cxn modelId="{9442BE9E-ED6D-4E1A-8A23-4510F8094329}" type="presParOf" srcId="{E964C31F-DF33-4E03-8097-583F2B340CB5}" destId="{0C8C291A-7AAE-401F-89AE-03192418260F}" srcOrd="5" destOrd="0" presId="urn:microsoft.com/office/officeart/2005/8/layout/vList2"/>
    <dgm:cxn modelId="{5FFD81D8-FA0A-4B20-B910-C253B35F0471}" type="presParOf" srcId="{E964C31F-DF33-4E03-8097-583F2B340CB5}" destId="{43667064-A8C4-447A-B744-51F35C6D415D}" srcOrd="6" destOrd="0" presId="urn:microsoft.com/office/officeart/2005/8/layout/vList2"/>
    <dgm:cxn modelId="{994FB54D-9733-4E27-B6A4-78D982BD49D9}" type="presParOf" srcId="{E964C31F-DF33-4E03-8097-583F2B340CB5}" destId="{BA11E528-1DFC-4505-9EDD-0A9C59AC40D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091F7-374A-41BC-8035-9927003CF16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_tradnl"/>
        </a:p>
      </dgm:t>
    </dgm:pt>
    <dgm:pt modelId="{686AC9C6-6551-4E5B-BF14-0A3C3E6E21C7}">
      <dgm:prSet phldrT="[Texto]"/>
      <dgm:spPr/>
      <dgm:t>
        <a:bodyPr/>
        <a:lstStyle/>
        <a:p>
          <a:r>
            <a:rPr lang="es-ES_tradnl" b="1" dirty="0">
              <a:effectLst>
                <a:outerShdw blurRad="38100" dist="38100" dir="2700000" algn="tl">
                  <a:srgbClr val="000000">
                    <a:alpha val="43137"/>
                  </a:srgbClr>
                </a:outerShdw>
              </a:effectLst>
              <a:latin typeface="+mn-lt"/>
            </a:rPr>
            <a:t>Derechos Específicos</a:t>
          </a:r>
        </a:p>
      </dgm:t>
    </dgm:pt>
    <dgm:pt modelId="{52B35D5A-58E5-4901-9E4B-292CA4C4E38C}" type="parTrans" cxnId="{AD5092C2-263C-4863-8704-CE5ED5E89A64}">
      <dgm:prSet/>
      <dgm:spPr/>
      <dgm:t>
        <a:bodyPr/>
        <a:lstStyle/>
        <a:p>
          <a:endParaRPr lang="es-ES_tradnl">
            <a:latin typeface="+mn-lt"/>
          </a:endParaRPr>
        </a:p>
      </dgm:t>
    </dgm:pt>
    <dgm:pt modelId="{4709D381-0D76-4D9C-A17E-71AA21AD1C07}" type="sibTrans" cxnId="{AD5092C2-263C-4863-8704-CE5ED5E89A64}">
      <dgm:prSet/>
      <dgm:spPr/>
      <dgm:t>
        <a:bodyPr/>
        <a:lstStyle/>
        <a:p>
          <a:endParaRPr lang="es-ES_tradnl">
            <a:latin typeface="+mn-lt"/>
          </a:endParaRPr>
        </a:p>
      </dgm:t>
    </dgm:pt>
    <dgm:pt modelId="{E2ECCAE8-864B-4CDE-AD18-0120E38EB435}">
      <dgm:prSet phldrT="[Texto]"/>
      <dgm:spPr/>
      <dgm:t>
        <a:bodyPr/>
        <a:lstStyle/>
        <a:p>
          <a:r>
            <a:rPr lang="es-ES" b="1" dirty="0">
              <a:latin typeface="+mn-lt"/>
              <a:cs typeface="Arial" pitchFamily="34" charset="0"/>
            </a:rPr>
            <a:t>Se fijan una cantidad por unidad de peso, cuenta o medida.</a:t>
          </a:r>
          <a:endParaRPr lang="es-ES_tradnl" dirty="0">
            <a:latin typeface="+mn-lt"/>
            <a:cs typeface="Arial" pitchFamily="34" charset="0"/>
          </a:endParaRPr>
        </a:p>
      </dgm:t>
    </dgm:pt>
    <dgm:pt modelId="{71EB6369-0902-410E-8ECF-E7C95C7BA958}" type="parTrans" cxnId="{9628073F-AE4B-456D-9D91-5397E8397FBF}">
      <dgm:prSet/>
      <dgm:spPr/>
      <dgm:t>
        <a:bodyPr/>
        <a:lstStyle/>
        <a:p>
          <a:endParaRPr lang="es-ES_tradnl">
            <a:latin typeface="+mn-lt"/>
          </a:endParaRPr>
        </a:p>
      </dgm:t>
    </dgm:pt>
    <dgm:pt modelId="{5EBC21ED-55CE-4B19-A7DC-594B031D809B}" type="sibTrans" cxnId="{9628073F-AE4B-456D-9D91-5397E8397FBF}">
      <dgm:prSet/>
      <dgm:spPr/>
      <dgm:t>
        <a:bodyPr/>
        <a:lstStyle/>
        <a:p>
          <a:endParaRPr lang="es-ES_tradnl">
            <a:latin typeface="+mn-lt"/>
          </a:endParaRPr>
        </a:p>
      </dgm:t>
    </dgm:pt>
    <dgm:pt modelId="{456208D7-0326-4642-8CF8-599D23C5450D}">
      <dgm:prSet phldrT="[Texto]"/>
      <dgm:spPr/>
      <dgm:t>
        <a:bodyPr/>
        <a:lstStyle/>
        <a:p>
          <a:pPr algn="l"/>
          <a:r>
            <a:rPr lang="es-ES_tradnl" b="1" dirty="0">
              <a:effectLst>
                <a:outerShdw blurRad="38100" dist="38100" dir="2700000" algn="tl">
                  <a:srgbClr val="000000">
                    <a:alpha val="43137"/>
                  </a:srgbClr>
                </a:outerShdw>
              </a:effectLst>
              <a:latin typeface="+mn-lt"/>
            </a:rPr>
            <a:t>Derechos Ad Valorem</a:t>
          </a:r>
        </a:p>
      </dgm:t>
    </dgm:pt>
    <dgm:pt modelId="{C1ADB552-64AB-4779-B07A-D80AA55559B0}" type="parTrans" cxnId="{683FF01A-B857-4512-AE30-0785FD1E4A39}">
      <dgm:prSet/>
      <dgm:spPr/>
      <dgm:t>
        <a:bodyPr/>
        <a:lstStyle/>
        <a:p>
          <a:endParaRPr lang="es-ES_tradnl">
            <a:latin typeface="+mn-lt"/>
          </a:endParaRPr>
        </a:p>
      </dgm:t>
    </dgm:pt>
    <dgm:pt modelId="{81FC6DA0-229D-42DF-B499-7DE15DEFFE0A}" type="sibTrans" cxnId="{683FF01A-B857-4512-AE30-0785FD1E4A39}">
      <dgm:prSet/>
      <dgm:spPr/>
      <dgm:t>
        <a:bodyPr/>
        <a:lstStyle/>
        <a:p>
          <a:endParaRPr lang="es-ES_tradnl">
            <a:latin typeface="+mn-lt"/>
          </a:endParaRPr>
        </a:p>
      </dgm:t>
    </dgm:pt>
    <dgm:pt modelId="{2E102508-B383-448D-901D-8DA8AC892DC7}">
      <dgm:prSet phldrT="[Texto]"/>
      <dgm:spPr/>
      <dgm:t>
        <a:bodyPr/>
        <a:lstStyle/>
        <a:p>
          <a:pPr algn="l"/>
          <a:r>
            <a:rPr lang="es-ES" b="1" dirty="0">
              <a:latin typeface="+mn-lt"/>
              <a:cs typeface="Arial" pitchFamily="34" charset="0"/>
            </a:rPr>
            <a:t>Se fijan mediante un porcentaje del valor de la mercancía</a:t>
          </a:r>
          <a:r>
            <a:rPr lang="es-ES" b="1" dirty="0">
              <a:latin typeface="+mn-lt"/>
            </a:rPr>
            <a:t>.</a:t>
          </a:r>
          <a:endParaRPr lang="es-ES_tradnl" dirty="0">
            <a:latin typeface="+mn-lt"/>
          </a:endParaRPr>
        </a:p>
      </dgm:t>
    </dgm:pt>
    <dgm:pt modelId="{57869434-D620-481B-AE04-E32457DAE679}" type="parTrans" cxnId="{FF548F66-0693-4E4F-AC40-711BC1CE701D}">
      <dgm:prSet/>
      <dgm:spPr/>
      <dgm:t>
        <a:bodyPr/>
        <a:lstStyle/>
        <a:p>
          <a:endParaRPr lang="es-ES_tradnl">
            <a:latin typeface="+mn-lt"/>
          </a:endParaRPr>
        </a:p>
      </dgm:t>
    </dgm:pt>
    <dgm:pt modelId="{82971A79-CC93-4BF6-84C6-8DBB05ACF81E}" type="sibTrans" cxnId="{FF548F66-0693-4E4F-AC40-711BC1CE701D}">
      <dgm:prSet/>
      <dgm:spPr/>
      <dgm:t>
        <a:bodyPr/>
        <a:lstStyle/>
        <a:p>
          <a:endParaRPr lang="es-ES_tradnl">
            <a:latin typeface="+mn-lt"/>
          </a:endParaRPr>
        </a:p>
      </dgm:t>
    </dgm:pt>
    <dgm:pt modelId="{FFAA1FF3-9E34-5D43-A819-AE8937EF3D89}" type="pres">
      <dgm:prSet presAssocID="{78D091F7-374A-41BC-8035-9927003CF163}" presName="diagram" presStyleCnt="0">
        <dgm:presLayoutVars>
          <dgm:dir/>
          <dgm:resizeHandles val="exact"/>
        </dgm:presLayoutVars>
      </dgm:prSet>
      <dgm:spPr/>
    </dgm:pt>
    <dgm:pt modelId="{04B3A893-DEA3-1347-90B5-4906711A1E45}" type="pres">
      <dgm:prSet presAssocID="{686AC9C6-6551-4E5B-BF14-0A3C3E6E21C7}" presName="node" presStyleLbl="node1" presStyleIdx="0" presStyleCnt="2">
        <dgm:presLayoutVars>
          <dgm:bulletEnabled val="1"/>
        </dgm:presLayoutVars>
      </dgm:prSet>
      <dgm:spPr/>
    </dgm:pt>
    <dgm:pt modelId="{824789BD-FBD6-6941-966C-063FC27F402C}" type="pres">
      <dgm:prSet presAssocID="{4709D381-0D76-4D9C-A17E-71AA21AD1C07}" presName="sibTrans" presStyleCnt="0"/>
      <dgm:spPr/>
    </dgm:pt>
    <dgm:pt modelId="{120AB4DB-6BE0-C541-9F20-1D22D0A8F07E}" type="pres">
      <dgm:prSet presAssocID="{456208D7-0326-4642-8CF8-599D23C5450D}" presName="node" presStyleLbl="node1" presStyleIdx="1" presStyleCnt="2">
        <dgm:presLayoutVars>
          <dgm:bulletEnabled val="1"/>
        </dgm:presLayoutVars>
      </dgm:prSet>
      <dgm:spPr/>
    </dgm:pt>
  </dgm:ptLst>
  <dgm:cxnLst>
    <dgm:cxn modelId="{683FF01A-B857-4512-AE30-0785FD1E4A39}" srcId="{78D091F7-374A-41BC-8035-9927003CF163}" destId="{456208D7-0326-4642-8CF8-599D23C5450D}" srcOrd="1" destOrd="0" parTransId="{C1ADB552-64AB-4779-B07A-D80AA55559B0}" sibTransId="{81FC6DA0-229D-42DF-B499-7DE15DEFFE0A}"/>
    <dgm:cxn modelId="{F99ABC29-3E9E-8040-9AC6-896BEB0653F1}" type="presOf" srcId="{686AC9C6-6551-4E5B-BF14-0A3C3E6E21C7}" destId="{04B3A893-DEA3-1347-90B5-4906711A1E45}" srcOrd="0" destOrd="0" presId="urn:microsoft.com/office/officeart/2005/8/layout/default"/>
    <dgm:cxn modelId="{9628073F-AE4B-456D-9D91-5397E8397FBF}" srcId="{686AC9C6-6551-4E5B-BF14-0A3C3E6E21C7}" destId="{E2ECCAE8-864B-4CDE-AD18-0120E38EB435}" srcOrd="0" destOrd="0" parTransId="{71EB6369-0902-410E-8ECF-E7C95C7BA958}" sibTransId="{5EBC21ED-55CE-4B19-A7DC-594B031D809B}"/>
    <dgm:cxn modelId="{38574449-65C9-2F4B-BC9E-EC26DD2E9EF0}" type="presOf" srcId="{E2ECCAE8-864B-4CDE-AD18-0120E38EB435}" destId="{04B3A893-DEA3-1347-90B5-4906711A1E45}" srcOrd="0" destOrd="1" presId="urn:microsoft.com/office/officeart/2005/8/layout/default"/>
    <dgm:cxn modelId="{FF548F66-0693-4E4F-AC40-711BC1CE701D}" srcId="{456208D7-0326-4642-8CF8-599D23C5450D}" destId="{2E102508-B383-448D-901D-8DA8AC892DC7}" srcOrd="0" destOrd="0" parTransId="{57869434-D620-481B-AE04-E32457DAE679}" sibTransId="{82971A79-CC93-4BF6-84C6-8DBB05ACF81E}"/>
    <dgm:cxn modelId="{B418719E-1B63-F243-8EC5-88D5832FF605}" type="presOf" srcId="{2E102508-B383-448D-901D-8DA8AC892DC7}" destId="{120AB4DB-6BE0-C541-9F20-1D22D0A8F07E}" srcOrd="0" destOrd="1" presId="urn:microsoft.com/office/officeart/2005/8/layout/default"/>
    <dgm:cxn modelId="{AD5092C2-263C-4863-8704-CE5ED5E89A64}" srcId="{78D091F7-374A-41BC-8035-9927003CF163}" destId="{686AC9C6-6551-4E5B-BF14-0A3C3E6E21C7}" srcOrd="0" destOrd="0" parTransId="{52B35D5A-58E5-4901-9E4B-292CA4C4E38C}" sibTransId="{4709D381-0D76-4D9C-A17E-71AA21AD1C07}"/>
    <dgm:cxn modelId="{2575F5C4-2457-1C49-8E3C-2833C35EE41E}" type="presOf" srcId="{78D091F7-374A-41BC-8035-9927003CF163}" destId="{FFAA1FF3-9E34-5D43-A819-AE8937EF3D89}" srcOrd="0" destOrd="0" presId="urn:microsoft.com/office/officeart/2005/8/layout/default"/>
    <dgm:cxn modelId="{361957EC-E1AA-6747-9C2C-CD86856754EB}" type="presOf" srcId="{456208D7-0326-4642-8CF8-599D23C5450D}" destId="{120AB4DB-6BE0-C541-9F20-1D22D0A8F07E}" srcOrd="0" destOrd="0" presId="urn:microsoft.com/office/officeart/2005/8/layout/default"/>
    <dgm:cxn modelId="{B0E21BD4-D5C3-AA46-B4FE-B3FED651B862}" type="presParOf" srcId="{FFAA1FF3-9E34-5D43-A819-AE8937EF3D89}" destId="{04B3A893-DEA3-1347-90B5-4906711A1E45}" srcOrd="0" destOrd="0" presId="urn:microsoft.com/office/officeart/2005/8/layout/default"/>
    <dgm:cxn modelId="{D4DDE182-D2CE-5842-828C-6B3EFE7248E3}" type="presParOf" srcId="{FFAA1FF3-9E34-5D43-A819-AE8937EF3D89}" destId="{824789BD-FBD6-6941-966C-063FC27F402C}" srcOrd="1" destOrd="0" presId="urn:microsoft.com/office/officeart/2005/8/layout/default"/>
    <dgm:cxn modelId="{985F3D0A-8591-B644-BDCC-7DF8E529D5FC}" type="presParOf" srcId="{FFAA1FF3-9E34-5D43-A819-AE8937EF3D89}" destId="{120AB4DB-6BE0-C541-9F20-1D22D0A8F07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B5921AA-3B06-4CFE-BF1C-4F2045679529}" type="doc">
      <dgm:prSet loTypeId="urn:microsoft.com/office/officeart/2005/8/layout/vList5" loCatId="list" qsTypeId="urn:microsoft.com/office/officeart/2005/8/quickstyle/simple4" qsCatId="simple" csTypeId="urn:microsoft.com/office/officeart/2005/8/colors/colorful3" csCatId="colorful" phldr="1"/>
      <dgm:spPr/>
      <dgm:t>
        <a:bodyPr/>
        <a:lstStyle/>
        <a:p>
          <a:endParaRPr lang="es-CR"/>
        </a:p>
      </dgm:t>
    </dgm:pt>
    <dgm:pt modelId="{5EEF0F7E-C365-42D1-B3AE-A4768D65A3FD}">
      <dgm:prSet/>
      <dgm:spPr/>
      <dgm:t>
        <a:bodyPr/>
        <a:lstStyle/>
        <a:p>
          <a:pPr rtl="0"/>
          <a:r>
            <a:rPr lang="es-ES_tradnl" dirty="0"/>
            <a:t>DEFINICIÓN DE MERCANCÍAS IDÉNTICAS</a:t>
          </a:r>
          <a:endParaRPr lang="es-CR" dirty="0"/>
        </a:p>
      </dgm:t>
    </dgm:pt>
    <dgm:pt modelId="{CC31D6E7-3105-4809-B8EA-A54BFC145598}" type="parTrans" cxnId="{24E9FCCD-89FB-493C-A820-49CC4BCEBCA7}">
      <dgm:prSet/>
      <dgm:spPr/>
      <dgm:t>
        <a:bodyPr/>
        <a:lstStyle/>
        <a:p>
          <a:endParaRPr lang="es-CR"/>
        </a:p>
      </dgm:t>
    </dgm:pt>
    <dgm:pt modelId="{DCD15AC4-29DC-4BDF-878D-46E300EA4DDA}" type="sibTrans" cxnId="{24E9FCCD-89FB-493C-A820-49CC4BCEBCA7}">
      <dgm:prSet/>
      <dgm:spPr/>
      <dgm:t>
        <a:bodyPr/>
        <a:lstStyle/>
        <a:p>
          <a:endParaRPr lang="es-CR"/>
        </a:p>
      </dgm:t>
    </dgm:pt>
    <dgm:pt modelId="{659B0527-1850-4C60-8526-A15F769C40E2}">
      <dgm:prSet/>
      <dgm:spPr/>
      <dgm:t>
        <a:bodyPr/>
        <a:lstStyle/>
        <a:p>
          <a:pPr rtl="0"/>
          <a:r>
            <a:rPr lang="es-ES_tradnl" dirty="0"/>
            <a:t>CONDICIONES DE APLICACIÓN</a:t>
          </a:r>
          <a:endParaRPr lang="es-CR" dirty="0"/>
        </a:p>
      </dgm:t>
    </dgm:pt>
    <dgm:pt modelId="{D7C0A1AE-6744-41BE-8B4A-93B4E6C96E0D}" type="parTrans" cxnId="{909821C1-DFA3-440E-AE32-DA0C07963661}">
      <dgm:prSet/>
      <dgm:spPr/>
      <dgm:t>
        <a:bodyPr/>
        <a:lstStyle/>
        <a:p>
          <a:endParaRPr lang="es-CR"/>
        </a:p>
      </dgm:t>
    </dgm:pt>
    <dgm:pt modelId="{7772025B-060B-4ED1-B593-0E5D3AA26A06}" type="sibTrans" cxnId="{909821C1-DFA3-440E-AE32-DA0C07963661}">
      <dgm:prSet/>
      <dgm:spPr/>
      <dgm:t>
        <a:bodyPr/>
        <a:lstStyle/>
        <a:p>
          <a:endParaRPr lang="es-CR"/>
        </a:p>
      </dgm:t>
    </dgm:pt>
    <dgm:pt modelId="{F1940934-A13A-4D73-B094-0B4475BB8F94}">
      <dgm:prSet/>
      <dgm:spPr/>
      <dgm:t>
        <a:bodyPr/>
        <a:lstStyle/>
        <a:p>
          <a:r>
            <a:rPr lang="es-CR" dirty="0"/>
            <a:t>1. Tienen que ser producidas en </a:t>
          </a:r>
          <a:r>
            <a:rPr lang="es-CR" u="sng" dirty="0"/>
            <a:t>el mismo país</a:t>
          </a:r>
          <a:r>
            <a:rPr lang="es-CR" u="none" dirty="0"/>
            <a:t> que las mercancías objeto de valoración y por el mismo productor.</a:t>
          </a:r>
          <a:endParaRPr lang="es-CR" dirty="0"/>
        </a:p>
      </dgm:t>
    </dgm:pt>
    <dgm:pt modelId="{9349A563-493E-498B-9315-5A46CC89C7A6}" type="parTrans" cxnId="{476256AF-5A2D-4369-8B84-4152BA32A3A1}">
      <dgm:prSet/>
      <dgm:spPr/>
      <dgm:t>
        <a:bodyPr/>
        <a:lstStyle/>
        <a:p>
          <a:endParaRPr lang="es-CR"/>
        </a:p>
      </dgm:t>
    </dgm:pt>
    <dgm:pt modelId="{DBFB9026-92F5-4356-A7D7-9E6BAC898662}" type="sibTrans" cxnId="{476256AF-5A2D-4369-8B84-4152BA32A3A1}">
      <dgm:prSet/>
      <dgm:spPr/>
      <dgm:t>
        <a:bodyPr/>
        <a:lstStyle/>
        <a:p>
          <a:endParaRPr lang="es-CR"/>
        </a:p>
      </dgm:t>
    </dgm:pt>
    <dgm:pt modelId="{C9D1C916-2442-4E74-BD69-0AB52EAFEF70}">
      <dgm:prSet/>
      <dgm:spPr/>
      <dgm:t>
        <a:bodyPr/>
        <a:lstStyle/>
        <a:p>
          <a:r>
            <a:rPr lang="es-CR" dirty="0"/>
            <a:t>2. En subsidio, sólo se consideran las de </a:t>
          </a:r>
          <a:r>
            <a:rPr lang="es-CR" u="sng" dirty="0"/>
            <a:t>otro productor</a:t>
          </a:r>
          <a:r>
            <a:rPr lang="es-CR" u="none" dirty="0"/>
            <a:t> cuando no existan mercancías idénticas producidas por el mismo productor.</a:t>
          </a:r>
          <a:endParaRPr lang="es-CR" dirty="0"/>
        </a:p>
      </dgm:t>
    </dgm:pt>
    <dgm:pt modelId="{BC18DDD1-DEAB-4AAB-AEEC-4375C3D675C9}" type="parTrans" cxnId="{DAD9FE72-CC7A-43A8-BD72-55D6770346BE}">
      <dgm:prSet/>
      <dgm:spPr/>
      <dgm:t>
        <a:bodyPr/>
        <a:lstStyle/>
        <a:p>
          <a:endParaRPr lang="es-CR"/>
        </a:p>
      </dgm:t>
    </dgm:pt>
    <dgm:pt modelId="{601037FF-242F-45E8-ABE9-DE1CE150845F}" type="sibTrans" cxnId="{DAD9FE72-CC7A-43A8-BD72-55D6770346BE}">
      <dgm:prSet/>
      <dgm:spPr/>
      <dgm:t>
        <a:bodyPr/>
        <a:lstStyle/>
        <a:p>
          <a:endParaRPr lang="es-CR"/>
        </a:p>
      </dgm:t>
    </dgm:pt>
    <dgm:pt modelId="{A969B7FB-7079-4AB1-979F-8B21ED89D236}">
      <dgm:prSet/>
      <dgm:spPr/>
      <dgm:t>
        <a:bodyPr/>
        <a:lstStyle/>
        <a:p>
          <a:r>
            <a:rPr lang="es-CR" dirty="0"/>
            <a:t>Aquellas iguales en todo, incluidas sus </a:t>
          </a:r>
          <a:r>
            <a:rPr lang="es-CR" u="sng" dirty="0"/>
            <a:t>características físicas, calidad y prestigio comercial.</a:t>
          </a:r>
          <a:endParaRPr lang="es-CR" dirty="0"/>
        </a:p>
      </dgm:t>
    </dgm:pt>
    <dgm:pt modelId="{2DAA7DD5-2A4D-4B5D-9470-A6BB0A0D886E}" type="parTrans" cxnId="{9E4601CB-2A18-4C5B-AAD5-DE55DBAB057E}">
      <dgm:prSet/>
      <dgm:spPr/>
      <dgm:t>
        <a:bodyPr/>
        <a:lstStyle/>
        <a:p>
          <a:endParaRPr lang="es-CR"/>
        </a:p>
      </dgm:t>
    </dgm:pt>
    <dgm:pt modelId="{EC6DAA74-D340-4C56-9904-626B42E4EBBD}" type="sibTrans" cxnId="{9E4601CB-2A18-4C5B-AAD5-DE55DBAB057E}">
      <dgm:prSet/>
      <dgm:spPr/>
      <dgm:t>
        <a:bodyPr/>
        <a:lstStyle/>
        <a:p>
          <a:endParaRPr lang="es-CR"/>
        </a:p>
      </dgm:t>
    </dgm:pt>
    <dgm:pt modelId="{BD7EBED8-2084-466D-8AFB-C47B36FEF640}">
      <dgm:prSet/>
      <dgm:spPr/>
      <dgm:t>
        <a:bodyPr/>
        <a:lstStyle/>
        <a:p>
          <a:r>
            <a:rPr lang="es-CR" dirty="0"/>
            <a:t>Las pequeñas diferencias de aspecto no impedirán que se consideren como idénticas las mercancías que en todo lo demás se ajusten a la definición.</a:t>
          </a:r>
        </a:p>
      </dgm:t>
    </dgm:pt>
    <dgm:pt modelId="{DC84AEDA-0797-4102-B49C-FE5C95B1524F}" type="parTrans" cxnId="{004FC9B0-DA27-4FDD-B48F-4DEE31EDC266}">
      <dgm:prSet/>
      <dgm:spPr/>
      <dgm:t>
        <a:bodyPr/>
        <a:lstStyle/>
        <a:p>
          <a:endParaRPr lang="es-CR"/>
        </a:p>
      </dgm:t>
    </dgm:pt>
    <dgm:pt modelId="{A706EC1A-8057-4929-8B5A-F764DB17DB26}" type="sibTrans" cxnId="{004FC9B0-DA27-4FDD-B48F-4DEE31EDC266}">
      <dgm:prSet/>
      <dgm:spPr/>
      <dgm:t>
        <a:bodyPr/>
        <a:lstStyle/>
        <a:p>
          <a:endParaRPr lang="es-CR"/>
        </a:p>
      </dgm:t>
    </dgm:pt>
    <dgm:pt modelId="{8AF8486F-4A43-4FC9-B3A7-ED096A48E587}" type="pres">
      <dgm:prSet presAssocID="{FB5921AA-3B06-4CFE-BF1C-4F2045679529}" presName="Name0" presStyleCnt="0">
        <dgm:presLayoutVars>
          <dgm:dir/>
          <dgm:animLvl val="lvl"/>
          <dgm:resizeHandles val="exact"/>
        </dgm:presLayoutVars>
      </dgm:prSet>
      <dgm:spPr/>
    </dgm:pt>
    <dgm:pt modelId="{0222DECE-C31E-4E61-BFDD-DA7F8B025FFD}" type="pres">
      <dgm:prSet presAssocID="{5EEF0F7E-C365-42D1-B3AE-A4768D65A3FD}" presName="linNode" presStyleCnt="0"/>
      <dgm:spPr/>
    </dgm:pt>
    <dgm:pt modelId="{66C700C9-3085-4DD8-B1C4-6C2D9FD50337}" type="pres">
      <dgm:prSet presAssocID="{5EEF0F7E-C365-42D1-B3AE-A4768D65A3FD}" presName="parentText" presStyleLbl="node1" presStyleIdx="0" presStyleCnt="2">
        <dgm:presLayoutVars>
          <dgm:chMax val="1"/>
          <dgm:bulletEnabled val="1"/>
        </dgm:presLayoutVars>
      </dgm:prSet>
      <dgm:spPr/>
    </dgm:pt>
    <dgm:pt modelId="{6293C883-90B4-4AE1-883B-991D3411E92B}" type="pres">
      <dgm:prSet presAssocID="{5EEF0F7E-C365-42D1-B3AE-A4768D65A3FD}" presName="descendantText" presStyleLbl="alignAccFollowNode1" presStyleIdx="0" presStyleCnt="2">
        <dgm:presLayoutVars>
          <dgm:bulletEnabled val="1"/>
        </dgm:presLayoutVars>
      </dgm:prSet>
      <dgm:spPr/>
    </dgm:pt>
    <dgm:pt modelId="{1408281C-6378-44E3-AF99-175306399D5B}" type="pres">
      <dgm:prSet presAssocID="{DCD15AC4-29DC-4BDF-878D-46E300EA4DDA}" presName="sp" presStyleCnt="0"/>
      <dgm:spPr/>
    </dgm:pt>
    <dgm:pt modelId="{C7B3EB68-CC9E-4E61-8B30-6719CE73A10B}" type="pres">
      <dgm:prSet presAssocID="{659B0527-1850-4C60-8526-A15F769C40E2}" presName="linNode" presStyleCnt="0"/>
      <dgm:spPr/>
    </dgm:pt>
    <dgm:pt modelId="{0CC34399-DF5E-45A5-B19A-6E1078A7578C}" type="pres">
      <dgm:prSet presAssocID="{659B0527-1850-4C60-8526-A15F769C40E2}" presName="parentText" presStyleLbl="node1" presStyleIdx="1" presStyleCnt="2">
        <dgm:presLayoutVars>
          <dgm:chMax val="1"/>
          <dgm:bulletEnabled val="1"/>
        </dgm:presLayoutVars>
      </dgm:prSet>
      <dgm:spPr/>
    </dgm:pt>
    <dgm:pt modelId="{7BC2D0F0-BA07-40DA-8A8F-D3B1FA438F2F}" type="pres">
      <dgm:prSet presAssocID="{659B0527-1850-4C60-8526-A15F769C40E2}" presName="descendantText" presStyleLbl="alignAccFollowNode1" presStyleIdx="1" presStyleCnt="2">
        <dgm:presLayoutVars>
          <dgm:bulletEnabled val="1"/>
        </dgm:presLayoutVars>
      </dgm:prSet>
      <dgm:spPr/>
    </dgm:pt>
  </dgm:ptLst>
  <dgm:cxnLst>
    <dgm:cxn modelId="{390E4A14-B994-4691-8C09-2E346BA0AEA6}" type="presOf" srcId="{A969B7FB-7079-4AB1-979F-8B21ED89D236}" destId="{6293C883-90B4-4AE1-883B-991D3411E92B}" srcOrd="0" destOrd="0" presId="urn:microsoft.com/office/officeart/2005/8/layout/vList5"/>
    <dgm:cxn modelId="{4FCDD528-A861-4E0B-A9B1-BCE7E54D65A0}" type="presOf" srcId="{FB5921AA-3B06-4CFE-BF1C-4F2045679529}" destId="{8AF8486F-4A43-4FC9-B3A7-ED096A48E587}" srcOrd="0" destOrd="0" presId="urn:microsoft.com/office/officeart/2005/8/layout/vList5"/>
    <dgm:cxn modelId="{C97EDB3E-D449-4961-A369-FB281C53B9A9}" type="presOf" srcId="{659B0527-1850-4C60-8526-A15F769C40E2}" destId="{0CC34399-DF5E-45A5-B19A-6E1078A7578C}" srcOrd="0" destOrd="0" presId="urn:microsoft.com/office/officeart/2005/8/layout/vList5"/>
    <dgm:cxn modelId="{DAD9FE72-CC7A-43A8-BD72-55D6770346BE}" srcId="{659B0527-1850-4C60-8526-A15F769C40E2}" destId="{C9D1C916-2442-4E74-BD69-0AB52EAFEF70}" srcOrd="1" destOrd="0" parTransId="{BC18DDD1-DEAB-4AAB-AEEC-4375C3D675C9}" sibTransId="{601037FF-242F-45E8-ABE9-DE1CE150845F}"/>
    <dgm:cxn modelId="{D59E8D98-52CE-43F8-A04D-F64B4A55C572}" type="presOf" srcId="{C9D1C916-2442-4E74-BD69-0AB52EAFEF70}" destId="{7BC2D0F0-BA07-40DA-8A8F-D3B1FA438F2F}" srcOrd="0" destOrd="1" presId="urn:microsoft.com/office/officeart/2005/8/layout/vList5"/>
    <dgm:cxn modelId="{717A8FA3-E64D-4E75-9CBB-5B3D199E9537}" type="presOf" srcId="{BD7EBED8-2084-466D-8AFB-C47B36FEF640}" destId="{6293C883-90B4-4AE1-883B-991D3411E92B}" srcOrd="0" destOrd="1" presId="urn:microsoft.com/office/officeart/2005/8/layout/vList5"/>
    <dgm:cxn modelId="{476256AF-5A2D-4369-8B84-4152BA32A3A1}" srcId="{659B0527-1850-4C60-8526-A15F769C40E2}" destId="{F1940934-A13A-4D73-B094-0B4475BB8F94}" srcOrd="0" destOrd="0" parTransId="{9349A563-493E-498B-9315-5A46CC89C7A6}" sibTransId="{DBFB9026-92F5-4356-A7D7-9E6BAC898662}"/>
    <dgm:cxn modelId="{004FC9B0-DA27-4FDD-B48F-4DEE31EDC266}" srcId="{5EEF0F7E-C365-42D1-B3AE-A4768D65A3FD}" destId="{BD7EBED8-2084-466D-8AFB-C47B36FEF640}" srcOrd="1" destOrd="0" parTransId="{DC84AEDA-0797-4102-B49C-FE5C95B1524F}" sibTransId="{A706EC1A-8057-4929-8B5A-F764DB17DB26}"/>
    <dgm:cxn modelId="{F29B0CBE-1E42-467D-BCCE-6640336AD5D3}" type="presOf" srcId="{F1940934-A13A-4D73-B094-0B4475BB8F94}" destId="{7BC2D0F0-BA07-40DA-8A8F-D3B1FA438F2F}" srcOrd="0" destOrd="0" presId="urn:microsoft.com/office/officeart/2005/8/layout/vList5"/>
    <dgm:cxn modelId="{909821C1-DFA3-440E-AE32-DA0C07963661}" srcId="{FB5921AA-3B06-4CFE-BF1C-4F2045679529}" destId="{659B0527-1850-4C60-8526-A15F769C40E2}" srcOrd="1" destOrd="0" parTransId="{D7C0A1AE-6744-41BE-8B4A-93B4E6C96E0D}" sibTransId="{7772025B-060B-4ED1-B593-0E5D3AA26A06}"/>
    <dgm:cxn modelId="{9E4601CB-2A18-4C5B-AAD5-DE55DBAB057E}" srcId="{5EEF0F7E-C365-42D1-B3AE-A4768D65A3FD}" destId="{A969B7FB-7079-4AB1-979F-8B21ED89D236}" srcOrd="0" destOrd="0" parTransId="{2DAA7DD5-2A4D-4B5D-9470-A6BB0A0D886E}" sibTransId="{EC6DAA74-D340-4C56-9904-626B42E4EBBD}"/>
    <dgm:cxn modelId="{24E9FCCD-89FB-493C-A820-49CC4BCEBCA7}" srcId="{FB5921AA-3B06-4CFE-BF1C-4F2045679529}" destId="{5EEF0F7E-C365-42D1-B3AE-A4768D65A3FD}" srcOrd="0" destOrd="0" parTransId="{CC31D6E7-3105-4809-B8EA-A54BFC145598}" sibTransId="{DCD15AC4-29DC-4BDF-878D-46E300EA4DDA}"/>
    <dgm:cxn modelId="{972149EE-2340-4CC1-87BA-8A0A52BCE81A}" type="presOf" srcId="{5EEF0F7E-C365-42D1-B3AE-A4768D65A3FD}" destId="{66C700C9-3085-4DD8-B1C4-6C2D9FD50337}" srcOrd="0" destOrd="0" presId="urn:microsoft.com/office/officeart/2005/8/layout/vList5"/>
    <dgm:cxn modelId="{B6882ECC-B847-422A-818D-2E63522187C0}" type="presParOf" srcId="{8AF8486F-4A43-4FC9-B3A7-ED096A48E587}" destId="{0222DECE-C31E-4E61-BFDD-DA7F8B025FFD}" srcOrd="0" destOrd="0" presId="urn:microsoft.com/office/officeart/2005/8/layout/vList5"/>
    <dgm:cxn modelId="{77ACB7E2-9933-4EDC-9816-EE9FB204A79F}" type="presParOf" srcId="{0222DECE-C31E-4E61-BFDD-DA7F8B025FFD}" destId="{66C700C9-3085-4DD8-B1C4-6C2D9FD50337}" srcOrd="0" destOrd="0" presId="urn:microsoft.com/office/officeart/2005/8/layout/vList5"/>
    <dgm:cxn modelId="{98F1C496-0033-47E3-B83E-BD1E23E06F5E}" type="presParOf" srcId="{0222DECE-C31E-4E61-BFDD-DA7F8B025FFD}" destId="{6293C883-90B4-4AE1-883B-991D3411E92B}" srcOrd="1" destOrd="0" presId="urn:microsoft.com/office/officeart/2005/8/layout/vList5"/>
    <dgm:cxn modelId="{105F90B2-C26E-4611-9121-B144D644E26D}" type="presParOf" srcId="{8AF8486F-4A43-4FC9-B3A7-ED096A48E587}" destId="{1408281C-6378-44E3-AF99-175306399D5B}" srcOrd="1" destOrd="0" presId="urn:microsoft.com/office/officeart/2005/8/layout/vList5"/>
    <dgm:cxn modelId="{8ABCD151-874D-4F9B-B709-193FF8C1376F}" type="presParOf" srcId="{8AF8486F-4A43-4FC9-B3A7-ED096A48E587}" destId="{C7B3EB68-CC9E-4E61-8B30-6719CE73A10B}" srcOrd="2" destOrd="0" presId="urn:microsoft.com/office/officeart/2005/8/layout/vList5"/>
    <dgm:cxn modelId="{59091E23-0264-46A2-BFC2-FF8D3524F4DA}" type="presParOf" srcId="{C7B3EB68-CC9E-4E61-8B30-6719CE73A10B}" destId="{0CC34399-DF5E-45A5-B19A-6E1078A7578C}" srcOrd="0" destOrd="0" presId="urn:microsoft.com/office/officeart/2005/8/layout/vList5"/>
    <dgm:cxn modelId="{BC0F196F-0169-4EA5-96F4-E37092FFDB9A}" type="presParOf" srcId="{C7B3EB68-CC9E-4E61-8B30-6719CE73A10B}" destId="{7BC2D0F0-BA07-40DA-8A8F-D3B1FA438F2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C249DB3-19A7-4912-99E2-A7A6A8D863E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s-CR"/>
        </a:p>
      </dgm:t>
    </dgm:pt>
    <dgm:pt modelId="{BF0642A6-0A5D-437F-AC66-9CC0EFD7336B}">
      <dgm:prSet/>
      <dgm:spPr/>
      <dgm:t>
        <a:bodyPr/>
        <a:lstStyle/>
        <a:p>
          <a:pPr rtl="0"/>
          <a:r>
            <a:rPr lang="es-ES_tradnl" dirty="0"/>
            <a:t>MOMENTO DE LA EXPORTACIÓN DE LAS MERCANCÍAS IDÉNTICAS</a:t>
          </a:r>
          <a:endParaRPr lang="es-CR" dirty="0"/>
        </a:p>
      </dgm:t>
    </dgm:pt>
    <dgm:pt modelId="{4414958B-1B1D-4BFD-B078-BBEBF82ECEC8}" type="parTrans" cxnId="{ECFD5BD5-6FEA-442C-8F43-C77675280C8A}">
      <dgm:prSet/>
      <dgm:spPr/>
      <dgm:t>
        <a:bodyPr/>
        <a:lstStyle/>
        <a:p>
          <a:endParaRPr lang="es-CR"/>
        </a:p>
      </dgm:t>
    </dgm:pt>
    <dgm:pt modelId="{2138B19F-8AB6-4DF3-96CD-932E64F3D091}" type="sibTrans" cxnId="{ECFD5BD5-6FEA-442C-8F43-C77675280C8A}">
      <dgm:prSet/>
      <dgm:spPr/>
      <dgm:t>
        <a:bodyPr/>
        <a:lstStyle/>
        <a:p>
          <a:endParaRPr lang="es-CR"/>
        </a:p>
      </dgm:t>
    </dgm:pt>
    <dgm:pt modelId="{394FD9A7-7C0A-489A-B0AD-93A5C359EC89}">
      <dgm:prSet/>
      <dgm:spPr/>
      <dgm:t>
        <a:bodyPr/>
        <a:lstStyle/>
        <a:p>
          <a:pPr rtl="0"/>
          <a:r>
            <a:rPr lang="es-ES_tradnl" dirty="0"/>
            <a:t>Es necesario que las mercancías idénticas se hayan vendido para la exportación al mismo país de importación y exportadas en el </a:t>
          </a:r>
          <a:r>
            <a:rPr lang="es-ES_tradnl" u="sng" dirty="0"/>
            <a:t>mismo momento</a:t>
          </a:r>
          <a:r>
            <a:rPr lang="es-ES_tradnl" dirty="0"/>
            <a:t> que las mercancías objeto de valoración o en un </a:t>
          </a:r>
          <a:r>
            <a:rPr lang="es-ES_tradnl" u="sng" dirty="0"/>
            <a:t>momento aproximado.</a:t>
          </a:r>
          <a:r>
            <a:rPr lang="es-ES_tradnl" dirty="0"/>
            <a:t>(Ver Reglamento Centroamericano sobre Valoración).</a:t>
          </a:r>
          <a:endParaRPr lang="es-CR" dirty="0"/>
        </a:p>
      </dgm:t>
    </dgm:pt>
    <dgm:pt modelId="{E60C4973-5B49-460D-A0B8-81EBE0DC19B3}" type="parTrans" cxnId="{60E60286-3570-4794-8806-2ED79671A11C}">
      <dgm:prSet/>
      <dgm:spPr/>
      <dgm:t>
        <a:bodyPr/>
        <a:lstStyle/>
        <a:p>
          <a:endParaRPr lang="es-CR"/>
        </a:p>
      </dgm:t>
    </dgm:pt>
    <dgm:pt modelId="{AF2C4260-BED1-4952-A6F4-E89682056EC8}" type="sibTrans" cxnId="{60E60286-3570-4794-8806-2ED79671A11C}">
      <dgm:prSet/>
      <dgm:spPr/>
      <dgm:t>
        <a:bodyPr/>
        <a:lstStyle/>
        <a:p>
          <a:endParaRPr lang="es-CR"/>
        </a:p>
      </dgm:t>
    </dgm:pt>
    <dgm:pt modelId="{2A00E46A-CE99-4E31-87B6-6B20D8A270CA}">
      <dgm:prSet/>
      <dgm:spPr/>
      <dgm:t>
        <a:bodyPr/>
        <a:lstStyle/>
        <a:p>
          <a:pPr rtl="0"/>
          <a:r>
            <a:rPr lang="es-ES_tradnl" dirty="0"/>
            <a:t>AJUSTES POR CANTIDAD Y NIVEL COMERCIAL</a:t>
          </a:r>
          <a:endParaRPr lang="es-CR" dirty="0"/>
        </a:p>
      </dgm:t>
    </dgm:pt>
    <dgm:pt modelId="{F77951C0-5BCF-4550-894E-B5105DA5FE7A}" type="parTrans" cxnId="{45523620-EB1C-4D1F-BA57-0CC9292EAB41}">
      <dgm:prSet/>
      <dgm:spPr/>
      <dgm:t>
        <a:bodyPr/>
        <a:lstStyle/>
        <a:p>
          <a:endParaRPr lang="es-CR"/>
        </a:p>
      </dgm:t>
    </dgm:pt>
    <dgm:pt modelId="{F2E258BA-3DA6-4CF2-849C-02DCBB09BE93}" type="sibTrans" cxnId="{45523620-EB1C-4D1F-BA57-0CC9292EAB41}">
      <dgm:prSet/>
      <dgm:spPr/>
      <dgm:t>
        <a:bodyPr/>
        <a:lstStyle/>
        <a:p>
          <a:endParaRPr lang="es-CR"/>
        </a:p>
      </dgm:t>
    </dgm:pt>
    <dgm:pt modelId="{27959E4F-EF1B-40FE-BC13-EA4B75D3EEBF}">
      <dgm:prSet/>
      <dgm:spPr/>
      <dgm:t>
        <a:bodyPr/>
        <a:lstStyle/>
        <a:p>
          <a:pPr rtl="0"/>
          <a:r>
            <a:rPr lang="es-ES_tradnl" dirty="0"/>
            <a:t>1. Mismo nivel comercial y sustancialmente en las mismas cantidades. (SIN AJUSTE)</a:t>
          </a:r>
          <a:endParaRPr lang="es-CR" dirty="0"/>
        </a:p>
      </dgm:t>
    </dgm:pt>
    <dgm:pt modelId="{06E2B011-344F-44B1-8072-DE724E2C105B}" type="parTrans" cxnId="{3086261B-1592-4F89-B692-2104BFC5647F}">
      <dgm:prSet/>
      <dgm:spPr/>
      <dgm:t>
        <a:bodyPr/>
        <a:lstStyle/>
        <a:p>
          <a:endParaRPr lang="es-CR"/>
        </a:p>
      </dgm:t>
    </dgm:pt>
    <dgm:pt modelId="{B1FC7559-2EB2-4C2C-BBF5-840DCCF7A164}" type="sibTrans" cxnId="{3086261B-1592-4F89-B692-2104BFC5647F}">
      <dgm:prSet/>
      <dgm:spPr/>
      <dgm:t>
        <a:bodyPr/>
        <a:lstStyle/>
        <a:p>
          <a:endParaRPr lang="es-CR"/>
        </a:p>
      </dgm:t>
    </dgm:pt>
    <dgm:pt modelId="{A63AF716-4591-41F9-A04D-AC5416AA0DA4}">
      <dgm:prSet/>
      <dgm:spPr/>
      <dgm:t>
        <a:bodyPr/>
        <a:lstStyle/>
        <a:p>
          <a:pPr rtl="0"/>
          <a:r>
            <a:rPr lang="es-ES_tradnl" dirty="0"/>
            <a:t>2. Mismo nivel comercial pero en cantidades diferentes.</a:t>
          </a:r>
          <a:endParaRPr lang="es-CR" dirty="0"/>
        </a:p>
      </dgm:t>
    </dgm:pt>
    <dgm:pt modelId="{6809E500-0AA9-428C-A95B-2086B3F55899}" type="parTrans" cxnId="{5726BEF6-C740-426D-A876-4E2270B574E3}">
      <dgm:prSet/>
      <dgm:spPr/>
      <dgm:t>
        <a:bodyPr/>
        <a:lstStyle/>
        <a:p>
          <a:endParaRPr lang="es-CR"/>
        </a:p>
      </dgm:t>
    </dgm:pt>
    <dgm:pt modelId="{25DBCA58-B4EC-42EE-8A67-F5316A268DC3}" type="sibTrans" cxnId="{5726BEF6-C740-426D-A876-4E2270B574E3}">
      <dgm:prSet/>
      <dgm:spPr/>
      <dgm:t>
        <a:bodyPr/>
        <a:lstStyle/>
        <a:p>
          <a:endParaRPr lang="es-CR"/>
        </a:p>
      </dgm:t>
    </dgm:pt>
    <dgm:pt modelId="{0284C195-7220-4565-ADD1-806096903F4E}">
      <dgm:prSet/>
      <dgm:spPr/>
      <dgm:t>
        <a:bodyPr/>
        <a:lstStyle/>
        <a:p>
          <a:pPr rtl="0"/>
          <a:r>
            <a:rPr lang="es-ES_tradnl" dirty="0"/>
            <a:t>3. Nivel comercial diferente pero sustancialmente en las mismas cantidades.</a:t>
          </a:r>
          <a:endParaRPr lang="es-CR" dirty="0"/>
        </a:p>
      </dgm:t>
    </dgm:pt>
    <dgm:pt modelId="{E91B1E68-927C-4B9E-8DAE-A5BB0A57D4A7}" type="parTrans" cxnId="{D817F5DD-ADCF-452B-8BD0-8AC64DB549F1}">
      <dgm:prSet/>
      <dgm:spPr/>
      <dgm:t>
        <a:bodyPr/>
        <a:lstStyle/>
        <a:p>
          <a:endParaRPr lang="es-CR"/>
        </a:p>
      </dgm:t>
    </dgm:pt>
    <dgm:pt modelId="{39C7C290-72E5-4610-B385-A3C4AEDEE26D}" type="sibTrans" cxnId="{D817F5DD-ADCF-452B-8BD0-8AC64DB549F1}">
      <dgm:prSet/>
      <dgm:spPr/>
      <dgm:t>
        <a:bodyPr/>
        <a:lstStyle/>
        <a:p>
          <a:endParaRPr lang="es-CR"/>
        </a:p>
      </dgm:t>
    </dgm:pt>
    <dgm:pt modelId="{B56823C2-F180-4B37-9D22-C4EC10E00DD8}">
      <dgm:prSet/>
      <dgm:spPr/>
      <dgm:t>
        <a:bodyPr/>
        <a:lstStyle/>
        <a:p>
          <a:pPr rtl="0"/>
          <a:r>
            <a:rPr lang="es-ES_tradnl" dirty="0"/>
            <a:t>4. Diferentes nivel comercial y cantidades</a:t>
          </a:r>
          <a:endParaRPr lang="es-CR" dirty="0"/>
        </a:p>
      </dgm:t>
    </dgm:pt>
    <dgm:pt modelId="{3CBCDB18-FFC8-40CE-8E84-DF4AECFBFD93}" type="parTrans" cxnId="{F732B906-9D0E-4D3F-A95B-090165453905}">
      <dgm:prSet/>
      <dgm:spPr/>
      <dgm:t>
        <a:bodyPr/>
        <a:lstStyle/>
        <a:p>
          <a:endParaRPr lang="es-CR"/>
        </a:p>
      </dgm:t>
    </dgm:pt>
    <dgm:pt modelId="{13F8C9BF-E86A-4E3E-9E32-C300650E054E}" type="sibTrans" cxnId="{F732B906-9D0E-4D3F-A95B-090165453905}">
      <dgm:prSet/>
      <dgm:spPr/>
      <dgm:t>
        <a:bodyPr/>
        <a:lstStyle/>
        <a:p>
          <a:endParaRPr lang="es-CR"/>
        </a:p>
      </dgm:t>
    </dgm:pt>
    <dgm:pt modelId="{D71682E5-8D48-4568-9C43-DC469D71DECE}" type="pres">
      <dgm:prSet presAssocID="{6C249DB3-19A7-4912-99E2-A7A6A8D863E8}" presName="Name0" presStyleCnt="0">
        <dgm:presLayoutVars>
          <dgm:dir/>
          <dgm:animLvl val="lvl"/>
          <dgm:resizeHandles val="exact"/>
        </dgm:presLayoutVars>
      </dgm:prSet>
      <dgm:spPr/>
    </dgm:pt>
    <dgm:pt modelId="{9DD3F337-2DC4-42A7-BF83-AA4524D9BD5D}" type="pres">
      <dgm:prSet presAssocID="{BF0642A6-0A5D-437F-AC66-9CC0EFD7336B}" presName="linNode" presStyleCnt="0"/>
      <dgm:spPr/>
    </dgm:pt>
    <dgm:pt modelId="{53234B3B-4C8E-4E9D-8D89-0C7CA4441C02}" type="pres">
      <dgm:prSet presAssocID="{BF0642A6-0A5D-437F-AC66-9CC0EFD7336B}" presName="parentText" presStyleLbl="node1" presStyleIdx="0" presStyleCnt="2">
        <dgm:presLayoutVars>
          <dgm:chMax val="1"/>
          <dgm:bulletEnabled val="1"/>
        </dgm:presLayoutVars>
      </dgm:prSet>
      <dgm:spPr/>
    </dgm:pt>
    <dgm:pt modelId="{E1840DCD-F6E5-4BD9-BD67-D3B7E7E3E75D}" type="pres">
      <dgm:prSet presAssocID="{BF0642A6-0A5D-437F-AC66-9CC0EFD7336B}" presName="descendantText" presStyleLbl="alignAccFollowNode1" presStyleIdx="0" presStyleCnt="2">
        <dgm:presLayoutVars>
          <dgm:bulletEnabled val="1"/>
        </dgm:presLayoutVars>
      </dgm:prSet>
      <dgm:spPr/>
    </dgm:pt>
    <dgm:pt modelId="{786B4E19-8FBB-4C94-ABEF-A90A0263B203}" type="pres">
      <dgm:prSet presAssocID="{2138B19F-8AB6-4DF3-96CD-932E64F3D091}" presName="sp" presStyleCnt="0"/>
      <dgm:spPr/>
    </dgm:pt>
    <dgm:pt modelId="{2CE147C5-8DD0-49FB-9E37-49D2A02AD066}" type="pres">
      <dgm:prSet presAssocID="{2A00E46A-CE99-4E31-87B6-6B20D8A270CA}" presName="linNode" presStyleCnt="0"/>
      <dgm:spPr/>
    </dgm:pt>
    <dgm:pt modelId="{251966DA-2D23-4524-BFFB-2B8A848FB8F3}" type="pres">
      <dgm:prSet presAssocID="{2A00E46A-CE99-4E31-87B6-6B20D8A270CA}" presName="parentText" presStyleLbl="node1" presStyleIdx="1" presStyleCnt="2">
        <dgm:presLayoutVars>
          <dgm:chMax val="1"/>
          <dgm:bulletEnabled val="1"/>
        </dgm:presLayoutVars>
      </dgm:prSet>
      <dgm:spPr/>
    </dgm:pt>
    <dgm:pt modelId="{E46B09C5-E0BE-4623-9755-269E81A2F96B}" type="pres">
      <dgm:prSet presAssocID="{2A00E46A-CE99-4E31-87B6-6B20D8A270CA}" presName="descendantText" presStyleLbl="alignAccFollowNode1" presStyleIdx="1" presStyleCnt="2">
        <dgm:presLayoutVars>
          <dgm:bulletEnabled val="1"/>
        </dgm:presLayoutVars>
      </dgm:prSet>
      <dgm:spPr/>
    </dgm:pt>
  </dgm:ptLst>
  <dgm:cxnLst>
    <dgm:cxn modelId="{F732B906-9D0E-4D3F-A95B-090165453905}" srcId="{2A00E46A-CE99-4E31-87B6-6B20D8A270CA}" destId="{B56823C2-F180-4B37-9D22-C4EC10E00DD8}" srcOrd="3" destOrd="0" parTransId="{3CBCDB18-FFC8-40CE-8E84-DF4AECFBFD93}" sibTransId="{13F8C9BF-E86A-4E3E-9E32-C300650E054E}"/>
    <dgm:cxn modelId="{71EB040D-3A3E-4E64-A473-43BB734D6808}" type="presOf" srcId="{2A00E46A-CE99-4E31-87B6-6B20D8A270CA}" destId="{251966DA-2D23-4524-BFFB-2B8A848FB8F3}" srcOrd="0" destOrd="0" presId="urn:microsoft.com/office/officeart/2005/8/layout/vList5"/>
    <dgm:cxn modelId="{3086261B-1592-4F89-B692-2104BFC5647F}" srcId="{2A00E46A-CE99-4E31-87B6-6B20D8A270CA}" destId="{27959E4F-EF1B-40FE-BC13-EA4B75D3EEBF}" srcOrd="0" destOrd="0" parTransId="{06E2B011-344F-44B1-8072-DE724E2C105B}" sibTransId="{B1FC7559-2EB2-4C2C-BBF5-840DCCF7A164}"/>
    <dgm:cxn modelId="{45523620-EB1C-4D1F-BA57-0CC9292EAB41}" srcId="{6C249DB3-19A7-4912-99E2-A7A6A8D863E8}" destId="{2A00E46A-CE99-4E31-87B6-6B20D8A270CA}" srcOrd="1" destOrd="0" parTransId="{F77951C0-5BCF-4550-894E-B5105DA5FE7A}" sibTransId="{F2E258BA-3DA6-4CF2-849C-02DCBB09BE93}"/>
    <dgm:cxn modelId="{947BC72F-654B-4817-B939-2B6608FD2799}" type="presOf" srcId="{B56823C2-F180-4B37-9D22-C4EC10E00DD8}" destId="{E46B09C5-E0BE-4623-9755-269E81A2F96B}" srcOrd="0" destOrd="3" presId="urn:microsoft.com/office/officeart/2005/8/layout/vList5"/>
    <dgm:cxn modelId="{BCBE195D-508C-4CB7-B9AC-DC84CC5C9686}" type="presOf" srcId="{6C249DB3-19A7-4912-99E2-A7A6A8D863E8}" destId="{D71682E5-8D48-4568-9C43-DC469D71DECE}" srcOrd="0" destOrd="0" presId="urn:microsoft.com/office/officeart/2005/8/layout/vList5"/>
    <dgm:cxn modelId="{F0393064-01C2-48D7-8F2E-5AC28F0A047F}" type="presOf" srcId="{27959E4F-EF1B-40FE-BC13-EA4B75D3EEBF}" destId="{E46B09C5-E0BE-4623-9755-269E81A2F96B}" srcOrd="0" destOrd="0" presId="urn:microsoft.com/office/officeart/2005/8/layout/vList5"/>
    <dgm:cxn modelId="{60E60286-3570-4794-8806-2ED79671A11C}" srcId="{BF0642A6-0A5D-437F-AC66-9CC0EFD7336B}" destId="{394FD9A7-7C0A-489A-B0AD-93A5C359EC89}" srcOrd="0" destOrd="0" parTransId="{E60C4973-5B49-460D-A0B8-81EBE0DC19B3}" sibTransId="{AF2C4260-BED1-4952-A6F4-E89682056EC8}"/>
    <dgm:cxn modelId="{BA731388-1773-4B74-B1B5-FE502A498323}" type="presOf" srcId="{394FD9A7-7C0A-489A-B0AD-93A5C359EC89}" destId="{E1840DCD-F6E5-4BD9-BD67-D3B7E7E3E75D}" srcOrd="0" destOrd="0" presId="urn:microsoft.com/office/officeart/2005/8/layout/vList5"/>
    <dgm:cxn modelId="{726FD59C-2786-4F49-B2D2-EE0FE4304FC5}" type="presOf" srcId="{BF0642A6-0A5D-437F-AC66-9CC0EFD7336B}" destId="{53234B3B-4C8E-4E9D-8D89-0C7CA4441C02}" srcOrd="0" destOrd="0" presId="urn:microsoft.com/office/officeart/2005/8/layout/vList5"/>
    <dgm:cxn modelId="{041F0CA6-058E-466E-96B1-EDEFFDB35D61}" type="presOf" srcId="{0284C195-7220-4565-ADD1-806096903F4E}" destId="{E46B09C5-E0BE-4623-9755-269E81A2F96B}" srcOrd="0" destOrd="2" presId="urn:microsoft.com/office/officeart/2005/8/layout/vList5"/>
    <dgm:cxn modelId="{ECFD5BD5-6FEA-442C-8F43-C77675280C8A}" srcId="{6C249DB3-19A7-4912-99E2-A7A6A8D863E8}" destId="{BF0642A6-0A5D-437F-AC66-9CC0EFD7336B}" srcOrd="0" destOrd="0" parTransId="{4414958B-1B1D-4BFD-B078-BBEBF82ECEC8}" sibTransId="{2138B19F-8AB6-4DF3-96CD-932E64F3D091}"/>
    <dgm:cxn modelId="{D817F5DD-ADCF-452B-8BD0-8AC64DB549F1}" srcId="{2A00E46A-CE99-4E31-87B6-6B20D8A270CA}" destId="{0284C195-7220-4565-ADD1-806096903F4E}" srcOrd="2" destOrd="0" parTransId="{E91B1E68-927C-4B9E-8DAE-A5BB0A57D4A7}" sibTransId="{39C7C290-72E5-4610-B385-A3C4AEDEE26D}"/>
    <dgm:cxn modelId="{5726BEF6-C740-426D-A876-4E2270B574E3}" srcId="{2A00E46A-CE99-4E31-87B6-6B20D8A270CA}" destId="{A63AF716-4591-41F9-A04D-AC5416AA0DA4}" srcOrd="1" destOrd="0" parTransId="{6809E500-0AA9-428C-A95B-2086B3F55899}" sibTransId="{25DBCA58-B4EC-42EE-8A67-F5316A268DC3}"/>
    <dgm:cxn modelId="{DF355EF9-A87B-40EB-B196-CF983F18A218}" type="presOf" srcId="{A63AF716-4591-41F9-A04D-AC5416AA0DA4}" destId="{E46B09C5-E0BE-4623-9755-269E81A2F96B}" srcOrd="0" destOrd="1" presId="urn:microsoft.com/office/officeart/2005/8/layout/vList5"/>
    <dgm:cxn modelId="{564B6A9E-E11A-4156-8E31-D6C1D9CFC3D6}" type="presParOf" srcId="{D71682E5-8D48-4568-9C43-DC469D71DECE}" destId="{9DD3F337-2DC4-42A7-BF83-AA4524D9BD5D}" srcOrd="0" destOrd="0" presId="urn:microsoft.com/office/officeart/2005/8/layout/vList5"/>
    <dgm:cxn modelId="{BDBA37BF-8225-467A-BFED-E63E8B9258F7}" type="presParOf" srcId="{9DD3F337-2DC4-42A7-BF83-AA4524D9BD5D}" destId="{53234B3B-4C8E-4E9D-8D89-0C7CA4441C02}" srcOrd="0" destOrd="0" presId="urn:microsoft.com/office/officeart/2005/8/layout/vList5"/>
    <dgm:cxn modelId="{264B819A-39FD-4F8C-B788-F9220E1E9527}" type="presParOf" srcId="{9DD3F337-2DC4-42A7-BF83-AA4524D9BD5D}" destId="{E1840DCD-F6E5-4BD9-BD67-D3B7E7E3E75D}" srcOrd="1" destOrd="0" presId="urn:microsoft.com/office/officeart/2005/8/layout/vList5"/>
    <dgm:cxn modelId="{C638374C-28B0-4854-A091-1133D17D3BE4}" type="presParOf" srcId="{D71682E5-8D48-4568-9C43-DC469D71DECE}" destId="{786B4E19-8FBB-4C94-ABEF-A90A0263B203}" srcOrd="1" destOrd="0" presId="urn:microsoft.com/office/officeart/2005/8/layout/vList5"/>
    <dgm:cxn modelId="{72FE660E-DF8B-448D-93C9-8DB8C811A609}" type="presParOf" srcId="{D71682E5-8D48-4568-9C43-DC469D71DECE}" destId="{2CE147C5-8DD0-49FB-9E37-49D2A02AD066}" srcOrd="2" destOrd="0" presId="urn:microsoft.com/office/officeart/2005/8/layout/vList5"/>
    <dgm:cxn modelId="{04D05804-BBBC-4B78-AAC9-C366C9E66017}" type="presParOf" srcId="{2CE147C5-8DD0-49FB-9E37-49D2A02AD066}" destId="{251966DA-2D23-4524-BFFB-2B8A848FB8F3}" srcOrd="0" destOrd="0" presId="urn:microsoft.com/office/officeart/2005/8/layout/vList5"/>
    <dgm:cxn modelId="{FD0C5155-E0B2-4CDC-A720-80D07F0E39D4}" type="presParOf" srcId="{2CE147C5-8DD0-49FB-9E37-49D2A02AD066}" destId="{E46B09C5-E0BE-4623-9755-269E81A2F9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3AAFA98-AFD2-4432-BD3A-F2A86256B831}"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es-CR"/>
        </a:p>
      </dgm:t>
    </dgm:pt>
    <dgm:pt modelId="{B0BBA474-6046-4700-82CB-9AC85F4C40BE}">
      <dgm:prSet/>
      <dgm:spPr/>
      <dgm:t>
        <a:bodyPr/>
        <a:lstStyle/>
        <a:p>
          <a:pPr rtl="0"/>
          <a:r>
            <a:rPr lang="es-ES_tradnl" b="1" dirty="0"/>
            <a:t>DEFINICIÓN DE MERCANCÍAS SIMILARES</a:t>
          </a:r>
          <a:endParaRPr lang="es-CR" dirty="0"/>
        </a:p>
      </dgm:t>
    </dgm:pt>
    <dgm:pt modelId="{ACDD8CC0-1B1F-441E-8939-EBD36345A304}" type="parTrans" cxnId="{5294F1E3-2E0A-467D-91F8-2C26B9C86B80}">
      <dgm:prSet/>
      <dgm:spPr/>
      <dgm:t>
        <a:bodyPr/>
        <a:lstStyle/>
        <a:p>
          <a:endParaRPr lang="es-CR"/>
        </a:p>
      </dgm:t>
    </dgm:pt>
    <dgm:pt modelId="{15BD3F2F-51BD-4FB6-B743-07B43D2F57E0}" type="sibTrans" cxnId="{5294F1E3-2E0A-467D-91F8-2C26B9C86B80}">
      <dgm:prSet/>
      <dgm:spPr/>
      <dgm:t>
        <a:bodyPr/>
        <a:lstStyle/>
        <a:p>
          <a:endParaRPr lang="es-CR"/>
        </a:p>
      </dgm:t>
    </dgm:pt>
    <dgm:pt modelId="{CFA8D6FB-F57A-4C8B-A0B1-4DDD08A208CD}">
      <dgm:prSet/>
      <dgm:spPr/>
      <dgm:t>
        <a:bodyPr/>
        <a:lstStyle/>
        <a:p>
          <a:pPr rtl="0"/>
          <a:r>
            <a:rPr lang="es-ES_tradnl" b="1" dirty="0"/>
            <a:t>aquellas aunque no iguales en todo, tienen </a:t>
          </a:r>
          <a:r>
            <a:rPr lang="es-ES_tradnl" b="1" u="sng" dirty="0"/>
            <a:t>características y composición semejantes</a:t>
          </a:r>
          <a:r>
            <a:rPr lang="es-ES_tradnl" b="1" dirty="0"/>
            <a:t>, lo que les permite cumplir las </a:t>
          </a:r>
          <a:r>
            <a:rPr lang="es-ES_tradnl" b="1" u="sng" dirty="0"/>
            <a:t>mismas funciones</a:t>
          </a:r>
          <a:r>
            <a:rPr lang="es-ES_tradnl" b="1" dirty="0"/>
            <a:t> y ser </a:t>
          </a:r>
          <a:r>
            <a:rPr lang="es-ES_tradnl" b="1" u="sng" dirty="0"/>
            <a:t>comercialmente intercambiables</a:t>
          </a:r>
          <a:r>
            <a:rPr lang="es-ES_tradnl" b="1" dirty="0"/>
            <a:t>. </a:t>
          </a:r>
          <a:endParaRPr lang="es-CR" dirty="0"/>
        </a:p>
      </dgm:t>
    </dgm:pt>
    <dgm:pt modelId="{1A04B67C-7ABF-4130-B56F-7496B43A0A49}" type="parTrans" cxnId="{4A4481D9-55E8-4A53-BF29-06A47AE66446}">
      <dgm:prSet/>
      <dgm:spPr/>
      <dgm:t>
        <a:bodyPr/>
        <a:lstStyle/>
        <a:p>
          <a:endParaRPr lang="es-CR"/>
        </a:p>
      </dgm:t>
    </dgm:pt>
    <dgm:pt modelId="{799EEF78-6CC0-44BF-BFB7-683468E2660E}" type="sibTrans" cxnId="{4A4481D9-55E8-4A53-BF29-06A47AE66446}">
      <dgm:prSet/>
      <dgm:spPr/>
      <dgm:t>
        <a:bodyPr/>
        <a:lstStyle/>
        <a:p>
          <a:endParaRPr lang="es-CR"/>
        </a:p>
      </dgm:t>
    </dgm:pt>
    <dgm:pt modelId="{95F5A4E5-6F11-4B41-A658-CA0CDBE367F8}">
      <dgm:prSet/>
      <dgm:spPr/>
      <dgm:t>
        <a:bodyPr/>
        <a:lstStyle/>
        <a:p>
          <a:pPr rtl="0"/>
          <a:r>
            <a:rPr lang="es-ES_tradnl" b="1" dirty="0"/>
            <a:t>Para determinar si las mercancías son similares habrá de considerarse, </a:t>
          </a:r>
          <a:r>
            <a:rPr lang="es-ES_tradnl" b="1" u="sng" dirty="0"/>
            <a:t>entre otros factores, su calidad, su prestigio comercial y la existencia de una marca comercial</a:t>
          </a:r>
          <a:r>
            <a:rPr lang="es-ES_tradnl" b="1" dirty="0"/>
            <a:t>.</a:t>
          </a:r>
          <a:endParaRPr lang="es-CR" dirty="0"/>
        </a:p>
      </dgm:t>
    </dgm:pt>
    <dgm:pt modelId="{6CF06549-90A4-4B1D-A4BA-3FCD493C3446}" type="parTrans" cxnId="{DA16ED0E-3D1F-4B1F-AD8F-CDA7206EFE57}">
      <dgm:prSet/>
      <dgm:spPr/>
      <dgm:t>
        <a:bodyPr/>
        <a:lstStyle/>
        <a:p>
          <a:endParaRPr lang="es-CR"/>
        </a:p>
      </dgm:t>
    </dgm:pt>
    <dgm:pt modelId="{D189F897-151F-4E63-AF0E-73EA6C49F4E0}" type="sibTrans" cxnId="{DA16ED0E-3D1F-4B1F-AD8F-CDA7206EFE57}">
      <dgm:prSet/>
      <dgm:spPr/>
      <dgm:t>
        <a:bodyPr/>
        <a:lstStyle/>
        <a:p>
          <a:endParaRPr lang="es-CR"/>
        </a:p>
      </dgm:t>
    </dgm:pt>
    <dgm:pt modelId="{1199878B-7E2E-40D3-A4DC-4561A0C7FA1A}">
      <dgm:prSet/>
      <dgm:spPr/>
      <dgm:t>
        <a:bodyPr/>
        <a:lstStyle/>
        <a:p>
          <a:pPr rtl="0"/>
          <a:r>
            <a:rPr lang="es-ES_tradnl" b="1" dirty="0"/>
            <a:t>REGLA GENERAL</a:t>
          </a:r>
          <a:endParaRPr lang="es-CR" dirty="0"/>
        </a:p>
      </dgm:t>
    </dgm:pt>
    <dgm:pt modelId="{F03AA924-7357-4454-8C26-FE6A7FA75CA9}" type="parTrans" cxnId="{F8914C09-18FE-4045-B34F-D4F5A3BB0A17}">
      <dgm:prSet/>
      <dgm:spPr/>
      <dgm:t>
        <a:bodyPr/>
        <a:lstStyle/>
        <a:p>
          <a:endParaRPr lang="es-CR"/>
        </a:p>
      </dgm:t>
    </dgm:pt>
    <dgm:pt modelId="{38F6161D-1867-4AA2-B9B1-B806AE13DCCE}" type="sibTrans" cxnId="{F8914C09-18FE-4045-B34F-D4F5A3BB0A17}">
      <dgm:prSet/>
      <dgm:spPr/>
      <dgm:t>
        <a:bodyPr/>
        <a:lstStyle/>
        <a:p>
          <a:endParaRPr lang="es-CR"/>
        </a:p>
      </dgm:t>
    </dgm:pt>
    <dgm:pt modelId="{858A406B-200E-48D5-AC30-28777C61EA60}">
      <dgm:prSet/>
      <dgm:spPr/>
      <dgm:t>
        <a:bodyPr/>
        <a:lstStyle/>
        <a:p>
          <a:pPr rtl="0"/>
          <a:r>
            <a:rPr lang="es-ES_tradnl" b="1" dirty="0"/>
            <a:t>Tanto en el caso de mercancías idénticas como similares, si al aplicar estos métodos se dispone de más de un valor de transacción,</a:t>
          </a:r>
          <a:endParaRPr lang="es-CR" dirty="0"/>
        </a:p>
      </dgm:t>
    </dgm:pt>
    <dgm:pt modelId="{D80FC96B-0693-4160-A8F9-744353B775B5}" type="parTrans" cxnId="{BD2ED657-B4B8-4DB5-A6A3-A882D8AB7D24}">
      <dgm:prSet/>
      <dgm:spPr/>
      <dgm:t>
        <a:bodyPr/>
        <a:lstStyle/>
        <a:p>
          <a:endParaRPr lang="es-CR"/>
        </a:p>
      </dgm:t>
    </dgm:pt>
    <dgm:pt modelId="{34373684-F741-44E4-B017-04EF7119A002}" type="sibTrans" cxnId="{BD2ED657-B4B8-4DB5-A6A3-A882D8AB7D24}">
      <dgm:prSet/>
      <dgm:spPr/>
      <dgm:t>
        <a:bodyPr/>
        <a:lstStyle/>
        <a:p>
          <a:endParaRPr lang="es-CR"/>
        </a:p>
      </dgm:t>
    </dgm:pt>
    <dgm:pt modelId="{0D68A867-2C54-442C-834A-05A4A4C1080F}">
      <dgm:prSet/>
      <dgm:spPr/>
      <dgm:t>
        <a:bodyPr/>
        <a:lstStyle/>
        <a:p>
          <a:pPr rtl="0"/>
          <a:r>
            <a:rPr lang="es-ES_tradnl" b="1" dirty="0"/>
            <a:t>para determinar el valor en aduana se utilizará el valor de transacción </a:t>
          </a:r>
          <a:r>
            <a:rPr lang="es-ES_tradnl" b="1" u="sng" dirty="0"/>
            <a:t>más bajo</a:t>
          </a:r>
          <a:r>
            <a:rPr lang="es-ES_tradnl" b="1" dirty="0"/>
            <a:t>.</a:t>
          </a:r>
        </a:p>
      </dgm:t>
    </dgm:pt>
    <dgm:pt modelId="{65BAD06A-ECD5-4A69-A850-FB77309ACD66}" type="parTrans" cxnId="{273CC082-0331-4E26-9495-95E1DD0C3BB4}">
      <dgm:prSet/>
      <dgm:spPr/>
      <dgm:t>
        <a:bodyPr/>
        <a:lstStyle/>
        <a:p>
          <a:endParaRPr lang="es-CR"/>
        </a:p>
      </dgm:t>
    </dgm:pt>
    <dgm:pt modelId="{FA08559E-4425-40CC-AAF5-146BB3A62073}" type="sibTrans" cxnId="{273CC082-0331-4E26-9495-95E1DD0C3BB4}">
      <dgm:prSet/>
      <dgm:spPr/>
      <dgm:t>
        <a:bodyPr/>
        <a:lstStyle/>
        <a:p>
          <a:endParaRPr lang="es-CR"/>
        </a:p>
      </dgm:t>
    </dgm:pt>
    <dgm:pt modelId="{79854327-C9D0-4900-814B-13335E5D185F}" type="pres">
      <dgm:prSet presAssocID="{A3AAFA98-AFD2-4432-BD3A-F2A86256B831}" presName="linear" presStyleCnt="0">
        <dgm:presLayoutVars>
          <dgm:animLvl val="lvl"/>
          <dgm:resizeHandles val="exact"/>
        </dgm:presLayoutVars>
      </dgm:prSet>
      <dgm:spPr/>
    </dgm:pt>
    <dgm:pt modelId="{A1E7B5F5-8F32-491E-A497-3A28CBBAF27B}" type="pres">
      <dgm:prSet presAssocID="{B0BBA474-6046-4700-82CB-9AC85F4C40BE}" presName="parentText" presStyleLbl="node1" presStyleIdx="0" presStyleCnt="2">
        <dgm:presLayoutVars>
          <dgm:chMax val="0"/>
          <dgm:bulletEnabled val="1"/>
        </dgm:presLayoutVars>
      </dgm:prSet>
      <dgm:spPr/>
    </dgm:pt>
    <dgm:pt modelId="{E711E761-4971-40A0-BFD8-E386E493866C}" type="pres">
      <dgm:prSet presAssocID="{B0BBA474-6046-4700-82CB-9AC85F4C40BE}" presName="childText" presStyleLbl="revTx" presStyleIdx="0" presStyleCnt="2">
        <dgm:presLayoutVars>
          <dgm:bulletEnabled val="1"/>
        </dgm:presLayoutVars>
      </dgm:prSet>
      <dgm:spPr/>
    </dgm:pt>
    <dgm:pt modelId="{215D505F-F813-4552-8660-2BDC197B788A}" type="pres">
      <dgm:prSet presAssocID="{1199878B-7E2E-40D3-A4DC-4561A0C7FA1A}" presName="parentText" presStyleLbl="node1" presStyleIdx="1" presStyleCnt="2">
        <dgm:presLayoutVars>
          <dgm:chMax val="0"/>
          <dgm:bulletEnabled val="1"/>
        </dgm:presLayoutVars>
      </dgm:prSet>
      <dgm:spPr/>
    </dgm:pt>
    <dgm:pt modelId="{BB18F22D-685B-4939-ABC7-3EC7975E29C8}" type="pres">
      <dgm:prSet presAssocID="{1199878B-7E2E-40D3-A4DC-4561A0C7FA1A}" presName="childText" presStyleLbl="revTx" presStyleIdx="1" presStyleCnt="2">
        <dgm:presLayoutVars>
          <dgm:bulletEnabled val="1"/>
        </dgm:presLayoutVars>
      </dgm:prSet>
      <dgm:spPr/>
    </dgm:pt>
  </dgm:ptLst>
  <dgm:cxnLst>
    <dgm:cxn modelId="{2E01A400-C47D-4D79-95AB-57E331DD0B0B}" type="presOf" srcId="{858A406B-200E-48D5-AC30-28777C61EA60}" destId="{BB18F22D-685B-4939-ABC7-3EC7975E29C8}" srcOrd="0" destOrd="0" presId="urn:microsoft.com/office/officeart/2005/8/layout/vList2"/>
    <dgm:cxn modelId="{F8914C09-18FE-4045-B34F-D4F5A3BB0A17}" srcId="{A3AAFA98-AFD2-4432-BD3A-F2A86256B831}" destId="{1199878B-7E2E-40D3-A4DC-4561A0C7FA1A}" srcOrd="1" destOrd="0" parTransId="{F03AA924-7357-4454-8C26-FE6A7FA75CA9}" sibTransId="{38F6161D-1867-4AA2-B9B1-B806AE13DCCE}"/>
    <dgm:cxn modelId="{DA16ED0E-3D1F-4B1F-AD8F-CDA7206EFE57}" srcId="{B0BBA474-6046-4700-82CB-9AC85F4C40BE}" destId="{95F5A4E5-6F11-4B41-A658-CA0CDBE367F8}" srcOrd="1" destOrd="0" parTransId="{6CF06549-90A4-4B1D-A4BA-3FCD493C3446}" sibTransId="{D189F897-151F-4E63-AF0E-73EA6C49F4E0}"/>
    <dgm:cxn modelId="{EEDCFF18-AA8F-4EAE-B850-25D5373B6B74}" type="presOf" srcId="{A3AAFA98-AFD2-4432-BD3A-F2A86256B831}" destId="{79854327-C9D0-4900-814B-13335E5D185F}" srcOrd="0" destOrd="0" presId="urn:microsoft.com/office/officeart/2005/8/layout/vList2"/>
    <dgm:cxn modelId="{BD2ED657-B4B8-4DB5-A6A3-A882D8AB7D24}" srcId="{1199878B-7E2E-40D3-A4DC-4561A0C7FA1A}" destId="{858A406B-200E-48D5-AC30-28777C61EA60}" srcOrd="0" destOrd="0" parTransId="{D80FC96B-0693-4160-A8F9-744353B775B5}" sibTransId="{34373684-F741-44E4-B017-04EF7119A002}"/>
    <dgm:cxn modelId="{273CC082-0331-4E26-9495-95E1DD0C3BB4}" srcId="{1199878B-7E2E-40D3-A4DC-4561A0C7FA1A}" destId="{0D68A867-2C54-442C-834A-05A4A4C1080F}" srcOrd="1" destOrd="0" parTransId="{65BAD06A-ECD5-4A69-A850-FB77309ACD66}" sibTransId="{FA08559E-4425-40CC-AAF5-146BB3A62073}"/>
    <dgm:cxn modelId="{C3177D9D-A2F8-4DD1-9E8D-9E399236B2B2}" type="presOf" srcId="{CFA8D6FB-F57A-4C8B-A0B1-4DDD08A208CD}" destId="{E711E761-4971-40A0-BFD8-E386E493866C}" srcOrd="0" destOrd="0" presId="urn:microsoft.com/office/officeart/2005/8/layout/vList2"/>
    <dgm:cxn modelId="{AFF879A7-9840-4F03-859D-620DADD954B6}" type="presOf" srcId="{0D68A867-2C54-442C-834A-05A4A4C1080F}" destId="{BB18F22D-685B-4939-ABC7-3EC7975E29C8}" srcOrd="0" destOrd="1" presId="urn:microsoft.com/office/officeart/2005/8/layout/vList2"/>
    <dgm:cxn modelId="{CAC8D7C1-3BD5-4581-8347-01C2D6285B92}" type="presOf" srcId="{95F5A4E5-6F11-4B41-A658-CA0CDBE367F8}" destId="{E711E761-4971-40A0-BFD8-E386E493866C}" srcOrd="0" destOrd="1" presId="urn:microsoft.com/office/officeart/2005/8/layout/vList2"/>
    <dgm:cxn modelId="{40B1A9C9-1D14-40EE-9F5D-9AD51EB38C48}" type="presOf" srcId="{B0BBA474-6046-4700-82CB-9AC85F4C40BE}" destId="{A1E7B5F5-8F32-491E-A497-3A28CBBAF27B}" srcOrd="0" destOrd="0" presId="urn:microsoft.com/office/officeart/2005/8/layout/vList2"/>
    <dgm:cxn modelId="{4A4481D9-55E8-4A53-BF29-06A47AE66446}" srcId="{B0BBA474-6046-4700-82CB-9AC85F4C40BE}" destId="{CFA8D6FB-F57A-4C8B-A0B1-4DDD08A208CD}" srcOrd="0" destOrd="0" parTransId="{1A04B67C-7ABF-4130-B56F-7496B43A0A49}" sibTransId="{799EEF78-6CC0-44BF-BFB7-683468E2660E}"/>
    <dgm:cxn modelId="{5294F1E3-2E0A-467D-91F8-2C26B9C86B80}" srcId="{A3AAFA98-AFD2-4432-BD3A-F2A86256B831}" destId="{B0BBA474-6046-4700-82CB-9AC85F4C40BE}" srcOrd="0" destOrd="0" parTransId="{ACDD8CC0-1B1F-441E-8939-EBD36345A304}" sibTransId="{15BD3F2F-51BD-4FB6-B743-07B43D2F57E0}"/>
    <dgm:cxn modelId="{545626ED-9389-4574-BF52-57465E0CEE34}" type="presOf" srcId="{1199878B-7E2E-40D3-A4DC-4561A0C7FA1A}" destId="{215D505F-F813-4552-8660-2BDC197B788A}" srcOrd="0" destOrd="0" presId="urn:microsoft.com/office/officeart/2005/8/layout/vList2"/>
    <dgm:cxn modelId="{7A1EFD53-4D64-4493-9338-8C84F51983F5}" type="presParOf" srcId="{79854327-C9D0-4900-814B-13335E5D185F}" destId="{A1E7B5F5-8F32-491E-A497-3A28CBBAF27B}" srcOrd="0" destOrd="0" presId="urn:microsoft.com/office/officeart/2005/8/layout/vList2"/>
    <dgm:cxn modelId="{C34A2A01-3B9C-4E77-A33E-A8917736297E}" type="presParOf" srcId="{79854327-C9D0-4900-814B-13335E5D185F}" destId="{E711E761-4971-40A0-BFD8-E386E493866C}" srcOrd="1" destOrd="0" presId="urn:microsoft.com/office/officeart/2005/8/layout/vList2"/>
    <dgm:cxn modelId="{29FDB685-4F08-4086-B971-31903849A926}" type="presParOf" srcId="{79854327-C9D0-4900-814B-13335E5D185F}" destId="{215D505F-F813-4552-8660-2BDC197B788A}" srcOrd="2" destOrd="0" presId="urn:microsoft.com/office/officeart/2005/8/layout/vList2"/>
    <dgm:cxn modelId="{4186DFBA-7546-484B-A777-A97982DCAA22}" type="presParOf" srcId="{79854327-C9D0-4900-814B-13335E5D185F}" destId="{BB18F22D-685B-4939-ABC7-3EC7975E29C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4ED230F-FF83-47E4-A251-EE0FB652D4B1}" type="doc">
      <dgm:prSet loTypeId="urn:microsoft.com/office/officeart/2005/8/layout/vList2" loCatId="list" qsTypeId="urn:microsoft.com/office/officeart/2005/8/quickstyle/simple4" qsCatId="simple" csTypeId="urn:microsoft.com/office/officeart/2005/8/colors/colorful4" csCatId="colorful"/>
      <dgm:spPr/>
      <dgm:t>
        <a:bodyPr/>
        <a:lstStyle/>
        <a:p>
          <a:endParaRPr lang="es-CR"/>
        </a:p>
      </dgm:t>
    </dgm:pt>
    <dgm:pt modelId="{BE155663-3490-484F-BA2B-8D5BBA1C7D53}">
      <dgm:prSet/>
      <dgm:spPr/>
      <dgm:t>
        <a:bodyPr/>
        <a:lstStyle/>
        <a:p>
          <a:pPr rtl="0"/>
          <a:r>
            <a:rPr lang="es-ES_tradnl" dirty="0"/>
            <a:t>Mercancías importadas u otras idénticas o similares se venden en el </a:t>
          </a:r>
          <a:r>
            <a:rPr lang="es-ES_tradnl" u="sng" dirty="0"/>
            <a:t>MISMO ESTADO</a:t>
          </a:r>
          <a:r>
            <a:rPr lang="es-ES_tradnl" dirty="0"/>
            <a:t> en que son importadas.</a:t>
          </a:r>
          <a:endParaRPr lang="es-CR" dirty="0"/>
        </a:p>
      </dgm:t>
    </dgm:pt>
    <dgm:pt modelId="{14D68763-0E36-4008-AFCD-3105AB62F1D1}" type="parTrans" cxnId="{CAA8E454-4084-40B7-A2F8-00B62B9BE986}">
      <dgm:prSet/>
      <dgm:spPr/>
      <dgm:t>
        <a:bodyPr/>
        <a:lstStyle/>
        <a:p>
          <a:endParaRPr lang="es-CR"/>
        </a:p>
      </dgm:t>
    </dgm:pt>
    <dgm:pt modelId="{C7014194-44DA-42EF-B9C3-E6D78C8693C0}" type="sibTrans" cxnId="{CAA8E454-4084-40B7-A2F8-00B62B9BE986}">
      <dgm:prSet/>
      <dgm:spPr/>
      <dgm:t>
        <a:bodyPr/>
        <a:lstStyle/>
        <a:p>
          <a:endParaRPr lang="es-CR"/>
        </a:p>
      </dgm:t>
    </dgm:pt>
    <dgm:pt modelId="{AC80C954-05EE-4A9C-9337-25BAF231EC0C}">
      <dgm:prSet/>
      <dgm:spPr/>
      <dgm:t>
        <a:bodyPr/>
        <a:lstStyle/>
        <a:p>
          <a:pPr rtl="0"/>
          <a:r>
            <a:rPr lang="es-ES_tradnl" dirty="0"/>
            <a:t>Precio unitario a que se venden la mayor cantidad total de mercancías, al primer nivel comercial después de la importación, en el </a:t>
          </a:r>
          <a:r>
            <a:rPr lang="es-ES_tradnl" u="sng" dirty="0"/>
            <a:t>momento de la importación</a:t>
          </a:r>
          <a:r>
            <a:rPr lang="es-ES_tradnl" dirty="0"/>
            <a:t> de las mercancías objeto de valoración, o en </a:t>
          </a:r>
          <a:r>
            <a:rPr lang="es-ES_tradnl" u="sng" dirty="0"/>
            <a:t>uno aproximado</a:t>
          </a:r>
          <a:r>
            <a:rPr lang="es-ES_tradnl" dirty="0"/>
            <a:t>, a personas no vinculadas, pero antes de </a:t>
          </a:r>
          <a:r>
            <a:rPr lang="es-ES_tradnl" u="sng" dirty="0"/>
            <a:t>90 días</a:t>
          </a:r>
          <a:r>
            <a:rPr lang="es-ES_tradnl" dirty="0"/>
            <a:t> de la importación de las mercancías a valorar.</a:t>
          </a:r>
        </a:p>
      </dgm:t>
    </dgm:pt>
    <dgm:pt modelId="{55DFA59C-AC9F-4404-BCAC-AD477A9ECD6D}" type="parTrans" cxnId="{CB1CF8DE-C692-4B9A-A2B4-F8D1AB170B24}">
      <dgm:prSet/>
      <dgm:spPr/>
      <dgm:t>
        <a:bodyPr/>
        <a:lstStyle/>
        <a:p>
          <a:endParaRPr lang="es-CR"/>
        </a:p>
      </dgm:t>
    </dgm:pt>
    <dgm:pt modelId="{3AD66F63-86EE-497B-B2B9-71FD3FA60B92}" type="sibTrans" cxnId="{CB1CF8DE-C692-4B9A-A2B4-F8D1AB170B24}">
      <dgm:prSet/>
      <dgm:spPr/>
      <dgm:t>
        <a:bodyPr/>
        <a:lstStyle/>
        <a:p>
          <a:endParaRPr lang="es-CR"/>
        </a:p>
      </dgm:t>
    </dgm:pt>
    <dgm:pt modelId="{067B0072-0C8C-459C-8EE6-47C23AAB53F5}" type="pres">
      <dgm:prSet presAssocID="{34ED230F-FF83-47E4-A251-EE0FB652D4B1}" presName="linear" presStyleCnt="0">
        <dgm:presLayoutVars>
          <dgm:animLvl val="lvl"/>
          <dgm:resizeHandles val="exact"/>
        </dgm:presLayoutVars>
      </dgm:prSet>
      <dgm:spPr/>
    </dgm:pt>
    <dgm:pt modelId="{A02009ED-22C4-49F3-BCC4-100F1CA2719B}" type="pres">
      <dgm:prSet presAssocID="{BE155663-3490-484F-BA2B-8D5BBA1C7D53}" presName="parentText" presStyleLbl="node1" presStyleIdx="0" presStyleCnt="2">
        <dgm:presLayoutVars>
          <dgm:chMax val="0"/>
          <dgm:bulletEnabled val="1"/>
        </dgm:presLayoutVars>
      </dgm:prSet>
      <dgm:spPr/>
    </dgm:pt>
    <dgm:pt modelId="{C7667F9B-EF17-4FD7-BC8A-9BD175668AF4}" type="pres">
      <dgm:prSet presAssocID="{C7014194-44DA-42EF-B9C3-E6D78C8693C0}" presName="spacer" presStyleCnt="0"/>
      <dgm:spPr/>
    </dgm:pt>
    <dgm:pt modelId="{F11AF55D-C295-4202-8F34-F71AEF4DF644}" type="pres">
      <dgm:prSet presAssocID="{AC80C954-05EE-4A9C-9337-25BAF231EC0C}" presName="parentText" presStyleLbl="node1" presStyleIdx="1" presStyleCnt="2">
        <dgm:presLayoutVars>
          <dgm:chMax val="0"/>
          <dgm:bulletEnabled val="1"/>
        </dgm:presLayoutVars>
      </dgm:prSet>
      <dgm:spPr/>
    </dgm:pt>
  </dgm:ptLst>
  <dgm:cxnLst>
    <dgm:cxn modelId="{1B882944-3A60-4949-87CB-D81CEEB1B5BE}" type="presOf" srcId="{AC80C954-05EE-4A9C-9337-25BAF231EC0C}" destId="{F11AF55D-C295-4202-8F34-F71AEF4DF644}" srcOrd="0" destOrd="0" presId="urn:microsoft.com/office/officeart/2005/8/layout/vList2"/>
    <dgm:cxn modelId="{CAA8E454-4084-40B7-A2F8-00B62B9BE986}" srcId="{34ED230F-FF83-47E4-A251-EE0FB652D4B1}" destId="{BE155663-3490-484F-BA2B-8D5BBA1C7D53}" srcOrd="0" destOrd="0" parTransId="{14D68763-0E36-4008-AFCD-3105AB62F1D1}" sibTransId="{C7014194-44DA-42EF-B9C3-E6D78C8693C0}"/>
    <dgm:cxn modelId="{FC7B5D91-0B32-4A58-9075-0AC9B513E9F8}" type="presOf" srcId="{BE155663-3490-484F-BA2B-8D5BBA1C7D53}" destId="{A02009ED-22C4-49F3-BCC4-100F1CA2719B}" srcOrd="0" destOrd="0" presId="urn:microsoft.com/office/officeart/2005/8/layout/vList2"/>
    <dgm:cxn modelId="{23363ED1-E3D2-43F6-87EB-DB53CB5149EA}" type="presOf" srcId="{34ED230F-FF83-47E4-A251-EE0FB652D4B1}" destId="{067B0072-0C8C-459C-8EE6-47C23AAB53F5}" srcOrd="0" destOrd="0" presId="urn:microsoft.com/office/officeart/2005/8/layout/vList2"/>
    <dgm:cxn modelId="{CB1CF8DE-C692-4B9A-A2B4-F8D1AB170B24}" srcId="{34ED230F-FF83-47E4-A251-EE0FB652D4B1}" destId="{AC80C954-05EE-4A9C-9337-25BAF231EC0C}" srcOrd="1" destOrd="0" parTransId="{55DFA59C-AC9F-4404-BCAC-AD477A9ECD6D}" sibTransId="{3AD66F63-86EE-497B-B2B9-71FD3FA60B92}"/>
    <dgm:cxn modelId="{D9747B87-86AD-435C-A09A-E1BCCC7A3E19}" type="presParOf" srcId="{067B0072-0C8C-459C-8EE6-47C23AAB53F5}" destId="{A02009ED-22C4-49F3-BCC4-100F1CA2719B}" srcOrd="0" destOrd="0" presId="urn:microsoft.com/office/officeart/2005/8/layout/vList2"/>
    <dgm:cxn modelId="{104618AA-E06A-4199-95BB-C0A6EDB0E1A2}" type="presParOf" srcId="{067B0072-0C8C-459C-8EE6-47C23AAB53F5}" destId="{C7667F9B-EF17-4FD7-BC8A-9BD175668AF4}" srcOrd="1" destOrd="0" presId="urn:microsoft.com/office/officeart/2005/8/layout/vList2"/>
    <dgm:cxn modelId="{9DE50753-28AD-4172-8C34-168CFAFFF74B}" type="presParOf" srcId="{067B0072-0C8C-459C-8EE6-47C23AAB53F5}" destId="{F11AF55D-C295-4202-8F34-F71AEF4DF64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E7C48C6F-8523-465C-B3BD-0EC04CBADAFA}"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075B44F5-96F8-4686-876F-2493A07482AF}">
      <dgm:prSet/>
      <dgm:spPr/>
      <dgm:t>
        <a:bodyPr/>
        <a:lstStyle/>
        <a:p>
          <a:pPr rtl="0"/>
          <a:r>
            <a:rPr lang="es-ES_tradnl" dirty="0"/>
            <a:t>MENOS</a:t>
          </a:r>
        </a:p>
      </dgm:t>
    </dgm:pt>
    <dgm:pt modelId="{1F91236E-2E87-45B0-9E2D-E6823A79D877}" type="parTrans" cxnId="{5BE9F6AF-7D19-46C1-AE39-C97AB9D0E386}">
      <dgm:prSet/>
      <dgm:spPr/>
      <dgm:t>
        <a:bodyPr/>
        <a:lstStyle/>
        <a:p>
          <a:endParaRPr lang="es-CR"/>
        </a:p>
      </dgm:t>
    </dgm:pt>
    <dgm:pt modelId="{E4045EFB-3345-45D0-8144-F9CB404AA488}" type="sibTrans" cxnId="{5BE9F6AF-7D19-46C1-AE39-C97AB9D0E386}">
      <dgm:prSet/>
      <dgm:spPr/>
      <dgm:t>
        <a:bodyPr/>
        <a:lstStyle/>
        <a:p>
          <a:endParaRPr lang="es-CR"/>
        </a:p>
      </dgm:t>
    </dgm:pt>
    <dgm:pt modelId="{5EE4BCAE-78C9-40C1-B25C-FCEAC11453D7}">
      <dgm:prSet/>
      <dgm:spPr/>
      <dgm:t>
        <a:bodyPr/>
        <a:lstStyle/>
        <a:p>
          <a:pPr rtl="0"/>
          <a:r>
            <a:rPr lang="es-ES_tradnl" dirty="0"/>
            <a:t>comisiones pagadas o convenidas usualmente, suplementos por beneficios y gastos generales cargados habitualmente, en relación con las ventas de mercancías importadas de la misma especie o clase</a:t>
          </a:r>
          <a:endParaRPr lang="es-CR" dirty="0"/>
        </a:p>
      </dgm:t>
    </dgm:pt>
    <dgm:pt modelId="{4B53C819-51C1-4A8A-BDD3-8C6333DD43BB}" type="parTrans" cxnId="{4CF5BD3E-270C-49F7-8957-C753819F83E4}">
      <dgm:prSet/>
      <dgm:spPr/>
      <dgm:t>
        <a:bodyPr/>
        <a:lstStyle/>
        <a:p>
          <a:endParaRPr lang="es-CR"/>
        </a:p>
      </dgm:t>
    </dgm:pt>
    <dgm:pt modelId="{E5477378-C6BF-40EF-8970-79933DF4D8CD}" type="sibTrans" cxnId="{4CF5BD3E-270C-49F7-8957-C753819F83E4}">
      <dgm:prSet/>
      <dgm:spPr/>
      <dgm:t>
        <a:bodyPr/>
        <a:lstStyle/>
        <a:p>
          <a:endParaRPr lang="es-CR"/>
        </a:p>
      </dgm:t>
    </dgm:pt>
    <dgm:pt modelId="{736CA6FC-92E4-4A36-9350-FE7FF986428B}">
      <dgm:prSet/>
      <dgm:spPr/>
      <dgm:t>
        <a:bodyPr/>
        <a:lstStyle/>
        <a:p>
          <a:pPr rtl="0"/>
          <a:r>
            <a:rPr lang="es-ES_tradnl" dirty="0"/>
            <a:t>gastos habituales de transporte y de seguros y gastos conexos</a:t>
          </a:r>
          <a:endParaRPr lang="es-CR" dirty="0"/>
        </a:p>
      </dgm:t>
    </dgm:pt>
    <dgm:pt modelId="{A55740E2-8C88-4F16-8B99-39F195D715E5}" type="parTrans" cxnId="{FFCE9850-238A-44C9-9F9F-3D045A5FF4AB}">
      <dgm:prSet/>
      <dgm:spPr/>
      <dgm:t>
        <a:bodyPr/>
        <a:lstStyle/>
        <a:p>
          <a:endParaRPr lang="es-CR"/>
        </a:p>
      </dgm:t>
    </dgm:pt>
    <dgm:pt modelId="{FAE77747-5D27-4048-9262-F7227A6597F1}" type="sibTrans" cxnId="{FFCE9850-238A-44C9-9F9F-3D045A5FF4AB}">
      <dgm:prSet/>
      <dgm:spPr/>
      <dgm:t>
        <a:bodyPr/>
        <a:lstStyle/>
        <a:p>
          <a:endParaRPr lang="es-CR"/>
        </a:p>
      </dgm:t>
    </dgm:pt>
    <dgm:pt modelId="{D5625FF7-D769-4B6C-9E01-9944E615651E}">
      <dgm:prSet/>
      <dgm:spPr/>
      <dgm:t>
        <a:bodyPr/>
        <a:lstStyle/>
        <a:p>
          <a:pPr rtl="0"/>
          <a:r>
            <a:rPr lang="es-ES_tradnl" dirty="0"/>
            <a:t>derechos de aduana y otros gravámenes nacionales pagaderos por la importación o venta de las mercancías.</a:t>
          </a:r>
          <a:endParaRPr lang="es-CR" dirty="0"/>
        </a:p>
      </dgm:t>
    </dgm:pt>
    <dgm:pt modelId="{117D7C8A-B56A-443A-A5FA-69B955E72D01}" type="parTrans" cxnId="{ECF854D0-2F8A-4291-8AC1-6F6E72897979}">
      <dgm:prSet/>
      <dgm:spPr/>
      <dgm:t>
        <a:bodyPr/>
        <a:lstStyle/>
        <a:p>
          <a:endParaRPr lang="es-CR"/>
        </a:p>
      </dgm:t>
    </dgm:pt>
    <dgm:pt modelId="{E8A5BF5E-7492-43DA-9085-85998CA98645}" type="sibTrans" cxnId="{ECF854D0-2F8A-4291-8AC1-6F6E72897979}">
      <dgm:prSet/>
      <dgm:spPr/>
      <dgm:t>
        <a:bodyPr/>
        <a:lstStyle/>
        <a:p>
          <a:endParaRPr lang="es-CR"/>
        </a:p>
      </dgm:t>
    </dgm:pt>
    <dgm:pt modelId="{056109CD-733C-4251-B6ED-41EBF7C486A3}" type="pres">
      <dgm:prSet presAssocID="{E7C48C6F-8523-465C-B3BD-0EC04CBADAFA}" presName="linear" presStyleCnt="0">
        <dgm:presLayoutVars>
          <dgm:animLvl val="lvl"/>
          <dgm:resizeHandles val="exact"/>
        </dgm:presLayoutVars>
      </dgm:prSet>
      <dgm:spPr/>
    </dgm:pt>
    <dgm:pt modelId="{BD098CC8-7F6D-46C7-BAD2-4D4352F92BF2}" type="pres">
      <dgm:prSet presAssocID="{075B44F5-96F8-4686-876F-2493A07482AF}" presName="parentText" presStyleLbl="node1" presStyleIdx="0" presStyleCnt="1">
        <dgm:presLayoutVars>
          <dgm:chMax val="0"/>
          <dgm:bulletEnabled val="1"/>
        </dgm:presLayoutVars>
      </dgm:prSet>
      <dgm:spPr/>
    </dgm:pt>
    <dgm:pt modelId="{C1AE85D9-8892-44B3-83EB-6D08A9A60450}" type="pres">
      <dgm:prSet presAssocID="{075B44F5-96F8-4686-876F-2493A07482AF}" presName="childText" presStyleLbl="revTx" presStyleIdx="0" presStyleCnt="1">
        <dgm:presLayoutVars>
          <dgm:bulletEnabled val="1"/>
        </dgm:presLayoutVars>
      </dgm:prSet>
      <dgm:spPr/>
    </dgm:pt>
  </dgm:ptLst>
  <dgm:cxnLst>
    <dgm:cxn modelId="{64E5BA1D-07C5-4F9E-B35B-2EEE6F2DE0FE}" type="presOf" srcId="{075B44F5-96F8-4686-876F-2493A07482AF}" destId="{BD098CC8-7F6D-46C7-BAD2-4D4352F92BF2}" srcOrd="0" destOrd="0" presId="urn:microsoft.com/office/officeart/2005/8/layout/vList2"/>
    <dgm:cxn modelId="{4CF5BD3E-270C-49F7-8957-C753819F83E4}" srcId="{075B44F5-96F8-4686-876F-2493A07482AF}" destId="{5EE4BCAE-78C9-40C1-B25C-FCEAC11453D7}" srcOrd="0" destOrd="0" parTransId="{4B53C819-51C1-4A8A-BDD3-8C6333DD43BB}" sibTransId="{E5477378-C6BF-40EF-8970-79933DF4D8CD}"/>
    <dgm:cxn modelId="{88176B4E-FB27-4ED2-A38C-33485BD63FAD}" type="presOf" srcId="{E7C48C6F-8523-465C-B3BD-0EC04CBADAFA}" destId="{056109CD-733C-4251-B6ED-41EBF7C486A3}" srcOrd="0" destOrd="0" presId="urn:microsoft.com/office/officeart/2005/8/layout/vList2"/>
    <dgm:cxn modelId="{FFCE9850-238A-44C9-9F9F-3D045A5FF4AB}" srcId="{075B44F5-96F8-4686-876F-2493A07482AF}" destId="{736CA6FC-92E4-4A36-9350-FE7FF986428B}" srcOrd="1" destOrd="0" parTransId="{A55740E2-8C88-4F16-8B99-39F195D715E5}" sibTransId="{FAE77747-5D27-4048-9262-F7227A6597F1}"/>
    <dgm:cxn modelId="{5BE9F6AF-7D19-46C1-AE39-C97AB9D0E386}" srcId="{E7C48C6F-8523-465C-B3BD-0EC04CBADAFA}" destId="{075B44F5-96F8-4686-876F-2493A07482AF}" srcOrd="0" destOrd="0" parTransId="{1F91236E-2E87-45B0-9E2D-E6823A79D877}" sibTransId="{E4045EFB-3345-45D0-8144-F9CB404AA488}"/>
    <dgm:cxn modelId="{ECF854D0-2F8A-4291-8AC1-6F6E72897979}" srcId="{075B44F5-96F8-4686-876F-2493A07482AF}" destId="{D5625FF7-D769-4B6C-9E01-9944E615651E}" srcOrd="2" destOrd="0" parTransId="{117D7C8A-B56A-443A-A5FA-69B955E72D01}" sibTransId="{E8A5BF5E-7492-43DA-9085-85998CA98645}"/>
    <dgm:cxn modelId="{F5BB83D8-17B6-4891-B94B-60BD1163D80D}" type="presOf" srcId="{736CA6FC-92E4-4A36-9350-FE7FF986428B}" destId="{C1AE85D9-8892-44B3-83EB-6D08A9A60450}" srcOrd="0" destOrd="1" presId="urn:microsoft.com/office/officeart/2005/8/layout/vList2"/>
    <dgm:cxn modelId="{A7D6BBD8-B320-4CB4-9EA7-09EC28F56CF3}" type="presOf" srcId="{D5625FF7-D769-4B6C-9E01-9944E615651E}" destId="{C1AE85D9-8892-44B3-83EB-6D08A9A60450}" srcOrd="0" destOrd="2" presId="urn:microsoft.com/office/officeart/2005/8/layout/vList2"/>
    <dgm:cxn modelId="{CE50F6E9-73C9-4BD9-8FC5-28C3DAACAF03}" type="presOf" srcId="{5EE4BCAE-78C9-40C1-B25C-FCEAC11453D7}" destId="{C1AE85D9-8892-44B3-83EB-6D08A9A60450}" srcOrd="0" destOrd="0" presId="urn:microsoft.com/office/officeart/2005/8/layout/vList2"/>
    <dgm:cxn modelId="{FDBBAA40-7C2C-4347-B0AC-F0FBD1D3BB08}" type="presParOf" srcId="{056109CD-733C-4251-B6ED-41EBF7C486A3}" destId="{BD098CC8-7F6D-46C7-BAD2-4D4352F92BF2}" srcOrd="0" destOrd="0" presId="urn:microsoft.com/office/officeart/2005/8/layout/vList2"/>
    <dgm:cxn modelId="{7411C867-F23C-435B-9365-76F837B21967}" type="presParOf" srcId="{056109CD-733C-4251-B6ED-41EBF7C486A3}" destId="{C1AE85D9-8892-44B3-83EB-6D08A9A6045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0A1B670D-5044-4D64-8638-504E9C80009D}" type="doc">
      <dgm:prSet loTypeId="urn:microsoft.com/office/officeart/2005/8/layout/vList2" loCatId="list" qsTypeId="urn:microsoft.com/office/officeart/2005/8/quickstyle/simple4" qsCatId="simple" csTypeId="urn:microsoft.com/office/officeart/2005/8/colors/colorful1#4" csCatId="colorful"/>
      <dgm:spPr/>
      <dgm:t>
        <a:bodyPr/>
        <a:lstStyle/>
        <a:p>
          <a:endParaRPr lang="es-CR"/>
        </a:p>
      </dgm:t>
    </dgm:pt>
    <dgm:pt modelId="{24D906B8-DCAD-44F1-A754-4A747D82AA66}">
      <dgm:prSet/>
      <dgm:spPr/>
      <dgm:t>
        <a:bodyPr/>
        <a:lstStyle/>
        <a:p>
          <a:pPr rtl="0"/>
          <a:r>
            <a:rPr lang="es-ES_tradnl" dirty="0"/>
            <a:t>Mercancías importadas u otras idénticas o similares se venden LUEGO DE SU TRANSFORMACION</a:t>
          </a:r>
          <a:endParaRPr lang="es-CR" dirty="0"/>
        </a:p>
      </dgm:t>
    </dgm:pt>
    <dgm:pt modelId="{B347B439-F4FE-4AF6-81C7-8E8C10967242}" type="parTrans" cxnId="{510FACC9-01AA-437E-993B-B07034C1F5E5}">
      <dgm:prSet/>
      <dgm:spPr/>
      <dgm:t>
        <a:bodyPr/>
        <a:lstStyle/>
        <a:p>
          <a:endParaRPr lang="es-CR"/>
        </a:p>
      </dgm:t>
    </dgm:pt>
    <dgm:pt modelId="{D364E40A-A558-4180-9DC8-9BA0A1D2BAA0}" type="sibTrans" cxnId="{510FACC9-01AA-437E-993B-B07034C1F5E5}">
      <dgm:prSet/>
      <dgm:spPr/>
      <dgm:t>
        <a:bodyPr/>
        <a:lstStyle/>
        <a:p>
          <a:endParaRPr lang="es-CR"/>
        </a:p>
      </dgm:t>
    </dgm:pt>
    <dgm:pt modelId="{2796DF81-B024-404C-9196-D4A9B47A9076}">
      <dgm:prSet/>
      <dgm:spPr/>
      <dgm:t>
        <a:bodyPr/>
        <a:lstStyle/>
        <a:p>
          <a:pPr rtl="0"/>
          <a:r>
            <a:rPr lang="es-ES_tradnl" dirty="0"/>
            <a:t>Precio unitario a que se venden la mayor cantidad total de mercancías, DESPUES DE SU TRANSFORMACION, a personas no vinculadas.</a:t>
          </a:r>
          <a:endParaRPr lang="es-CR" dirty="0"/>
        </a:p>
      </dgm:t>
    </dgm:pt>
    <dgm:pt modelId="{A678F270-B75D-4BEC-877C-7F45DB75C3F5}" type="parTrans" cxnId="{AD583DC1-6F76-4C1D-9F5E-11864C84258F}">
      <dgm:prSet/>
      <dgm:spPr/>
      <dgm:t>
        <a:bodyPr/>
        <a:lstStyle/>
        <a:p>
          <a:endParaRPr lang="es-CR"/>
        </a:p>
      </dgm:t>
    </dgm:pt>
    <dgm:pt modelId="{9E863CD6-3E42-4C2A-87A4-DD2A54618BEA}" type="sibTrans" cxnId="{AD583DC1-6F76-4C1D-9F5E-11864C84258F}">
      <dgm:prSet/>
      <dgm:spPr/>
      <dgm:t>
        <a:bodyPr/>
        <a:lstStyle/>
        <a:p>
          <a:endParaRPr lang="es-CR"/>
        </a:p>
      </dgm:t>
    </dgm:pt>
    <dgm:pt modelId="{8AFB00BD-864A-4942-AB3C-67900422E4BB}">
      <dgm:prSet/>
      <dgm:spPr/>
      <dgm:t>
        <a:bodyPr/>
        <a:lstStyle/>
        <a:p>
          <a:pPr rtl="0"/>
          <a:r>
            <a:rPr lang="es-ES_tradnl" dirty="0"/>
            <a:t>MENOS</a:t>
          </a:r>
        </a:p>
      </dgm:t>
    </dgm:pt>
    <dgm:pt modelId="{0E68431D-6584-4947-8DA7-F3CDD5DBBD09}" type="parTrans" cxnId="{D4A47B79-1E21-4278-ADF1-50714E86D3FF}">
      <dgm:prSet/>
      <dgm:spPr/>
      <dgm:t>
        <a:bodyPr/>
        <a:lstStyle/>
        <a:p>
          <a:endParaRPr lang="es-CR"/>
        </a:p>
      </dgm:t>
    </dgm:pt>
    <dgm:pt modelId="{917078BF-73AB-447A-842B-E6FDFC18193F}" type="sibTrans" cxnId="{D4A47B79-1E21-4278-ADF1-50714E86D3FF}">
      <dgm:prSet/>
      <dgm:spPr/>
      <dgm:t>
        <a:bodyPr/>
        <a:lstStyle/>
        <a:p>
          <a:endParaRPr lang="es-CR"/>
        </a:p>
      </dgm:t>
    </dgm:pt>
    <dgm:pt modelId="{AE43D077-C9C2-42FC-BAF2-F5688492731D}">
      <dgm:prSet custT="1"/>
      <dgm:spPr/>
      <dgm:t>
        <a:bodyPr/>
        <a:lstStyle/>
        <a:p>
          <a:pPr rtl="0"/>
          <a:r>
            <a:rPr lang="es-ES_tradnl" sz="1600" b="1" dirty="0"/>
            <a:t>deducciones ya indicadas</a:t>
          </a:r>
          <a:endParaRPr lang="es-CR" sz="1600" b="1" dirty="0"/>
        </a:p>
      </dgm:t>
    </dgm:pt>
    <dgm:pt modelId="{9AB17278-59FC-4A36-9B90-CB6C861DBEF6}" type="parTrans" cxnId="{CAE450AD-A586-4F1D-8647-8C49BBF9096B}">
      <dgm:prSet/>
      <dgm:spPr/>
      <dgm:t>
        <a:bodyPr/>
        <a:lstStyle/>
        <a:p>
          <a:endParaRPr lang="es-CR"/>
        </a:p>
      </dgm:t>
    </dgm:pt>
    <dgm:pt modelId="{63A7D9FF-D29B-4EA9-9B16-ACE74C6744EB}" type="sibTrans" cxnId="{CAE450AD-A586-4F1D-8647-8C49BBF9096B}">
      <dgm:prSet/>
      <dgm:spPr/>
      <dgm:t>
        <a:bodyPr/>
        <a:lstStyle/>
        <a:p>
          <a:endParaRPr lang="es-CR"/>
        </a:p>
      </dgm:t>
    </dgm:pt>
    <dgm:pt modelId="{6000D35C-876D-4A0E-89B1-641088F9A98A}">
      <dgm:prSet custT="1"/>
      <dgm:spPr/>
      <dgm:t>
        <a:bodyPr/>
        <a:lstStyle/>
        <a:p>
          <a:pPr rtl="0"/>
          <a:r>
            <a:rPr lang="es-ES_tradnl" sz="1600" b="1" dirty="0"/>
            <a:t>valor añadido en la transformación</a:t>
          </a:r>
          <a:endParaRPr lang="es-CR" sz="1600" b="1" dirty="0"/>
        </a:p>
      </dgm:t>
    </dgm:pt>
    <dgm:pt modelId="{96BA1FE3-2F4E-4B07-983A-276A36EC7EA2}" type="parTrans" cxnId="{577E9E18-9F7B-48D2-9E1B-34114B86C573}">
      <dgm:prSet/>
      <dgm:spPr/>
      <dgm:t>
        <a:bodyPr/>
        <a:lstStyle/>
        <a:p>
          <a:endParaRPr lang="es-CR"/>
        </a:p>
      </dgm:t>
    </dgm:pt>
    <dgm:pt modelId="{8377AD3A-EC9F-47DB-8647-74070208D2B1}" type="sibTrans" cxnId="{577E9E18-9F7B-48D2-9E1B-34114B86C573}">
      <dgm:prSet/>
      <dgm:spPr/>
      <dgm:t>
        <a:bodyPr/>
        <a:lstStyle/>
        <a:p>
          <a:endParaRPr lang="es-CR"/>
        </a:p>
      </dgm:t>
    </dgm:pt>
    <dgm:pt modelId="{173FB4F5-2611-4035-BBA9-0A64731A1417}" type="pres">
      <dgm:prSet presAssocID="{0A1B670D-5044-4D64-8638-504E9C80009D}" presName="linear" presStyleCnt="0">
        <dgm:presLayoutVars>
          <dgm:animLvl val="lvl"/>
          <dgm:resizeHandles val="exact"/>
        </dgm:presLayoutVars>
      </dgm:prSet>
      <dgm:spPr/>
    </dgm:pt>
    <dgm:pt modelId="{8ABA6D20-6A43-430F-8DBF-AAC8FD26540B}" type="pres">
      <dgm:prSet presAssocID="{24D906B8-DCAD-44F1-A754-4A747D82AA66}" presName="parentText" presStyleLbl="node1" presStyleIdx="0" presStyleCnt="3">
        <dgm:presLayoutVars>
          <dgm:chMax val="0"/>
          <dgm:bulletEnabled val="1"/>
        </dgm:presLayoutVars>
      </dgm:prSet>
      <dgm:spPr/>
    </dgm:pt>
    <dgm:pt modelId="{F9E983E6-2ACB-423D-BCB9-187BA29BA8CC}" type="pres">
      <dgm:prSet presAssocID="{D364E40A-A558-4180-9DC8-9BA0A1D2BAA0}" presName="spacer" presStyleCnt="0"/>
      <dgm:spPr/>
    </dgm:pt>
    <dgm:pt modelId="{02E6113D-07B0-4CB0-A506-42A2D1942F33}" type="pres">
      <dgm:prSet presAssocID="{2796DF81-B024-404C-9196-D4A9B47A9076}" presName="parentText" presStyleLbl="node1" presStyleIdx="1" presStyleCnt="3">
        <dgm:presLayoutVars>
          <dgm:chMax val="0"/>
          <dgm:bulletEnabled val="1"/>
        </dgm:presLayoutVars>
      </dgm:prSet>
      <dgm:spPr/>
    </dgm:pt>
    <dgm:pt modelId="{79160367-B2A9-4087-9A59-9CD80850C4E7}" type="pres">
      <dgm:prSet presAssocID="{9E863CD6-3E42-4C2A-87A4-DD2A54618BEA}" presName="spacer" presStyleCnt="0"/>
      <dgm:spPr/>
    </dgm:pt>
    <dgm:pt modelId="{48E31168-5005-4605-8961-CEC51F650134}" type="pres">
      <dgm:prSet presAssocID="{8AFB00BD-864A-4942-AB3C-67900422E4BB}" presName="parentText" presStyleLbl="node1" presStyleIdx="2" presStyleCnt="3">
        <dgm:presLayoutVars>
          <dgm:chMax val="0"/>
          <dgm:bulletEnabled val="1"/>
        </dgm:presLayoutVars>
      </dgm:prSet>
      <dgm:spPr/>
    </dgm:pt>
    <dgm:pt modelId="{E687E8C5-AED1-4481-B667-DEE5D4CA5E1E}" type="pres">
      <dgm:prSet presAssocID="{8AFB00BD-864A-4942-AB3C-67900422E4BB}" presName="childText" presStyleLbl="revTx" presStyleIdx="0" presStyleCnt="1">
        <dgm:presLayoutVars>
          <dgm:bulletEnabled val="1"/>
        </dgm:presLayoutVars>
      </dgm:prSet>
      <dgm:spPr/>
    </dgm:pt>
  </dgm:ptLst>
  <dgm:cxnLst>
    <dgm:cxn modelId="{577E9E18-9F7B-48D2-9E1B-34114B86C573}" srcId="{8AFB00BD-864A-4942-AB3C-67900422E4BB}" destId="{6000D35C-876D-4A0E-89B1-641088F9A98A}" srcOrd="1" destOrd="0" parTransId="{96BA1FE3-2F4E-4B07-983A-276A36EC7EA2}" sibTransId="{8377AD3A-EC9F-47DB-8647-74070208D2B1}"/>
    <dgm:cxn modelId="{2744F52F-63AA-4163-9519-D066C48965CC}" type="presOf" srcId="{8AFB00BD-864A-4942-AB3C-67900422E4BB}" destId="{48E31168-5005-4605-8961-CEC51F650134}" srcOrd="0" destOrd="0" presId="urn:microsoft.com/office/officeart/2005/8/layout/vList2"/>
    <dgm:cxn modelId="{C53DC136-2E0F-41D8-B204-E50D86EE6D13}" type="presOf" srcId="{2796DF81-B024-404C-9196-D4A9B47A9076}" destId="{02E6113D-07B0-4CB0-A506-42A2D1942F33}" srcOrd="0" destOrd="0" presId="urn:microsoft.com/office/officeart/2005/8/layout/vList2"/>
    <dgm:cxn modelId="{CF33A84D-A124-4151-AFFD-2B40B0DB1E32}" type="presOf" srcId="{0A1B670D-5044-4D64-8638-504E9C80009D}" destId="{173FB4F5-2611-4035-BBA9-0A64731A1417}" srcOrd="0" destOrd="0" presId="urn:microsoft.com/office/officeart/2005/8/layout/vList2"/>
    <dgm:cxn modelId="{D4A47B79-1E21-4278-ADF1-50714E86D3FF}" srcId="{0A1B670D-5044-4D64-8638-504E9C80009D}" destId="{8AFB00BD-864A-4942-AB3C-67900422E4BB}" srcOrd="2" destOrd="0" parTransId="{0E68431D-6584-4947-8DA7-F3CDD5DBBD09}" sibTransId="{917078BF-73AB-447A-842B-E6FDFC18193F}"/>
    <dgm:cxn modelId="{38679D81-1EF5-4F87-81B3-3D1300F84F8E}" type="presOf" srcId="{6000D35C-876D-4A0E-89B1-641088F9A98A}" destId="{E687E8C5-AED1-4481-B667-DEE5D4CA5E1E}" srcOrd="0" destOrd="1" presId="urn:microsoft.com/office/officeart/2005/8/layout/vList2"/>
    <dgm:cxn modelId="{EA5869A9-1D66-4D82-B699-93BA85BE797C}" type="presOf" srcId="{AE43D077-C9C2-42FC-BAF2-F5688492731D}" destId="{E687E8C5-AED1-4481-B667-DEE5D4CA5E1E}" srcOrd="0" destOrd="0" presId="urn:microsoft.com/office/officeart/2005/8/layout/vList2"/>
    <dgm:cxn modelId="{CAE450AD-A586-4F1D-8647-8C49BBF9096B}" srcId="{8AFB00BD-864A-4942-AB3C-67900422E4BB}" destId="{AE43D077-C9C2-42FC-BAF2-F5688492731D}" srcOrd="0" destOrd="0" parTransId="{9AB17278-59FC-4A36-9B90-CB6C861DBEF6}" sibTransId="{63A7D9FF-D29B-4EA9-9B16-ACE74C6744EB}"/>
    <dgm:cxn modelId="{AD583DC1-6F76-4C1D-9F5E-11864C84258F}" srcId="{0A1B670D-5044-4D64-8638-504E9C80009D}" destId="{2796DF81-B024-404C-9196-D4A9B47A9076}" srcOrd="1" destOrd="0" parTransId="{A678F270-B75D-4BEC-877C-7F45DB75C3F5}" sibTransId="{9E863CD6-3E42-4C2A-87A4-DD2A54618BEA}"/>
    <dgm:cxn modelId="{510FACC9-01AA-437E-993B-B07034C1F5E5}" srcId="{0A1B670D-5044-4D64-8638-504E9C80009D}" destId="{24D906B8-DCAD-44F1-A754-4A747D82AA66}" srcOrd="0" destOrd="0" parTransId="{B347B439-F4FE-4AF6-81C7-8E8C10967242}" sibTransId="{D364E40A-A558-4180-9DC8-9BA0A1D2BAA0}"/>
    <dgm:cxn modelId="{B1300BF3-B50F-4916-AFEA-4C85E9E91AF6}" type="presOf" srcId="{24D906B8-DCAD-44F1-A754-4A747D82AA66}" destId="{8ABA6D20-6A43-430F-8DBF-AAC8FD26540B}" srcOrd="0" destOrd="0" presId="urn:microsoft.com/office/officeart/2005/8/layout/vList2"/>
    <dgm:cxn modelId="{A36FCDC4-0307-4037-BFF0-75E5F9E0AB31}" type="presParOf" srcId="{173FB4F5-2611-4035-BBA9-0A64731A1417}" destId="{8ABA6D20-6A43-430F-8DBF-AAC8FD26540B}" srcOrd="0" destOrd="0" presId="urn:microsoft.com/office/officeart/2005/8/layout/vList2"/>
    <dgm:cxn modelId="{B1D965BB-BA72-4EE8-B0E1-D1EF44D0867A}" type="presParOf" srcId="{173FB4F5-2611-4035-BBA9-0A64731A1417}" destId="{F9E983E6-2ACB-423D-BCB9-187BA29BA8CC}" srcOrd="1" destOrd="0" presId="urn:microsoft.com/office/officeart/2005/8/layout/vList2"/>
    <dgm:cxn modelId="{9C762292-7BE4-437B-8D9C-C73413ADC23B}" type="presParOf" srcId="{173FB4F5-2611-4035-BBA9-0A64731A1417}" destId="{02E6113D-07B0-4CB0-A506-42A2D1942F33}" srcOrd="2" destOrd="0" presId="urn:microsoft.com/office/officeart/2005/8/layout/vList2"/>
    <dgm:cxn modelId="{B5BC98ED-CC5C-4081-8CF5-1952661B0E7A}" type="presParOf" srcId="{173FB4F5-2611-4035-BBA9-0A64731A1417}" destId="{79160367-B2A9-4087-9A59-9CD80850C4E7}" srcOrd="3" destOrd="0" presId="urn:microsoft.com/office/officeart/2005/8/layout/vList2"/>
    <dgm:cxn modelId="{C53778F5-A8D3-4313-802B-035D1ECE1319}" type="presParOf" srcId="{173FB4F5-2611-4035-BBA9-0A64731A1417}" destId="{48E31168-5005-4605-8961-CEC51F650134}" srcOrd="4" destOrd="0" presId="urn:microsoft.com/office/officeart/2005/8/layout/vList2"/>
    <dgm:cxn modelId="{382BFA90-39BF-46EE-9480-4844BBA84A2C}" type="presParOf" srcId="{173FB4F5-2611-4035-BBA9-0A64731A1417}" destId="{E687E8C5-AED1-4481-B667-DEE5D4CA5E1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FFE87F5-E6B9-42AD-B0F3-97CE34A3DF49}" type="doc">
      <dgm:prSet loTypeId="urn:microsoft.com/office/officeart/2005/8/layout/vList2" loCatId="list" qsTypeId="urn:microsoft.com/office/officeart/2005/8/quickstyle/simple4" qsCatId="simple" csTypeId="urn:microsoft.com/office/officeart/2005/8/colors/colorful1#5" csCatId="colorful"/>
      <dgm:spPr/>
      <dgm:t>
        <a:bodyPr/>
        <a:lstStyle/>
        <a:p>
          <a:endParaRPr lang="es-CR"/>
        </a:p>
      </dgm:t>
    </dgm:pt>
    <dgm:pt modelId="{131E6798-16F3-4E09-9E23-A6848653D6FE}">
      <dgm:prSet/>
      <dgm:spPr/>
      <dgm:t>
        <a:bodyPr/>
        <a:lstStyle/>
        <a:p>
          <a:pPr rtl="0"/>
          <a:r>
            <a:rPr lang="es-ES_tradnl" dirty="0"/>
            <a:t>VALOR RECONSTRUIDO =</a:t>
          </a:r>
          <a:endParaRPr lang="es-CR" dirty="0"/>
        </a:p>
      </dgm:t>
    </dgm:pt>
    <dgm:pt modelId="{EB21163A-2FA6-4252-8F35-73E0A281E3DD}" type="parTrans" cxnId="{8F05883D-07C2-48D5-9E4E-EC10B06185D2}">
      <dgm:prSet/>
      <dgm:spPr/>
      <dgm:t>
        <a:bodyPr/>
        <a:lstStyle/>
        <a:p>
          <a:endParaRPr lang="es-CR"/>
        </a:p>
      </dgm:t>
    </dgm:pt>
    <dgm:pt modelId="{D758E951-D263-422B-A05A-9B0C53907DFB}" type="sibTrans" cxnId="{8F05883D-07C2-48D5-9E4E-EC10B06185D2}">
      <dgm:prSet/>
      <dgm:spPr/>
      <dgm:t>
        <a:bodyPr/>
        <a:lstStyle/>
        <a:p>
          <a:endParaRPr lang="es-CR"/>
        </a:p>
      </dgm:t>
    </dgm:pt>
    <dgm:pt modelId="{AE9E1FDE-5A3C-413C-9B4B-FF7875E24CA2}">
      <dgm:prSet/>
      <dgm:spPr/>
      <dgm:t>
        <a:bodyPr/>
        <a:lstStyle/>
        <a:p>
          <a:pPr rtl="0"/>
          <a:r>
            <a:rPr lang="es-ES_tradnl" dirty="0"/>
            <a:t>1. Costo o valor de los materiales y de la fabricación u otras operaciones efectuadas para producir las mercancías importadas</a:t>
          </a:r>
          <a:endParaRPr lang="es-CR" dirty="0"/>
        </a:p>
      </dgm:t>
    </dgm:pt>
    <dgm:pt modelId="{3161BBBF-CC6E-466B-A383-DCAEA4CD8093}" type="parTrans" cxnId="{A996C569-862D-41F1-9BFD-B2EB0AA1E945}">
      <dgm:prSet/>
      <dgm:spPr/>
      <dgm:t>
        <a:bodyPr/>
        <a:lstStyle/>
        <a:p>
          <a:endParaRPr lang="es-CR"/>
        </a:p>
      </dgm:t>
    </dgm:pt>
    <dgm:pt modelId="{0C89DB7D-E1FA-4A54-B6F3-6A184204455E}" type="sibTrans" cxnId="{A996C569-862D-41F1-9BFD-B2EB0AA1E945}">
      <dgm:prSet/>
      <dgm:spPr/>
      <dgm:t>
        <a:bodyPr/>
        <a:lstStyle/>
        <a:p>
          <a:endParaRPr lang="es-CR"/>
        </a:p>
      </dgm:t>
    </dgm:pt>
    <dgm:pt modelId="{12C647F7-E0D3-447A-921E-6A7CE239BA51}">
      <dgm:prSet/>
      <dgm:spPr/>
      <dgm:t>
        <a:bodyPr/>
        <a:lstStyle/>
        <a:p>
          <a:pPr rtl="0"/>
          <a:r>
            <a:rPr lang="es-ES_tradnl" dirty="0"/>
            <a:t>2.una cantidad por concepto de beneficios y gastos generales igual a la que suele añadirse tratándose de ventas de mercancías de la misma especie o clase que las mercancías objeto de valoración efectuadas por productores del país de exportación en operaciones de exportación al país de importación.</a:t>
          </a:r>
        </a:p>
      </dgm:t>
    </dgm:pt>
    <dgm:pt modelId="{C68B5183-C89C-4A37-B404-7428D89C88DD}" type="parTrans" cxnId="{EA9E499C-75BB-4239-8D6E-B8CEFA261B82}">
      <dgm:prSet/>
      <dgm:spPr/>
      <dgm:t>
        <a:bodyPr/>
        <a:lstStyle/>
        <a:p>
          <a:endParaRPr lang="es-CR"/>
        </a:p>
      </dgm:t>
    </dgm:pt>
    <dgm:pt modelId="{9CEA6080-08FB-41E6-BF47-9B0346728D0D}" type="sibTrans" cxnId="{EA9E499C-75BB-4239-8D6E-B8CEFA261B82}">
      <dgm:prSet/>
      <dgm:spPr/>
      <dgm:t>
        <a:bodyPr/>
        <a:lstStyle/>
        <a:p>
          <a:endParaRPr lang="es-CR"/>
        </a:p>
      </dgm:t>
    </dgm:pt>
    <dgm:pt modelId="{DE85FEED-9714-42A7-AA5D-2FC37D651635}" type="pres">
      <dgm:prSet presAssocID="{BFFE87F5-E6B9-42AD-B0F3-97CE34A3DF49}" presName="linear" presStyleCnt="0">
        <dgm:presLayoutVars>
          <dgm:animLvl val="lvl"/>
          <dgm:resizeHandles val="exact"/>
        </dgm:presLayoutVars>
      </dgm:prSet>
      <dgm:spPr/>
    </dgm:pt>
    <dgm:pt modelId="{AA2EE608-F454-46D3-9A16-01DAA6B711D1}" type="pres">
      <dgm:prSet presAssocID="{131E6798-16F3-4E09-9E23-A6848653D6FE}" presName="parentText" presStyleLbl="node1" presStyleIdx="0" presStyleCnt="1">
        <dgm:presLayoutVars>
          <dgm:chMax val="0"/>
          <dgm:bulletEnabled val="1"/>
        </dgm:presLayoutVars>
      </dgm:prSet>
      <dgm:spPr/>
    </dgm:pt>
    <dgm:pt modelId="{5C949978-349D-4801-A410-B5400F7BBC53}" type="pres">
      <dgm:prSet presAssocID="{131E6798-16F3-4E09-9E23-A6848653D6FE}" presName="childText" presStyleLbl="revTx" presStyleIdx="0" presStyleCnt="1">
        <dgm:presLayoutVars>
          <dgm:bulletEnabled val="1"/>
        </dgm:presLayoutVars>
      </dgm:prSet>
      <dgm:spPr/>
    </dgm:pt>
  </dgm:ptLst>
  <dgm:cxnLst>
    <dgm:cxn modelId="{FA30A10C-A474-4C4E-B66B-B48A8221655F}" type="presOf" srcId="{BFFE87F5-E6B9-42AD-B0F3-97CE34A3DF49}" destId="{DE85FEED-9714-42A7-AA5D-2FC37D651635}" srcOrd="0" destOrd="0" presId="urn:microsoft.com/office/officeart/2005/8/layout/vList2"/>
    <dgm:cxn modelId="{8F05883D-07C2-48D5-9E4E-EC10B06185D2}" srcId="{BFFE87F5-E6B9-42AD-B0F3-97CE34A3DF49}" destId="{131E6798-16F3-4E09-9E23-A6848653D6FE}" srcOrd="0" destOrd="0" parTransId="{EB21163A-2FA6-4252-8F35-73E0A281E3DD}" sibTransId="{D758E951-D263-422B-A05A-9B0C53907DFB}"/>
    <dgm:cxn modelId="{A996C569-862D-41F1-9BFD-B2EB0AA1E945}" srcId="{131E6798-16F3-4E09-9E23-A6848653D6FE}" destId="{AE9E1FDE-5A3C-413C-9B4B-FF7875E24CA2}" srcOrd="0" destOrd="0" parTransId="{3161BBBF-CC6E-466B-A383-DCAEA4CD8093}" sibTransId="{0C89DB7D-E1FA-4A54-B6F3-6A184204455E}"/>
    <dgm:cxn modelId="{359E827E-2541-40C4-81D4-90C534359EE9}" type="presOf" srcId="{131E6798-16F3-4E09-9E23-A6848653D6FE}" destId="{AA2EE608-F454-46D3-9A16-01DAA6B711D1}" srcOrd="0" destOrd="0" presId="urn:microsoft.com/office/officeart/2005/8/layout/vList2"/>
    <dgm:cxn modelId="{EA9E499C-75BB-4239-8D6E-B8CEFA261B82}" srcId="{131E6798-16F3-4E09-9E23-A6848653D6FE}" destId="{12C647F7-E0D3-447A-921E-6A7CE239BA51}" srcOrd="1" destOrd="0" parTransId="{C68B5183-C89C-4A37-B404-7428D89C88DD}" sibTransId="{9CEA6080-08FB-41E6-BF47-9B0346728D0D}"/>
    <dgm:cxn modelId="{6D2922B7-B5BD-4050-86E0-0A973E0D44E6}" type="presOf" srcId="{AE9E1FDE-5A3C-413C-9B4B-FF7875E24CA2}" destId="{5C949978-349D-4801-A410-B5400F7BBC53}" srcOrd="0" destOrd="0" presId="urn:microsoft.com/office/officeart/2005/8/layout/vList2"/>
    <dgm:cxn modelId="{5BFF38D0-27C4-4113-A575-2E85DEAC21BF}" type="presOf" srcId="{12C647F7-E0D3-447A-921E-6A7CE239BA51}" destId="{5C949978-349D-4801-A410-B5400F7BBC53}" srcOrd="0" destOrd="1" presId="urn:microsoft.com/office/officeart/2005/8/layout/vList2"/>
    <dgm:cxn modelId="{D855D9A9-6C1D-4C20-9C8B-A1445EBDA6B0}" type="presParOf" srcId="{DE85FEED-9714-42A7-AA5D-2FC37D651635}" destId="{AA2EE608-F454-46D3-9A16-01DAA6B711D1}" srcOrd="0" destOrd="0" presId="urn:microsoft.com/office/officeart/2005/8/layout/vList2"/>
    <dgm:cxn modelId="{5248EA25-0212-4E3A-9E59-8C3DDE576CC6}" type="presParOf" srcId="{DE85FEED-9714-42A7-AA5D-2FC37D651635}" destId="{5C949978-349D-4801-A410-B5400F7BBC5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23A15AC-761B-4659-AD5B-0086F6AAFF15}"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645AFF1B-3063-4808-AD40-8E7762D3B835}">
      <dgm:prSet/>
      <dgm:spPr/>
      <dgm:t>
        <a:bodyPr/>
        <a:lstStyle/>
        <a:p>
          <a:pPr rtl="0"/>
          <a:r>
            <a:rPr lang="es-ES_tradnl" dirty="0"/>
            <a:t>VALOR RECONSTRUIDO =</a:t>
          </a:r>
          <a:endParaRPr lang="es-CR" dirty="0"/>
        </a:p>
      </dgm:t>
    </dgm:pt>
    <dgm:pt modelId="{649FB6B4-7B6E-4E8C-AC36-353651B37116}" type="parTrans" cxnId="{4A425D92-F982-481E-B1EF-64577B249B35}">
      <dgm:prSet/>
      <dgm:spPr/>
      <dgm:t>
        <a:bodyPr/>
        <a:lstStyle/>
        <a:p>
          <a:endParaRPr lang="es-CR"/>
        </a:p>
      </dgm:t>
    </dgm:pt>
    <dgm:pt modelId="{08BE09CD-C296-4072-BC3E-619D04AB20D2}" type="sibTrans" cxnId="{4A425D92-F982-481E-B1EF-64577B249B35}">
      <dgm:prSet/>
      <dgm:spPr/>
      <dgm:t>
        <a:bodyPr/>
        <a:lstStyle/>
        <a:p>
          <a:endParaRPr lang="es-CR"/>
        </a:p>
      </dgm:t>
    </dgm:pt>
    <dgm:pt modelId="{47688F40-DD35-4D5F-A940-46A42C198315}">
      <dgm:prSet/>
      <dgm:spPr/>
      <dgm:t>
        <a:bodyPr/>
        <a:lstStyle/>
        <a:p>
          <a:pPr rtl="0"/>
          <a:r>
            <a:rPr lang="es-ES_tradnl" dirty="0"/>
            <a:t>3. El costo o valor de todos los demás gastos que deban tenerse en cuenta sobre gastos de transporte, carga, descarga, etc. y seguro</a:t>
          </a:r>
          <a:endParaRPr lang="es-CR" dirty="0"/>
        </a:p>
      </dgm:t>
    </dgm:pt>
    <dgm:pt modelId="{97E707E2-47D7-42FD-81CF-FF95219A7F8A}" type="parTrans" cxnId="{3AA8E0F9-927A-46B4-A175-7675DF95A1BD}">
      <dgm:prSet/>
      <dgm:spPr/>
      <dgm:t>
        <a:bodyPr/>
        <a:lstStyle/>
        <a:p>
          <a:endParaRPr lang="es-CR"/>
        </a:p>
      </dgm:t>
    </dgm:pt>
    <dgm:pt modelId="{D838270A-18B1-47D0-9F45-9557AB474BF6}" type="sibTrans" cxnId="{3AA8E0F9-927A-46B4-A175-7675DF95A1BD}">
      <dgm:prSet/>
      <dgm:spPr/>
      <dgm:t>
        <a:bodyPr/>
        <a:lstStyle/>
        <a:p>
          <a:endParaRPr lang="es-CR"/>
        </a:p>
      </dgm:t>
    </dgm:pt>
    <dgm:pt modelId="{7B5EE731-1CF4-4224-A914-85EA934851EA}">
      <dgm:prSet/>
      <dgm:spPr/>
      <dgm:t>
        <a:bodyPr/>
        <a:lstStyle/>
        <a:p>
          <a:pPr rtl="0"/>
          <a:r>
            <a:rPr lang="es-ES_tradnl" dirty="0"/>
            <a:t>CONDICION DE APLICACIÓN: En general que el comprador y el vendedor estén vinculados y que el productor esté dispuesto a proporcionar la información y facilitar su comprobación.</a:t>
          </a:r>
          <a:endParaRPr lang="es-CR" dirty="0"/>
        </a:p>
      </dgm:t>
    </dgm:pt>
    <dgm:pt modelId="{FE447FFA-1752-4601-90DF-84B80EA859CF}" type="parTrans" cxnId="{74DFEE07-2F32-4792-B2B2-8181093B740B}">
      <dgm:prSet/>
      <dgm:spPr/>
      <dgm:t>
        <a:bodyPr/>
        <a:lstStyle/>
        <a:p>
          <a:endParaRPr lang="es-CR"/>
        </a:p>
      </dgm:t>
    </dgm:pt>
    <dgm:pt modelId="{383A2A64-C07D-4E1E-B327-76BFDE6BAFF1}" type="sibTrans" cxnId="{74DFEE07-2F32-4792-B2B2-8181093B740B}">
      <dgm:prSet/>
      <dgm:spPr/>
      <dgm:t>
        <a:bodyPr/>
        <a:lstStyle/>
        <a:p>
          <a:endParaRPr lang="es-CR"/>
        </a:p>
      </dgm:t>
    </dgm:pt>
    <dgm:pt modelId="{69CD774C-9A47-452A-949E-0EA349199D8F}" type="pres">
      <dgm:prSet presAssocID="{223A15AC-761B-4659-AD5B-0086F6AAFF15}" presName="linear" presStyleCnt="0">
        <dgm:presLayoutVars>
          <dgm:animLvl val="lvl"/>
          <dgm:resizeHandles val="exact"/>
        </dgm:presLayoutVars>
      </dgm:prSet>
      <dgm:spPr/>
    </dgm:pt>
    <dgm:pt modelId="{58FC434B-64D6-4DC3-BBA8-42349BDCD47A}" type="pres">
      <dgm:prSet presAssocID="{645AFF1B-3063-4808-AD40-8E7762D3B835}" presName="parentText" presStyleLbl="node1" presStyleIdx="0" presStyleCnt="1">
        <dgm:presLayoutVars>
          <dgm:chMax val="0"/>
          <dgm:bulletEnabled val="1"/>
        </dgm:presLayoutVars>
      </dgm:prSet>
      <dgm:spPr/>
    </dgm:pt>
    <dgm:pt modelId="{DC778A62-6272-4EC2-B0DB-5B9EB904DEF8}" type="pres">
      <dgm:prSet presAssocID="{645AFF1B-3063-4808-AD40-8E7762D3B835}" presName="childText" presStyleLbl="revTx" presStyleIdx="0" presStyleCnt="1">
        <dgm:presLayoutVars>
          <dgm:bulletEnabled val="1"/>
        </dgm:presLayoutVars>
      </dgm:prSet>
      <dgm:spPr/>
    </dgm:pt>
  </dgm:ptLst>
  <dgm:cxnLst>
    <dgm:cxn modelId="{74DFEE07-2F32-4792-B2B2-8181093B740B}" srcId="{645AFF1B-3063-4808-AD40-8E7762D3B835}" destId="{7B5EE731-1CF4-4224-A914-85EA934851EA}" srcOrd="1" destOrd="0" parTransId="{FE447FFA-1752-4601-90DF-84B80EA859CF}" sibTransId="{383A2A64-C07D-4E1E-B327-76BFDE6BAFF1}"/>
    <dgm:cxn modelId="{73218C08-26A2-4D9B-BCBF-E4D7C9D3D563}" type="presOf" srcId="{223A15AC-761B-4659-AD5B-0086F6AAFF15}" destId="{69CD774C-9A47-452A-949E-0EA349199D8F}" srcOrd="0" destOrd="0" presId="urn:microsoft.com/office/officeart/2005/8/layout/vList2"/>
    <dgm:cxn modelId="{F2E78F90-15C4-4348-89A6-34FC0AF5B49E}" type="presOf" srcId="{47688F40-DD35-4D5F-A940-46A42C198315}" destId="{DC778A62-6272-4EC2-B0DB-5B9EB904DEF8}" srcOrd="0" destOrd="0" presId="urn:microsoft.com/office/officeart/2005/8/layout/vList2"/>
    <dgm:cxn modelId="{4A425D92-F982-481E-B1EF-64577B249B35}" srcId="{223A15AC-761B-4659-AD5B-0086F6AAFF15}" destId="{645AFF1B-3063-4808-AD40-8E7762D3B835}" srcOrd="0" destOrd="0" parTransId="{649FB6B4-7B6E-4E8C-AC36-353651B37116}" sibTransId="{08BE09CD-C296-4072-BC3E-619D04AB20D2}"/>
    <dgm:cxn modelId="{181097B9-D90B-402F-8A58-DF8BF2598F99}" type="presOf" srcId="{7B5EE731-1CF4-4224-A914-85EA934851EA}" destId="{DC778A62-6272-4EC2-B0DB-5B9EB904DEF8}" srcOrd="0" destOrd="1" presId="urn:microsoft.com/office/officeart/2005/8/layout/vList2"/>
    <dgm:cxn modelId="{D02335E9-2916-4A44-9F2A-997A8E552D68}" type="presOf" srcId="{645AFF1B-3063-4808-AD40-8E7762D3B835}" destId="{58FC434B-64D6-4DC3-BBA8-42349BDCD47A}" srcOrd="0" destOrd="0" presId="urn:microsoft.com/office/officeart/2005/8/layout/vList2"/>
    <dgm:cxn modelId="{3AA8E0F9-927A-46B4-A175-7675DF95A1BD}" srcId="{645AFF1B-3063-4808-AD40-8E7762D3B835}" destId="{47688F40-DD35-4D5F-A940-46A42C198315}" srcOrd="0" destOrd="0" parTransId="{97E707E2-47D7-42FD-81CF-FF95219A7F8A}" sibTransId="{D838270A-18B1-47D0-9F45-9557AB474BF6}"/>
    <dgm:cxn modelId="{957DE546-412D-4E42-8FEA-EBFA83C01B1B}" type="presParOf" srcId="{69CD774C-9A47-452A-949E-0EA349199D8F}" destId="{58FC434B-64D6-4DC3-BBA8-42349BDCD47A}" srcOrd="0" destOrd="0" presId="urn:microsoft.com/office/officeart/2005/8/layout/vList2"/>
    <dgm:cxn modelId="{129123B2-AE43-4343-AE80-DE6700CE55C3}" type="presParOf" srcId="{69CD774C-9A47-452A-949E-0EA349199D8F}" destId="{DC778A62-6272-4EC2-B0DB-5B9EB904DEF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ACE25118-F2C9-40E4-89AC-299A93D9FB23}"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624E913F-45B6-4F9A-83F9-2229C70BFEA7}">
      <dgm:prSet/>
      <dgm:spPr/>
      <dgm:t>
        <a:bodyPr/>
        <a:lstStyle/>
        <a:p>
          <a:pPr rtl="0"/>
          <a:r>
            <a:rPr lang="es-ES_tradnl" dirty="0"/>
            <a:t>Podrán aplicarse criterios razonables, compatibles con los principios y las disposiciones generales del Acuerdo y el artículo VII del GATT, sobre la base de los datos disponibles en el país de importación y aplicando, flexiblemente, los métodos anteriores.</a:t>
          </a:r>
          <a:endParaRPr lang="es-CR" dirty="0"/>
        </a:p>
      </dgm:t>
    </dgm:pt>
    <dgm:pt modelId="{7B47C0C6-FE80-418A-B7B9-9E2B7C535DC9}" type="parTrans" cxnId="{0BA3216C-5C9A-4381-87AB-295A3019C457}">
      <dgm:prSet/>
      <dgm:spPr/>
      <dgm:t>
        <a:bodyPr/>
        <a:lstStyle/>
        <a:p>
          <a:endParaRPr lang="es-CR"/>
        </a:p>
      </dgm:t>
    </dgm:pt>
    <dgm:pt modelId="{AA05B162-350E-4744-BAEE-C87A14EF0172}" type="sibTrans" cxnId="{0BA3216C-5C9A-4381-87AB-295A3019C457}">
      <dgm:prSet/>
      <dgm:spPr/>
      <dgm:t>
        <a:bodyPr/>
        <a:lstStyle/>
        <a:p>
          <a:endParaRPr lang="es-CR"/>
        </a:p>
      </dgm:t>
    </dgm:pt>
    <dgm:pt modelId="{3D389C44-1082-4768-A1ED-F9011E42C4EA}">
      <dgm:prSet/>
      <dgm:spPr/>
      <dgm:t>
        <a:bodyPr/>
        <a:lstStyle/>
        <a:p>
          <a:pPr rtl="0"/>
          <a:r>
            <a:rPr lang="es-ES_tradnl" dirty="0"/>
            <a:t>En la medida de lo posible debe basarse en los valores en aduana determinados anteriormente.</a:t>
          </a:r>
          <a:endParaRPr lang="es-CR" dirty="0"/>
        </a:p>
      </dgm:t>
    </dgm:pt>
    <dgm:pt modelId="{1B570588-19C9-41B7-8AE2-67E78E0C32F7}" type="parTrans" cxnId="{52C06918-5D49-4491-A01E-7F0A33789B75}">
      <dgm:prSet/>
      <dgm:spPr/>
      <dgm:t>
        <a:bodyPr/>
        <a:lstStyle/>
        <a:p>
          <a:endParaRPr lang="es-CR"/>
        </a:p>
      </dgm:t>
    </dgm:pt>
    <dgm:pt modelId="{E5AB067E-12DB-4022-96D9-C6F9D3DE526E}" type="sibTrans" cxnId="{52C06918-5D49-4491-A01E-7F0A33789B75}">
      <dgm:prSet/>
      <dgm:spPr/>
      <dgm:t>
        <a:bodyPr/>
        <a:lstStyle/>
        <a:p>
          <a:endParaRPr lang="es-CR"/>
        </a:p>
      </dgm:t>
    </dgm:pt>
    <dgm:pt modelId="{C06FE03F-EAA3-4E90-9D8C-DA08E2CB8F3D}" type="pres">
      <dgm:prSet presAssocID="{ACE25118-F2C9-40E4-89AC-299A93D9FB23}" presName="linear" presStyleCnt="0">
        <dgm:presLayoutVars>
          <dgm:animLvl val="lvl"/>
          <dgm:resizeHandles val="exact"/>
        </dgm:presLayoutVars>
      </dgm:prSet>
      <dgm:spPr/>
    </dgm:pt>
    <dgm:pt modelId="{2D34530D-AB4A-4650-BF75-4EE35ACCB498}" type="pres">
      <dgm:prSet presAssocID="{624E913F-45B6-4F9A-83F9-2229C70BFEA7}" presName="parentText" presStyleLbl="node1" presStyleIdx="0" presStyleCnt="2">
        <dgm:presLayoutVars>
          <dgm:chMax val="0"/>
          <dgm:bulletEnabled val="1"/>
        </dgm:presLayoutVars>
      </dgm:prSet>
      <dgm:spPr/>
    </dgm:pt>
    <dgm:pt modelId="{6DDE0BA0-1E65-4EA5-BA66-5683A10C5F7A}" type="pres">
      <dgm:prSet presAssocID="{AA05B162-350E-4744-BAEE-C87A14EF0172}" presName="spacer" presStyleCnt="0"/>
      <dgm:spPr/>
    </dgm:pt>
    <dgm:pt modelId="{A976E72F-0696-49EF-8BCE-795EF1824E2C}" type="pres">
      <dgm:prSet presAssocID="{3D389C44-1082-4768-A1ED-F9011E42C4EA}" presName="parentText" presStyleLbl="node1" presStyleIdx="1" presStyleCnt="2">
        <dgm:presLayoutVars>
          <dgm:chMax val="0"/>
          <dgm:bulletEnabled val="1"/>
        </dgm:presLayoutVars>
      </dgm:prSet>
      <dgm:spPr/>
    </dgm:pt>
  </dgm:ptLst>
  <dgm:cxnLst>
    <dgm:cxn modelId="{52C06918-5D49-4491-A01E-7F0A33789B75}" srcId="{ACE25118-F2C9-40E4-89AC-299A93D9FB23}" destId="{3D389C44-1082-4768-A1ED-F9011E42C4EA}" srcOrd="1" destOrd="0" parTransId="{1B570588-19C9-41B7-8AE2-67E78E0C32F7}" sibTransId="{E5AB067E-12DB-4022-96D9-C6F9D3DE526E}"/>
    <dgm:cxn modelId="{0BA3216C-5C9A-4381-87AB-295A3019C457}" srcId="{ACE25118-F2C9-40E4-89AC-299A93D9FB23}" destId="{624E913F-45B6-4F9A-83F9-2229C70BFEA7}" srcOrd="0" destOrd="0" parTransId="{7B47C0C6-FE80-418A-B7B9-9E2B7C535DC9}" sibTransId="{AA05B162-350E-4744-BAEE-C87A14EF0172}"/>
    <dgm:cxn modelId="{4D9D546F-4162-40DF-AB62-6AA5A4AC7420}" type="presOf" srcId="{624E913F-45B6-4F9A-83F9-2229C70BFEA7}" destId="{2D34530D-AB4A-4650-BF75-4EE35ACCB498}" srcOrd="0" destOrd="0" presId="urn:microsoft.com/office/officeart/2005/8/layout/vList2"/>
    <dgm:cxn modelId="{FFE3D3A7-C293-4E83-AB0A-AD16E565A2CE}" type="presOf" srcId="{ACE25118-F2C9-40E4-89AC-299A93D9FB23}" destId="{C06FE03F-EAA3-4E90-9D8C-DA08E2CB8F3D}" srcOrd="0" destOrd="0" presId="urn:microsoft.com/office/officeart/2005/8/layout/vList2"/>
    <dgm:cxn modelId="{CD831BDE-6BEE-4BA1-A26C-CDFD1092EA39}" type="presOf" srcId="{3D389C44-1082-4768-A1ED-F9011E42C4EA}" destId="{A976E72F-0696-49EF-8BCE-795EF1824E2C}" srcOrd="0" destOrd="0" presId="urn:microsoft.com/office/officeart/2005/8/layout/vList2"/>
    <dgm:cxn modelId="{7E91D960-D2B7-4B9F-AF9B-CBA0D4EFB561}" type="presParOf" srcId="{C06FE03F-EAA3-4E90-9D8C-DA08E2CB8F3D}" destId="{2D34530D-AB4A-4650-BF75-4EE35ACCB498}" srcOrd="0" destOrd="0" presId="urn:microsoft.com/office/officeart/2005/8/layout/vList2"/>
    <dgm:cxn modelId="{D16CFD67-0C85-4864-87E7-2C2069FD6A16}" type="presParOf" srcId="{C06FE03F-EAA3-4E90-9D8C-DA08E2CB8F3D}" destId="{6DDE0BA0-1E65-4EA5-BA66-5683A10C5F7A}" srcOrd="1" destOrd="0" presId="urn:microsoft.com/office/officeart/2005/8/layout/vList2"/>
    <dgm:cxn modelId="{8BA79208-476F-4C5A-BC1F-1F0CFB5A175E}" type="presParOf" srcId="{C06FE03F-EAA3-4E90-9D8C-DA08E2CB8F3D}" destId="{A976E72F-0696-49EF-8BCE-795EF1824E2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6631C62-99F5-4C05-835F-9268F0ECD970}"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s-CR"/>
        </a:p>
      </dgm:t>
    </dgm:pt>
    <dgm:pt modelId="{443AE055-963E-44AA-AD52-853ED0C42EF2}">
      <dgm:prSet/>
      <dgm:spPr/>
      <dgm:t>
        <a:bodyPr/>
        <a:lstStyle/>
        <a:p>
          <a:pPr rtl="0"/>
          <a:r>
            <a:rPr lang="es-ES_tradnl" dirty="0"/>
            <a:t>Precio de venta en el país de importación de mercancías producidas en dicho país. (American </a:t>
          </a:r>
          <a:r>
            <a:rPr lang="es-ES_tradnl" dirty="0" err="1"/>
            <a:t>Selling</a:t>
          </a:r>
          <a:r>
            <a:rPr lang="es-ES_tradnl" dirty="0"/>
            <a:t> Price)</a:t>
          </a:r>
          <a:endParaRPr lang="es-CR" dirty="0"/>
        </a:p>
      </dgm:t>
    </dgm:pt>
    <dgm:pt modelId="{35BD3449-46F6-4F09-BF86-1CB5932262FF}" type="parTrans" cxnId="{377A648F-5333-47CD-A54F-3ECA15EBBB22}">
      <dgm:prSet/>
      <dgm:spPr/>
      <dgm:t>
        <a:bodyPr/>
        <a:lstStyle/>
        <a:p>
          <a:endParaRPr lang="es-CR"/>
        </a:p>
      </dgm:t>
    </dgm:pt>
    <dgm:pt modelId="{7BB92424-A72E-470F-9258-A3C21247EA7B}" type="sibTrans" cxnId="{377A648F-5333-47CD-A54F-3ECA15EBBB22}">
      <dgm:prSet/>
      <dgm:spPr/>
      <dgm:t>
        <a:bodyPr/>
        <a:lstStyle/>
        <a:p>
          <a:endParaRPr lang="es-CR"/>
        </a:p>
      </dgm:t>
    </dgm:pt>
    <dgm:pt modelId="{48C637D7-D983-4A02-B9C9-6C1622D375AA}">
      <dgm:prSet/>
      <dgm:spPr/>
      <dgm:t>
        <a:bodyPr/>
        <a:lstStyle/>
        <a:p>
          <a:pPr rtl="0"/>
          <a:r>
            <a:rPr lang="es-ES_tradnl" dirty="0"/>
            <a:t>Un sistema que prevea la aceptación, a efectos de valoración en aduana, del más alto de dos valores posibles.</a:t>
          </a:r>
          <a:endParaRPr lang="es-CR" dirty="0"/>
        </a:p>
      </dgm:t>
    </dgm:pt>
    <dgm:pt modelId="{0E0B2240-FFF3-420F-9E56-BE23B8FF2428}" type="parTrans" cxnId="{D6A9C8CB-8302-4F88-87BC-41A686570E52}">
      <dgm:prSet/>
      <dgm:spPr/>
      <dgm:t>
        <a:bodyPr/>
        <a:lstStyle/>
        <a:p>
          <a:endParaRPr lang="es-CR"/>
        </a:p>
      </dgm:t>
    </dgm:pt>
    <dgm:pt modelId="{E9F37499-1067-40E0-B1ED-E952334947B3}" type="sibTrans" cxnId="{D6A9C8CB-8302-4F88-87BC-41A686570E52}">
      <dgm:prSet/>
      <dgm:spPr/>
      <dgm:t>
        <a:bodyPr/>
        <a:lstStyle/>
        <a:p>
          <a:endParaRPr lang="es-CR"/>
        </a:p>
      </dgm:t>
    </dgm:pt>
    <dgm:pt modelId="{D731F016-B721-43D0-969A-890F5305D169}">
      <dgm:prSet/>
      <dgm:spPr/>
      <dgm:t>
        <a:bodyPr/>
        <a:lstStyle/>
        <a:p>
          <a:pPr rtl="0"/>
          <a:r>
            <a:rPr lang="es-ES_tradnl" dirty="0"/>
            <a:t>El precio de mercancías en el mercado nacional del país exportador.</a:t>
          </a:r>
          <a:endParaRPr lang="es-CR" dirty="0"/>
        </a:p>
      </dgm:t>
    </dgm:pt>
    <dgm:pt modelId="{47B9E0E7-6E48-4459-A37B-89EEF97F4BC4}" type="parTrans" cxnId="{9FB90B76-F5EC-4701-BB06-C30827ED287B}">
      <dgm:prSet/>
      <dgm:spPr/>
      <dgm:t>
        <a:bodyPr/>
        <a:lstStyle/>
        <a:p>
          <a:endParaRPr lang="es-CR"/>
        </a:p>
      </dgm:t>
    </dgm:pt>
    <dgm:pt modelId="{0456659A-7510-4B87-B599-9CD857AC3391}" type="sibTrans" cxnId="{9FB90B76-F5EC-4701-BB06-C30827ED287B}">
      <dgm:prSet/>
      <dgm:spPr/>
      <dgm:t>
        <a:bodyPr/>
        <a:lstStyle/>
        <a:p>
          <a:endParaRPr lang="es-CR"/>
        </a:p>
      </dgm:t>
    </dgm:pt>
    <dgm:pt modelId="{C90F1F1E-8E21-430E-870A-E64C0844F95F}" type="pres">
      <dgm:prSet presAssocID="{06631C62-99F5-4C05-835F-9268F0ECD970}" presName="linear" presStyleCnt="0">
        <dgm:presLayoutVars>
          <dgm:animLvl val="lvl"/>
          <dgm:resizeHandles val="exact"/>
        </dgm:presLayoutVars>
      </dgm:prSet>
      <dgm:spPr/>
    </dgm:pt>
    <dgm:pt modelId="{C17A7F17-8EC3-49A1-9317-0A20CA842020}" type="pres">
      <dgm:prSet presAssocID="{443AE055-963E-44AA-AD52-853ED0C42EF2}" presName="parentText" presStyleLbl="node1" presStyleIdx="0" presStyleCnt="3">
        <dgm:presLayoutVars>
          <dgm:chMax val="0"/>
          <dgm:bulletEnabled val="1"/>
        </dgm:presLayoutVars>
      </dgm:prSet>
      <dgm:spPr/>
    </dgm:pt>
    <dgm:pt modelId="{E4F901C0-89EF-4126-B7C0-9B69118A3BC9}" type="pres">
      <dgm:prSet presAssocID="{7BB92424-A72E-470F-9258-A3C21247EA7B}" presName="spacer" presStyleCnt="0"/>
      <dgm:spPr/>
    </dgm:pt>
    <dgm:pt modelId="{C01C1BF1-7663-4952-AAB4-C2D7BF956778}" type="pres">
      <dgm:prSet presAssocID="{48C637D7-D983-4A02-B9C9-6C1622D375AA}" presName="parentText" presStyleLbl="node1" presStyleIdx="1" presStyleCnt="3">
        <dgm:presLayoutVars>
          <dgm:chMax val="0"/>
          <dgm:bulletEnabled val="1"/>
        </dgm:presLayoutVars>
      </dgm:prSet>
      <dgm:spPr/>
    </dgm:pt>
    <dgm:pt modelId="{D90351F3-D943-45A0-BE90-401B5A865616}" type="pres">
      <dgm:prSet presAssocID="{E9F37499-1067-40E0-B1ED-E952334947B3}" presName="spacer" presStyleCnt="0"/>
      <dgm:spPr/>
    </dgm:pt>
    <dgm:pt modelId="{AA40B80F-BA58-4661-ABD4-DEF5019B671D}" type="pres">
      <dgm:prSet presAssocID="{D731F016-B721-43D0-969A-890F5305D169}" presName="parentText" presStyleLbl="node1" presStyleIdx="2" presStyleCnt="3">
        <dgm:presLayoutVars>
          <dgm:chMax val="0"/>
          <dgm:bulletEnabled val="1"/>
        </dgm:presLayoutVars>
      </dgm:prSet>
      <dgm:spPr/>
    </dgm:pt>
  </dgm:ptLst>
  <dgm:cxnLst>
    <dgm:cxn modelId="{26F5390F-2AE5-4E25-B7FB-1302D9AF5254}" type="presOf" srcId="{48C637D7-D983-4A02-B9C9-6C1622D375AA}" destId="{C01C1BF1-7663-4952-AAB4-C2D7BF956778}" srcOrd="0" destOrd="0" presId="urn:microsoft.com/office/officeart/2005/8/layout/vList2"/>
    <dgm:cxn modelId="{017A3C19-17EE-45E3-AA92-9684965387DB}" type="presOf" srcId="{443AE055-963E-44AA-AD52-853ED0C42EF2}" destId="{C17A7F17-8EC3-49A1-9317-0A20CA842020}" srcOrd="0" destOrd="0" presId="urn:microsoft.com/office/officeart/2005/8/layout/vList2"/>
    <dgm:cxn modelId="{E8428329-8FE6-449B-84DC-FAE3D57C25F5}" type="presOf" srcId="{06631C62-99F5-4C05-835F-9268F0ECD970}" destId="{C90F1F1E-8E21-430E-870A-E64C0844F95F}" srcOrd="0" destOrd="0" presId="urn:microsoft.com/office/officeart/2005/8/layout/vList2"/>
    <dgm:cxn modelId="{9FB90B76-F5EC-4701-BB06-C30827ED287B}" srcId="{06631C62-99F5-4C05-835F-9268F0ECD970}" destId="{D731F016-B721-43D0-969A-890F5305D169}" srcOrd="2" destOrd="0" parTransId="{47B9E0E7-6E48-4459-A37B-89EEF97F4BC4}" sibTransId="{0456659A-7510-4B87-B599-9CD857AC3391}"/>
    <dgm:cxn modelId="{377A648F-5333-47CD-A54F-3ECA15EBBB22}" srcId="{06631C62-99F5-4C05-835F-9268F0ECD970}" destId="{443AE055-963E-44AA-AD52-853ED0C42EF2}" srcOrd="0" destOrd="0" parTransId="{35BD3449-46F6-4F09-BF86-1CB5932262FF}" sibTransId="{7BB92424-A72E-470F-9258-A3C21247EA7B}"/>
    <dgm:cxn modelId="{D6A9C8CB-8302-4F88-87BC-41A686570E52}" srcId="{06631C62-99F5-4C05-835F-9268F0ECD970}" destId="{48C637D7-D983-4A02-B9C9-6C1622D375AA}" srcOrd="1" destOrd="0" parTransId="{0E0B2240-FFF3-420F-9E56-BE23B8FF2428}" sibTransId="{E9F37499-1067-40E0-B1ED-E952334947B3}"/>
    <dgm:cxn modelId="{E3D502D4-6C2E-4D11-8B69-BF104C4CA9C8}" type="presOf" srcId="{D731F016-B721-43D0-969A-890F5305D169}" destId="{AA40B80F-BA58-4661-ABD4-DEF5019B671D}" srcOrd="0" destOrd="0" presId="urn:microsoft.com/office/officeart/2005/8/layout/vList2"/>
    <dgm:cxn modelId="{D8BE6E5C-6A20-4CAF-B3FB-6AFA21E9E5A3}" type="presParOf" srcId="{C90F1F1E-8E21-430E-870A-E64C0844F95F}" destId="{C17A7F17-8EC3-49A1-9317-0A20CA842020}" srcOrd="0" destOrd="0" presId="urn:microsoft.com/office/officeart/2005/8/layout/vList2"/>
    <dgm:cxn modelId="{CAC0674A-3DFF-4810-B396-6A0E1C3F0DA6}" type="presParOf" srcId="{C90F1F1E-8E21-430E-870A-E64C0844F95F}" destId="{E4F901C0-89EF-4126-B7C0-9B69118A3BC9}" srcOrd="1" destOrd="0" presId="urn:microsoft.com/office/officeart/2005/8/layout/vList2"/>
    <dgm:cxn modelId="{6BD6EACC-7CE6-4A13-ACA0-FD6B0D364582}" type="presParOf" srcId="{C90F1F1E-8E21-430E-870A-E64C0844F95F}" destId="{C01C1BF1-7663-4952-AAB4-C2D7BF956778}" srcOrd="2" destOrd="0" presId="urn:microsoft.com/office/officeart/2005/8/layout/vList2"/>
    <dgm:cxn modelId="{A8759EEF-6A17-4272-83DA-2028CB1C94A1}" type="presParOf" srcId="{C90F1F1E-8E21-430E-870A-E64C0844F95F}" destId="{D90351F3-D943-45A0-BE90-401B5A865616}" srcOrd="3" destOrd="0" presId="urn:microsoft.com/office/officeart/2005/8/layout/vList2"/>
    <dgm:cxn modelId="{462806BD-9D41-4EED-B5A3-DB240F1C594D}" type="presParOf" srcId="{C90F1F1E-8E21-430E-870A-E64C0844F95F}" destId="{AA40B80F-BA58-4661-ABD4-DEF5019B671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43D8D-7626-4DC8-AC7C-C219BF9170D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_tradnl"/>
        </a:p>
      </dgm:t>
    </dgm:pt>
    <dgm:pt modelId="{1C9CA12E-FEB0-4990-A6EE-1DA2D1B512B2}">
      <dgm:prSet phldrT="[Texto]"/>
      <dgm:spPr/>
      <dgm:t>
        <a:bodyPr/>
        <a:lstStyle/>
        <a:p>
          <a:r>
            <a:rPr lang="es-ES_tradnl" dirty="0">
              <a:latin typeface="+mn-lt"/>
              <a:cs typeface="Arial" pitchFamily="34" charset="0"/>
            </a:rPr>
            <a:t>De un impuesto Específico</a:t>
          </a:r>
        </a:p>
      </dgm:t>
    </dgm:pt>
    <dgm:pt modelId="{763FCB2D-5ED2-4CBC-A2BE-1DECB084BD95}" type="parTrans" cxnId="{FEAFF66E-708C-41E1-8F05-39B37A300709}">
      <dgm:prSet/>
      <dgm:spPr/>
      <dgm:t>
        <a:bodyPr/>
        <a:lstStyle/>
        <a:p>
          <a:endParaRPr lang="es-ES_tradnl">
            <a:latin typeface="+mn-lt"/>
          </a:endParaRPr>
        </a:p>
      </dgm:t>
    </dgm:pt>
    <dgm:pt modelId="{464B9C83-58B5-4DBE-84EE-6788BD587F9D}" type="sibTrans" cxnId="{FEAFF66E-708C-41E1-8F05-39B37A300709}">
      <dgm:prSet/>
      <dgm:spPr/>
      <dgm:t>
        <a:bodyPr/>
        <a:lstStyle/>
        <a:p>
          <a:endParaRPr lang="es-ES_tradnl">
            <a:latin typeface="+mn-lt"/>
          </a:endParaRPr>
        </a:p>
      </dgm:t>
    </dgm:pt>
    <dgm:pt modelId="{EA0C788A-15C5-4B71-8BBA-D8454C116EE3}">
      <dgm:prSet phldrT="[Texto]"/>
      <dgm:spPr/>
      <dgm:t>
        <a:bodyPr/>
        <a:lstStyle/>
        <a:p>
          <a:r>
            <a:rPr lang="es-ES_tradnl" b="1" dirty="0">
              <a:latin typeface="+mn-lt"/>
              <a:cs typeface="Arial" pitchFamily="34" charset="0"/>
            </a:rPr>
            <a:t>IMPUESTO A LA EXPORTACION DE BANANO</a:t>
          </a:r>
          <a:endParaRPr lang="es-ES_tradnl" dirty="0">
            <a:latin typeface="+mn-lt"/>
          </a:endParaRPr>
        </a:p>
      </dgm:t>
    </dgm:pt>
    <dgm:pt modelId="{A3E2A688-7597-47F0-B0A9-B6FD894F9047}" type="parTrans" cxnId="{7E7B7D9E-CDE4-4232-B942-B57101322EF8}">
      <dgm:prSet/>
      <dgm:spPr/>
      <dgm:t>
        <a:bodyPr/>
        <a:lstStyle/>
        <a:p>
          <a:endParaRPr lang="es-ES_tradnl">
            <a:latin typeface="+mn-lt"/>
          </a:endParaRPr>
        </a:p>
      </dgm:t>
    </dgm:pt>
    <dgm:pt modelId="{CED1C785-D9E4-4A91-A411-BECA870DAFAA}" type="sibTrans" cxnId="{7E7B7D9E-CDE4-4232-B942-B57101322EF8}">
      <dgm:prSet/>
      <dgm:spPr/>
      <dgm:t>
        <a:bodyPr/>
        <a:lstStyle/>
        <a:p>
          <a:endParaRPr lang="es-ES_tradnl">
            <a:latin typeface="+mn-lt"/>
          </a:endParaRPr>
        </a:p>
      </dgm:t>
    </dgm:pt>
    <dgm:pt modelId="{25D61FD0-A6BC-4190-A735-DE5D22D8CBC6}">
      <dgm:prSet phldrT="[Texto]"/>
      <dgm:spPr/>
      <dgm:t>
        <a:bodyPr/>
        <a:lstStyle/>
        <a:p>
          <a:r>
            <a:rPr lang="es-ES_tradnl" dirty="0">
              <a:latin typeface="+mn-lt"/>
              <a:cs typeface="Arial" pitchFamily="34" charset="0"/>
            </a:rPr>
            <a:t>De un impuesto Ad Valorem</a:t>
          </a:r>
        </a:p>
      </dgm:t>
    </dgm:pt>
    <dgm:pt modelId="{AA6F1A08-4E3B-4690-8996-D2A00CBA78EC}" type="parTrans" cxnId="{AF1D2838-2F94-4A2D-BE13-7B05846293FA}">
      <dgm:prSet/>
      <dgm:spPr/>
      <dgm:t>
        <a:bodyPr/>
        <a:lstStyle/>
        <a:p>
          <a:endParaRPr lang="es-ES_tradnl">
            <a:latin typeface="+mn-lt"/>
          </a:endParaRPr>
        </a:p>
      </dgm:t>
    </dgm:pt>
    <dgm:pt modelId="{8074DE3D-4EE5-4F3D-AB95-FCB4A7A2F476}" type="sibTrans" cxnId="{AF1D2838-2F94-4A2D-BE13-7B05846293FA}">
      <dgm:prSet/>
      <dgm:spPr/>
      <dgm:t>
        <a:bodyPr/>
        <a:lstStyle/>
        <a:p>
          <a:endParaRPr lang="es-ES_tradnl">
            <a:latin typeface="+mn-lt"/>
          </a:endParaRPr>
        </a:p>
      </dgm:t>
    </dgm:pt>
    <dgm:pt modelId="{D6FC663B-AC22-4776-8F78-AFCAAAEE405B}">
      <dgm:prSet phldrT="[Texto]"/>
      <dgm:spPr/>
      <dgm:t>
        <a:bodyPr/>
        <a:lstStyle/>
        <a:p>
          <a:r>
            <a:rPr lang="es-ES_tradnl" b="1" dirty="0">
              <a:latin typeface="+mn-lt"/>
              <a:cs typeface="Arial" pitchFamily="34" charset="0"/>
            </a:rPr>
            <a:t>ARANCEL SOBRE ESPEJOS RETROVISORES PARA VEHICULOS DE LA PARTIDA ARANCELARIA 7009.10.00.00</a:t>
          </a:r>
          <a:endParaRPr lang="es-ES_tradnl" dirty="0">
            <a:latin typeface="+mn-lt"/>
          </a:endParaRPr>
        </a:p>
      </dgm:t>
    </dgm:pt>
    <dgm:pt modelId="{387FFBA2-50B3-4AD2-8DA2-92E251334382}" type="parTrans" cxnId="{5C3A73A6-90C4-46AA-A443-32DBED0CA73C}">
      <dgm:prSet/>
      <dgm:spPr/>
      <dgm:t>
        <a:bodyPr/>
        <a:lstStyle/>
        <a:p>
          <a:endParaRPr lang="es-ES_tradnl">
            <a:latin typeface="+mn-lt"/>
          </a:endParaRPr>
        </a:p>
      </dgm:t>
    </dgm:pt>
    <dgm:pt modelId="{38D55A21-B054-4E64-A318-BC0AF14399AC}" type="sibTrans" cxnId="{5C3A73A6-90C4-46AA-A443-32DBED0CA73C}">
      <dgm:prSet/>
      <dgm:spPr/>
      <dgm:t>
        <a:bodyPr/>
        <a:lstStyle/>
        <a:p>
          <a:endParaRPr lang="es-ES_tradnl">
            <a:latin typeface="+mn-lt"/>
          </a:endParaRPr>
        </a:p>
      </dgm:t>
    </dgm:pt>
    <dgm:pt modelId="{7E724DF0-4E04-4092-A017-2A1433912CAD}">
      <dgm:prSet/>
      <dgm:spPr/>
      <dgm:t>
        <a:bodyPr/>
        <a:lstStyle/>
        <a:p>
          <a:r>
            <a:rPr lang="es-ES_tradnl" b="1" dirty="0">
              <a:latin typeface="+mn-lt"/>
              <a:cs typeface="Arial" pitchFamily="34" charset="0"/>
            </a:rPr>
            <a:t>$0.50 por caja exportada de 18.14 kilogramos o su equivalente</a:t>
          </a:r>
        </a:p>
      </dgm:t>
    </dgm:pt>
    <dgm:pt modelId="{545AE162-F9C1-4A60-BB37-D901B29831AA}" type="parTrans" cxnId="{893F76CC-BE73-4C3D-B948-297CFCC30D2A}">
      <dgm:prSet/>
      <dgm:spPr/>
      <dgm:t>
        <a:bodyPr/>
        <a:lstStyle/>
        <a:p>
          <a:endParaRPr lang="es-ES_tradnl">
            <a:latin typeface="+mn-lt"/>
          </a:endParaRPr>
        </a:p>
      </dgm:t>
    </dgm:pt>
    <dgm:pt modelId="{A861C8E0-2CAC-44D0-B54B-865E8A4C9046}" type="sibTrans" cxnId="{893F76CC-BE73-4C3D-B948-297CFCC30D2A}">
      <dgm:prSet/>
      <dgm:spPr/>
      <dgm:t>
        <a:bodyPr/>
        <a:lstStyle/>
        <a:p>
          <a:endParaRPr lang="es-ES_tradnl">
            <a:latin typeface="+mn-lt"/>
          </a:endParaRPr>
        </a:p>
      </dgm:t>
    </dgm:pt>
    <dgm:pt modelId="{54615A13-3515-4918-AAD9-9E63033B67D9}">
      <dgm:prSet/>
      <dgm:spPr/>
      <dgm:t>
        <a:bodyPr/>
        <a:lstStyle/>
        <a:p>
          <a:r>
            <a:rPr lang="es-ES_tradnl" b="1" dirty="0">
              <a:latin typeface="+mn-lt"/>
              <a:cs typeface="Arial" pitchFamily="34" charset="0"/>
            </a:rPr>
            <a:t>5 % sobre el valor aduanero</a:t>
          </a:r>
          <a:endParaRPr lang="es-ES_tradnl" dirty="0">
            <a:latin typeface="+mn-lt"/>
            <a:cs typeface="Arial" pitchFamily="34" charset="0"/>
          </a:endParaRPr>
        </a:p>
      </dgm:t>
    </dgm:pt>
    <dgm:pt modelId="{A18E611D-2D37-4E1E-B089-3B6E0918321A}" type="parTrans" cxnId="{DEC1C81F-13DA-488F-8E7A-AC129F78AF8C}">
      <dgm:prSet/>
      <dgm:spPr/>
      <dgm:t>
        <a:bodyPr/>
        <a:lstStyle/>
        <a:p>
          <a:endParaRPr lang="es-ES_tradnl">
            <a:latin typeface="+mn-lt"/>
          </a:endParaRPr>
        </a:p>
      </dgm:t>
    </dgm:pt>
    <dgm:pt modelId="{F4E6215F-BA01-46C4-9EB9-6E7309A4C3DA}" type="sibTrans" cxnId="{DEC1C81F-13DA-488F-8E7A-AC129F78AF8C}">
      <dgm:prSet/>
      <dgm:spPr/>
      <dgm:t>
        <a:bodyPr/>
        <a:lstStyle/>
        <a:p>
          <a:endParaRPr lang="es-ES_tradnl">
            <a:latin typeface="+mn-lt"/>
          </a:endParaRPr>
        </a:p>
      </dgm:t>
    </dgm:pt>
    <dgm:pt modelId="{63DE1D85-3FEA-8444-9436-22B6C30862E1}" type="pres">
      <dgm:prSet presAssocID="{27D43D8D-7626-4DC8-AC7C-C219BF9170DD}" presName="linear" presStyleCnt="0">
        <dgm:presLayoutVars>
          <dgm:dir/>
          <dgm:animLvl val="lvl"/>
          <dgm:resizeHandles val="exact"/>
        </dgm:presLayoutVars>
      </dgm:prSet>
      <dgm:spPr/>
    </dgm:pt>
    <dgm:pt modelId="{986CB060-EE18-4148-A1AB-F7CD7B166911}" type="pres">
      <dgm:prSet presAssocID="{1C9CA12E-FEB0-4990-A6EE-1DA2D1B512B2}" presName="parentLin" presStyleCnt="0"/>
      <dgm:spPr/>
    </dgm:pt>
    <dgm:pt modelId="{CB8BEB1D-1426-AD49-BB6A-5E0C6A4508F5}" type="pres">
      <dgm:prSet presAssocID="{1C9CA12E-FEB0-4990-A6EE-1DA2D1B512B2}" presName="parentLeftMargin" presStyleLbl="node1" presStyleIdx="0" presStyleCnt="2"/>
      <dgm:spPr/>
    </dgm:pt>
    <dgm:pt modelId="{D473BCEB-4FDB-7743-A878-3E85A60BDBA9}" type="pres">
      <dgm:prSet presAssocID="{1C9CA12E-FEB0-4990-A6EE-1DA2D1B512B2}" presName="parentText" presStyleLbl="node1" presStyleIdx="0" presStyleCnt="2">
        <dgm:presLayoutVars>
          <dgm:chMax val="0"/>
          <dgm:bulletEnabled val="1"/>
        </dgm:presLayoutVars>
      </dgm:prSet>
      <dgm:spPr/>
    </dgm:pt>
    <dgm:pt modelId="{51DA2691-5E62-594D-BD39-FF09843BD498}" type="pres">
      <dgm:prSet presAssocID="{1C9CA12E-FEB0-4990-A6EE-1DA2D1B512B2}" presName="negativeSpace" presStyleCnt="0"/>
      <dgm:spPr/>
    </dgm:pt>
    <dgm:pt modelId="{DF870594-B4EA-CE48-8B90-5B64908DC394}" type="pres">
      <dgm:prSet presAssocID="{1C9CA12E-FEB0-4990-A6EE-1DA2D1B512B2}" presName="childText" presStyleLbl="conFgAcc1" presStyleIdx="0" presStyleCnt="2">
        <dgm:presLayoutVars>
          <dgm:bulletEnabled val="1"/>
        </dgm:presLayoutVars>
      </dgm:prSet>
      <dgm:spPr/>
    </dgm:pt>
    <dgm:pt modelId="{DCDED130-4E19-784C-B127-BEEB66D1C2E9}" type="pres">
      <dgm:prSet presAssocID="{464B9C83-58B5-4DBE-84EE-6788BD587F9D}" presName="spaceBetweenRectangles" presStyleCnt="0"/>
      <dgm:spPr/>
    </dgm:pt>
    <dgm:pt modelId="{58F51750-1731-2040-888B-E99DD78A8F26}" type="pres">
      <dgm:prSet presAssocID="{25D61FD0-A6BC-4190-A735-DE5D22D8CBC6}" presName="parentLin" presStyleCnt="0"/>
      <dgm:spPr/>
    </dgm:pt>
    <dgm:pt modelId="{A5FBA012-7150-7945-8D17-3E6922778B2B}" type="pres">
      <dgm:prSet presAssocID="{25D61FD0-A6BC-4190-A735-DE5D22D8CBC6}" presName="parentLeftMargin" presStyleLbl="node1" presStyleIdx="0" presStyleCnt="2"/>
      <dgm:spPr/>
    </dgm:pt>
    <dgm:pt modelId="{8F21008B-F4FE-174B-AE16-A0032B9CEBE4}" type="pres">
      <dgm:prSet presAssocID="{25D61FD0-A6BC-4190-A735-DE5D22D8CBC6}" presName="parentText" presStyleLbl="node1" presStyleIdx="1" presStyleCnt="2">
        <dgm:presLayoutVars>
          <dgm:chMax val="0"/>
          <dgm:bulletEnabled val="1"/>
        </dgm:presLayoutVars>
      </dgm:prSet>
      <dgm:spPr/>
    </dgm:pt>
    <dgm:pt modelId="{C5D93D8D-33B1-9A4A-B0E7-FEDB61BFCDC7}" type="pres">
      <dgm:prSet presAssocID="{25D61FD0-A6BC-4190-A735-DE5D22D8CBC6}" presName="negativeSpace" presStyleCnt="0"/>
      <dgm:spPr/>
    </dgm:pt>
    <dgm:pt modelId="{A0841855-88BA-B347-8167-E1630A7100BD}" type="pres">
      <dgm:prSet presAssocID="{25D61FD0-A6BC-4190-A735-DE5D22D8CBC6}" presName="childText" presStyleLbl="conFgAcc1" presStyleIdx="1" presStyleCnt="2">
        <dgm:presLayoutVars>
          <dgm:bulletEnabled val="1"/>
        </dgm:presLayoutVars>
      </dgm:prSet>
      <dgm:spPr/>
    </dgm:pt>
  </dgm:ptLst>
  <dgm:cxnLst>
    <dgm:cxn modelId="{DEC1C81F-13DA-488F-8E7A-AC129F78AF8C}" srcId="{25D61FD0-A6BC-4190-A735-DE5D22D8CBC6}" destId="{54615A13-3515-4918-AAD9-9E63033B67D9}" srcOrd="1" destOrd="0" parTransId="{A18E611D-2D37-4E1E-B089-3B6E0918321A}" sibTransId="{F4E6215F-BA01-46C4-9EB9-6E7309A4C3DA}"/>
    <dgm:cxn modelId="{AF1D2838-2F94-4A2D-BE13-7B05846293FA}" srcId="{27D43D8D-7626-4DC8-AC7C-C219BF9170DD}" destId="{25D61FD0-A6BC-4190-A735-DE5D22D8CBC6}" srcOrd="1" destOrd="0" parTransId="{AA6F1A08-4E3B-4690-8996-D2A00CBA78EC}" sibTransId="{8074DE3D-4EE5-4F3D-AB95-FCB4A7A2F476}"/>
    <dgm:cxn modelId="{1CAF1746-3170-D84C-80AE-FD469C244361}" type="presOf" srcId="{EA0C788A-15C5-4B71-8BBA-D8454C116EE3}" destId="{DF870594-B4EA-CE48-8B90-5B64908DC394}" srcOrd="0" destOrd="0" presId="urn:microsoft.com/office/officeart/2005/8/layout/list1"/>
    <dgm:cxn modelId="{F61F9262-E578-914F-9BE7-B0BAAC2FFAF6}" type="presOf" srcId="{54615A13-3515-4918-AAD9-9E63033B67D9}" destId="{A0841855-88BA-B347-8167-E1630A7100BD}" srcOrd="0" destOrd="1" presId="urn:microsoft.com/office/officeart/2005/8/layout/list1"/>
    <dgm:cxn modelId="{FEAFF66E-708C-41E1-8F05-39B37A300709}" srcId="{27D43D8D-7626-4DC8-AC7C-C219BF9170DD}" destId="{1C9CA12E-FEB0-4990-A6EE-1DA2D1B512B2}" srcOrd="0" destOrd="0" parTransId="{763FCB2D-5ED2-4CBC-A2BE-1DECB084BD95}" sibTransId="{464B9C83-58B5-4DBE-84EE-6788BD587F9D}"/>
    <dgm:cxn modelId="{07EF1875-46F9-9B4F-B236-3E306EAE8AA7}" type="presOf" srcId="{27D43D8D-7626-4DC8-AC7C-C219BF9170DD}" destId="{63DE1D85-3FEA-8444-9436-22B6C30862E1}" srcOrd="0" destOrd="0" presId="urn:microsoft.com/office/officeart/2005/8/layout/list1"/>
    <dgm:cxn modelId="{F7D37485-9178-FC40-9ADF-3BF3E8AD714C}" type="presOf" srcId="{D6FC663B-AC22-4776-8F78-AFCAAAEE405B}" destId="{A0841855-88BA-B347-8167-E1630A7100BD}" srcOrd="0" destOrd="0" presId="urn:microsoft.com/office/officeart/2005/8/layout/list1"/>
    <dgm:cxn modelId="{3E9CE191-E554-5447-91E0-7075B55F0F39}" type="presOf" srcId="{1C9CA12E-FEB0-4990-A6EE-1DA2D1B512B2}" destId="{D473BCEB-4FDB-7743-A878-3E85A60BDBA9}" srcOrd="1" destOrd="0" presId="urn:microsoft.com/office/officeart/2005/8/layout/list1"/>
    <dgm:cxn modelId="{6D6BD395-1DCB-1D4E-AC5F-81D68F6AFD1C}" type="presOf" srcId="{25D61FD0-A6BC-4190-A735-DE5D22D8CBC6}" destId="{8F21008B-F4FE-174B-AE16-A0032B9CEBE4}" srcOrd="1" destOrd="0" presId="urn:microsoft.com/office/officeart/2005/8/layout/list1"/>
    <dgm:cxn modelId="{7E7B7D9E-CDE4-4232-B942-B57101322EF8}" srcId="{1C9CA12E-FEB0-4990-A6EE-1DA2D1B512B2}" destId="{EA0C788A-15C5-4B71-8BBA-D8454C116EE3}" srcOrd="0" destOrd="0" parTransId="{A3E2A688-7597-47F0-B0A9-B6FD894F9047}" sibTransId="{CED1C785-D9E4-4A91-A411-BECA870DAFAA}"/>
    <dgm:cxn modelId="{5C3A73A6-90C4-46AA-A443-32DBED0CA73C}" srcId="{25D61FD0-A6BC-4190-A735-DE5D22D8CBC6}" destId="{D6FC663B-AC22-4776-8F78-AFCAAAEE405B}" srcOrd="0" destOrd="0" parTransId="{387FFBA2-50B3-4AD2-8DA2-92E251334382}" sibTransId="{38D55A21-B054-4E64-A318-BC0AF14399AC}"/>
    <dgm:cxn modelId="{D819BEB8-A928-724C-AA26-18BD97FE53C3}" type="presOf" srcId="{25D61FD0-A6BC-4190-A735-DE5D22D8CBC6}" destId="{A5FBA012-7150-7945-8D17-3E6922778B2B}" srcOrd="0" destOrd="0" presId="urn:microsoft.com/office/officeart/2005/8/layout/list1"/>
    <dgm:cxn modelId="{893F76CC-BE73-4C3D-B948-297CFCC30D2A}" srcId="{EA0C788A-15C5-4B71-8BBA-D8454C116EE3}" destId="{7E724DF0-4E04-4092-A017-2A1433912CAD}" srcOrd="0" destOrd="0" parTransId="{545AE162-F9C1-4A60-BB37-D901B29831AA}" sibTransId="{A861C8E0-2CAC-44D0-B54B-865E8A4C9046}"/>
    <dgm:cxn modelId="{2E56CDEB-A014-7A46-A888-B5B4C5249D53}" type="presOf" srcId="{1C9CA12E-FEB0-4990-A6EE-1DA2D1B512B2}" destId="{CB8BEB1D-1426-AD49-BB6A-5E0C6A4508F5}" srcOrd="0" destOrd="0" presId="urn:microsoft.com/office/officeart/2005/8/layout/list1"/>
    <dgm:cxn modelId="{2E046CF2-AE04-7048-AC29-AF6EF18733F2}" type="presOf" srcId="{7E724DF0-4E04-4092-A017-2A1433912CAD}" destId="{DF870594-B4EA-CE48-8B90-5B64908DC394}" srcOrd="0" destOrd="1" presId="urn:microsoft.com/office/officeart/2005/8/layout/list1"/>
    <dgm:cxn modelId="{1FA57A06-AD0E-654A-80EF-E3D9FF3507B2}" type="presParOf" srcId="{63DE1D85-3FEA-8444-9436-22B6C30862E1}" destId="{986CB060-EE18-4148-A1AB-F7CD7B166911}" srcOrd="0" destOrd="0" presId="urn:microsoft.com/office/officeart/2005/8/layout/list1"/>
    <dgm:cxn modelId="{4F00038B-2955-C14E-AA76-87C9E3177E3D}" type="presParOf" srcId="{986CB060-EE18-4148-A1AB-F7CD7B166911}" destId="{CB8BEB1D-1426-AD49-BB6A-5E0C6A4508F5}" srcOrd="0" destOrd="0" presId="urn:microsoft.com/office/officeart/2005/8/layout/list1"/>
    <dgm:cxn modelId="{E445D5EF-B9A6-4D41-AE9F-BA1ACC151959}" type="presParOf" srcId="{986CB060-EE18-4148-A1AB-F7CD7B166911}" destId="{D473BCEB-4FDB-7743-A878-3E85A60BDBA9}" srcOrd="1" destOrd="0" presId="urn:microsoft.com/office/officeart/2005/8/layout/list1"/>
    <dgm:cxn modelId="{F390AF40-E3DD-7F4F-96F5-87A876D792D2}" type="presParOf" srcId="{63DE1D85-3FEA-8444-9436-22B6C30862E1}" destId="{51DA2691-5E62-594D-BD39-FF09843BD498}" srcOrd="1" destOrd="0" presId="urn:microsoft.com/office/officeart/2005/8/layout/list1"/>
    <dgm:cxn modelId="{2AACFF56-F16C-714B-9162-B5AB066BE03E}" type="presParOf" srcId="{63DE1D85-3FEA-8444-9436-22B6C30862E1}" destId="{DF870594-B4EA-CE48-8B90-5B64908DC394}" srcOrd="2" destOrd="0" presId="urn:microsoft.com/office/officeart/2005/8/layout/list1"/>
    <dgm:cxn modelId="{344B5E39-E2C2-F34F-B062-A89ECB538362}" type="presParOf" srcId="{63DE1D85-3FEA-8444-9436-22B6C30862E1}" destId="{DCDED130-4E19-784C-B127-BEEB66D1C2E9}" srcOrd="3" destOrd="0" presId="urn:microsoft.com/office/officeart/2005/8/layout/list1"/>
    <dgm:cxn modelId="{C2088AF3-8C1C-EC42-8FCF-5F8C45CABC57}" type="presParOf" srcId="{63DE1D85-3FEA-8444-9436-22B6C30862E1}" destId="{58F51750-1731-2040-888B-E99DD78A8F26}" srcOrd="4" destOrd="0" presId="urn:microsoft.com/office/officeart/2005/8/layout/list1"/>
    <dgm:cxn modelId="{956B0497-857B-0B49-82F6-21A4040083C5}" type="presParOf" srcId="{58F51750-1731-2040-888B-E99DD78A8F26}" destId="{A5FBA012-7150-7945-8D17-3E6922778B2B}" srcOrd="0" destOrd="0" presId="urn:microsoft.com/office/officeart/2005/8/layout/list1"/>
    <dgm:cxn modelId="{643DF0AE-F74B-5B4C-B9D3-BA5E955E30C0}" type="presParOf" srcId="{58F51750-1731-2040-888B-E99DD78A8F26}" destId="{8F21008B-F4FE-174B-AE16-A0032B9CEBE4}" srcOrd="1" destOrd="0" presId="urn:microsoft.com/office/officeart/2005/8/layout/list1"/>
    <dgm:cxn modelId="{FD6E9B6E-F775-524F-83B2-A85E8E5BCB84}" type="presParOf" srcId="{63DE1D85-3FEA-8444-9436-22B6C30862E1}" destId="{C5D93D8D-33B1-9A4A-B0E7-FEDB61BFCDC7}" srcOrd="5" destOrd="0" presId="urn:microsoft.com/office/officeart/2005/8/layout/list1"/>
    <dgm:cxn modelId="{1B626648-ABBE-9D44-88AB-625A5A872808}" type="presParOf" srcId="{63DE1D85-3FEA-8444-9436-22B6C30862E1}" destId="{A0841855-88BA-B347-8167-E1630A7100B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90D09894-4D98-4578-A66E-06CE5AAB1DEB}" type="doc">
      <dgm:prSet loTypeId="urn:microsoft.com/office/officeart/2005/8/layout/vList2" loCatId="list" qsTypeId="urn:microsoft.com/office/officeart/2005/8/quickstyle/simple4" qsCatId="simple" csTypeId="urn:microsoft.com/office/officeart/2005/8/colors/colorful3" csCatId="colorful"/>
      <dgm:spPr/>
      <dgm:t>
        <a:bodyPr/>
        <a:lstStyle/>
        <a:p>
          <a:endParaRPr lang="es-CR"/>
        </a:p>
      </dgm:t>
    </dgm:pt>
    <dgm:pt modelId="{B31B3C41-873C-4C15-A87C-8C3A4C3721D5}">
      <dgm:prSet/>
      <dgm:spPr/>
      <dgm:t>
        <a:bodyPr/>
        <a:lstStyle/>
        <a:p>
          <a:pPr rtl="0"/>
          <a:r>
            <a:rPr lang="es-ES_tradnl" dirty="0"/>
            <a:t>Un costo de producción distinto de los valores reconstruidos que se hayan determinado para mercancías idénticas o similares                   según el método del valor reconstruido.</a:t>
          </a:r>
        </a:p>
      </dgm:t>
    </dgm:pt>
    <dgm:pt modelId="{43DDEED6-5FE3-4648-90CB-F97F4B58B88F}" type="parTrans" cxnId="{ABD63254-1743-40F5-86D2-E6EAC2D2CE0E}">
      <dgm:prSet/>
      <dgm:spPr/>
      <dgm:t>
        <a:bodyPr/>
        <a:lstStyle/>
        <a:p>
          <a:endParaRPr lang="es-CR"/>
        </a:p>
      </dgm:t>
    </dgm:pt>
    <dgm:pt modelId="{BC601226-B45A-43DA-9531-E837AD40F4F1}" type="sibTrans" cxnId="{ABD63254-1743-40F5-86D2-E6EAC2D2CE0E}">
      <dgm:prSet/>
      <dgm:spPr/>
      <dgm:t>
        <a:bodyPr/>
        <a:lstStyle/>
        <a:p>
          <a:endParaRPr lang="es-CR"/>
        </a:p>
      </dgm:t>
    </dgm:pt>
    <dgm:pt modelId="{8D855D3C-ED9C-4900-86B0-684C9BC102B3}">
      <dgm:prSet/>
      <dgm:spPr/>
      <dgm:t>
        <a:bodyPr/>
        <a:lstStyle/>
        <a:p>
          <a:pPr rtl="0"/>
          <a:r>
            <a:rPr lang="es-ES_tradnl" dirty="0"/>
            <a:t>El precio de mercancías vendidas para exportación a un país distinto del país de importación.</a:t>
          </a:r>
          <a:endParaRPr lang="es-CR" dirty="0"/>
        </a:p>
      </dgm:t>
    </dgm:pt>
    <dgm:pt modelId="{FE9BAFFA-FFB7-411D-926B-7CE4F0537A62}" type="parTrans" cxnId="{A282FAC3-7A0E-4082-AE5B-5CFF77948B7E}">
      <dgm:prSet/>
      <dgm:spPr/>
      <dgm:t>
        <a:bodyPr/>
        <a:lstStyle/>
        <a:p>
          <a:endParaRPr lang="es-CR"/>
        </a:p>
      </dgm:t>
    </dgm:pt>
    <dgm:pt modelId="{1CFC456F-1B0D-41D8-9520-BC05461F6AC1}" type="sibTrans" cxnId="{A282FAC3-7A0E-4082-AE5B-5CFF77948B7E}">
      <dgm:prSet/>
      <dgm:spPr/>
      <dgm:t>
        <a:bodyPr/>
        <a:lstStyle/>
        <a:p>
          <a:endParaRPr lang="es-CR"/>
        </a:p>
      </dgm:t>
    </dgm:pt>
    <dgm:pt modelId="{BA36A50E-BC39-46DE-87E3-F6597B9DAA40}">
      <dgm:prSet/>
      <dgm:spPr/>
      <dgm:t>
        <a:bodyPr/>
        <a:lstStyle/>
        <a:p>
          <a:pPr rtl="0"/>
          <a:r>
            <a:rPr lang="es-ES_tradnl" dirty="0"/>
            <a:t>Valores en aduana mínimos.</a:t>
          </a:r>
          <a:endParaRPr lang="es-CR" dirty="0"/>
        </a:p>
      </dgm:t>
    </dgm:pt>
    <dgm:pt modelId="{59BCF691-D900-4A35-88D8-1D451E09EA43}" type="parTrans" cxnId="{F838B3FC-83B4-46AE-AE3C-65B9C5F368BB}">
      <dgm:prSet/>
      <dgm:spPr/>
      <dgm:t>
        <a:bodyPr/>
        <a:lstStyle/>
        <a:p>
          <a:endParaRPr lang="es-CR"/>
        </a:p>
      </dgm:t>
    </dgm:pt>
    <dgm:pt modelId="{268A1C19-1582-4E18-9902-066BCA1F57A3}" type="sibTrans" cxnId="{F838B3FC-83B4-46AE-AE3C-65B9C5F368BB}">
      <dgm:prSet/>
      <dgm:spPr/>
      <dgm:t>
        <a:bodyPr/>
        <a:lstStyle/>
        <a:p>
          <a:endParaRPr lang="es-CR"/>
        </a:p>
      </dgm:t>
    </dgm:pt>
    <dgm:pt modelId="{0111646F-0609-4919-83EE-65675CBB50A6}">
      <dgm:prSet/>
      <dgm:spPr/>
      <dgm:t>
        <a:bodyPr/>
        <a:lstStyle/>
        <a:p>
          <a:pPr rtl="0"/>
          <a:r>
            <a:rPr lang="es-ES_tradnl" dirty="0"/>
            <a:t>Valores arbitrarios o ficticios.</a:t>
          </a:r>
          <a:endParaRPr lang="es-CR" dirty="0"/>
        </a:p>
      </dgm:t>
    </dgm:pt>
    <dgm:pt modelId="{399A2607-6897-4723-9E65-0EE27680739A}" type="parTrans" cxnId="{E3D294C6-A9F6-46BB-9BFA-EF6BA3FBF916}">
      <dgm:prSet/>
      <dgm:spPr/>
      <dgm:t>
        <a:bodyPr/>
        <a:lstStyle/>
        <a:p>
          <a:endParaRPr lang="es-CR"/>
        </a:p>
      </dgm:t>
    </dgm:pt>
    <dgm:pt modelId="{D8F460E5-CEF4-47FF-99B6-F120E9F71841}" type="sibTrans" cxnId="{E3D294C6-A9F6-46BB-9BFA-EF6BA3FBF916}">
      <dgm:prSet/>
      <dgm:spPr/>
      <dgm:t>
        <a:bodyPr/>
        <a:lstStyle/>
        <a:p>
          <a:endParaRPr lang="es-CR"/>
        </a:p>
      </dgm:t>
    </dgm:pt>
    <dgm:pt modelId="{76858BCE-A6AD-4517-BDBC-FB4C2AE93E84}" type="pres">
      <dgm:prSet presAssocID="{90D09894-4D98-4578-A66E-06CE5AAB1DEB}" presName="linear" presStyleCnt="0">
        <dgm:presLayoutVars>
          <dgm:animLvl val="lvl"/>
          <dgm:resizeHandles val="exact"/>
        </dgm:presLayoutVars>
      </dgm:prSet>
      <dgm:spPr/>
    </dgm:pt>
    <dgm:pt modelId="{B731BCBB-7183-4398-BDE8-5472D527FDE1}" type="pres">
      <dgm:prSet presAssocID="{B31B3C41-873C-4C15-A87C-8C3A4C3721D5}" presName="parentText" presStyleLbl="node1" presStyleIdx="0" presStyleCnt="4">
        <dgm:presLayoutVars>
          <dgm:chMax val="0"/>
          <dgm:bulletEnabled val="1"/>
        </dgm:presLayoutVars>
      </dgm:prSet>
      <dgm:spPr/>
    </dgm:pt>
    <dgm:pt modelId="{2EA84975-419C-468A-A775-A8890F387ACC}" type="pres">
      <dgm:prSet presAssocID="{BC601226-B45A-43DA-9531-E837AD40F4F1}" presName="spacer" presStyleCnt="0"/>
      <dgm:spPr/>
    </dgm:pt>
    <dgm:pt modelId="{793B4BF1-CD77-4E29-AD9E-D723F603BC61}" type="pres">
      <dgm:prSet presAssocID="{8D855D3C-ED9C-4900-86B0-684C9BC102B3}" presName="parentText" presStyleLbl="node1" presStyleIdx="1" presStyleCnt="4">
        <dgm:presLayoutVars>
          <dgm:chMax val="0"/>
          <dgm:bulletEnabled val="1"/>
        </dgm:presLayoutVars>
      </dgm:prSet>
      <dgm:spPr/>
    </dgm:pt>
    <dgm:pt modelId="{BE579CA7-331C-41B0-A199-1EA85096190A}" type="pres">
      <dgm:prSet presAssocID="{1CFC456F-1B0D-41D8-9520-BC05461F6AC1}" presName="spacer" presStyleCnt="0"/>
      <dgm:spPr/>
    </dgm:pt>
    <dgm:pt modelId="{11C660C7-F567-4E3B-ADE0-8608B7A0A103}" type="pres">
      <dgm:prSet presAssocID="{BA36A50E-BC39-46DE-87E3-F6597B9DAA40}" presName="parentText" presStyleLbl="node1" presStyleIdx="2" presStyleCnt="4">
        <dgm:presLayoutVars>
          <dgm:chMax val="0"/>
          <dgm:bulletEnabled val="1"/>
        </dgm:presLayoutVars>
      </dgm:prSet>
      <dgm:spPr/>
    </dgm:pt>
    <dgm:pt modelId="{FC0B50E8-824A-4F2F-B058-47C1A9CF156C}" type="pres">
      <dgm:prSet presAssocID="{268A1C19-1582-4E18-9902-066BCA1F57A3}" presName="spacer" presStyleCnt="0"/>
      <dgm:spPr/>
    </dgm:pt>
    <dgm:pt modelId="{658A96AB-3269-4BE4-A3E4-799462C2504C}" type="pres">
      <dgm:prSet presAssocID="{0111646F-0609-4919-83EE-65675CBB50A6}" presName="parentText" presStyleLbl="node1" presStyleIdx="3" presStyleCnt="4">
        <dgm:presLayoutVars>
          <dgm:chMax val="0"/>
          <dgm:bulletEnabled val="1"/>
        </dgm:presLayoutVars>
      </dgm:prSet>
      <dgm:spPr/>
    </dgm:pt>
  </dgm:ptLst>
  <dgm:cxnLst>
    <dgm:cxn modelId="{CF46F80D-21D3-4933-96DB-07AB0A388E39}" type="presOf" srcId="{BA36A50E-BC39-46DE-87E3-F6597B9DAA40}" destId="{11C660C7-F567-4E3B-ADE0-8608B7A0A103}" srcOrd="0" destOrd="0" presId="urn:microsoft.com/office/officeart/2005/8/layout/vList2"/>
    <dgm:cxn modelId="{092F271F-7A95-4A79-AFF0-5DDF1F06C361}" type="presOf" srcId="{8D855D3C-ED9C-4900-86B0-684C9BC102B3}" destId="{793B4BF1-CD77-4E29-AD9E-D723F603BC61}" srcOrd="0" destOrd="0" presId="urn:microsoft.com/office/officeart/2005/8/layout/vList2"/>
    <dgm:cxn modelId="{076AF441-6333-45B3-B753-A3E2624F6F9E}" type="presOf" srcId="{0111646F-0609-4919-83EE-65675CBB50A6}" destId="{658A96AB-3269-4BE4-A3E4-799462C2504C}" srcOrd="0" destOrd="0" presId="urn:microsoft.com/office/officeart/2005/8/layout/vList2"/>
    <dgm:cxn modelId="{3ED60052-BE79-4D99-93EC-0E9000810AEE}" type="presOf" srcId="{B31B3C41-873C-4C15-A87C-8C3A4C3721D5}" destId="{B731BCBB-7183-4398-BDE8-5472D527FDE1}" srcOrd="0" destOrd="0" presId="urn:microsoft.com/office/officeart/2005/8/layout/vList2"/>
    <dgm:cxn modelId="{ABD63254-1743-40F5-86D2-E6EAC2D2CE0E}" srcId="{90D09894-4D98-4578-A66E-06CE5AAB1DEB}" destId="{B31B3C41-873C-4C15-A87C-8C3A4C3721D5}" srcOrd="0" destOrd="0" parTransId="{43DDEED6-5FE3-4648-90CB-F97F4B58B88F}" sibTransId="{BC601226-B45A-43DA-9531-E837AD40F4F1}"/>
    <dgm:cxn modelId="{660D4962-9A87-41EF-9F0E-7C819ECD50CF}" type="presOf" srcId="{90D09894-4D98-4578-A66E-06CE5AAB1DEB}" destId="{76858BCE-A6AD-4517-BDBC-FB4C2AE93E84}" srcOrd="0" destOrd="0" presId="urn:microsoft.com/office/officeart/2005/8/layout/vList2"/>
    <dgm:cxn modelId="{A282FAC3-7A0E-4082-AE5B-5CFF77948B7E}" srcId="{90D09894-4D98-4578-A66E-06CE5AAB1DEB}" destId="{8D855D3C-ED9C-4900-86B0-684C9BC102B3}" srcOrd="1" destOrd="0" parTransId="{FE9BAFFA-FFB7-411D-926B-7CE4F0537A62}" sibTransId="{1CFC456F-1B0D-41D8-9520-BC05461F6AC1}"/>
    <dgm:cxn modelId="{E3D294C6-A9F6-46BB-9BFA-EF6BA3FBF916}" srcId="{90D09894-4D98-4578-A66E-06CE5AAB1DEB}" destId="{0111646F-0609-4919-83EE-65675CBB50A6}" srcOrd="3" destOrd="0" parTransId="{399A2607-6897-4723-9E65-0EE27680739A}" sibTransId="{D8F460E5-CEF4-47FF-99B6-F120E9F71841}"/>
    <dgm:cxn modelId="{F838B3FC-83B4-46AE-AE3C-65B9C5F368BB}" srcId="{90D09894-4D98-4578-A66E-06CE5AAB1DEB}" destId="{BA36A50E-BC39-46DE-87E3-F6597B9DAA40}" srcOrd="2" destOrd="0" parTransId="{59BCF691-D900-4A35-88D8-1D451E09EA43}" sibTransId="{268A1C19-1582-4E18-9902-066BCA1F57A3}"/>
    <dgm:cxn modelId="{EBCE3825-8190-4597-A49D-88E6656FE300}" type="presParOf" srcId="{76858BCE-A6AD-4517-BDBC-FB4C2AE93E84}" destId="{B731BCBB-7183-4398-BDE8-5472D527FDE1}" srcOrd="0" destOrd="0" presId="urn:microsoft.com/office/officeart/2005/8/layout/vList2"/>
    <dgm:cxn modelId="{F8041006-2DFD-44B0-9C90-4789A1BDFBAA}" type="presParOf" srcId="{76858BCE-A6AD-4517-BDBC-FB4C2AE93E84}" destId="{2EA84975-419C-468A-A775-A8890F387ACC}" srcOrd="1" destOrd="0" presId="urn:microsoft.com/office/officeart/2005/8/layout/vList2"/>
    <dgm:cxn modelId="{37523FF1-2467-498C-86A3-3132209B8F0A}" type="presParOf" srcId="{76858BCE-A6AD-4517-BDBC-FB4C2AE93E84}" destId="{793B4BF1-CD77-4E29-AD9E-D723F603BC61}" srcOrd="2" destOrd="0" presId="urn:microsoft.com/office/officeart/2005/8/layout/vList2"/>
    <dgm:cxn modelId="{D7AE390D-4405-46FC-A795-A29B17A62196}" type="presParOf" srcId="{76858BCE-A6AD-4517-BDBC-FB4C2AE93E84}" destId="{BE579CA7-331C-41B0-A199-1EA85096190A}" srcOrd="3" destOrd="0" presId="urn:microsoft.com/office/officeart/2005/8/layout/vList2"/>
    <dgm:cxn modelId="{63778ACE-588C-4E7D-90BB-95FA80A4B930}" type="presParOf" srcId="{76858BCE-A6AD-4517-BDBC-FB4C2AE93E84}" destId="{11C660C7-F567-4E3B-ADE0-8608B7A0A103}" srcOrd="4" destOrd="0" presId="urn:microsoft.com/office/officeart/2005/8/layout/vList2"/>
    <dgm:cxn modelId="{D9BA7E6A-B059-453B-96F4-E53E3DB80E9C}" type="presParOf" srcId="{76858BCE-A6AD-4517-BDBC-FB4C2AE93E84}" destId="{FC0B50E8-824A-4F2F-B058-47C1A9CF156C}" srcOrd="5" destOrd="0" presId="urn:microsoft.com/office/officeart/2005/8/layout/vList2"/>
    <dgm:cxn modelId="{2807EBB8-FFB7-4598-B6B1-2F58123F430B}" type="presParOf" srcId="{76858BCE-A6AD-4517-BDBC-FB4C2AE93E84}" destId="{658A96AB-3269-4BE4-A3E4-799462C250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D6CCFBD-A5D5-44B7-9BED-74ABA6CDBA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1B2EEAE-C954-4A99-A6A7-51CE24DA4DCC}">
      <dgm:prSet/>
      <dgm:spPr/>
      <dgm:t>
        <a:bodyPr/>
        <a:lstStyle/>
        <a:p>
          <a:r>
            <a:rPr lang="en-US" b="1"/>
            <a:t>Origen del término.</a:t>
          </a:r>
          <a:endParaRPr lang="en-US"/>
        </a:p>
      </dgm:t>
    </dgm:pt>
    <dgm:pt modelId="{69E3473B-C770-4668-BE97-91590A8A06FA}" type="parTrans" cxnId="{140CE29B-1243-4EC0-BA3E-F5FC63BE534E}">
      <dgm:prSet/>
      <dgm:spPr/>
      <dgm:t>
        <a:bodyPr/>
        <a:lstStyle/>
        <a:p>
          <a:endParaRPr lang="en-US"/>
        </a:p>
      </dgm:t>
    </dgm:pt>
    <dgm:pt modelId="{B4311C88-E223-4710-B669-768785BAD387}" type="sibTrans" cxnId="{140CE29B-1243-4EC0-BA3E-F5FC63BE534E}">
      <dgm:prSet/>
      <dgm:spPr/>
      <dgm:t>
        <a:bodyPr/>
        <a:lstStyle/>
        <a:p>
          <a:endParaRPr lang="en-US"/>
        </a:p>
      </dgm:t>
    </dgm:pt>
    <dgm:pt modelId="{46BEDFE3-E03F-4B81-8D3E-CF8BC7689A6B}">
      <dgm:prSet/>
      <dgm:spPr/>
      <dgm:t>
        <a:bodyPr/>
        <a:lstStyle/>
        <a:p>
          <a:r>
            <a:rPr lang="en-US"/>
            <a:t>Pugna países desarrollados vs países subdesarrollados</a:t>
          </a:r>
        </a:p>
      </dgm:t>
    </dgm:pt>
    <dgm:pt modelId="{CA8B3AAA-A8C8-4B45-84AD-01F475338DF7}" type="parTrans" cxnId="{40D1F514-518A-4A39-A3B9-DD2DD15FEEF8}">
      <dgm:prSet/>
      <dgm:spPr/>
      <dgm:t>
        <a:bodyPr/>
        <a:lstStyle/>
        <a:p>
          <a:endParaRPr lang="en-US"/>
        </a:p>
      </dgm:t>
    </dgm:pt>
    <dgm:pt modelId="{C5B24282-2D3A-421C-AB52-C8AA814727DA}" type="sibTrans" cxnId="{40D1F514-518A-4A39-A3B9-DD2DD15FEEF8}">
      <dgm:prSet/>
      <dgm:spPr/>
      <dgm:t>
        <a:bodyPr/>
        <a:lstStyle/>
        <a:p>
          <a:endParaRPr lang="en-US"/>
        </a:p>
      </dgm:t>
    </dgm:pt>
    <dgm:pt modelId="{8EE1DFA8-8D55-4CA3-BE6C-2BD324A3E741}">
      <dgm:prSet/>
      <dgm:spPr/>
      <dgm:t>
        <a:bodyPr/>
        <a:lstStyle/>
        <a:p>
          <a:r>
            <a:rPr lang="es-ES" b="1"/>
            <a:t>Definición RECAUCA IV:</a:t>
          </a:r>
          <a:endParaRPr lang="en-US"/>
        </a:p>
      </dgm:t>
    </dgm:pt>
    <dgm:pt modelId="{77470417-1785-4335-9CA8-6761F54236BA}" type="parTrans" cxnId="{96E0E1BC-7361-46D3-9721-6B2E0CA3E408}">
      <dgm:prSet/>
      <dgm:spPr/>
      <dgm:t>
        <a:bodyPr/>
        <a:lstStyle/>
        <a:p>
          <a:endParaRPr lang="en-US"/>
        </a:p>
      </dgm:t>
    </dgm:pt>
    <dgm:pt modelId="{6FBD2BE8-F110-4FC1-91AC-E10AC19F339C}" type="sibTrans" cxnId="{96E0E1BC-7361-46D3-9721-6B2E0CA3E408}">
      <dgm:prSet/>
      <dgm:spPr/>
      <dgm:t>
        <a:bodyPr/>
        <a:lstStyle/>
        <a:p>
          <a:endParaRPr lang="en-US"/>
        </a:p>
      </dgm:t>
    </dgm:pt>
    <dgm:pt modelId="{73248BCA-D071-48A2-842E-67955A5E2D71}">
      <dgm:prSet/>
      <dgm:spPr/>
      <dgm:t>
        <a:bodyPr/>
        <a:lstStyle/>
        <a:p>
          <a:r>
            <a:rPr lang="es-ES"/>
            <a:t>- es el derecho que tiene la Autoridad Aduanera de dudar sobre la veracidad o exactitud de los datos o documentos presentados como prueba del valor declarado, </a:t>
          </a:r>
          <a:endParaRPr lang="en-US"/>
        </a:p>
      </dgm:t>
    </dgm:pt>
    <dgm:pt modelId="{0CCA99F5-A216-427A-8F04-24C30EB2EE29}" type="parTrans" cxnId="{2319C2B0-5A01-430D-98D6-94060A930115}">
      <dgm:prSet/>
      <dgm:spPr/>
      <dgm:t>
        <a:bodyPr/>
        <a:lstStyle/>
        <a:p>
          <a:endParaRPr lang="en-US"/>
        </a:p>
      </dgm:t>
    </dgm:pt>
    <dgm:pt modelId="{1B620F13-65B6-4839-8227-E48C0AFCE229}" type="sibTrans" cxnId="{2319C2B0-5A01-430D-98D6-94060A930115}">
      <dgm:prSet/>
      <dgm:spPr/>
      <dgm:t>
        <a:bodyPr/>
        <a:lstStyle/>
        <a:p>
          <a:endParaRPr lang="en-US"/>
        </a:p>
      </dgm:t>
    </dgm:pt>
    <dgm:pt modelId="{627029D8-6E42-43E4-968C-41A042CFBC34}">
      <dgm:prSet/>
      <dgm:spPr/>
      <dgm:t>
        <a:bodyPr/>
        <a:lstStyle/>
        <a:p>
          <a:r>
            <a:rPr lang="es-ES"/>
            <a:t>que le surge como resultado del análisis comparativo del valor declarado, </a:t>
          </a:r>
          <a:endParaRPr lang="en-US"/>
        </a:p>
      </dgm:t>
    </dgm:pt>
    <dgm:pt modelId="{B016664C-9075-4D53-86D3-3CBECC9B4A92}" type="parTrans" cxnId="{ED98C9F7-FFD1-469E-A391-9FAE35E756CA}">
      <dgm:prSet/>
      <dgm:spPr/>
      <dgm:t>
        <a:bodyPr/>
        <a:lstStyle/>
        <a:p>
          <a:endParaRPr lang="en-US"/>
        </a:p>
      </dgm:t>
    </dgm:pt>
    <dgm:pt modelId="{F4D137A4-D5BC-4AFC-BFB4-26F35914ABBC}" type="sibTrans" cxnId="{ED98C9F7-FFD1-469E-A391-9FAE35E756CA}">
      <dgm:prSet/>
      <dgm:spPr/>
      <dgm:t>
        <a:bodyPr/>
        <a:lstStyle/>
        <a:p>
          <a:endParaRPr lang="en-US"/>
        </a:p>
      </dgm:t>
    </dgm:pt>
    <dgm:pt modelId="{916E728A-2519-4F30-96A8-BE0477F2BC0F}">
      <dgm:prSet/>
      <dgm:spPr/>
      <dgm:t>
        <a:bodyPr/>
        <a:lstStyle/>
        <a:p>
          <a:r>
            <a:rPr lang="es-ES"/>
            <a:t>con la información disponible de valores de transacción de mercancías idénticas o similares a las objeto de valoración, y</a:t>
          </a:r>
          <a:endParaRPr lang="en-US"/>
        </a:p>
      </dgm:t>
    </dgm:pt>
    <dgm:pt modelId="{58B2CDC3-7C11-4D49-B8C6-3278879A99EC}" type="parTrans" cxnId="{F42AEB95-9259-4231-A6FC-C36B941AA353}">
      <dgm:prSet/>
      <dgm:spPr/>
      <dgm:t>
        <a:bodyPr/>
        <a:lstStyle/>
        <a:p>
          <a:endParaRPr lang="en-US"/>
        </a:p>
      </dgm:t>
    </dgm:pt>
    <dgm:pt modelId="{38278A1E-AB1D-47A7-9A8E-2C159EF047F6}" type="sibTrans" cxnId="{F42AEB95-9259-4231-A6FC-C36B941AA353}">
      <dgm:prSet/>
      <dgm:spPr/>
      <dgm:t>
        <a:bodyPr/>
        <a:lstStyle/>
        <a:p>
          <a:endParaRPr lang="en-US"/>
        </a:p>
      </dgm:t>
    </dgm:pt>
    <dgm:pt modelId="{7DFF4F65-DFE8-47C1-9136-2AFCDFAD89A3}">
      <dgm:prSet/>
      <dgm:spPr/>
      <dgm:t>
        <a:bodyPr/>
        <a:lstStyle/>
        <a:p>
          <a:r>
            <a:rPr lang="es-ES"/>
            <a:t>en ausencia de éstos, con base a p</a:t>
          </a:r>
          <a:r>
            <a:rPr lang="es-ES" b="1"/>
            <a:t>recios de referencia </a:t>
          </a:r>
          <a:r>
            <a:rPr lang="es-ES"/>
            <a:t>contenidos en fuentes de consulta especializadas como</a:t>
          </a:r>
          <a:endParaRPr lang="en-US"/>
        </a:p>
      </dgm:t>
    </dgm:pt>
    <dgm:pt modelId="{E1A4A59A-7C17-4DEE-92F2-B0CA74768580}" type="parTrans" cxnId="{B8DAD263-FB0B-456D-81AF-F1FD6936720C}">
      <dgm:prSet/>
      <dgm:spPr/>
      <dgm:t>
        <a:bodyPr/>
        <a:lstStyle/>
        <a:p>
          <a:endParaRPr lang="en-US"/>
        </a:p>
      </dgm:t>
    </dgm:pt>
    <dgm:pt modelId="{BC43D990-8374-43ED-BA4A-B2CE5F5DD804}" type="sibTrans" cxnId="{B8DAD263-FB0B-456D-81AF-F1FD6936720C}">
      <dgm:prSet/>
      <dgm:spPr/>
      <dgm:t>
        <a:bodyPr/>
        <a:lstStyle/>
        <a:p>
          <a:endParaRPr lang="en-US"/>
        </a:p>
      </dgm:t>
    </dgm:pt>
    <dgm:pt modelId="{DF623B9C-4640-4D67-A361-5D8EE4802F71}">
      <dgm:prSet/>
      <dgm:spPr/>
      <dgm:t>
        <a:bodyPr/>
        <a:lstStyle/>
        <a:p>
          <a:r>
            <a:rPr lang="es-ES"/>
            <a:t>- listas de precios, </a:t>
          </a:r>
          <a:endParaRPr lang="en-US"/>
        </a:p>
      </dgm:t>
    </dgm:pt>
    <dgm:pt modelId="{1DA285FD-1BA2-4BDB-8275-83790BB8271B}" type="parTrans" cxnId="{97DF2E10-001F-4BF6-BC00-9E1658C16C0B}">
      <dgm:prSet/>
      <dgm:spPr/>
      <dgm:t>
        <a:bodyPr/>
        <a:lstStyle/>
        <a:p>
          <a:endParaRPr lang="en-US"/>
        </a:p>
      </dgm:t>
    </dgm:pt>
    <dgm:pt modelId="{9D891074-F3D7-418D-B6AE-B576AEA4B3BF}" type="sibTrans" cxnId="{97DF2E10-001F-4BF6-BC00-9E1658C16C0B}">
      <dgm:prSet/>
      <dgm:spPr/>
      <dgm:t>
        <a:bodyPr/>
        <a:lstStyle/>
        <a:p>
          <a:endParaRPr lang="en-US"/>
        </a:p>
      </dgm:t>
    </dgm:pt>
    <dgm:pt modelId="{701347E7-0F2C-41F4-BFCB-2931B4307DA8}">
      <dgm:prSet/>
      <dgm:spPr/>
      <dgm:t>
        <a:bodyPr/>
        <a:lstStyle/>
        <a:p>
          <a:r>
            <a:rPr lang="es-ES"/>
            <a:t>- libros, </a:t>
          </a:r>
          <a:endParaRPr lang="en-US"/>
        </a:p>
      </dgm:t>
    </dgm:pt>
    <dgm:pt modelId="{E66F3B7F-84ED-440A-B9A3-055452C0C3E7}" type="parTrans" cxnId="{0EDD9F8B-3EA4-4CF9-B8D7-08B22314734E}">
      <dgm:prSet/>
      <dgm:spPr/>
      <dgm:t>
        <a:bodyPr/>
        <a:lstStyle/>
        <a:p>
          <a:endParaRPr lang="en-US"/>
        </a:p>
      </dgm:t>
    </dgm:pt>
    <dgm:pt modelId="{E679676E-DA1A-451A-A66D-707775F4AB2B}" type="sibTrans" cxnId="{0EDD9F8B-3EA4-4CF9-B8D7-08B22314734E}">
      <dgm:prSet/>
      <dgm:spPr/>
      <dgm:t>
        <a:bodyPr/>
        <a:lstStyle/>
        <a:p>
          <a:endParaRPr lang="en-US"/>
        </a:p>
      </dgm:t>
    </dgm:pt>
    <dgm:pt modelId="{5F839C58-762A-41FA-8A85-2F91FC601E4B}">
      <dgm:prSet/>
      <dgm:spPr/>
      <dgm:t>
        <a:bodyPr/>
        <a:lstStyle/>
        <a:p>
          <a:r>
            <a:rPr lang="es-ES"/>
            <a:t>- revistas, catálogos, periódicos y </a:t>
          </a:r>
          <a:endParaRPr lang="en-US"/>
        </a:p>
      </dgm:t>
    </dgm:pt>
    <dgm:pt modelId="{D993CDB5-9C1E-4A27-BC89-94433F811A17}" type="parTrans" cxnId="{7E86A58D-E214-4D59-8440-C29BC8D96FDA}">
      <dgm:prSet/>
      <dgm:spPr/>
      <dgm:t>
        <a:bodyPr/>
        <a:lstStyle/>
        <a:p>
          <a:endParaRPr lang="en-US"/>
        </a:p>
      </dgm:t>
    </dgm:pt>
    <dgm:pt modelId="{F1154D8E-BEBB-4FFE-AFB0-A3649C92D00C}" type="sibTrans" cxnId="{7E86A58D-E214-4D59-8440-C29BC8D96FDA}">
      <dgm:prSet/>
      <dgm:spPr/>
      <dgm:t>
        <a:bodyPr/>
        <a:lstStyle/>
        <a:p>
          <a:endParaRPr lang="en-US"/>
        </a:p>
      </dgm:t>
    </dgm:pt>
    <dgm:pt modelId="{6C44F7EC-A8C6-4F0D-BF74-BEAABA92509D}">
      <dgm:prSet/>
      <dgm:spPr/>
      <dgm:t>
        <a:bodyPr/>
        <a:lstStyle/>
        <a:p>
          <a:r>
            <a:rPr lang="es-ES"/>
            <a:t>- otros documentos.</a:t>
          </a:r>
          <a:endParaRPr lang="en-US"/>
        </a:p>
      </dgm:t>
    </dgm:pt>
    <dgm:pt modelId="{1146F6C2-1676-411D-B142-B986EB7FFDA5}" type="parTrans" cxnId="{32F54DE9-ADE6-4C9D-BC2E-634693531F17}">
      <dgm:prSet/>
      <dgm:spPr/>
      <dgm:t>
        <a:bodyPr/>
        <a:lstStyle/>
        <a:p>
          <a:endParaRPr lang="en-US"/>
        </a:p>
      </dgm:t>
    </dgm:pt>
    <dgm:pt modelId="{68E6B7F3-0006-4626-A6D7-D09A58C8D5F0}" type="sibTrans" cxnId="{32F54DE9-ADE6-4C9D-BC2E-634693531F17}">
      <dgm:prSet/>
      <dgm:spPr/>
      <dgm:t>
        <a:bodyPr/>
        <a:lstStyle/>
        <a:p>
          <a:endParaRPr lang="en-US"/>
        </a:p>
      </dgm:t>
    </dgm:pt>
    <dgm:pt modelId="{0BD3FDF5-A980-6D4E-973C-80601DB9FCC5}" type="pres">
      <dgm:prSet presAssocID="{7D6CCFBD-A5D5-44B7-9BED-74ABA6CDBA7A}" presName="linear" presStyleCnt="0">
        <dgm:presLayoutVars>
          <dgm:animLvl val="lvl"/>
          <dgm:resizeHandles val="exact"/>
        </dgm:presLayoutVars>
      </dgm:prSet>
      <dgm:spPr/>
    </dgm:pt>
    <dgm:pt modelId="{37FDDE07-D819-1F4C-A080-9BF7226D0FC8}" type="pres">
      <dgm:prSet presAssocID="{91B2EEAE-C954-4A99-A6A7-51CE24DA4DCC}" presName="parentText" presStyleLbl="node1" presStyleIdx="0" presStyleCnt="3">
        <dgm:presLayoutVars>
          <dgm:chMax val="0"/>
          <dgm:bulletEnabled val="1"/>
        </dgm:presLayoutVars>
      </dgm:prSet>
      <dgm:spPr/>
    </dgm:pt>
    <dgm:pt modelId="{1D6B9191-962B-F042-8FF3-1EC8E939EEA1}" type="pres">
      <dgm:prSet presAssocID="{91B2EEAE-C954-4A99-A6A7-51CE24DA4DCC}" presName="childText" presStyleLbl="revTx" presStyleIdx="0" presStyleCnt="2">
        <dgm:presLayoutVars>
          <dgm:bulletEnabled val="1"/>
        </dgm:presLayoutVars>
      </dgm:prSet>
      <dgm:spPr/>
    </dgm:pt>
    <dgm:pt modelId="{72702964-FE6A-2F4F-A6F1-BFD056EB3B06}" type="pres">
      <dgm:prSet presAssocID="{8EE1DFA8-8D55-4CA3-BE6C-2BD324A3E741}" presName="parentText" presStyleLbl="node1" presStyleIdx="1" presStyleCnt="3">
        <dgm:presLayoutVars>
          <dgm:chMax val="0"/>
          <dgm:bulletEnabled val="1"/>
        </dgm:presLayoutVars>
      </dgm:prSet>
      <dgm:spPr/>
    </dgm:pt>
    <dgm:pt modelId="{339E0187-9431-D043-B23E-C9AA33303BC5}" type="pres">
      <dgm:prSet presAssocID="{6FBD2BE8-F110-4FC1-91AC-E10AC19F339C}" presName="spacer" presStyleCnt="0"/>
      <dgm:spPr/>
    </dgm:pt>
    <dgm:pt modelId="{B0C39667-1FC6-7747-B180-08FA4175EE6F}" type="pres">
      <dgm:prSet presAssocID="{73248BCA-D071-48A2-842E-67955A5E2D71}" presName="parentText" presStyleLbl="node1" presStyleIdx="2" presStyleCnt="3">
        <dgm:presLayoutVars>
          <dgm:chMax val="0"/>
          <dgm:bulletEnabled val="1"/>
        </dgm:presLayoutVars>
      </dgm:prSet>
      <dgm:spPr/>
    </dgm:pt>
    <dgm:pt modelId="{460C2B8E-86AF-324C-927B-C8BA6F20ECB7}" type="pres">
      <dgm:prSet presAssocID="{73248BCA-D071-48A2-842E-67955A5E2D71}" presName="childText" presStyleLbl="revTx" presStyleIdx="1" presStyleCnt="2">
        <dgm:presLayoutVars>
          <dgm:bulletEnabled val="1"/>
        </dgm:presLayoutVars>
      </dgm:prSet>
      <dgm:spPr/>
    </dgm:pt>
  </dgm:ptLst>
  <dgm:cxnLst>
    <dgm:cxn modelId="{97DF2E10-001F-4BF6-BC00-9E1658C16C0B}" srcId="{73248BCA-D071-48A2-842E-67955A5E2D71}" destId="{DF623B9C-4640-4D67-A361-5D8EE4802F71}" srcOrd="1" destOrd="0" parTransId="{1DA285FD-1BA2-4BDB-8275-83790BB8271B}" sibTransId="{9D891074-F3D7-418D-B6AE-B576AEA4B3BF}"/>
    <dgm:cxn modelId="{40D1F514-518A-4A39-A3B9-DD2DD15FEEF8}" srcId="{91B2EEAE-C954-4A99-A6A7-51CE24DA4DCC}" destId="{46BEDFE3-E03F-4B81-8D3E-CF8BC7689A6B}" srcOrd="0" destOrd="0" parTransId="{CA8B3AAA-A8C8-4B45-84AD-01F475338DF7}" sibTransId="{C5B24282-2D3A-421C-AB52-C8AA814727DA}"/>
    <dgm:cxn modelId="{1254E615-E482-D64D-8E6E-62299B2CBA44}" type="presOf" srcId="{7DFF4F65-DFE8-47C1-9136-2AFCDFAD89A3}" destId="{460C2B8E-86AF-324C-927B-C8BA6F20ECB7}" srcOrd="0" destOrd="2" presId="urn:microsoft.com/office/officeart/2005/8/layout/vList2"/>
    <dgm:cxn modelId="{C2906820-E471-0F4E-8C0D-2E9B663B2CEF}" type="presOf" srcId="{701347E7-0F2C-41F4-BFCB-2931B4307DA8}" destId="{460C2B8E-86AF-324C-927B-C8BA6F20ECB7}" srcOrd="0" destOrd="4" presId="urn:microsoft.com/office/officeart/2005/8/layout/vList2"/>
    <dgm:cxn modelId="{69FBC635-4329-5144-88D6-03D16354BC45}" type="presOf" srcId="{627029D8-6E42-43E4-968C-41A042CFBC34}" destId="{460C2B8E-86AF-324C-927B-C8BA6F20ECB7}" srcOrd="0" destOrd="0" presId="urn:microsoft.com/office/officeart/2005/8/layout/vList2"/>
    <dgm:cxn modelId="{020DC459-1982-CB46-BC73-9EF28F767F09}" type="presOf" srcId="{DF623B9C-4640-4D67-A361-5D8EE4802F71}" destId="{460C2B8E-86AF-324C-927B-C8BA6F20ECB7}" srcOrd="0" destOrd="3" presId="urn:microsoft.com/office/officeart/2005/8/layout/vList2"/>
    <dgm:cxn modelId="{B8DAD263-FB0B-456D-81AF-F1FD6936720C}" srcId="{627029D8-6E42-43E4-968C-41A042CFBC34}" destId="{7DFF4F65-DFE8-47C1-9136-2AFCDFAD89A3}" srcOrd="1" destOrd="0" parTransId="{E1A4A59A-7C17-4DEE-92F2-B0CA74768580}" sibTransId="{BC43D990-8374-43ED-BA4A-B2CE5F5DD804}"/>
    <dgm:cxn modelId="{E911BE66-6403-E840-904A-6568CF3556B8}" type="presOf" srcId="{8EE1DFA8-8D55-4CA3-BE6C-2BD324A3E741}" destId="{72702964-FE6A-2F4F-A6F1-BFD056EB3B06}" srcOrd="0" destOrd="0" presId="urn:microsoft.com/office/officeart/2005/8/layout/vList2"/>
    <dgm:cxn modelId="{DF5CF96E-5AD9-884E-BF96-435FF211B8CF}" type="presOf" srcId="{73248BCA-D071-48A2-842E-67955A5E2D71}" destId="{B0C39667-1FC6-7747-B180-08FA4175EE6F}" srcOrd="0" destOrd="0" presId="urn:microsoft.com/office/officeart/2005/8/layout/vList2"/>
    <dgm:cxn modelId="{0EDD9F8B-3EA4-4CF9-B8D7-08B22314734E}" srcId="{73248BCA-D071-48A2-842E-67955A5E2D71}" destId="{701347E7-0F2C-41F4-BFCB-2931B4307DA8}" srcOrd="2" destOrd="0" parTransId="{E66F3B7F-84ED-440A-B9A3-055452C0C3E7}" sibTransId="{E679676E-DA1A-451A-A66D-707775F4AB2B}"/>
    <dgm:cxn modelId="{7E86A58D-E214-4D59-8440-C29BC8D96FDA}" srcId="{73248BCA-D071-48A2-842E-67955A5E2D71}" destId="{5F839C58-762A-41FA-8A85-2F91FC601E4B}" srcOrd="3" destOrd="0" parTransId="{D993CDB5-9C1E-4A27-BC89-94433F811A17}" sibTransId="{F1154D8E-BEBB-4FFE-AFB0-A3649C92D00C}"/>
    <dgm:cxn modelId="{50FDAE94-1CB5-9448-AC15-7D00AF490F9A}" type="presOf" srcId="{916E728A-2519-4F30-96A8-BE0477F2BC0F}" destId="{460C2B8E-86AF-324C-927B-C8BA6F20ECB7}" srcOrd="0" destOrd="1" presId="urn:microsoft.com/office/officeart/2005/8/layout/vList2"/>
    <dgm:cxn modelId="{F42AEB95-9259-4231-A6FC-C36B941AA353}" srcId="{627029D8-6E42-43E4-968C-41A042CFBC34}" destId="{916E728A-2519-4F30-96A8-BE0477F2BC0F}" srcOrd="0" destOrd="0" parTransId="{58B2CDC3-7C11-4D49-B8C6-3278879A99EC}" sibTransId="{38278A1E-AB1D-47A7-9A8E-2C159EF047F6}"/>
    <dgm:cxn modelId="{140CE29B-1243-4EC0-BA3E-F5FC63BE534E}" srcId="{7D6CCFBD-A5D5-44B7-9BED-74ABA6CDBA7A}" destId="{91B2EEAE-C954-4A99-A6A7-51CE24DA4DCC}" srcOrd="0" destOrd="0" parTransId="{69E3473B-C770-4668-BE97-91590A8A06FA}" sibTransId="{B4311C88-E223-4710-B669-768785BAD387}"/>
    <dgm:cxn modelId="{356BA7AE-488F-F448-8671-A6763B49A322}" type="presOf" srcId="{91B2EEAE-C954-4A99-A6A7-51CE24DA4DCC}" destId="{37FDDE07-D819-1F4C-A080-9BF7226D0FC8}" srcOrd="0" destOrd="0" presId="urn:microsoft.com/office/officeart/2005/8/layout/vList2"/>
    <dgm:cxn modelId="{2319C2B0-5A01-430D-98D6-94060A930115}" srcId="{7D6CCFBD-A5D5-44B7-9BED-74ABA6CDBA7A}" destId="{73248BCA-D071-48A2-842E-67955A5E2D71}" srcOrd="2" destOrd="0" parTransId="{0CCA99F5-A216-427A-8F04-24C30EB2EE29}" sibTransId="{1B620F13-65B6-4839-8227-E48C0AFCE229}"/>
    <dgm:cxn modelId="{96E0E1BC-7361-46D3-9721-6B2E0CA3E408}" srcId="{7D6CCFBD-A5D5-44B7-9BED-74ABA6CDBA7A}" destId="{8EE1DFA8-8D55-4CA3-BE6C-2BD324A3E741}" srcOrd="1" destOrd="0" parTransId="{77470417-1785-4335-9CA8-6761F54236BA}" sibTransId="{6FBD2BE8-F110-4FC1-91AC-E10AC19F339C}"/>
    <dgm:cxn modelId="{EAF0E6BF-3209-1142-BD65-F01FCFB05F8E}" type="presOf" srcId="{46BEDFE3-E03F-4B81-8D3E-CF8BC7689A6B}" destId="{1D6B9191-962B-F042-8FF3-1EC8E939EEA1}" srcOrd="0" destOrd="0" presId="urn:microsoft.com/office/officeart/2005/8/layout/vList2"/>
    <dgm:cxn modelId="{719D34E7-2F12-D741-804C-7C8280EE9DFE}" type="presOf" srcId="{5F839C58-762A-41FA-8A85-2F91FC601E4B}" destId="{460C2B8E-86AF-324C-927B-C8BA6F20ECB7}" srcOrd="0" destOrd="5" presId="urn:microsoft.com/office/officeart/2005/8/layout/vList2"/>
    <dgm:cxn modelId="{32F54DE9-ADE6-4C9D-BC2E-634693531F17}" srcId="{73248BCA-D071-48A2-842E-67955A5E2D71}" destId="{6C44F7EC-A8C6-4F0D-BF74-BEAABA92509D}" srcOrd="4" destOrd="0" parTransId="{1146F6C2-1676-411D-B142-B986EB7FFDA5}" sibTransId="{68E6B7F3-0006-4626-A6D7-D09A58C8D5F0}"/>
    <dgm:cxn modelId="{48D89AF7-C52A-8748-8E36-6BD44901115B}" type="presOf" srcId="{7D6CCFBD-A5D5-44B7-9BED-74ABA6CDBA7A}" destId="{0BD3FDF5-A980-6D4E-973C-80601DB9FCC5}" srcOrd="0" destOrd="0" presId="urn:microsoft.com/office/officeart/2005/8/layout/vList2"/>
    <dgm:cxn modelId="{ED98C9F7-FFD1-469E-A391-9FAE35E756CA}" srcId="{73248BCA-D071-48A2-842E-67955A5E2D71}" destId="{627029D8-6E42-43E4-968C-41A042CFBC34}" srcOrd="0" destOrd="0" parTransId="{B016664C-9075-4D53-86D3-3CBECC9B4A92}" sibTransId="{F4D137A4-D5BC-4AFC-BFB4-26F35914ABBC}"/>
    <dgm:cxn modelId="{3DFD2DFB-E8A8-C341-8DC5-E7BA5729585F}" type="presOf" srcId="{6C44F7EC-A8C6-4F0D-BF74-BEAABA92509D}" destId="{460C2B8E-86AF-324C-927B-C8BA6F20ECB7}" srcOrd="0" destOrd="6" presId="urn:microsoft.com/office/officeart/2005/8/layout/vList2"/>
    <dgm:cxn modelId="{026E4F68-1D57-A24E-BAFE-AFC7291D376C}" type="presParOf" srcId="{0BD3FDF5-A980-6D4E-973C-80601DB9FCC5}" destId="{37FDDE07-D819-1F4C-A080-9BF7226D0FC8}" srcOrd="0" destOrd="0" presId="urn:microsoft.com/office/officeart/2005/8/layout/vList2"/>
    <dgm:cxn modelId="{3CF3CDFE-CC91-D845-8B49-8D31103E8FA4}" type="presParOf" srcId="{0BD3FDF5-A980-6D4E-973C-80601DB9FCC5}" destId="{1D6B9191-962B-F042-8FF3-1EC8E939EEA1}" srcOrd="1" destOrd="0" presId="urn:microsoft.com/office/officeart/2005/8/layout/vList2"/>
    <dgm:cxn modelId="{6D3A520C-05F1-9D42-B103-134F452E64FD}" type="presParOf" srcId="{0BD3FDF5-A980-6D4E-973C-80601DB9FCC5}" destId="{72702964-FE6A-2F4F-A6F1-BFD056EB3B06}" srcOrd="2" destOrd="0" presId="urn:microsoft.com/office/officeart/2005/8/layout/vList2"/>
    <dgm:cxn modelId="{43177EF8-D5FB-2345-89D2-7D04C27B0088}" type="presParOf" srcId="{0BD3FDF5-A980-6D4E-973C-80601DB9FCC5}" destId="{339E0187-9431-D043-B23E-C9AA33303BC5}" srcOrd="3" destOrd="0" presId="urn:microsoft.com/office/officeart/2005/8/layout/vList2"/>
    <dgm:cxn modelId="{3C6034A0-965C-8D42-92B3-E16E42980CA4}" type="presParOf" srcId="{0BD3FDF5-A980-6D4E-973C-80601DB9FCC5}" destId="{B0C39667-1FC6-7747-B180-08FA4175EE6F}" srcOrd="4" destOrd="0" presId="urn:microsoft.com/office/officeart/2005/8/layout/vList2"/>
    <dgm:cxn modelId="{7196D3CA-5FE7-8A45-B81F-738AEE84895D}" type="presParOf" srcId="{0BD3FDF5-A980-6D4E-973C-80601DB9FCC5}" destId="{460C2B8E-86AF-324C-927B-C8BA6F20ECB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06BD33-F0AB-4576-9B55-B34C6484233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CR"/>
        </a:p>
      </dgm:t>
    </dgm:pt>
    <dgm:pt modelId="{D8C42AFD-2BB7-44A4-9729-996476A95400}">
      <dgm:prSet/>
      <dgm:spPr/>
      <dgm:t>
        <a:bodyPr/>
        <a:lstStyle/>
        <a:p>
          <a:pPr rtl="0"/>
          <a:r>
            <a:rPr lang="es-CR" dirty="0"/>
            <a:t>Ventaja</a:t>
          </a:r>
        </a:p>
      </dgm:t>
    </dgm:pt>
    <dgm:pt modelId="{F5B06E61-2BE5-4069-AA69-2DE32B899392}" type="parTrans" cxnId="{3FB85392-D13C-4686-94E3-908051A4A63D}">
      <dgm:prSet/>
      <dgm:spPr/>
      <dgm:t>
        <a:bodyPr/>
        <a:lstStyle/>
        <a:p>
          <a:endParaRPr lang="es-CR"/>
        </a:p>
      </dgm:t>
    </dgm:pt>
    <dgm:pt modelId="{15A9CBA8-4B16-4E00-9A70-5E8DDC61F0EE}" type="sibTrans" cxnId="{3FB85392-D13C-4686-94E3-908051A4A63D}">
      <dgm:prSet/>
      <dgm:spPr/>
      <dgm:t>
        <a:bodyPr/>
        <a:lstStyle/>
        <a:p>
          <a:endParaRPr lang="es-CR"/>
        </a:p>
      </dgm:t>
    </dgm:pt>
    <dgm:pt modelId="{07C197B8-FEB8-4FA1-A622-5F3FD6C2240D}">
      <dgm:prSet/>
      <dgm:spPr/>
      <dgm:t>
        <a:bodyPr/>
        <a:lstStyle/>
        <a:p>
          <a:pPr rtl="0"/>
          <a:r>
            <a:rPr lang="es-CR" dirty="0"/>
            <a:t>Mantienen constante la relación entre el gravamen fiscal y la mercancía</a:t>
          </a:r>
        </a:p>
      </dgm:t>
    </dgm:pt>
    <dgm:pt modelId="{88AF3FA7-842C-4E48-97FD-224351CF5ACD}" type="parTrans" cxnId="{93B6D444-ED6E-4F05-B9F8-EFC0BAE7ECFF}">
      <dgm:prSet/>
      <dgm:spPr/>
      <dgm:t>
        <a:bodyPr/>
        <a:lstStyle/>
        <a:p>
          <a:endParaRPr lang="es-CR"/>
        </a:p>
      </dgm:t>
    </dgm:pt>
    <dgm:pt modelId="{17956001-757F-4E08-B8C7-D5C79091CB54}" type="sibTrans" cxnId="{93B6D444-ED6E-4F05-B9F8-EFC0BAE7ECFF}">
      <dgm:prSet/>
      <dgm:spPr/>
      <dgm:t>
        <a:bodyPr/>
        <a:lstStyle/>
        <a:p>
          <a:endParaRPr lang="es-CR"/>
        </a:p>
      </dgm:t>
    </dgm:pt>
    <dgm:pt modelId="{2EC30C43-9B66-4748-A638-2B307134CB05}">
      <dgm:prSet/>
      <dgm:spPr/>
      <dgm:t>
        <a:bodyPr/>
        <a:lstStyle/>
        <a:p>
          <a:pPr rtl="0"/>
          <a:r>
            <a:rPr lang="es-CR" dirty="0"/>
            <a:t>Desventaja</a:t>
          </a:r>
        </a:p>
      </dgm:t>
    </dgm:pt>
    <dgm:pt modelId="{C3D85F9D-42C4-4D5E-9B61-FEB6D1E68554}" type="parTrans" cxnId="{C4813B44-5D2F-461D-A058-048BFBFC74AF}">
      <dgm:prSet/>
      <dgm:spPr/>
      <dgm:t>
        <a:bodyPr/>
        <a:lstStyle/>
        <a:p>
          <a:endParaRPr lang="es-CR"/>
        </a:p>
      </dgm:t>
    </dgm:pt>
    <dgm:pt modelId="{52482A7A-81EA-4144-BAA0-0255FA18064B}" type="sibTrans" cxnId="{C4813B44-5D2F-461D-A058-048BFBFC74AF}">
      <dgm:prSet/>
      <dgm:spPr/>
      <dgm:t>
        <a:bodyPr/>
        <a:lstStyle/>
        <a:p>
          <a:endParaRPr lang="es-CR"/>
        </a:p>
      </dgm:t>
    </dgm:pt>
    <dgm:pt modelId="{0E0AACDE-12E2-4426-ACB9-6DF445CEEFBB}">
      <dgm:prSet/>
      <dgm:spPr/>
      <dgm:t>
        <a:bodyPr/>
        <a:lstStyle/>
        <a:p>
          <a:pPr rtl="0"/>
          <a:r>
            <a:rPr lang="es-CR" dirty="0"/>
            <a:t>Oscilación de precio no se da al mismo tiempo o en el mismo monto entre el mercado nacional y el internacional</a:t>
          </a:r>
        </a:p>
      </dgm:t>
    </dgm:pt>
    <dgm:pt modelId="{8EE2ED40-0799-4E11-B66F-FDABE896472F}" type="parTrans" cxnId="{25D56558-559C-4349-8793-6B7F8305B166}">
      <dgm:prSet/>
      <dgm:spPr/>
      <dgm:t>
        <a:bodyPr/>
        <a:lstStyle/>
        <a:p>
          <a:endParaRPr lang="es-CR"/>
        </a:p>
      </dgm:t>
    </dgm:pt>
    <dgm:pt modelId="{5CE6F5FE-D69E-4F53-AC80-F3531CF9C48C}" type="sibTrans" cxnId="{25D56558-559C-4349-8793-6B7F8305B166}">
      <dgm:prSet/>
      <dgm:spPr/>
      <dgm:t>
        <a:bodyPr/>
        <a:lstStyle/>
        <a:p>
          <a:endParaRPr lang="es-CR"/>
        </a:p>
      </dgm:t>
    </dgm:pt>
    <dgm:pt modelId="{E0E8FBDF-EA20-423E-A868-639CAAF43692}">
      <dgm:prSet/>
      <dgm:spPr/>
      <dgm:t>
        <a:bodyPr/>
        <a:lstStyle/>
        <a:p>
          <a:pPr rtl="0"/>
          <a:r>
            <a:rPr lang="es-CR" dirty="0"/>
            <a:t>Baja el precio internacional: protección insuficiente</a:t>
          </a:r>
        </a:p>
      </dgm:t>
    </dgm:pt>
    <dgm:pt modelId="{E2D49BDD-6FA0-4BE3-AE7F-A3C1CBED8626}" type="parTrans" cxnId="{2B8AD0C8-9555-4E82-947D-6E8E6F6C1FDA}">
      <dgm:prSet/>
      <dgm:spPr/>
      <dgm:t>
        <a:bodyPr/>
        <a:lstStyle/>
        <a:p>
          <a:endParaRPr lang="es-CR"/>
        </a:p>
      </dgm:t>
    </dgm:pt>
    <dgm:pt modelId="{E17E6F93-CF6D-466B-8FD2-949A72611EC0}" type="sibTrans" cxnId="{2B8AD0C8-9555-4E82-947D-6E8E6F6C1FDA}">
      <dgm:prSet/>
      <dgm:spPr/>
      <dgm:t>
        <a:bodyPr/>
        <a:lstStyle/>
        <a:p>
          <a:endParaRPr lang="es-CR"/>
        </a:p>
      </dgm:t>
    </dgm:pt>
    <dgm:pt modelId="{A78A19E8-0CBF-4E3D-9FF8-E34DEB266286}">
      <dgm:prSet/>
      <dgm:spPr/>
      <dgm:t>
        <a:bodyPr/>
        <a:lstStyle/>
        <a:p>
          <a:pPr rtl="0"/>
          <a:r>
            <a:rPr lang="es-CR" dirty="0"/>
            <a:t>Sube el precio internacional: protección excesiva</a:t>
          </a:r>
        </a:p>
      </dgm:t>
    </dgm:pt>
    <dgm:pt modelId="{4C28F6CD-F069-4227-BF28-2FEEACBBAA1E}" type="parTrans" cxnId="{EC713FFF-B17F-44B8-B2D9-26B86CD55CB2}">
      <dgm:prSet/>
      <dgm:spPr/>
      <dgm:t>
        <a:bodyPr/>
        <a:lstStyle/>
        <a:p>
          <a:endParaRPr lang="es-CR"/>
        </a:p>
      </dgm:t>
    </dgm:pt>
    <dgm:pt modelId="{E403058D-D0C3-4332-B9FC-6351A37129ED}" type="sibTrans" cxnId="{EC713FFF-B17F-44B8-B2D9-26B86CD55CB2}">
      <dgm:prSet/>
      <dgm:spPr/>
      <dgm:t>
        <a:bodyPr/>
        <a:lstStyle/>
        <a:p>
          <a:endParaRPr lang="es-CR"/>
        </a:p>
      </dgm:t>
    </dgm:pt>
    <dgm:pt modelId="{6312DE99-473A-490E-9EDE-62D5CAA84F21}">
      <dgm:prSet/>
      <dgm:spPr/>
      <dgm:t>
        <a:bodyPr/>
        <a:lstStyle/>
        <a:p>
          <a:pPr rtl="0"/>
          <a:r>
            <a:rPr lang="es-CR" dirty="0"/>
            <a:t>Su determinación es mucho más compleja</a:t>
          </a:r>
        </a:p>
      </dgm:t>
    </dgm:pt>
    <dgm:pt modelId="{FEA693C2-4CC7-4274-BADE-44D58722793C}" type="parTrans" cxnId="{52C937E0-EFAF-4D09-A0CC-7DEDD444CACC}">
      <dgm:prSet/>
      <dgm:spPr/>
      <dgm:t>
        <a:bodyPr/>
        <a:lstStyle/>
        <a:p>
          <a:endParaRPr lang="es-CR"/>
        </a:p>
      </dgm:t>
    </dgm:pt>
    <dgm:pt modelId="{1A37AB51-B41E-4905-9235-775A4C0FF1DF}" type="sibTrans" cxnId="{52C937E0-EFAF-4D09-A0CC-7DEDD444CACC}">
      <dgm:prSet/>
      <dgm:spPr/>
      <dgm:t>
        <a:bodyPr/>
        <a:lstStyle/>
        <a:p>
          <a:endParaRPr lang="es-CR"/>
        </a:p>
      </dgm:t>
    </dgm:pt>
    <dgm:pt modelId="{2DC60F90-4FEF-8343-B0B0-CD998E52105B}" type="pres">
      <dgm:prSet presAssocID="{E706BD33-F0AB-4576-9B55-B34C64842330}" presName="Name0" presStyleCnt="0">
        <dgm:presLayoutVars>
          <dgm:dir/>
          <dgm:animLvl val="lvl"/>
          <dgm:resizeHandles val="exact"/>
        </dgm:presLayoutVars>
      </dgm:prSet>
      <dgm:spPr/>
    </dgm:pt>
    <dgm:pt modelId="{BA7C207E-73C0-7442-8248-A829CBF88475}" type="pres">
      <dgm:prSet presAssocID="{D8C42AFD-2BB7-44A4-9729-996476A95400}" presName="composite" presStyleCnt="0"/>
      <dgm:spPr/>
    </dgm:pt>
    <dgm:pt modelId="{8DFFF241-02EC-B54C-8F9C-2B9014ABB70A}" type="pres">
      <dgm:prSet presAssocID="{D8C42AFD-2BB7-44A4-9729-996476A95400}" presName="parTx" presStyleLbl="alignNode1" presStyleIdx="0" presStyleCnt="2">
        <dgm:presLayoutVars>
          <dgm:chMax val="0"/>
          <dgm:chPref val="0"/>
          <dgm:bulletEnabled val="1"/>
        </dgm:presLayoutVars>
      </dgm:prSet>
      <dgm:spPr/>
    </dgm:pt>
    <dgm:pt modelId="{B7585182-A3F8-5A45-B7B7-015445207471}" type="pres">
      <dgm:prSet presAssocID="{D8C42AFD-2BB7-44A4-9729-996476A95400}" presName="desTx" presStyleLbl="alignAccFollowNode1" presStyleIdx="0" presStyleCnt="2">
        <dgm:presLayoutVars>
          <dgm:bulletEnabled val="1"/>
        </dgm:presLayoutVars>
      </dgm:prSet>
      <dgm:spPr/>
    </dgm:pt>
    <dgm:pt modelId="{6B15EA8F-4222-334F-978B-2E7AAB0CAE85}" type="pres">
      <dgm:prSet presAssocID="{15A9CBA8-4B16-4E00-9A70-5E8DDC61F0EE}" presName="space" presStyleCnt="0"/>
      <dgm:spPr/>
    </dgm:pt>
    <dgm:pt modelId="{2BE9F783-E71F-2547-B1EA-3C4254AC87DC}" type="pres">
      <dgm:prSet presAssocID="{2EC30C43-9B66-4748-A638-2B307134CB05}" presName="composite" presStyleCnt="0"/>
      <dgm:spPr/>
    </dgm:pt>
    <dgm:pt modelId="{F08DF7F2-E2B4-004B-8F85-9A9FF6AAAD5A}" type="pres">
      <dgm:prSet presAssocID="{2EC30C43-9B66-4748-A638-2B307134CB05}" presName="parTx" presStyleLbl="alignNode1" presStyleIdx="1" presStyleCnt="2">
        <dgm:presLayoutVars>
          <dgm:chMax val="0"/>
          <dgm:chPref val="0"/>
          <dgm:bulletEnabled val="1"/>
        </dgm:presLayoutVars>
      </dgm:prSet>
      <dgm:spPr/>
    </dgm:pt>
    <dgm:pt modelId="{A615F776-88C3-514C-A901-87062145CB48}" type="pres">
      <dgm:prSet presAssocID="{2EC30C43-9B66-4748-A638-2B307134CB05}" presName="desTx" presStyleLbl="alignAccFollowNode1" presStyleIdx="1" presStyleCnt="2">
        <dgm:presLayoutVars>
          <dgm:bulletEnabled val="1"/>
        </dgm:presLayoutVars>
      </dgm:prSet>
      <dgm:spPr/>
    </dgm:pt>
  </dgm:ptLst>
  <dgm:cxnLst>
    <dgm:cxn modelId="{3B669E13-4C22-1E49-AD06-2E495243C425}" type="presOf" srcId="{E706BD33-F0AB-4576-9B55-B34C64842330}" destId="{2DC60F90-4FEF-8343-B0B0-CD998E52105B}" srcOrd="0" destOrd="0" presId="urn:microsoft.com/office/officeart/2005/8/layout/hList1"/>
    <dgm:cxn modelId="{37582E18-AA70-554D-B970-95C6D8876E14}" type="presOf" srcId="{07C197B8-FEB8-4FA1-A622-5F3FD6C2240D}" destId="{B7585182-A3F8-5A45-B7B7-015445207471}" srcOrd="0" destOrd="0" presId="urn:microsoft.com/office/officeart/2005/8/layout/hList1"/>
    <dgm:cxn modelId="{C4813B44-5D2F-461D-A058-048BFBFC74AF}" srcId="{E706BD33-F0AB-4576-9B55-B34C64842330}" destId="{2EC30C43-9B66-4748-A638-2B307134CB05}" srcOrd="1" destOrd="0" parTransId="{C3D85F9D-42C4-4D5E-9B61-FEB6D1E68554}" sibTransId="{52482A7A-81EA-4144-BAA0-0255FA18064B}"/>
    <dgm:cxn modelId="{93B6D444-ED6E-4F05-B9F8-EFC0BAE7ECFF}" srcId="{D8C42AFD-2BB7-44A4-9729-996476A95400}" destId="{07C197B8-FEB8-4FA1-A622-5F3FD6C2240D}" srcOrd="0" destOrd="0" parTransId="{88AF3FA7-842C-4E48-97FD-224351CF5ACD}" sibTransId="{17956001-757F-4E08-B8C7-D5C79091CB54}"/>
    <dgm:cxn modelId="{25D56558-559C-4349-8793-6B7F8305B166}" srcId="{2EC30C43-9B66-4748-A638-2B307134CB05}" destId="{0E0AACDE-12E2-4426-ACB9-6DF445CEEFBB}" srcOrd="0" destOrd="0" parTransId="{8EE2ED40-0799-4E11-B66F-FDABE896472F}" sibTransId="{5CE6F5FE-D69E-4F53-AC80-F3531CF9C48C}"/>
    <dgm:cxn modelId="{7581228D-E8CD-AA44-9D04-AA4200877CAF}" type="presOf" srcId="{6312DE99-473A-490E-9EDE-62D5CAA84F21}" destId="{A615F776-88C3-514C-A901-87062145CB48}" srcOrd="0" destOrd="3" presId="urn:microsoft.com/office/officeart/2005/8/layout/hList1"/>
    <dgm:cxn modelId="{54AD1291-03C6-E94A-A30C-65D48C025D02}" type="presOf" srcId="{E0E8FBDF-EA20-423E-A868-639CAAF43692}" destId="{A615F776-88C3-514C-A901-87062145CB48}" srcOrd="0" destOrd="1" presId="urn:microsoft.com/office/officeart/2005/8/layout/hList1"/>
    <dgm:cxn modelId="{3FB85392-D13C-4686-94E3-908051A4A63D}" srcId="{E706BD33-F0AB-4576-9B55-B34C64842330}" destId="{D8C42AFD-2BB7-44A4-9729-996476A95400}" srcOrd="0" destOrd="0" parTransId="{F5B06E61-2BE5-4069-AA69-2DE32B899392}" sibTransId="{15A9CBA8-4B16-4E00-9A70-5E8DDC61F0EE}"/>
    <dgm:cxn modelId="{2A3E2BC4-FA2F-BC46-91FC-536237F51559}" type="presOf" srcId="{D8C42AFD-2BB7-44A4-9729-996476A95400}" destId="{8DFFF241-02EC-B54C-8F9C-2B9014ABB70A}" srcOrd="0" destOrd="0" presId="urn:microsoft.com/office/officeart/2005/8/layout/hList1"/>
    <dgm:cxn modelId="{2B8AD0C8-9555-4E82-947D-6E8E6F6C1FDA}" srcId="{0E0AACDE-12E2-4426-ACB9-6DF445CEEFBB}" destId="{E0E8FBDF-EA20-423E-A868-639CAAF43692}" srcOrd="0" destOrd="0" parTransId="{E2D49BDD-6FA0-4BE3-AE7F-A3C1CBED8626}" sibTransId="{E17E6F93-CF6D-466B-8FD2-949A72611EC0}"/>
    <dgm:cxn modelId="{794548DC-13C0-D741-9D08-A7C1856167C5}" type="presOf" srcId="{2EC30C43-9B66-4748-A638-2B307134CB05}" destId="{F08DF7F2-E2B4-004B-8F85-9A9FF6AAAD5A}" srcOrd="0" destOrd="0" presId="urn:microsoft.com/office/officeart/2005/8/layout/hList1"/>
    <dgm:cxn modelId="{F1CC50DF-7A58-9D4A-9668-7FFC914CDFF7}" type="presOf" srcId="{0E0AACDE-12E2-4426-ACB9-6DF445CEEFBB}" destId="{A615F776-88C3-514C-A901-87062145CB48}" srcOrd="0" destOrd="0" presId="urn:microsoft.com/office/officeart/2005/8/layout/hList1"/>
    <dgm:cxn modelId="{52C937E0-EFAF-4D09-A0CC-7DEDD444CACC}" srcId="{2EC30C43-9B66-4748-A638-2B307134CB05}" destId="{6312DE99-473A-490E-9EDE-62D5CAA84F21}" srcOrd="1" destOrd="0" parTransId="{FEA693C2-4CC7-4274-BADE-44D58722793C}" sibTransId="{1A37AB51-B41E-4905-9235-775A4C0FF1DF}"/>
    <dgm:cxn modelId="{DD66A9E5-23D3-CE47-8F52-8ABC7E4F0552}" type="presOf" srcId="{A78A19E8-0CBF-4E3D-9FF8-E34DEB266286}" destId="{A615F776-88C3-514C-A901-87062145CB48}" srcOrd="0" destOrd="2" presId="urn:microsoft.com/office/officeart/2005/8/layout/hList1"/>
    <dgm:cxn modelId="{EC713FFF-B17F-44B8-B2D9-26B86CD55CB2}" srcId="{0E0AACDE-12E2-4426-ACB9-6DF445CEEFBB}" destId="{A78A19E8-0CBF-4E3D-9FF8-E34DEB266286}" srcOrd="1" destOrd="0" parTransId="{4C28F6CD-F069-4227-BF28-2FEEACBBAA1E}" sibTransId="{E403058D-D0C3-4332-B9FC-6351A37129ED}"/>
    <dgm:cxn modelId="{C2BDB594-D0F2-884A-A5E0-79326DBA458A}" type="presParOf" srcId="{2DC60F90-4FEF-8343-B0B0-CD998E52105B}" destId="{BA7C207E-73C0-7442-8248-A829CBF88475}" srcOrd="0" destOrd="0" presId="urn:microsoft.com/office/officeart/2005/8/layout/hList1"/>
    <dgm:cxn modelId="{A1F66CED-5E70-0442-8AD9-62C0AAE211BE}" type="presParOf" srcId="{BA7C207E-73C0-7442-8248-A829CBF88475}" destId="{8DFFF241-02EC-B54C-8F9C-2B9014ABB70A}" srcOrd="0" destOrd="0" presId="urn:microsoft.com/office/officeart/2005/8/layout/hList1"/>
    <dgm:cxn modelId="{F18B28FD-E5F5-C943-BF96-203610A671CB}" type="presParOf" srcId="{BA7C207E-73C0-7442-8248-A829CBF88475}" destId="{B7585182-A3F8-5A45-B7B7-015445207471}" srcOrd="1" destOrd="0" presId="urn:microsoft.com/office/officeart/2005/8/layout/hList1"/>
    <dgm:cxn modelId="{34A00ADA-A00F-E14C-9626-3ED2FE561D2A}" type="presParOf" srcId="{2DC60F90-4FEF-8343-B0B0-CD998E52105B}" destId="{6B15EA8F-4222-334F-978B-2E7AAB0CAE85}" srcOrd="1" destOrd="0" presId="urn:microsoft.com/office/officeart/2005/8/layout/hList1"/>
    <dgm:cxn modelId="{06E09A52-7294-D441-AFCF-78917B978FDE}" type="presParOf" srcId="{2DC60F90-4FEF-8343-B0B0-CD998E52105B}" destId="{2BE9F783-E71F-2547-B1EA-3C4254AC87DC}" srcOrd="2" destOrd="0" presId="urn:microsoft.com/office/officeart/2005/8/layout/hList1"/>
    <dgm:cxn modelId="{BFCD4484-CDE1-E54A-B260-4AB0205DA827}" type="presParOf" srcId="{2BE9F783-E71F-2547-B1EA-3C4254AC87DC}" destId="{F08DF7F2-E2B4-004B-8F85-9A9FF6AAAD5A}" srcOrd="0" destOrd="0" presId="urn:microsoft.com/office/officeart/2005/8/layout/hList1"/>
    <dgm:cxn modelId="{DEC2C2B8-8584-F847-BEDE-D30DF8DE3FEC}" type="presParOf" srcId="{2BE9F783-E71F-2547-B1EA-3C4254AC87DC}" destId="{A615F776-88C3-514C-A901-87062145CB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C91C6D-62C0-4D2D-9527-D72E07B7A4FA}" type="doc">
      <dgm:prSet loTypeId="urn:microsoft.com/office/officeart/2005/8/layout/hierarchy3" loCatId="list" qsTypeId="urn:microsoft.com/office/officeart/2005/8/quickstyle/simple4" qsCatId="simple" csTypeId="urn:microsoft.com/office/officeart/2005/8/colors/colorful5" csCatId="colorful" phldr="1"/>
      <dgm:spPr/>
      <dgm:t>
        <a:bodyPr/>
        <a:lstStyle/>
        <a:p>
          <a:endParaRPr lang="es-ES_tradnl"/>
        </a:p>
      </dgm:t>
    </dgm:pt>
    <dgm:pt modelId="{9937CAFE-ABF8-429B-81FA-9CC7A0A1F72C}">
      <dgm:prSet phldrT="[Texto]" custT="1"/>
      <dgm:spPr/>
      <dgm:t>
        <a:bodyPr/>
        <a:lstStyle/>
        <a:p>
          <a:r>
            <a:rPr lang="es-ES_tradnl" sz="1600" b="1" dirty="0">
              <a:effectLst>
                <a:outerShdw blurRad="38100" dist="38100" dir="2700000" algn="tl">
                  <a:srgbClr val="000000">
                    <a:alpha val="43137"/>
                  </a:srgbClr>
                </a:outerShdw>
              </a:effectLst>
            </a:rPr>
            <a:t>Causas Intrínsecas</a:t>
          </a:r>
        </a:p>
      </dgm:t>
    </dgm:pt>
    <dgm:pt modelId="{9534C3F8-1AF1-49EA-9539-9DEB49F39BFC}" type="parTrans" cxnId="{61F63DB3-ADD3-4B1E-968A-0ADC8A8D752D}">
      <dgm:prSet/>
      <dgm:spPr/>
      <dgm:t>
        <a:bodyPr/>
        <a:lstStyle/>
        <a:p>
          <a:endParaRPr lang="es-ES_tradnl" sz="1600"/>
        </a:p>
      </dgm:t>
    </dgm:pt>
    <dgm:pt modelId="{4A042F06-ABB7-4CDA-BCFF-BD4C0D5C1DE2}" type="sibTrans" cxnId="{61F63DB3-ADD3-4B1E-968A-0ADC8A8D752D}">
      <dgm:prSet/>
      <dgm:spPr/>
      <dgm:t>
        <a:bodyPr/>
        <a:lstStyle/>
        <a:p>
          <a:endParaRPr lang="es-ES_tradnl" sz="1600"/>
        </a:p>
      </dgm:t>
    </dgm:pt>
    <dgm:pt modelId="{6E9A87E0-399C-4CE8-B5C5-F33FA84F03CC}">
      <dgm:prSet phldrT="[Texto]" custT="1"/>
      <dgm:spPr/>
      <dgm:t>
        <a:bodyPr/>
        <a:lstStyle/>
        <a:p>
          <a:r>
            <a:rPr lang="es-ES_tradnl" sz="1600" b="1" dirty="0">
              <a:effectLst>
                <a:outerShdw blurRad="38100" dist="38100" dir="2700000" algn="tl">
                  <a:srgbClr val="000000">
                    <a:alpha val="43137"/>
                  </a:srgbClr>
                </a:outerShdw>
              </a:effectLst>
            </a:rPr>
            <a:t>Causas Extrínsecas</a:t>
          </a:r>
        </a:p>
      </dgm:t>
    </dgm:pt>
    <dgm:pt modelId="{ECBE010B-2857-4C5A-AF65-FCFE686AF4E3}" type="parTrans" cxnId="{0564AF87-6E58-4655-9996-03BA9836368A}">
      <dgm:prSet/>
      <dgm:spPr/>
      <dgm:t>
        <a:bodyPr/>
        <a:lstStyle/>
        <a:p>
          <a:endParaRPr lang="es-ES_tradnl" sz="1600"/>
        </a:p>
      </dgm:t>
    </dgm:pt>
    <dgm:pt modelId="{B65C6712-AC7F-48E4-92DF-0A0897294AE1}" type="sibTrans" cxnId="{0564AF87-6E58-4655-9996-03BA9836368A}">
      <dgm:prSet/>
      <dgm:spPr/>
      <dgm:t>
        <a:bodyPr/>
        <a:lstStyle/>
        <a:p>
          <a:endParaRPr lang="es-ES_tradnl" sz="1600"/>
        </a:p>
      </dgm:t>
    </dgm:pt>
    <dgm:pt modelId="{30DB6C87-7FFC-41C6-9D21-7F67A4123704}">
      <dgm:prSet custT="1"/>
      <dgm:spPr/>
      <dgm:t>
        <a:bodyPr/>
        <a:lstStyle/>
        <a:p>
          <a:pPr algn="ctr"/>
          <a:r>
            <a:rPr lang="en-US" sz="1600" b="1" dirty="0"/>
            <a:t>Su ventaja de adaptarse </a:t>
          </a:r>
          <a:r>
            <a:rPr lang="es-MX" sz="1600" b="1" noProof="0" dirty="0"/>
            <a:t>automáticamente</a:t>
          </a:r>
          <a:r>
            <a:rPr lang="en-US" sz="1600" b="1" dirty="0"/>
            <a:t> en el  tiempo a las oscilaciones del mercado </a:t>
          </a:r>
          <a:r>
            <a:rPr lang="en-US" sz="1600" b="1" dirty="0" err="1"/>
            <a:t>internacional</a:t>
          </a:r>
          <a:endParaRPr lang="es-ES_tradnl" sz="1600" dirty="0"/>
        </a:p>
      </dgm:t>
    </dgm:pt>
    <dgm:pt modelId="{5AA1523E-E2E4-4011-8816-19B798044DD5}" type="parTrans" cxnId="{99779B14-399C-4F37-A286-35E095996802}">
      <dgm:prSet/>
      <dgm:spPr/>
      <dgm:t>
        <a:bodyPr/>
        <a:lstStyle/>
        <a:p>
          <a:endParaRPr lang="es-ES_tradnl" sz="1600" dirty="0"/>
        </a:p>
      </dgm:t>
    </dgm:pt>
    <dgm:pt modelId="{77EBB703-BF98-4F8D-A266-F96341AFF850}" type="sibTrans" cxnId="{99779B14-399C-4F37-A286-35E095996802}">
      <dgm:prSet/>
      <dgm:spPr/>
      <dgm:t>
        <a:bodyPr/>
        <a:lstStyle/>
        <a:p>
          <a:endParaRPr lang="es-ES_tradnl" sz="1600"/>
        </a:p>
      </dgm:t>
    </dgm:pt>
    <dgm:pt modelId="{CA75067D-AFEA-4744-B734-E6D6E1761397}">
      <dgm:prSet custT="1"/>
      <dgm:spPr/>
      <dgm:t>
        <a:bodyPr/>
        <a:lstStyle/>
        <a:p>
          <a:pPr algn="ctr"/>
          <a:r>
            <a:rPr lang="en-US" sz="1600" b="1" dirty="0"/>
            <a:t>Carácter proteccionista de los derechos </a:t>
          </a:r>
          <a:r>
            <a:rPr lang="en-US" sz="1600" b="1" dirty="0" err="1"/>
            <a:t>arancelarios</a:t>
          </a:r>
          <a:r>
            <a:rPr lang="en-US" sz="1600" b="1" dirty="0"/>
            <a:t> </a:t>
          </a:r>
        </a:p>
      </dgm:t>
    </dgm:pt>
    <dgm:pt modelId="{6B5A4713-C4E9-4154-9C42-73F15A09A3DC}" type="parTrans" cxnId="{F2862125-F859-4F66-8A3D-93C9353826BC}">
      <dgm:prSet/>
      <dgm:spPr/>
      <dgm:t>
        <a:bodyPr/>
        <a:lstStyle/>
        <a:p>
          <a:endParaRPr lang="es-ES_tradnl" sz="1600" dirty="0"/>
        </a:p>
      </dgm:t>
    </dgm:pt>
    <dgm:pt modelId="{895E5A1A-217F-441B-8B28-6F5CB25258B1}" type="sibTrans" cxnId="{F2862125-F859-4F66-8A3D-93C9353826BC}">
      <dgm:prSet/>
      <dgm:spPr/>
      <dgm:t>
        <a:bodyPr/>
        <a:lstStyle/>
        <a:p>
          <a:endParaRPr lang="es-ES_tradnl" sz="1600"/>
        </a:p>
      </dgm:t>
    </dgm:pt>
    <dgm:pt modelId="{D3EABB30-0C7E-4440-96BD-C79630505FDB}">
      <dgm:prSet custT="1"/>
      <dgm:spPr/>
      <dgm:t>
        <a:bodyPr/>
        <a:lstStyle/>
        <a:p>
          <a:pPr algn="ctr"/>
          <a:r>
            <a:rPr lang="en-US" sz="1600" b="1" dirty="0"/>
            <a:t>Proceso de integración </a:t>
          </a:r>
          <a:r>
            <a:rPr lang="en-US" sz="1600" b="1" dirty="0" err="1"/>
            <a:t>económica</a:t>
          </a:r>
          <a:r>
            <a:rPr lang="en-US" sz="1600" b="1" dirty="0"/>
            <a:t> </a:t>
          </a:r>
          <a:r>
            <a:rPr lang="en-US" sz="1600" b="1" dirty="0" err="1"/>
            <a:t>internacional</a:t>
          </a:r>
          <a:endParaRPr lang="es-ES_tradnl" sz="1600" dirty="0"/>
        </a:p>
      </dgm:t>
    </dgm:pt>
    <dgm:pt modelId="{838FA074-A506-46CB-920E-96F49C49CC2E}" type="parTrans" cxnId="{2E247F04-6068-4D71-AFB1-D882397221A9}">
      <dgm:prSet/>
      <dgm:spPr/>
      <dgm:t>
        <a:bodyPr/>
        <a:lstStyle/>
        <a:p>
          <a:endParaRPr lang="es-ES_tradnl" sz="1600" dirty="0"/>
        </a:p>
      </dgm:t>
    </dgm:pt>
    <dgm:pt modelId="{B4755026-9E3B-44EF-8956-09AC5BD73420}" type="sibTrans" cxnId="{2E247F04-6068-4D71-AFB1-D882397221A9}">
      <dgm:prSet/>
      <dgm:spPr/>
      <dgm:t>
        <a:bodyPr/>
        <a:lstStyle/>
        <a:p>
          <a:endParaRPr lang="es-ES_tradnl" sz="1600"/>
        </a:p>
      </dgm:t>
    </dgm:pt>
    <dgm:pt modelId="{3A346435-4261-4B4B-B216-C271BDFA7034}" type="pres">
      <dgm:prSet presAssocID="{B9C91C6D-62C0-4D2D-9527-D72E07B7A4FA}" presName="diagram" presStyleCnt="0">
        <dgm:presLayoutVars>
          <dgm:chPref val="1"/>
          <dgm:dir/>
          <dgm:animOne val="branch"/>
          <dgm:animLvl val="lvl"/>
          <dgm:resizeHandles/>
        </dgm:presLayoutVars>
      </dgm:prSet>
      <dgm:spPr/>
    </dgm:pt>
    <dgm:pt modelId="{0DE1B001-AA67-43A5-9110-BD6EC55DF42F}" type="pres">
      <dgm:prSet presAssocID="{9937CAFE-ABF8-429B-81FA-9CC7A0A1F72C}" presName="root" presStyleCnt="0"/>
      <dgm:spPr/>
    </dgm:pt>
    <dgm:pt modelId="{D6C5CA42-BF0C-4C13-8566-408AA6B47146}" type="pres">
      <dgm:prSet presAssocID="{9937CAFE-ABF8-429B-81FA-9CC7A0A1F72C}" presName="rootComposite" presStyleCnt="0"/>
      <dgm:spPr/>
    </dgm:pt>
    <dgm:pt modelId="{13A87674-74BE-470C-A05C-3FDC97B0EA99}" type="pres">
      <dgm:prSet presAssocID="{9937CAFE-ABF8-429B-81FA-9CC7A0A1F72C}" presName="rootText" presStyleLbl="node1" presStyleIdx="0" presStyleCnt="2"/>
      <dgm:spPr/>
    </dgm:pt>
    <dgm:pt modelId="{8268FFDF-186A-41E1-8978-1FE1AD336163}" type="pres">
      <dgm:prSet presAssocID="{9937CAFE-ABF8-429B-81FA-9CC7A0A1F72C}" presName="rootConnector" presStyleLbl="node1" presStyleIdx="0" presStyleCnt="2"/>
      <dgm:spPr/>
    </dgm:pt>
    <dgm:pt modelId="{33C3869D-7A21-4779-9EB9-14898FF86BA1}" type="pres">
      <dgm:prSet presAssocID="{9937CAFE-ABF8-429B-81FA-9CC7A0A1F72C}" presName="childShape" presStyleCnt="0"/>
      <dgm:spPr/>
    </dgm:pt>
    <dgm:pt modelId="{35539D9B-73ED-406A-B4DA-378A11E28FDA}" type="pres">
      <dgm:prSet presAssocID="{5AA1523E-E2E4-4011-8816-19B798044DD5}" presName="Name13" presStyleLbl="parChTrans1D2" presStyleIdx="0" presStyleCnt="3"/>
      <dgm:spPr/>
    </dgm:pt>
    <dgm:pt modelId="{ABD90F3C-B070-4A1C-BB52-D812F11A8CA0}" type="pres">
      <dgm:prSet presAssocID="{30DB6C87-7FFC-41C6-9D21-7F67A4123704}" presName="childText" presStyleLbl="bgAcc1" presStyleIdx="0" presStyleCnt="3" custScaleX="110221">
        <dgm:presLayoutVars>
          <dgm:bulletEnabled val="1"/>
        </dgm:presLayoutVars>
      </dgm:prSet>
      <dgm:spPr/>
    </dgm:pt>
    <dgm:pt modelId="{6E180984-A926-4F8F-8733-3A4BBAA43789}" type="pres">
      <dgm:prSet presAssocID="{6E9A87E0-399C-4CE8-B5C5-F33FA84F03CC}" presName="root" presStyleCnt="0"/>
      <dgm:spPr/>
    </dgm:pt>
    <dgm:pt modelId="{06016EC3-ED46-4C32-BAFF-F455F1B04988}" type="pres">
      <dgm:prSet presAssocID="{6E9A87E0-399C-4CE8-B5C5-F33FA84F03CC}" presName="rootComposite" presStyleCnt="0"/>
      <dgm:spPr/>
    </dgm:pt>
    <dgm:pt modelId="{5CE298E3-D286-4ED9-B058-CB612CBFCB1B}" type="pres">
      <dgm:prSet presAssocID="{6E9A87E0-399C-4CE8-B5C5-F33FA84F03CC}" presName="rootText" presStyleLbl="node1" presStyleIdx="1" presStyleCnt="2"/>
      <dgm:spPr/>
    </dgm:pt>
    <dgm:pt modelId="{00B5F610-7E52-44F3-84C0-E858BDCE6F10}" type="pres">
      <dgm:prSet presAssocID="{6E9A87E0-399C-4CE8-B5C5-F33FA84F03CC}" presName="rootConnector" presStyleLbl="node1" presStyleIdx="1" presStyleCnt="2"/>
      <dgm:spPr/>
    </dgm:pt>
    <dgm:pt modelId="{F770DA83-E36E-46D9-9C76-565D4059709F}" type="pres">
      <dgm:prSet presAssocID="{6E9A87E0-399C-4CE8-B5C5-F33FA84F03CC}" presName="childShape" presStyleCnt="0"/>
      <dgm:spPr/>
    </dgm:pt>
    <dgm:pt modelId="{55773F18-C592-4BF5-AE40-3AD630B5330D}" type="pres">
      <dgm:prSet presAssocID="{6B5A4713-C4E9-4154-9C42-73F15A09A3DC}" presName="Name13" presStyleLbl="parChTrans1D2" presStyleIdx="1" presStyleCnt="3"/>
      <dgm:spPr/>
    </dgm:pt>
    <dgm:pt modelId="{9E894EC8-BC57-42F5-9ABF-A75374197BD4}" type="pres">
      <dgm:prSet presAssocID="{CA75067D-AFEA-4744-B734-E6D6E1761397}" presName="childText" presStyleLbl="bgAcc1" presStyleIdx="1" presStyleCnt="3">
        <dgm:presLayoutVars>
          <dgm:bulletEnabled val="1"/>
        </dgm:presLayoutVars>
      </dgm:prSet>
      <dgm:spPr/>
    </dgm:pt>
    <dgm:pt modelId="{A078F9CD-DFC7-4BCA-9DDA-4EFBF61C605F}" type="pres">
      <dgm:prSet presAssocID="{838FA074-A506-46CB-920E-96F49C49CC2E}" presName="Name13" presStyleLbl="parChTrans1D2" presStyleIdx="2" presStyleCnt="3"/>
      <dgm:spPr/>
    </dgm:pt>
    <dgm:pt modelId="{A11D6F98-50A3-402F-94EF-99A5FDD4DBCD}" type="pres">
      <dgm:prSet presAssocID="{D3EABB30-0C7E-4440-96BD-C79630505FDB}" presName="childText" presStyleLbl="bgAcc1" presStyleIdx="2" presStyleCnt="3">
        <dgm:presLayoutVars>
          <dgm:bulletEnabled val="1"/>
        </dgm:presLayoutVars>
      </dgm:prSet>
      <dgm:spPr/>
    </dgm:pt>
  </dgm:ptLst>
  <dgm:cxnLst>
    <dgm:cxn modelId="{8C8CAD03-DE14-4DF6-92EA-5D588C2EAB2D}" type="presOf" srcId="{9937CAFE-ABF8-429B-81FA-9CC7A0A1F72C}" destId="{8268FFDF-186A-41E1-8978-1FE1AD336163}" srcOrd="1" destOrd="0" presId="urn:microsoft.com/office/officeart/2005/8/layout/hierarchy3"/>
    <dgm:cxn modelId="{2E247F04-6068-4D71-AFB1-D882397221A9}" srcId="{6E9A87E0-399C-4CE8-B5C5-F33FA84F03CC}" destId="{D3EABB30-0C7E-4440-96BD-C79630505FDB}" srcOrd="1" destOrd="0" parTransId="{838FA074-A506-46CB-920E-96F49C49CC2E}" sibTransId="{B4755026-9E3B-44EF-8956-09AC5BD73420}"/>
    <dgm:cxn modelId="{99779B14-399C-4F37-A286-35E095996802}" srcId="{9937CAFE-ABF8-429B-81FA-9CC7A0A1F72C}" destId="{30DB6C87-7FFC-41C6-9D21-7F67A4123704}" srcOrd="0" destOrd="0" parTransId="{5AA1523E-E2E4-4011-8816-19B798044DD5}" sibTransId="{77EBB703-BF98-4F8D-A266-F96341AFF850}"/>
    <dgm:cxn modelId="{692A7015-D403-434E-A9E6-A26ACF2DD279}" type="presOf" srcId="{9937CAFE-ABF8-429B-81FA-9CC7A0A1F72C}" destId="{13A87674-74BE-470C-A05C-3FDC97B0EA99}" srcOrd="0" destOrd="0" presId="urn:microsoft.com/office/officeart/2005/8/layout/hierarchy3"/>
    <dgm:cxn modelId="{2C973A18-0E0A-4E7E-8930-687AE773662A}" type="presOf" srcId="{5AA1523E-E2E4-4011-8816-19B798044DD5}" destId="{35539D9B-73ED-406A-B4DA-378A11E28FDA}" srcOrd="0" destOrd="0" presId="urn:microsoft.com/office/officeart/2005/8/layout/hierarchy3"/>
    <dgm:cxn modelId="{F2862125-F859-4F66-8A3D-93C9353826BC}" srcId="{6E9A87E0-399C-4CE8-B5C5-F33FA84F03CC}" destId="{CA75067D-AFEA-4744-B734-E6D6E1761397}" srcOrd="0" destOrd="0" parTransId="{6B5A4713-C4E9-4154-9C42-73F15A09A3DC}" sibTransId="{895E5A1A-217F-441B-8B28-6F5CB25258B1}"/>
    <dgm:cxn modelId="{E9B6B439-35DC-45FB-8BA8-7B5B9133A3FF}" type="presOf" srcId="{B9C91C6D-62C0-4D2D-9527-D72E07B7A4FA}" destId="{3A346435-4261-4B4B-B216-C271BDFA7034}" srcOrd="0" destOrd="0" presId="urn:microsoft.com/office/officeart/2005/8/layout/hierarchy3"/>
    <dgm:cxn modelId="{16136760-26F7-4BF6-9E61-E48AC5CB6F90}" type="presOf" srcId="{6B5A4713-C4E9-4154-9C42-73F15A09A3DC}" destId="{55773F18-C592-4BF5-AE40-3AD630B5330D}" srcOrd="0" destOrd="0" presId="urn:microsoft.com/office/officeart/2005/8/layout/hierarchy3"/>
    <dgm:cxn modelId="{E1DF177D-6A46-47D2-BFB1-C3102D343F3A}" type="presOf" srcId="{838FA074-A506-46CB-920E-96F49C49CC2E}" destId="{A078F9CD-DFC7-4BCA-9DDA-4EFBF61C605F}" srcOrd="0" destOrd="0" presId="urn:microsoft.com/office/officeart/2005/8/layout/hierarchy3"/>
    <dgm:cxn modelId="{0564AF87-6E58-4655-9996-03BA9836368A}" srcId="{B9C91C6D-62C0-4D2D-9527-D72E07B7A4FA}" destId="{6E9A87E0-399C-4CE8-B5C5-F33FA84F03CC}" srcOrd="1" destOrd="0" parTransId="{ECBE010B-2857-4C5A-AF65-FCFE686AF4E3}" sibTransId="{B65C6712-AC7F-48E4-92DF-0A0897294AE1}"/>
    <dgm:cxn modelId="{DD47C28D-055F-450F-AC48-FD7C47FCD250}" type="presOf" srcId="{CA75067D-AFEA-4744-B734-E6D6E1761397}" destId="{9E894EC8-BC57-42F5-9ABF-A75374197BD4}" srcOrd="0" destOrd="0" presId="urn:microsoft.com/office/officeart/2005/8/layout/hierarchy3"/>
    <dgm:cxn modelId="{10E8C59D-6205-4800-B2E1-9DDF87456224}" type="presOf" srcId="{D3EABB30-0C7E-4440-96BD-C79630505FDB}" destId="{A11D6F98-50A3-402F-94EF-99A5FDD4DBCD}" srcOrd="0" destOrd="0" presId="urn:microsoft.com/office/officeart/2005/8/layout/hierarchy3"/>
    <dgm:cxn modelId="{61F63DB3-ADD3-4B1E-968A-0ADC8A8D752D}" srcId="{B9C91C6D-62C0-4D2D-9527-D72E07B7A4FA}" destId="{9937CAFE-ABF8-429B-81FA-9CC7A0A1F72C}" srcOrd="0" destOrd="0" parTransId="{9534C3F8-1AF1-49EA-9539-9DEB49F39BFC}" sibTransId="{4A042F06-ABB7-4CDA-BCFF-BD4C0D5C1DE2}"/>
    <dgm:cxn modelId="{C3422FBB-3025-494E-97F1-0B18E4361470}" type="presOf" srcId="{6E9A87E0-399C-4CE8-B5C5-F33FA84F03CC}" destId="{00B5F610-7E52-44F3-84C0-E858BDCE6F10}" srcOrd="1" destOrd="0" presId="urn:microsoft.com/office/officeart/2005/8/layout/hierarchy3"/>
    <dgm:cxn modelId="{C160F6CA-C2E1-43F6-93AB-FBE177208401}" type="presOf" srcId="{30DB6C87-7FFC-41C6-9D21-7F67A4123704}" destId="{ABD90F3C-B070-4A1C-BB52-D812F11A8CA0}" srcOrd="0" destOrd="0" presId="urn:microsoft.com/office/officeart/2005/8/layout/hierarchy3"/>
    <dgm:cxn modelId="{C586A8E3-A724-4E3A-9E08-EEFE974C706D}" type="presOf" srcId="{6E9A87E0-399C-4CE8-B5C5-F33FA84F03CC}" destId="{5CE298E3-D286-4ED9-B058-CB612CBFCB1B}" srcOrd="0" destOrd="0" presId="urn:microsoft.com/office/officeart/2005/8/layout/hierarchy3"/>
    <dgm:cxn modelId="{FD2F9AC2-1DD4-4F21-AFA1-595DF6523095}" type="presParOf" srcId="{3A346435-4261-4B4B-B216-C271BDFA7034}" destId="{0DE1B001-AA67-43A5-9110-BD6EC55DF42F}" srcOrd="0" destOrd="0" presId="urn:microsoft.com/office/officeart/2005/8/layout/hierarchy3"/>
    <dgm:cxn modelId="{5F5AA89F-36D3-45E9-A9B8-48AD62B10DA5}" type="presParOf" srcId="{0DE1B001-AA67-43A5-9110-BD6EC55DF42F}" destId="{D6C5CA42-BF0C-4C13-8566-408AA6B47146}" srcOrd="0" destOrd="0" presId="urn:microsoft.com/office/officeart/2005/8/layout/hierarchy3"/>
    <dgm:cxn modelId="{A9C0C79B-F79C-4A91-8A72-F742AB073870}" type="presParOf" srcId="{D6C5CA42-BF0C-4C13-8566-408AA6B47146}" destId="{13A87674-74BE-470C-A05C-3FDC97B0EA99}" srcOrd="0" destOrd="0" presId="urn:microsoft.com/office/officeart/2005/8/layout/hierarchy3"/>
    <dgm:cxn modelId="{8AEB10A0-DE06-4DE1-ACED-B9737CDCBD5A}" type="presParOf" srcId="{D6C5CA42-BF0C-4C13-8566-408AA6B47146}" destId="{8268FFDF-186A-41E1-8978-1FE1AD336163}" srcOrd="1" destOrd="0" presId="urn:microsoft.com/office/officeart/2005/8/layout/hierarchy3"/>
    <dgm:cxn modelId="{B80EF253-0DDC-461E-A8DD-401B86D112D8}" type="presParOf" srcId="{0DE1B001-AA67-43A5-9110-BD6EC55DF42F}" destId="{33C3869D-7A21-4779-9EB9-14898FF86BA1}" srcOrd="1" destOrd="0" presId="urn:microsoft.com/office/officeart/2005/8/layout/hierarchy3"/>
    <dgm:cxn modelId="{037ABB96-9DE3-4238-9F37-B81472A07CBE}" type="presParOf" srcId="{33C3869D-7A21-4779-9EB9-14898FF86BA1}" destId="{35539D9B-73ED-406A-B4DA-378A11E28FDA}" srcOrd="0" destOrd="0" presId="urn:microsoft.com/office/officeart/2005/8/layout/hierarchy3"/>
    <dgm:cxn modelId="{100C9BCC-2FF5-4C62-8083-1D4C571283D1}" type="presParOf" srcId="{33C3869D-7A21-4779-9EB9-14898FF86BA1}" destId="{ABD90F3C-B070-4A1C-BB52-D812F11A8CA0}" srcOrd="1" destOrd="0" presId="urn:microsoft.com/office/officeart/2005/8/layout/hierarchy3"/>
    <dgm:cxn modelId="{BCDB05AC-C7B1-47AE-AE09-711D822E1AA0}" type="presParOf" srcId="{3A346435-4261-4B4B-B216-C271BDFA7034}" destId="{6E180984-A926-4F8F-8733-3A4BBAA43789}" srcOrd="1" destOrd="0" presId="urn:microsoft.com/office/officeart/2005/8/layout/hierarchy3"/>
    <dgm:cxn modelId="{26CA2A8F-BDB8-42C2-B7FB-68C528401DAB}" type="presParOf" srcId="{6E180984-A926-4F8F-8733-3A4BBAA43789}" destId="{06016EC3-ED46-4C32-BAFF-F455F1B04988}" srcOrd="0" destOrd="0" presId="urn:microsoft.com/office/officeart/2005/8/layout/hierarchy3"/>
    <dgm:cxn modelId="{041ABD10-B3FF-4156-BCFF-B627337AE7F8}" type="presParOf" srcId="{06016EC3-ED46-4C32-BAFF-F455F1B04988}" destId="{5CE298E3-D286-4ED9-B058-CB612CBFCB1B}" srcOrd="0" destOrd="0" presId="urn:microsoft.com/office/officeart/2005/8/layout/hierarchy3"/>
    <dgm:cxn modelId="{BDA2597B-1F75-4917-9527-322EA4F78F3E}" type="presParOf" srcId="{06016EC3-ED46-4C32-BAFF-F455F1B04988}" destId="{00B5F610-7E52-44F3-84C0-E858BDCE6F10}" srcOrd="1" destOrd="0" presId="urn:microsoft.com/office/officeart/2005/8/layout/hierarchy3"/>
    <dgm:cxn modelId="{D3BA2DC0-3608-487D-B38D-E8EB7B28C7FB}" type="presParOf" srcId="{6E180984-A926-4F8F-8733-3A4BBAA43789}" destId="{F770DA83-E36E-46D9-9C76-565D4059709F}" srcOrd="1" destOrd="0" presId="urn:microsoft.com/office/officeart/2005/8/layout/hierarchy3"/>
    <dgm:cxn modelId="{96FC51F8-5215-4EAB-9E25-2EA20353D62F}" type="presParOf" srcId="{F770DA83-E36E-46D9-9C76-565D4059709F}" destId="{55773F18-C592-4BF5-AE40-3AD630B5330D}" srcOrd="0" destOrd="0" presId="urn:microsoft.com/office/officeart/2005/8/layout/hierarchy3"/>
    <dgm:cxn modelId="{E2889EBF-4BDF-4CFA-B37C-310C807B2452}" type="presParOf" srcId="{F770DA83-E36E-46D9-9C76-565D4059709F}" destId="{9E894EC8-BC57-42F5-9ABF-A75374197BD4}" srcOrd="1" destOrd="0" presId="urn:microsoft.com/office/officeart/2005/8/layout/hierarchy3"/>
    <dgm:cxn modelId="{2F4B974A-C71C-487D-9F27-302ADA7AB25F}" type="presParOf" srcId="{F770DA83-E36E-46D9-9C76-565D4059709F}" destId="{A078F9CD-DFC7-4BCA-9DDA-4EFBF61C605F}" srcOrd="2" destOrd="0" presId="urn:microsoft.com/office/officeart/2005/8/layout/hierarchy3"/>
    <dgm:cxn modelId="{B841F178-4E66-47C6-A5BD-031B4EAFC5E5}" type="presParOf" srcId="{F770DA83-E36E-46D9-9C76-565D4059709F}" destId="{A11D6F98-50A3-402F-94EF-99A5FDD4DBC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D3599A-DA49-48F7-BB3A-4CD00668B4CD}" type="doc">
      <dgm:prSet loTypeId="urn:microsoft.com/office/officeart/2005/8/layout/orgChart1" loCatId="hierarchy" qsTypeId="urn:microsoft.com/office/officeart/2005/8/quickstyle/simple4" qsCatId="simple" csTypeId="urn:microsoft.com/office/officeart/2005/8/colors/colorful4" csCatId="colorful"/>
      <dgm:spPr/>
      <dgm:t>
        <a:bodyPr/>
        <a:lstStyle/>
        <a:p>
          <a:endParaRPr lang="es-CR"/>
        </a:p>
      </dgm:t>
    </dgm:pt>
    <dgm:pt modelId="{870B5E0F-C074-40D6-9212-6F4BAC652B99}">
      <dgm:prSet/>
      <dgm:spPr/>
      <dgm:t>
        <a:bodyPr/>
        <a:lstStyle/>
        <a:p>
          <a:pPr rtl="0"/>
          <a:r>
            <a:rPr lang="es-ES" b="1" dirty="0">
              <a:solidFill>
                <a:schemeClr val="tx1"/>
              </a:solidFill>
            </a:rPr>
            <a:t>FUENTES NORMATIVAS</a:t>
          </a:r>
          <a:endParaRPr lang="es-CR" dirty="0">
            <a:solidFill>
              <a:schemeClr val="tx1"/>
            </a:solidFill>
          </a:endParaRPr>
        </a:p>
      </dgm:t>
    </dgm:pt>
    <dgm:pt modelId="{EA03BCCA-13FF-4D2D-9412-D09CE0EFB622}" type="parTrans" cxnId="{5451A8FA-203C-42E5-B580-EB44AE30C456}">
      <dgm:prSet/>
      <dgm:spPr/>
      <dgm:t>
        <a:bodyPr/>
        <a:lstStyle/>
        <a:p>
          <a:endParaRPr lang="es-CR">
            <a:solidFill>
              <a:schemeClr val="tx1"/>
            </a:solidFill>
          </a:endParaRPr>
        </a:p>
      </dgm:t>
    </dgm:pt>
    <dgm:pt modelId="{B036C944-422E-4E94-BDAD-7E66656FD0B3}" type="sibTrans" cxnId="{5451A8FA-203C-42E5-B580-EB44AE30C456}">
      <dgm:prSet/>
      <dgm:spPr/>
      <dgm:t>
        <a:bodyPr/>
        <a:lstStyle/>
        <a:p>
          <a:endParaRPr lang="es-CR">
            <a:solidFill>
              <a:schemeClr val="tx1"/>
            </a:solidFill>
          </a:endParaRPr>
        </a:p>
      </dgm:t>
    </dgm:pt>
    <dgm:pt modelId="{EDF8A994-F28D-4EDC-BE02-F8F9860198CA}">
      <dgm:prSet/>
      <dgm:spPr/>
      <dgm:t>
        <a:bodyPr/>
        <a:lstStyle/>
        <a:p>
          <a:pPr rtl="0"/>
          <a:r>
            <a:rPr lang="es-ES" dirty="0">
              <a:solidFill>
                <a:schemeClr val="tx1"/>
              </a:solidFill>
            </a:rPr>
            <a:t>Multilateral</a:t>
          </a:r>
          <a:endParaRPr lang="es-CR" dirty="0">
            <a:solidFill>
              <a:schemeClr val="tx1"/>
            </a:solidFill>
          </a:endParaRPr>
        </a:p>
      </dgm:t>
    </dgm:pt>
    <dgm:pt modelId="{56601D39-D411-4FA5-B793-4E232D22F1BB}" type="parTrans" cxnId="{14C15BD2-F953-4521-B865-C28151019188}">
      <dgm:prSet/>
      <dgm:spPr/>
      <dgm:t>
        <a:bodyPr/>
        <a:lstStyle/>
        <a:p>
          <a:endParaRPr lang="es-CR">
            <a:solidFill>
              <a:schemeClr val="tx1"/>
            </a:solidFill>
          </a:endParaRPr>
        </a:p>
      </dgm:t>
    </dgm:pt>
    <dgm:pt modelId="{FDEB64BC-7F6F-41FD-B39E-6A9984781E40}" type="sibTrans" cxnId="{14C15BD2-F953-4521-B865-C28151019188}">
      <dgm:prSet/>
      <dgm:spPr/>
      <dgm:t>
        <a:bodyPr/>
        <a:lstStyle/>
        <a:p>
          <a:endParaRPr lang="es-CR">
            <a:solidFill>
              <a:schemeClr val="tx1"/>
            </a:solidFill>
          </a:endParaRPr>
        </a:p>
      </dgm:t>
    </dgm:pt>
    <dgm:pt modelId="{9B5E0949-5AC2-445D-BA22-44DBBEBF9211}">
      <dgm:prSet/>
      <dgm:spPr/>
      <dgm:t>
        <a:bodyPr/>
        <a:lstStyle/>
        <a:p>
          <a:pPr rtl="0"/>
          <a:r>
            <a:rPr lang="es-ES" dirty="0">
              <a:solidFill>
                <a:schemeClr val="tx1"/>
              </a:solidFill>
            </a:rPr>
            <a:t>Convenio internacional</a:t>
          </a:r>
          <a:endParaRPr lang="es-CR" dirty="0">
            <a:solidFill>
              <a:schemeClr val="tx1"/>
            </a:solidFill>
          </a:endParaRPr>
        </a:p>
      </dgm:t>
    </dgm:pt>
    <dgm:pt modelId="{AFC85E36-875B-49E6-A438-F0592CACA74E}" type="parTrans" cxnId="{318A6B70-C201-4BFC-BFD5-BFDB9F20FC71}">
      <dgm:prSet/>
      <dgm:spPr/>
      <dgm:t>
        <a:bodyPr/>
        <a:lstStyle/>
        <a:p>
          <a:endParaRPr lang="es-CR">
            <a:solidFill>
              <a:schemeClr val="tx1"/>
            </a:solidFill>
          </a:endParaRPr>
        </a:p>
      </dgm:t>
    </dgm:pt>
    <dgm:pt modelId="{5B862447-B6B1-4F19-80C1-22765CCB83E5}" type="sibTrans" cxnId="{318A6B70-C201-4BFC-BFD5-BFDB9F20FC71}">
      <dgm:prSet/>
      <dgm:spPr/>
      <dgm:t>
        <a:bodyPr/>
        <a:lstStyle/>
        <a:p>
          <a:endParaRPr lang="es-CR">
            <a:solidFill>
              <a:schemeClr val="tx1"/>
            </a:solidFill>
          </a:endParaRPr>
        </a:p>
      </dgm:t>
    </dgm:pt>
    <dgm:pt modelId="{3D2942FF-70AF-4D7C-B7EA-D867EE3FB72B}">
      <dgm:prSet/>
      <dgm:spPr/>
      <dgm:t>
        <a:bodyPr/>
        <a:lstStyle/>
        <a:p>
          <a:pPr rtl="0"/>
          <a:r>
            <a:rPr lang="es-ES" dirty="0">
              <a:solidFill>
                <a:schemeClr val="tx1"/>
              </a:solidFill>
            </a:rPr>
            <a:t>Estudios, casos, consultas, etc. (comité de valor)</a:t>
          </a:r>
          <a:endParaRPr lang="es-CR" dirty="0">
            <a:solidFill>
              <a:schemeClr val="tx1"/>
            </a:solidFill>
          </a:endParaRPr>
        </a:p>
      </dgm:t>
    </dgm:pt>
    <dgm:pt modelId="{F419350D-996E-4E09-AA12-B44AE30E20A9}" type="parTrans" cxnId="{4CB2F9D1-986B-40F2-A264-FAED3849F36A}">
      <dgm:prSet/>
      <dgm:spPr/>
      <dgm:t>
        <a:bodyPr/>
        <a:lstStyle/>
        <a:p>
          <a:endParaRPr lang="es-CR">
            <a:solidFill>
              <a:schemeClr val="tx1"/>
            </a:solidFill>
          </a:endParaRPr>
        </a:p>
      </dgm:t>
    </dgm:pt>
    <dgm:pt modelId="{6FE03930-F189-4078-BF36-82708DF48C67}" type="sibTrans" cxnId="{4CB2F9D1-986B-40F2-A264-FAED3849F36A}">
      <dgm:prSet/>
      <dgm:spPr/>
      <dgm:t>
        <a:bodyPr/>
        <a:lstStyle/>
        <a:p>
          <a:endParaRPr lang="es-CR">
            <a:solidFill>
              <a:schemeClr val="tx1"/>
            </a:solidFill>
          </a:endParaRPr>
        </a:p>
      </dgm:t>
    </dgm:pt>
    <dgm:pt modelId="{1C295B89-D3E4-4D2A-965F-E0BB868413DA}">
      <dgm:prSet/>
      <dgm:spPr/>
      <dgm:t>
        <a:bodyPr/>
        <a:lstStyle/>
        <a:p>
          <a:pPr rtl="0"/>
          <a:r>
            <a:rPr lang="es-ES" dirty="0">
              <a:solidFill>
                <a:schemeClr val="tx1"/>
              </a:solidFill>
            </a:rPr>
            <a:t>Centroamérica</a:t>
          </a:r>
          <a:endParaRPr lang="es-CR" dirty="0">
            <a:solidFill>
              <a:schemeClr val="tx1"/>
            </a:solidFill>
          </a:endParaRPr>
        </a:p>
      </dgm:t>
    </dgm:pt>
    <dgm:pt modelId="{5F9A9535-9263-4343-AC7A-9256E93D3A02}" type="parTrans" cxnId="{58CF3DCF-1BC7-4233-A067-DB121DFCA110}">
      <dgm:prSet/>
      <dgm:spPr/>
      <dgm:t>
        <a:bodyPr/>
        <a:lstStyle/>
        <a:p>
          <a:endParaRPr lang="es-CR">
            <a:solidFill>
              <a:schemeClr val="tx1"/>
            </a:solidFill>
          </a:endParaRPr>
        </a:p>
      </dgm:t>
    </dgm:pt>
    <dgm:pt modelId="{9F77AF0D-87D2-49B8-A94D-48A6B89A07C0}" type="sibTrans" cxnId="{58CF3DCF-1BC7-4233-A067-DB121DFCA110}">
      <dgm:prSet/>
      <dgm:spPr/>
      <dgm:t>
        <a:bodyPr/>
        <a:lstStyle/>
        <a:p>
          <a:endParaRPr lang="es-CR">
            <a:solidFill>
              <a:schemeClr val="tx1"/>
            </a:solidFill>
          </a:endParaRPr>
        </a:p>
      </dgm:t>
    </dgm:pt>
    <dgm:pt modelId="{E0E98010-A787-41C7-9A54-96C25E1A61A5}">
      <dgm:prSet/>
      <dgm:spPr/>
      <dgm:t>
        <a:bodyPr/>
        <a:lstStyle/>
        <a:p>
          <a:pPr rtl="0"/>
          <a:r>
            <a:rPr lang="es-ES" dirty="0">
              <a:solidFill>
                <a:schemeClr val="tx1"/>
              </a:solidFill>
            </a:rPr>
            <a:t>Reglamento Centroamericano</a:t>
          </a:r>
          <a:endParaRPr lang="es-CR" dirty="0">
            <a:solidFill>
              <a:schemeClr val="tx1"/>
            </a:solidFill>
          </a:endParaRPr>
        </a:p>
      </dgm:t>
    </dgm:pt>
    <dgm:pt modelId="{4C1B6955-9532-4E95-BE9F-8D25F3812B55}" type="parTrans" cxnId="{A5014B02-3101-4D62-9883-332142170645}">
      <dgm:prSet/>
      <dgm:spPr/>
      <dgm:t>
        <a:bodyPr/>
        <a:lstStyle/>
        <a:p>
          <a:endParaRPr lang="es-CR">
            <a:solidFill>
              <a:schemeClr val="tx1"/>
            </a:solidFill>
          </a:endParaRPr>
        </a:p>
      </dgm:t>
    </dgm:pt>
    <dgm:pt modelId="{18BD8D73-8C88-44B6-93EF-DA3F9351D590}" type="sibTrans" cxnId="{A5014B02-3101-4D62-9883-332142170645}">
      <dgm:prSet/>
      <dgm:spPr/>
      <dgm:t>
        <a:bodyPr/>
        <a:lstStyle/>
        <a:p>
          <a:endParaRPr lang="es-CR">
            <a:solidFill>
              <a:schemeClr val="tx1"/>
            </a:solidFill>
          </a:endParaRPr>
        </a:p>
      </dgm:t>
    </dgm:pt>
    <dgm:pt modelId="{B14257C2-143B-4178-9F14-6ED211F276A0}">
      <dgm:prSet/>
      <dgm:spPr/>
      <dgm:t>
        <a:bodyPr/>
        <a:lstStyle/>
        <a:p>
          <a:pPr rtl="0"/>
          <a:r>
            <a:rPr lang="es-ES" dirty="0">
              <a:solidFill>
                <a:schemeClr val="tx1"/>
              </a:solidFill>
            </a:rPr>
            <a:t>Estudios</a:t>
          </a:r>
          <a:endParaRPr lang="es-CR" dirty="0">
            <a:solidFill>
              <a:schemeClr val="tx1"/>
            </a:solidFill>
          </a:endParaRPr>
        </a:p>
      </dgm:t>
    </dgm:pt>
    <dgm:pt modelId="{A81A86EA-E786-480C-A432-1950159A6DF9}" type="parTrans" cxnId="{A42A0C52-F773-4CD3-AFF8-5E9B2452DCFB}">
      <dgm:prSet/>
      <dgm:spPr/>
      <dgm:t>
        <a:bodyPr/>
        <a:lstStyle/>
        <a:p>
          <a:endParaRPr lang="es-CR">
            <a:solidFill>
              <a:schemeClr val="tx1"/>
            </a:solidFill>
          </a:endParaRPr>
        </a:p>
      </dgm:t>
    </dgm:pt>
    <dgm:pt modelId="{50FF7E5E-CAE4-4CF7-B5CA-7E55A8052AF7}" type="sibTrans" cxnId="{A42A0C52-F773-4CD3-AFF8-5E9B2452DCFB}">
      <dgm:prSet/>
      <dgm:spPr/>
      <dgm:t>
        <a:bodyPr/>
        <a:lstStyle/>
        <a:p>
          <a:endParaRPr lang="es-CR">
            <a:solidFill>
              <a:schemeClr val="tx1"/>
            </a:solidFill>
          </a:endParaRPr>
        </a:p>
      </dgm:t>
    </dgm:pt>
    <dgm:pt modelId="{3AB31F79-FF3F-44D5-A064-33903294C96E}">
      <dgm:prSet/>
      <dgm:spPr/>
      <dgm:t>
        <a:bodyPr/>
        <a:lstStyle/>
        <a:p>
          <a:pPr rtl="0"/>
          <a:r>
            <a:rPr lang="es-ES" dirty="0">
              <a:solidFill>
                <a:schemeClr val="tx1"/>
              </a:solidFill>
            </a:rPr>
            <a:t>Nacional</a:t>
          </a:r>
          <a:endParaRPr lang="es-CR" dirty="0">
            <a:solidFill>
              <a:schemeClr val="tx1"/>
            </a:solidFill>
          </a:endParaRPr>
        </a:p>
      </dgm:t>
    </dgm:pt>
    <dgm:pt modelId="{FED7AB89-B917-4CC9-A922-19A70F747E6E}" type="parTrans" cxnId="{A66CCFB2-3C19-4DA7-9078-DABB947D5257}">
      <dgm:prSet/>
      <dgm:spPr/>
      <dgm:t>
        <a:bodyPr/>
        <a:lstStyle/>
        <a:p>
          <a:endParaRPr lang="es-CR">
            <a:solidFill>
              <a:schemeClr val="tx1"/>
            </a:solidFill>
          </a:endParaRPr>
        </a:p>
      </dgm:t>
    </dgm:pt>
    <dgm:pt modelId="{477BC8E9-63AE-4A49-AD7E-42079F164F0B}" type="sibTrans" cxnId="{A66CCFB2-3C19-4DA7-9078-DABB947D5257}">
      <dgm:prSet/>
      <dgm:spPr/>
      <dgm:t>
        <a:bodyPr/>
        <a:lstStyle/>
        <a:p>
          <a:endParaRPr lang="es-CR">
            <a:solidFill>
              <a:schemeClr val="tx1"/>
            </a:solidFill>
          </a:endParaRPr>
        </a:p>
      </dgm:t>
    </dgm:pt>
    <dgm:pt modelId="{2516052A-B90C-440F-99AA-263AFC95F6CA}">
      <dgm:prSet/>
      <dgm:spPr/>
      <dgm:t>
        <a:bodyPr/>
        <a:lstStyle/>
        <a:p>
          <a:pPr rtl="0"/>
          <a:r>
            <a:rPr lang="es-ES" dirty="0">
              <a:solidFill>
                <a:schemeClr val="tx1"/>
              </a:solidFill>
            </a:rPr>
            <a:t>Ley</a:t>
          </a:r>
          <a:endParaRPr lang="es-CR" dirty="0">
            <a:solidFill>
              <a:schemeClr val="tx1"/>
            </a:solidFill>
          </a:endParaRPr>
        </a:p>
      </dgm:t>
    </dgm:pt>
    <dgm:pt modelId="{781ACD59-9BEE-426A-B1FF-AB750AB62754}" type="parTrans" cxnId="{AAFE520D-AC26-4647-B1BF-1C31FBE35A78}">
      <dgm:prSet/>
      <dgm:spPr/>
      <dgm:t>
        <a:bodyPr/>
        <a:lstStyle/>
        <a:p>
          <a:endParaRPr lang="es-CR">
            <a:solidFill>
              <a:schemeClr val="tx1"/>
            </a:solidFill>
          </a:endParaRPr>
        </a:p>
      </dgm:t>
    </dgm:pt>
    <dgm:pt modelId="{3599C1EA-D915-4BB0-8EF2-0C08BB10CAE6}" type="sibTrans" cxnId="{AAFE520D-AC26-4647-B1BF-1C31FBE35A78}">
      <dgm:prSet/>
      <dgm:spPr/>
      <dgm:t>
        <a:bodyPr/>
        <a:lstStyle/>
        <a:p>
          <a:endParaRPr lang="es-CR">
            <a:solidFill>
              <a:schemeClr val="tx1"/>
            </a:solidFill>
          </a:endParaRPr>
        </a:p>
      </dgm:t>
    </dgm:pt>
    <dgm:pt modelId="{95621A40-ECF3-4314-814D-2A69E758FEF9}">
      <dgm:prSet/>
      <dgm:spPr/>
      <dgm:t>
        <a:bodyPr/>
        <a:lstStyle/>
        <a:p>
          <a:pPr rtl="0"/>
          <a:r>
            <a:rPr lang="es-ES" dirty="0">
              <a:solidFill>
                <a:schemeClr val="tx1"/>
              </a:solidFill>
            </a:rPr>
            <a:t>Reglamento</a:t>
          </a:r>
          <a:endParaRPr lang="es-CR" dirty="0">
            <a:solidFill>
              <a:schemeClr val="tx1"/>
            </a:solidFill>
          </a:endParaRPr>
        </a:p>
      </dgm:t>
    </dgm:pt>
    <dgm:pt modelId="{3DF9D57E-9A0A-4706-9166-F5789F995EB0}" type="parTrans" cxnId="{18CFB4C0-B3FC-4501-AE10-19910DF6C79B}">
      <dgm:prSet/>
      <dgm:spPr/>
      <dgm:t>
        <a:bodyPr/>
        <a:lstStyle/>
        <a:p>
          <a:endParaRPr lang="es-CR">
            <a:solidFill>
              <a:schemeClr val="tx1"/>
            </a:solidFill>
          </a:endParaRPr>
        </a:p>
      </dgm:t>
    </dgm:pt>
    <dgm:pt modelId="{7561F821-C874-4DD3-A66F-6B246039D961}" type="sibTrans" cxnId="{18CFB4C0-B3FC-4501-AE10-19910DF6C79B}">
      <dgm:prSet/>
      <dgm:spPr/>
      <dgm:t>
        <a:bodyPr/>
        <a:lstStyle/>
        <a:p>
          <a:endParaRPr lang="es-CR">
            <a:solidFill>
              <a:schemeClr val="tx1"/>
            </a:solidFill>
          </a:endParaRPr>
        </a:p>
      </dgm:t>
    </dgm:pt>
    <dgm:pt modelId="{65848F90-6695-4B89-BF33-A32E5A94D6CF}">
      <dgm:prSet/>
      <dgm:spPr/>
      <dgm:t>
        <a:bodyPr/>
        <a:lstStyle/>
        <a:p>
          <a:pPr rtl="0"/>
          <a:r>
            <a:rPr lang="es-ES" dirty="0">
              <a:solidFill>
                <a:schemeClr val="tx1"/>
              </a:solidFill>
            </a:rPr>
            <a:t>Directrices administrativas DGA</a:t>
          </a:r>
          <a:endParaRPr lang="es-CR" dirty="0">
            <a:solidFill>
              <a:schemeClr val="tx1"/>
            </a:solidFill>
          </a:endParaRPr>
        </a:p>
      </dgm:t>
    </dgm:pt>
    <dgm:pt modelId="{E97BE002-8697-47DA-9A4B-0D0493AA0364}" type="parTrans" cxnId="{EE0CDE63-5D66-491E-BE0C-2449D56B9352}">
      <dgm:prSet/>
      <dgm:spPr/>
      <dgm:t>
        <a:bodyPr/>
        <a:lstStyle/>
        <a:p>
          <a:endParaRPr lang="es-CR">
            <a:solidFill>
              <a:schemeClr val="tx1"/>
            </a:solidFill>
          </a:endParaRPr>
        </a:p>
      </dgm:t>
    </dgm:pt>
    <dgm:pt modelId="{0759FE52-A4B7-477B-8946-3F5B8D3B66F3}" type="sibTrans" cxnId="{EE0CDE63-5D66-491E-BE0C-2449D56B9352}">
      <dgm:prSet/>
      <dgm:spPr/>
      <dgm:t>
        <a:bodyPr/>
        <a:lstStyle/>
        <a:p>
          <a:endParaRPr lang="es-CR">
            <a:solidFill>
              <a:schemeClr val="tx1"/>
            </a:solidFill>
          </a:endParaRPr>
        </a:p>
      </dgm:t>
    </dgm:pt>
    <dgm:pt modelId="{AAA5C703-98C6-466A-81D1-B0AB18736121}" type="pres">
      <dgm:prSet presAssocID="{F5D3599A-DA49-48F7-BB3A-4CD00668B4CD}" presName="hierChild1" presStyleCnt="0">
        <dgm:presLayoutVars>
          <dgm:orgChart val="1"/>
          <dgm:chPref val="1"/>
          <dgm:dir/>
          <dgm:animOne val="branch"/>
          <dgm:animLvl val="lvl"/>
          <dgm:resizeHandles/>
        </dgm:presLayoutVars>
      </dgm:prSet>
      <dgm:spPr/>
    </dgm:pt>
    <dgm:pt modelId="{F1B8FC3C-2D58-486F-B18A-71FB5629EEC4}" type="pres">
      <dgm:prSet presAssocID="{870B5E0F-C074-40D6-9212-6F4BAC652B99}" presName="hierRoot1" presStyleCnt="0">
        <dgm:presLayoutVars>
          <dgm:hierBranch val="init"/>
        </dgm:presLayoutVars>
      </dgm:prSet>
      <dgm:spPr/>
    </dgm:pt>
    <dgm:pt modelId="{1C23CC87-1563-4449-9031-D87DF1D9DAF3}" type="pres">
      <dgm:prSet presAssocID="{870B5E0F-C074-40D6-9212-6F4BAC652B99}" presName="rootComposite1" presStyleCnt="0"/>
      <dgm:spPr/>
    </dgm:pt>
    <dgm:pt modelId="{FF10AF8B-BCCA-4B9E-8228-444548843405}" type="pres">
      <dgm:prSet presAssocID="{870B5E0F-C074-40D6-9212-6F4BAC652B99}" presName="rootText1" presStyleLbl="node0" presStyleIdx="0" presStyleCnt="1">
        <dgm:presLayoutVars>
          <dgm:chPref val="3"/>
        </dgm:presLayoutVars>
      </dgm:prSet>
      <dgm:spPr/>
    </dgm:pt>
    <dgm:pt modelId="{B6DE1D50-3D50-4222-A203-2E9913DF0C3C}" type="pres">
      <dgm:prSet presAssocID="{870B5E0F-C074-40D6-9212-6F4BAC652B99}" presName="rootConnector1" presStyleLbl="node1" presStyleIdx="0" presStyleCnt="0"/>
      <dgm:spPr/>
    </dgm:pt>
    <dgm:pt modelId="{C99C26D5-05C5-4264-9D37-CD415AAE84AD}" type="pres">
      <dgm:prSet presAssocID="{870B5E0F-C074-40D6-9212-6F4BAC652B99}" presName="hierChild2" presStyleCnt="0"/>
      <dgm:spPr/>
    </dgm:pt>
    <dgm:pt modelId="{1ECF80D9-983D-43AA-BD70-C6CA4F397297}" type="pres">
      <dgm:prSet presAssocID="{56601D39-D411-4FA5-B793-4E232D22F1BB}" presName="Name37" presStyleLbl="parChTrans1D2" presStyleIdx="0" presStyleCnt="3"/>
      <dgm:spPr/>
    </dgm:pt>
    <dgm:pt modelId="{38861847-1ECE-4B30-A807-D864137EB434}" type="pres">
      <dgm:prSet presAssocID="{EDF8A994-F28D-4EDC-BE02-F8F9860198CA}" presName="hierRoot2" presStyleCnt="0">
        <dgm:presLayoutVars>
          <dgm:hierBranch val="init"/>
        </dgm:presLayoutVars>
      </dgm:prSet>
      <dgm:spPr/>
    </dgm:pt>
    <dgm:pt modelId="{C3DD0383-BE07-4308-9BAB-E4349F0BF1A6}" type="pres">
      <dgm:prSet presAssocID="{EDF8A994-F28D-4EDC-BE02-F8F9860198CA}" presName="rootComposite" presStyleCnt="0"/>
      <dgm:spPr/>
    </dgm:pt>
    <dgm:pt modelId="{F04EE853-19C2-4855-9095-ABBEE2F27581}" type="pres">
      <dgm:prSet presAssocID="{EDF8A994-F28D-4EDC-BE02-F8F9860198CA}" presName="rootText" presStyleLbl="node2" presStyleIdx="0" presStyleCnt="3">
        <dgm:presLayoutVars>
          <dgm:chPref val="3"/>
        </dgm:presLayoutVars>
      </dgm:prSet>
      <dgm:spPr/>
    </dgm:pt>
    <dgm:pt modelId="{4C95DD54-A948-40F2-8B71-161656B120B1}" type="pres">
      <dgm:prSet presAssocID="{EDF8A994-F28D-4EDC-BE02-F8F9860198CA}" presName="rootConnector" presStyleLbl="node2" presStyleIdx="0" presStyleCnt="3"/>
      <dgm:spPr/>
    </dgm:pt>
    <dgm:pt modelId="{58BFE5B1-E6C4-469F-9CAB-1D77D2135DE9}" type="pres">
      <dgm:prSet presAssocID="{EDF8A994-F28D-4EDC-BE02-F8F9860198CA}" presName="hierChild4" presStyleCnt="0"/>
      <dgm:spPr/>
    </dgm:pt>
    <dgm:pt modelId="{D94DB02C-06EC-40A2-8DF6-A8B5B7BD5DE2}" type="pres">
      <dgm:prSet presAssocID="{AFC85E36-875B-49E6-A438-F0592CACA74E}" presName="Name37" presStyleLbl="parChTrans1D3" presStyleIdx="0" presStyleCnt="7"/>
      <dgm:spPr/>
    </dgm:pt>
    <dgm:pt modelId="{59534DE9-7C99-4C33-BE2E-F3C240BC991C}" type="pres">
      <dgm:prSet presAssocID="{9B5E0949-5AC2-445D-BA22-44DBBEBF9211}" presName="hierRoot2" presStyleCnt="0">
        <dgm:presLayoutVars>
          <dgm:hierBranch val="init"/>
        </dgm:presLayoutVars>
      </dgm:prSet>
      <dgm:spPr/>
    </dgm:pt>
    <dgm:pt modelId="{A661B3DF-F602-468B-A7BF-93D47F83B116}" type="pres">
      <dgm:prSet presAssocID="{9B5E0949-5AC2-445D-BA22-44DBBEBF9211}" presName="rootComposite" presStyleCnt="0"/>
      <dgm:spPr/>
    </dgm:pt>
    <dgm:pt modelId="{E1151653-0F43-409A-BAD9-397C30553979}" type="pres">
      <dgm:prSet presAssocID="{9B5E0949-5AC2-445D-BA22-44DBBEBF9211}" presName="rootText" presStyleLbl="node3" presStyleIdx="0" presStyleCnt="7">
        <dgm:presLayoutVars>
          <dgm:chPref val="3"/>
        </dgm:presLayoutVars>
      </dgm:prSet>
      <dgm:spPr/>
    </dgm:pt>
    <dgm:pt modelId="{89E650F4-8B90-427E-8DE6-269694A1CEED}" type="pres">
      <dgm:prSet presAssocID="{9B5E0949-5AC2-445D-BA22-44DBBEBF9211}" presName="rootConnector" presStyleLbl="node3" presStyleIdx="0" presStyleCnt="7"/>
      <dgm:spPr/>
    </dgm:pt>
    <dgm:pt modelId="{028BE6C1-9B6F-47A9-9F89-13F04B65A10F}" type="pres">
      <dgm:prSet presAssocID="{9B5E0949-5AC2-445D-BA22-44DBBEBF9211}" presName="hierChild4" presStyleCnt="0"/>
      <dgm:spPr/>
    </dgm:pt>
    <dgm:pt modelId="{73972D03-BC45-40F9-9C7A-D36D585115D6}" type="pres">
      <dgm:prSet presAssocID="{9B5E0949-5AC2-445D-BA22-44DBBEBF9211}" presName="hierChild5" presStyleCnt="0"/>
      <dgm:spPr/>
    </dgm:pt>
    <dgm:pt modelId="{BABDF7DA-094C-4C0A-96D2-EEE6ECD7A112}" type="pres">
      <dgm:prSet presAssocID="{F419350D-996E-4E09-AA12-B44AE30E20A9}" presName="Name37" presStyleLbl="parChTrans1D3" presStyleIdx="1" presStyleCnt="7"/>
      <dgm:spPr/>
    </dgm:pt>
    <dgm:pt modelId="{D6F6BFAA-A0FA-4DBF-8066-E36E3982AD7D}" type="pres">
      <dgm:prSet presAssocID="{3D2942FF-70AF-4D7C-B7EA-D867EE3FB72B}" presName="hierRoot2" presStyleCnt="0">
        <dgm:presLayoutVars>
          <dgm:hierBranch val="init"/>
        </dgm:presLayoutVars>
      </dgm:prSet>
      <dgm:spPr/>
    </dgm:pt>
    <dgm:pt modelId="{470DAAE4-17E7-41C5-9578-BEEC92154FD9}" type="pres">
      <dgm:prSet presAssocID="{3D2942FF-70AF-4D7C-B7EA-D867EE3FB72B}" presName="rootComposite" presStyleCnt="0"/>
      <dgm:spPr/>
    </dgm:pt>
    <dgm:pt modelId="{947A6104-7B5E-4CD8-8729-34662366B2CB}" type="pres">
      <dgm:prSet presAssocID="{3D2942FF-70AF-4D7C-B7EA-D867EE3FB72B}" presName="rootText" presStyleLbl="node3" presStyleIdx="1" presStyleCnt="7">
        <dgm:presLayoutVars>
          <dgm:chPref val="3"/>
        </dgm:presLayoutVars>
      </dgm:prSet>
      <dgm:spPr/>
    </dgm:pt>
    <dgm:pt modelId="{55C86F21-83E8-4803-AFCE-7C6EF8BEE972}" type="pres">
      <dgm:prSet presAssocID="{3D2942FF-70AF-4D7C-B7EA-D867EE3FB72B}" presName="rootConnector" presStyleLbl="node3" presStyleIdx="1" presStyleCnt="7"/>
      <dgm:spPr/>
    </dgm:pt>
    <dgm:pt modelId="{012D23DC-691E-4C2D-BD08-0CB0026AE494}" type="pres">
      <dgm:prSet presAssocID="{3D2942FF-70AF-4D7C-B7EA-D867EE3FB72B}" presName="hierChild4" presStyleCnt="0"/>
      <dgm:spPr/>
    </dgm:pt>
    <dgm:pt modelId="{EACBC0D2-516D-4317-ABF8-2AA11460194D}" type="pres">
      <dgm:prSet presAssocID="{3D2942FF-70AF-4D7C-B7EA-D867EE3FB72B}" presName="hierChild5" presStyleCnt="0"/>
      <dgm:spPr/>
    </dgm:pt>
    <dgm:pt modelId="{98D5BF64-23B5-48F4-875E-C04B218BE6F5}" type="pres">
      <dgm:prSet presAssocID="{EDF8A994-F28D-4EDC-BE02-F8F9860198CA}" presName="hierChild5" presStyleCnt="0"/>
      <dgm:spPr/>
    </dgm:pt>
    <dgm:pt modelId="{13D8D8A4-9735-427E-9836-F126AB7B1CAE}" type="pres">
      <dgm:prSet presAssocID="{5F9A9535-9263-4343-AC7A-9256E93D3A02}" presName="Name37" presStyleLbl="parChTrans1D2" presStyleIdx="1" presStyleCnt="3"/>
      <dgm:spPr/>
    </dgm:pt>
    <dgm:pt modelId="{B178C1DB-3E82-48FE-81D8-B66B321763A3}" type="pres">
      <dgm:prSet presAssocID="{1C295B89-D3E4-4D2A-965F-E0BB868413DA}" presName="hierRoot2" presStyleCnt="0">
        <dgm:presLayoutVars>
          <dgm:hierBranch val="init"/>
        </dgm:presLayoutVars>
      </dgm:prSet>
      <dgm:spPr/>
    </dgm:pt>
    <dgm:pt modelId="{A4455AD6-6020-43C5-AC95-E527285206CB}" type="pres">
      <dgm:prSet presAssocID="{1C295B89-D3E4-4D2A-965F-E0BB868413DA}" presName="rootComposite" presStyleCnt="0"/>
      <dgm:spPr/>
    </dgm:pt>
    <dgm:pt modelId="{3F674AAF-E743-4FDC-8AAC-656DFAFB0A23}" type="pres">
      <dgm:prSet presAssocID="{1C295B89-D3E4-4D2A-965F-E0BB868413DA}" presName="rootText" presStyleLbl="node2" presStyleIdx="1" presStyleCnt="3">
        <dgm:presLayoutVars>
          <dgm:chPref val="3"/>
        </dgm:presLayoutVars>
      </dgm:prSet>
      <dgm:spPr/>
    </dgm:pt>
    <dgm:pt modelId="{8FDCF855-4E99-41E8-9969-C19807A379F8}" type="pres">
      <dgm:prSet presAssocID="{1C295B89-D3E4-4D2A-965F-E0BB868413DA}" presName="rootConnector" presStyleLbl="node2" presStyleIdx="1" presStyleCnt="3"/>
      <dgm:spPr/>
    </dgm:pt>
    <dgm:pt modelId="{1DBA2E92-E12E-4E6D-B597-464B7C43849B}" type="pres">
      <dgm:prSet presAssocID="{1C295B89-D3E4-4D2A-965F-E0BB868413DA}" presName="hierChild4" presStyleCnt="0"/>
      <dgm:spPr/>
    </dgm:pt>
    <dgm:pt modelId="{A17CAA84-BC7A-4024-953F-0668C9B7B43D}" type="pres">
      <dgm:prSet presAssocID="{4C1B6955-9532-4E95-BE9F-8D25F3812B55}" presName="Name37" presStyleLbl="parChTrans1D3" presStyleIdx="2" presStyleCnt="7"/>
      <dgm:spPr/>
    </dgm:pt>
    <dgm:pt modelId="{D9990CD7-3DC2-48A7-A08A-F98BE437AC48}" type="pres">
      <dgm:prSet presAssocID="{E0E98010-A787-41C7-9A54-96C25E1A61A5}" presName="hierRoot2" presStyleCnt="0">
        <dgm:presLayoutVars>
          <dgm:hierBranch val="init"/>
        </dgm:presLayoutVars>
      </dgm:prSet>
      <dgm:spPr/>
    </dgm:pt>
    <dgm:pt modelId="{69D5D61E-FDB2-4777-A993-1F363E7C2E02}" type="pres">
      <dgm:prSet presAssocID="{E0E98010-A787-41C7-9A54-96C25E1A61A5}" presName="rootComposite" presStyleCnt="0"/>
      <dgm:spPr/>
    </dgm:pt>
    <dgm:pt modelId="{17DDD926-B4E8-47D1-A559-D985A8BD2B81}" type="pres">
      <dgm:prSet presAssocID="{E0E98010-A787-41C7-9A54-96C25E1A61A5}" presName="rootText" presStyleLbl="node3" presStyleIdx="2" presStyleCnt="7">
        <dgm:presLayoutVars>
          <dgm:chPref val="3"/>
        </dgm:presLayoutVars>
      </dgm:prSet>
      <dgm:spPr/>
    </dgm:pt>
    <dgm:pt modelId="{4C849FFF-8F43-4551-BD16-5D7DA41A3BCB}" type="pres">
      <dgm:prSet presAssocID="{E0E98010-A787-41C7-9A54-96C25E1A61A5}" presName="rootConnector" presStyleLbl="node3" presStyleIdx="2" presStyleCnt="7"/>
      <dgm:spPr/>
    </dgm:pt>
    <dgm:pt modelId="{55430B21-44AE-4FC5-853E-99267B53A35F}" type="pres">
      <dgm:prSet presAssocID="{E0E98010-A787-41C7-9A54-96C25E1A61A5}" presName="hierChild4" presStyleCnt="0"/>
      <dgm:spPr/>
    </dgm:pt>
    <dgm:pt modelId="{8F0142D0-F5E7-45A1-BD9A-64EEAA26BD7C}" type="pres">
      <dgm:prSet presAssocID="{E0E98010-A787-41C7-9A54-96C25E1A61A5}" presName="hierChild5" presStyleCnt="0"/>
      <dgm:spPr/>
    </dgm:pt>
    <dgm:pt modelId="{271520F4-46EC-4E91-B104-6EBCEA69EF72}" type="pres">
      <dgm:prSet presAssocID="{A81A86EA-E786-480C-A432-1950159A6DF9}" presName="Name37" presStyleLbl="parChTrans1D3" presStyleIdx="3" presStyleCnt="7"/>
      <dgm:spPr/>
    </dgm:pt>
    <dgm:pt modelId="{C5A6D212-6CD7-4949-AE42-8C67F89BC121}" type="pres">
      <dgm:prSet presAssocID="{B14257C2-143B-4178-9F14-6ED211F276A0}" presName="hierRoot2" presStyleCnt="0">
        <dgm:presLayoutVars>
          <dgm:hierBranch val="init"/>
        </dgm:presLayoutVars>
      </dgm:prSet>
      <dgm:spPr/>
    </dgm:pt>
    <dgm:pt modelId="{A093018A-C6B9-4519-99EB-C9B24587BE28}" type="pres">
      <dgm:prSet presAssocID="{B14257C2-143B-4178-9F14-6ED211F276A0}" presName="rootComposite" presStyleCnt="0"/>
      <dgm:spPr/>
    </dgm:pt>
    <dgm:pt modelId="{38C14A0F-6267-4FBF-9050-C90882220C35}" type="pres">
      <dgm:prSet presAssocID="{B14257C2-143B-4178-9F14-6ED211F276A0}" presName="rootText" presStyleLbl="node3" presStyleIdx="3" presStyleCnt="7">
        <dgm:presLayoutVars>
          <dgm:chPref val="3"/>
        </dgm:presLayoutVars>
      </dgm:prSet>
      <dgm:spPr/>
    </dgm:pt>
    <dgm:pt modelId="{2378DD67-C328-4C0C-A971-EDD4C7A5CDC8}" type="pres">
      <dgm:prSet presAssocID="{B14257C2-143B-4178-9F14-6ED211F276A0}" presName="rootConnector" presStyleLbl="node3" presStyleIdx="3" presStyleCnt="7"/>
      <dgm:spPr/>
    </dgm:pt>
    <dgm:pt modelId="{C06B9C84-162D-471E-8C5F-2A5CD71DA79A}" type="pres">
      <dgm:prSet presAssocID="{B14257C2-143B-4178-9F14-6ED211F276A0}" presName="hierChild4" presStyleCnt="0"/>
      <dgm:spPr/>
    </dgm:pt>
    <dgm:pt modelId="{680BD464-C67C-4A08-8F1D-E0184C2A9475}" type="pres">
      <dgm:prSet presAssocID="{B14257C2-143B-4178-9F14-6ED211F276A0}" presName="hierChild5" presStyleCnt="0"/>
      <dgm:spPr/>
    </dgm:pt>
    <dgm:pt modelId="{21E27591-D089-46FE-8E53-9828C610EFA8}" type="pres">
      <dgm:prSet presAssocID="{1C295B89-D3E4-4D2A-965F-E0BB868413DA}" presName="hierChild5" presStyleCnt="0"/>
      <dgm:spPr/>
    </dgm:pt>
    <dgm:pt modelId="{6DDD26C2-4E60-4FB5-A504-8E7011E4677A}" type="pres">
      <dgm:prSet presAssocID="{FED7AB89-B917-4CC9-A922-19A70F747E6E}" presName="Name37" presStyleLbl="parChTrans1D2" presStyleIdx="2" presStyleCnt="3"/>
      <dgm:spPr/>
    </dgm:pt>
    <dgm:pt modelId="{28E3B5DC-2923-4DF4-A377-7026C2C34E57}" type="pres">
      <dgm:prSet presAssocID="{3AB31F79-FF3F-44D5-A064-33903294C96E}" presName="hierRoot2" presStyleCnt="0">
        <dgm:presLayoutVars>
          <dgm:hierBranch val="init"/>
        </dgm:presLayoutVars>
      </dgm:prSet>
      <dgm:spPr/>
    </dgm:pt>
    <dgm:pt modelId="{58D5CDD7-9658-4BE1-97A7-0BBBDAB97D0F}" type="pres">
      <dgm:prSet presAssocID="{3AB31F79-FF3F-44D5-A064-33903294C96E}" presName="rootComposite" presStyleCnt="0"/>
      <dgm:spPr/>
    </dgm:pt>
    <dgm:pt modelId="{C8519D4D-BB01-49BA-8BFD-12CD4805A43D}" type="pres">
      <dgm:prSet presAssocID="{3AB31F79-FF3F-44D5-A064-33903294C96E}" presName="rootText" presStyleLbl="node2" presStyleIdx="2" presStyleCnt="3">
        <dgm:presLayoutVars>
          <dgm:chPref val="3"/>
        </dgm:presLayoutVars>
      </dgm:prSet>
      <dgm:spPr/>
    </dgm:pt>
    <dgm:pt modelId="{2286B625-AE39-4623-9009-EBE83071A0EC}" type="pres">
      <dgm:prSet presAssocID="{3AB31F79-FF3F-44D5-A064-33903294C96E}" presName="rootConnector" presStyleLbl="node2" presStyleIdx="2" presStyleCnt="3"/>
      <dgm:spPr/>
    </dgm:pt>
    <dgm:pt modelId="{BF461649-E7F3-4373-BD9F-2D9A28C24DC3}" type="pres">
      <dgm:prSet presAssocID="{3AB31F79-FF3F-44D5-A064-33903294C96E}" presName="hierChild4" presStyleCnt="0"/>
      <dgm:spPr/>
    </dgm:pt>
    <dgm:pt modelId="{FC4EE6BD-7944-4098-B085-85A7E90DE8A4}" type="pres">
      <dgm:prSet presAssocID="{781ACD59-9BEE-426A-B1FF-AB750AB62754}" presName="Name37" presStyleLbl="parChTrans1D3" presStyleIdx="4" presStyleCnt="7"/>
      <dgm:spPr/>
    </dgm:pt>
    <dgm:pt modelId="{37E1E3A7-6699-4DDD-B461-805F75771B2D}" type="pres">
      <dgm:prSet presAssocID="{2516052A-B90C-440F-99AA-263AFC95F6CA}" presName="hierRoot2" presStyleCnt="0">
        <dgm:presLayoutVars>
          <dgm:hierBranch val="init"/>
        </dgm:presLayoutVars>
      </dgm:prSet>
      <dgm:spPr/>
    </dgm:pt>
    <dgm:pt modelId="{56CFB7DB-0A56-4990-B3BB-3C4B2F0BEE09}" type="pres">
      <dgm:prSet presAssocID="{2516052A-B90C-440F-99AA-263AFC95F6CA}" presName="rootComposite" presStyleCnt="0"/>
      <dgm:spPr/>
    </dgm:pt>
    <dgm:pt modelId="{0FF52440-E073-4456-B8BB-E9D9B9FECFC6}" type="pres">
      <dgm:prSet presAssocID="{2516052A-B90C-440F-99AA-263AFC95F6CA}" presName="rootText" presStyleLbl="node3" presStyleIdx="4" presStyleCnt="7">
        <dgm:presLayoutVars>
          <dgm:chPref val="3"/>
        </dgm:presLayoutVars>
      </dgm:prSet>
      <dgm:spPr/>
    </dgm:pt>
    <dgm:pt modelId="{01F46D6D-1751-4054-88E3-F22DE7B6D498}" type="pres">
      <dgm:prSet presAssocID="{2516052A-B90C-440F-99AA-263AFC95F6CA}" presName="rootConnector" presStyleLbl="node3" presStyleIdx="4" presStyleCnt="7"/>
      <dgm:spPr/>
    </dgm:pt>
    <dgm:pt modelId="{B672783C-91E9-482C-92AE-6C44198A29B0}" type="pres">
      <dgm:prSet presAssocID="{2516052A-B90C-440F-99AA-263AFC95F6CA}" presName="hierChild4" presStyleCnt="0"/>
      <dgm:spPr/>
    </dgm:pt>
    <dgm:pt modelId="{80D7E264-4DEF-4297-9A15-3935A4BA9CC7}" type="pres">
      <dgm:prSet presAssocID="{2516052A-B90C-440F-99AA-263AFC95F6CA}" presName="hierChild5" presStyleCnt="0"/>
      <dgm:spPr/>
    </dgm:pt>
    <dgm:pt modelId="{8238259F-F9B0-4325-A497-7BFB5526B658}" type="pres">
      <dgm:prSet presAssocID="{3DF9D57E-9A0A-4706-9166-F5789F995EB0}" presName="Name37" presStyleLbl="parChTrans1D3" presStyleIdx="5" presStyleCnt="7"/>
      <dgm:spPr/>
    </dgm:pt>
    <dgm:pt modelId="{65EE7E6B-A12A-4958-95A3-8F97B3362C9F}" type="pres">
      <dgm:prSet presAssocID="{95621A40-ECF3-4314-814D-2A69E758FEF9}" presName="hierRoot2" presStyleCnt="0">
        <dgm:presLayoutVars>
          <dgm:hierBranch val="init"/>
        </dgm:presLayoutVars>
      </dgm:prSet>
      <dgm:spPr/>
    </dgm:pt>
    <dgm:pt modelId="{2886575B-D481-48D4-8CCB-4B209AB220FA}" type="pres">
      <dgm:prSet presAssocID="{95621A40-ECF3-4314-814D-2A69E758FEF9}" presName="rootComposite" presStyleCnt="0"/>
      <dgm:spPr/>
    </dgm:pt>
    <dgm:pt modelId="{D9AEF7DB-66EB-4237-80FA-0644BD4D3986}" type="pres">
      <dgm:prSet presAssocID="{95621A40-ECF3-4314-814D-2A69E758FEF9}" presName="rootText" presStyleLbl="node3" presStyleIdx="5" presStyleCnt="7">
        <dgm:presLayoutVars>
          <dgm:chPref val="3"/>
        </dgm:presLayoutVars>
      </dgm:prSet>
      <dgm:spPr/>
    </dgm:pt>
    <dgm:pt modelId="{069F523A-62F4-4FA7-BCBE-5AE5769A1CDC}" type="pres">
      <dgm:prSet presAssocID="{95621A40-ECF3-4314-814D-2A69E758FEF9}" presName="rootConnector" presStyleLbl="node3" presStyleIdx="5" presStyleCnt="7"/>
      <dgm:spPr/>
    </dgm:pt>
    <dgm:pt modelId="{C917E14A-96F9-4656-8B7A-4E154340FE25}" type="pres">
      <dgm:prSet presAssocID="{95621A40-ECF3-4314-814D-2A69E758FEF9}" presName="hierChild4" presStyleCnt="0"/>
      <dgm:spPr/>
    </dgm:pt>
    <dgm:pt modelId="{55B7A161-54C5-4DCE-9DF3-82F04BA2C9C3}" type="pres">
      <dgm:prSet presAssocID="{95621A40-ECF3-4314-814D-2A69E758FEF9}" presName="hierChild5" presStyleCnt="0"/>
      <dgm:spPr/>
    </dgm:pt>
    <dgm:pt modelId="{E61A4F5C-5B37-4363-B57F-DF33DBFD3144}" type="pres">
      <dgm:prSet presAssocID="{E97BE002-8697-47DA-9A4B-0D0493AA0364}" presName="Name37" presStyleLbl="parChTrans1D3" presStyleIdx="6" presStyleCnt="7"/>
      <dgm:spPr/>
    </dgm:pt>
    <dgm:pt modelId="{AE044FDB-6D58-44CA-88E3-2F19143A36B9}" type="pres">
      <dgm:prSet presAssocID="{65848F90-6695-4B89-BF33-A32E5A94D6CF}" presName="hierRoot2" presStyleCnt="0">
        <dgm:presLayoutVars>
          <dgm:hierBranch val="init"/>
        </dgm:presLayoutVars>
      </dgm:prSet>
      <dgm:spPr/>
    </dgm:pt>
    <dgm:pt modelId="{9769DE2E-DCC5-4894-BF9C-DF3EFF018D4C}" type="pres">
      <dgm:prSet presAssocID="{65848F90-6695-4B89-BF33-A32E5A94D6CF}" presName="rootComposite" presStyleCnt="0"/>
      <dgm:spPr/>
    </dgm:pt>
    <dgm:pt modelId="{DD000558-AFEB-41FB-A7CA-54AED0557EBE}" type="pres">
      <dgm:prSet presAssocID="{65848F90-6695-4B89-BF33-A32E5A94D6CF}" presName="rootText" presStyleLbl="node3" presStyleIdx="6" presStyleCnt="7">
        <dgm:presLayoutVars>
          <dgm:chPref val="3"/>
        </dgm:presLayoutVars>
      </dgm:prSet>
      <dgm:spPr/>
    </dgm:pt>
    <dgm:pt modelId="{6AF65D3B-3C7C-4E8F-94DE-AC38DF2A2717}" type="pres">
      <dgm:prSet presAssocID="{65848F90-6695-4B89-BF33-A32E5A94D6CF}" presName="rootConnector" presStyleLbl="node3" presStyleIdx="6" presStyleCnt="7"/>
      <dgm:spPr/>
    </dgm:pt>
    <dgm:pt modelId="{4A0C69B8-D4EA-4D1A-99B1-1BA3FDF9636D}" type="pres">
      <dgm:prSet presAssocID="{65848F90-6695-4B89-BF33-A32E5A94D6CF}" presName="hierChild4" presStyleCnt="0"/>
      <dgm:spPr/>
    </dgm:pt>
    <dgm:pt modelId="{5852C022-0F2E-4E22-9BE2-4E58A8AD8321}" type="pres">
      <dgm:prSet presAssocID="{65848F90-6695-4B89-BF33-A32E5A94D6CF}" presName="hierChild5" presStyleCnt="0"/>
      <dgm:spPr/>
    </dgm:pt>
    <dgm:pt modelId="{18542285-E2CC-49F4-8A35-6AD1297C69A7}" type="pres">
      <dgm:prSet presAssocID="{3AB31F79-FF3F-44D5-A064-33903294C96E}" presName="hierChild5" presStyleCnt="0"/>
      <dgm:spPr/>
    </dgm:pt>
    <dgm:pt modelId="{A42B39D7-7C65-47FF-891D-711E87F2A8F8}" type="pres">
      <dgm:prSet presAssocID="{870B5E0F-C074-40D6-9212-6F4BAC652B99}" presName="hierChild3" presStyleCnt="0"/>
      <dgm:spPr/>
    </dgm:pt>
  </dgm:ptLst>
  <dgm:cxnLst>
    <dgm:cxn modelId="{A5014B02-3101-4D62-9883-332142170645}" srcId="{1C295B89-D3E4-4D2A-965F-E0BB868413DA}" destId="{E0E98010-A787-41C7-9A54-96C25E1A61A5}" srcOrd="0" destOrd="0" parTransId="{4C1B6955-9532-4E95-BE9F-8D25F3812B55}" sibTransId="{18BD8D73-8C88-44B6-93EF-DA3F9351D590}"/>
    <dgm:cxn modelId="{75D5C404-5C8F-4044-88DC-BF567ECF34C6}" type="presOf" srcId="{65848F90-6695-4B89-BF33-A32E5A94D6CF}" destId="{DD000558-AFEB-41FB-A7CA-54AED0557EBE}" srcOrd="0" destOrd="0" presId="urn:microsoft.com/office/officeart/2005/8/layout/orgChart1"/>
    <dgm:cxn modelId="{CF1FD104-D4A7-4A48-9116-43B7F3EAC8A4}" type="presOf" srcId="{E0E98010-A787-41C7-9A54-96C25E1A61A5}" destId="{4C849FFF-8F43-4551-BD16-5D7DA41A3BCB}" srcOrd="1" destOrd="0" presId="urn:microsoft.com/office/officeart/2005/8/layout/orgChart1"/>
    <dgm:cxn modelId="{034CF604-41ED-42AC-8DBC-D36BAD83E88B}" type="presOf" srcId="{F419350D-996E-4E09-AA12-B44AE30E20A9}" destId="{BABDF7DA-094C-4C0A-96D2-EEE6ECD7A112}" srcOrd="0" destOrd="0" presId="urn:microsoft.com/office/officeart/2005/8/layout/orgChart1"/>
    <dgm:cxn modelId="{1EE1EE0B-CF1F-4EF2-97D4-CDB9D5019804}" type="presOf" srcId="{FED7AB89-B917-4CC9-A922-19A70F747E6E}" destId="{6DDD26C2-4E60-4FB5-A504-8E7011E4677A}" srcOrd="0" destOrd="0" presId="urn:microsoft.com/office/officeart/2005/8/layout/orgChart1"/>
    <dgm:cxn modelId="{AAFE520D-AC26-4647-B1BF-1C31FBE35A78}" srcId="{3AB31F79-FF3F-44D5-A064-33903294C96E}" destId="{2516052A-B90C-440F-99AA-263AFC95F6CA}" srcOrd="0" destOrd="0" parTransId="{781ACD59-9BEE-426A-B1FF-AB750AB62754}" sibTransId="{3599C1EA-D915-4BB0-8EF2-0C08BB10CAE6}"/>
    <dgm:cxn modelId="{956FF10D-3C64-45F7-8E87-A36022605995}" type="presOf" srcId="{B14257C2-143B-4178-9F14-6ED211F276A0}" destId="{38C14A0F-6267-4FBF-9050-C90882220C35}" srcOrd="0" destOrd="0" presId="urn:microsoft.com/office/officeart/2005/8/layout/orgChart1"/>
    <dgm:cxn modelId="{27FA5A24-2455-4633-9F67-77BF1637B105}" type="presOf" srcId="{B14257C2-143B-4178-9F14-6ED211F276A0}" destId="{2378DD67-C328-4C0C-A971-EDD4C7A5CDC8}" srcOrd="1" destOrd="0" presId="urn:microsoft.com/office/officeart/2005/8/layout/orgChart1"/>
    <dgm:cxn modelId="{00CD6025-8CE7-4666-913F-F50CCCFC87FD}" type="presOf" srcId="{EDF8A994-F28D-4EDC-BE02-F8F9860198CA}" destId="{4C95DD54-A948-40F2-8B71-161656B120B1}" srcOrd="1" destOrd="0" presId="urn:microsoft.com/office/officeart/2005/8/layout/orgChart1"/>
    <dgm:cxn modelId="{0DE9332A-5986-47A0-9C31-612D941A823D}" type="presOf" srcId="{1C295B89-D3E4-4D2A-965F-E0BB868413DA}" destId="{3F674AAF-E743-4FDC-8AAC-656DFAFB0A23}" srcOrd="0" destOrd="0" presId="urn:microsoft.com/office/officeart/2005/8/layout/orgChart1"/>
    <dgm:cxn modelId="{4F18CE40-8AED-4908-B143-C40CB257F689}" type="presOf" srcId="{95621A40-ECF3-4314-814D-2A69E758FEF9}" destId="{069F523A-62F4-4FA7-BCBE-5AE5769A1CDC}" srcOrd="1" destOrd="0" presId="urn:microsoft.com/office/officeart/2005/8/layout/orgChart1"/>
    <dgm:cxn modelId="{DA1E654B-982B-452F-B89A-94AB4566D698}" type="presOf" srcId="{9B5E0949-5AC2-445D-BA22-44DBBEBF9211}" destId="{E1151653-0F43-409A-BAD9-397C30553979}" srcOrd="0" destOrd="0" presId="urn:microsoft.com/office/officeart/2005/8/layout/orgChart1"/>
    <dgm:cxn modelId="{9B565850-E278-40B5-82CD-8C20DD021990}" type="presOf" srcId="{56601D39-D411-4FA5-B793-4E232D22F1BB}" destId="{1ECF80D9-983D-43AA-BD70-C6CA4F397297}" srcOrd="0" destOrd="0" presId="urn:microsoft.com/office/officeart/2005/8/layout/orgChart1"/>
    <dgm:cxn modelId="{A42A0C52-F773-4CD3-AFF8-5E9B2452DCFB}" srcId="{1C295B89-D3E4-4D2A-965F-E0BB868413DA}" destId="{B14257C2-143B-4178-9F14-6ED211F276A0}" srcOrd="1" destOrd="0" parTransId="{A81A86EA-E786-480C-A432-1950159A6DF9}" sibTransId="{50FF7E5E-CAE4-4CF7-B5CA-7E55A8052AF7}"/>
    <dgm:cxn modelId="{46DEB955-642D-40AD-8D08-A988A9EBAFA3}" type="presOf" srcId="{95621A40-ECF3-4314-814D-2A69E758FEF9}" destId="{D9AEF7DB-66EB-4237-80FA-0644BD4D3986}" srcOrd="0" destOrd="0" presId="urn:microsoft.com/office/officeart/2005/8/layout/orgChart1"/>
    <dgm:cxn modelId="{973B5457-D63D-4F7C-A500-F89FF7C3806D}" type="presOf" srcId="{3AB31F79-FF3F-44D5-A064-33903294C96E}" destId="{2286B625-AE39-4623-9009-EBE83071A0EC}" srcOrd="1" destOrd="0" presId="urn:microsoft.com/office/officeart/2005/8/layout/orgChart1"/>
    <dgm:cxn modelId="{B8EEEA60-F015-4AAF-8410-7590B3D6B0C5}" type="presOf" srcId="{5F9A9535-9263-4343-AC7A-9256E93D3A02}" destId="{13D8D8A4-9735-427E-9836-F126AB7B1CAE}" srcOrd="0" destOrd="0" presId="urn:microsoft.com/office/officeart/2005/8/layout/orgChart1"/>
    <dgm:cxn modelId="{C159A161-3226-4613-96BD-C04240B3DC1F}" type="presOf" srcId="{A81A86EA-E786-480C-A432-1950159A6DF9}" destId="{271520F4-46EC-4E91-B104-6EBCEA69EF72}" srcOrd="0" destOrd="0" presId="urn:microsoft.com/office/officeart/2005/8/layout/orgChart1"/>
    <dgm:cxn modelId="{258FE662-5E74-4BBE-824E-DB9BE43FDE15}" type="presOf" srcId="{AFC85E36-875B-49E6-A438-F0592CACA74E}" destId="{D94DB02C-06EC-40A2-8DF6-A8B5B7BD5DE2}" srcOrd="0" destOrd="0" presId="urn:microsoft.com/office/officeart/2005/8/layout/orgChart1"/>
    <dgm:cxn modelId="{EE0CDE63-5D66-491E-BE0C-2449D56B9352}" srcId="{3AB31F79-FF3F-44D5-A064-33903294C96E}" destId="{65848F90-6695-4B89-BF33-A32E5A94D6CF}" srcOrd="2" destOrd="0" parTransId="{E97BE002-8697-47DA-9A4B-0D0493AA0364}" sibTransId="{0759FE52-A4B7-477B-8946-3F5B8D3B66F3}"/>
    <dgm:cxn modelId="{318A6B70-C201-4BFC-BFD5-BFDB9F20FC71}" srcId="{EDF8A994-F28D-4EDC-BE02-F8F9860198CA}" destId="{9B5E0949-5AC2-445D-BA22-44DBBEBF9211}" srcOrd="0" destOrd="0" parTransId="{AFC85E36-875B-49E6-A438-F0592CACA74E}" sibTransId="{5B862447-B6B1-4F19-80C1-22765CCB83E5}"/>
    <dgm:cxn modelId="{50A57073-3B18-45EE-A4D2-10BD76190DC7}" type="presOf" srcId="{781ACD59-9BEE-426A-B1FF-AB750AB62754}" destId="{FC4EE6BD-7944-4098-B085-85A7E90DE8A4}" srcOrd="0" destOrd="0" presId="urn:microsoft.com/office/officeart/2005/8/layout/orgChart1"/>
    <dgm:cxn modelId="{EAA6FF7C-197C-49BE-BC70-0C74E22769CF}" type="presOf" srcId="{E0E98010-A787-41C7-9A54-96C25E1A61A5}" destId="{17DDD926-B4E8-47D1-A559-D985A8BD2B81}" srcOrd="0" destOrd="0" presId="urn:microsoft.com/office/officeart/2005/8/layout/orgChart1"/>
    <dgm:cxn modelId="{830D0A86-36EA-4028-B98A-2806340F83E8}" type="presOf" srcId="{4C1B6955-9532-4E95-BE9F-8D25F3812B55}" destId="{A17CAA84-BC7A-4024-953F-0668C9B7B43D}" srcOrd="0" destOrd="0" presId="urn:microsoft.com/office/officeart/2005/8/layout/orgChart1"/>
    <dgm:cxn modelId="{4C3A7286-A437-4DB2-8AAB-F349DD33CAA6}" type="presOf" srcId="{65848F90-6695-4B89-BF33-A32E5A94D6CF}" destId="{6AF65D3B-3C7C-4E8F-94DE-AC38DF2A2717}" srcOrd="1" destOrd="0" presId="urn:microsoft.com/office/officeart/2005/8/layout/orgChart1"/>
    <dgm:cxn modelId="{88EAE89B-2EEC-444D-8678-AAC856B1494A}" type="presOf" srcId="{3D2942FF-70AF-4D7C-B7EA-D867EE3FB72B}" destId="{55C86F21-83E8-4803-AFCE-7C6EF8BEE972}" srcOrd="1" destOrd="0" presId="urn:microsoft.com/office/officeart/2005/8/layout/orgChart1"/>
    <dgm:cxn modelId="{8C67779F-36D9-40D5-8FAC-494849E9A933}" type="presOf" srcId="{9B5E0949-5AC2-445D-BA22-44DBBEBF9211}" destId="{89E650F4-8B90-427E-8DE6-269694A1CEED}" srcOrd="1" destOrd="0" presId="urn:microsoft.com/office/officeart/2005/8/layout/orgChart1"/>
    <dgm:cxn modelId="{A66CCFB2-3C19-4DA7-9078-DABB947D5257}" srcId="{870B5E0F-C074-40D6-9212-6F4BAC652B99}" destId="{3AB31F79-FF3F-44D5-A064-33903294C96E}" srcOrd="2" destOrd="0" parTransId="{FED7AB89-B917-4CC9-A922-19A70F747E6E}" sibTransId="{477BC8E9-63AE-4A49-AD7E-42079F164F0B}"/>
    <dgm:cxn modelId="{D7D013B6-F531-4A42-A0C9-82D7E9342768}" type="presOf" srcId="{3AB31F79-FF3F-44D5-A064-33903294C96E}" destId="{C8519D4D-BB01-49BA-8BFD-12CD4805A43D}" srcOrd="0" destOrd="0" presId="urn:microsoft.com/office/officeart/2005/8/layout/orgChart1"/>
    <dgm:cxn modelId="{4A653EBD-7B45-47E7-943B-F8A21E8C774B}" type="presOf" srcId="{EDF8A994-F28D-4EDC-BE02-F8F9860198CA}" destId="{F04EE853-19C2-4855-9095-ABBEE2F27581}" srcOrd="0" destOrd="0" presId="urn:microsoft.com/office/officeart/2005/8/layout/orgChart1"/>
    <dgm:cxn modelId="{0BC413BE-A48A-4A19-B3DE-8F8A723C616E}" type="presOf" srcId="{2516052A-B90C-440F-99AA-263AFC95F6CA}" destId="{01F46D6D-1751-4054-88E3-F22DE7B6D498}" srcOrd="1" destOrd="0" presId="urn:microsoft.com/office/officeart/2005/8/layout/orgChart1"/>
    <dgm:cxn modelId="{18CFB4C0-B3FC-4501-AE10-19910DF6C79B}" srcId="{3AB31F79-FF3F-44D5-A064-33903294C96E}" destId="{95621A40-ECF3-4314-814D-2A69E758FEF9}" srcOrd="1" destOrd="0" parTransId="{3DF9D57E-9A0A-4706-9166-F5789F995EB0}" sibTransId="{7561F821-C874-4DD3-A66F-6B246039D961}"/>
    <dgm:cxn modelId="{92186CC5-5C7C-46DF-991A-676310B17836}" type="presOf" srcId="{F5D3599A-DA49-48F7-BB3A-4CD00668B4CD}" destId="{AAA5C703-98C6-466A-81D1-B0AB18736121}" srcOrd="0" destOrd="0" presId="urn:microsoft.com/office/officeart/2005/8/layout/orgChart1"/>
    <dgm:cxn modelId="{58CF3DCF-1BC7-4233-A067-DB121DFCA110}" srcId="{870B5E0F-C074-40D6-9212-6F4BAC652B99}" destId="{1C295B89-D3E4-4D2A-965F-E0BB868413DA}" srcOrd="1" destOrd="0" parTransId="{5F9A9535-9263-4343-AC7A-9256E93D3A02}" sibTransId="{9F77AF0D-87D2-49B8-A94D-48A6B89A07C0}"/>
    <dgm:cxn modelId="{4CB2F9D1-986B-40F2-A264-FAED3849F36A}" srcId="{EDF8A994-F28D-4EDC-BE02-F8F9860198CA}" destId="{3D2942FF-70AF-4D7C-B7EA-D867EE3FB72B}" srcOrd="1" destOrd="0" parTransId="{F419350D-996E-4E09-AA12-B44AE30E20A9}" sibTransId="{6FE03930-F189-4078-BF36-82708DF48C67}"/>
    <dgm:cxn modelId="{14C15BD2-F953-4521-B865-C28151019188}" srcId="{870B5E0F-C074-40D6-9212-6F4BAC652B99}" destId="{EDF8A994-F28D-4EDC-BE02-F8F9860198CA}" srcOrd="0" destOrd="0" parTransId="{56601D39-D411-4FA5-B793-4E232D22F1BB}" sibTransId="{FDEB64BC-7F6F-41FD-B39E-6A9984781E40}"/>
    <dgm:cxn modelId="{7A6B82DB-80C4-46E3-9C3B-2D2E276AFCDE}" type="presOf" srcId="{870B5E0F-C074-40D6-9212-6F4BAC652B99}" destId="{B6DE1D50-3D50-4222-A203-2E9913DF0C3C}" srcOrd="1" destOrd="0" presId="urn:microsoft.com/office/officeart/2005/8/layout/orgChart1"/>
    <dgm:cxn modelId="{F5C775E4-2F1F-4357-9BD8-391E038782C5}" type="presOf" srcId="{E97BE002-8697-47DA-9A4B-0D0493AA0364}" destId="{E61A4F5C-5B37-4363-B57F-DF33DBFD3144}" srcOrd="0" destOrd="0" presId="urn:microsoft.com/office/officeart/2005/8/layout/orgChart1"/>
    <dgm:cxn modelId="{904F7DE4-4EDB-479E-ADFF-015C08F906DC}" type="presOf" srcId="{2516052A-B90C-440F-99AA-263AFC95F6CA}" destId="{0FF52440-E073-4456-B8BB-E9D9B9FECFC6}" srcOrd="0" destOrd="0" presId="urn:microsoft.com/office/officeart/2005/8/layout/orgChart1"/>
    <dgm:cxn modelId="{6FBC26E9-C887-4A02-A1A8-6D9C78D2D321}" type="presOf" srcId="{1C295B89-D3E4-4D2A-965F-E0BB868413DA}" destId="{8FDCF855-4E99-41E8-9969-C19807A379F8}" srcOrd="1" destOrd="0" presId="urn:microsoft.com/office/officeart/2005/8/layout/orgChart1"/>
    <dgm:cxn modelId="{43EB9DF3-EB7E-4CFD-98FB-605C432ACA3C}" type="presOf" srcId="{3DF9D57E-9A0A-4706-9166-F5789F995EB0}" destId="{8238259F-F9B0-4325-A497-7BFB5526B658}" srcOrd="0" destOrd="0" presId="urn:microsoft.com/office/officeart/2005/8/layout/orgChart1"/>
    <dgm:cxn modelId="{A3DB98F5-185C-4F94-8FEC-6C5752D6B2AC}" type="presOf" srcId="{3D2942FF-70AF-4D7C-B7EA-D867EE3FB72B}" destId="{947A6104-7B5E-4CD8-8729-34662366B2CB}" srcOrd="0" destOrd="0" presId="urn:microsoft.com/office/officeart/2005/8/layout/orgChart1"/>
    <dgm:cxn modelId="{79595FF6-8055-4CFC-861B-214B33154353}" type="presOf" srcId="{870B5E0F-C074-40D6-9212-6F4BAC652B99}" destId="{FF10AF8B-BCCA-4B9E-8228-444548843405}" srcOrd="0" destOrd="0" presId="urn:microsoft.com/office/officeart/2005/8/layout/orgChart1"/>
    <dgm:cxn modelId="{5451A8FA-203C-42E5-B580-EB44AE30C456}" srcId="{F5D3599A-DA49-48F7-BB3A-4CD00668B4CD}" destId="{870B5E0F-C074-40D6-9212-6F4BAC652B99}" srcOrd="0" destOrd="0" parTransId="{EA03BCCA-13FF-4D2D-9412-D09CE0EFB622}" sibTransId="{B036C944-422E-4E94-BDAD-7E66656FD0B3}"/>
    <dgm:cxn modelId="{DC1A6B03-D431-48E0-B28E-8D61078F28C0}" type="presParOf" srcId="{AAA5C703-98C6-466A-81D1-B0AB18736121}" destId="{F1B8FC3C-2D58-486F-B18A-71FB5629EEC4}" srcOrd="0" destOrd="0" presId="urn:microsoft.com/office/officeart/2005/8/layout/orgChart1"/>
    <dgm:cxn modelId="{DEF7C96F-3D99-4B58-AAF5-8E23243383D1}" type="presParOf" srcId="{F1B8FC3C-2D58-486F-B18A-71FB5629EEC4}" destId="{1C23CC87-1563-4449-9031-D87DF1D9DAF3}" srcOrd="0" destOrd="0" presId="urn:microsoft.com/office/officeart/2005/8/layout/orgChart1"/>
    <dgm:cxn modelId="{86AB3C57-C8E1-4AFB-858B-435EC1B1DE1C}" type="presParOf" srcId="{1C23CC87-1563-4449-9031-D87DF1D9DAF3}" destId="{FF10AF8B-BCCA-4B9E-8228-444548843405}" srcOrd="0" destOrd="0" presId="urn:microsoft.com/office/officeart/2005/8/layout/orgChart1"/>
    <dgm:cxn modelId="{2115583D-3EA5-4E0F-9E88-A8E8CD0F2BC3}" type="presParOf" srcId="{1C23CC87-1563-4449-9031-D87DF1D9DAF3}" destId="{B6DE1D50-3D50-4222-A203-2E9913DF0C3C}" srcOrd="1" destOrd="0" presId="urn:microsoft.com/office/officeart/2005/8/layout/orgChart1"/>
    <dgm:cxn modelId="{4E951843-CDBF-453E-8890-1165F754BF6C}" type="presParOf" srcId="{F1B8FC3C-2D58-486F-B18A-71FB5629EEC4}" destId="{C99C26D5-05C5-4264-9D37-CD415AAE84AD}" srcOrd="1" destOrd="0" presId="urn:microsoft.com/office/officeart/2005/8/layout/orgChart1"/>
    <dgm:cxn modelId="{2AE59EEF-B23A-441C-B30B-DEE77620169A}" type="presParOf" srcId="{C99C26D5-05C5-4264-9D37-CD415AAE84AD}" destId="{1ECF80D9-983D-43AA-BD70-C6CA4F397297}" srcOrd="0" destOrd="0" presId="urn:microsoft.com/office/officeart/2005/8/layout/orgChart1"/>
    <dgm:cxn modelId="{934F05F9-5066-4182-8771-1F3854B73861}" type="presParOf" srcId="{C99C26D5-05C5-4264-9D37-CD415AAE84AD}" destId="{38861847-1ECE-4B30-A807-D864137EB434}" srcOrd="1" destOrd="0" presId="urn:microsoft.com/office/officeart/2005/8/layout/orgChart1"/>
    <dgm:cxn modelId="{50F1CDE5-00D8-43D9-839F-0E937DE22855}" type="presParOf" srcId="{38861847-1ECE-4B30-A807-D864137EB434}" destId="{C3DD0383-BE07-4308-9BAB-E4349F0BF1A6}" srcOrd="0" destOrd="0" presId="urn:microsoft.com/office/officeart/2005/8/layout/orgChart1"/>
    <dgm:cxn modelId="{D1401D88-C78E-4C12-8D0E-7EE36F856701}" type="presParOf" srcId="{C3DD0383-BE07-4308-9BAB-E4349F0BF1A6}" destId="{F04EE853-19C2-4855-9095-ABBEE2F27581}" srcOrd="0" destOrd="0" presId="urn:microsoft.com/office/officeart/2005/8/layout/orgChart1"/>
    <dgm:cxn modelId="{3D48CE55-1C06-4815-B748-9BE64C05C7E1}" type="presParOf" srcId="{C3DD0383-BE07-4308-9BAB-E4349F0BF1A6}" destId="{4C95DD54-A948-40F2-8B71-161656B120B1}" srcOrd="1" destOrd="0" presId="urn:microsoft.com/office/officeart/2005/8/layout/orgChart1"/>
    <dgm:cxn modelId="{A0366892-52C7-47F6-AEFC-76CAD34178B7}" type="presParOf" srcId="{38861847-1ECE-4B30-A807-D864137EB434}" destId="{58BFE5B1-E6C4-469F-9CAB-1D77D2135DE9}" srcOrd="1" destOrd="0" presId="urn:microsoft.com/office/officeart/2005/8/layout/orgChart1"/>
    <dgm:cxn modelId="{4D0CBC3D-F9D0-4097-8335-0A5C8E348EBE}" type="presParOf" srcId="{58BFE5B1-E6C4-469F-9CAB-1D77D2135DE9}" destId="{D94DB02C-06EC-40A2-8DF6-A8B5B7BD5DE2}" srcOrd="0" destOrd="0" presId="urn:microsoft.com/office/officeart/2005/8/layout/orgChart1"/>
    <dgm:cxn modelId="{241652D8-26E7-4B28-B411-5F767E6F6A38}" type="presParOf" srcId="{58BFE5B1-E6C4-469F-9CAB-1D77D2135DE9}" destId="{59534DE9-7C99-4C33-BE2E-F3C240BC991C}" srcOrd="1" destOrd="0" presId="urn:microsoft.com/office/officeart/2005/8/layout/orgChart1"/>
    <dgm:cxn modelId="{847E6B38-9C29-4895-B29C-B3DE78544608}" type="presParOf" srcId="{59534DE9-7C99-4C33-BE2E-F3C240BC991C}" destId="{A661B3DF-F602-468B-A7BF-93D47F83B116}" srcOrd="0" destOrd="0" presId="urn:microsoft.com/office/officeart/2005/8/layout/orgChart1"/>
    <dgm:cxn modelId="{07C2CF99-0EED-4634-89F3-A3B1758A842D}" type="presParOf" srcId="{A661B3DF-F602-468B-A7BF-93D47F83B116}" destId="{E1151653-0F43-409A-BAD9-397C30553979}" srcOrd="0" destOrd="0" presId="urn:microsoft.com/office/officeart/2005/8/layout/orgChart1"/>
    <dgm:cxn modelId="{FF6B4547-213D-4052-8AEB-F1AED85DA5CA}" type="presParOf" srcId="{A661B3DF-F602-468B-A7BF-93D47F83B116}" destId="{89E650F4-8B90-427E-8DE6-269694A1CEED}" srcOrd="1" destOrd="0" presId="urn:microsoft.com/office/officeart/2005/8/layout/orgChart1"/>
    <dgm:cxn modelId="{88AE9638-B00A-4B38-95DA-C73F4030B32D}" type="presParOf" srcId="{59534DE9-7C99-4C33-BE2E-F3C240BC991C}" destId="{028BE6C1-9B6F-47A9-9F89-13F04B65A10F}" srcOrd="1" destOrd="0" presId="urn:microsoft.com/office/officeart/2005/8/layout/orgChart1"/>
    <dgm:cxn modelId="{BBCEA3DD-9254-40B1-A466-5E266CD219EE}" type="presParOf" srcId="{59534DE9-7C99-4C33-BE2E-F3C240BC991C}" destId="{73972D03-BC45-40F9-9C7A-D36D585115D6}" srcOrd="2" destOrd="0" presId="urn:microsoft.com/office/officeart/2005/8/layout/orgChart1"/>
    <dgm:cxn modelId="{06A1C0A1-C9C1-48C8-AE36-188012AA631F}" type="presParOf" srcId="{58BFE5B1-E6C4-469F-9CAB-1D77D2135DE9}" destId="{BABDF7DA-094C-4C0A-96D2-EEE6ECD7A112}" srcOrd="2" destOrd="0" presId="urn:microsoft.com/office/officeart/2005/8/layout/orgChart1"/>
    <dgm:cxn modelId="{3F4FF042-7EE6-4B43-82AC-104C78A2368A}" type="presParOf" srcId="{58BFE5B1-E6C4-469F-9CAB-1D77D2135DE9}" destId="{D6F6BFAA-A0FA-4DBF-8066-E36E3982AD7D}" srcOrd="3" destOrd="0" presId="urn:microsoft.com/office/officeart/2005/8/layout/orgChart1"/>
    <dgm:cxn modelId="{E610C54B-DA5D-48F9-9355-82F91C8D294C}" type="presParOf" srcId="{D6F6BFAA-A0FA-4DBF-8066-E36E3982AD7D}" destId="{470DAAE4-17E7-41C5-9578-BEEC92154FD9}" srcOrd="0" destOrd="0" presId="urn:microsoft.com/office/officeart/2005/8/layout/orgChart1"/>
    <dgm:cxn modelId="{44C44517-B4DC-4D23-BA41-C4B73B332EFD}" type="presParOf" srcId="{470DAAE4-17E7-41C5-9578-BEEC92154FD9}" destId="{947A6104-7B5E-4CD8-8729-34662366B2CB}" srcOrd="0" destOrd="0" presId="urn:microsoft.com/office/officeart/2005/8/layout/orgChart1"/>
    <dgm:cxn modelId="{07CF45EB-F188-435B-86BB-0E3D20B11AFA}" type="presParOf" srcId="{470DAAE4-17E7-41C5-9578-BEEC92154FD9}" destId="{55C86F21-83E8-4803-AFCE-7C6EF8BEE972}" srcOrd="1" destOrd="0" presId="urn:microsoft.com/office/officeart/2005/8/layout/orgChart1"/>
    <dgm:cxn modelId="{828987A0-AC87-4EE4-B84E-BE20D3371D80}" type="presParOf" srcId="{D6F6BFAA-A0FA-4DBF-8066-E36E3982AD7D}" destId="{012D23DC-691E-4C2D-BD08-0CB0026AE494}" srcOrd="1" destOrd="0" presId="urn:microsoft.com/office/officeart/2005/8/layout/orgChart1"/>
    <dgm:cxn modelId="{9FED7060-A1A9-4BD4-AD3E-7739477F5D80}" type="presParOf" srcId="{D6F6BFAA-A0FA-4DBF-8066-E36E3982AD7D}" destId="{EACBC0D2-516D-4317-ABF8-2AA11460194D}" srcOrd="2" destOrd="0" presId="urn:microsoft.com/office/officeart/2005/8/layout/orgChart1"/>
    <dgm:cxn modelId="{0BC5827A-85B9-4C3C-B14B-B51880E730C6}" type="presParOf" srcId="{38861847-1ECE-4B30-A807-D864137EB434}" destId="{98D5BF64-23B5-48F4-875E-C04B218BE6F5}" srcOrd="2" destOrd="0" presId="urn:microsoft.com/office/officeart/2005/8/layout/orgChart1"/>
    <dgm:cxn modelId="{73FE2E5E-FA36-4076-BF6F-1CD1F289A861}" type="presParOf" srcId="{C99C26D5-05C5-4264-9D37-CD415AAE84AD}" destId="{13D8D8A4-9735-427E-9836-F126AB7B1CAE}" srcOrd="2" destOrd="0" presId="urn:microsoft.com/office/officeart/2005/8/layout/orgChart1"/>
    <dgm:cxn modelId="{30778979-28D1-47F4-8EA8-29EFA97C7E7C}" type="presParOf" srcId="{C99C26D5-05C5-4264-9D37-CD415AAE84AD}" destId="{B178C1DB-3E82-48FE-81D8-B66B321763A3}" srcOrd="3" destOrd="0" presId="urn:microsoft.com/office/officeart/2005/8/layout/orgChart1"/>
    <dgm:cxn modelId="{E2B75BE6-38E9-4C38-B2AE-F73D604A5AA7}" type="presParOf" srcId="{B178C1DB-3E82-48FE-81D8-B66B321763A3}" destId="{A4455AD6-6020-43C5-AC95-E527285206CB}" srcOrd="0" destOrd="0" presId="urn:microsoft.com/office/officeart/2005/8/layout/orgChart1"/>
    <dgm:cxn modelId="{4EEEC9DA-5B16-4A00-964F-D4D8C0BD8C75}" type="presParOf" srcId="{A4455AD6-6020-43C5-AC95-E527285206CB}" destId="{3F674AAF-E743-4FDC-8AAC-656DFAFB0A23}" srcOrd="0" destOrd="0" presId="urn:microsoft.com/office/officeart/2005/8/layout/orgChart1"/>
    <dgm:cxn modelId="{185A406F-6FBE-45C1-A2D1-FC88C4C6A441}" type="presParOf" srcId="{A4455AD6-6020-43C5-AC95-E527285206CB}" destId="{8FDCF855-4E99-41E8-9969-C19807A379F8}" srcOrd="1" destOrd="0" presId="urn:microsoft.com/office/officeart/2005/8/layout/orgChart1"/>
    <dgm:cxn modelId="{CA68C996-7925-4D7C-8838-380DE88FE4B7}" type="presParOf" srcId="{B178C1DB-3E82-48FE-81D8-B66B321763A3}" destId="{1DBA2E92-E12E-4E6D-B597-464B7C43849B}" srcOrd="1" destOrd="0" presId="urn:microsoft.com/office/officeart/2005/8/layout/orgChart1"/>
    <dgm:cxn modelId="{E3B1D262-6852-4FB0-9DED-BC3E076B9374}" type="presParOf" srcId="{1DBA2E92-E12E-4E6D-B597-464B7C43849B}" destId="{A17CAA84-BC7A-4024-953F-0668C9B7B43D}" srcOrd="0" destOrd="0" presId="urn:microsoft.com/office/officeart/2005/8/layout/orgChart1"/>
    <dgm:cxn modelId="{48D5A4A8-C896-4CF7-B534-4D93D3D02DEC}" type="presParOf" srcId="{1DBA2E92-E12E-4E6D-B597-464B7C43849B}" destId="{D9990CD7-3DC2-48A7-A08A-F98BE437AC48}" srcOrd="1" destOrd="0" presId="urn:microsoft.com/office/officeart/2005/8/layout/orgChart1"/>
    <dgm:cxn modelId="{3D244BCE-FA3F-453E-B250-7BA6708B4EAE}" type="presParOf" srcId="{D9990CD7-3DC2-48A7-A08A-F98BE437AC48}" destId="{69D5D61E-FDB2-4777-A993-1F363E7C2E02}" srcOrd="0" destOrd="0" presId="urn:microsoft.com/office/officeart/2005/8/layout/orgChart1"/>
    <dgm:cxn modelId="{135EB9BE-3698-4A70-B490-F551B6EFD489}" type="presParOf" srcId="{69D5D61E-FDB2-4777-A993-1F363E7C2E02}" destId="{17DDD926-B4E8-47D1-A559-D985A8BD2B81}" srcOrd="0" destOrd="0" presId="urn:microsoft.com/office/officeart/2005/8/layout/orgChart1"/>
    <dgm:cxn modelId="{807217E5-5803-4E6D-BB1B-3BAD658DD359}" type="presParOf" srcId="{69D5D61E-FDB2-4777-A993-1F363E7C2E02}" destId="{4C849FFF-8F43-4551-BD16-5D7DA41A3BCB}" srcOrd="1" destOrd="0" presId="urn:microsoft.com/office/officeart/2005/8/layout/orgChart1"/>
    <dgm:cxn modelId="{B29573F6-344C-4122-8E8D-E6F8468537BE}" type="presParOf" srcId="{D9990CD7-3DC2-48A7-A08A-F98BE437AC48}" destId="{55430B21-44AE-4FC5-853E-99267B53A35F}" srcOrd="1" destOrd="0" presId="urn:microsoft.com/office/officeart/2005/8/layout/orgChart1"/>
    <dgm:cxn modelId="{044EF2DC-2498-456E-9465-88F1100CB9E0}" type="presParOf" srcId="{D9990CD7-3DC2-48A7-A08A-F98BE437AC48}" destId="{8F0142D0-F5E7-45A1-BD9A-64EEAA26BD7C}" srcOrd="2" destOrd="0" presId="urn:microsoft.com/office/officeart/2005/8/layout/orgChart1"/>
    <dgm:cxn modelId="{7FDBC1F6-E9D3-45B7-8005-84E93D789ADE}" type="presParOf" srcId="{1DBA2E92-E12E-4E6D-B597-464B7C43849B}" destId="{271520F4-46EC-4E91-B104-6EBCEA69EF72}" srcOrd="2" destOrd="0" presId="urn:microsoft.com/office/officeart/2005/8/layout/orgChart1"/>
    <dgm:cxn modelId="{BC78852F-CEA6-4625-B8D5-19F35A89DFAF}" type="presParOf" srcId="{1DBA2E92-E12E-4E6D-B597-464B7C43849B}" destId="{C5A6D212-6CD7-4949-AE42-8C67F89BC121}" srcOrd="3" destOrd="0" presId="urn:microsoft.com/office/officeart/2005/8/layout/orgChart1"/>
    <dgm:cxn modelId="{B42321BA-6C41-4CC6-A471-C1135AAC7A00}" type="presParOf" srcId="{C5A6D212-6CD7-4949-AE42-8C67F89BC121}" destId="{A093018A-C6B9-4519-99EB-C9B24587BE28}" srcOrd="0" destOrd="0" presId="urn:microsoft.com/office/officeart/2005/8/layout/orgChart1"/>
    <dgm:cxn modelId="{D698B302-3011-4E17-9FB7-A9BAE5C2EDD5}" type="presParOf" srcId="{A093018A-C6B9-4519-99EB-C9B24587BE28}" destId="{38C14A0F-6267-4FBF-9050-C90882220C35}" srcOrd="0" destOrd="0" presId="urn:microsoft.com/office/officeart/2005/8/layout/orgChart1"/>
    <dgm:cxn modelId="{8F71E52F-16AD-465B-A5B1-B113D90FF932}" type="presParOf" srcId="{A093018A-C6B9-4519-99EB-C9B24587BE28}" destId="{2378DD67-C328-4C0C-A971-EDD4C7A5CDC8}" srcOrd="1" destOrd="0" presId="urn:microsoft.com/office/officeart/2005/8/layout/orgChart1"/>
    <dgm:cxn modelId="{9B61EC20-BB86-453E-ADF5-E2AAEC5E50FC}" type="presParOf" srcId="{C5A6D212-6CD7-4949-AE42-8C67F89BC121}" destId="{C06B9C84-162D-471E-8C5F-2A5CD71DA79A}" srcOrd="1" destOrd="0" presId="urn:microsoft.com/office/officeart/2005/8/layout/orgChart1"/>
    <dgm:cxn modelId="{F6124F57-F932-45BD-9E53-EB96CDA28BA2}" type="presParOf" srcId="{C5A6D212-6CD7-4949-AE42-8C67F89BC121}" destId="{680BD464-C67C-4A08-8F1D-E0184C2A9475}" srcOrd="2" destOrd="0" presId="urn:microsoft.com/office/officeart/2005/8/layout/orgChart1"/>
    <dgm:cxn modelId="{19B941A6-909F-465D-B71C-6C61B137A409}" type="presParOf" srcId="{B178C1DB-3E82-48FE-81D8-B66B321763A3}" destId="{21E27591-D089-46FE-8E53-9828C610EFA8}" srcOrd="2" destOrd="0" presId="urn:microsoft.com/office/officeart/2005/8/layout/orgChart1"/>
    <dgm:cxn modelId="{7848444F-39D2-499D-8B10-3FCB66B6AC57}" type="presParOf" srcId="{C99C26D5-05C5-4264-9D37-CD415AAE84AD}" destId="{6DDD26C2-4E60-4FB5-A504-8E7011E4677A}" srcOrd="4" destOrd="0" presId="urn:microsoft.com/office/officeart/2005/8/layout/orgChart1"/>
    <dgm:cxn modelId="{728115C7-9B04-4859-84D0-DD18AFE99EE5}" type="presParOf" srcId="{C99C26D5-05C5-4264-9D37-CD415AAE84AD}" destId="{28E3B5DC-2923-4DF4-A377-7026C2C34E57}" srcOrd="5" destOrd="0" presId="urn:microsoft.com/office/officeart/2005/8/layout/orgChart1"/>
    <dgm:cxn modelId="{FA11AA90-68A4-410C-95BE-608BACAF031B}" type="presParOf" srcId="{28E3B5DC-2923-4DF4-A377-7026C2C34E57}" destId="{58D5CDD7-9658-4BE1-97A7-0BBBDAB97D0F}" srcOrd="0" destOrd="0" presId="urn:microsoft.com/office/officeart/2005/8/layout/orgChart1"/>
    <dgm:cxn modelId="{9D6DD29E-C61C-4FCF-918C-32FD9D21ECD1}" type="presParOf" srcId="{58D5CDD7-9658-4BE1-97A7-0BBBDAB97D0F}" destId="{C8519D4D-BB01-49BA-8BFD-12CD4805A43D}" srcOrd="0" destOrd="0" presId="urn:microsoft.com/office/officeart/2005/8/layout/orgChart1"/>
    <dgm:cxn modelId="{27835557-9A46-487C-96A6-1EC922BE5AAA}" type="presParOf" srcId="{58D5CDD7-9658-4BE1-97A7-0BBBDAB97D0F}" destId="{2286B625-AE39-4623-9009-EBE83071A0EC}" srcOrd="1" destOrd="0" presId="urn:microsoft.com/office/officeart/2005/8/layout/orgChart1"/>
    <dgm:cxn modelId="{F400F645-970C-4630-9AEA-365971A933D8}" type="presParOf" srcId="{28E3B5DC-2923-4DF4-A377-7026C2C34E57}" destId="{BF461649-E7F3-4373-BD9F-2D9A28C24DC3}" srcOrd="1" destOrd="0" presId="urn:microsoft.com/office/officeart/2005/8/layout/orgChart1"/>
    <dgm:cxn modelId="{AD04248A-C166-4307-9B2E-C91C649C2C61}" type="presParOf" srcId="{BF461649-E7F3-4373-BD9F-2D9A28C24DC3}" destId="{FC4EE6BD-7944-4098-B085-85A7E90DE8A4}" srcOrd="0" destOrd="0" presId="urn:microsoft.com/office/officeart/2005/8/layout/orgChart1"/>
    <dgm:cxn modelId="{DA2F5A83-4124-4B4E-9AD6-4F583E1C7696}" type="presParOf" srcId="{BF461649-E7F3-4373-BD9F-2D9A28C24DC3}" destId="{37E1E3A7-6699-4DDD-B461-805F75771B2D}" srcOrd="1" destOrd="0" presId="urn:microsoft.com/office/officeart/2005/8/layout/orgChart1"/>
    <dgm:cxn modelId="{4CAE27FC-DC38-4E5B-862E-B5FF3A66325D}" type="presParOf" srcId="{37E1E3A7-6699-4DDD-B461-805F75771B2D}" destId="{56CFB7DB-0A56-4990-B3BB-3C4B2F0BEE09}" srcOrd="0" destOrd="0" presId="urn:microsoft.com/office/officeart/2005/8/layout/orgChart1"/>
    <dgm:cxn modelId="{284594CE-8C82-4BFF-88A2-A960346B3179}" type="presParOf" srcId="{56CFB7DB-0A56-4990-B3BB-3C4B2F0BEE09}" destId="{0FF52440-E073-4456-B8BB-E9D9B9FECFC6}" srcOrd="0" destOrd="0" presId="urn:microsoft.com/office/officeart/2005/8/layout/orgChart1"/>
    <dgm:cxn modelId="{EA27C5AB-4A7B-4B1D-9F3D-5897E38948B0}" type="presParOf" srcId="{56CFB7DB-0A56-4990-B3BB-3C4B2F0BEE09}" destId="{01F46D6D-1751-4054-88E3-F22DE7B6D498}" srcOrd="1" destOrd="0" presId="urn:microsoft.com/office/officeart/2005/8/layout/orgChart1"/>
    <dgm:cxn modelId="{48AB81B1-378E-46A5-89B9-840ECF84DEF3}" type="presParOf" srcId="{37E1E3A7-6699-4DDD-B461-805F75771B2D}" destId="{B672783C-91E9-482C-92AE-6C44198A29B0}" srcOrd="1" destOrd="0" presId="urn:microsoft.com/office/officeart/2005/8/layout/orgChart1"/>
    <dgm:cxn modelId="{E2D258DE-5C98-468E-8A0D-B008332D61CD}" type="presParOf" srcId="{37E1E3A7-6699-4DDD-B461-805F75771B2D}" destId="{80D7E264-4DEF-4297-9A15-3935A4BA9CC7}" srcOrd="2" destOrd="0" presId="urn:microsoft.com/office/officeart/2005/8/layout/orgChart1"/>
    <dgm:cxn modelId="{0B43A714-94ED-4033-AE58-18804BE52708}" type="presParOf" srcId="{BF461649-E7F3-4373-BD9F-2D9A28C24DC3}" destId="{8238259F-F9B0-4325-A497-7BFB5526B658}" srcOrd="2" destOrd="0" presId="urn:microsoft.com/office/officeart/2005/8/layout/orgChart1"/>
    <dgm:cxn modelId="{A418B5F1-2B20-4CB4-88D8-6C54A797CFE3}" type="presParOf" srcId="{BF461649-E7F3-4373-BD9F-2D9A28C24DC3}" destId="{65EE7E6B-A12A-4958-95A3-8F97B3362C9F}" srcOrd="3" destOrd="0" presId="urn:microsoft.com/office/officeart/2005/8/layout/orgChart1"/>
    <dgm:cxn modelId="{0E998A8B-803F-461A-9485-812282F07E0B}" type="presParOf" srcId="{65EE7E6B-A12A-4958-95A3-8F97B3362C9F}" destId="{2886575B-D481-48D4-8CCB-4B209AB220FA}" srcOrd="0" destOrd="0" presId="urn:microsoft.com/office/officeart/2005/8/layout/orgChart1"/>
    <dgm:cxn modelId="{1B3A8BDA-0B5D-4DFA-973B-32D5ED202CB7}" type="presParOf" srcId="{2886575B-D481-48D4-8CCB-4B209AB220FA}" destId="{D9AEF7DB-66EB-4237-80FA-0644BD4D3986}" srcOrd="0" destOrd="0" presId="urn:microsoft.com/office/officeart/2005/8/layout/orgChart1"/>
    <dgm:cxn modelId="{A396E8BC-9ED0-497E-BB3B-DB466FDC14B6}" type="presParOf" srcId="{2886575B-D481-48D4-8CCB-4B209AB220FA}" destId="{069F523A-62F4-4FA7-BCBE-5AE5769A1CDC}" srcOrd="1" destOrd="0" presId="urn:microsoft.com/office/officeart/2005/8/layout/orgChart1"/>
    <dgm:cxn modelId="{0819C497-1586-4D38-9C52-CDF57B9B8A08}" type="presParOf" srcId="{65EE7E6B-A12A-4958-95A3-8F97B3362C9F}" destId="{C917E14A-96F9-4656-8B7A-4E154340FE25}" srcOrd="1" destOrd="0" presId="urn:microsoft.com/office/officeart/2005/8/layout/orgChart1"/>
    <dgm:cxn modelId="{2CF311FD-E51E-4F5B-A065-B208F40FA2EA}" type="presParOf" srcId="{65EE7E6B-A12A-4958-95A3-8F97B3362C9F}" destId="{55B7A161-54C5-4DCE-9DF3-82F04BA2C9C3}" srcOrd="2" destOrd="0" presId="urn:microsoft.com/office/officeart/2005/8/layout/orgChart1"/>
    <dgm:cxn modelId="{55C667EC-8991-44BB-98AD-635B04AEB13C}" type="presParOf" srcId="{BF461649-E7F3-4373-BD9F-2D9A28C24DC3}" destId="{E61A4F5C-5B37-4363-B57F-DF33DBFD3144}" srcOrd="4" destOrd="0" presId="urn:microsoft.com/office/officeart/2005/8/layout/orgChart1"/>
    <dgm:cxn modelId="{8E18D3CE-C844-4390-9417-BEBC488E9417}" type="presParOf" srcId="{BF461649-E7F3-4373-BD9F-2D9A28C24DC3}" destId="{AE044FDB-6D58-44CA-88E3-2F19143A36B9}" srcOrd="5" destOrd="0" presId="urn:microsoft.com/office/officeart/2005/8/layout/orgChart1"/>
    <dgm:cxn modelId="{10226AEC-CA34-4D21-B18B-E90C94BA2A62}" type="presParOf" srcId="{AE044FDB-6D58-44CA-88E3-2F19143A36B9}" destId="{9769DE2E-DCC5-4894-BF9C-DF3EFF018D4C}" srcOrd="0" destOrd="0" presId="urn:microsoft.com/office/officeart/2005/8/layout/orgChart1"/>
    <dgm:cxn modelId="{CBB56B84-710A-42D1-8B44-9B1C34B4A2F2}" type="presParOf" srcId="{9769DE2E-DCC5-4894-BF9C-DF3EFF018D4C}" destId="{DD000558-AFEB-41FB-A7CA-54AED0557EBE}" srcOrd="0" destOrd="0" presId="urn:microsoft.com/office/officeart/2005/8/layout/orgChart1"/>
    <dgm:cxn modelId="{ED4503C9-B1EE-427B-BEF3-0CBC5378B86D}" type="presParOf" srcId="{9769DE2E-DCC5-4894-BF9C-DF3EFF018D4C}" destId="{6AF65D3B-3C7C-4E8F-94DE-AC38DF2A2717}" srcOrd="1" destOrd="0" presId="urn:microsoft.com/office/officeart/2005/8/layout/orgChart1"/>
    <dgm:cxn modelId="{AC44CF1A-AFA8-4FE5-931E-667A682AFB81}" type="presParOf" srcId="{AE044FDB-6D58-44CA-88E3-2F19143A36B9}" destId="{4A0C69B8-D4EA-4D1A-99B1-1BA3FDF9636D}" srcOrd="1" destOrd="0" presId="urn:microsoft.com/office/officeart/2005/8/layout/orgChart1"/>
    <dgm:cxn modelId="{34296C2C-4658-42B7-93D4-9A0D36F8C8CB}" type="presParOf" srcId="{AE044FDB-6D58-44CA-88E3-2F19143A36B9}" destId="{5852C022-0F2E-4E22-9BE2-4E58A8AD8321}" srcOrd="2" destOrd="0" presId="urn:microsoft.com/office/officeart/2005/8/layout/orgChart1"/>
    <dgm:cxn modelId="{F381E1D3-037F-48F7-BCA4-58162605D186}" type="presParOf" srcId="{28E3B5DC-2923-4DF4-A377-7026C2C34E57}" destId="{18542285-E2CC-49F4-8A35-6AD1297C69A7}" srcOrd="2" destOrd="0" presId="urn:microsoft.com/office/officeart/2005/8/layout/orgChart1"/>
    <dgm:cxn modelId="{107BAE38-C6F5-41F9-8453-B81C63AD5EAB}" type="presParOf" srcId="{F1B8FC3C-2D58-486F-B18A-71FB5629EEC4}" destId="{A42B39D7-7C65-47FF-891D-711E87F2A8F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5E9F87-3A6E-4135-A44B-602769C6D09B}" type="doc">
      <dgm:prSet loTypeId="urn:microsoft.com/office/officeart/2005/8/layout/orgChart1" loCatId="hierarchy" qsTypeId="urn:microsoft.com/office/officeart/2005/8/quickstyle/simple4" qsCatId="simple" csTypeId="urn:microsoft.com/office/officeart/2005/8/colors/colorful3" csCatId="colorful" phldr="1"/>
      <dgm:spPr/>
      <dgm:t>
        <a:bodyPr/>
        <a:lstStyle/>
        <a:p>
          <a:endParaRPr lang="es-CR"/>
        </a:p>
      </dgm:t>
    </dgm:pt>
    <dgm:pt modelId="{A3F96824-7A98-4EFB-86DB-375A8EBD643C}">
      <dgm:prSet custT="1"/>
      <dgm:spPr/>
      <dgm:t>
        <a:bodyPr/>
        <a:lstStyle/>
        <a:p>
          <a:pPr rtl="0"/>
          <a:r>
            <a:rPr lang="es-CR" sz="1600" b="1" dirty="0">
              <a:solidFill>
                <a:schemeClr val="tx1"/>
              </a:solidFill>
              <a:effectLst>
                <a:outerShdw blurRad="38100" dist="38100" dir="2700000" algn="tl">
                  <a:srgbClr val="000000">
                    <a:alpha val="43137"/>
                  </a:srgbClr>
                </a:outerShdw>
              </a:effectLst>
            </a:rPr>
            <a:t>Administración</a:t>
          </a:r>
        </a:p>
      </dgm:t>
    </dgm:pt>
    <dgm:pt modelId="{6EFA2CE8-BEA2-4D6E-8B9F-E78F909B0639}" type="parTrans" cxnId="{AE9932D5-A1BD-4EFC-B0E9-1D0CC49F80F6}">
      <dgm:prSet/>
      <dgm:spPr/>
      <dgm:t>
        <a:bodyPr/>
        <a:lstStyle/>
        <a:p>
          <a:endParaRPr lang="es-CR" sz="1200">
            <a:solidFill>
              <a:schemeClr val="tx1"/>
            </a:solidFill>
          </a:endParaRPr>
        </a:p>
      </dgm:t>
    </dgm:pt>
    <dgm:pt modelId="{F8C87085-1ADD-4690-BE0D-C0C3756173C9}" type="sibTrans" cxnId="{AE9932D5-A1BD-4EFC-B0E9-1D0CC49F80F6}">
      <dgm:prSet/>
      <dgm:spPr/>
      <dgm:t>
        <a:bodyPr/>
        <a:lstStyle/>
        <a:p>
          <a:endParaRPr lang="es-CR" sz="1200">
            <a:solidFill>
              <a:schemeClr val="tx1"/>
            </a:solidFill>
          </a:endParaRPr>
        </a:p>
      </dgm:t>
    </dgm:pt>
    <dgm:pt modelId="{5578C67D-B3FB-4584-BF79-C69BC3B2E3A9}">
      <dgm:prSet custT="1"/>
      <dgm:spPr/>
      <dgm:t>
        <a:bodyPr/>
        <a:lstStyle/>
        <a:p>
          <a:pPr rtl="0"/>
          <a:r>
            <a:rPr lang="es-CR" sz="1600" b="1" kern="1200" dirty="0">
              <a:solidFill>
                <a:prstClr val="black"/>
              </a:solidFill>
              <a:effectLst>
                <a:outerShdw blurRad="38100" dist="38100" dir="2700000" algn="tl">
                  <a:srgbClr val="000000">
                    <a:alpha val="43137"/>
                  </a:srgbClr>
                </a:outerShdw>
              </a:effectLst>
              <a:latin typeface="Lucida Sans Unicode"/>
              <a:ea typeface="+mn-ea"/>
              <a:cs typeface="+mn-cs"/>
            </a:rPr>
            <a:t>OMC</a:t>
          </a:r>
        </a:p>
      </dgm:t>
    </dgm:pt>
    <dgm:pt modelId="{A51EFBD5-45D8-4669-8B3E-20E66ED214EC}" type="parTrans" cxnId="{5B9C310B-0194-4179-8B0D-EC3213899C54}">
      <dgm:prSet/>
      <dgm:spPr/>
      <dgm:t>
        <a:bodyPr/>
        <a:lstStyle/>
        <a:p>
          <a:endParaRPr lang="es-CR" sz="1200" dirty="0">
            <a:solidFill>
              <a:schemeClr val="tx1"/>
            </a:solidFill>
          </a:endParaRPr>
        </a:p>
      </dgm:t>
    </dgm:pt>
    <dgm:pt modelId="{DCD61895-BFD0-4635-9F07-6F63860E9231}" type="sibTrans" cxnId="{5B9C310B-0194-4179-8B0D-EC3213899C54}">
      <dgm:prSet/>
      <dgm:spPr/>
      <dgm:t>
        <a:bodyPr/>
        <a:lstStyle/>
        <a:p>
          <a:endParaRPr lang="es-CR" sz="1200">
            <a:solidFill>
              <a:schemeClr val="tx1"/>
            </a:solidFill>
          </a:endParaRPr>
        </a:p>
      </dgm:t>
    </dgm:pt>
    <dgm:pt modelId="{D6F9A271-C0B9-4FF7-9C83-3C1F389C7697}">
      <dgm:prSet custT="1"/>
      <dgm:spPr/>
      <dgm:t>
        <a:bodyPr/>
        <a:lstStyle/>
        <a:p>
          <a:pPr rtl="0"/>
          <a:r>
            <a:rPr lang="es-CR" sz="1200" dirty="0">
              <a:solidFill>
                <a:schemeClr val="tx1"/>
              </a:solidFill>
            </a:rPr>
            <a:t>Panel</a:t>
          </a:r>
        </a:p>
      </dgm:t>
    </dgm:pt>
    <dgm:pt modelId="{E1C06268-57DE-4620-816E-BB8A1112F684}" type="parTrans" cxnId="{311EC9E3-6436-441A-9FA2-2485043BE2A8}">
      <dgm:prSet/>
      <dgm:spPr/>
      <dgm:t>
        <a:bodyPr/>
        <a:lstStyle/>
        <a:p>
          <a:endParaRPr lang="es-CR" sz="1200" dirty="0">
            <a:solidFill>
              <a:schemeClr val="tx1"/>
            </a:solidFill>
          </a:endParaRPr>
        </a:p>
      </dgm:t>
    </dgm:pt>
    <dgm:pt modelId="{1CADDEE9-75A0-41BC-9515-079409716E73}" type="sibTrans" cxnId="{311EC9E3-6436-441A-9FA2-2485043BE2A8}">
      <dgm:prSet/>
      <dgm:spPr/>
      <dgm:t>
        <a:bodyPr/>
        <a:lstStyle/>
        <a:p>
          <a:endParaRPr lang="es-CR" sz="1200">
            <a:solidFill>
              <a:schemeClr val="tx1"/>
            </a:solidFill>
          </a:endParaRPr>
        </a:p>
      </dgm:t>
    </dgm:pt>
    <dgm:pt modelId="{25E85306-55D3-4983-80CA-0163C4B462FA}">
      <dgm:prSet custT="1"/>
      <dgm:spPr/>
      <dgm:t>
        <a:bodyPr/>
        <a:lstStyle/>
        <a:p>
          <a:pPr rtl="0"/>
          <a:r>
            <a:rPr lang="es-CR" sz="1200" dirty="0">
              <a:solidFill>
                <a:schemeClr val="tx1"/>
              </a:solidFill>
            </a:rPr>
            <a:t>Comités, etc.</a:t>
          </a:r>
        </a:p>
      </dgm:t>
    </dgm:pt>
    <dgm:pt modelId="{98F21216-9F3B-4F75-BD22-7F5B22CD50D5}" type="parTrans" cxnId="{D85FADF3-9706-4F7A-BC3A-C49E88AA43BD}">
      <dgm:prSet/>
      <dgm:spPr/>
      <dgm:t>
        <a:bodyPr/>
        <a:lstStyle/>
        <a:p>
          <a:endParaRPr lang="es-CR" sz="1200" dirty="0">
            <a:solidFill>
              <a:schemeClr val="tx1"/>
            </a:solidFill>
          </a:endParaRPr>
        </a:p>
      </dgm:t>
    </dgm:pt>
    <dgm:pt modelId="{1E566AD5-6B06-448F-A00E-7B5602AF8D38}" type="sibTrans" cxnId="{D85FADF3-9706-4F7A-BC3A-C49E88AA43BD}">
      <dgm:prSet/>
      <dgm:spPr/>
      <dgm:t>
        <a:bodyPr/>
        <a:lstStyle/>
        <a:p>
          <a:endParaRPr lang="es-CR" sz="1200">
            <a:solidFill>
              <a:schemeClr val="tx1"/>
            </a:solidFill>
          </a:endParaRPr>
        </a:p>
      </dgm:t>
    </dgm:pt>
    <dgm:pt modelId="{EBD6283C-A077-45C8-8D75-849A794768FD}">
      <dgm:prSet custT="1"/>
      <dgm:spPr/>
      <dgm:t>
        <a:bodyPr/>
        <a:lstStyle/>
        <a:p>
          <a:pPr rtl="0"/>
          <a:r>
            <a:rPr lang="es-CR" sz="1600" b="1" u="none" dirty="0">
              <a:solidFill>
                <a:schemeClr val="tx1"/>
              </a:solidFill>
              <a:effectLst>
                <a:outerShdw blurRad="38100" dist="38100" dir="2700000" algn="tl">
                  <a:srgbClr val="000000">
                    <a:alpha val="43137"/>
                  </a:srgbClr>
                </a:outerShdw>
              </a:effectLst>
            </a:rPr>
            <a:t>Regional</a:t>
          </a:r>
        </a:p>
      </dgm:t>
    </dgm:pt>
    <dgm:pt modelId="{D03E365A-8DC8-4284-BD33-47BE6F7B6C14}" type="parTrans" cxnId="{2F6AD627-FBD2-4824-B030-2FE308CB8798}">
      <dgm:prSet/>
      <dgm:spPr/>
      <dgm:t>
        <a:bodyPr/>
        <a:lstStyle/>
        <a:p>
          <a:endParaRPr lang="es-CR" sz="1200" dirty="0">
            <a:solidFill>
              <a:schemeClr val="tx1"/>
            </a:solidFill>
          </a:endParaRPr>
        </a:p>
      </dgm:t>
    </dgm:pt>
    <dgm:pt modelId="{9FEF7ECC-3DFB-4BAC-B5F7-EF7192A0F0D4}" type="sibTrans" cxnId="{2F6AD627-FBD2-4824-B030-2FE308CB8798}">
      <dgm:prSet/>
      <dgm:spPr/>
      <dgm:t>
        <a:bodyPr/>
        <a:lstStyle/>
        <a:p>
          <a:endParaRPr lang="es-CR" sz="1200">
            <a:solidFill>
              <a:schemeClr val="tx1"/>
            </a:solidFill>
          </a:endParaRPr>
        </a:p>
      </dgm:t>
    </dgm:pt>
    <dgm:pt modelId="{E13A55BA-2625-4888-82F7-C9D628408BAB}">
      <dgm:prSet custT="1"/>
      <dgm:spPr/>
      <dgm:t>
        <a:bodyPr/>
        <a:lstStyle/>
        <a:p>
          <a:pPr rtl="0"/>
          <a:r>
            <a:rPr lang="es-CR" sz="1200" dirty="0">
              <a:solidFill>
                <a:schemeClr val="tx1"/>
              </a:solidFill>
            </a:rPr>
            <a:t>SIECA</a:t>
          </a:r>
        </a:p>
      </dgm:t>
    </dgm:pt>
    <dgm:pt modelId="{4D1C5109-E5A9-4C20-961C-40C073CA4B77}" type="parTrans" cxnId="{55E1A78B-9F6D-4251-8A0F-803E66C156D3}">
      <dgm:prSet/>
      <dgm:spPr/>
      <dgm:t>
        <a:bodyPr/>
        <a:lstStyle/>
        <a:p>
          <a:endParaRPr lang="es-CR" sz="1200" dirty="0">
            <a:solidFill>
              <a:schemeClr val="tx1"/>
            </a:solidFill>
          </a:endParaRPr>
        </a:p>
      </dgm:t>
    </dgm:pt>
    <dgm:pt modelId="{9642C735-AB74-4494-BD22-CE7F74FF96A7}" type="sibTrans" cxnId="{55E1A78B-9F6D-4251-8A0F-803E66C156D3}">
      <dgm:prSet/>
      <dgm:spPr/>
      <dgm:t>
        <a:bodyPr/>
        <a:lstStyle/>
        <a:p>
          <a:endParaRPr lang="es-CR" sz="1200">
            <a:solidFill>
              <a:schemeClr val="tx1"/>
            </a:solidFill>
          </a:endParaRPr>
        </a:p>
      </dgm:t>
    </dgm:pt>
    <dgm:pt modelId="{4453B561-0F5D-45DB-B889-E83058A86C66}">
      <dgm:prSet custT="1"/>
      <dgm:spPr/>
      <dgm:t>
        <a:bodyPr/>
        <a:lstStyle/>
        <a:p>
          <a:pPr rtl="0"/>
          <a:r>
            <a:rPr lang="es-CR" sz="1200" dirty="0">
              <a:solidFill>
                <a:schemeClr val="tx1"/>
              </a:solidFill>
            </a:rPr>
            <a:t>Comité técnico</a:t>
          </a:r>
        </a:p>
      </dgm:t>
    </dgm:pt>
    <dgm:pt modelId="{42FA6BBE-780C-4A4D-AC78-096A52758D6D}" type="parTrans" cxnId="{F0BE3BBD-0EEE-4C52-91A2-65F5094CF7C5}">
      <dgm:prSet/>
      <dgm:spPr/>
      <dgm:t>
        <a:bodyPr/>
        <a:lstStyle/>
        <a:p>
          <a:endParaRPr lang="es-CR" sz="1200" dirty="0">
            <a:solidFill>
              <a:schemeClr val="tx1"/>
            </a:solidFill>
          </a:endParaRPr>
        </a:p>
      </dgm:t>
    </dgm:pt>
    <dgm:pt modelId="{B2F5A7A7-04CA-46FB-890F-E4C8441B63FB}" type="sibTrans" cxnId="{F0BE3BBD-0EEE-4C52-91A2-65F5094CF7C5}">
      <dgm:prSet/>
      <dgm:spPr/>
      <dgm:t>
        <a:bodyPr/>
        <a:lstStyle/>
        <a:p>
          <a:endParaRPr lang="es-CR" sz="1200">
            <a:solidFill>
              <a:schemeClr val="tx1"/>
            </a:solidFill>
          </a:endParaRPr>
        </a:p>
      </dgm:t>
    </dgm:pt>
    <dgm:pt modelId="{B6F265DB-18A5-467D-A01B-DCF2CA50F186}">
      <dgm:prSet custT="1"/>
      <dgm:spPr/>
      <dgm:t>
        <a:bodyPr/>
        <a:lstStyle/>
        <a:p>
          <a:pPr rtl="0"/>
          <a:r>
            <a:rPr lang="es-CR" sz="1600" b="1" u="none" dirty="0">
              <a:solidFill>
                <a:schemeClr val="tx1"/>
              </a:solidFill>
              <a:effectLst>
                <a:outerShdw blurRad="38100" dist="38100" dir="2700000" algn="tl">
                  <a:srgbClr val="000000">
                    <a:alpha val="43137"/>
                  </a:srgbClr>
                </a:outerShdw>
              </a:effectLst>
            </a:rPr>
            <a:t>Nacional</a:t>
          </a:r>
        </a:p>
      </dgm:t>
    </dgm:pt>
    <dgm:pt modelId="{39BF911A-CA28-4024-B54F-04A944F42485}" type="parTrans" cxnId="{4BEC41FC-3FAF-4249-9F06-4B673AFD3118}">
      <dgm:prSet/>
      <dgm:spPr/>
      <dgm:t>
        <a:bodyPr/>
        <a:lstStyle/>
        <a:p>
          <a:endParaRPr lang="es-CR" sz="1200" dirty="0">
            <a:solidFill>
              <a:schemeClr val="tx1"/>
            </a:solidFill>
          </a:endParaRPr>
        </a:p>
      </dgm:t>
    </dgm:pt>
    <dgm:pt modelId="{71E0E5F0-0008-49E6-A3C9-7D6C116491CB}" type="sibTrans" cxnId="{4BEC41FC-3FAF-4249-9F06-4B673AFD3118}">
      <dgm:prSet/>
      <dgm:spPr/>
      <dgm:t>
        <a:bodyPr/>
        <a:lstStyle/>
        <a:p>
          <a:endParaRPr lang="es-CR" sz="1200">
            <a:solidFill>
              <a:schemeClr val="tx1"/>
            </a:solidFill>
          </a:endParaRPr>
        </a:p>
      </dgm:t>
    </dgm:pt>
    <dgm:pt modelId="{AD4A07D2-FB65-42C4-A8C8-F23AB0C5A446}">
      <dgm:prSet custT="1"/>
      <dgm:spPr/>
      <dgm:t>
        <a:bodyPr/>
        <a:lstStyle/>
        <a:p>
          <a:pPr rtl="0"/>
          <a:r>
            <a:rPr lang="es-CR" sz="1200" dirty="0">
              <a:solidFill>
                <a:schemeClr val="tx1"/>
              </a:solidFill>
            </a:rPr>
            <a:t>DGA</a:t>
          </a:r>
        </a:p>
      </dgm:t>
    </dgm:pt>
    <dgm:pt modelId="{FA6D5869-69B2-4615-8009-D421977A8FEF}" type="parTrans" cxnId="{C96D2DF9-87BD-428F-BCAC-8327BF79446F}">
      <dgm:prSet/>
      <dgm:spPr/>
      <dgm:t>
        <a:bodyPr/>
        <a:lstStyle/>
        <a:p>
          <a:endParaRPr lang="es-CR" sz="1200" dirty="0">
            <a:solidFill>
              <a:schemeClr val="tx1"/>
            </a:solidFill>
          </a:endParaRPr>
        </a:p>
      </dgm:t>
    </dgm:pt>
    <dgm:pt modelId="{581B2A23-B159-45D4-9D43-7445EA6FDD37}" type="sibTrans" cxnId="{C96D2DF9-87BD-428F-BCAC-8327BF79446F}">
      <dgm:prSet/>
      <dgm:spPr/>
      <dgm:t>
        <a:bodyPr/>
        <a:lstStyle/>
        <a:p>
          <a:endParaRPr lang="es-CR" sz="1200">
            <a:solidFill>
              <a:schemeClr val="tx1"/>
            </a:solidFill>
          </a:endParaRPr>
        </a:p>
      </dgm:t>
    </dgm:pt>
    <dgm:pt modelId="{345D7031-5E00-464D-8E79-5411E0992592}">
      <dgm:prSet custT="1"/>
      <dgm:spPr/>
      <dgm:t>
        <a:bodyPr/>
        <a:lstStyle/>
        <a:p>
          <a:pPr rtl="0"/>
          <a:r>
            <a:rPr lang="es-CR" sz="1200" dirty="0">
              <a:solidFill>
                <a:schemeClr val="tx1"/>
              </a:solidFill>
            </a:rPr>
            <a:t> ONVVA</a:t>
          </a:r>
        </a:p>
      </dgm:t>
    </dgm:pt>
    <dgm:pt modelId="{489E22A3-E4F4-49DF-A91B-B3338C3CAA10}" type="parTrans" cxnId="{B4CA938A-A5A8-422D-8CC8-95949D5C2304}">
      <dgm:prSet/>
      <dgm:spPr/>
      <dgm:t>
        <a:bodyPr/>
        <a:lstStyle/>
        <a:p>
          <a:endParaRPr lang="es-CR" sz="1200" dirty="0">
            <a:solidFill>
              <a:schemeClr val="tx1"/>
            </a:solidFill>
          </a:endParaRPr>
        </a:p>
      </dgm:t>
    </dgm:pt>
    <dgm:pt modelId="{7B9F6A20-B9E2-444B-BEF4-6809CEAD8255}" type="sibTrans" cxnId="{B4CA938A-A5A8-422D-8CC8-95949D5C2304}">
      <dgm:prSet/>
      <dgm:spPr/>
      <dgm:t>
        <a:bodyPr/>
        <a:lstStyle/>
        <a:p>
          <a:endParaRPr lang="es-CR" sz="1200">
            <a:solidFill>
              <a:schemeClr val="tx1"/>
            </a:solidFill>
          </a:endParaRPr>
        </a:p>
      </dgm:t>
    </dgm:pt>
    <dgm:pt modelId="{1BAF22C5-12F6-499B-9A1F-F854B0350E4A}">
      <dgm:prSet custT="1"/>
      <dgm:spPr/>
      <dgm:t>
        <a:bodyPr/>
        <a:lstStyle/>
        <a:p>
          <a:pPr rtl="0"/>
          <a:r>
            <a:rPr lang="es-CR" sz="1100" dirty="0">
              <a:solidFill>
                <a:schemeClr val="tx1"/>
              </a:solidFill>
            </a:rPr>
            <a:t>Aduanas – competencia territorial</a:t>
          </a:r>
        </a:p>
      </dgm:t>
    </dgm:pt>
    <dgm:pt modelId="{C89BEF45-C65E-4AFA-80E5-58515B4582BE}" type="parTrans" cxnId="{62FDE03E-ABEE-4133-A708-4E18B0C92242}">
      <dgm:prSet/>
      <dgm:spPr/>
      <dgm:t>
        <a:bodyPr/>
        <a:lstStyle/>
        <a:p>
          <a:endParaRPr lang="es-CR" sz="1200" dirty="0">
            <a:solidFill>
              <a:schemeClr val="tx1"/>
            </a:solidFill>
          </a:endParaRPr>
        </a:p>
      </dgm:t>
    </dgm:pt>
    <dgm:pt modelId="{99691D72-D3BC-4B90-A673-EAB412A8D403}" type="sibTrans" cxnId="{62FDE03E-ABEE-4133-A708-4E18B0C92242}">
      <dgm:prSet/>
      <dgm:spPr/>
      <dgm:t>
        <a:bodyPr/>
        <a:lstStyle/>
        <a:p>
          <a:endParaRPr lang="es-CR" sz="1200">
            <a:solidFill>
              <a:schemeClr val="tx1"/>
            </a:solidFill>
          </a:endParaRPr>
        </a:p>
      </dgm:t>
    </dgm:pt>
    <dgm:pt modelId="{6D94A722-595B-496F-B370-91C34492E8CC}" type="pres">
      <dgm:prSet presAssocID="{825E9F87-3A6E-4135-A44B-602769C6D09B}" presName="hierChild1" presStyleCnt="0">
        <dgm:presLayoutVars>
          <dgm:orgChart val="1"/>
          <dgm:chPref val="1"/>
          <dgm:dir/>
          <dgm:animOne val="branch"/>
          <dgm:animLvl val="lvl"/>
          <dgm:resizeHandles/>
        </dgm:presLayoutVars>
      </dgm:prSet>
      <dgm:spPr/>
    </dgm:pt>
    <dgm:pt modelId="{015549B2-369B-4E06-85AA-E2E3B56BE98B}" type="pres">
      <dgm:prSet presAssocID="{A3F96824-7A98-4EFB-86DB-375A8EBD643C}" presName="hierRoot1" presStyleCnt="0">
        <dgm:presLayoutVars>
          <dgm:hierBranch val="init"/>
        </dgm:presLayoutVars>
      </dgm:prSet>
      <dgm:spPr/>
    </dgm:pt>
    <dgm:pt modelId="{4E3AAD7D-2B92-4E04-B0AD-D7BB07F8D2DF}" type="pres">
      <dgm:prSet presAssocID="{A3F96824-7A98-4EFB-86DB-375A8EBD643C}" presName="rootComposite1" presStyleCnt="0"/>
      <dgm:spPr/>
    </dgm:pt>
    <dgm:pt modelId="{85C1E4E9-CB38-44F1-865E-4F8EC39677F7}" type="pres">
      <dgm:prSet presAssocID="{A3F96824-7A98-4EFB-86DB-375A8EBD643C}" presName="rootText1" presStyleLbl="node0" presStyleIdx="0" presStyleCnt="1" custScaleX="185895" custScaleY="109898">
        <dgm:presLayoutVars>
          <dgm:chPref val="3"/>
        </dgm:presLayoutVars>
      </dgm:prSet>
      <dgm:spPr/>
    </dgm:pt>
    <dgm:pt modelId="{650EE299-0415-4EF7-9FE3-7A5CC27588A9}" type="pres">
      <dgm:prSet presAssocID="{A3F96824-7A98-4EFB-86DB-375A8EBD643C}" presName="rootConnector1" presStyleLbl="node1" presStyleIdx="0" presStyleCnt="0"/>
      <dgm:spPr/>
    </dgm:pt>
    <dgm:pt modelId="{82254F6F-CB39-42B5-8741-FF12E34D02AA}" type="pres">
      <dgm:prSet presAssocID="{A3F96824-7A98-4EFB-86DB-375A8EBD643C}" presName="hierChild2" presStyleCnt="0"/>
      <dgm:spPr/>
    </dgm:pt>
    <dgm:pt modelId="{C2DA65C7-52C9-4F66-812C-66C718AD5DA3}" type="pres">
      <dgm:prSet presAssocID="{A51EFBD5-45D8-4669-8B3E-20E66ED214EC}" presName="Name37" presStyleLbl="parChTrans1D2" presStyleIdx="0" presStyleCnt="3"/>
      <dgm:spPr/>
    </dgm:pt>
    <dgm:pt modelId="{EB48EC5B-1DE1-433E-8969-48B1053BE69F}" type="pres">
      <dgm:prSet presAssocID="{5578C67D-B3FB-4584-BF79-C69BC3B2E3A9}" presName="hierRoot2" presStyleCnt="0">
        <dgm:presLayoutVars>
          <dgm:hierBranch val="init"/>
        </dgm:presLayoutVars>
      </dgm:prSet>
      <dgm:spPr/>
    </dgm:pt>
    <dgm:pt modelId="{9EF5F54E-6CE6-4F13-B878-DF794698B454}" type="pres">
      <dgm:prSet presAssocID="{5578C67D-B3FB-4584-BF79-C69BC3B2E3A9}" presName="rootComposite" presStyleCnt="0"/>
      <dgm:spPr/>
    </dgm:pt>
    <dgm:pt modelId="{A532B7A7-B4DC-4DDB-9763-0E4F92C3A88E}" type="pres">
      <dgm:prSet presAssocID="{5578C67D-B3FB-4584-BF79-C69BC3B2E3A9}" presName="rootText" presStyleLbl="node2" presStyleIdx="0" presStyleCnt="3" custScaleX="185895" custScaleY="109898">
        <dgm:presLayoutVars>
          <dgm:chPref val="3"/>
        </dgm:presLayoutVars>
      </dgm:prSet>
      <dgm:spPr/>
    </dgm:pt>
    <dgm:pt modelId="{48F22160-2222-4F91-B562-6123811B0F59}" type="pres">
      <dgm:prSet presAssocID="{5578C67D-B3FB-4584-BF79-C69BC3B2E3A9}" presName="rootConnector" presStyleLbl="node2" presStyleIdx="0" presStyleCnt="3"/>
      <dgm:spPr/>
    </dgm:pt>
    <dgm:pt modelId="{4E6FCBF4-BB6B-4B05-9044-0AE02874A8AF}" type="pres">
      <dgm:prSet presAssocID="{5578C67D-B3FB-4584-BF79-C69BC3B2E3A9}" presName="hierChild4" presStyleCnt="0"/>
      <dgm:spPr/>
    </dgm:pt>
    <dgm:pt modelId="{29DD5EC0-D4DC-42BC-AA2D-C46AC036E856}" type="pres">
      <dgm:prSet presAssocID="{E1C06268-57DE-4620-816E-BB8A1112F684}" presName="Name37" presStyleLbl="parChTrans1D3" presStyleIdx="0" presStyleCnt="7"/>
      <dgm:spPr/>
    </dgm:pt>
    <dgm:pt modelId="{502854DB-E7BA-46D6-B43A-DEC5EC0FC0EC}" type="pres">
      <dgm:prSet presAssocID="{D6F9A271-C0B9-4FF7-9C83-3C1F389C7697}" presName="hierRoot2" presStyleCnt="0">
        <dgm:presLayoutVars>
          <dgm:hierBranch val="init"/>
        </dgm:presLayoutVars>
      </dgm:prSet>
      <dgm:spPr/>
    </dgm:pt>
    <dgm:pt modelId="{EDC965FA-D841-45ED-9467-4BF466CE44CF}" type="pres">
      <dgm:prSet presAssocID="{D6F9A271-C0B9-4FF7-9C83-3C1F389C7697}" presName="rootComposite" presStyleCnt="0"/>
      <dgm:spPr/>
    </dgm:pt>
    <dgm:pt modelId="{F22FAEAD-8306-4547-95FF-3B765D4CED64}" type="pres">
      <dgm:prSet presAssocID="{D6F9A271-C0B9-4FF7-9C83-3C1F389C7697}" presName="rootText" presStyleLbl="node3" presStyleIdx="0" presStyleCnt="7" custScaleX="151396" custScaleY="154978">
        <dgm:presLayoutVars>
          <dgm:chPref val="3"/>
        </dgm:presLayoutVars>
      </dgm:prSet>
      <dgm:spPr/>
    </dgm:pt>
    <dgm:pt modelId="{3A554652-E7B3-4916-86ED-256BAEA31478}" type="pres">
      <dgm:prSet presAssocID="{D6F9A271-C0B9-4FF7-9C83-3C1F389C7697}" presName="rootConnector" presStyleLbl="node3" presStyleIdx="0" presStyleCnt="7"/>
      <dgm:spPr/>
    </dgm:pt>
    <dgm:pt modelId="{E75C1A85-5D3F-4848-A9A9-62B382D3B0E4}" type="pres">
      <dgm:prSet presAssocID="{D6F9A271-C0B9-4FF7-9C83-3C1F389C7697}" presName="hierChild4" presStyleCnt="0"/>
      <dgm:spPr/>
    </dgm:pt>
    <dgm:pt modelId="{7E88C005-894F-48B2-93FB-AAC66D3A0432}" type="pres">
      <dgm:prSet presAssocID="{D6F9A271-C0B9-4FF7-9C83-3C1F389C7697}" presName="hierChild5" presStyleCnt="0"/>
      <dgm:spPr/>
    </dgm:pt>
    <dgm:pt modelId="{53C989D8-3CB7-4B23-81BE-1E83B6C0D702}" type="pres">
      <dgm:prSet presAssocID="{98F21216-9F3B-4F75-BD22-7F5B22CD50D5}" presName="Name37" presStyleLbl="parChTrans1D3" presStyleIdx="1" presStyleCnt="7"/>
      <dgm:spPr/>
    </dgm:pt>
    <dgm:pt modelId="{9C823A0E-E01F-4C8F-968B-3DDC2C3A3FB9}" type="pres">
      <dgm:prSet presAssocID="{25E85306-55D3-4983-80CA-0163C4B462FA}" presName="hierRoot2" presStyleCnt="0">
        <dgm:presLayoutVars>
          <dgm:hierBranch val="init"/>
        </dgm:presLayoutVars>
      </dgm:prSet>
      <dgm:spPr/>
    </dgm:pt>
    <dgm:pt modelId="{2E15E499-08DA-4515-A6A0-71F96C6B9DCC}" type="pres">
      <dgm:prSet presAssocID="{25E85306-55D3-4983-80CA-0163C4B462FA}" presName="rootComposite" presStyleCnt="0"/>
      <dgm:spPr/>
    </dgm:pt>
    <dgm:pt modelId="{CD4578B4-0393-48AF-94AA-83EF142DDB05}" type="pres">
      <dgm:prSet presAssocID="{25E85306-55D3-4983-80CA-0163C4B462FA}" presName="rootText" presStyleLbl="node3" presStyleIdx="1" presStyleCnt="7" custScaleX="151396" custScaleY="154978">
        <dgm:presLayoutVars>
          <dgm:chPref val="3"/>
        </dgm:presLayoutVars>
      </dgm:prSet>
      <dgm:spPr/>
    </dgm:pt>
    <dgm:pt modelId="{D0293779-A8E8-4CC5-B9C2-3A79A5E21520}" type="pres">
      <dgm:prSet presAssocID="{25E85306-55D3-4983-80CA-0163C4B462FA}" presName="rootConnector" presStyleLbl="node3" presStyleIdx="1" presStyleCnt="7"/>
      <dgm:spPr/>
    </dgm:pt>
    <dgm:pt modelId="{937C04A5-E23B-4257-BD15-27CA213BCE0D}" type="pres">
      <dgm:prSet presAssocID="{25E85306-55D3-4983-80CA-0163C4B462FA}" presName="hierChild4" presStyleCnt="0"/>
      <dgm:spPr/>
    </dgm:pt>
    <dgm:pt modelId="{360E5BD1-BFCA-45F8-B222-0485EBDEF077}" type="pres">
      <dgm:prSet presAssocID="{25E85306-55D3-4983-80CA-0163C4B462FA}" presName="hierChild5" presStyleCnt="0"/>
      <dgm:spPr/>
    </dgm:pt>
    <dgm:pt modelId="{9592ECDB-AB34-4EE0-88AB-FDCAC27FB400}" type="pres">
      <dgm:prSet presAssocID="{5578C67D-B3FB-4584-BF79-C69BC3B2E3A9}" presName="hierChild5" presStyleCnt="0"/>
      <dgm:spPr/>
    </dgm:pt>
    <dgm:pt modelId="{B6F370B0-C4CE-446D-9C20-42A57505AAE7}" type="pres">
      <dgm:prSet presAssocID="{D03E365A-8DC8-4284-BD33-47BE6F7B6C14}" presName="Name37" presStyleLbl="parChTrans1D2" presStyleIdx="1" presStyleCnt="3"/>
      <dgm:spPr/>
    </dgm:pt>
    <dgm:pt modelId="{3B41345F-2579-4295-9D57-688DBF09AFA0}" type="pres">
      <dgm:prSet presAssocID="{EBD6283C-A077-45C8-8D75-849A794768FD}" presName="hierRoot2" presStyleCnt="0">
        <dgm:presLayoutVars>
          <dgm:hierBranch val="init"/>
        </dgm:presLayoutVars>
      </dgm:prSet>
      <dgm:spPr/>
    </dgm:pt>
    <dgm:pt modelId="{EE587981-AD1A-4E5E-AFE4-2B50B28B9D20}" type="pres">
      <dgm:prSet presAssocID="{EBD6283C-A077-45C8-8D75-849A794768FD}" presName="rootComposite" presStyleCnt="0"/>
      <dgm:spPr/>
    </dgm:pt>
    <dgm:pt modelId="{D5853694-1D7E-4029-B8A2-2805731C182C}" type="pres">
      <dgm:prSet presAssocID="{EBD6283C-A077-45C8-8D75-849A794768FD}" presName="rootText" presStyleLbl="node2" presStyleIdx="1" presStyleCnt="3" custScaleX="185895" custScaleY="109898">
        <dgm:presLayoutVars>
          <dgm:chPref val="3"/>
        </dgm:presLayoutVars>
      </dgm:prSet>
      <dgm:spPr/>
    </dgm:pt>
    <dgm:pt modelId="{7255DA78-36E4-4210-8451-FEF2D5FE4817}" type="pres">
      <dgm:prSet presAssocID="{EBD6283C-A077-45C8-8D75-849A794768FD}" presName="rootConnector" presStyleLbl="node2" presStyleIdx="1" presStyleCnt="3"/>
      <dgm:spPr/>
    </dgm:pt>
    <dgm:pt modelId="{F60779B7-DB9D-4633-A7FF-36D4CCCD3104}" type="pres">
      <dgm:prSet presAssocID="{EBD6283C-A077-45C8-8D75-849A794768FD}" presName="hierChild4" presStyleCnt="0"/>
      <dgm:spPr/>
    </dgm:pt>
    <dgm:pt modelId="{6F10885E-A8E4-4167-86A8-BE1128D72C79}" type="pres">
      <dgm:prSet presAssocID="{4D1C5109-E5A9-4C20-961C-40C073CA4B77}" presName="Name37" presStyleLbl="parChTrans1D3" presStyleIdx="2" presStyleCnt="7"/>
      <dgm:spPr/>
    </dgm:pt>
    <dgm:pt modelId="{C9267AD1-1F8A-405A-B488-B56242199440}" type="pres">
      <dgm:prSet presAssocID="{E13A55BA-2625-4888-82F7-C9D628408BAB}" presName="hierRoot2" presStyleCnt="0">
        <dgm:presLayoutVars>
          <dgm:hierBranch val="init"/>
        </dgm:presLayoutVars>
      </dgm:prSet>
      <dgm:spPr/>
    </dgm:pt>
    <dgm:pt modelId="{D71CD594-37C4-4047-8D9A-C5261ACAD812}" type="pres">
      <dgm:prSet presAssocID="{E13A55BA-2625-4888-82F7-C9D628408BAB}" presName="rootComposite" presStyleCnt="0"/>
      <dgm:spPr/>
    </dgm:pt>
    <dgm:pt modelId="{18F20D2C-00A1-4403-A81E-8E18C6368A3A}" type="pres">
      <dgm:prSet presAssocID="{E13A55BA-2625-4888-82F7-C9D628408BAB}" presName="rootText" presStyleLbl="node3" presStyleIdx="2" presStyleCnt="7" custScaleX="151396" custScaleY="154978">
        <dgm:presLayoutVars>
          <dgm:chPref val="3"/>
        </dgm:presLayoutVars>
      </dgm:prSet>
      <dgm:spPr/>
    </dgm:pt>
    <dgm:pt modelId="{68A37321-F7A1-4982-8FEE-9DA4E6740FD0}" type="pres">
      <dgm:prSet presAssocID="{E13A55BA-2625-4888-82F7-C9D628408BAB}" presName="rootConnector" presStyleLbl="node3" presStyleIdx="2" presStyleCnt="7"/>
      <dgm:spPr/>
    </dgm:pt>
    <dgm:pt modelId="{A4CD35F6-4074-48FB-8071-3B82EEA2EDF0}" type="pres">
      <dgm:prSet presAssocID="{E13A55BA-2625-4888-82F7-C9D628408BAB}" presName="hierChild4" presStyleCnt="0"/>
      <dgm:spPr/>
    </dgm:pt>
    <dgm:pt modelId="{C38E4495-2A3C-4956-A95E-E16A2C08B7D9}" type="pres">
      <dgm:prSet presAssocID="{E13A55BA-2625-4888-82F7-C9D628408BAB}" presName="hierChild5" presStyleCnt="0"/>
      <dgm:spPr/>
    </dgm:pt>
    <dgm:pt modelId="{E2DD9886-13FE-4C92-A83E-8F750E69FAF6}" type="pres">
      <dgm:prSet presAssocID="{42FA6BBE-780C-4A4D-AC78-096A52758D6D}" presName="Name37" presStyleLbl="parChTrans1D3" presStyleIdx="3" presStyleCnt="7"/>
      <dgm:spPr/>
    </dgm:pt>
    <dgm:pt modelId="{9FC4251C-6070-4B67-AF53-5BED9A99FA97}" type="pres">
      <dgm:prSet presAssocID="{4453B561-0F5D-45DB-B889-E83058A86C66}" presName="hierRoot2" presStyleCnt="0">
        <dgm:presLayoutVars>
          <dgm:hierBranch val="init"/>
        </dgm:presLayoutVars>
      </dgm:prSet>
      <dgm:spPr/>
    </dgm:pt>
    <dgm:pt modelId="{C458F1E6-3C00-4833-8439-96859A2F1140}" type="pres">
      <dgm:prSet presAssocID="{4453B561-0F5D-45DB-B889-E83058A86C66}" presName="rootComposite" presStyleCnt="0"/>
      <dgm:spPr/>
    </dgm:pt>
    <dgm:pt modelId="{3BD824CA-CF88-4712-ADE8-E76CCE45A41F}" type="pres">
      <dgm:prSet presAssocID="{4453B561-0F5D-45DB-B889-E83058A86C66}" presName="rootText" presStyleLbl="node3" presStyleIdx="3" presStyleCnt="7" custScaleX="151396" custScaleY="154978">
        <dgm:presLayoutVars>
          <dgm:chPref val="3"/>
        </dgm:presLayoutVars>
      </dgm:prSet>
      <dgm:spPr/>
    </dgm:pt>
    <dgm:pt modelId="{20FCF144-CC65-475A-AEA7-C2DBAF4C6A00}" type="pres">
      <dgm:prSet presAssocID="{4453B561-0F5D-45DB-B889-E83058A86C66}" presName="rootConnector" presStyleLbl="node3" presStyleIdx="3" presStyleCnt="7"/>
      <dgm:spPr/>
    </dgm:pt>
    <dgm:pt modelId="{9D902D06-62F7-40E4-A119-A058F742A4AA}" type="pres">
      <dgm:prSet presAssocID="{4453B561-0F5D-45DB-B889-E83058A86C66}" presName="hierChild4" presStyleCnt="0"/>
      <dgm:spPr/>
    </dgm:pt>
    <dgm:pt modelId="{BD48E236-CBDF-4CF3-B5DF-837580662EFD}" type="pres">
      <dgm:prSet presAssocID="{4453B561-0F5D-45DB-B889-E83058A86C66}" presName="hierChild5" presStyleCnt="0"/>
      <dgm:spPr/>
    </dgm:pt>
    <dgm:pt modelId="{0F4219DB-071A-473D-89B1-ACA074C27379}" type="pres">
      <dgm:prSet presAssocID="{EBD6283C-A077-45C8-8D75-849A794768FD}" presName="hierChild5" presStyleCnt="0"/>
      <dgm:spPr/>
    </dgm:pt>
    <dgm:pt modelId="{20674F82-9784-498F-95D8-3865A0D675B5}" type="pres">
      <dgm:prSet presAssocID="{39BF911A-CA28-4024-B54F-04A944F42485}" presName="Name37" presStyleLbl="parChTrans1D2" presStyleIdx="2" presStyleCnt="3"/>
      <dgm:spPr/>
    </dgm:pt>
    <dgm:pt modelId="{D127BAF2-2DB6-4783-893E-3AAE0E41B2B9}" type="pres">
      <dgm:prSet presAssocID="{B6F265DB-18A5-467D-A01B-DCF2CA50F186}" presName="hierRoot2" presStyleCnt="0">
        <dgm:presLayoutVars>
          <dgm:hierBranch val="init"/>
        </dgm:presLayoutVars>
      </dgm:prSet>
      <dgm:spPr/>
    </dgm:pt>
    <dgm:pt modelId="{D4D25AFC-54B3-4762-BA80-C8FC1C0EC62F}" type="pres">
      <dgm:prSet presAssocID="{B6F265DB-18A5-467D-A01B-DCF2CA50F186}" presName="rootComposite" presStyleCnt="0"/>
      <dgm:spPr/>
    </dgm:pt>
    <dgm:pt modelId="{46510EA0-B885-4A11-9392-3215EDF60BE9}" type="pres">
      <dgm:prSet presAssocID="{B6F265DB-18A5-467D-A01B-DCF2CA50F186}" presName="rootText" presStyleLbl="node2" presStyleIdx="2" presStyleCnt="3" custScaleX="185895" custScaleY="109898">
        <dgm:presLayoutVars>
          <dgm:chPref val="3"/>
        </dgm:presLayoutVars>
      </dgm:prSet>
      <dgm:spPr/>
    </dgm:pt>
    <dgm:pt modelId="{D3CB33D3-99E8-4ADF-B318-BF02B3492C41}" type="pres">
      <dgm:prSet presAssocID="{B6F265DB-18A5-467D-A01B-DCF2CA50F186}" presName="rootConnector" presStyleLbl="node2" presStyleIdx="2" presStyleCnt="3"/>
      <dgm:spPr/>
    </dgm:pt>
    <dgm:pt modelId="{63C8DD2D-130C-4C9C-9796-FB1E5A280186}" type="pres">
      <dgm:prSet presAssocID="{B6F265DB-18A5-467D-A01B-DCF2CA50F186}" presName="hierChild4" presStyleCnt="0"/>
      <dgm:spPr/>
    </dgm:pt>
    <dgm:pt modelId="{5BFB28D7-8F75-4DED-8165-4AD31207512D}" type="pres">
      <dgm:prSet presAssocID="{FA6D5869-69B2-4615-8009-D421977A8FEF}" presName="Name37" presStyleLbl="parChTrans1D3" presStyleIdx="4" presStyleCnt="7"/>
      <dgm:spPr/>
    </dgm:pt>
    <dgm:pt modelId="{71B87024-B26B-4DBA-B002-8E9751A878C6}" type="pres">
      <dgm:prSet presAssocID="{AD4A07D2-FB65-42C4-A8C8-F23AB0C5A446}" presName="hierRoot2" presStyleCnt="0">
        <dgm:presLayoutVars>
          <dgm:hierBranch val="init"/>
        </dgm:presLayoutVars>
      </dgm:prSet>
      <dgm:spPr/>
    </dgm:pt>
    <dgm:pt modelId="{E632E777-CEA4-415C-BAA7-0C6DE7E303DB}" type="pres">
      <dgm:prSet presAssocID="{AD4A07D2-FB65-42C4-A8C8-F23AB0C5A446}" presName="rootComposite" presStyleCnt="0"/>
      <dgm:spPr/>
    </dgm:pt>
    <dgm:pt modelId="{47406C8C-604E-47D5-98F2-95B94C3F546E}" type="pres">
      <dgm:prSet presAssocID="{AD4A07D2-FB65-42C4-A8C8-F23AB0C5A446}" presName="rootText" presStyleLbl="node3" presStyleIdx="4" presStyleCnt="7" custScaleX="151396" custScaleY="154978">
        <dgm:presLayoutVars>
          <dgm:chPref val="3"/>
        </dgm:presLayoutVars>
      </dgm:prSet>
      <dgm:spPr/>
    </dgm:pt>
    <dgm:pt modelId="{683552EF-4D71-43CB-9363-1C5113F0890C}" type="pres">
      <dgm:prSet presAssocID="{AD4A07D2-FB65-42C4-A8C8-F23AB0C5A446}" presName="rootConnector" presStyleLbl="node3" presStyleIdx="4" presStyleCnt="7"/>
      <dgm:spPr/>
    </dgm:pt>
    <dgm:pt modelId="{C0800F22-3019-4C51-A4E4-AF788CD20E48}" type="pres">
      <dgm:prSet presAssocID="{AD4A07D2-FB65-42C4-A8C8-F23AB0C5A446}" presName="hierChild4" presStyleCnt="0"/>
      <dgm:spPr/>
    </dgm:pt>
    <dgm:pt modelId="{341BC5A9-63F0-4F3E-91A6-4218AF098D01}" type="pres">
      <dgm:prSet presAssocID="{AD4A07D2-FB65-42C4-A8C8-F23AB0C5A446}" presName="hierChild5" presStyleCnt="0"/>
      <dgm:spPr/>
    </dgm:pt>
    <dgm:pt modelId="{FFD49D07-7371-422D-BA98-9E6F337BB0B8}" type="pres">
      <dgm:prSet presAssocID="{489E22A3-E4F4-49DF-A91B-B3338C3CAA10}" presName="Name37" presStyleLbl="parChTrans1D3" presStyleIdx="5" presStyleCnt="7"/>
      <dgm:spPr/>
    </dgm:pt>
    <dgm:pt modelId="{A04E2510-06CD-4725-895B-9B7E6650A58D}" type="pres">
      <dgm:prSet presAssocID="{345D7031-5E00-464D-8E79-5411E0992592}" presName="hierRoot2" presStyleCnt="0">
        <dgm:presLayoutVars>
          <dgm:hierBranch val="init"/>
        </dgm:presLayoutVars>
      </dgm:prSet>
      <dgm:spPr/>
    </dgm:pt>
    <dgm:pt modelId="{B99FA7E4-7E6B-4288-A0CC-8DEB724FAFF7}" type="pres">
      <dgm:prSet presAssocID="{345D7031-5E00-464D-8E79-5411E0992592}" presName="rootComposite" presStyleCnt="0"/>
      <dgm:spPr/>
    </dgm:pt>
    <dgm:pt modelId="{D8C13757-E1D2-4802-878A-60D777C3EA55}" type="pres">
      <dgm:prSet presAssocID="{345D7031-5E00-464D-8E79-5411E0992592}" presName="rootText" presStyleLbl="node3" presStyleIdx="5" presStyleCnt="7" custScaleX="151396" custScaleY="154978">
        <dgm:presLayoutVars>
          <dgm:chPref val="3"/>
        </dgm:presLayoutVars>
      </dgm:prSet>
      <dgm:spPr/>
    </dgm:pt>
    <dgm:pt modelId="{C14C6F19-C76E-4F40-9E5F-E3456AA2AEC1}" type="pres">
      <dgm:prSet presAssocID="{345D7031-5E00-464D-8E79-5411E0992592}" presName="rootConnector" presStyleLbl="node3" presStyleIdx="5" presStyleCnt="7"/>
      <dgm:spPr/>
    </dgm:pt>
    <dgm:pt modelId="{742E4BA1-F64C-459D-9EA4-96DC238C5409}" type="pres">
      <dgm:prSet presAssocID="{345D7031-5E00-464D-8E79-5411E0992592}" presName="hierChild4" presStyleCnt="0"/>
      <dgm:spPr/>
    </dgm:pt>
    <dgm:pt modelId="{48A8E294-7AD5-46D3-9B17-65283B12637B}" type="pres">
      <dgm:prSet presAssocID="{345D7031-5E00-464D-8E79-5411E0992592}" presName="hierChild5" presStyleCnt="0"/>
      <dgm:spPr/>
    </dgm:pt>
    <dgm:pt modelId="{3912E3A4-CBD5-4FCA-899B-AE43F1A66375}" type="pres">
      <dgm:prSet presAssocID="{C89BEF45-C65E-4AFA-80E5-58515B4582BE}" presName="Name37" presStyleLbl="parChTrans1D3" presStyleIdx="6" presStyleCnt="7"/>
      <dgm:spPr/>
    </dgm:pt>
    <dgm:pt modelId="{99576D91-2653-4C2C-96B9-DED791FB7086}" type="pres">
      <dgm:prSet presAssocID="{1BAF22C5-12F6-499B-9A1F-F854B0350E4A}" presName="hierRoot2" presStyleCnt="0">
        <dgm:presLayoutVars>
          <dgm:hierBranch val="init"/>
        </dgm:presLayoutVars>
      </dgm:prSet>
      <dgm:spPr/>
    </dgm:pt>
    <dgm:pt modelId="{BA041301-2BD6-4F91-89B1-DD894120A6CE}" type="pres">
      <dgm:prSet presAssocID="{1BAF22C5-12F6-499B-9A1F-F854B0350E4A}" presName="rootComposite" presStyleCnt="0"/>
      <dgm:spPr/>
    </dgm:pt>
    <dgm:pt modelId="{1BB9F05A-5714-49D3-8BCC-F70EAA1F8450}" type="pres">
      <dgm:prSet presAssocID="{1BAF22C5-12F6-499B-9A1F-F854B0350E4A}" presName="rootText" presStyleLbl="node3" presStyleIdx="6" presStyleCnt="7" custScaleX="151396" custScaleY="154978">
        <dgm:presLayoutVars>
          <dgm:chPref val="3"/>
        </dgm:presLayoutVars>
      </dgm:prSet>
      <dgm:spPr/>
    </dgm:pt>
    <dgm:pt modelId="{51E13B0D-E146-43EE-AC54-C838B90CC1D5}" type="pres">
      <dgm:prSet presAssocID="{1BAF22C5-12F6-499B-9A1F-F854B0350E4A}" presName="rootConnector" presStyleLbl="node3" presStyleIdx="6" presStyleCnt="7"/>
      <dgm:spPr/>
    </dgm:pt>
    <dgm:pt modelId="{29BFFECB-F517-4B52-AF60-13AC959546D1}" type="pres">
      <dgm:prSet presAssocID="{1BAF22C5-12F6-499B-9A1F-F854B0350E4A}" presName="hierChild4" presStyleCnt="0"/>
      <dgm:spPr/>
    </dgm:pt>
    <dgm:pt modelId="{E29F1BC3-BF85-4E65-870D-7483315934B8}" type="pres">
      <dgm:prSet presAssocID="{1BAF22C5-12F6-499B-9A1F-F854B0350E4A}" presName="hierChild5" presStyleCnt="0"/>
      <dgm:spPr/>
    </dgm:pt>
    <dgm:pt modelId="{1CE62FC7-79C5-4417-B563-6B29AD19DF3C}" type="pres">
      <dgm:prSet presAssocID="{B6F265DB-18A5-467D-A01B-DCF2CA50F186}" presName="hierChild5" presStyleCnt="0"/>
      <dgm:spPr/>
    </dgm:pt>
    <dgm:pt modelId="{E31C1EB7-5043-45CC-8E2F-64276F9AB0E7}" type="pres">
      <dgm:prSet presAssocID="{A3F96824-7A98-4EFB-86DB-375A8EBD643C}" presName="hierChild3" presStyleCnt="0"/>
      <dgm:spPr/>
    </dgm:pt>
  </dgm:ptLst>
  <dgm:cxnLst>
    <dgm:cxn modelId="{69B19000-5843-4C75-B0D9-4592D52536B9}" type="presOf" srcId="{A3F96824-7A98-4EFB-86DB-375A8EBD643C}" destId="{650EE299-0415-4EF7-9FE3-7A5CC27588A9}" srcOrd="1" destOrd="0" presId="urn:microsoft.com/office/officeart/2005/8/layout/orgChart1"/>
    <dgm:cxn modelId="{59911F06-B453-4E02-96A2-7974AF01AEE7}" type="presOf" srcId="{1BAF22C5-12F6-499B-9A1F-F854B0350E4A}" destId="{51E13B0D-E146-43EE-AC54-C838B90CC1D5}" srcOrd="1" destOrd="0" presId="urn:microsoft.com/office/officeart/2005/8/layout/orgChart1"/>
    <dgm:cxn modelId="{5B9C310B-0194-4179-8B0D-EC3213899C54}" srcId="{A3F96824-7A98-4EFB-86DB-375A8EBD643C}" destId="{5578C67D-B3FB-4584-BF79-C69BC3B2E3A9}" srcOrd="0" destOrd="0" parTransId="{A51EFBD5-45D8-4669-8B3E-20E66ED214EC}" sibTransId="{DCD61895-BFD0-4635-9F07-6F63860E9231}"/>
    <dgm:cxn modelId="{2355A10D-9AF7-400D-9E44-9EA1B0F1E015}" type="presOf" srcId="{AD4A07D2-FB65-42C4-A8C8-F23AB0C5A446}" destId="{683552EF-4D71-43CB-9363-1C5113F0890C}" srcOrd="1" destOrd="0" presId="urn:microsoft.com/office/officeart/2005/8/layout/orgChart1"/>
    <dgm:cxn modelId="{B91FDB0D-69DE-43E3-AA80-C7FD9C720F66}" type="presOf" srcId="{4453B561-0F5D-45DB-B889-E83058A86C66}" destId="{3BD824CA-CF88-4712-ADE8-E76CCE45A41F}" srcOrd="0" destOrd="0" presId="urn:microsoft.com/office/officeart/2005/8/layout/orgChart1"/>
    <dgm:cxn modelId="{92573F1D-6BFD-450A-B2E3-4CEBEC77AF4E}" type="presOf" srcId="{D6F9A271-C0B9-4FF7-9C83-3C1F389C7697}" destId="{3A554652-E7B3-4916-86ED-256BAEA31478}" srcOrd="1" destOrd="0" presId="urn:microsoft.com/office/officeart/2005/8/layout/orgChart1"/>
    <dgm:cxn modelId="{D875D920-FDA1-461B-B89A-96E9BE92ED41}" type="presOf" srcId="{EBD6283C-A077-45C8-8D75-849A794768FD}" destId="{D5853694-1D7E-4029-B8A2-2805731C182C}" srcOrd="0" destOrd="0" presId="urn:microsoft.com/office/officeart/2005/8/layout/orgChart1"/>
    <dgm:cxn modelId="{B79FF223-5A9B-439C-9428-895097E4673A}" type="presOf" srcId="{EBD6283C-A077-45C8-8D75-849A794768FD}" destId="{7255DA78-36E4-4210-8451-FEF2D5FE4817}" srcOrd="1" destOrd="0" presId="urn:microsoft.com/office/officeart/2005/8/layout/orgChart1"/>
    <dgm:cxn modelId="{3D360625-A0B1-487B-A0AE-343D3FC4F984}" type="presOf" srcId="{345D7031-5E00-464D-8E79-5411E0992592}" destId="{D8C13757-E1D2-4802-878A-60D777C3EA55}" srcOrd="0" destOrd="0" presId="urn:microsoft.com/office/officeart/2005/8/layout/orgChart1"/>
    <dgm:cxn modelId="{E8D5B526-96FC-4D1A-99DB-ABCD48A44394}" type="presOf" srcId="{4453B561-0F5D-45DB-B889-E83058A86C66}" destId="{20FCF144-CC65-475A-AEA7-C2DBAF4C6A00}" srcOrd="1" destOrd="0" presId="urn:microsoft.com/office/officeart/2005/8/layout/orgChart1"/>
    <dgm:cxn modelId="{612D0627-1679-410D-BD2A-A016F1508556}" type="presOf" srcId="{E13A55BA-2625-4888-82F7-C9D628408BAB}" destId="{68A37321-F7A1-4982-8FEE-9DA4E6740FD0}" srcOrd="1" destOrd="0" presId="urn:microsoft.com/office/officeart/2005/8/layout/orgChart1"/>
    <dgm:cxn modelId="{2F6AD627-FBD2-4824-B030-2FE308CB8798}" srcId="{A3F96824-7A98-4EFB-86DB-375A8EBD643C}" destId="{EBD6283C-A077-45C8-8D75-849A794768FD}" srcOrd="1" destOrd="0" parTransId="{D03E365A-8DC8-4284-BD33-47BE6F7B6C14}" sibTransId="{9FEF7ECC-3DFB-4BAC-B5F7-EF7192A0F0D4}"/>
    <dgm:cxn modelId="{F132C035-BEB9-43D5-925E-94CCE3BE8418}" type="presOf" srcId="{A51EFBD5-45D8-4669-8B3E-20E66ED214EC}" destId="{C2DA65C7-52C9-4F66-812C-66C718AD5DA3}" srcOrd="0" destOrd="0" presId="urn:microsoft.com/office/officeart/2005/8/layout/orgChart1"/>
    <dgm:cxn modelId="{62FDE03E-ABEE-4133-A708-4E18B0C92242}" srcId="{B6F265DB-18A5-467D-A01B-DCF2CA50F186}" destId="{1BAF22C5-12F6-499B-9A1F-F854B0350E4A}" srcOrd="2" destOrd="0" parTransId="{C89BEF45-C65E-4AFA-80E5-58515B4582BE}" sibTransId="{99691D72-D3BC-4B90-A673-EAB412A8D403}"/>
    <dgm:cxn modelId="{3E8CAA41-18FA-432B-AFED-915E8653FB5E}" type="presOf" srcId="{1BAF22C5-12F6-499B-9A1F-F854B0350E4A}" destId="{1BB9F05A-5714-49D3-8BCC-F70EAA1F8450}" srcOrd="0" destOrd="0" presId="urn:microsoft.com/office/officeart/2005/8/layout/orgChart1"/>
    <dgm:cxn modelId="{416B7243-EBA6-4F47-B122-F3F93E3B1093}" type="presOf" srcId="{825E9F87-3A6E-4135-A44B-602769C6D09B}" destId="{6D94A722-595B-496F-B370-91C34492E8CC}" srcOrd="0" destOrd="0" presId="urn:microsoft.com/office/officeart/2005/8/layout/orgChart1"/>
    <dgm:cxn modelId="{2D15C153-854D-41AB-858E-EFEF8D43FD47}" type="presOf" srcId="{98F21216-9F3B-4F75-BD22-7F5B22CD50D5}" destId="{53C989D8-3CB7-4B23-81BE-1E83B6C0D702}" srcOrd="0" destOrd="0" presId="urn:microsoft.com/office/officeart/2005/8/layout/orgChart1"/>
    <dgm:cxn modelId="{E67B3256-32B0-4D51-B965-49B55062C68A}" type="presOf" srcId="{B6F265DB-18A5-467D-A01B-DCF2CA50F186}" destId="{D3CB33D3-99E8-4ADF-B318-BF02B3492C41}" srcOrd="1" destOrd="0" presId="urn:microsoft.com/office/officeart/2005/8/layout/orgChart1"/>
    <dgm:cxn modelId="{7CB6CF5C-8063-4AB3-88FB-5EECC8F241BD}" type="presOf" srcId="{E13A55BA-2625-4888-82F7-C9D628408BAB}" destId="{18F20D2C-00A1-4403-A81E-8E18C6368A3A}" srcOrd="0" destOrd="0" presId="urn:microsoft.com/office/officeart/2005/8/layout/orgChart1"/>
    <dgm:cxn modelId="{9E3CDC60-036A-4C31-AF3D-7BB4C0DE9723}" type="presOf" srcId="{42FA6BBE-780C-4A4D-AC78-096A52758D6D}" destId="{E2DD9886-13FE-4C92-A83E-8F750E69FAF6}" srcOrd="0" destOrd="0" presId="urn:microsoft.com/office/officeart/2005/8/layout/orgChart1"/>
    <dgm:cxn modelId="{6C525D67-1D0C-43C0-8A86-67A28639D1DF}" type="presOf" srcId="{25E85306-55D3-4983-80CA-0163C4B462FA}" destId="{CD4578B4-0393-48AF-94AA-83EF142DDB05}" srcOrd="0" destOrd="0" presId="urn:microsoft.com/office/officeart/2005/8/layout/orgChart1"/>
    <dgm:cxn modelId="{E9064B88-F529-4545-A91F-095CE8A594D2}" type="presOf" srcId="{345D7031-5E00-464D-8E79-5411E0992592}" destId="{C14C6F19-C76E-4F40-9E5F-E3456AA2AEC1}" srcOrd="1" destOrd="0" presId="urn:microsoft.com/office/officeart/2005/8/layout/orgChart1"/>
    <dgm:cxn modelId="{EDBAA489-FB74-43D4-9E57-21E48478CBFB}" type="presOf" srcId="{A3F96824-7A98-4EFB-86DB-375A8EBD643C}" destId="{85C1E4E9-CB38-44F1-865E-4F8EC39677F7}" srcOrd="0" destOrd="0" presId="urn:microsoft.com/office/officeart/2005/8/layout/orgChart1"/>
    <dgm:cxn modelId="{B4CA938A-A5A8-422D-8CC8-95949D5C2304}" srcId="{B6F265DB-18A5-467D-A01B-DCF2CA50F186}" destId="{345D7031-5E00-464D-8E79-5411E0992592}" srcOrd="1" destOrd="0" parTransId="{489E22A3-E4F4-49DF-A91B-B3338C3CAA10}" sibTransId="{7B9F6A20-B9E2-444B-BEF4-6809CEAD8255}"/>
    <dgm:cxn modelId="{55E1A78B-9F6D-4251-8A0F-803E66C156D3}" srcId="{EBD6283C-A077-45C8-8D75-849A794768FD}" destId="{E13A55BA-2625-4888-82F7-C9D628408BAB}" srcOrd="0" destOrd="0" parTransId="{4D1C5109-E5A9-4C20-961C-40C073CA4B77}" sibTransId="{9642C735-AB74-4494-BD22-CE7F74FF96A7}"/>
    <dgm:cxn modelId="{6269DE95-A7FD-4ED4-806B-3E8869AFC3DB}" type="presOf" srcId="{489E22A3-E4F4-49DF-A91B-B3338C3CAA10}" destId="{FFD49D07-7371-422D-BA98-9E6F337BB0B8}" srcOrd="0" destOrd="0" presId="urn:microsoft.com/office/officeart/2005/8/layout/orgChart1"/>
    <dgm:cxn modelId="{3109BDA8-B0CC-4737-AEDD-0ADA6A5C2247}" type="presOf" srcId="{FA6D5869-69B2-4615-8009-D421977A8FEF}" destId="{5BFB28D7-8F75-4DED-8165-4AD31207512D}" srcOrd="0" destOrd="0" presId="urn:microsoft.com/office/officeart/2005/8/layout/orgChart1"/>
    <dgm:cxn modelId="{482D22B1-FAFC-4795-A8A2-825DE5295694}" type="presOf" srcId="{4D1C5109-E5A9-4C20-961C-40C073CA4B77}" destId="{6F10885E-A8E4-4167-86A8-BE1128D72C79}" srcOrd="0" destOrd="0" presId="urn:microsoft.com/office/officeart/2005/8/layout/orgChart1"/>
    <dgm:cxn modelId="{8D9A4CB1-77AE-49FD-BF38-8020D4BF8CDF}" type="presOf" srcId="{39BF911A-CA28-4024-B54F-04A944F42485}" destId="{20674F82-9784-498F-95D8-3865A0D675B5}" srcOrd="0" destOrd="0" presId="urn:microsoft.com/office/officeart/2005/8/layout/orgChart1"/>
    <dgm:cxn modelId="{1BD31CBA-8E43-4925-9E71-DFF2294F520F}" type="presOf" srcId="{D6F9A271-C0B9-4FF7-9C83-3C1F389C7697}" destId="{F22FAEAD-8306-4547-95FF-3B765D4CED64}" srcOrd="0" destOrd="0" presId="urn:microsoft.com/office/officeart/2005/8/layout/orgChart1"/>
    <dgm:cxn modelId="{0CB63CBC-7136-4A6E-972B-591F61B6C0E3}" type="presOf" srcId="{E1C06268-57DE-4620-816E-BB8A1112F684}" destId="{29DD5EC0-D4DC-42BC-AA2D-C46AC036E856}" srcOrd="0" destOrd="0" presId="urn:microsoft.com/office/officeart/2005/8/layout/orgChart1"/>
    <dgm:cxn modelId="{F0BE3BBD-0EEE-4C52-91A2-65F5094CF7C5}" srcId="{EBD6283C-A077-45C8-8D75-849A794768FD}" destId="{4453B561-0F5D-45DB-B889-E83058A86C66}" srcOrd="1" destOrd="0" parTransId="{42FA6BBE-780C-4A4D-AC78-096A52758D6D}" sibTransId="{B2F5A7A7-04CA-46FB-890F-E4C8441B63FB}"/>
    <dgm:cxn modelId="{B285A0C3-F910-441D-8AB4-F61781F4F62D}" type="presOf" srcId="{C89BEF45-C65E-4AFA-80E5-58515B4582BE}" destId="{3912E3A4-CBD5-4FCA-899B-AE43F1A66375}" srcOrd="0" destOrd="0" presId="urn:microsoft.com/office/officeart/2005/8/layout/orgChart1"/>
    <dgm:cxn modelId="{FEA94FCB-4CBC-49EC-A8C5-95439179CF15}" type="presOf" srcId="{B6F265DB-18A5-467D-A01B-DCF2CA50F186}" destId="{46510EA0-B885-4A11-9392-3215EDF60BE9}" srcOrd="0" destOrd="0" presId="urn:microsoft.com/office/officeart/2005/8/layout/orgChart1"/>
    <dgm:cxn modelId="{DB8121D3-712C-4FAA-9F85-2CDCE0D92F02}" type="presOf" srcId="{25E85306-55D3-4983-80CA-0163C4B462FA}" destId="{D0293779-A8E8-4CC5-B9C2-3A79A5E21520}" srcOrd="1" destOrd="0" presId="urn:microsoft.com/office/officeart/2005/8/layout/orgChart1"/>
    <dgm:cxn modelId="{AE9932D5-A1BD-4EFC-B0E9-1D0CC49F80F6}" srcId="{825E9F87-3A6E-4135-A44B-602769C6D09B}" destId="{A3F96824-7A98-4EFB-86DB-375A8EBD643C}" srcOrd="0" destOrd="0" parTransId="{6EFA2CE8-BEA2-4D6E-8B9F-E78F909B0639}" sibTransId="{F8C87085-1ADD-4690-BE0D-C0C3756173C9}"/>
    <dgm:cxn modelId="{1CB849DE-3CB8-4F55-B4CE-256F4C4558C1}" type="presOf" srcId="{5578C67D-B3FB-4584-BF79-C69BC3B2E3A9}" destId="{48F22160-2222-4F91-B562-6123811B0F59}" srcOrd="1" destOrd="0" presId="urn:microsoft.com/office/officeart/2005/8/layout/orgChart1"/>
    <dgm:cxn modelId="{311EC9E3-6436-441A-9FA2-2485043BE2A8}" srcId="{5578C67D-B3FB-4584-BF79-C69BC3B2E3A9}" destId="{D6F9A271-C0B9-4FF7-9C83-3C1F389C7697}" srcOrd="0" destOrd="0" parTransId="{E1C06268-57DE-4620-816E-BB8A1112F684}" sibTransId="{1CADDEE9-75A0-41BC-9515-079409716E73}"/>
    <dgm:cxn modelId="{3547ABE4-DA8C-4DC2-81F1-D933FEA73D7B}" type="presOf" srcId="{AD4A07D2-FB65-42C4-A8C8-F23AB0C5A446}" destId="{47406C8C-604E-47D5-98F2-95B94C3F546E}" srcOrd="0" destOrd="0" presId="urn:microsoft.com/office/officeart/2005/8/layout/orgChart1"/>
    <dgm:cxn modelId="{D85FADF3-9706-4F7A-BC3A-C49E88AA43BD}" srcId="{5578C67D-B3FB-4584-BF79-C69BC3B2E3A9}" destId="{25E85306-55D3-4983-80CA-0163C4B462FA}" srcOrd="1" destOrd="0" parTransId="{98F21216-9F3B-4F75-BD22-7F5B22CD50D5}" sibTransId="{1E566AD5-6B06-448F-A00E-7B5602AF8D38}"/>
    <dgm:cxn modelId="{DBC0D4F6-AF5D-4D2A-8973-24C77A635729}" type="presOf" srcId="{D03E365A-8DC8-4284-BD33-47BE6F7B6C14}" destId="{B6F370B0-C4CE-446D-9C20-42A57505AAE7}" srcOrd="0" destOrd="0" presId="urn:microsoft.com/office/officeart/2005/8/layout/orgChart1"/>
    <dgm:cxn modelId="{C96D2DF9-87BD-428F-BCAC-8327BF79446F}" srcId="{B6F265DB-18A5-467D-A01B-DCF2CA50F186}" destId="{AD4A07D2-FB65-42C4-A8C8-F23AB0C5A446}" srcOrd="0" destOrd="0" parTransId="{FA6D5869-69B2-4615-8009-D421977A8FEF}" sibTransId="{581B2A23-B159-45D4-9D43-7445EA6FDD37}"/>
    <dgm:cxn modelId="{4BEC41FC-3FAF-4249-9F06-4B673AFD3118}" srcId="{A3F96824-7A98-4EFB-86DB-375A8EBD643C}" destId="{B6F265DB-18A5-467D-A01B-DCF2CA50F186}" srcOrd="2" destOrd="0" parTransId="{39BF911A-CA28-4024-B54F-04A944F42485}" sibTransId="{71E0E5F0-0008-49E6-A3C9-7D6C116491CB}"/>
    <dgm:cxn modelId="{F2C97EFE-E305-4FF0-B80B-D38A102783CA}" type="presOf" srcId="{5578C67D-B3FB-4584-BF79-C69BC3B2E3A9}" destId="{A532B7A7-B4DC-4DDB-9763-0E4F92C3A88E}" srcOrd="0" destOrd="0" presId="urn:microsoft.com/office/officeart/2005/8/layout/orgChart1"/>
    <dgm:cxn modelId="{4EDADB6E-ADAC-48A3-BEFD-BE80FA64FCE6}" type="presParOf" srcId="{6D94A722-595B-496F-B370-91C34492E8CC}" destId="{015549B2-369B-4E06-85AA-E2E3B56BE98B}" srcOrd="0" destOrd="0" presId="urn:microsoft.com/office/officeart/2005/8/layout/orgChart1"/>
    <dgm:cxn modelId="{27EEE531-1B2C-4B91-A221-1518E6DA5ECF}" type="presParOf" srcId="{015549B2-369B-4E06-85AA-E2E3B56BE98B}" destId="{4E3AAD7D-2B92-4E04-B0AD-D7BB07F8D2DF}" srcOrd="0" destOrd="0" presId="urn:microsoft.com/office/officeart/2005/8/layout/orgChart1"/>
    <dgm:cxn modelId="{EADA338C-3CF8-4341-A8D0-914D2FCB8F30}" type="presParOf" srcId="{4E3AAD7D-2B92-4E04-B0AD-D7BB07F8D2DF}" destId="{85C1E4E9-CB38-44F1-865E-4F8EC39677F7}" srcOrd="0" destOrd="0" presId="urn:microsoft.com/office/officeart/2005/8/layout/orgChart1"/>
    <dgm:cxn modelId="{8CE7E92A-E88D-42F1-8F0D-20EB5D560EC8}" type="presParOf" srcId="{4E3AAD7D-2B92-4E04-B0AD-D7BB07F8D2DF}" destId="{650EE299-0415-4EF7-9FE3-7A5CC27588A9}" srcOrd="1" destOrd="0" presId="urn:microsoft.com/office/officeart/2005/8/layout/orgChart1"/>
    <dgm:cxn modelId="{6F78D5A4-EABB-492A-8E29-3C3BA2EA9D66}" type="presParOf" srcId="{015549B2-369B-4E06-85AA-E2E3B56BE98B}" destId="{82254F6F-CB39-42B5-8741-FF12E34D02AA}" srcOrd="1" destOrd="0" presId="urn:microsoft.com/office/officeart/2005/8/layout/orgChart1"/>
    <dgm:cxn modelId="{3EB9DDBB-E04B-4A66-ADA9-1D893B029A24}" type="presParOf" srcId="{82254F6F-CB39-42B5-8741-FF12E34D02AA}" destId="{C2DA65C7-52C9-4F66-812C-66C718AD5DA3}" srcOrd="0" destOrd="0" presId="urn:microsoft.com/office/officeart/2005/8/layout/orgChart1"/>
    <dgm:cxn modelId="{085236D4-E812-4F47-9BC1-D00DBC179AD3}" type="presParOf" srcId="{82254F6F-CB39-42B5-8741-FF12E34D02AA}" destId="{EB48EC5B-1DE1-433E-8969-48B1053BE69F}" srcOrd="1" destOrd="0" presId="urn:microsoft.com/office/officeart/2005/8/layout/orgChart1"/>
    <dgm:cxn modelId="{B3A7C45D-4A05-4E4B-A7ED-18945BDBF6FC}" type="presParOf" srcId="{EB48EC5B-1DE1-433E-8969-48B1053BE69F}" destId="{9EF5F54E-6CE6-4F13-B878-DF794698B454}" srcOrd="0" destOrd="0" presId="urn:microsoft.com/office/officeart/2005/8/layout/orgChart1"/>
    <dgm:cxn modelId="{E9A20962-2DA7-4539-BD61-E690BB8005A0}" type="presParOf" srcId="{9EF5F54E-6CE6-4F13-B878-DF794698B454}" destId="{A532B7A7-B4DC-4DDB-9763-0E4F92C3A88E}" srcOrd="0" destOrd="0" presId="urn:microsoft.com/office/officeart/2005/8/layout/orgChart1"/>
    <dgm:cxn modelId="{E6C31314-644C-47E0-B1AA-1E5E09E515FF}" type="presParOf" srcId="{9EF5F54E-6CE6-4F13-B878-DF794698B454}" destId="{48F22160-2222-4F91-B562-6123811B0F59}" srcOrd="1" destOrd="0" presId="urn:microsoft.com/office/officeart/2005/8/layout/orgChart1"/>
    <dgm:cxn modelId="{E83C9AFE-3B8D-41A2-A4BE-3E4F9C61B99E}" type="presParOf" srcId="{EB48EC5B-1DE1-433E-8969-48B1053BE69F}" destId="{4E6FCBF4-BB6B-4B05-9044-0AE02874A8AF}" srcOrd="1" destOrd="0" presId="urn:microsoft.com/office/officeart/2005/8/layout/orgChart1"/>
    <dgm:cxn modelId="{64B18F6E-454D-4494-A5A4-B636DD3FBD36}" type="presParOf" srcId="{4E6FCBF4-BB6B-4B05-9044-0AE02874A8AF}" destId="{29DD5EC0-D4DC-42BC-AA2D-C46AC036E856}" srcOrd="0" destOrd="0" presId="urn:microsoft.com/office/officeart/2005/8/layout/orgChart1"/>
    <dgm:cxn modelId="{ED97D5A7-DCDE-4D2E-AFA0-CB35A95ADF78}" type="presParOf" srcId="{4E6FCBF4-BB6B-4B05-9044-0AE02874A8AF}" destId="{502854DB-E7BA-46D6-B43A-DEC5EC0FC0EC}" srcOrd="1" destOrd="0" presId="urn:microsoft.com/office/officeart/2005/8/layout/orgChart1"/>
    <dgm:cxn modelId="{9231BA5C-71BA-469D-B551-509701E6F3B7}" type="presParOf" srcId="{502854DB-E7BA-46D6-B43A-DEC5EC0FC0EC}" destId="{EDC965FA-D841-45ED-9467-4BF466CE44CF}" srcOrd="0" destOrd="0" presId="urn:microsoft.com/office/officeart/2005/8/layout/orgChart1"/>
    <dgm:cxn modelId="{A2459BB1-684D-4D62-8AF7-20D93D00B86E}" type="presParOf" srcId="{EDC965FA-D841-45ED-9467-4BF466CE44CF}" destId="{F22FAEAD-8306-4547-95FF-3B765D4CED64}" srcOrd="0" destOrd="0" presId="urn:microsoft.com/office/officeart/2005/8/layout/orgChart1"/>
    <dgm:cxn modelId="{A15167BA-1A7B-4AF8-B200-432C551C8CD4}" type="presParOf" srcId="{EDC965FA-D841-45ED-9467-4BF466CE44CF}" destId="{3A554652-E7B3-4916-86ED-256BAEA31478}" srcOrd="1" destOrd="0" presId="urn:microsoft.com/office/officeart/2005/8/layout/orgChart1"/>
    <dgm:cxn modelId="{2D974EBD-CABC-4386-B748-FAA22DA38CAD}" type="presParOf" srcId="{502854DB-E7BA-46D6-B43A-DEC5EC0FC0EC}" destId="{E75C1A85-5D3F-4848-A9A9-62B382D3B0E4}" srcOrd="1" destOrd="0" presId="urn:microsoft.com/office/officeart/2005/8/layout/orgChart1"/>
    <dgm:cxn modelId="{9BB5ADD9-A8C8-4959-A369-FF35CE978D4F}" type="presParOf" srcId="{502854DB-E7BA-46D6-B43A-DEC5EC0FC0EC}" destId="{7E88C005-894F-48B2-93FB-AAC66D3A0432}" srcOrd="2" destOrd="0" presId="urn:microsoft.com/office/officeart/2005/8/layout/orgChart1"/>
    <dgm:cxn modelId="{34BC57F6-B1C4-433A-BED2-63687A45B9FD}" type="presParOf" srcId="{4E6FCBF4-BB6B-4B05-9044-0AE02874A8AF}" destId="{53C989D8-3CB7-4B23-81BE-1E83B6C0D702}" srcOrd="2" destOrd="0" presId="urn:microsoft.com/office/officeart/2005/8/layout/orgChart1"/>
    <dgm:cxn modelId="{0EE4DB5B-C0CE-4444-B4C1-7E4F2E3D7542}" type="presParOf" srcId="{4E6FCBF4-BB6B-4B05-9044-0AE02874A8AF}" destId="{9C823A0E-E01F-4C8F-968B-3DDC2C3A3FB9}" srcOrd="3" destOrd="0" presId="urn:microsoft.com/office/officeart/2005/8/layout/orgChart1"/>
    <dgm:cxn modelId="{01D8014E-2C85-4564-808C-17BF59EA17A1}" type="presParOf" srcId="{9C823A0E-E01F-4C8F-968B-3DDC2C3A3FB9}" destId="{2E15E499-08DA-4515-A6A0-71F96C6B9DCC}" srcOrd="0" destOrd="0" presId="urn:microsoft.com/office/officeart/2005/8/layout/orgChart1"/>
    <dgm:cxn modelId="{6C935067-9D03-46EA-8C5B-ACA51087C8CE}" type="presParOf" srcId="{2E15E499-08DA-4515-A6A0-71F96C6B9DCC}" destId="{CD4578B4-0393-48AF-94AA-83EF142DDB05}" srcOrd="0" destOrd="0" presId="urn:microsoft.com/office/officeart/2005/8/layout/orgChart1"/>
    <dgm:cxn modelId="{E91E2FED-5B2D-4CA4-ADA1-FB5F9804E40B}" type="presParOf" srcId="{2E15E499-08DA-4515-A6A0-71F96C6B9DCC}" destId="{D0293779-A8E8-4CC5-B9C2-3A79A5E21520}" srcOrd="1" destOrd="0" presId="urn:microsoft.com/office/officeart/2005/8/layout/orgChart1"/>
    <dgm:cxn modelId="{6670768D-F55B-4D9B-9EBE-AFCA9AF176F7}" type="presParOf" srcId="{9C823A0E-E01F-4C8F-968B-3DDC2C3A3FB9}" destId="{937C04A5-E23B-4257-BD15-27CA213BCE0D}" srcOrd="1" destOrd="0" presId="urn:microsoft.com/office/officeart/2005/8/layout/orgChart1"/>
    <dgm:cxn modelId="{C41606DF-3905-49FE-92F4-EDBAF223D50E}" type="presParOf" srcId="{9C823A0E-E01F-4C8F-968B-3DDC2C3A3FB9}" destId="{360E5BD1-BFCA-45F8-B222-0485EBDEF077}" srcOrd="2" destOrd="0" presId="urn:microsoft.com/office/officeart/2005/8/layout/orgChart1"/>
    <dgm:cxn modelId="{6117E8D2-43FB-4B90-A968-DC62B0AD9547}" type="presParOf" srcId="{EB48EC5B-1DE1-433E-8969-48B1053BE69F}" destId="{9592ECDB-AB34-4EE0-88AB-FDCAC27FB400}" srcOrd="2" destOrd="0" presId="urn:microsoft.com/office/officeart/2005/8/layout/orgChart1"/>
    <dgm:cxn modelId="{51929872-EA17-4C2B-919E-CC5DC92F2993}" type="presParOf" srcId="{82254F6F-CB39-42B5-8741-FF12E34D02AA}" destId="{B6F370B0-C4CE-446D-9C20-42A57505AAE7}" srcOrd="2" destOrd="0" presId="urn:microsoft.com/office/officeart/2005/8/layout/orgChart1"/>
    <dgm:cxn modelId="{51ABD48A-1801-49AD-AB8A-75EB12E439B5}" type="presParOf" srcId="{82254F6F-CB39-42B5-8741-FF12E34D02AA}" destId="{3B41345F-2579-4295-9D57-688DBF09AFA0}" srcOrd="3" destOrd="0" presId="urn:microsoft.com/office/officeart/2005/8/layout/orgChart1"/>
    <dgm:cxn modelId="{CEB579F6-53D5-4D2B-BB31-AD4F14312626}" type="presParOf" srcId="{3B41345F-2579-4295-9D57-688DBF09AFA0}" destId="{EE587981-AD1A-4E5E-AFE4-2B50B28B9D20}" srcOrd="0" destOrd="0" presId="urn:microsoft.com/office/officeart/2005/8/layout/orgChart1"/>
    <dgm:cxn modelId="{39CBA0A6-B752-47D2-8DD4-E42295403FCC}" type="presParOf" srcId="{EE587981-AD1A-4E5E-AFE4-2B50B28B9D20}" destId="{D5853694-1D7E-4029-B8A2-2805731C182C}" srcOrd="0" destOrd="0" presId="urn:microsoft.com/office/officeart/2005/8/layout/orgChart1"/>
    <dgm:cxn modelId="{67A85357-1097-4D36-81FA-DC5D19630D25}" type="presParOf" srcId="{EE587981-AD1A-4E5E-AFE4-2B50B28B9D20}" destId="{7255DA78-36E4-4210-8451-FEF2D5FE4817}" srcOrd="1" destOrd="0" presId="urn:microsoft.com/office/officeart/2005/8/layout/orgChart1"/>
    <dgm:cxn modelId="{90582CB2-0A68-415E-8D71-DCEDFD1EA9CB}" type="presParOf" srcId="{3B41345F-2579-4295-9D57-688DBF09AFA0}" destId="{F60779B7-DB9D-4633-A7FF-36D4CCCD3104}" srcOrd="1" destOrd="0" presId="urn:microsoft.com/office/officeart/2005/8/layout/orgChart1"/>
    <dgm:cxn modelId="{B4B75EB0-F1B3-435E-B9A7-62668D289A03}" type="presParOf" srcId="{F60779B7-DB9D-4633-A7FF-36D4CCCD3104}" destId="{6F10885E-A8E4-4167-86A8-BE1128D72C79}" srcOrd="0" destOrd="0" presId="urn:microsoft.com/office/officeart/2005/8/layout/orgChart1"/>
    <dgm:cxn modelId="{6CD98D4E-5C3F-48A3-8C5C-DD5F74861EE7}" type="presParOf" srcId="{F60779B7-DB9D-4633-A7FF-36D4CCCD3104}" destId="{C9267AD1-1F8A-405A-B488-B56242199440}" srcOrd="1" destOrd="0" presId="urn:microsoft.com/office/officeart/2005/8/layout/orgChart1"/>
    <dgm:cxn modelId="{10493287-1921-4C77-A849-691489BA1729}" type="presParOf" srcId="{C9267AD1-1F8A-405A-B488-B56242199440}" destId="{D71CD594-37C4-4047-8D9A-C5261ACAD812}" srcOrd="0" destOrd="0" presId="urn:microsoft.com/office/officeart/2005/8/layout/orgChart1"/>
    <dgm:cxn modelId="{7FFCB2A0-7B39-4486-89DA-F205CC95B28C}" type="presParOf" srcId="{D71CD594-37C4-4047-8D9A-C5261ACAD812}" destId="{18F20D2C-00A1-4403-A81E-8E18C6368A3A}" srcOrd="0" destOrd="0" presId="urn:microsoft.com/office/officeart/2005/8/layout/orgChart1"/>
    <dgm:cxn modelId="{2D0B1CE5-FA24-4E4D-A99C-F17C0FE7C342}" type="presParOf" srcId="{D71CD594-37C4-4047-8D9A-C5261ACAD812}" destId="{68A37321-F7A1-4982-8FEE-9DA4E6740FD0}" srcOrd="1" destOrd="0" presId="urn:microsoft.com/office/officeart/2005/8/layout/orgChart1"/>
    <dgm:cxn modelId="{100F89C8-D129-4232-A67C-B3AD54E332CB}" type="presParOf" srcId="{C9267AD1-1F8A-405A-B488-B56242199440}" destId="{A4CD35F6-4074-48FB-8071-3B82EEA2EDF0}" srcOrd="1" destOrd="0" presId="urn:microsoft.com/office/officeart/2005/8/layout/orgChart1"/>
    <dgm:cxn modelId="{9AA722C4-DDF2-4168-811E-2E038BC36351}" type="presParOf" srcId="{C9267AD1-1F8A-405A-B488-B56242199440}" destId="{C38E4495-2A3C-4956-A95E-E16A2C08B7D9}" srcOrd="2" destOrd="0" presId="urn:microsoft.com/office/officeart/2005/8/layout/orgChart1"/>
    <dgm:cxn modelId="{CA21156A-947D-4524-98BA-87DD207F81BB}" type="presParOf" srcId="{F60779B7-DB9D-4633-A7FF-36D4CCCD3104}" destId="{E2DD9886-13FE-4C92-A83E-8F750E69FAF6}" srcOrd="2" destOrd="0" presId="urn:microsoft.com/office/officeart/2005/8/layout/orgChart1"/>
    <dgm:cxn modelId="{722DB6AF-E1C0-47F6-BA5D-3F3EFCB84749}" type="presParOf" srcId="{F60779B7-DB9D-4633-A7FF-36D4CCCD3104}" destId="{9FC4251C-6070-4B67-AF53-5BED9A99FA97}" srcOrd="3" destOrd="0" presId="urn:microsoft.com/office/officeart/2005/8/layout/orgChart1"/>
    <dgm:cxn modelId="{E8E5AFB5-B297-405B-A63F-D57E901C7DBB}" type="presParOf" srcId="{9FC4251C-6070-4B67-AF53-5BED9A99FA97}" destId="{C458F1E6-3C00-4833-8439-96859A2F1140}" srcOrd="0" destOrd="0" presId="urn:microsoft.com/office/officeart/2005/8/layout/orgChart1"/>
    <dgm:cxn modelId="{23D2CFD3-F151-40A5-909A-38A662FA68BF}" type="presParOf" srcId="{C458F1E6-3C00-4833-8439-96859A2F1140}" destId="{3BD824CA-CF88-4712-ADE8-E76CCE45A41F}" srcOrd="0" destOrd="0" presId="urn:microsoft.com/office/officeart/2005/8/layout/orgChart1"/>
    <dgm:cxn modelId="{BD1D9ED9-6533-402D-B3D3-384B2BB3E300}" type="presParOf" srcId="{C458F1E6-3C00-4833-8439-96859A2F1140}" destId="{20FCF144-CC65-475A-AEA7-C2DBAF4C6A00}" srcOrd="1" destOrd="0" presId="urn:microsoft.com/office/officeart/2005/8/layout/orgChart1"/>
    <dgm:cxn modelId="{9C969C95-0E2B-4EFF-8B83-9A5DAC993767}" type="presParOf" srcId="{9FC4251C-6070-4B67-AF53-5BED9A99FA97}" destId="{9D902D06-62F7-40E4-A119-A058F742A4AA}" srcOrd="1" destOrd="0" presId="urn:microsoft.com/office/officeart/2005/8/layout/orgChart1"/>
    <dgm:cxn modelId="{DC070853-686A-4DF3-831C-326A2494D61E}" type="presParOf" srcId="{9FC4251C-6070-4B67-AF53-5BED9A99FA97}" destId="{BD48E236-CBDF-4CF3-B5DF-837580662EFD}" srcOrd="2" destOrd="0" presId="urn:microsoft.com/office/officeart/2005/8/layout/orgChart1"/>
    <dgm:cxn modelId="{0AA76EB2-0D7A-43CD-8548-FF0BD7D40029}" type="presParOf" srcId="{3B41345F-2579-4295-9D57-688DBF09AFA0}" destId="{0F4219DB-071A-473D-89B1-ACA074C27379}" srcOrd="2" destOrd="0" presId="urn:microsoft.com/office/officeart/2005/8/layout/orgChart1"/>
    <dgm:cxn modelId="{499A50A9-3956-49C2-A966-1C027F5E0EFA}" type="presParOf" srcId="{82254F6F-CB39-42B5-8741-FF12E34D02AA}" destId="{20674F82-9784-498F-95D8-3865A0D675B5}" srcOrd="4" destOrd="0" presId="urn:microsoft.com/office/officeart/2005/8/layout/orgChart1"/>
    <dgm:cxn modelId="{4C214009-10A8-4AF5-8A20-5C6E98A67872}" type="presParOf" srcId="{82254F6F-CB39-42B5-8741-FF12E34D02AA}" destId="{D127BAF2-2DB6-4783-893E-3AAE0E41B2B9}" srcOrd="5" destOrd="0" presId="urn:microsoft.com/office/officeart/2005/8/layout/orgChart1"/>
    <dgm:cxn modelId="{B24D134F-68F5-473D-84D3-3505714B65CC}" type="presParOf" srcId="{D127BAF2-2DB6-4783-893E-3AAE0E41B2B9}" destId="{D4D25AFC-54B3-4762-BA80-C8FC1C0EC62F}" srcOrd="0" destOrd="0" presId="urn:microsoft.com/office/officeart/2005/8/layout/orgChart1"/>
    <dgm:cxn modelId="{D0C78CA2-4431-45E0-AC7B-6DAEAD4D2E0A}" type="presParOf" srcId="{D4D25AFC-54B3-4762-BA80-C8FC1C0EC62F}" destId="{46510EA0-B885-4A11-9392-3215EDF60BE9}" srcOrd="0" destOrd="0" presId="urn:microsoft.com/office/officeart/2005/8/layout/orgChart1"/>
    <dgm:cxn modelId="{FE336C1D-82FE-4298-925E-361ECED4CD7B}" type="presParOf" srcId="{D4D25AFC-54B3-4762-BA80-C8FC1C0EC62F}" destId="{D3CB33D3-99E8-4ADF-B318-BF02B3492C41}" srcOrd="1" destOrd="0" presId="urn:microsoft.com/office/officeart/2005/8/layout/orgChart1"/>
    <dgm:cxn modelId="{52C93DFB-6ECA-41ED-A0B7-56649D29E0B6}" type="presParOf" srcId="{D127BAF2-2DB6-4783-893E-3AAE0E41B2B9}" destId="{63C8DD2D-130C-4C9C-9796-FB1E5A280186}" srcOrd="1" destOrd="0" presId="urn:microsoft.com/office/officeart/2005/8/layout/orgChart1"/>
    <dgm:cxn modelId="{F5C27F18-E9FD-4363-92AD-8E77047AF138}" type="presParOf" srcId="{63C8DD2D-130C-4C9C-9796-FB1E5A280186}" destId="{5BFB28D7-8F75-4DED-8165-4AD31207512D}" srcOrd="0" destOrd="0" presId="urn:microsoft.com/office/officeart/2005/8/layout/orgChart1"/>
    <dgm:cxn modelId="{B564FABF-47D2-4F55-9DF4-62EF6CA90316}" type="presParOf" srcId="{63C8DD2D-130C-4C9C-9796-FB1E5A280186}" destId="{71B87024-B26B-4DBA-B002-8E9751A878C6}" srcOrd="1" destOrd="0" presId="urn:microsoft.com/office/officeart/2005/8/layout/orgChart1"/>
    <dgm:cxn modelId="{6DB1C305-CA83-4531-8CE9-6A8E08AD5661}" type="presParOf" srcId="{71B87024-B26B-4DBA-B002-8E9751A878C6}" destId="{E632E777-CEA4-415C-BAA7-0C6DE7E303DB}" srcOrd="0" destOrd="0" presId="urn:microsoft.com/office/officeart/2005/8/layout/orgChart1"/>
    <dgm:cxn modelId="{74DE59CD-E52C-4CA9-9073-1FE82C94DFC4}" type="presParOf" srcId="{E632E777-CEA4-415C-BAA7-0C6DE7E303DB}" destId="{47406C8C-604E-47D5-98F2-95B94C3F546E}" srcOrd="0" destOrd="0" presId="urn:microsoft.com/office/officeart/2005/8/layout/orgChart1"/>
    <dgm:cxn modelId="{2292056C-3D2A-4CAD-855C-4ABECB2D0448}" type="presParOf" srcId="{E632E777-CEA4-415C-BAA7-0C6DE7E303DB}" destId="{683552EF-4D71-43CB-9363-1C5113F0890C}" srcOrd="1" destOrd="0" presId="urn:microsoft.com/office/officeart/2005/8/layout/orgChart1"/>
    <dgm:cxn modelId="{C361B53B-E96C-457A-BAB7-DF910C531BB2}" type="presParOf" srcId="{71B87024-B26B-4DBA-B002-8E9751A878C6}" destId="{C0800F22-3019-4C51-A4E4-AF788CD20E48}" srcOrd="1" destOrd="0" presId="urn:microsoft.com/office/officeart/2005/8/layout/orgChart1"/>
    <dgm:cxn modelId="{C4EA40C4-2BE9-49CD-AD0C-8F613AAC89ED}" type="presParOf" srcId="{71B87024-B26B-4DBA-B002-8E9751A878C6}" destId="{341BC5A9-63F0-4F3E-91A6-4218AF098D01}" srcOrd="2" destOrd="0" presId="urn:microsoft.com/office/officeart/2005/8/layout/orgChart1"/>
    <dgm:cxn modelId="{055FBE5D-DB75-4CF9-9A3C-FF272A84ACEB}" type="presParOf" srcId="{63C8DD2D-130C-4C9C-9796-FB1E5A280186}" destId="{FFD49D07-7371-422D-BA98-9E6F337BB0B8}" srcOrd="2" destOrd="0" presId="urn:microsoft.com/office/officeart/2005/8/layout/orgChart1"/>
    <dgm:cxn modelId="{266001A2-5725-4A83-A045-A1E81432E63E}" type="presParOf" srcId="{63C8DD2D-130C-4C9C-9796-FB1E5A280186}" destId="{A04E2510-06CD-4725-895B-9B7E6650A58D}" srcOrd="3" destOrd="0" presId="urn:microsoft.com/office/officeart/2005/8/layout/orgChart1"/>
    <dgm:cxn modelId="{A3C65CD4-21D8-4830-A33F-3D8ACA6BAD45}" type="presParOf" srcId="{A04E2510-06CD-4725-895B-9B7E6650A58D}" destId="{B99FA7E4-7E6B-4288-A0CC-8DEB724FAFF7}" srcOrd="0" destOrd="0" presId="urn:microsoft.com/office/officeart/2005/8/layout/orgChart1"/>
    <dgm:cxn modelId="{3AFDED23-E81E-43FA-A10B-D183993E770D}" type="presParOf" srcId="{B99FA7E4-7E6B-4288-A0CC-8DEB724FAFF7}" destId="{D8C13757-E1D2-4802-878A-60D777C3EA55}" srcOrd="0" destOrd="0" presId="urn:microsoft.com/office/officeart/2005/8/layout/orgChart1"/>
    <dgm:cxn modelId="{55D321C0-7A80-4ADE-BE01-C1AD146F3146}" type="presParOf" srcId="{B99FA7E4-7E6B-4288-A0CC-8DEB724FAFF7}" destId="{C14C6F19-C76E-4F40-9E5F-E3456AA2AEC1}" srcOrd="1" destOrd="0" presId="urn:microsoft.com/office/officeart/2005/8/layout/orgChart1"/>
    <dgm:cxn modelId="{2DFB5487-943F-4EF7-87B4-598C1D75E402}" type="presParOf" srcId="{A04E2510-06CD-4725-895B-9B7E6650A58D}" destId="{742E4BA1-F64C-459D-9EA4-96DC238C5409}" srcOrd="1" destOrd="0" presId="urn:microsoft.com/office/officeart/2005/8/layout/orgChart1"/>
    <dgm:cxn modelId="{26E3B20E-ED2B-4AEA-AF09-E47EF023B5F7}" type="presParOf" srcId="{A04E2510-06CD-4725-895B-9B7E6650A58D}" destId="{48A8E294-7AD5-46D3-9B17-65283B12637B}" srcOrd="2" destOrd="0" presId="urn:microsoft.com/office/officeart/2005/8/layout/orgChart1"/>
    <dgm:cxn modelId="{47046616-B0A7-49E4-8022-0B8560B81951}" type="presParOf" srcId="{63C8DD2D-130C-4C9C-9796-FB1E5A280186}" destId="{3912E3A4-CBD5-4FCA-899B-AE43F1A66375}" srcOrd="4" destOrd="0" presId="urn:microsoft.com/office/officeart/2005/8/layout/orgChart1"/>
    <dgm:cxn modelId="{C8EF6EA7-E257-4672-B074-5B8F4E8980C9}" type="presParOf" srcId="{63C8DD2D-130C-4C9C-9796-FB1E5A280186}" destId="{99576D91-2653-4C2C-96B9-DED791FB7086}" srcOrd="5" destOrd="0" presId="urn:microsoft.com/office/officeart/2005/8/layout/orgChart1"/>
    <dgm:cxn modelId="{3A83B2BA-B46C-4F5D-8295-5AE1261D5E70}" type="presParOf" srcId="{99576D91-2653-4C2C-96B9-DED791FB7086}" destId="{BA041301-2BD6-4F91-89B1-DD894120A6CE}" srcOrd="0" destOrd="0" presId="urn:microsoft.com/office/officeart/2005/8/layout/orgChart1"/>
    <dgm:cxn modelId="{D537A953-9BB7-4A3E-9BC0-3103839B5242}" type="presParOf" srcId="{BA041301-2BD6-4F91-89B1-DD894120A6CE}" destId="{1BB9F05A-5714-49D3-8BCC-F70EAA1F8450}" srcOrd="0" destOrd="0" presId="urn:microsoft.com/office/officeart/2005/8/layout/orgChart1"/>
    <dgm:cxn modelId="{8365848A-77EC-4C8D-A7FC-B01DB129B969}" type="presParOf" srcId="{BA041301-2BD6-4F91-89B1-DD894120A6CE}" destId="{51E13B0D-E146-43EE-AC54-C838B90CC1D5}" srcOrd="1" destOrd="0" presId="urn:microsoft.com/office/officeart/2005/8/layout/orgChart1"/>
    <dgm:cxn modelId="{E6548E45-B26E-4612-8BF3-AF2E27E4B6D5}" type="presParOf" srcId="{99576D91-2653-4C2C-96B9-DED791FB7086}" destId="{29BFFECB-F517-4B52-AF60-13AC959546D1}" srcOrd="1" destOrd="0" presId="urn:microsoft.com/office/officeart/2005/8/layout/orgChart1"/>
    <dgm:cxn modelId="{68389960-335A-4548-B892-32CB4F016999}" type="presParOf" srcId="{99576D91-2653-4C2C-96B9-DED791FB7086}" destId="{E29F1BC3-BF85-4E65-870D-7483315934B8}" srcOrd="2" destOrd="0" presId="urn:microsoft.com/office/officeart/2005/8/layout/orgChart1"/>
    <dgm:cxn modelId="{54A6C6AA-1492-473F-8497-4BDD46C01920}" type="presParOf" srcId="{D127BAF2-2DB6-4783-893E-3AAE0E41B2B9}" destId="{1CE62FC7-79C5-4417-B563-6B29AD19DF3C}" srcOrd="2" destOrd="0" presId="urn:microsoft.com/office/officeart/2005/8/layout/orgChart1"/>
    <dgm:cxn modelId="{8538015D-2E4B-430A-BC80-AAF4CF33726E}" type="presParOf" srcId="{015549B2-369B-4E06-85AA-E2E3B56BE98B}" destId="{E31C1EB7-5043-45CC-8E2F-64276F9AB0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98B82F-646F-4CCF-824F-99258FC070D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s-CR"/>
        </a:p>
      </dgm:t>
    </dgm:pt>
    <dgm:pt modelId="{A79432C7-8D05-4E31-82FF-692A5E64AD2B}">
      <dgm:prSet/>
      <dgm:spPr/>
      <dgm:t>
        <a:bodyPr/>
        <a:lstStyle/>
        <a:p>
          <a:pPr rtl="0"/>
          <a:r>
            <a:rPr lang="es-ES" dirty="0"/>
            <a:t>Proceso de Declaración ante la Aduana</a:t>
          </a:r>
          <a:endParaRPr lang="es-CR" dirty="0"/>
        </a:p>
      </dgm:t>
    </dgm:pt>
    <dgm:pt modelId="{48B899C6-7EB4-4F1C-A5DF-AEF6888F048E}" type="parTrans" cxnId="{FBB6BB7B-A65A-43EA-91F7-96BCC93864BD}">
      <dgm:prSet/>
      <dgm:spPr/>
      <dgm:t>
        <a:bodyPr/>
        <a:lstStyle/>
        <a:p>
          <a:endParaRPr lang="es-CR"/>
        </a:p>
      </dgm:t>
    </dgm:pt>
    <dgm:pt modelId="{9AD49C2F-01C0-412D-B8E7-536B23DF5A98}" type="sibTrans" cxnId="{FBB6BB7B-A65A-43EA-91F7-96BCC93864BD}">
      <dgm:prSet/>
      <dgm:spPr/>
      <dgm:t>
        <a:bodyPr/>
        <a:lstStyle/>
        <a:p>
          <a:endParaRPr lang="es-CR"/>
        </a:p>
      </dgm:t>
    </dgm:pt>
    <dgm:pt modelId="{B1B34895-0113-430E-B834-A42BB3E8C6D2}">
      <dgm:prSet/>
      <dgm:spPr/>
      <dgm:t>
        <a:bodyPr/>
        <a:lstStyle/>
        <a:p>
          <a:pPr rtl="0"/>
          <a:r>
            <a:rPr lang="es-ES" dirty="0"/>
            <a:t>Conocimiento de la normativa</a:t>
          </a:r>
          <a:endParaRPr lang="es-CR" dirty="0"/>
        </a:p>
      </dgm:t>
    </dgm:pt>
    <dgm:pt modelId="{8892E972-6E07-438D-986C-B646BD22AD53}" type="parTrans" cxnId="{72467EDD-330B-4574-A0AF-CD90BAAA46FA}">
      <dgm:prSet/>
      <dgm:spPr/>
      <dgm:t>
        <a:bodyPr/>
        <a:lstStyle/>
        <a:p>
          <a:endParaRPr lang="es-CR"/>
        </a:p>
      </dgm:t>
    </dgm:pt>
    <dgm:pt modelId="{D8E3D816-CEAA-41D6-A61B-F55DB4814F7D}" type="sibTrans" cxnId="{72467EDD-330B-4574-A0AF-CD90BAAA46FA}">
      <dgm:prSet/>
      <dgm:spPr/>
      <dgm:t>
        <a:bodyPr/>
        <a:lstStyle/>
        <a:p>
          <a:endParaRPr lang="es-CR"/>
        </a:p>
      </dgm:t>
    </dgm:pt>
    <dgm:pt modelId="{CFDF5892-60D8-42B6-93E7-A5EF29CCFED5}">
      <dgm:prSet/>
      <dgm:spPr/>
      <dgm:t>
        <a:bodyPr/>
        <a:lstStyle/>
        <a:p>
          <a:pPr rtl="0"/>
          <a:r>
            <a:rPr lang="es-ES" dirty="0"/>
            <a:t>Conocimiento de la transacción y sus elementos</a:t>
          </a:r>
          <a:endParaRPr lang="es-CR" dirty="0"/>
        </a:p>
      </dgm:t>
    </dgm:pt>
    <dgm:pt modelId="{8C0B0D64-18A2-47C3-B9A9-FDED489A9688}" type="parTrans" cxnId="{600BE6F9-1AEB-4D7D-B5FD-21C59B73C0A3}">
      <dgm:prSet/>
      <dgm:spPr/>
      <dgm:t>
        <a:bodyPr/>
        <a:lstStyle/>
        <a:p>
          <a:endParaRPr lang="es-CR"/>
        </a:p>
      </dgm:t>
    </dgm:pt>
    <dgm:pt modelId="{69FC75AC-04D3-4CB3-AE57-65171DCF9A88}" type="sibTrans" cxnId="{600BE6F9-1AEB-4D7D-B5FD-21C59B73C0A3}">
      <dgm:prSet/>
      <dgm:spPr/>
      <dgm:t>
        <a:bodyPr/>
        <a:lstStyle/>
        <a:p>
          <a:endParaRPr lang="es-CR"/>
        </a:p>
      </dgm:t>
    </dgm:pt>
    <dgm:pt modelId="{54EA8D3D-3460-4960-9B67-188B7097D352}">
      <dgm:prSet/>
      <dgm:spPr/>
      <dgm:t>
        <a:bodyPr/>
        <a:lstStyle/>
        <a:p>
          <a:pPr rtl="0"/>
          <a:r>
            <a:rPr lang="es-ES" dirty="0"/>
            <a:t>Conocimiento de la Declaración del Valor en Aduanas (llenado de la fórmula)</a:t>
          </a:r>
          <a:endParaRPr lang="es-CR" dirty="0"/>
        </a:p>
      </dgm:t>
    </dgm:pt>
    <dgm:pt modelId="{00D3A31E-B07D-4851-8D19-53273F2B11D4}" type="parTrans" cxnId="{26F86A6E-A6B4-4D21-AFEE-2717A125CA45}">
      <dgm:prSet/>
      <dgm:spPr/>
      <dgm:t>
        <a:bodyPr/>
        <a:lstStyle/>
        <a:p>
          <a:endParaRPr lang="es-CR"/>
        </a:p>
      </dgm:t>
    </dgm:pt>
    <dgm:pt modelId="{6D3BB9C8-C658-4CF4-BAE5-AB258B8469E8}" type="sibTrans" cxnId="{26F86A6E-A6B4-4D21-AFEE-2717A125CA45}">
      <dgm:prSet/>
      <dgm:spPr/>
      <dgm:t>
        <a:bodyPr/>
        <a:lstStyle/>
        <a:p>
          <a:endParaRPr lang="es-CR"/>
        </a:p>
      </dgm:t>
    </dgm:pt>
    <dgm:pt modelId="{5CD12C19-6C56-4739-B931-BDA5562B930B}">
      <dgm:prSet/>
      <dgm:spPr/>
      <dgm:t>
        <a:bodyPr/>
        <a:lstStyle/>
        <a:p>
          <a:pPr rtl="0"/>
          <a:r>
            <a:rPr lang="es-ES" dirty="0"/>
            <a:t>Asesoría del agente de aduanas</a:t>
          </a:r>
          <a:endParaRPr lang="es-CR" dirty="0"/>
        </a:p>
      </dgm:t>
    </dgm:pt>
    <dgm:pt modelId="{530B54A6-5FB8-4C6C-A45A-12AB9DFC3313}" type="parTrans" cxnId="{9BEC6A07-0584-40D1-8C2B-410E71A98C67}">
      <dgm:prSet/>
      <dgm:spPr/>
      <dgm:t>
        <a:bodyPr/>
        <a:lstStyle/>
        <a:p>
          <a:endParaRPr lang="es-CR"/>
        </a:p>
      </dgm:t>
    </dgm:pt>
    <dgm:pt modelId="{FBB83DE9-C98F-4821-B0FC-56F30B3E2F34}" type="sibTrans" cxnId="{9BEC6A07-0584-40D1-8C2B-410E71A98C67}">
      <dgm:prSet/>
      <dgm:spPr/>
      <dgm:t>
        <a:bodyPr/>
        <a:lstStyle/>
        <a:p>
          <a:endParaRPr lang="es-CR"/>
        </a:p>
      </dgm:t>
    </dgm:pt>
    <dgm:pt modelId="{5E037B2D-69A3-4340-9378-31017085A363}">
      <dgm:prSet/>
      <dgm:spPr/>
      <dgm:t>
        <a:bodyPr/>
        <a:lstStyle/>
        <a:p>
          <a:pPr rtl="0"/>
          <a:r>
            <a:rPr lang="es-ES" dirty="0"/>
            <a:t>Consultas a la administración</a:t>
          </a:r>
          <a:endParaRPr lang="es-CR" dirty="0"/>
        </a:p>
      </dgm:t>
    </dgm:pt>
    <dgm:pt modelId="{DA888C3A-5C5D-4F34-ADF3-EE5E629B6BF2}" type="parTrans" cxnId="{4F654515-AA1F-43FF-B318-D28DF4BCD7D3}">
      <dgm:prSet/>
      <dgm:spPr/>
      <dgm:t>
        <a:bodyPr/>
        <a:lstStyle/>
        <a:p>
          <a:endParaRPr lang="es-CR"/>
        </a:p>
      </dgm:t>
    </dgm:pt>
    <dgm:pt modelId="{53902223-E334-487C-932E-B5B8316F0146}" type="sibTrans" cxnId="{4F654515-AA1F-43FF-B318-D28DF4BCD7D3}">
      <dgm:prSet/>
      <dgm:spPr/>
      <dgm:t>
        <a:bodyPr/>
        <a:lstStyle/>
        <a:p>
          <a:endParaRPr lang="es-CR"/>
        </a:p>
      </dgm:t>
    </dgm:pt>
    <dgm:pt modelId="{749EBC3D-1C54-4CC2-8080-1D8995DBA394}">
      <dgm:prSet/>
      <dgm:spPr/>
      <dgm:t>
        <a:bodyPr/>
        <a:lstStyle/>
        <a:p>
          <a:pPr rtl="0"/>
          <a:r>
            <a:rPr lang="es-ES" u="sng" dirty="0"/>
            <a:t>Presentación</a:t>
          </a:r>
          <a:r>
            <a:rPr lang="es-ES" dirty="0"/>
            <a:t> a través del agente de aduanas, transmisión electrónica de datos.</a:t>
          </a:r>
          <a:endParaRPr lang="es-CR" dirty="0"/>
        </a:p>
      </dgm:t>
    </dgm:pt>
    <dgm:pt modelId="{125E49A8-E301-4D64-834B-52C18DA14290}" type="parTrans" cxnId="{042B5B8D-A19D-4C8B-BCD9-6958F1C16A60}">
      <dgm:prSet/>
      <dgm:spPr/>
      <dgm:t>
        <a:bodyPr/>
        <a:lstStyle/>
        <a:p>
          <a:endParaRPr lang="es-CR"/>
        </a:p>
      </dgm:t>
    </dgm:pt>
    <dgm:pt modelId="{D127EB0F-295E-480E-A38E-B547B9CFDBC5}" type="sibTrans" cxnId="{042B5B8D-A19D-4C8B-BCD9-6958F1C16A60}">
      <dgm:prSet/>
      <dgm:spPr/>
      <dgm:t>
        <a:bodyPr/>
        <a:lstStyle/>
        <a:p>
          <a:endParaRPr lang="es-CR"/>
        </a:p>
      </dgm:t>
    </dgm:pt>
    <dgm:pt modelId="{67C6B487-1436-41EB-AE9A-F630F6EDB5DA}" type="pres">
      <dgm:prSet presAssocID="{EE98B82F-646F-4CCF-824F-99258FC070D7}" presName="linear" presStyleCnt="0">
        <dgm:presLayoutVars>
          <dgm:animLvl val="lvl"/>
          <dgm:resizeHandles val="exact"/>
        </dgm:presLayoutVars>
      </dgm:prSet>
      <dgm:spPr/>
    </dgm:pt>
    <dgm:pt modelId="{BFD35198-DBB4-4F9E-883F-5EC2693DB277}" type="pres">
      <dgm:prSet presAssocID="{A79432C7-8D05-4E31-82FF-692A5E64AD2B}" presName="parentText" presStyleLbl="node1" presStyleIdx="0" presStyleCnt="1">
        <dgm:presLayoutVars>
          <dgm:chMax val="0"/>
          <dgm:bulletEnabled val="1"/>
        </dgm:presLayoutVars>
      </dgm:prSet>
      <dgm:spPr/>
    </dgm:pt>
    <dgm:pt modelId="{23B19BE9-4A20-4F4A-844C-12A680A5D577}" type="pres">
      <dgm:prSet presAssocID="{A79432C7-8D05-4E31-82FF-692A5E64AD2B}" presName="childText" presStyleLbl="revTx" presStyleIdx="0" presStyleCnt="1">
        <dgm:presLayoutVars>
          <dgm:bulletEnabled val="1"/>
        </dgm:presLayoutVars>
      </dgm:prSet>
      <dgm:spPr/>
    </dgm:pt>
  </dgm:ptLst>
  <dgm:cxnLst>
    <dgm:cxn modelId="{9BEC6A07-0584-40D1-8C2B-410E71A98C67}" srcId="{A79432C7-8D05-4E31-82FF-692A5E64AD2B}" destId="{5CD12C19-6C56-4739-B931-BDA5562B930B}" srcOrd="3" destOrd="0" parTransId="{530B54A6-5FB8-4C6C-A45A-12AB9DFC3313}" sibTransId="{FBB83DE9-C98F-4821-B0FC-56F30B3E2F34}"/>
    <dgm:cxn modelId="{4F654515-AA1F-43FF-B318-D28DF4BCD7D3}" srcId="{A79432C7-8D05-4E31-82FF-692A5E64AD2B}" destId="{5E037B2D-69A3-4340-9378-31017085A363}" srcOrd="4" destOrd="0" parTransId="{DA888C3A-5C5D-4F34-ADF3-EE5E629B6BF2}" sibTransId="{53902223-E334-487C-932E-B5B8316F0146}"/>
    <dgm:cxn modelId="{8DAC801B-83D6-45D9-8E57-61B8712AF6DC}" type="presOf" srcId="{EE98B82F-646F-4CCF-824F-99258FC070D7}" destId="{67C6B487-1436-41EB-AE9A-F630F6EDB5DA}" srcOrd="0" destOrd="0" presId="urn:microsoft.com/office/officeart/2005/8/layout/vList2"/>
    <dgm:cxn modelId="{CB5DCD2B-DD85-4354-A767-212BD3CA870D}" type="presOf" srcId="{5E037B2D-69A3-4340-9378-31017085A363}" destId="{23B19BE9-4A20-4F4A-844C-12A680A5D577}" srcOrd="0" destOrd="4" presId="urn:microsoft.com/office/officeart/2005/8/layout/vList2"/>
    <dgm:cxn modelId="{BB5E924D-CD6E-4867-88EF-82BC24C7FFC7}" type="presOf" srcId="{B1B34895-0113-430E-B834-A42BB3E8C6D2}" destId="{23B19BE9-4A20-4F4A-844C-12A680A5D577}" srcOrd="0" destOrd="0" presId="urn:microsoft.com/office/officeart/2005/8/layout/vList2"/>
    <dgm:cxn modelId="{4545D54F-0076-49B2-A6BB-38126A01F77E}" type="presOf" srcId="{A79432C7-8D05-4E31-82FF-692A5E64AD2B}" destId="{BFD35198-DBB4-4F9E-883F-5EC2693DB277}" srcOrd="0" destOrd="0" presId="urn:microsoft.com/office/officeart/2005/8/layout/vList2"/>
    <dgm:cxn modelId="{CBE52269-7FA8-4DA4-8807-E9710BB4036C}" type="presOf" srcId="{5CD12C19-6C56-4739-B931-BDA5562B930B}" destId="{23B19BE9-4A20-4F4A-844C-12A680A5D577}" srcOrd="0" destOrd="3" presId="urn:microsoft.com/office/officeart/2005/8/layout/vList2"/>
    <dgm:cxn modelId="{26F86A6E-A6B4-4D21-AFEE-2717A125CA45}" srcId="{A79432C7-8D05-4E31-82FF-692A5E64AD2B}" destId="{54EA8D3D-3460-4960-9B67-188B7097D352}" srcOrd="2" destOrd="0" parTransId="{00D3A31E-B07D-4851-8D19-53273F2B11D4}" sibTransId="{6D3BB9C8-C658-4CF4-BAE5-AB258B8469E8}"/>
    <dgm:cxn modelId="{EBCC686F-0CA3-479B-B047-8C29F574A0C1}" type="presOf" srcId="{CFDF5892-60D8-42B6-93E7-A5EF29CCFED5}" destId="{23B19BE9-4A20-4F4A-844C-12A680A5D577}" srcOrd="0" destOrd="1" presId="urn:microsoft.com/office/officeart/2005/8/layout/vList2"/>
    <dgm:cxn modelId="{50332A72-7069-46DF-A95C-0D2FD41E8FEE}" type="presOf" srcId="{749EBC3D-1C54-4CC2-8080-1D8995DBA394}" destId="{23B19BE9-4A20-4F4A-844C-12A680A5D577}" srcOrd="0" destOrd="5" presId="urn:microsoft.com/office/officeart/2005/8/layout/vList2"/>
    <dgm:cxn modelId="{FBB6BB7B-A65A-43EA-91F7-96BCC93864BD}" srcId="{EE98B82F-646F-4CCF-824F-99258FC070D7}" destId="{A79432C7-8D05-4E31-82FF-692A5E64AD2B}" srcOrd="0" destOrd="0" parTransId="{48B899C6-7EB4-4F1C-A5DF-AEF6888F048E}" sibTransId="{9AD49C2F-01C0-412D-B8E7-536B23DF5A98}"/>
    <dgm:cxn modelId="{042B5B8D-A19D-4C8B-BCD9-6958F1C16A60}" srcId="{A79432C7-8D05-4E31-82FF-692A5E64AD2B}" destId="{749EBC3D-1C54-4CC2-8080-1D8995DBA394}" srcOrd="5" destOrd="0" parTransId="{125E49A8-E301-4D64-834B-52C18DA14290}" sibTransId="{D127EB0F-295E-480E-A38E-B547B9CFDBC5}"/>
    <dgm:cxn modelId="{72467EDD-330B-4574-A0AF-CD90BAAA46FA}" srcId="{A79432C7-8D05-4E31-82FF-692A5E64AD2B}" destId="{B1B34895-0113-430E-B834-A42BB3E8C6D2}" srcOrd="0" destOrd="0" parTransId="{8892E972-6E07-438D-986C-B646BD22AD53}" sibTransId="{D8E3D816-CEAA-41D6-A61B-F55DB4814F7D}"/>
    <dgm:cxn modelId="{79D662DF-E64A-4A41-A1AF-57C65C0A7BFF}" type="presOf" srcId="{54EA8D3D-3460-4960-9B67-188B7097D352}" destId="{23B19BE9-4A20-4F4A-844C-12A680A5D577}" srcOrd="0" destOrd="2" presId="urn:microsoft.com/office/officeart/2005/8/layout/vList2"/>
    <dgm:cxn modelId="{600BE6F9-1AEB-4D7D-B5FD-21C59B73C0A3}" srcId="{A79432C7-8D05-4E31-82FF-692A5E64AD2B}" destId="{CFDF5892-60D8-42B6-93E7-A5EF29CCFED5}" srcOrd="1" destOrd="0" parTransId="{8C0B0D64-18A2-47C3-B9A9-FDED489A9688}" sibTransId="{69FC75AC-04D3-4CB3-AE57-65171DCF9A88}"/>
    <dgm:cxn modelId="{BA2D2895-C0D5-43B8-9FC1-E138F2CF3932}" type="presParOf" srcId="{67C6B487-1436-41EB-AE9A-F630F6EDB5DA}" destId="{BFD35198-DBB4-4F9E-883F-5EC2693DB277}" srcOrd="0" destOrd="0" presId="urn:microsoft.com/office/officeart/2005/8/layout/vList2"/>
    <dgm:cxn modelId="{74574AD9-09B0-4152-A7BD-31538F66CB99}" type="presParOf" srcId="{67C6B487-1436-41EB-AE9A-F630F6EDB5DA}" destId="{23B19BE9-4A20-4F4A-844C-12A680A5D57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E4A78-5051-E74E-80D5-EF18440FBC03}">
      <dsp:nvSpPr>
        <dsp:cNvPr id="0" name=""/>
        <dsp:cNvSpPr/>
      </dsp:nvSpPr>
      <dsp:spPr>
        <a:xfrm>
          <a:off x="0" y="646328"/>
          <a:ext cx="82296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CC46083-DF93-2044-869A-D44AAAF7E44D}">
      <dsp:nvSpPr>
        <dsp:cNvPr id="0" name=""/>
        <dsp:cNvSpPr/>
      </dsp:nvSpPr>
      <dsp:spPr>
        <a:xfrm>
          <a:off x="411480" y="498728"/>
          <a:ext cx="5760719" cy="29519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b="1" kern="1200" dirty="0"/>
            <a:t>= Base </a:t>
          </a:r>
          <a:r>
            <a:rPr lang="en-US" sz="1000" b="1" kern="1200" dirty="0" err="1"/>
            <a:t>imponible</a:t>
          </a:r>
          <a:r>
            <a:rPr lang="en-US" sz="1000" b="1" kern="1200" dirty="0"/>
            <a:t> de los </a:t>
          </a:r>
          <a:r>
            <a:rPr lang="en-US" sz="1000" b="1" kern="1200" dirty="0" err="1"/>
            <a:t>aranceles</a:t>
          </a:r>
          <a:r>
            <a:rPr lang="en-US" sz="1000" b="1" kern="1200" dirty="0"/>
            <a:t> (DAI)</a:t>
          </a:r>
        </a:p>
      </dsp:txBody>
      <dsp:txXfrm>
        <a:off x="425890" y="513138"/>
        <a:ext cx="5731899" cy="266379"/>
      </dsp:txXfrm>
    </dsp:sp>
    <dsp:sp modelId="{F71135B7-BCED-1E49-9187-F9AB00643753}">
      <dsp:nvSpPr>
        <dsp:cNvPr id="0" name=""/>
        <dsp:cNvSpPr/>
      </dsp:nvSpPr>
      <dsp:spPr>
        <a:xfrm>
          <a:off x="0" y="1099928"/>
          <a:ext cx="82296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FDC895C-BFC2-0948-A2E4-8336E137FA94}">
      <dsp:nvSpPr>
        <dsp:cNvPr id="0" name=""/>
        <dsp:cNvSpPr/>
      </dsp:nvSpPr>
      <dsp:spPr>
        <a:xfrm>
          <a:off x="411480" y="952328"/>
          <a:ext cx="5760719" cy="29519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kern="1200" dirty="0"/>
            <a:t>= Base </a:t>
          </a:r>
          <a:r>
            <a:rPr lang="en-US" sz="1000" kern="1200" dirty="0" err="1"/>
            <a:t>imponible</a:t>
          </a:r>
          <a:r>
            <a:rPr lang="en-US" sz="1000" kern="1200" dirty="0"/>
            <a:t> del </a:t>
          </a:r>
          <a:r>
            <a:rPr lang="en-US" sz="1000" kern="1200" dirty="0" err="1"/>
            <a:t>Impuesto</a:t>
          </a:r>
          <a:r>
            <a:rPr lang="en-US" sz="1000" kern="1200" dirty="0"/>
            <a:t> del 1%</a:t>
          </a:r>
        </a:p>
      </dsp:txBody>
      <dsp:txXfrm>
        <a:off x="425890" y="966738"/>
        <a:ext cx="5731899" cy="266379"/>
      </dsp:txXfrm>
    </dsp:sp>
    <dsp:sp modelId="{BB233630-B98B-BE43-B533-CA02AB64CFD7}">
      <dsp:nvSpPr>
        <dsp:cNvPr id="0" name=""/>
        <dsp:cNvSpPr/>
      </dsp:nvSpPr>
      <dsp:spPr>
        <a:xfrm>
          <a:off x="0" y="1553528"/>
          <a:ext cx="8229600" cy="252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F53922F-6181-D74C-856E-DC67C2A1587F}">
      <dsp:nvSpPr>
        <dsp:cNvPr id="0" name=""/>
        <dsp:cNvSpPr/>
      </dsp:nvSpPr>
      <dsp:spPr>
        <a:xfrm>
          <a:off x="411480" y="1405928"/>
          <a:ext cx="5760719" cy="295199"/>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444500">
            <a:lnSpc>
              <a:spcPct val="90000"/>
            </a:lnSpc>
            <a:spcBef>
              <a:spcPct val="0"/>
            </a:spcBef>
            <a:spcAft>
              <a:spcPct val="35000"/>
            </a:spcAft>
            <a:buNone/>
          </a:pPr>
          <a:r>
            <a:rPr lang="en-US" sz="1000" kern="1200"/>
            <a:t>= Componente de las bases imponibles de IVA ISC (Precio CIF de las mercancías)</a:t>
          </a:r>
        </a:p>
      </dsp:txBody>
      <dsp:txXfrm>
        <a:off x="425890" y="1420338"/>
        <a:ext cx="5731899" cy="2663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9F3D-3938-45CF-8F27-7ECC1F6D3BDB}">
      <dsp:nvSpPr>
        <dsp:cNvPr id="0" name=""/>
        <dsp:cNvSpPr/>
      </dsp:nvSpPr>
      <dsp:spPr>
        <a:xfrm>
          <a:off x="0" y="390956"/>
          <a:ext cx="8579296" cy="59220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5849" tIns="416560" rIns="665849" bIns="142240" numCol="1" spcCol="1270" anchor="t" anchorCtr="0">
          <a:noAutofit/>
        </a:bodyPr>
        <a:lstStyle/>
        <a:p>
          <a:pPr marL="228600" lvl="1" indent="-228600" algn="l" defTabSz="889000" rtl="0">
            <a:lnSpc>
              <a:spcPct val="90000"/>
            </a:lnSpc>
            <a:spcBef>
              <a:spcPct val="0"/>
            </a:spcBef>
            <a:spcAft>
              <a:spcPct val="15000"/>
            </a:spcAft>
            <a:buChar char="•"/>
          </a:pPr>
          <a:r>
            <a:rPr lang="es-ES" sz="2000" kern="1200" dirty="0"/>
            <a:t>Verificación inmediata</a:t>
          </a:r>
          <a:endParaRPr lang="es-CR" sz="2000" kern="1200" dirty="0"/>
        </a:p>
        <a:p>
          <a:pPr marL="457200" lvl="2" indent="-228600" algn="l" defTabSz="889000" rtl="0">
            <a:lnSpc>
              <a:spcPct val="90000"/>
            </a:lnSpc>
            <a:spcBef>
              <a:spcPct val="0"/>
            </a:spcBef>
            <a:spcAft>
              <a:spcPct val="15000"/>
            </a:spcAft>
            <a:buChar char="•"/>
          </a:pPr>
          <a:r>
            <a:rPr lang="es-ES" sz="2000" kern="1200" dirty="0"/>
            <a:t>Reconocimiento físico</a:t>
          </a:r>
          <a:endParaRPr lang="es-CR" sz="2000" kern="1200" dirty="0"/>
        </a:p>
        <a:p>
          <a:pPr marL="457200" lvl="2" indent="-228600" algn="l" defTabSz="889000" rtl="0">
            <a:lnSpc>
              <a:spcPct val="90000"/>
            </a:lnSpc>
            <a:spcBef>
              <a:spcPct val="0"/>
            </a:spcBef>
            <a:spcAft>
              <a:spcPct val="15000"/>
            </a:spcAft>
            <a:buChar char="•"/>
          </a:pPr>
          <a:r>
            <a:rPr lang="es-ES" sz="2000" kern="1200" dirty="0"/>
            <a:t>Verificación Documental</a:t>
          </a:r>
          <a:endParaRPr lang="es-CR" sz="2000" kern="1200" dirty="0"/>
        </a:p>
        <a:p>
          <a:pPr marL="228600" lvl="1" indent="-228600" algn="l" defTabSz="889000" rtl="0">
            <a:lnSpc>
              <a:spcPct val="90000"/>
            </a:lnSpc>
            <a:spcBef>
              <a:spcPct val="0"/>
            </a:spcBef>
            <a:spcAft>
              <a:spcPct val="15000"/>
            </a:spcAft>
            <a:buChar char="•"/>
          </a:pPr>
          <a:r>
            <a:rPr lang="es-ES" sz="2000" kern="1200" dirty="0"/>
            <a:t>Control a posteriori</a:t>
          </a:r>
          <a:endParaRPr lang="es-CR" sz="2000" kern="1200" dirty="0"/>
        </a:p>
        <a:p>
          <a:pPr marL="457200" lvl="2" indent="-228600" algn="l" defTabSz="889000" rtl="0">
            <a:lnSpc>
              <a:spcPct val="90000"/>
            </a:lnSpc>
            <a:spcBef>
              <a:spcPct val="0"/>
            </a:spcBef>
            <a:spcAft>
              <a:spcPct val="15000"/>
            </a:spcAft>
            <a:buChar char="•"/>
          </a:pPr>
          <a:r>
            <a:rPr lang="es-ES" sz="2000" kern="1200" dirty="0"/>
            <a:t>Fiscalización de un DUA</a:t>
          </a:r>
          <a:endParaRPr lang="es-CR" sz="2000" kern="1200" dirty="0"/>
        </a:p>
        <a:p>
          <a:pPr marL="457200" lvl="2" indent="-228600" algn="l" defTabSz="889000" rtl="0">
            <a:lnSpc>
              <a:spcPct val="90000"/>
            </a:lnSpc>
            <a:spcBef>
              <a:spcPct val="0"/>
            </a:spcBef>
            <a:spcAft>
              <a:spcPct val="15000"/>
            </a:spcAft>
            <a:buChar char="•"/>
          </a:pPr>
          <a:r>
            <a:rPr lang="es-ES" sz="2000" kern="1200" dirty="0"/>
            <a:t>Fiscalización de las operaciones de la empresa</a:t>
          </a:r>
          <a:endParaRPr lang="es-CR" sz="2000" kern="1200" dirty="0"/>
        </a:p>
        <a:p>
          <a:pPr marL="457200" lvl="2" indent="-228600" algn="l" defTabSz="889000" rtl="0">
            <a:lnSpc>
              <a:spcPct val="90000"/>
            </a:lnSpc>
            <a:spcBef>
              <a:spcPct val="0"/>
            </a:spcBef>
            <a:spcAft>
              <a:spcPct val="15000"/>
            </a:spcAft>
            <a:buChar char="•"/>
          </a:pPr>
          <a:r>
            <a:rPr lang="es-ES" sz="2000" kern="1200" dirty="0"/>
            <a:t>Intercambio de información Tributación-Aduanas</a:t>
          </a:r>
          <a:endParaRPr lang="es-CR" sz="2000" kern="1200" dirty="0"/>
        </a:p>
        <a:p>
          <a:pPr marL="457200" lvl="2" indent="-228600" algn="l" defTabSz="889000" rtl="0">
            <a:lnSpc>
              <a:spcPct val="90000"/>
            </a:lnSpc>
            <a:spcBef>
              <a:spcPct val="0"/>
            </a:spcBef>
            <a:spcAft>
              <a:spcPct val="15000"/>
            </a:spcAft>
            <a:buChar char="•"/>
          </a:pPr>
          <a:r>
            <a:rPr lang="es-CR" sz="2000" kern="1200" dirty="0"/>
            <a:t>Intercambio información Aduanas extranjeras</a:t>
          </a:r>
        </a:p>
        <a:p>
          <a:pPr marL="457200" lvl="2" indent="-228600" algn="l" defTabSz="889000" rtl="0">
            <a:lnSpc>
              <a:spcPct val="90000"/>
            </a:lnSpc>
            <a:spcBef>
              <a:spcPct val="0"/>
            </a:spcBef>
            <a:spcAft>
              <a:spcPct val="15000"/>
            </a:spcAft>
            <a:buChar char="•"/>
          </a:pPr>
          <a:r>
            <a:rPr lang="es-ES" sz="2000" kern="1200" dirty="0"/>
            <a:t>Ajustes tributarios</a:t>
          </a:r>
          <a:endParaRPr lang="es-CR" sz="2000" kern="1200" dirty="0"/>
        </a:p>
        <a:p>
          <a:pPr marL="685800" lvl="3" indent="-228600" algn="l" defTabSz="889000" rtl="0">
            <a:lnSpc>
              <a:spcPct val="90000"/>
            </a:lnSpc>
            <a:spcBef>
              <a:spcPct val="0"/>
            </a:spcBef>
            <a:spcAft>
              <a:spcPct val="15000"/>
            </a:spcAft>
            <a:buChar char="•"/>
          </a:pPr>
          <a:r>
            <a:rPr lang="es-ES" sz="2000" kern="1200" dirty="0"/>
            <a:t>Importador-Agente de Aduanas.</a:t>
          </a:r>
          <a:endParaRPr lang="es-CR" sz="2000" kern="1200" dirty="0"/>
        </a:p>
        <a:p>
          <a:pPr marL="457200" lvl="2" indent="-228600" algn="l" defTabSz="889000" rtl="0">
            <a:lnSpc>
              <a:spcPct val="90000"/>
            </a:lnSpc>
            <a:spcBef>
              <a:spcPct val="0"/>
            </a:spcBef>
            <a:spcAft>
              <a:spcPct val="15000"/>
            </a:spcAft>
            <a:buChar char="•"/>
          </a:pPr>
          <a:r>
            <a:rPr lang="es-ES" sz="2000" kern="1200" dirty="0"/>
            <a:t>Sanciones</a:t>
          </a:r>
          <a:endParaRPr lang="es-CR" sz="2000" kern="1200" dirty="0"/>
        </a:p>
        <a:p>
          <a:pPr marL="685800" lvl="3" indent="-228600" algn="l" defTabSz="889000" rtl="0">
            <a:lnSpc>
              <a:spcPct val="90000"/>
            </a:lnSpc>
            <a:spcBef>
              <a:spcPct val="0"/>
            </a:spcBef>
            <a:spcAft>
              <a:spcPct val="15000"/>
            </a:spcAft>
            <a:buChar char="•"/>
          </a:pPr>
          <a:r>
            <a:rPr lang="es-ES" sz="2000" kern="1200" dirty="0"/>
            <a:t>Administrativas</a:t>
          </a:r>
          <a:endParaRPr lang="es-CR" sz="2000" kern="1200" dirty="0"/>
        </a:p>
        <a:p>
          <a:pPr marL="685800" lvl="3" indent="-228600" algn="l" defTabSz="889000" rtl="0">
            <a:lnSpc>
              <a:spcPct val="90000"/>
            </a:lnSpc>
            <a:spcBef>
              <a:spcPct val="0"/>
            </a:spcBef>
            <a:spcAft>
              <a:spcPct val="15000"/>
            </a:spcAft>
            <a:buChar char="•"/>
          </a:pPr>
          <a:r>
            <a:rPr lang="es-ES" sz="2000" kern="1200" dirty="0"/>
            <a:t>Penales</a:t>
          </a:r>
        </a:p>
      </dsp:txBody>
      <dsp:txXfrm>
        <a:off x="0" y="390956"/>
        <a:ext cx="8579296" cy="5922000"/>
      </dsp:txXfrm>
    </dsp:sp>
    <dsp:sp modelId="{66E2CBF8-DAC1-49D7-B91A-9596270A47C4}">
      <dsp:nvSpPr>
        <dsp:cNvPr id="0" name=""/>
        <dsp:cNvSpPr/>
      </dsp:nvSpPr>
      <dsp:spPr>
        <a:xfrm>
          <a:off x="428964" y="95756"/>
          <a:ext cx="6005507" cy="590399"/>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6994" tIns="0" rIns="226994" bIns="0" numCol="1" spcCol="1270" anchor="ctr" anchorCtr="0">
          <a:noAutofit/>
        </a:bodyPr>
        <a:lstStyle/>
        <a:p>
          <a:pPr marL="0" lvl="0" indent="0" algn="l" defTabSz="889000" rtl="0">
            <a:lnSpc>
              <a:spcPct val="90000"/>
            </a:lnSpc>
            <a:spcBef>
              <a:spcPct val="0"/>
            </a:spcBef>
            <a:spcAft>
              <a:spcPct val="35000"/>
            </a:spcAft>
            <a:buNone/>
          </a:pPr>
          <a:r>
            <a:rPr lang="es-ES" sz="2000" b="1" kern="1200" dirty="0"/>
            <a:t>Proceso post-Declaración ante la Aduana</a:t>
          </a:r>
          <a:endParaRPr lang="es-CR" sz="2000" kern="1200" dirty="0"/>
        </a:p>
      </dsp:txBody>
      <dsp:txXfrm>
        <a:off x="457785" y="124577"/>
        <a:ext cx="5947865" cy="53275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6EA5-9566-4C8C-9A9D-E5E70DE746E7}">
      <dsp:nvSpPr>
        <dsp:cNvPr id="0" name=""/>
        <dsp:cNvSpPr/>
      </dsp:nvSpPr>
      <dsp:spPr>
        <a:xfrm>
          <a:off x="41" y="258034"/>
          <a:ext cx="3939066" cy="103680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_tradnl" sz="3600" b="1" kern="1200">
              <a:latin typeface="+mn-lt"/>
            </a:rPr>
            <a:t>Noción Teórica</a:t>
          </a:r>
          <a:endParaRPr lang="es-ES_tradnl" sz="3600" b="1" kern="1200" dirty="0">
            <a:latin typeface="+mn-lt"/>
          </a:endParaRPr>
        </a:p>
      </dsp:txBody>
      <dsp:txXfrm>
        <a:off x="41" y="258034"/>
        <a:ext cx="3939066" cy="1036800"/>
      </dsp:txXfrm>
    </dsp:sp>
    <dsp:sp modelId="{CEABBA86-9408-4468-B9D7-2EA378210B47}">
      <dsp:nvSpPr>
        <dsp:cNvPr id="0" name=""/>
        <dsp:cNvSpPr/>
      </dsp:nvSpPr>
      <dsp:spPr>
        <a:xfrm>
          <a:off x="41" y="1294834"/>
          <a:ext cx="3939066" cy="3733543"/>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es-ES" sz="1600" b="1" kern="1200" dirty="0">
              <a:latin typeface="+mn-lt"/>
              <a:cs typeface="Arial" pitchFamily="34" charset="0"/>
            </a:rPr>
            <a:t>Valor en aduana es el precio al que </a:t>
          </a:r>
          <a:r>
            <a:rPr lang="es-ES" sz="1600" b="1" u="sng" kern="1200" dirty="0">
              <a:latin typeface="+mn-lt"/>
              <a:cs typeface="Arial" pitchFamily="34" charset="0"/>
            </a:rPr>
            <a:t>se vendería</a:t>
          </a:r>
          <a:r>
            <a:rPr lang="es-ES" sz="1600" b="1" kern="1200" dirty="0">
              <a:latin typeface="+mn-lt"/>
              <a:cs typeface="Arial" pitchFamily="34" charset="0"/>
            </a:rPr>
            <a:t> la mercancía sometida a valoración, según ciertas condiciones.</a:t>
          </a:r>
          <a:endParaRPr lang="es-ES_tradnl" sz="1600" kern="1200" dirty="0">
            <a:latin typeface="+mn-lt"/>
            <a:cs typeface="Arial" pitchFamily="34" charset="0"/>
          </a:endParaRPr>
        </a:p>
        <a:p>
          <a:pPr marL="171450" lvl="1" indent="-171450" algn="l" defTabSz="711200">
            <a:lnSpc>
              <a:spcPct val="100000"/>
            </a:lnSpc>
            <a:spcBef>
              <a:spcPct val="0"/>
            </a:spcBef>
            <a:spcAft>
              <a:spcPts val="0"/>
            </a:spcAft>
            <a:buChar char="•"/>
          </a:pPr>
          <a:endParaRPr lang="es-ES_tradnl" sz="1600" kern="1200" dirty="0">
            <a:latin typeface="+mn-lt"/>
            <a:cs typeface="Arial" pitchFamily="34" charset="0"/>
          </a:endParaRPr>
        </a:p>
        <a:p>
          <a:pPr marL="171450" lvl="1" indent="-171450" algn="l" defTabSz="711200">
            <a:lnSpc>
              <a:spcPct val="100000"/>
            </a:lnSpc>
            <a:spcBef>
              <a:spcPct val="0"/>
            </a:spcBef>
            <a:spcAft>
              <a:spcPts val="0"/>
            </a:spcAft>
            <a:buChar char="•"/>
          </a:pPr>
          <a:r>
            <a:rPr lang="es-ES" sz="1600" b="1" kern="1200" dirty="0">
              <a:latin typeface="+mn-lt"/>
              <a:cs typeface="Arial" pitchFamily="34" charset="0"/>
            </a:rPr>
            <a:t>Implica que en un momento y lugar establecidos y en condiciones semejantes las mercancías a valorar alcanzarían un precio determinado.</a:t>
          </a:r>
          <a:endParaRPr lang="es-ES_tradnl" sz="1600" kern="1200" dirty="0">
            <a:latin typeface="+mn-lt"/>
            <a:cs typeface="Arial" pitchFamily="34" charset="0"/>
          </a:endParaRPr>
        </a:p>
      </dsp:txBody>
      <dsp:txXfrm>
        <a:off x="41" y="1294834"/>
        <a:ext cx="3939066" cy="3733543"/>
      </dsp:txXfrm>
    </dsp:sp>
    <dsp:sp modelId="{DAAC47F8-5613-4BE8-9742-A9DDA8B421E6}">
      <dsp:nvSpPr>
        <dsp:cNvPr id="0" name=""/>
        <dsp:cNvSpPr/>
      </dsp:nvSpPr>
      <dsp:spPr>
        <a:xfrm>
          <a:off x="4490576" y="258034"/>
          <a:ext cx="3939066" cy="1036800"/>
        </a:xfrm>
        <a:prstGeom prst="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w="9525" cap="flat" cmpd="sng" algn="ctr">
          <a:solidFill>
            <a:schemeClr val="accent2">
              <a:hueOff val="4681519"/>
              <a:satOff val="-5839"/>
              <a:lumOff val="1373"/>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_tradnl" sz="3600" b="1" kern="1200">
              <a:latin typeface="+mn-lt"/>
            </a:rPr>
            <a:t>Noción Positiva</a:t>
          </a:r>
          <a:endParaRPr lang="es-ES_tradnl" sz="3600" b="1" kern="1200" dirty="0">
            <a:latin typeface="+mn-lt"/>
          </a:endParaRPr>
        </a:p>
      </dsp:txBody>
      <dsp:txXfrm>
        <a:off x="4490576" y="258034"/>
        <a:ext cx="3939066" cy="1036800"/>
      </dsp:txXfrm>
    </dsp:sp>
    <dsp:sp modelId="{9D79F7B6-2C1B-43A8-A7DE-991475577740}">
      <dsp:nvSpPr>
        <dsp:cNvPr id="0" name=""/>
        <dsp:cNvSpPr/>
      </dsp:nvSpPr>
      <dsp:spPr>
        <a:xfrm>
          <a:off x="4490576" y="1294834"/>
          <a:ext cx="3939066" cy="3733543"/>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es-ES" sz="1600" b="1" kern="1200" dirty="0">
              <a:latin typeface="+mn-lt"/>
              <a:cs typeface="Arial" pitchFamily="34" charset="0"/>
            </a:rPr>
            <a:t>Valor en aduana es el precio al que </a:t>
          </a:r>
          <a:r>
            <a:rPr lang="es-ES" sz="1600" b="1" u="sng" kern="1200" dirty="0">
              <a:latin typeface="+mn-lt"/>
              <a:cs typeface="Arial" pitchFamily="34" charset="0"/>
            </a:rPr>
            <a:t>se vende</a:t>
          </a:r>
          <a:r>
            <a:rPr lang="es-ES" sz="1600" b="1" kern="1200" dirty="0">
              <a:latin typeface="+mn-lt"/>
              <a:cs typeface="Arial" pitchFamily="34" charset="0"/>
            </a:rPr>
            <a:t> la mercancía sometida a valoración.</a:t>
          </a:r>
          <a:endParaRPr lang="es-ES_tradnl" sz="1600" kern="1200" dirty="0">
            <a:latin typeface="+mn-lt"/>
            <a:cs typeface="Arial" pitchFamily="34" charset="0"/>
          </a:endParaRPr>
        </a:p>
        <a:p>
          <a:pPr marL="171450" lvl="1" indent="-171450" algn="l" defTabSz="711200">
            <a:lnSpc>
              <a:spcPct val="100000"/>
            </a:lnSpc>
            <a:spcBef>
              <a:spcPct val="0"/>
            </a:spcBef>
            <a:spcAft>
              <a:spcPts val="0"/>
            </a:spcAft>
            <a:buChar char="•"/>
          </a:pPr>
          <a:endParaRPr lang="es-ES_tradnl" sz="1600" kern="1200" dirty="0">
            <a:latin typeface="+mn-lt"/>
            <a:cs typeface="Arial" pitchFamily="34" charset="0"/>
          </a:endParaRPr>
        </a:p>
        <a:p>
          <a:pPr marL="171450" lvl="1" indent="-171450" algn="l" defTabSz="711200">
            <a:lnSpc>
              <a:spcPct val="100000"/>
            </a:lnSpc>
            <a:spcBef>
              <a:spcPct val="0"/>
            </a:spcBef>
            <a:spcAft>
              <a:spcPts val="0"/>
            </a:spcAft>
            <a:buChar char="•"/>
          </a:pPr>
          <a:r>
            <a:rPr lang="es-ES" sz="1600" b="1" kern="1200" dirty="0">
              <a:latin typeface="+mn-lt"/>
              <a:cs typeface="Arial" pitchFamily="34" charset="0"/>
            </a:rPr>
            <a:t>Implica que, cumplidas determinadas pautas, el valor de la mercancía es el precio estipulado en el documento comercial; o, el que puede establecerse mediante la aplicación de alguno de los métodos alternativos previstos.</a:t>
          </a:r>
          <a:r>
            <a:rPr lang="es-ES" sz="1600" kern="1200" dirty="0">
              <a:latin typeface="+mn-lt"/>
              <a:cs typeface="Arial" pitchFamily="34" charset="0"/>
            </a:rPr>
            <a:t> </a:t>
          </a:r>
          <a:endParaRPr lang="es-ES_tradnl" sz="1600" kern="1200" dirty="0">
            <a:latin typeface="+mn-lt"/>
            <a:cs typeface="Arial" pitchFamily="34" charset="0"/>
          </a:endParaRPr>
        </a:p>
      </dsp:txBody>
      <dsp:txXfrm>
        <a:off x="4490576" y="1294834"/>
        <a:ext cx="3939066" cy="37335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6EA5-9566-4C8C-9A9D-E5E70DE746E7}">
      <dsp:nvSpPr>
        <dsp:cNvPr id="0" name=""/>
        <dsp:cNvSpPr/>
      </dsp:nvSpPr>
      <dsp:spPr>
        <a:xfrm>
          <a:off x="41" y="449498"/>
          <a:ext cx="3939066" cy="103680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_tradnl" sz="3600" b="1" kern="1200">
              <a:latin typeface="+mn-lt"/>
            </a:rPr>
            <a:t>Noción Teórica</a:t>
          </a:r>
          <a:endParaRPr lang="es-ES_tradnl" sz="3600" b="1" kern="1200" dirty="0">
            <a:latin typeface="+mn-lt"/>
          </a:endParaRPr>
        </a:p>
      </dsp:txBody>
      <dsp:txXfrm>
        <a:off x="41" y="449498"/>
        <a:ext cx="3939066" cy="1036800"/>
      </dsp:txXfrm>
    </dsp:sp>
    <dsp:sp modelId="{CEABBA86-9408-4468-B9D7-2EA378210B47}">
      <dsp:nvSpPr>
        <dsp:cNvPr id="0" name=""/>
        <dsp:cNvSpPr/>
      </dsp:nvSpPr>
      <dsp:spPr>
        <a:xfrm>
          <a:off x="41" y="1486298"/>
          <a:ext cx="3939066" cy="335061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endParaRPr lang="es-ES_tradnl" sz="1600" b="0" kern="1200" dirty="0">
            <a:latin typeface="+mn-lt"/>
            <a:cs typeface="Arial" pitchFamily="34" charset="0"/>
          </a:endParaRPr>
        </a:p>
        <a:p>
          <a:pPr marL="171450" lvl="1" indent="-171450" algn="l" defTabSz="711200">
            <a:lnSpc>
              <a:spcPct val="100000"/>
            </a:lnSpc>
            <a:spcBef>
              <a:spcPct val="0"/>
            </a:spcBef>
            <a:spcAft>
              <a:spcPts val="0"/>
            </a:spcAft>
            <a:buChar char="•"/>
          </a:pPr>
          <a:r>
            <a:rPr lang="es-ES" sz="1600" b="0" kern="1200" dirty="0">
              <a:latin typeface="+mn-lt"/>
              <a:cs typeface="Arial" pitchFamily="34" charset="0"/>
            </a:rPr>
            <a:t>La administración puede optar por sustituir o reemplazar los factores a su juicio faltantes o no conformes con la noción teórica y establecer los ajustes que corresponda.</a:t>
          </a:r>
        </a:p>
        <a:p>
          <a:pPr marL="171450" lvl="1" indent="-171450" algn="l" defTabSz="711200">
            <a:lnSpc>
              <a:spcPct val="100000"/>
            </a:lnSpc>
            <a:spcBef>
              <a:spcPct val="0"/>
            </a:spcBef>
            <a:spcAft>
              <a:spcPts val="0"/>
            </a:spcAft>
            <a:buChar char="•"/>
          </a:pPr>
          <a:endParaRPr lang="es-ES_tradnl" sz="1600" b="0" kern="1200" dirty="0">
            <a:latin typeface="+mn-lt"/>
            <a:cs typeface="Arial" pitchFamily="34" charset="0"/>
          </a:endParaRPr>
        </a:p>
        <a:p>
          <a:pPr marL="171450" lvl="1" indent="-171450" algn="l" defTabSz="711200">
            <a:lnSpc>
              <a:spcPct val="100000"/>
            </a:lnSpc>
            <a:spcBef>
              <a:spcPct val="0"/>
            </a:spcBef>
            <a:spcAft>
              <a:spcPts val="0"/>
            </a:spcAft>
            <a:buChar char="•"/>
          </a:pPr>
          <a:r>
            <a:rPr lang="es-ES" sz="1600" b="0" kern="1200" dirty="0">
              <a:latin typeface="+mn-lt"/>
              <a:cs typeface="Arial" pitchFamily="34" charset="0"/>
            </a:rPr>
            <a:t>Existe un solo criterio de valoración (precio normal).</a:t>
          </a:r>
          <a:endParaRPr lang="es-ES_tradnl" sz="1600" b="0" kern="1200" dirty="0">
            <a:latin typeface="+mn-lt"/>
            <a:cs typeface="Arial" pitchFamily="34" charset="0"/>
          </a:endParaRPr>
        </a:p>
      </dsp:txBody>
      <dsp:txXfrm>
        <a:off x="41" y="1486298"/>
        <a:ext cx="3939066" cy="3350615"/>
      </dsp:txXfrm>
    </dsp:sp>
    <dsp:sp modelId="{DAAC47F8-5613-4BE8-9742-A9DDA8B421E6}">
      <dsp:nvSpPr>
        <dsp:cNvPr id="0" name=""/>
        <dsp:cNvSpPr/>
      </dsp:nvSpPr>
      <dsp:spPr>
        <a:xfrm>
          <a:off x="4490576" y="449498"/>
          <a:ext cx="3939066" cy="1036800"/>
        </a:xfrm>
        <a:prstGeom prst="rect">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w="9525" cap="flat" cmpd="sng" algn="ctr">
          <a:solidFill>
            <a:schemeClr val="accent4">
              <a:hueOff val="-4464770"/>
              <a:satOff val="26899"/>
              <a:lumOff val="2156"/>
              <a:alphaOff val="0"/>
            </a:schemeClr>
          </a:solidFill>
          <a:prstDash val="solid"/>
        </a:ln>
        <a:effectLst>
          <a:outerShdw blurRad="50800" dist="381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56032" tIns="146304" rIns="256032" bIns="146304" numCol="1" spcCol="1270" anchor="ctr" anchorCtr="0">
          <a:noAutofit/>
        </a:bodyPr>
        <a:lstStyle/>
        <a:p>
          <a:pPr marL="0" lvl="0" indent="0" algn="ctr" defTabSz="1600200">
            <a:lnSpc>
              <a:spcPct val="90000"/>
            </a:lnSpc>
            <a:spcBef>
              <a:spcPct val="0"/>
            </a:spcBef>
            <a:spcAft>
              <a:spcPct val="35000"/>
            </a:spcAft>
            <a:buNone/>
          </a:pPr>
          <a:r>
            <a:rPr lang="es-ES_tradnl" sz="3600" b="1" kern="1200">
              <a:latin typeface="+mn-lt"/>
            </a:rPr>
            <a:t>Noción Positiva</a:t>
          </a:r>
          <a:endParaRPr lang="es-ES_tradnl" sz="3600" b="1" kern="1200" dirty="0">
            <a:latin typeface="+mn-lt"/>
          </a:endParaRPr>
        </a:p>
      </dsp:txBody>
      <dsp:txXfrm>
        <a:off x="4490576" y="449498"/>
        <a:ext cx="3939066" cy="1036800"/>
      </dsp:txXfrm>
    </dsp:sp>
    <dsp:sp modelId="{9D79F7B6-2C1B-43A8-A7DE-991475577740}">
      <dsp:nvSpPr>
        <dsp:cNvPr id="0" name=""/>
        <dsp:cNvSpPr/>
      </dsp:nvSpPr>
      <dsp:spPr>
        <a:xfrm>
          <a:off x="4490576" y="1486298"/>
          <a:ext cx="3939066" cy="3350615"/>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ts val="0"/>
            </a:spcAft>
            <a:buChar char="•"/>
          </a:pPr>
          <a:r>
            <a:rPr lang="es-ES_tradnl" sz="1600" kern="1200" dirty="0">
              <a:latin typeface="+mn-lt"/>
              <a:cs typeface="Arial" pitchFamily="34" charset="0"/>
            </a:rPr>
            <a:t>La administración NO puede establecer factores sustitutivos para conformar el valor en aduana, debiendo limitarse a rechazarlo en caso de no cumplir las estipulaciones y optar por un método alternativo</a:t>
          </a:r>
        </a:p>
        <a:p>
          <a:pPr marL="171450" lvl="1" indent="-171450" algn="l" defTabSz="711200">
            <a:lnSpc>
              <a:spcPct val="100000"/>
            </a:lnSpc>
            <a:spcBef>
              <a:spcPct val="0"/>
            </a:spcBef>
            <a:spcAft>
              <a:spcPts val="0"/>
            </a:spcAft>
            <a:buChar char="•"/>
          </a:pPr>
          <a:r>
            <a:rPr lang="es-ES_tradnl" sz="1600" kern="1200" dirty="0">
              <a:latin typeface="+mn-lt"/>
              <a:cs typeface="Arial" pitchFamily="34" charset="0"/>
            </a:rPr>
            <a:t>Existen varios métodos alternativos de valoración (métodos de aplicación sucesiva) </a:t>
          </a:r>
        </a:p>
      </dsp:txBody>
      <dsp:txXfrm>
        <a:off x="4490576" y="1486298"/>
        <a:ext cx="3939066" cy="33506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62DF6-1103-413A-B155-4E23FA7BE5C5}">
      <dsp:nvSpPr>
        <dsp:cNvPr id="0" name=""/>
        <dsp:cNvSpPr/>
      </dsp:nvSpPr>
      <dsp:spPr>
        <a:xfrm>
          <a:off x="0" y="7143"/>
          <a:ext cx="4843496" cy="4843496"/>
        </a:xfrm>
        <a:prstGeom prst="pie">
          <a:avLst>
            <a:gd name="adj1" fmla="val 5400000"/>
            <a:gd name="adj2" fmla="val 1620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A31A27-E1D7-4955-BB5C-2CB25DD37AFB}">
      <dsp:nvSpPr>
        <dsp:cNvPr id="0" name=""/>
        <dsp:cNvSpPr/>
      </dsp:nvSpPr>
      <dsp:spPr>
        <a:xfrm>
          <a:off x="2421748" y="7143"/>
          <a:ext cx="5650745" cy="4843496"/>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1" kern="1200" dirty="0">
              <a:latin typeface="+mn-lt"/>
            </a:rPr>
            <a:t>El valor debe basarse en criterios sencillos y equitativos que reconozcan la práctica comercial internacional.</a:t>
          </a:r>
        </a:p>
      </dsp:txBody>
      <dsp:txXfrm>
        <a:off x="2421748" y="7143"/>
        <a:ext cx="5650745" cy="774959"/>
      </dsp:txXfrm>
    </dsp:sp>
    <dsp:sp modelId="{5935235D-D07E-4A81-9722-0DA7A24B7CF0}">
      <dsp:nvSpPr>
        <dsp:cNvPr id="0" name=""/>
        <dsp:cNvSpPr/>
      </dsp:nvSpPr>
      <dsp:spPr>
        <a:xfrm>
          <a:off x="508567" y="782103"/>
          <a:ext cx="3826362" cy="3826362"/>
        </a:xfrm>
        <a:prstGeom prst="pie">
          <a:avLst>
            <a:gd name="adj1" fmla="val 5400000"/>
            <a:gd name="adj2" fmla="val 16200000"/>
          </a:avLst>
        </a:prstGeom>
        <a:gradFill rotWithShape="0">
          <a:gsLst>
            <a:gs pos="0">
              <a:schemeClr val="accent3">
                <a:hueOff val="2812566"/>
                <a:satOff val="-4220"/>
                <a:lumOff val="-686"/>
                <a:alphaOff val="0"/>
                <a:shade val="15000"/>
                <a:satMod val="180000"/>
              </a:schemeClr>
            </a:gs>
            <a:gs pos="50000">
              <a:schemeClr val="accent3">
                <a:hueOff val="2812566"/>
                <a:satOff val="-4220"/>
                <a:lumOff val="-686"/>
                <a:alphaOff val="0"/>
                <a:shade val="45000"/>
                <a:satMod val="170000"/>
              </a:schemeClr>
            </a:gs>
            <a:gs pos="70000">
              <a:schemeClr val="accent3">
                <a:hueOff val="2812566"/>
                <a:satOff val="-4220"/>
                <a:lumOff val="-686"/>
                <a:alphaOff val="0"/>
                <a:tint val="99000"/>
                <a:shade val="65000"/>
                <a:satMod val="155000"/>
              </a:schemeClr>
            </a:gs>
            <a:gs pos="100000">
              <a:schemeClr val="accent3">
                <a:hueOff val="2812566"/>
                <a:satOff val="-4220"/>
                <a:lumOff val="-68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41A3FB7-BCAE-4EB9-B773-9615476294D1}">
      <dsp:nvSpPr>
        <dsp:cNvPr id="0" name=""/>
        <dsp:cNvSpPr/>
      </dsp:nvSpPr>
      <dsp:spPr>
        <a:xfrm>
          <a:off x="2421748" y="782103"/>
          <a:ext cx="5650745" cy="3826362"/>
        </a:xfrm>
        <a:prstGeom prst="rect">
          <a:avLst/>
        </a:prstGeom>
        <a:solidFill>
          <a:schemeClr val="lt1">
            <a:alpha val="90000"/>
            <a:hueOff val="0"/>
            <a:satOff val="0"/>
            <a:lumOff val="0"/>
            <a:alphaOff val="0"/>
          </a:schemeClr>
        </a:solidFill>
        <a:ln w="9525" cap="flat" cmpd="sng" algn="ctr">
          <a:solidFill>
            <a:schemeClr val="accent3">
              <a:hueOff val="2812566"/>
              <a:satOff val="-4220"/>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1" kern="1200" dirty="0">
              <a:latin typeface="+mn-lt"/>
            </a:rPr>
            <a:t>Los criterios deben tener un alcance general en su aplicación.</a:t>
          </a:r>
          <a:endParaRPr lang="es-ES_tradnl" sz="1500" kern="1200" dirty="0">
            <a:latin typeface="+mn-lt"/>
          </a:endParaRPr>
        </a:p>
      </dsp:txBody>
      <dsp:txXfrm>
        <a:off x="2421748" y="782103"/>
        <a:ext cx="5650745" cy="774959"/>
      </dsp:txXfrm>
    </dsp:sp>
    <dsp:sp modelId="{C4089BF3-5268-4B96-B912-71026B565B39}">
      <dsp:nvSpPr>
        <dsp:cNvPr id="0" name=""/>
        <dsp:cNvSpPr/>
      </dsp:nvSpPr>
      <dsp:spPr>
        <a:xfrm>
          <a:off x="1017134" y="1557062"/>
          <a:ext cx="2809227" cy="2809227"/>
        </a:xfrm>
        <a:prstGeom prst="pie">
          <a:avLst>
            <a:gd name="adj1" fmla="val 5400000"/>
            <a:gd name="adj2" fmla="val 16200000"/>
          </a:avLst>
        </a:prstGeom>
        <a:gradFill rotWithShape="0">
          <a:gsLst>
            <a:gs pos="0">
              <a:schemeClr val="accent3">
                <a:hueOff val="5625132"/>
                <a:satOff val="-8440"/>
                <a:lumOff val="-1373"/>
                <a:alphaOff val="0"/>
                <a:shade val="15000"/>
                <a:satMod val="180000"/>
              </a:schemeClr>
            </a:gs>
            <a:gs pos="50000">
              <a:schemeClr val="accent3">
                <a:hueOff val="5625132"/>
                <a:satOff val="-8440"/>
                <a:lumOff val="-1373"/>
                <a:alphaOff val="0"/>
                <a:shade val="45000"/>
                <a:satMod val="170000"/>
              </a:schemeClr>
            </a:gs>
            <a:gs pos="70000">
              <a:schemeClr val="accent3">
                <a:hueOff val="5625132"/>
                <a:satOff val="-8440"/>
                <a:lumOff val="-1373"/>
                <a:alphaOff val="0"/>
                <a:tint val="99000"/>
                <a:shade val="65000"/>
                <a:satMod val="155000"/>
              </a:schemeClr>
            </a:gs>
            <a:gs pos="100000">
              <a:schemeClr val="accent3">
                <a:hueOff val="5625132"/>
                <a:satOff val="-8440"/>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2CC805-0E53-4FE1-81EB-614ABAC6F1AD}">
      <dsp:nvSpPr>
        <dsp:cNvPr id="0" name=""/>
        <dsp:cNvSpPr/>
      </dsp:nvSpPr>
      <dsp:spPr>
        <a:xfrm>
          <a:off x="2421748" y="1557062"/>
          <a:ext cx="5650745" cy="2809227"/>
        </a:xfrm>
        <a:prstGeom prst="rect">
          <a:avLst/>
        </a:prstGeom>
        <a:solidFill>
          <a:schemeClr val="lt1">
            <a:alpha val="90000"/>
            <a:hueOff val="0"/>
            <a:satOff val="0"/>
            <a:lumOff val="0"/>
            <a:alphaOff val="0"/>
          </a:schemeClr>
        </a:solidFill>
        <a:ln w="9525" cap="flat" cmpd="sng" algn="ctr">
          <a:solidFill>
            <a:schemeClr val="accent3">
              <a:hueOff val="5625132"/>
              <a:satOff val="-8440"/>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1" kern="1200" dirty="0">
              <a:latin typeface="+mn-lt"/>
            </a:rPr>
            <a:t>La determinación debe basarse, en la mayor medida posible, en los documentos comerciales.</a:t>
          </a:r>
        </a:p>
      </dsp:txBody>
      <dsp:txXfrm>
        <a:off x="2421748" y="1557062"/>
        <a:ext cx="5650745" cy="774959"/>
      </dsp:txXfrm>
    </dsp:sp>
    <dsp:sp modelId="{CFB31CEA-894B-46D1-8156-26177B18E9E0}">
      <dsp:nvSpPr>
        <dsp:cNvPr id="0" name=""/>
        <dsp:cNvSpPr/>
      </dsp:nvSpPr>
      <dsp:spPr>
        <a:xfrm>
          <a:off x="1525701" y="2332022"/>
          <a:ext cx="1792093" cy="1792093"/>
        </a:xfrm>
        <a:prstGeom prst="pie">
          <a:avLst>
            <a:gd name="adj1" fmla="val 5400000"/>
            <a:gd name="adj2" fmla="val 16200000"/>
          </a:avLst>
        </a:prstGeom>
        <a:gradFill rotWithShape="0">
          <a:gsLst>
            <a:gs pos="0">
              <a:schemeClr val="accent3">
                <a:hueOff val="8437698"/>
                <a:satOff val="-12660"/>
                <a:lumOff val="-2059"/>
                <a:alphaOff val="0"/>
                <a:shade val="15000"/>
                <a:satMod val="180000"/>
              </a:schemeClr>
            </a:gs>
            <a:gs pos="50000">
              <a:schemeClr val="accent3">
                <a:hueOff val="8437698"/>
                <a:satOff val="-12660"/>
                <a:lumOff val="-2059"/>
                <a:alphaOff val="0"/>
                <a:shade val="45000"/>
                <a:satMod val="170000"/>
              </a:schemeClr>
            </a:gs>
            <a:gs pos="70000">
              <a:schemeClr val="accent3">
                <a:hueOff val="8437698"/>
                <a:satOff val="-12660"/>
                <a:lumOff val="-2059"/>
                <a:alphaOff val="0"/>
                <a:tint val="99000"/>
                <a:shade val="65000"/>
                <a:satMod val="155000"/>
              </a:schemeClr>
            </a:gs>
            <a:gs pos="100000">
              <a:schemeClr val="accent3">
                <a:hueOff val="8437698"/>
                <a:satOff val="-12660"/>
                <a:lumOff val="-205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105BCBE-7120-4B9F-99E0-D481B0F018B0}">
      <dsp:nvSpPr>
        <dsp:cNvPr id="0" name=""/>
        <dsp:cNvSpPr/>
      </dsp:nvSpPr>
      <dsp:spPr>
        <a:xfrm>
          <a:off x="2421748" y="2332022"/>
          <a:ext cx="5650745" cy="1792093"/>
        </a:xfrm>
        <a:prstGeom prst="rect">
          <a:avLst/>
        </a:prstGeom>
        <a:solidFill>
          <a:schemeClr val="lt1">
            <a:alpha val="90000"/>
            <a:hueOff val="0"/>
            <a:satOff val="0"/>
            <a:lumOff val="0"/>
            <a:alphaOff val="0"/>
          </a:schemeClr>
        </a:solidFill>
        <a:ln w="9525" cap="flat" cmpd="sng" algn="ctr">
          <a:solidFill>
            <a:schemeClr val="accent3">
              <a:hueOff val="8437698"/>
              <a:satOff val="-12660"/>
              <a:lumOff val="-205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1" kern="1200" dirty="0">
              <a:latin typeface="+mn-lt"/>
            </a:rPr>
            <a:t>GATT: El sistema debe ser equitativo, uniforme, neutro y excluir la utilización de valores arbitrarios y ficticios.</a:t>
          </a:r>
        </a:p>
      </dsp:txBody>
      <dsp:txXfrm>
        <a:off x="2421748" y="2332022"/>
        <a:ext cx="5650745" cy="774959"/>
      </dsp:txXfrm>
    </dsp:sp>
    <dsp:sp modelId="{C4393971-6BB3-4BD6-A581-9266D5CC57F4}">
      <dsp:nvSpPr>
        <dsp:cNvPr id="0" name=""/>
        <dsp:cNvSpPr/>
      </dsp:nvSpPr>
      <dsp:spPr>
        <a:xfrm>
          <a:off x="2034268" y="3106981"/>
          <a:ext cx="774959" cy="774959"/>
        </a:xfrm>
        <a:prstGeom prst="pie">
          <a:avLst>
            <a:gd name="adj1" fmla="val 5400000"/>
            <a:gd name="adj2" fmla="val 16200000"/>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386D45-6421-41D7-8D18-AF8A96BB348B}">
      <dsp:nvSpPr>
        <dsp:cNvPr id="0" name=""/>
        <dsp:cNvSpPr/>
      </dsp:nvSpPr>
      <dsp:spPr>
        <a:xfrm>
          <a:off x="2421748" y="3106981"/>
          <a:ext cx="5650745" cy="774959"/>
        </a:xfrm>
        <a:prstGeom prst="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_tradnl" sz="1500" b="1" kern="1200" dirty="0">
              <a:latin typeface="+mn-lt"/>
            </a:rPr>
            <a:t>GATT: La base para determinar el valor en aduana debe ser, en la mayor medida posible, el valor de transacción.</a:t>
          </a:r>
          <a:endParaRPr lang="es-ES_tradnl" sz="1500" kern="1200" dirty="0">
            <a:latin typeface="+mn-lt"/>
          </a:endParaRPr>
        </a:p>
      </dsp:txBody>
      <dsp:txXfrm>
        <a:off x="2421748" y="3106981"/>
        <a:ext cx="5650745" cy="7749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FE806-E34F-4E4B-9AF3-2C2CA48569B3}">
      <dsp:nvSpPr>
        <dsp:cNvPr id="0" name=""/>
        <dsp:cNvSpPr/>
      </dsp:nvSpPr>
      <dsp:spPr>
        <a:xfrm>
          <a:off x="0" y="197536"/>
          <a:ext cx="8568952" cy="35568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endParaRPr lang="es-CR" sz="1900" kern="1200" dirty="0"/>
        </a:p>
      </dsp:txBody>
      <dsp:txXfrm>
        <a:off x="17363" y="214899"/>
        <a:ext cx="8534226" cy="320954"/>
      </dsp:txXfrm>
    </dsp:sp>
    <dsp:sp modelId="{CAAF2C1B-F440-433E-B932-9E30CBF3C27E}">
      <dsp:nvSpPr>
        <dsp:cNvPr id="0" name=""/>
        <dsp:cNvSpPr/>
      </dsp:nvSpPr>
      <dsp:spPr>
        <a:xfrm>
          <a:off x="0" y="553216"/>
          <a:ext cx="8568952" cy="904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4130" rIns="135128" bIns="24130" numCol="1" spcCol="1270" anchor="t" anchorCtr="0">
          <a:noAutofit/>
        </a:bodyPr>
        <a:lstStyle/>
        <a:p>
          <a:pPr marL="0" marR="0" lvl="1" indent="0" algn="l" defTabSz="914400" rtl="0" eaLnBrk="1" fontAlgn="auto" latinLnBrk="0" hangingPunct="1">
            <a:lnSpc>
              <a:spcPct val="100000"/>
            </a:lnSpc>
            <a:spcBef>
              <a:spcPct val="0"/>
            </a:spcBef>
            <a:spcAft>
              <a:spcPts val="0"/>
            </a:spcAft>
            <a:buClrTx/>
            <a:buSzTx/>
            <a:buFontTx/>
            <a:buNone/>
            <a:tabLst/>
            <a:defRPr/>
          </a:pPr>
          <a:r>
            <a:rPr lang="es-ES_tradnl" sz="1500" b="1" kern="1200" dirty="0"/>
            <a:t>El “valor de transacción”, tal y como se define en el artículo 1, </a:t>
          </a:r>
          <a:r>
            <a:rPr lang="es-ES_tradnl" sz="1500" b="1" u="sng" kern="1200" dirty="0"/>
            <a:t>es la primera base para la determinación del valor en aduana de conformidad con el presente Acuerdo</a:t>
          </a:r>
          <a:r>
            <a:rPr lang="es-ES_tradnl" sz="1500" b="1" kern="1200" dirty="0"/>
            <a:t>.  </a:t>
          </a:r>
          <a:endParaRPr lang="es-CR" sz="1500" kern="1200" dirty="0"/>
        </a:p>
        <a:p>
          <a:pPr marL="114300" lvl="1" indent="0" algn="l" defTabSz="533400">
            <a:lnSpc>
              <a:spcPct val="90000"/>
            </a:lnSpc>
            <a:spcBef>
              <a:spcPct val="0"/>
            </a:spcBef>
            <a:spcAft>
              <a:spcPct val="15000"/>
            </a:spcAft>
            <a:buNone/>
          </a:pPr>
          <a:endParaRPr lang="es-CR" sz="1500" kern="1200" dirty="0"/>
        </a:p>
      </dsp:txBody>
      <dsp:txXfrm>
        <a:off x="0" y="553216"/>
        <a:ext cx="8568952" cy="904590"/>
      </dsp:txXfrm>
    </dsp:sp>
    <dsp:sp modelId="{546E2387-9205-4A5E-8FD6-C66B946F9630}">
      <dsp:nvSpPr>
        <dsp:cNvPr id="0" name=""/>
        <dsp:cNvSpPr/>
      </dsp:nvSpPr>
      <dsp:spPr>
        <a:xfrm>
          <a:off x="0" y="1457806"/>
          <a:ext cx="8568952" cy="35568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endParaRPr lang="es-CR" sz="1900" kern="1200" dirty="0"/>
        </a:p>
      </dsp:txBody>
      <dsp:txXfrm>
        <a:off x="17363" y="1475169"/>
        <a:ext cx="8534226" cy="320954"/>
      </dsp:txXfrm>
    </dsp:sp>
    <dsp:sp modelId="{FD5558D3-0BF5-43DF-941D-7A7C42B10B05}">
      <dsp:nvSpPr>
        <dsp:cNvPr id="0" name=""/>
        <dsp:cNvSpPr/>
      </dsp:nvSpPr>
      <dsp:spPr>
        <a:xfrm>
          <a:off x="0" y="1813486"/>
          <a:ext cx="8568952" cy="137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ES_tradnl" sz="1500" b="1" kern="1200" dirty="0"/>
            <a:t>El artículo 1 debe considerarse en conjunción con el </a:t>
          </a:r>
          <a:r>
            <a:rPr lang="es-ES_tradnl" sz="1500" b="1" u="sng" kern="1200" dirty="0"/>
            <a:t>artículo 8</a:t>
          </a:r>
          <a:r>
            <a:rPr lang="es-ES_tradnl" sz="1500" b="1" kern="1200" dirty="0"/>
            <a:t>, que dispone, entre otras cosas, el ajuste del precio realmente pagado  o por pagar en los casos en que determinados elementos, que se considera forman parte del valoren aduana, corran a cargo del comprador y no estén incluidos en el precio realmente pagado o por pagar por las mercancías importadas.  </a:t>
          </a:r>
          <a:endParaRPr lang="es-CR" sz="1500" kern="1200" dirty="0"/>
        </a:p>
      </dsp:txBody>
      <dsp:txXfrm>
        <a:off x="0" y="1813486"/>
        <a:ext cx="8568952" cy="1376549"/>
      </dsp:txXfrm>
    </dsp:sp>
    <dsp:sp modelId="{009530A1-6023-4B2A-9043-291428696F82}">
      <dsp:nvSpPr>
        <dsp:cNvPr id="0" name=""/>
        <dsp:cNvSpPr/>
      </dsp:nvSpPr>
      <dsp:spPr>
        <a:xfrm>
          <a:off x="0" y="3190036"/>
          <a:ext cx="8568952" cy="35568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endParaRPr lang="es-CR" sz="1900" kern="1200" dirty="0"/>
        </a:p>
      </dsp:txBody>
      <dsp:txXfrm>
        <a:off x="17363" y="3207399"/>
        <a:ext cx="8534226" cy="320954"/>
      </dsp:txXfrm>
    </dsp:sp>
    <dsp:sp modelId="{8DC60598-0D56-4A05-9A5E-ADFFD0E17DD7}">
      <dsp:nvSpPr>
        <dsp:cNvPr id="0" name=""/>
        <dsp:cNvSpPr/>
      </dsp:nvSpPr>
      <dsp:spPr>
        <a:xfrm>
          <a:off x="0" y="3545716"/>
          <a:ext cx="8568952" cy="865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ES_tradnl" sz="1500" b="1" kern="1200"/>
            <a:t>El </a:t>
          </a:r>
          <a:r>
            <a:rPr lang="es-ES_tradnl" sz="1500" b="1" u="sng" kern="1200"/>
            <a:t>artículo 8</a:t>
          </a:r>
          <a:r>
            <a:rPr lang="es-ES_tradnl" sz="1500" b="1" kern="1200"/>
            <a:t> prevé también la inclusión en el valor de transacción de determinadas prestaciones del comprador a favor del vendedor, que revistan más bien la forma de bienes y servicios que de dinero.”</a:t>
          </a:r>
          <a:endParaRPr lang="es-CR" sz="1500" kern="1200"/>
        </a:p>
      </dsp:txBody>
      <dsp:txXfrm>
        <a:off x="0" y="3545716"/>
        <a:ext cx="8568952" cy="8652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AE0779-E791-4C6D-A773-024391C80A81}">
      <dsp:nvSpPr>
        <dsp:cNvPr id="0" name=""/>
        <dsp:cNvSpPr/>
      </dsp:nvSpPr>
      <dsp:spPr>
        <a:xfrm>
          <a:off x="0" y="342719"/>
          <a:ext cx="8229600" cy="121680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b="1" kern="1200" dirty="0"/>
            <a:t>CONCEPTO:</a:t>
          </a:r>
          <a:endParaRPr lang="es-CR" sz="2800" b="1" kern="1200" dirty="0"/>
        </a:p>
      </dsp:txBody>
      <dsp:txXfrm>
        <a:off x="59399" y="402118"/>
        <a:ext cx="8110802" cy="1098002"/>
      </dsp:txXfrm>
    </dsp:sp>
    <dsp:sp modelId="{9021D06F-3B98-40C0-8646-72C2E754D511}">
      <dsp:nvSpPr>
        <dsp:cNvPr id="0" name=""/>
        <dsp:cNvSpPr/>
      </dsp:nvSpPr>
      <dsp:spPr>
        <a:xfrm>
          <a:off x="0" y="1559519"/>
          <a:ext cx="8229600" cy="2623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s-ES_tradnl" sz="2400" kern="1200" dirty="0"/>
            <a:t>“el precio </a:t>
          </a:r>
          <a:r>
            <a:rPr lang="es-ES_tradnl" sz="2400" b="1" u="sng" kern="1200" dirty="0">
              <a:solidFill>
                <a:srgbClr val="FFC000"/>
              </a:solidFill>
              <a:effectLst>
                <a:outerShdw blurRad="38100" dist="38100" dir="2700000" algn="tl">
                  <a:srgbClr val="000000">
                    <a:alpha val="43137"/>
                  </a:srgbClr>
                </a:outerShdw>
              </a:effectLst>
            </a:rPr>
            <a:t>efectivamente pagado o por pagar </a:t>
          </a:r>
          <a:r>
            <a:rPr lang="es-ES_tradnl" sz="2400" kern="1200" dirty="0"/>
            <a:t>por las mercancías, cuando éstas se venden para la exportación con destino al país de importación, </a:t>
          </a:r>
          <a:r>
            <a:rPr lang="es-ES_tradnl" sz="2400" b="1" kern="1200" dirty="0">
              <a:solidFill>
                <a:srgbClr val="FFC000"/>
              </a:solidFill>
            </a:rPr>
            <a:t>ajustado</a:t>
          </a:r>
          <a:r>
            <a:rPr lang="es-ES_tradnl" sz="2400" kern="1200" dirty="0"/>
            <a:t> de conformidad con lo dispuesto en el </a:t>
          </a:r>
          <a:r>
            <a:rPr lang="es-ES_tradnl" sz="2400" b="1" kern="1200" dirty="0">
              <a:solidFill>
                <a:srgbClr val="FFC000"/>
              </a:solidFill>
            </a:rPr>
            <a:t>artículo 8</a:t>
          </a:r>
          <a:r>
            <a:rPr lang="es-ES_tradnl" sz="2400" kern="1200" dirty="0"/>
            <a:t>, siempre que concurran determinadas circunstancias”</a:t>
          </a:r>
          <a:endParaRPr lang="es-CR" sz="2400" kern="1200" dirty="0"/>
        </a:p>
      </dsp:txBody>
      <dsp:txXfrm>
        <a:off x="0" y="1559519"/>
        <a:ext cx="8229600" cy="26237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84E60-C1C7-4F22-AD30-8E8EB7D130BA}">
      <dsp:nvSpPr>
        <dsp:cNvPr id="0" name=""/>
        <dsp:cNvSpPr/>
      </dsp:nvSpPr>
      <dsp:spPr>
        <a:xfrm>
          <a:off x="0" y="492939"/>
          <a:ext cx="6995120" cy="60196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a:t>RELACION PRECIO PAGADO O POR PAGAR Y V. DE T.</a:t>
          </a:r>
          <a:endParaRPr lang="es-CR" sz="2100" kern="1200"/>
        </a:p>
      </dsp:txBody>
      <dsp:txXfrm>
        <a:off x="29386" y="522325"/>
        <a:ext cx="6936348" cy="543193"/>
      </dsp:txXfrm>
    </dsp:sp>
    <dsp:sp modelId="{869FDCCD-15A3-4ED4-88C9-FABCDA6300F9}">
      <dsp:nvSpPr>
        <dsp:cNvPr id="0" name=""/>
        <dsp:cNvSpPr/>
      </dsp:nvSpPr>
      <dsp:spPr>
        <a:xfrm>
          <a:off x="0" y="1155384"/>
          <a:ext cx="6995120" cy="601965"/>
        </a:xfrm>
        <a:prstGeom prst="roundRect">
          <a:avLst/>
        </a:prstGeom>
        <a:gradFill rotWithShape="0">
          <a:gsLst>
            <a:gs pos="0">
              <a:schemeClr val="accent3">
                <a:hueOff val="5625132"/>
                <a:satOff val="-8440"/>
                <a:lumOff val="-1373"/>
                <a:alphaOff val="0"/>
                <a:shade val="15000"/>
                <a:satMod val="180000"/>
              </a:schemeClr>
            </a:gs>
            <a:gs pos="50000">
              <a:schemeClr val="accent3">
                <a:hueOff val="5625132"/>
                <a:satOff val="-8440"/>
                <a:lumOff val="-1373"/>
                <a:alphaOff val="0"/>
                <a:shade val="45000"/>
                <a:satMod val="170000"/>
              </a:schemeClr>
            </a:gs>
            <a:gs pos="70000">
              <a:schemeClr val="accent3">
                <a:hueOff val="5625132"/>
                <a:satOff val="-8440"/>
                <a:lumOff val="-1373"/>
                <a:alphaOff val="0"/>
                <a:tint val="99000"/>
                <a:shade val="65000"/>
                <a:satMod val="155000"/>
              </a:schemeClr>
            </a:gs>
            <a:gs pos="100000">
              <a:schemeClr val="accent3">
                <a:hueOff val="5625132"/>
                <a:satOff val="-8440"/>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a:t>1.Si no hay ajuste positivo o negativo</a:t>
          </a:r>
          <a:endParaRPr lang="es-CR" sz="2100" kern="1200"/>
        </a:p>
      </dsp:txBody>
      <dsp:txXfrm>
        <a:off x="29386" y="1184770"/>
        <a:ext cx="6936348" cy="543193"/>
      </dsp:txXfrm>
    </dsp:sp>
    <dsp:sp modelId="{EDA54B43-44F5-42B4-BEE0-A4235A5F6D17}">
      <dsp:nvSpPr>
        <dsp:cNvPr id="0" name=""/>
        <dsp:cNvSpPr/>
      </dsp:nvSpPr>
      <dsp:spPr>
        <a:xfrm>
          <a:off x="0" y="1757349"/>
          <a:ext cx="699512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9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_tradnl" sz="1600" kern="1200"/>
            <a:t>Valor de Transacción = Precio pagado o por pagar</a:t>
          </a:r>
          <a:endParaRPr lang="es-CR" sz="1600" kern="1200"/>
        </a:p>
      </dsp:txBody>
      <dsp:txXfrm>
        <a:off x="0" y="1757349"/>
        <a:ext cx="6995120" cy="347760"/>
      </dsp:txXfrm>
    </dsp:sp>
    <dsp:sp modelId="{A5DDCC02-8628-427D-9CE5-85850B72567E}">
      <dsp:nvSpPr>
        <dsp:cNvPr id="0" name=""/>
        <dsp:cNvSpPr/>
      </dsp:nvSpPr>
      <dsp:spPr>
        <a:xfrm>
          <a:off x="0" y="2105109"/>
          <a:ext cx="6995120" cy="601965"/>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a:t>2.Ajuste</a:t>
          </a:r>
          <a:endParaRPr lang="es-CR" sz="2100" kern="1200"/>
        </a:p>
      </dsp:txBody>
      <dsp:txXfrm>
        <a:off x="29386" y="2134495"/>
        <a:ext cx="6936348" cy="543193"/>
      </dsp:txXfrm>
    </dsp:sp>
    <dsp:sp modelId="{5B5FB2E8-6B46-4684-AD1E-BA957D0B5818}">
      <dsp:nvSpPr>
        <dsp:cNvPr id="0" name=""/>
        <dsp:cNvSpPr/>
      </dsp:nvSpPr>
      <dsp:spPr>
        <a:xfrm>
          <a:off x="0" y="2707074"/>
          <a:ext cx="699512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9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_tradnl" sz="1600" kern="1200"/>
            <a:t>Valor de transacción  =  Precio pagado o por pagar + ajuste+</a:t>
          </a:r>
          <a:endParaRPr lang="es-CR" sz="1600" kern="1200"/>
        </a:p>
        <a:p>
          <a:pPr marL="171450" lvl="1" indent="-171450" algn="l" defTabSz="711200" rtl="0">
            <a:lnSpc>
              <a:spcPct val="90000"/>
            </a:lnSpc>
            <a:spcBef>
              <a:spcPct val="0"/>
            </a:spcBef>
            <a:spcAft>
              <a:spcPct val="20000"/>
            </a:spcAft>
            <a:buChar char="•"/>
          </a:pPr>
          <a:r>
            <a:rPr lang="es-ES_tradnl" sz="1600" kern="1200"/>
            <a:t>Valor de transacción  =  Precio pagado o por pagar - ajuste-</a:t>
          </a:r>
          <a:endParaRPr lang="es-CR" sz="1600" kern="1200"/>
        </a:p>
      </dsp:txBody>
      <dsp:txXfrm>
        <a:off x="0" y="2707074"/>
        <a:ext cx="6995120" cy="6955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C7564-5CC8-4787-865A-084DD128B853}">
      <dsp:nvSpPr>
        <dsp:cNvPr id="0" name=""/>
        <dsp:cNvSpPr/>
      </dsp:nvSpPr>
      <dsp:spPr>
        <a:xfrm>
          <a:off x="0" y="107836"/>
          <a:ext cx="4040188" cy="91143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ES_tradnl" sz="1900" kern="1200"/>
            <a:t>1. Son normales en muchas ramas comerciales.</a:t>
          </a:r>
          <a:endParaRPr lang="es-CR" sz="1900" kern="1200"/>
        </a:p>
      </dsp:txBody>
      <dsp:txXfrm>
        <a:off x="44492" y="152328"/>
        <a:ext cx="3951204" cy="822446"/>
      </dsp:txXfrm>
    </dsp:sp>
    <dsp:sp modelId="{F978D553-76AB-424A-B3F0-06BB05D6A3D3}">
      <dsp:nvSpPr>
        <dsp:cNvPr id="0" name=""/>
        <dsp:cNvSpPr/>
      </dsp:nvSpPr>
      <dsp:spPr>
        <a:xfrm>
          <a:off x="0" y="1073986"/>
          <a:ext cx="4040188" cy="911430"/>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s-ES_tradnl" sz="1900" kern="1200"/>
            <a:t>2. Pueden reflejarse en la factura como:</a:t>
          </a:r>
          <a:endParaRPr lang="es-CR" sz="1900" kern="1200"/>
        </a:p>
      </dsp:txBody>
      <dsp:txXfrm>
        <a:off x="44492" y="1118478"/>
        <a:ext cx="3951204" cy="822446"/>
      </dsp:txXfrm>
    </dsp:sp>
    <dsp:sp modelId="{08EF7C82-5E9F-4C2E-BFB8-53B602CE18BC}">
      <dsp:nvSpPr>
        <dsp:cNvPr id="0" name=""/>
        <dsp:cNvSpPr/>
      </dsp:nvSpPr>
      <dsp:spPr>
        <a:xfrm>
          <a:off x="0" y="1985416"/>
          <a:ext cx="4040188" cy="184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s-ES_tradnl" sz="1500" kern="1200"/>
            <a:t>porcentajes, indicando a qué obedecen</a:t>
          </a:r>
          <a:endParaRPr lang="es-CR" sz="1500" kern="1200"/>
        </a:p>
        <a:p>
          <a:pPr marL="114300" lvl="1" indent="-114300" algn="l" defTabSz="666750" rtl="0">
            <a:lnSpc>
              <a:spcPct val="90000"/>
            </a:lnSpc>
            <a:spcBef>
              <a:spcPct val="0"/>
            </a:spcBef>
            <a:spcAft>
              <a:spcPct val="20000"/>
            </a:spcAft>
            <a:buChar char="•"/>
          </a:pPr>
          <a:r>
            <a:rPr lang="es-ES_tradnl" sz="1500" kern="1200"/>
            <a:t>porcentajes, sin indicación alguna</a:t>
          </a:r>
          <a:endParaRPr lang="es-CR" sz="1500" kern="1200"/>
        </a:p>
        <a:p>
          <a:pPr marL="114300" lvl="1" indent="-114300" algn="l" defTabSz="666750" rtl="0">
            <a:lnSpc>
              <a:spcPct val="90000"/>
            </a:lnSpc>
            <a:spcBef>
              <a:spcPct val="0"/>
            </a:spcBef>
            <a:spcAft>
              <a:spcPct val="20000"/>
            </a:spcAft>
            <a:buChar char="•"/>
          </a:pPr>
          <a:r>
            <a:rPr lang="es-ES_tradnl" sz="1500" kern="1200"/>
            <a:t>precio neto, sin indicación de porcentajes</a:t>
          </a:r>
          <a:endParaRPr lang="es-CR" sz="1500" kern="1200"/>
        </a:p>
        <a:p>
          <a:pPr marL="114300" lvl="1" indent="-114300" algn="l" defTabSz="666750" rtl="0">
            <a:lnSpc>
              <a:spcPct val="90000"/>
            </a:lnSpc>
            <a:spcBef>
              <a:spcPct val="0"/>
            </a:spcBef>
            <a:spcAft>
              <a:spcPct val="20000"/>
            </a:spcAft>
            <a:buChar char="•"/>
          </a:pPr>
          <a:r>
            <a:rPr lang="es-ES_tradnl" sz="1500" kern="1200"/>
            <a:t>puede incluir una cantidad mayor, sin indicación</a:t>
          </a:r>
          <a:endParaRPr lang="es-CR" sz="1500" kern="1200"/>
        </a:p>
      </dsp:txBody>
      <dsp:txXfrm>
        <a:off x="0" y="1985416"/>
        <a:ext cx="4040188" cy="18485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E5243-494A-4568-8DEB-3249FC67F6C1}">
      <dsp:nvSpPr>
        <dsp:cNvPr id="0" name=""/>
        <dsp:cNvSpPr/>
      </dsp:nvSpPr>
      <dsp:spPr>
        <a:xfrm>
          <a:off x="0" y="99659"/>
          <a:ext cx="5698976" cy="65929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kern="1200"/>
            <a:t>Motivos: </a:t>
          </a:r>
          <a:endParaRPr lang="es-CR" sz="2300" kern="1200"/>
        </a:p>
      </dsp:txBody>
      <dsp:txXfrm>
        <a:off x="32184" y="131843"/>
        <a:ext cx="5634608" cy="594927"/>
      </dsp:txXfrm>
    </dsp:sp>
    <dsp:sp modelId="{982401DB-E0AB-4D9D-8E40-8A5875075C5B}">
      <dsp:nvSpPr>
        <dsp:cNvPr id="0" name=""/>
        <dsp:cNvSpPr/>
      </dsp:nvSpPr>
      <dsp:spPr>
        <a:xfrm>
          <a:off x="0" y="758954"/>
          <a:ext cx="5698976" cy="2142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4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_tradnl" sz="1800" kern="1200"/>
            <a:t>defecto de fabricación de mercancías anteriores.</a:t>
          </a:r>
          <a:endParaRPr lang="es-CR" sz="1800" kern="1200"/>
        </a:p>
        <a:p>
          <a:pPr marL="171450" lvl="1" indent="-171450" algn="l" defTabSz="800100" rtl="0">
            <a:lnSpc>
              <a:spcPct val="90000"/>
            </a:lnSpc>
            <a:spcBef>
              <a:spcPct val="0"/>
            </a:spcBef>
            <a:spcAft>
              <a:spcPct val="20000"/>
            </a:spcAft>
            <a:buChar char="•"/>
          </a:pPr>
          <a:r>
            <a:rPr lang="es-ES_tradnl" sz="1800" kern="1200"/>
            <a:t>avería de mercancías bajo garantía del vendedor</a:t>
          </a:r>
          <a:endParaRPr lang="es-CR" sz="1800" kern="1200"/>
        </a:p>
        <a:p>
          <a:pPr marL="171450" lvl="1" indent="-171450" algn="l" defTabSz="800100" rtl="0">
            <a:lnSpc>
              <a:spcPct val="90000"/>
            </a:lnSpc>
            <a:spcBef>
              <a:spcPct val="0"/>
            </a:spcBef>
            <a:spcAft>
              <a:spcPct val="20000"/>
            </a:spcAft>
            <a:buChar char="•"/>
          </a:pPr>
          <a:r>
            <a:rPr lang="es-ES_tradnl" sz="1800" kern="1200"/>
            <a:t>inconformidad entre estipulaciones del contrato	</a:t>
          </a:r>
          <a:endParaRPr lang="es-CR" sz="1800" kern="1200"/>
        </a:p>
      </dsp:txBody>
      <dsp:txXfrm>
        <a:off x="0" y="758954"/>
        <a:ext cx="5698976" cy="2142450"/>
      </dsp:txXfrm>
    </dsp:sp>
    <dsp:sp modelId="{FCC26CEA-8C8D-47E2-86E4-9F7069DAFE6E}">
      <dsp:nvSpPr>
        <dsp:cNvPr id="0" name=""/>
        <dsp:cNvSpPr/>
      </dsp:nvSpPr>
      <dsp:spPr>
        <a:xfrm>
          <a:off x="0" y="2901405"/>
          <a:ext cx="5698976" cy="659295"/>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kern="1200"/>
            <a:t>Método:</a:t>
          </a:r>
          <a:endParaRPr lang="es-CR" sz="2300" kern="1200"/>
        </a:p>
      </dsp:txBody>
      <dsp:txXfrm>
        <a:off x="32184" y="2933589"/>
        <a:ext cx="5634608" cy="594927"/>
      </dsp:txXfrm>
    </dsp:sp>
    <dsp:sp modelId="{C90EDA4A-07AB-4080-9B7E-857AD37A75EC}">
      <dsp:nvSpPr>
        <dsp:cNvPr id="0" name=""/>
        <dsp:cNvSpPr/>
      </dsp:nvSpPr>
      <dsp:spPr>
        <a:xfrm>
          <a:off x="0" y="3560700"/>
          <a:ext cx="5698976" cy="1023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42"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_tradnl" sz="1800" kern="1200" dirty="0"/>
            <a:t>Puede acordarse una indemnización en forma de descuento, que el vendedor otorga en envíos posteriores.</a:t>
          </a:r>
          <a:endParaRPr lang="es-CR" sz="1800" kern="1200" dirty="0"/>
        </a:p>
      </dsp:txBody>
      <dsp:txXfrm>
        <a:off x="0" y="3560700"/>
        <a:ext cx="5698976" cy="10236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CD6BF-B754-4867-91C5-8F14D261AE1A}">
      <dsp:nvSpPr>
        <dsp:cNvPr id="0" name=""/>
        <dsp:cNvSpPr/>
      </dsp:nvSpPr>
      <dsp:spPr>
        <a:xfrm>
          <a:off x="160710" y="233897"/>
          <a:ext cx="8247530" cy="379973"/>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 sz="1800" kern="1200" dirty="0">
              <a:solidFill>
                <a:prstClr val="white"/>
              </a:solidFill>
              <a:latin typeface="Lucida Sans Unicode"/>
              <a:ea typeface="+mn-ea"/>
              <a:cs typeface="+mn-cs"/>
            </a:rPr>
            <a:t>RECAUCA IV Art. 191</a:t>
          </a:r>
          <a:endParaRPr lang="es-CR" sz="1800" kern="1200" dirty="0">
            <a:solidFill>
              <a:prstClr val="white"/>
            </a:solidFill>
            <a:latin typeface="Lucida Sans Unicode"/>
            <a:ea typeface="+mn-ea"/>
            <a:cs typeface="+mn-cs"/>
          </a:endParaRPr>
        </a:p>
      </dsp:txBody>
      <dsp:txXfrm>
        <a:off x="179259" y="252446"/>
        <a:ext cx="8210432" cy="342875"/>
      </dsp:txXfrm>
    </dsp:sp>
    <dsp:sp modelId="{F53A216B-F148-3E48-B03F-01C9FCF4A364}">
      <dsp:nvSpPr>
        <dsp:cNvPr id="0" name=""/>
        <dsp:cNvSpPr/>
      </dsp:nvSpPr>
      <dsp:spPr>
        <a:xfrm>
          <a:off x="0" y="798190"/>
          <a:ext cx="8568952" cy="3219840"/>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kern="1200" dirty="0"/>
            <a:t>Para la determinación del valor en aduana, se aceptarán los descuentos o rebajas de precios que otorga el vendedor al comprador, siempre que:</a:t>
          </a:r>
        </a:p>
        <a:p>
          <a:pPr marL="0" lvl="0" indent="0" algn="l" defTabSz="800100">
            <a:lnSpc>
              <a:spcPct val="90000"/>
            </a:lnSpc>
            <a:spcBef>
              <a:spcPct val="0"/>
            </a:spcBef>
            <a:spcAft>
              <a:spcPct val="35000"/>
            </a:spcAft>
            <a:buNone/>
          </a:pPr>
          <a:r>
            <a:rPr lang="es-ES" sz="1800" kern="1200" dirty="0"/>
            <a:t>- los mismos sean comprobables, </a:t>
          </a:r>
        </a:p>
        <a:p>
          <a:pPr marL="0" lvl="0" indent="0" algn="l" defTabSz="800100">
            <a:lnSpc>
              <a:spcPct val="90000"/>
            </a:lnSpc>
            <a:spcBef>
              <a:spcPct val="0"/>
            </a:spcBef>
            <a:spcAft>
              <a:spcPct val="35000"/>
            </a:spcAft>
            <a:buNone/>
          </a:pPr>
          <a:r>
            <a:rPr lang="es-ES" sz="1800" kern="1200" dirty="0"/>
            <a:t>- cuantificables, </a:t>
          </a:r>
        </a:p>
        <a:p>
          <a:pPr marL="0" lvl="0" indent="0" algn="l" defTabSz="800100">
            <a:lnSpc>
              <a:spcPct val="90000"/>
            </a:lnSpc>
            <a:spcBef>
              <a:spcPct val="0"/>
            </a:spcBef>
            <a:spcAft>
              <a:spcPct val="35000"/>
            </a:spcAft>
            <a:buNone/>
          </a:pPr>
          <a:r>
            <a:rPr lang="es-ES" sz="1800" kern="1200" dirty="0"/>
            <a:t>- no correspondan a transacciones anteriores y </a:t>
          </a:r>
        </a:p>
        <a:p>
          <a:pPr marL="0" lvl="0" indent="0" algn="l" defTabSz="800100">
            <a:lnSpc>
              <a:spcPct val="90000"/>
            </a:lnSpc>
            <a:spcBef>
              <a:spcPct val="0"/>
            </a:spcBef>
            <a:spcAft>
              <a:spcPct val="35000"/>
            </a:spcAft>
            <a:buNone/>
          </a:pPr>
          <a:r>
            <a:rPr lang="es-ES" sz="1800" kern="1200" dirty="0"/>
            <a:t>- que el precio realmente pagado o por pagar cumpla con lo dispuesto en el Artículo 1 del Acuerdo.</a:t>
          </a:r>
          <a:endParaRPr lang="en-US" sz="1800" kern="1200" dirty="0"/>
        </a:p>
      </dsp:txBody>
      <dsp:txXfrm>
        <a:off x="157180" y="955370"/>
        <a:ext cx="8254592" cy="2905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F1B34-D52F-DA4C-8330-F01C41921623}">
      <dsp:nvSpPr>
        <dsp:cNvPr id="0" name=""/>
        <dsp:cNvSpPr/>
      </dsp:nvSpPr>
      <dsp:spPr>
        <a:xfrm>
          <a:off x="0" y="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92502A-3F0D-9845-A2D2-08EA41963B07}">
      <dsp:nvSpPr>
        <dsp:cNvPr id="0" name=""/>
        <dsp:cNvSpPr/>
      </dsp:nvSpPr>
      <dsp:spPr>
        <a:xfrm>
          <a:off x="0" y="0"/>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_tradnl" sz="1900" kern="1200"/>
            <a:t>La </a:t>
          </a:r>
          <a:r>
            <a:rPr lang="es-ES_tradnl" sz="1900" b="1" kern="1200"/>
            <a:t>base imponible </a:t>
          </a:r>
          <a:r>
            <a:rPr lang="es-ES_tradnl" sz="1900" kern="1200"/>
            <a:t>de la obligación tributaria aduanera de los derechos arancelarios a la importación está constituida por el </a:t>
          </a:r>
          <a:r>
            <a:rPr lang="es-ES_tradnl" sz="1900" b="1" kern="1200"/>
            <a:t>valor en aduanas </a:t>
          </a:r>
          <a:r>
            <a:rPr lang="es-ES_tradnl" sz="1900" kern="1200"/>
            <a:t>de las mercancías según lo define el acuerdo relativo a la aplicación del artículo VII del Acuerdo General sobre Aranceles Aduaneros y Comercio de 1994, esta Ley y demás normativa nacional e internacional aplicable.</a:t>
          </a:r>
          <a:endParaRPr lang="en-US" sz="1900" kern="1200"/>
        </a:p>
      </dsp:txBody>
      <dsp:txXfrm>
        <a:off x="0" y="0"/>
        <a:ext cx="8229600" cy="2262981"/>
      </dsp:txXfrm>
    </dsp:sp>
    <dsp:sp modelId="{220623F3-A3D6-184D-8FCA-ACCBD74EB49A}">
      <dsp:nvSpPr>
        <dsp:cNvPr id="0" name=""/>
        <dsp:cNvSpPr/>
      </dsp:nvSpPr>
      <dsp:spPr>
        <a:xfrm>
          <a:off x="0" y="226298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20F9E4-4756-E147-BAE0-E3B3DBE64F47}">
      <dsp:nvSpPr>
        <dsp:cNvPr id="0" name=""/>
        <dsp:cNvSpPr/>
      </dsp:nvSpPr>
      <dsp:spPr>
        <a:xfrm>
          <a:off x="0" y="2262981"/>
          <a:ext cx="82296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s-ES_tradnl" sz="1900" kern="1200"/>
            <a:t>La base imponible de la obligación tributaria aduanera de los demás tributos de importación o exportación, será la que define la respectiva ley de creación de cada tributo.</a:t>
          </a:r>
          <a:endParaRPr lang="en-US" sz="1900" kern="1200"/>
        </a:p>
      </dsp:txBody>
      <dsp:txXfrm>
        <a:off x="0" y="2262981"/>
        <a:ext cx="8229600" cy="22629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F03CA-78BF-4499-A7AB-CB9F38E29242}">
      <dsp:nvSpPr>
        <dsp:cNvPr id="0" name=""/>
        <dsp:cNvSpPr/>
      </dsp:nvSpPr>
      <dsp:spPr>
        <a:xfrm>
          <a:off x="0" y="1866"/>
          <a:ext cx="8229600" cy="86346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a:t>Motivo: Las restricciones pueden influir de una forma artificial en el precio de las mercancías.</a:t>
          </a:r>
          <a:endParaRPr lang="es-CR" sz="1800" kern="1200"/>
        </a:p>
      </dsp:txBody>
      <dsp:txXfrm>
        <a:off x="42151" y="44017"/>
        <a:ext cx="8145298" cy="779158"/>
      </dsp:txXfrm>
    </dsp:sp>
    <dsp:sp modelId="{9E2C94D5-9F78-4DCB-A29E-F569ACBDFF17}">
      <dsp:nvSpPr>
        <dsp:cNvPr id="0" name=""/>
        <dsp:cNvSpPr/>
      </dsp:nvSpPr>
      <dsp:spPr>
        <a:xfrm>
          <a:off x="0" y="917166"/>
          <a:ext cx="8229600" cy="8634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a:t>Factor a tomar en cuenta: Es frecuente en multitud de transacciones comerciales que restricciones de diverso tipo van implícita.</a:t>
          </a:r>
          <a:endParaRPr lang="es-CR" sz="1800" kern="1200"/>
        </a:p>
      </dsp:txBody>
      <dsp:txXfrm>
        <a:off x="42151" y="959317"/>
        <a:ext cx="8145298" cy="779158"/>
      </dsp:txXfrm>
    </dsp:sp>
    <dsp:sp modelId="{FE405769-587B-49FA-A01F-BD2E23A05D1E}">
      <dsp:nvSpPr>
        <dsp:cNvPr id="0" name=""/>
        <dsp:cNvSpPr/>
      </dsp:nvSpPr>
      <dsp:spPr>
        <a:xfrm>
          <a:off x="0" y="1832466"/>
          <a:ext cx="8229600" cy="86346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a:t>Interpretación: La interpretación de este tipo de restricciones debe ser en sentido estricto.</a:t>
          </a:r>
          <a:endParaRPr lang="es-CR" sz="1800" kern="1200"/>
        </a:p>
      </dsp:txBody>
      <dsp:txXfrm>
        <a:off x="42151" y="1874617"/>
        <a:ext cx="8145298" cy="779158"/>
      </dsp:txXfrm>
    </dsp:sp>
    <dsp:sp modelId="{9F6E8458-CB5F-47B6-9D66-7EE303439FC3}">
      <dsp:nvSpPr>
        <dsp:cNvPr id="0" name=""/>
        <dsp:cNvSpPr/>
      </dsp:nvSpPr>
      <dsp:spPr>
        <a:xfrm>
          <a:off x="0" y="2747766"/>
          <a:ext cx="8229600" cy="86346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a:t>Acuerdo GATT: Restricciones que no determinan que haya que rechazarse el valor de transacción:</a:t>
          </a:r>
          <a:endParaRPr lang="es-CR" sz="1800" kern="1200"/>
        </a:p>
      </dsp:txBody>
      <dsp:txXfrm>
        <a:off x="42151" y="2789917"/>
        <a:ext cx="8145298" cy="779158"/>
      </dsp:txXfrm>
    </dsp:sp>
    <dsp:sp modelId="{191A228F-3B71-465F-AB9F-E7EC3A7DA68C}">
      <dsp:nvSpPr>
        <dsp:cNvPr id="0" name=""/>
        <dsp:cNvSpPr/>
      </dsp:nvSpPr>
      <dsp:spPr>
        <a:xfrm>
          <a:off x="0" y="3611226"/>
          <a:ext cx="82296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s-ES_tradnl" sz="1400" kern="1200"/>
            <a:t>i.  Las que impongan o exijan la ley o autoridades </a:t>
          </a:r>
          <a:endParaRPr lang="es-CR" sz="1400" kern="1200"/>
        </a:p>
        <a:p>
          <a:pPr marL="114300" lvl="1" indent="-114300" algn="l" defTabSz="622300" rtl="0">
            <a:lnSpc>
              <a:spcPct val="90000"/>
            </a:lnSpc>
            <a:spcBef>
              <a:spcPct val="0"/>
            </a:spcBef>
            <a:spcAft>
              <a:spcPct val="20000"/>
            </a:spcAft>
            <a:buChar char="•"/>
          </a:pPr>
          <a:r>
            <a:rPr lang="es-ES_tradnl" sz="1400" kern="1200"/>
            <a:t>ii. Las que limiten el territorio en donde puedan venderse</a:t>
          </a:r>
          <a:endParaRPr lang="es-CR" sz="1400" kern="1200"/>
        </a:p>
        <a:p>
          <a:pPr marL="114300" lvl="1" indent="-114300" algn="l" defTabSz="622300" rtl="0">
            <a:lnSpc>
              <a:spcPct val="90000"/>
            </a:lnSpc>
            <a:spcBef>
              <a:spcPct val="0"/>
            </a:spcBef>
            <a:spcAft>
              <a:spcPct val="20000"/>
            </a:spcAft>
            <a:buChar char="•"/>
          </a:pPr>
          <a:r>
            <a:rPr lang="es-ES_tradnl" sz="1400" kern="1200"/>
            <a:t>iii. Las que no afecten sensiblemente el valor de las mercancías.</a:t>
          </a:r>
          <a:endParaRPr lang="es-CR" sz="1400" kern="1200"/>
        </a:p>
      </dsp:txBody>
      <dsp:txXfrm>
        <a:off x="0" y="3611226"/>
        <a:ext cx="8229600" cy="91287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94D96-0169-44F2-8466-7B8608EA3498}">
      <dsp:nvSpPr>
        <dsp:cNvPr id="0" name=""/>
        <dsp:cNvSpPr/>
      </dsp:nvSpPr>
      <dsp:spPr>
        <a:xfrm>
          <a:off x="0" y="18548"/>
          <a:ext cx="5770984" cy="134316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kern="1200"/>
            <a:t>Factores a considerar para el rechazo:</a:t>
          </a:r>
          <a:endParaRPr lang="es-CR" sz="2800" kern="1200"/>
        </a:p>
      </dsp:txBody>
      <dsp:txXfrm>
        <a:off x="65568" y="84116"/>
        <a:ext cx="5639848" cy="1212024"/>
      </dsp:txXfrm>
    </dsp:sp>
    <dsp:sp modelId="{6130852C-93AB-48AA-AB1D-9ADBA9D5F41E}">
      <dsp:nvSpPr>
        <dsp:cNvPr id="0" name=""/>
        <dsp:cNvSpPr/>
      </dsp:nvSpPr>
      <dsp:spPr>
        <a:xfrm>
          <a:off x="0" y="1361708"/>
          <a:ext cx="5770984" cy="3303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229"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S_tradnl" sz="2200" kern="1200"/>
            <a:t>i. Que la venta o el precio dependan de 	cualquier 	condición o prestación.</a:t>
          </a:r>
          <a:endParaRPr lang="es-CR" sz="2200" kern="1200"/>
        </a:p>
        <a:p>
          <a:pPr marL="228600" lvl="1" indent="-228600" algn="l" defTabSz="977900" rtl="0">
            <a:lnSpc>
              <a:spcPct val="90000"/>
            </a:lnSpc>
            <a:spcBef>
              <a:spcPct val="0"/>
            </a:spcBef>
            <a:spcAft>
              <a:spcPct val="20000"/>
            </a:spcAft>
            <a:buChar char="•"/>
          </a:pPr>
          <a:r>
            <a:rPr lang="es-ES_tradnl" sz="2200" kern="1200" dirty="0"/>
            <a:t>ii. Que el valor de la condición o prestación 	no 	pueda determinarse en relación con las 	mercancías que se van a 	valorar.</a:t>
          </a:r>
          <a:endParaRPr lang="es-CR" sz="2200" kern="1200" dirty="0"/>
        </a:p>
      </dsp:txBody>
      <dsp:txXfrm>
        <a:off x="0" y="1361708"/>
        <a:ext cx="5770984" cy="33037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1790B-AF19-43F8-8FEE-2C6AF181D88A}">
      <dsp:nvSpPr>
        <dsp:cNvPr id="0" name=""/>
        <dsp:cNvSpPr/>
      </dsp:nvSpPr>
      <dsp:spPr>
        <a:xfrm>
          <a:off x="0" y="252021"/>
          <a:ext cx="8229600" cy="76752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a:t>a. Vendedor X vende al comprador Y, el producto Z, en un precio de $100 por pieza, a condición de que Y adquiera otro artículo de X a $200 por pieza.</a:t>
          </a:r>
          <a:endParaRPr lang="es-CR" sz="1600" kern="1200"/>
        </a:p>
      </dsp:txBody>
      <dsp:txXfrm>
        <a:off x="37467" y="289488"/>
        <a:ext cx="8154666" cy="692586"/>
      </dsp:txXfrm>
    </dsp:sp>
    <dsp:sp modelId="{FE0A874B-C22F-4902-9ABD-01C6AE565F15}">
      <dsp:nvSpPr>
        <dsp:cNvPr id="0" name=""/>
        <dsp:cNvSpPr/>
      </dsp:nvSpPr>
      <dsp:spPr>
        <a:xfrm>
          <a:off x="0" y="1065621"/>
          <a:ext cx="8229600" cy="767520"/>
        </a:xfrm>
        <a:prstGeom prst="roundRect">
          <a:avLst/>
        </a:prstGeom>
        <a:gradFill rotWithShape="0">
          <a:gsLst>
            <a:gs pos="0">
              <a:schemeClr val="accent2">
                <a:hueOff val="1170380"/>
                <a:satOff val="-1460"/>
                <a:lumOff val="343"/>
                <a:alphaOff val="0"/>
                <a:shade val="15000"/>
                <a:satMod val="180000"/>
              </a:schemeClr>
            </a:gs>
            <a:gs pos="50000">
              <a:schemeClr val="accent2">
                <a:hueOff val="1170380"/>
                <a:satOff val="-1460"/>
                <a:lumOff val="343"/>
                <a:alphaOff val="0"/>
                <a:shade val="45000"/>
                <a:satMod val="170000"/>
              </a:schemeClr>
            </a:gs>
            <a:gs pos="70000">
              <a:schemeClr val="accent2">
                <a:hueOff val="1170380"/>
                <a:satOff val="-1460"/>
                <a:lumOff val="343"/>
                <a:alphaOff val="0"/>
                <a:tint val="99000"/>
                <a:shade val="65000"/>
                <a:satMod val="155000"/>
              </a:schemeClr>
            </a:gs>
            <a:gs pos="100000">
              <a:schemeClr val="accent2">
                <a:hueOff val="1170380"/>
                <a:satOff val="-1460"/>
                <a:lumOff val="34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a:t>b. Vendedor X vende al comprador Y, el producto Z, en un precio de $100 por pieza, a condición de que Y le venda a él, X, un producto P al mismo precio.</a:t>
          </a:r>
          <a:endParaRPr lang="es-CR" sz="1600" kern="1200"/>
        </a:p>
      </dsp:txBody>
      <dsp:txXfrm>
        <a:off x="37467" y="1103088"/>
        <a:ext cx="8154666" cy="692586"/>
      </dsp:txXfrm>
    </dsp:sp>
    <dsp:sp modelId="{B641B71D-BA1A-4A56-ACFC-BADD1BE518E9}">
      <dsp:nvSpPr>
        <dsp:cNvPr id="0" name=""/>
        <dsp:cNvSpPr/>
      </dsp:nvSpPr>
      <dsp:spPr>
        <a:xfrm>
          <a:off x="0" y="1879221"/>
          <a:ext cx="8229600" cy="767520"/>
        </a:xfrm>
        <a:prstGeom prst="roundRect">
          <a:avLst/>
        </a:prstGeom>
        <a:gradFill rotWithShape="0">
          <a:gsLst>
            <a:gs pos="0">
              <a:schemeClr val="accent2">
                <a:hueOff val="2340759"/>
                <a:satOff val="-2919"/>
                <a:lumOff val="686"/>
                <a:alphaOff val="0"/>
                <a:shade val="15000"/>
                <a:satMod val="180000"/>
              </a:schemeClr>
            </a:gs>
            <a:gs pos="50000">
              <a:schemeClr val="accent2">
                <a:hueOff val="2340759"/>
                <a:satOff val="-2919"/>
                <a:lumOff val="686"/>
                <a:alphaOff val="0"/>
                <a:shade val="45000"/>
                <a:satMod val="170000"/>
              </a:schemeClr>
            </a:gs>
            <a:gs pos="70000">
              <a:schemeClr val="accent2">
                <a:hueOff val="2340759"/>
                <a:satOff val="-2919"/>
                <a:lumOff val="686"/>
                <a:alphaOff val="0"/>
                <a:tint val="99000"/>
                <a:shade val="65000"/>
                <a:satMod val="155000"/>
              </a:schemeClr>
            </a:gs>
            <a:gs pos="100000">
              <a:schemeClr val="accent2">
                <a:hueOff val="2340759"/>
                <a:satOff val="-2919"/>
                <a:lumOff val="68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a:t>c. Vendedor X vende al comprador Y, un producto terminado Z,</a:t>
          </a:r>
          <a:endParaRPr lang="es-CR" sz="1600" kern="1200"/>
        </a:p>
      </dsp:txBody>
      <dsp:txXfrm>
        <a:off x="37467" y="1916688"/>
        <a:ext cx="8154666" cy="692586"/>
      </dsp:txXfrm>
    </dsp:sp>
    <dsp:sp modelId="{1320D2C7-BCEF-4578-87B8-C8CBFAD56AF9}">
      <dsp:nvSpPr>
        <dsp:cNvPr id="0" name=""/>
        <dsp:cNvSpPr/>
      </dsp:nvSpPr>
      <dsp:spPr>
        <a:xfrm>
          <a:off x="0" y="2692821"/>
          <a:ext cx="8229600" cy="767520"/>
        </a:xfrm>
        <a:prstGeom prst="roundRect">
          <a:avLst/>
        </a:prstGeom>
        <a:gradFill rotWithShape="0">
          <a:gsLst>
            <a:gs pos="0">
              <a:schemeClr val="accent2">
                <a:hueOff val="3511139"/>
                <a:satOff val="-4379"/>
                <a:lumOff val="1030"/>
                <a:alphaOff val="0"/>
                <a:shade val="15000"/>
                <a:satMod val="180000"/>
              </a:schemeClr>
            </a:gs>
            <a:gs pos="50000">
              <a:schemeClr val="accent2">
                <a:hueOff val="3511139"/>
                <a:satOff val="-4379"/>
                <a:lumOff val="1030"/>
                <a:alphaOff val="0"/>
                <a:shade val="45000"/>
                <a:satMod val="170000"/>
              </a:schemeClr>
            </a:gs>
            <a:gs pos="70000">
              <a:schemeClr val="accent2">
                <a:hueOff val="3511139"/>
                <a:satOff val="-4379"/>
                <a:lumOff val="1030"/>
                <a:alphaOff val="0"/>
                <a:tint val="99000"/>
                <a:shade val="65000"/>
                <a:satMod val="155000"/>
              </a:schemeClr>
            </a:gs>
            <a:gs pos="100000">
              <a:schemeClr val="accent2">
                <a:hueOff val="3511139"/>
                <a:satOff val="-4379"/>
                <a:lumOff val="103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a:t>en un precio de $100 unitario, con la condición de que le venda </a:t>
          </a:r>
          <a:endParaRPr lang="es-CR" sz="1600" kern="1200"/>
        </a:p>
      </dsp:txBody>
      <dsp:txXfrm>
        <a:off x="37467" y="2730288"/>
        <a:ext cx="8154666" cy="692586"/>
      </dsp:txXfrm>
    </dsp:sp>
    <dsp:sp modelId="{39303456-82AD-48DE-B19C-C89CC3457F7B}">
      <dsp:nvSpPr>
        <dsp:cNvPr id="0" name=""/>
        <dsp:cNvSpPr/>
      </dsp:nvSpPr>
      <dsp:spPr>
        <a:xfrm>
          <a:off x="0" y="3506421"/>
          <a:ext cx="8229600" cy="767520"/>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a:t>1000 unidades del producto terminado en $200.</a:t>
          </a:r>
          <a:endParaRPr lang="es-CR" sz="1600" kern="1200"/>
        </a:p>
      </dsp:txBody>
      <dsp:txXfrm>
        <a:off x="37467" y="3543888"/>
        <a:ext cx="8154666" cy="69258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00378-F3D3-4D9C-95C1-E8095807E04F}">
      <dsp:nvSpPr>
        <dsp:cNvPr id="0" name=""/>
        <dsp:cNvSpPr/>
      </dsp:nvSpPr>
      <dsp:spPr>
        <a:xfrm>
          <a:off x="0" y="487353"/>
          <a:ext cx="6923112" cy="3843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7310" tIns="416560" rIns="537310" bIns="142240" numCol="1" spcCol="1270" anchor="t" anchorCtr="0">
          <a:noAutofit/>
        </a:bodyPr>
        <a:lstStyle/>
        <a:p>
          <a:pPr marL="228600" lvl="1" indent="-228600" algn="l" defTabSz="889000" rtl="0">
            <a:lnSpc>
              <a:spcPct val="90000"/>
            </a:lnSpc>
            <a:spcBef>
              <a:spcPct val="0"/>
            </a:spcBef>
            <a:spcAft>
              <a:spcPct val="15000"/>
            </a:spcAft>
            <a:buChar char="•"/>
          </a:pPr>
          <a:r>
            <a:rPr lang="es-ES_tradnl" sz="2000" b="1" kern="1200"/>
            <a:t>Si de conformidad con el artículo 8, y utilizando datos objetivos y cuantificables, se puede determinar la cantidad que revierte al vendedor, se utilizará el procedimiento del valor de transacción, sumando al precio de factura la cantidad que posteriormente se pague al vendedor por tal concepto.</a:t>
          </a:r>
          <a:endParaRPr lang="es-CR" sz="2000" kern="1200"/>
        </a:p>
        <a:p>
          <a:pPr marL="228600" lvl="1" indent="-228600" algn="l" defTabSz="889000" rtl="0">
            <a:lnSpc>
              <a:spcPct val="90000"/>
            </a:lnSpc>
            <a:spcBef>
              <a:spcPct val="0"/>
            </a:spcBef>
            <a:spcAft>
              <a:spcPct val="15000"/>
            </a:spcAft>
            <a:buChar char="•"/>
          </a:pPr>
          <a:r>
            <a:rPr lang="es-ES_tradnl" sz="2000" b="1" kern="1200" dirty="0"/>
            <a:t>Ejemplo: situaciones de reparto de beneficios o  en casos de firmas asociadas.</a:t>
          </a:r>
          <a:endParaRPr lang="es-CR" sz="2000" kern="1200" dirty="0"/>
        </a:p>
      </dsp:txBody>
      <dsp:txXfrm>
        <a:off x="0" y="487353"/>
        <a:ext cx="6923112" cy="3843000"/>
      </dsp:txXfrm>
    </dsp:sp>
    <dsp:sp modelId="{409E10E0-8F7A-4804-8F84-A5848AD7713D}">
      <dsp:nvSpPr>
        <dsp:cNvPr id="0" name=""/>
        <dsp:cNvSpPr/>
      </dsp:nvSpPr>
      <dsp:spPr>
        <a:xfrm>
          <a:off x="346155" y="192153"/>
          <a:ext cx="4846178" cy="590399"/>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3174" tIns="0" rIns="183174" bIns="0" numCol="1" spcCol="1270" anchor="ctr" anchorCtr="0">
          <a:noAutofit/>
        </a:bodyPr>
        <a:lstStyle/>
        <a:p>
          <a:pPr marL="0" lvl="0" indent="0" algn="l" defTabSz="889000" rtl="0">
            <a:lnSpc>
              <a:spcPct val="90000"/>
            </a:lnSpc>
            <a:spcBef>
              <a:spcPct val="0"/>
            </a:spcBef>
            <a:spcAft>
              <a:spcPct val="35000"/>
            </a:spcAft>
            <a:buNone/>
          </a:pPr>
          <a:r>
            <a:rPr lang="es-ES_tradnl" sz="2000" b="1" kern="1200"/>
            <a:t>Explicación:</a:t>
          </a:r>
          <a:endParaRPr lang="es-CR" sz="2000" kern="1200"/>
        </a:p>
      </dsp:txBody>
      <dsp:txXfrm>
        <a:off x="374976" y="220974"/>
        <a:ext cx="4788536" cy="53275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6A920-6FA1-47CA-A1BE-5057EDECC001}">
      <dsp:nvSpPr>
        <dsp:cNvPr id="0" name=""/>
        <dsp:cNvSpPr/>
      </dsp:nvSpPr>
      <dsp:spPr>
        <a:xfrm>
          <a:off x="0" y="75068"/>
          <a:ext cx="4040188" cy="231192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s-ES_tradnl" sz="2600" kern="1200"/>
            <a:t>Procedimiento que debe seguir la Administración Aduanera</a:t>
          </a:r>
          <a:endParaRPr lang="es-CR" sz="2600" kern="1200"/>
        </a:p>
      </dsp:txBody>
      <dsp:txXfrm>
        <a:off x="112859" y="187927"/>
        <a:ext cx="3814470" cy="2086202"/>
      </dsp:txXfrm>
    </dsp:sp>
    <dsp:sp modelId="{59E3A76C-8FDA-43A9-9B4E-2C6473C3DE4D}">
      <dsp:nvSpPr>
        <dsp:cNvPr id="0" name=""/>
        <dsp:cNvSpPr/>
      </dsp:nvSpPr>
      <dsp:spPr>
        <a:xfrm>
          <a:off x="0" y="2386989"/>
          <a:ext cx="4040188"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76"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_tradnl" sz="2000" kern="1200"/>
            <a:t>i.  Examen de los aspectos fundamentales de la transacción</a:t>
          </a:r>
          <a:endParaRPr lang="es-CR" sz="2000" kern="1200"/>
        </a:p>
        <a:p>
          <a:pPr marL="228600" lvl="1" indent="-228600" algn="l" defTabSz="889000" rtl="0">
            <a:lnSpc>
              <a:spcPct val="90000"/>
            </a:lnSpc>
            <a:spcBef>
              <a:spcPct val="0"/>
            </a:spcBef>
            <a:spcAft>
              <a:spcPct val="20000"/>
            </a:spcAft>
            <a:buChar char="•"/>
          </a:pPr>
          <a:r>
            <a:rPr lang="es-ES_tradnl" sz="2000" kern="1200"/>
            <a:t>ii. Comunicación motivada al importador</a:t>
          </a:r>
          <a:endParaRPr lang="es-CR" sz="2000" kern="1200"/>
        </a:p>
        <a:p>
          <a:pPr marL="228600" lvl="1" indent="-228600" algn="l" defTabSz="889000" rtl="0">
            <a:lnSpc>
              <a:spcPct val="90000"/>
            </a:lnSpc>
            <a:spcBef>
              <a:spcPct val="0"/>
            </a:spcBef>
            <a:spcAft>
              <a:spcPct val="20000"/>
            </a:spcAft>
            <a:buChar char="•"/>
          </a:pPr>
          <a:r>
            <a:rPr lang="es-ES_tradnl" sz="2000" kern="1200"/>
            <a:t>iii. Oportunidad para ejercer el derecho de defensa</a:t>
          </a:r>
          <a:endParaRPr lang="es-CR" sz="2000" kern="1200"/>
        </a:p>
      </dsp:txBody>
      <dsp:txXfrm>
        <a:off x="0" y="2386989"/>
        <a:ext cx="4040188" cy="2691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55163-AAE2-4981-A045-31941B0511AE}">
      <dsp:nvSpPr>
        <dsp:cNvPr id="0" name=""/>
        <dsp:cNvSpPr/>
      </dsp:nvSpPr>
      <dsp:spPr>
        <a:xfrm>
          <a:off x="0" y="229190"/>
          <a:ext cx="5842991" cy="1416614"/>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a:t>Otros elementos a tomar en cuenta para la comparación:</a:t>
          </a:r>
          <a:endParaRPr lang="es-CR" sz="2100" kern="1200"/>
        </a:p>
      </dsp:txBody>
      <dsp:txXfrm>
        <a:off x="69153" y="298343"/>
        <a:ext cx="5704685" cy="1278308"/>
      </dsp:txXfrm>
    </dsp:sp>
    <dsp:sp modelId="{A2D691F9-A97A-4DA7-8844-8379A71570D5}">
      <dsp:nvSpPr>
        <dsp:cNvPr id="0" name=""/>
        <dsp:cNvSpPr/>
      </dsp:nvSpPr>
      <dsp:spPr>
        <a:xfrm>
          <a:off x="0" y="1645805"/>
          <a:ext cx="5842991"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15"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es-ES_tradnl" sz="1600" kern="1200"/>
            <a:t>diferencias de nivel comercial y cantidad</a:t>
          </a:r>
          <a:endParaRPr lang="es-CR" sz="1600" kern="1200"/>
        </a:p>
        <a:p>
          <a:pPr marL="171450" lvl="1" indent="-171450" algn="l" defTabSz="711200" rtl="0">
            <a:lnSpc>
              <a:spcPct val="90000"/>
            </a:lnSpc>
            <a:spcBef>
              <a:spcPct val="0"/>
            </a:spcBef>
            <a:spcAft>
              <a:spcPct val="20000"/>
            </a:spcAft>
            <a:buChar char="•"/>
          </a:pPr>
          <a:r>
            <a:rPr lang="es-ES_tradnl" sz="1600" kern="1200"/>
            <a:t>elementos del artículo 8</a:t>
          </a:r>
          <a:endParaRPr lang="es-CR" sz="1600" kern="1200"/>
        </a:p>
        <a:p>
          <a:pPr marL="171450" lvl="1" indent="-171450" algn="l" defTabSz="711200" rtl="0">
            <a:lnSpc>
              <a:spcPct val="90000"/>
            </a:lnSpc>
            <a:spcBef>
              <a:spcPct val="0"/>
            </a:spcBef>
            <a:spcAft>
              <a:spcPct val="20000"/>
            </a:spcAft>
            <a:buChar char="•"/>
          </a:pPr>
          <a:r>
            <a:rPr lang="es-ES_tradnl" sz="1600" kern="1200"/>
            <a:t>costos que soporta el vendedor en las ventas a 	compradores no vinculados con él, y que no soporta en las ventas a compradores sin vinculación.</a:t>
          </a:r>
          <a:endParaRPr lang="es-CR" sz="1600" kern="1200"/>
        </a:p>
      </dsp:txBody>
      <dsp:txXfrm>
        <a:off x="0" y="1645805"/>
        <a:ext cx="5842991" cy="1608389"/>
      </dsp:txXfrm>
    </dsp:sp>
    <dsp:sp modelId="{26D8D7BB-FAD0-433B-A6D5-BD1E84146CBB}">
      <dsp:nvSpPr>
        <dsp:cNvPr id="0" name=""/>
        <dsp:cNvSpPr/>
      </dsp:nvSpPr>
      <dsp:spPr>
        <a:xfrm>
          <a:off x="0" y="3254195"/>
          <a:ext cx="5842991" cy="1416614"/>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a:t>La diferencia por estas razones no determina el rechazo del Valor de Transacción.</a:t>
          </a:r>
          <a:endParaRPr lang="es-CR" sz="2100" kern="1200"/>
        </a:p>
      </dsp:txBody>
      <dsp:txXfrm>
        <a:off x="69153" y="3323348"/>
        <a:ext cx="5704685" cy="127830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0F493-215C-214B-8B9A-078E8918ED0B}">
      <dsp:nvSpPr>
        <dsp:cNvPr id="0" name=""/>
        <dsp:cNvSpPr/>
      </dsp:nvSpPr>
      <dsp:spPr>
        <a:xfrm>
          <a:off x="0" y="2209"/>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B37FDC-0BFC-454F-B78A-28F0CAD72DF5}">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1. Que el comprador suministre los bienes y servicios de manera directa o indirecta.</a:t>
          </a:r>
          <a:endParaRPr lang="es-CR" sz="1600" kern="1200"/>
        </a:p>
      </dsp:txBody>
      <dsp:txXfrm>
        <a:off x="0" y="2209"/>
        <a:ext cx="8229600" cy="753590"/>
      </dsp:txXfrm>
    </dsp:sp>
    <dsp:sp modelId="{B55E06B5-0D9C-C84C-9D0C-E93736A9C30C}">
      <dsp:nvSpPr>
        <dsp:cNvPr id="0" name=""/>
        <dsp:cNvSpPr/>
      </dsp:nvSpPr>
      <dsp:spPr>
        <a:xfrm>
          <a:off x="0" y="75580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6BB33A-8815-2A48-89E6-DF6B54268E8D}">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2. La prestación ha de ser gratuita o a precio reducido.</a:t>
          </a:r>
          <a:endParaRPr lang="es-CR" sz="1600" kern="1200"/>
        </a:p>
      </dsp:txBody>
      <dsp:txXfrm>
        <a:off x="0" y="755800"/>
        <a:ext cx="8229600" cy="753590"/>
      </dsp:txXfrm>
    </dsp:sp>
    <dsp:sp modelId="{D1E75EAB-5B86-8944-8198-149BF85C4425}">
      <dsp:nvSpPr>
        <dsp:cNvPr id="0" name=""/>
        <dsp:cNvSpPr/>
      </dsp:nvSpPr>
      <dsp:spPr>
        <a:xfrm>
          <a:off x="0" y="1509390"/>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566334-467F-4940-BD72-301338927EA3}">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3. Que los bienes y servicios se utilicen en la producción y venta para la exportación de las mercancías importadas.</a:t>
          </a:r>
          <a:endParaRPr lang="es-CR" sz="1600" kern="1200"/>
        </a:p>
      </dsp:txBody>
      <dsp:txXfrm>
        <a:off x="0" y="1509390"/>
        <a:ext cx="8229600" cy="753590"/>
      </dsp:txXfrm>
    </dsp:sp>
    <dsp:sp modelId="{899A340E-31AD-724E-9633-2DAC093A35D5}">
      <dsp:nvSpPr>
        <dsp:cNvPr id="0" name=""/>
        <dsp:cNvSpPr/>
      </dsp:nvSpPr>
      <dsp:spPr>
        <a:xfrm>
          <a:off x="0" y="2262981"/>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CE0C3-F25E-2041-9E05-F51084A5854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4. Que el valor de los bienes y servicios no esté incluido en el precio pagado o por pagar.</a:t>
          </a:r>
          <a:endParaRPr lang="es-CR" sz="1600" kern="1200"/>
        </a:p>
      </dsp:txBody>
      <dsp:txXfrm>
        <a:off x="0" y="2262981"/>
        <a:ext cx="8229600" cy="753590"/>
      </dsp:txXfrm>
    </dsp:sp>
    <dsp:sp modelId="{24949366-6947-0A41-AA24-F4C9DCAB5155}">
      <dsp:nvSpPr>
        <dsp:cNvPr id="0" name=""/>
        <dsp:cNvSpPr/>
      </dsp:nvSpPr>
      <dsp:spPr>
        <a:xfrm>
          <a:off x="0" y="3016572"/>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0B2D0-460E-984C-A2E4-3F1505A03444}">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5. EI valor de la aportación debe repartirse adecuadamente  entre las mercancías producidas, en el supuesto de que se importarán en expediciones 	parciales.</a:t>
          </a:r>
          <a:endParaRPr lang="es-CR" sz="1600" kern="1200"/>
        </a:p>
      </dsp:txBody>
      <dsp:txXfrm>
        <a:off x="0" y="3016572"/>
        <a:ext cx="8229600" cy="753590"/>
      </dsp:txXfrm>
    </dsp:sp>
    <dsp:sp modelId="{5F91F5BE-798C-3F4C-BC2C-0B6B035FF32E}">
      <dsp:nvSpPr>
        <dsp:cNvPr id="0" name=""/>
        <dsp:cNvSpPr/>
      </dsp:nvSpPr>
      <dsp:spPr>
        <a:xfrm>
          <a:off x="0" y="3770162"/>
          <a:ext cx="8229600" cy="0"/>
        </a:xfrm>
        <a:prstGeom prst="line">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C60E8-6A36-274B-BFFC-A61CE776F978}">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s-ES_tradnl" sz="1600" kern="1200"/>
            <a:t>6. No debe añadirse ningún concepto que no esté entre los que se cita expresamente.</a:t>
          </a:r>
          <a:endParaRPr lang="es-CR" sz="1600" kern="1200"/>
        </a:p>
      </dsp:txBody>
      <dsp:txXfrm>
        <a:off x="0" y="3770162"/>
        <a:ext cx="8229600" cy="7535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AC0B2-2F9F-441D-8862-6308703630BB}">
      <dsp:nvSpPr>
        <dsp:cNvPr id="0" name=""/>
        <dsp:cNvSpPr/>
      </dsp:nvSpPr>
      <dsp:spPr>
        <a:xfrm>
          <a:off x="0" y="143391"/>
          <a:ext cx="8229600" cy="63063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_tradnl" sz="2200" kern="1200"/>
            <a:t>Aportaciones materiales i) ii) iii) </a:t>
          </a:r>
          <a:endParaRPr lang="es-CR" sz="2200" kern="1200"/>
        </a:p>
      </dsp:txBody>
      <dsp:txXfrm>
        <a:off x="30785" y="174176"/>
        <a:ext cx="8168030" cy="569060"/>
      </dsp:txXfrm>
    </dsp:sp>
    <dsp:sp modelId="{B9882818-596F-4432-91E7-2275FD876D03}">
      <dsp:nvSpPr>
        <dsp:cNvPr id="0" name=""/>
        <dsp:cNvSpPr/>
      </dsp:nvSpPr>
      <dsp:spPr>
        <a:xfrm>
          <a:off x="0" y="837381"/>
          <a:ext cx="8229600" cy="630630"/>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s-ES_tradnl" sz="2200" kern="1200"/>
            <a:t>Valor de la aportación:</a:t>
          </a:r>
          <a:endParaRPr lang="es-CR" sz="2200" kern="1200"/>
        </a:p>
      </dsp:txBody>
      <dsp:txXfrm>
        <a:off x="30785" y="868166"/>
        <a:ext cx="8168030" cy="569060"/>
      </dsp:txXfrm>
    </dsp:sp>
    <dsp:sp modelId="{E467BEE1-7A07-4884-8758-8851282A1D3C}">
      <dsp:nvSpPr>
        <dsp:cNvPr id="0" name=""/>
        <dsp:cNvSpPr/>
      </dsp:nvSpPr>
      <dsp:spPr>
        <a:xfrm>
          <a:off x="0" y="1468011"/>
          <a:ext cx="8229600" cy="291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s-ES_tradnl" sz="1700" kern="1200"/>
            <a:t>1 .Si el comprador adquiere el elemento a un vendedor con el  que no está vinculado y para por él un determinado precio, éste será el valor  de la prestación.</a:t>
          </a:r>
          <a:endParaRPr lang="es-CR" sz="1700" kern="1200"/>
        </a:p>
        <a:p>
          <a:pPr marL="171450" lvl="1" indent="-171450" algn="l" defTabSz="755650" rtl="0">
            <a:lnSpc>
              <a:spcPct val="90000"/>
            </a:lnSpc>
            <a:spcBef>
              <a:spcPct val="0"/>
            </a:spcBef>
            <a:spcAft>
              <a:spcPct val="20000"/>
            </a:spcAft>
            <a:buChar char="•"/>
          </a:pPr>
          <a:r>
            <a:rPr lang="es-ES_tradnl" sz="1700" kern="1200"/>
            <a:t>2. Si el elementos fue fabricado por el comprador o por una persona vinculada a él, su valor será el coste de producción.</a:t>
          </a:r>
          <a:endParaRPr lang="es-CR" sz="1700" kern="1200"/>
        </a:p>
        <a:p>
          <a:pPr marL="171450" lvl="1" indent="-171450" algn="l" defTabSz="755650" rtl="0">
            <a:lnSpc>
              <a:spcPct val="90000"/>
            </a:lnSpc>
            <a:spcBef>
              <a:spcPct val="0"/>
            </a:spcBef>
            <a:spcAft>
              <a:spcPct val="20000"/>
            </a:spcAft>
            <a:buChar char="•"/>
          </a:pPr>
          <a:r>
            <a:rPr lang="es-ES_tradnl" sz="1700" kern="1200"/>
            <a:t>3.Cuando el comprador haya utilizado el elementos antes de suministrarlo al fabricante, independientemente de que el comprador lo haya adquirido o producido, se efectuará un ajuste con el fin de tener en cuenta su utilización.</a:t>
          </a:r>
          <a:endParaRPr lang="es-CR" sz="1700" kern="1200"/>
        </a:p>
      </dsp:txBody>
      <dsp:txXfrm>
        <a:off x="0" y="1468011"/>
        <a:ext cx="8229600" cy="29145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CB0A4-B287-4D9D-8CF9-498F92D7116D}">
      <dsp:nvSpPr>
        <dsp:cNvPr id="0" name=""/>
        <dsp:cNvSpPr/>
      </dsp:nvSpPr>
      <dsp:spPr>
        <a:xfrm>
          <a:off x="0" y="109576"/>
          <a:ext cx="8229600" cy="74529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es-ES_tradnl" sz="2600" kern="1200"/>
            <a:t>REQUISITOS DEL AJUSTE POR ESTE CONCEPTO</a:t>
          </a:r>
          <a:endParaRPr lang="es-CR" sz="2600" kern="1200"/>
        </a:p>
      </dsp:txBody>
      <dsp:txXfrm>
        <a:off x="36382" y="145958"/>
        <a:ext cx="8156836" cy="672526"/>
      </dsp:txXfrm>
    </dsp:sp>
    <dsp:sp modelId="{333E362A-71E5-4D22-9486-3080272651B4}">
      <dsp:nvSpPr>
        <dsp:cNvPr id="0" name=""/>
        <dsp:cNvSpPr/>
      </dsp:nvSpPr>
      <dsp:spPr>
        <a:xfrm>
          <a:off x="0" y="854866"/>
          <a:ext cx="8229600" cy="1991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es-ES_tradnl" sz="2000" kern="1200"/>
            <a:t>A. Que estén relacionados con las mercancías que se valoran</a:t>
          </a:r>
          <a:endParaRPr lang="es-CR" sz="2000" kern="1200"/>
        </a:p>
        <a:p>
          <a:pPr marL="228600" lvl="1" indent="-228600" algn="l" defTabSz="889000" rtl="0">
            <a:lnSpc>
              <a:spcPct val="90000"/>
            </a:lnSpc>
            <a:spcBef>
              <a:spcPct val="0"/>
            </a:spcBef>
            <a:spcAft>
              <a:spcPct val="20000"/>
            </a:spcAft>
            <a:buChar char="•"/>
          </a:pPr>
          <a:r>
            <a:rPr lang="es-ES_tradnl" sz="2000" kern="1200"/>
            <a:t>B. Que el pago del canon constituya una condición de venta de las mercancías.</a:t>
          </a:r>
          <a:endParaRPr lang="es-CR" sz="2000" kern="1200"/>
        </a:p>
        <a:p>
          <a:pPr marL="228600" lvl="1" indent="-228600" algn="l" defTabSz="889000" rtl="0">
            <a:lnSpc>
              <a:spcPct val="90000"/>
            </a:lnSpc>
            <a:spcBef>
              <a:spcPct val="0"/>
            </a:spcBef>
            <a:spcAft>
              <a:spcPct val="20000"/>
            </a:spcAft>
            <a:buChar char="•"/>
          </a:pPr>
          <a:r>
            <a:rPr lang="es-ES_tradnl" sz="2000" kern="1200"/>
            <a:t>C. Que su importe no esté incluido en el precio pagado o por pagar por las mercancías.</a:t>
          </a:r>
          <a:endParaRPr lang="es-CR" sz="2000" kern="1200"/>
        </a:p>
      </dsp:txBody>
      <dsp:txXfrm>
        <a:off x="0" y="854866"/>
        <a:ext cx="8229600" cy="199134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D65A-3E59-4DFA-878E-DC7D4DD26ABF}">
      <dsp:nvSpPr>
        <dsp:cNvPr id="0" name=""/>
        <dsp:cNvSpPr/>
      </dsp:nvSpPr>
      <dsp:spPr>
        <a:xfrm>
          <a:off x="0" y="77753"/>
          <a:ext cx="8229600" cy="725582"/>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S_tradnl" sz="1500" kern="1200" dirty="0"/>
            <a:t>1.Pago único, previo o coincidente con la importación de las mercancías.</a:t>
          </a:r>
          <a:endParaRPr lang="es-CR" sz="1500" kern="1200" dirty="0"/>
        </a:p>
      </dsp:txBody>
      <dsp:txXfrm>
        <a:off x="35420" y="113173"/>
        <a:ext cx="8158760" cy="654742"/>
      </dsp:txXfrm>
    </dsp:sp>
    <dsp:sp modelId="{6351E489-AFCB-46AF-94C4-51D6DBC60EB6}">
      <dsp:nvSpPr>
        <dsp:cNvPr id="0" name=""/>
        <dsp:cNvSpPr/>
      </dsp:nvSpPr>
      <dsp:spPr>
        <a:xfrm>
          <a:off x="0" y="846536"/>
          <a:ext cx="8229600" cy="725582"/>
        </a:xfrm>
        <a:prstGeom prst="roundRect">
          <a:avLst/>
        </a:prstGeom>
        <a:gradFill rotWithShape="0">
          <a:gsLst>
            <a:gs pos="0">
              <a:schemeClr val="accent3">
                <a:hueOff val="3750088"/>
                <a:satOff val="-5627"/>
                <a:lumOff val="-915"/>
                <a:alphaOff val="0"/>
                <a:shade val="15000"/>
                <a:satMod val="180000"/>
              </a:schemeClr>
            </a:gs>
            <a:gs pos="50000">
              <a:schemeClr val="accent3">
                <a:hueOff val="3750088"/>
                <a:satOff val="-5627"/>
                <a:lumOff val="-915"/>
                <a:alphaOff val="0"/>
                <a:shade val="45000"/>
                <a:satMod val="170000"/>
              </a:schemeClr>
            </a:gs>
            <a:gs pos="70000">
              <a:schemeClr val="accent3">
                <a:hueOff val="3750088"/>
                <a:satOff val="-5627"/>
                <a:lumOff val="-915"/>
                <a:alphaOff val="0"/>
                <a:tint val="99000"/>
                <a:shade val="65000"/>
                <a:satMod val="155000"/>
              </a:schemeClr>
            </a:gs>
            <a:gs pos="100000">
              <a:schemeClr val="accent3">
                <a:hueOff val="3750088"/>
                <a:satOff val="-5627"/>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S_tradnl" sz="1500" kern="1200"/>
            <a:t>2.Cantidad fija por unidad producida en el país de importación.</a:t>
          </a:r>
          <a:endParaRPr lang="es-CR" sz="1500" kern="1200"/>
        </a:p>
      </dsp:txBody>
      <dsp:txXfrm>
        <a:off x="35420" y="881956"/>
        <a:ext cx="8158760" cy="654742"/>
      </dsp:txXfrm>
    </dsp:sp>
    <dsp:sp modelId="{0A134BBE-7A81-4581-B93D-0A1B1E737CD2}">
      <dsp:nvSpPr>
        <dsp:cNvPr id="0" name=""/>
        <dsp:cNvSpPr/>
      </dsp:nvSpPr>
      <dsp:spPr>
        <a:xfrm>
          <a:off x="0" y="1572118"/>
          <a:ext cx="8229600" cy="294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ES_tradnl" sz="1400" b="1" kern="1200" dirty="0"/>
            <a:t>(peso, cuenta o medida)</a:t>
          </a:r>
          <a:endParaRPr lang="es-CR" sz="1400" b="1" kern="1200" dirty="0"/>
        </a:p>
      </dsp:txBody>
      <dsp:txXfrm>
        <a:off x="0" y="1572118"/>
        <a:ext cx="8229600" cy="294975"/>
      </dsp:txXfrm>
    </dsp:sp>
    <dsp:sp modelId="{704D7B8B-3942-4A35-BEE1-26E9B01BE4E9}">
      <dsp:nvSpPr>
        <dsp:cNvPr id="0" name=""/>
        <dsp:cNvSpPr/>
      </dsp:nvSpPr>
      <dsp:spPr>
        <a:xfrm>
          <a:off x="0" y="1867093"/>
          <a:ext cx="8229600" cy="725582"/>
        </a:xfrm>
        <a:prstGeom prst="roundRect">
          <a:avLst/>
        </a:prstGeom>
        <a:gradFill rotWithShape="0">
          <a:gsLst>
            <a:gs pos="0">
              <a:schemeClr val="accent3">
                <a:hueOff val="7500176"/>
                <a:satOff val="-11253"/>
                <a:lumOff val="-1830"/>
                <a:alphaOff val="0"/>
                <a:shade val="15000"/>
                <a:satMod val="180000"/>
              </a:schemeClr>
            </a:gs>
            <a:gs pos="50000">
              <a:schemeClr val="accent3">
                <a:hueOff val="7500176"/>
                <a:satOff val="-11253"/>
                <a:lumOff val="-1830"/>
                <a:alphaOff val="0"/>
                <a:shade val="45000"/>
                <a:satMod val="170000"/>
              </a:schemeClr>
            </a:gs>
            <a:gs pos="70000">
              <a:schemeClr val="accent3">
                <a:hueOff val="7500176"/>
                <a:satOff val="-11253"/>
                <a:lumOff val="-1830"/>
                <a:alphaOff val="0"/>
                <a:tint val="99000"/>
                <a:shade val="65000"/>
                <a:satMod val="155000"/>
              </a:schemeClr>
            </a:gs>
            <a:gs pos="100000">
              <a:schemeClr val="accent3">
                <a:hueOff val="7500176"/>
                <a:satOff val="-11253"/>
                <a:lumOff val="-183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S_tradnl" sz="1500" kern="1200"/>
            <a:t>3.Porcentaje sobre un concepto convenido. Ej. el precio de venta al público del producto terminado.</a:t>
          </a:r>
          <a:endParaRPr lang="es-CR" sz="1500" kern="1200"/>
        </a:p>
      </dsp:txBody>
      <dsp:txXfrm>
        <a:off x="35420" y="1902513"/>
        <a:ext cx="8158760" cy="654742"/>
      </dsp:txXfrm>
    </dsp:sp>
    <dsp:sp modelId="{43667064-A8C4-447A-B744-51F35C6D415D}">
      <dsp:nvSpPr>
        <dsp:cNvPr id="0" name=""/>
        <dsp:cNvSpPr/>
      </dsp:nvSpPr>
      <dsp:spPr>
        <a:xfrm>
          <a:off x="0" y="2635876"/>
          <a:ext cx="8229600" cy="725582"/>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s-ES_tradnl" sz="1500" kern="1200"/>
            <a:t>4.Combinación de las anteriores.</a:t>
          </a:r>
          <a:endParaRPr lang="es-CR" sz="1500" kern="1200"/>
        </a:p>
      </dsp:txBody>
      <dsp:txXfrm>
        <a:off x="35420" y="2671296"/>
        <a:ext cx="8158760" cy="654742"/>
      </dsp:txXfrm>
    </dsp:sp>
    <dsp:sp modelId="{BA11E528-1DFC-4505-9EDD-0A9C59AC40D8}">
      <dsp:nvSpPr>
        <dsp:cNvPr id="0" name=""/>
        <dsp:cNvSpPr/>
      </dsp:nvSpPr>
      <dsp:spPr>
        <a:xfrm>
          <a:off x="0" y="3361459"/>
          <a:ext cx="822960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s-ES_tradnl" sz="1400" b="1" kern="1200" dirty="0"/>
            <a:t>a. Pago mínimo inicial más una cantidad por unidad producida o vendida en el país de importación.</a:t>
          </a:r>
          <a:endParaRPr lang="es-CR" sz="1400" b="1" kern="1200" dirty="0"/>
        </a:p>
        <a:p>
          <a:pPr marL="114300" lvl="1" indent="-114300" algn="l" defTabSz="622300" rtl="0">
            <a:lnSpc>
              <a:spcPct val="90000"/>
            </a:lnSpc>
            <a:spcBef>
              <a:spcPct val="0"/>
            </a:spcBef>
            <a:spcAft>
              <a:spcPct val="20000"/>
            </a:spcAft>
            <a:buChar char="•"/>
          </a:pPr>
          <a:r>
            <a:rPr lang="es-ES_tradnl" sz="1400" b="1" kern="1200" dirty="0"/>
            <a:t>b. Pago mínimo inicial -en forma de cantidad fija por 	unidad o 	en porcentaje- más un porcentaje sobre un 	concepto 	previamente determinado.</a:t>
          </a:r>
          <a:endParaRPr lang="es-CR" sz="1400" b="1" kern="1200" dirty="0"/>
        </a:p>
      </dsp:txBody>
      <dsp:txXfrm>
        <a:off x="0" y="3361459"/>
        <a:ext cx="8229600" cy="10867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3A893-DEA3-1347-90B5-4906711A1E45}">
      <dsp:nvSpPr>
        <dsp:cNvPr id="0" name=""/>
        <dsp:cNvSpPr/>
      </dsp:nvSpPr>
      <dsp:spPr>
        <a:xfrm>
          <a:off x="1004" y="1087611"/>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_tradnl" sz="2700" b="1" kern="1200" dirty="0">
              <a:effectLst>
                <a:outerShdw blurRad="38100" dist="38100" dir="2700000" algn="tl">
                  <a:srgbClr val="000000">
                    <a:alpha val="43137"/>
                  </a:srgbClr>
                </a:outerShdw>
              </a:effectLst>
              <a:latin typeface="+mn-lt"/>
            </a:rPr>
            <a:t>Derechos Específicos</a:t>
          </a:r>
        </a:p>
        <a:p>
          <a:pPr marL="228600" lvl="1" indent="-228600" algn="l" defTabSz="933450">
            <a:lnSpc>
              <a:spcPct val="90000"/>
            </a:lnSpc>
            <a:spcBef>
              <a:spcPct val="0"/>
            </a:spcBef>
            <a:spcAft>
              <a:spcPct val="15000"/>
            </a:spcAft>
            <a:buChar char="•"/>
          </a:pPr>
          <a:r>
            <a:rPr lang="es-ES" sz="2100" b="1" kern="1200" dirty="0">
              <a:latin typeface="+mn-lt"/>
              <a:cs typeface="Arial" pitchFamily="34" charset="0"/>
            </a:rPr>
            <a:t>Se fijan una cantidad por unidad de peso, cuenta o medida.</a:t>
          </a:r>
          <a:endParaRPr lang="es-ES_tradnl" sz="2100" kern="1200" dirty="0">
            <a:latin typeface="+mn-lt"/>
            <a:cs typeface="Arial" pitchFamily="34" charset="0"/>
          </a:endParaRPr>
        </a:p>
      </dsp:txBody>
      <dsp:txXfrm>
        <a:off x="1004" y="1087611"/>
        <a:ext cx="3917900" cy="2350740"/>
      </dsp:txXfrm>
    </dsp:sp>
    <dsp:sp modelId="{120AB4DB-6BE0-C541-9F20-1D22D0A8F07E}">
      <dsp:nvSpPr>
        <dsp:cNvPr id="0" name=""/>
        <dsp:cNvSpPr/>
      </dsp:nvSpPr>
      <dsp:spPr>
        <a:xfrm>
          <a:off x="4310695" y="1087611"/>
          <a:ext cx="3917900" cy="2350740"/>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s-ES_tradnl" sz="2700" b="1" kern="1200" dirty="0">
              <a:effectLst>
                <a:outerShdw blurRad="38100" dist="38100" dir="2700000" algn="tl">
                  <a:srgbClr val="000000">
                    <a:alpha val="43137"/>
                  </a:srgbClr>
                </a:outerShdw>
              </a:effectLst>
              <a:latin typeface="+mn-lt"/>
            </a:rPr>
            <a:t>Derechos Ad Valorem</a:t>
          </a:r>
        </a:p>
        <a:p>
          <a:pPr marL="228600" lvl="1" indent="-228600" algn="l" defTabSz="933450">
            <a:lnSpc>
              <a:spcPct val="90000"/>
            </a:lnSpc>
            <a:spcBef>
              <a:spcPct val="0"/>
            </a:spcBef>
            <a:spcAft>
              <a:spcPct val="15000"/>
            </a:spcAft>
            <a:buChar char="•"/>
          </a:pPr>
          <a:r>
            <a:rPr lang="es-ES" sz="2100" b="1" kern="1200" dirty="0">
              <a:latin typeface="+mn-lt"/>
              <a:cs typeface="Arial" pitchFamily="34" charset="0"/>
            </a:rPr>
            <a:t>Se fijan mediante un porcentaje del valor de la mercancía</a:t>
          </a:r>
          <a:r>
            <a:rPr lang="es-ES" sz="2100" b="1" kern="1200" dirty="0">
              <a:latin typeface="+mn-lt"/>
            </a:rPr>
            <a:t>.</a:t>
          </a:r>
          <a:endParaRPr lang="es-ES_tradnl" sz="2100" kern="1200" dirty="0">
            <a:latin typeface="+mn-lt"/>
          </a:endParaRPr>
        </a:p>
      </dsp:txBody>
      <dsp:txXfrm>
        <a:off x="4310695" y="1087611"/>
        <a:ext cx="3917900" cy="235074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3C883-90B4-4AE1-883B-991D3411E92B}">
      <dsp:nvSpPr>
        <dsp:cNvPr id="0" name=""/>
        <dsp:cNvSpPr/>
      </dsp:nvSpPr>
      <dsp:spPr>
        <a:xfrm rot="5400000">
          <a:off x="4713034" y="-1529550"/>
          <a:ext cx="1766186"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CR" sz="1400" kern="1200" dirty="0"/>
            <a:t>Aquellas iguales en todo, incluidas sus </a:t>
          </a:r>
          <a:r>
            <a:rPr lang="es-CR" sz="1400" u="sng" kern="1200" dirty="0"/>
            <a:t>características físicas, calidad y prestigio comercial.</a:t>
          </a:r>
          <a:endParaRPr lang="es-CR" sz="1400" kern="1200" dirty="0"/>
        </a:p>
        <a:p>
          <a:pPr marL="114300" lvl="1" indent="-114300" algn="l" defTabSz="622300">
            <a:lnSpc>
              <a:spcPct val="90000"/>
            </a:lnSpc>
            <a:spcBef>
              <a:spcPct val="0"/>
            </a:spcBef>
            <a:spcAft>
              <a:spcPct val="15000"/>
            </a:spcAft>
            <a:buChar char="•"/>
          </a:pPr>
          <a:r>
            <a:rPr lang="es-CR" sz="1400" kern="1200" dirty="0"/>
            <a:t>Las pequeñas diferencias de aspecto no impedirán que se consideren como idénticas las mercancías que en todo lo demás se ajusten a la definición.</a:t>
          </a:r>
        </a:p>
      </dsp:txBody>
      <dsp:txXfrm rot="-5400000">
        <a:off x="2962655" y="307047"/>
        <a:ext cx="5180726" cy="1593750"/>
      </dsp:txXfrm>
    </dsp:sp>
    <dsp:sp modelId="{66C700C9-3085-4DD8-B1C4-6C2D9FD50337}">
      <dsp:nvSpPr>
        <dsp:cNvPr id="0" name=""/>
        <dsp:cNvSpPr/>
      </dsp:nvSpPr>
      <dsp:spPr>
        <a:xfrm>
          <a:off x="0" y="55"/>
          <a:ext cx="2962655" cy="2207732"/>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s-ES_tradnl" sz="2700" kern="1200" dirty="0"/>
            <a:t>DEFINICIÓN DE MERCANCÍAS IDÉNTICAS</a:t>
          </a:r>
          <a:endParaRPr lang="es-CR" sz="2700" kern="1200" dirty="0"/>
        </a:p>
      </dsp:txBody>
      <dsp:txXfrm>
        <a:off x="107773" y="107828"/>
        <a:ext cx="2747109" cy="1992186"/>
      </dsp:txXfrm>
    </dsp:sp>
    <dsp:sp modelId="{7BC2D0F0-BA07-40DA-8A8F-D3B1FA438F2F}">
      <dsp:nvSpPr>
        <dsp:cNvPr id="0" name=""/>
        <dsp:cNvSpPr/>
      </dsp:nvSpPr>
      <dsp:spPr>
        <a:xfrm rot="5400000">
          <a:off x="4713034" y="788569"/>
          <a:ext cx="1766186" cy="5266944"/>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s-CR" sz="1400" kern="1200" dirty="0"/>
            <a:t>1. Tienen que ser producidas en </a:t>
          </a:r>
          <a:r>
            <a:rPr lang="es-CR" sz="1400" u="sng" kern="1200" dirty="0"/>
            <a:t>el mismo país</a:t>
          </a:r>
          <a:r>
            <a:rPr lang="es-CR" sz="1400" u="none" kern="1200" dirty="0"/>
            <a:t> que las mercancías objeto de valoración y por el mismo productor.</a:t>
          </a:r>
          <a:endParaRPr lang="es-CR" sz="1400" kern="1200" dirty="0"/>
        </a:p>
        <a:p>
          <a:pPr marL="114300" lvl="1" indent="-114300" algn="l" defTabSz="622300">
            <a:lnSpc>
              <a:spcPct val="90000"/>
            </a:lnSpc>
            <a:spcBef>
              <a:spcPct val="0"/>
            </a:spcBef>
            <a:spcAft>
              <a:spcPct val="15000"/>
            </a:spcAft>
            <a:buChar char="•"/>
          </a:pPr>
          <a:r>
            <a:rPr lang="es-CR" sz="1400" kern="1200" dirty="0"/>
            <a:t>2. En subsidio, sólo se consideran las de </a:t>
          </a:r>
          <a:r>
            <a:rPr lang="es-CR" sz="1400" u="sng" kern="1200" dirty="0"/>
            <a:t>otro productor</a:t>
          </a:r>
          <a:r>
            <a:rPr lang="es-CR" sz="1400" u="none" kern="1200" dirty="0"/>
            <a:t> cuando no existan mercancías idénticas producidas por el mismo productor.</a:t>
          </a:r>
          <a:endParaRPr lang="es-CR" sz="1400" kern="1200" dirty="0"/>
        </a:p>
      </dsp:txBody>
      <dsp:txXfrm rot="-5400000">
        <a:off x="2962655" y="2625166"/>
        <a:ext cx="5180726" cy="1593750"/>
      </dsp:txXfrm>
    </dsp:sp>
    <dsp:sp modelId="{0CC34399-DF5E-45A5-B19A-6E1078A7578C}">
      <dsp:nvSpPr>
        <dsp:cNvPr id="0" name=""/>
        <dsp:cNvSpPr/>
      </dsp:nvSpPr>
      <dsp:spPr>
        <a:xfrm>
          <a:off x="0" y="2318174"/>
          <a:ext cx="2962655" cy="2207732"/>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s-ES_tradnl" sz="2700" kern="1200" dirty="0"/>
            <a:t>CONDICIONES DE APLICACIÓN</a:t>
          </a:r>
          <a:endParaRPr lang="es-CR" sz="2700" kern="1200" dirty="0"/>
        </a:p>
      </dsp:txBody>
      <dsp:txXfrm>
        <a:off x="107773" y="2425947"/>
        <a:ext cx="2747109" cy="199218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0DCD-F6E5-4BD9-BD67-D3B7E7E3E75D}">
      <dsp:nvSpPr>
        <dsp:cNvPr id="0" name=""/>
        <dsp:cNvSpPr/>
      </dsp:nvSpPr>
      <dsp:spPr>
        <a:xfrm rot="5400000">
          <a:off x="4713034" y="-1529550"/>
          <a:ext cx="1766186"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_tradnl" sz="1300" kern="1200" dirty="0"/>
            <a:t>Es necesario que las mercancías idénticas se hayan vendido para la exportación al mismo país de importación y exportadas en el </a:t>
          </a:r>
          <a:r>
            <a:rPr lang="es-ES_tradnl" sz="1300" u="sng" kern="1200" dirty="0"/>
            <a:t>mismo momento</a:t>
          </a:r>
          <a:r>
            <a:rPr lang="es-ES_tradnl" sz="1300" kern="1200" dirty="0"/>
            <a:t> que las mercancías objeto de valoración o en un </a:t>
          </a:r>
          <a:r>
            <a:rPr lang="es-ES_tradnl" sz="1300" u="sng" kern="1200" dirty="0"/>
            <a:t>momento aproximado.</a:t>
          </a:r>
          <a:r>
            <a:rPr lang="es-ES_tradnl" sz="1300" kern="1200" dirty="0"/>
            <a:t>(Ver Reglamento Centroamericano sobre Valoración).</a:t>
          </a:r>
          <a:endParaRPr lang="es-CR" sz="1300" kern="1200" dirty="0"/>
        </a:p>
      </dsp:txBody>
      <dsp:txXfrm rot="-5400000">
        <a:off x="2962655" y="307047"/>
        <a:ext cx="5180726" cy="1593750"/>
      </dsp:txXfrm>
    </dsp:sp>
    <dsp:sp modelId="{53234B3B-4C8E-4E9D-8D89-0C7CA4441C02}">
      <dsp:nvSpPr>
        <dsp:cNvPr id="0" name=""/>
        <dsp:cNvSpPr/>
      </dsp:nvSpPr>
      <dsp:spPr>
        <a:xfrm>
          <a:off x="0" y="55"/>
          <a:ext cx="2962655" cy="2207732"/>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s-ES_tradnl" sz="2300" kern="1200" dirty="0"/>
            <a:t>MOMENTO DE LA EXPORTACIÓN DE LAS MERCANCÍAS IDÉNTICAS</a:t>
          </a:r>
          <a:endParaRPr lang="es-CR" sz="2300" kern="1200" dirty="0"/>
        </a:p>
      </dsp:txBody>
      <dsp:txXfrm>
        <a:off x="107773" y="107828"/>
        <a:ext cx="2747109" cy="1992186"/>
      </dsp:txXfrm>
    </dsp:sp>
    <dsp:sp modelId="{E46B09C5-E0BE-4623-9755-269E81A2F96B}">
      <dsp:nvSpPr>
        <dsp:cNvPr id="0" name=""/>
        <dsp:cNvSpPr/>
      </dsp:nvSpPr>
      <dsp:spPr>
        <a:xfrm rot="5400000">
          <a:off x="4713034" y="788569"/>
          <a:ext cx="1766186" cy="5266944"/>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rtl="0">
            <a:lnSpc>
              <a:spcPct val="90000"/>
            </a:lnSpc>
            <a:spcBef>
              <a:spcPct val="0"/>
            </a:spcBef>
            <a:spcAft>
              <a:spcPct val="15000"/>
            </a:spcAft>
            <a:buChar char="•"/>
          </a:pPr>
          <a:r>
            <a:rPr lang="es-ES_tradnl" sz="1300" kern="1200" dirty="0"/>
            <a:t>1. Mismo nivel comercial y sustancialmente en las mismas cantidades. (SIN AJUSTE)</a:t>
          </a:r>
          <a:endParaRPr lang="es-CR" sz="1300" kern="1200" dirty="0"/>
        </a:p>
        <a:p>
          <a:pPr marL="114300" lvl="1" indent="-114300" algn="l" defTabSz="577850" rtl="0">
            <a:lnSpc>
              <a:spcPct val="90000"/>
            </a:lnSpc>
            <a:spcBef>
              <a:spcPct val="0"/>
            </a:spcBef>
            <a:spcAft>
              <a:spcPct val="15000"/>
            </a:spcAft>
            <a:buChar char="•"/>
          </a:pPr>
          <a:r>
            <a:rPr lang="es-ES_tradnl" sz="1300" kern="1200" dirty="0"/>
            <a:t>2. Mismo nivel comercial pero en cantidades diferentes.</a:t>
          </a:r>
          <a:endParaRPr lang="es-CR" sz="1300" kern="1200" dirty="0"/>
        </a:p>
        <a:p>
          <a:pPr marL="114300" lvl="1" indent="-114300" algn="l" defTabSz="577850" rtl="0">
            <a:lnSpc>
              <a:spcPct val="90000"/>
            </a:lnSpc>
            <a:spcBef>
              <a:spcPct val="0"/>
            </a:spcBef>
            <a:spcAft>
              <a:spcPct val="15000"/>
            </a:spcAft>
            <a:buChar char="•"/>
          </a:pPr>
          <a:r>
            <a:rPr lang="es-ES_tradnl" sz="1300" kern="1200" dirty="0"/>
            <a:t>3. Nivel comercial diferente pero sustancialmente en las mismas cantidades.</a:t>
          </a:r>
          <a:endParaRPr lang="es-CR" sz="1300" kern="1200" dirty="0"/>
        </a:p>
        <a:p>
          <a:pPr marL="114300" lvl="1" indent="-114300" algn="l" defTabSz="577850" rtl="0">
            <a:lnSpc>
              <a:spcPct val="90000"/>
            </a:lnSpc>
            <a:spcBef>
              <a:spcPct val="0"/>
            </a:spcBef>
            <a:spcAft>
              <a:spcPct val="15000"/>
            </a:spcAft>
            <a:buChar char="•"/>
          </a:pPr>
          <a:r>
            <a:rPr lang="es-ES_tradnl" sz="1300" kern="1200" dirty="0"/>
            <a:t>4. Diferentes nivel comercial y cantidades</a:t>
          </a:r>
          <a:endParaRPr lang="es-CR" sz="1300" kern="1200" dirty="0"/>
        </a:p>
      </dsp:txBody>
      <dsp:txXfrm rot="-5400000">
        <a:off x="2962655" y="2625166"/>
        <a:ext cx="5180726" cy="1593750"/>
      </dsp:txXfrm>
    </dsp:sp>
    <dsp:sp modelId="{251966DA-2D23-4524-BFFB-2B8A848FB8F3}">
      <dsp:nvSpPr>
        <dsp:cNvPr id="0" name=""/>
        <dsp:cNvSpPr/>
      </dsp:nvSpPr>
      <dsp:spPr>
        <a:xfrm>
          <a:off x="0" y="2318174"/>
          <a:ext cx="2962655" cy="2207732"/>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s-ES_tradnl" sz="2300" kern="1200" dirty="0"/>
            <a:t>AJUSTES POR CANTIDAD Y NIVEL COMERCIAL</a:t>
          </a:r>
          <a:endParaRPr lang="es-CR" sz="2300" kern="1200" dirty="0"/>
        </a:p>
      </dsp:txBody>
      <dsp:txXfrm>
        <a:off x="107773" y="2425947"/>
        <a:ext cx="2747109" cy="199218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7B5F5-8F32-491E-A497-3A28CBBAF27B}">
      <dsp:nvSpPr>
        <dsp:cNvPr id="0" name=""/>
        <dsp:cNvSpPr/>
      </dsp:nvSpPr>
      <dsp:spPr>
        <a:xfrm>
          <a:off x="0" y="43294"/>
          <a:ext cx="6563072" cy="51597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b="1" kern="1200" dirty="0"/>
            <a:t>DEFINICIÓN DE MERCANCÍAS SIMILARES</a:t>
          </a:r>
          <a:endParaRPr lang="es-CR" sz="1800" kern="1200" dirty="0"/>
        </a:p>
      </dsp:txBody>
      <dsp:txXfrm>
        <a:off x="25188" y="68482"/>
        <a:ext cx="6512696" cy="465594"/>
      </dsp:txXfrm>
    </dsp:sp>
    <dsp:sp modelId="{E711E761-4971-40A0-BFD8-E386E493866C}">
      <dsp:nvSpPr>
        <dsp:cNvPr id="0" name=""/>
        <dsp:cNvSpPr/>
      </dsp:nvSpPr>
      <dsp:spPr>
        <a:xfrm>
          <a:off x="0" y="559264"/>
          <a:ext cx="6563072" cy="1602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7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s-ES_tradnl" sz="1400" b="1" kern="1200" dirty="0"/>
            <a:t>aquellas aunque no iguales en todo, tienen </a:t>
          </a:r>
          <a:r>
            <a:rPr lang="es-ES_tradnl" sz="1400" b="1" u="sng" kern="1200" dirty="0"/>
            <a:t>características y composición semejantes</a:t>
          </a:r>
          <a:r>
            <a:rPr lang="es-ES_tradnl" sz="1400" b="1" kern="1200" dirty="0"/>
            <a:t>, lo que les permite cumplir las </a:t>
          </a:r>
          <a:r>
            <a:rPr lang="es-ES_tradnl" sz="1400" b="1" u="sng" kern="1200" dirty="0"/>
            <a:t>mismas funciones</a:t>
          </a:r>
          <a:r>
            <a:rPr lang="es-ES_tradnl" sz="1400" b="1" kern="1200" dirty="0"/>
            <a:t> y ser </a:t>
          </a:r>
          <a:r>
            <a:rPr lang="es-ES_tradnl" sz="1400" b="1" u="sng" kern="1200" dirty="0"/>
            <a:t>comercialmente intercambiables</a:t>
          </a:r>
          <a:r>
            <a:rPr lang="es-ES_tradnl" sz="1400" b="1" kern="1200" dirty="0"/>
            <a:t>. </a:t>
          </a:r>
          <a:endParaRPr lang="es-CR" sz="1400" kern="1200" dirty="0"/>
        </a:p>
        <a:p>
          <a:pPr marL="114300" lvl="1" indent="-114300" algn="l" defTabSz="622300" rtl="0">
            <a:lnSpc>
              <a:spcPct val="90000"/>
            </a:lnSpc>
            <a:spcBef>
              <a:spcPct val="0"/>
            </a:spcBef>
            <a:spcAft>
              <a:spcPct val="20000"/>
            </a:spcAft>
            <a:buChar char="•"/>
          </a:pPr>
          <a:r>
            <a:rPr lang="es-ES_tradnl" sz="1400" b="1" kern="1200" dirty="0"/>
            <a:t>Para determinar si las mercancías son similares habrá de considerarse, </a:t>
          </a:r>
          <a:r>
            <a:rPr lang="es-ES_tradnl" sz="1400" b="1" u="sng" kern="1200" dirty="0"/>
            <a:t>entre otros factores, su calidad, su prestigio comercial y la existencia de una marca comercial</a:t>
          </a:r>
          <a:r>
            <a:rPr lang="es-ES_tradnl" sz="1400" b="1" kern="1200" dirty="0"/>
            <a:t>.</a:t>
          </a:r>
          <a:endParaRPr lang="es-CR" sz="1400" kern="1200" dirty="0"/>
        </a:p>
      </dsp:txBody>
      <dsp:txXfrm>
        <a:off x="0" y="559264"/>
        <a:ext cx="6563072" cy="1602180"/>
      </dsp:txXfrm>
    </dsp:sp>
    <dsp:sp modelId="{215D505F-F813-4552-8660-2BDC197B788A}">
      <dsp:nvSpPr>
        <dsp:cNvPr id="0" name=""/>
        <dsp:cNvSpPr/>
      </dsp:nvSpPr>
      <dsp:spPr>
        <a:xfrm>
          <a:off x="0" y="2161444"/>
          <a:ext cx="6563072" cy="515970"/>
        </a:xfrm>
        <a:prstGeom prst="roundRect">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b="1" kern="1200" dirty="0"/>
            <a:t>REGLA GENERAL</a:t>
          </a:r>
          <a:endParaRPr lang="es-CR" sz="1800" kern="1200" dirty="0"/>
        </a:p>
      </dsp:txBody>
      <dsp:txXfrm>
        <a:off x="25188" y="2186632"/>
        <a:ext cx="6512696" cy="465594"/>
      </dsp:txXfrm>
    </dsp:sp>
    <dsp:sp modelId="{BB18F22D-685B-4939-ABC7-3EC7975E29C8}">
      <dsp:nvSpPr>
        <dsp:cNvPr id="0" name=""/>
        <dsp:cNvSpPr/>
      </dsp:nvSpPr>
      <dsp:spPr>
        <a:xfrm>
          <a:off x="0" y="2677414"/>
          <a:ext cx="6563072" cy="109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378"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es-ES_tradnl" sz="1400" b="1" kern="1200" dirty="0"/>
            <a:t>Tanto en el caso de mercancías idénticas como similares, si al aplicar estos métodos se dispone de más de un valor de transacción,</a:t>
          </a:r>
          <a:endParaRPr lang="es-CR" sz="1400" kern="1200" dirty="0"/>
        </a:p>
        <a:p>
          <a:pPr marL="114300" lvl="1" indent="-114300" algn="l" defTabSz="622300" rtl="0">
            <a:lnSpc>
              <a:spcPct val="90000"/>
            </a:lnSpc>
            <a:spcBef>
              <a:spcPct val="0"/>
            </a:spcBef>
            <a:spcAft>
              <a:spcPct val="20000"/>
            </a:spcAft>
            <a:buChar char="•"/>
          </a:pPr>
          <a:r>
            <a:rPr lang="es-ES_tradnl" sz="1400" b="1" kern="1200" dirty="0"/>
            <a:t>para determinar el valor en aduana se utilizará el valor de transacción </a:t>
          </a:r>
          <a:r>
            <a:rPr lang="es-ES_tradnl" sz="1400" b="1" u="sng" kern="1200" dirty="0"/>
            <a:t>más bajo</a:t>
          </a:r>
          <a:r>
            <a:rPr lang="es-ES_tradnl" sz="1400" b="1" kern="1200" dirty="0"/>
            <a:t>.</a:t>
          </a:r>
        </a:p>
      </dsp:txBody>
      <dsp:txXfrm>
        <a:off x="0" y="2677414"/>
        <a:ext cx="6563072" cy="1099170"/>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2009ED-22C4-49F3-BCC4-100F1CA2719B}">
      <dsp:nvSpPr>
        <dsp:cNvPr id="0" name=""/>
        <dsp:cNvSpPr/>
      </dsp:nvSpPr>
      <dsp:spPr>
        <a:xfrm>
          <a:off x="0" y="16175"/>
          <a:ext cx="6491064" cy="201474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Mercancías importadas u otras idénticas o similares se venden en el </a:t>
          </a:r>
          <a:r>
            <a:rPr lang="es-ES_tradnl" sz="1600" u="sng" kern="1200" dirty="0"/>
            <a:t>MISMO ESTADO</a:t>
          </a:r>
          <a:r>
            <a:rPr lang="es-ES_tradnl" sz="1600" kern="1200" dirty="0"/>
            <a:t> en que son importadas.</a:t>
          </a:r>
          <a:endParaRPr lang="es-CR" sz="1600" kern="1200" dirty="0"/>
        </a:p>
      </dsp:txBody>
      <dsp:txXfrm>
        <a:off x="98352" y="114527"/>
        <a:ext cx="6294360" cy="1818036"/>
      </dsp:txXfrm>
    </dsp:sp>
    <dsp:sp modelId="{F11AF55D-C295-4202-8F34-F71AEF4DF644}">
      <dsp:nvSpPr>
        <dsp:cNvPr id="0" name=""/>
        <dsp:cNvSpPr/>
      </dsp:nvSpPr>
      <dsp:spPr>
        <a:xfrm>
          <a:off x="0" y="2076996"/>
          <a:ext cx="6491064" cy="2014740"/>
        </a:xfrm>
        <a:prstGeom prst="roundRect">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Precio unitario a que se venden la mayor cantidad total de mercancías, al primer nivel comercial después de la importación, en el </a:t>
          </a:r>
          <a:r>
            <a:rPr lang="es-ES_tradnl" sz="1600" u="sng" kern="1200" dirty="0"/>
            <a:t>momento de la importación</a:t>
          </a:r>
          <a:r>
            <a:rPr lang="es-ES_tradnl" sz="1600" kern="1200" dirty="0"/>
            <a:t> de las mercancías objeto de valoración, o en </a:t>
          </a:r>
          <a:r>
            <a:rPr lang="es-ES_tradnl" sz="1600" u="sng" kern="1200" dirty="0"/>
            <a:t>uno aproximado</a:t>
          </a:r>
          <a:r>
            <a:rPr lang="es-ES_tradnl" sz="1600" kern="1200" dirty="0"/>
            <a:t>, a personas no vinculadas, pero antes de </a:t>
          </a:r>
          <a:r>
            <a:rPr lang="es-ES_tradnl" sz="1600" u="sng" kern="1200" dirty="0"/>
            <a:t>90 días</a:t>
          </a:r>
          <a:r>
            <a:rPr lang="es-ES_tradnl" sz="1600" kern="1200" dirty="0"/>
            <a:t> de la importación de las mercancías a valorar.</a:t>
          </a:r>
        </a:p>
      </dsp:txBody>
      <dsp:txXfrm>
        <a:off x="98352" y="2175348"/>
        <a:ext cx="6294360" cy="181803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98CC8-7F6D-46C7-BAD2-4D4352F92BF2}">
      <dsp:nvSpPr>
        <dsp:cNvPr id="0" name=""/>
        <dsp:cNvSpPr/>
      </dsp:nvSpPr>
      <dsp:spPr>
        <a:xfrm>
          <a:off x="0" y="10347"/>
          <a:ext cx="6419056" cy="659295"/>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s-ES_tradnl" sz="2300" kern="1200" dirty="0"/>
            <a:t>MENOS</a:t>
          </a:r>
        </a:p>
      </dsp:txBody>
      <dsp:txXfrm>
        <a:off x="32184" y="42531"/>
        <a:ext cx="6354688" cy="594927"/>
      </dsp:txXfrm>
    </dsp:sp>
    <dsp:sp modelId="{C1AE85D9-8892-44B3-83EB-6D08A9A60450}">
      <dsp:nvSpPr>
        <dsp:cNvPr id="0" name=""/>
        <dsp:cNvSpPr/>
      </dsp:nvSpPr>
      <dsp:spPr>
        <a:xfrm>
          <a:off x="0" y="669642"/>
          <a:ext cx="6419056"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80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s-ES_tradnl" sz="1800" kern="1200" dirty="0"/>
            <a:t>comisiones pagadas o convenidas usualmente, suplementos por beneficios y gastos generales cargados habitualmente, en relación con las ventas de mercancías importadas de la misma especie o clase</a:t>
          </a:r>
          <a:endParaRPr lang="es-CR" sz="1800" kern="1200" dirty="0"/>
        </a:p>
        <a:p>
          <a:pPr marL="171450" lvl="1" indent="-171450" algn="l" defTabSz="800100" rtl="0">
            <a:lnSpc>
              <a:spcPct val="90000"/>
            </a:lnSpc>
            <a:spcBef>
              <a:spcPct val="0"/>
            </a:spcBef>
            <a:spcAft>
              <a:spcPct val="20000"/>
            </a:spcAft>
            <a:buChar char="•"/>
          </a:pPr>
          <a:r>
            <a:rPr lang="es-ES_tradnl" sz="1800" kern="1200" dirty="0"/>
            <a:t>gastos habituales de transporte y de seguros y gastos conexos</a:t>
          </a:r>
          <a:endParaRPr lang="es-CR" sz="1800" kern="1200" dirty="0"/>
        </a:p>
        <a:p>
          <a:pPr marL="171450" lvl="1" indent="-171450" algn="l" defTabSz="800100" rtl="0">
            <a:lnSpc>
              <a:spcPct val="90000"/>
            </a:lnSpc>
            <a:spcBef>
              <a:spcPct val="0"/>
            </a:spcBef>
            <a:spcAft>
              <a:spcPct val="20000"/>
            </a:spcAft>
            <a:buChar char="•"/>
          </a:pPr>
          <a:r>
            <a:rPr lang="es-ES_tradnl" sz="1800" kern="1200" dirty="0"/>
            <a:t>derechos de aduana y otros gravámenes nacionales pagaderos por la importación o venta de las mercancías.</a:t>
          </a:r>
          <a:endParaRPr lang="es-CR" sz="1800" kern="1200" dirty="0"/>
        </a:p>
      </dsp:txBody>
      <dsp:txXfrm>
        <a:off x="0" y="669642"/>
        <a:ext cx="6419056" cy="342792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A6D20-6A43-430F-8DBF-AAC8FD26540B}">
      <dsp:nvSpPr>
        <dsp:cNvPr id="0" name=""/>
        <dsp:cNvSpPr/>
      </dsp:nvSpPr>
      <dsp:spPr>
        <a:xfrm>
          <a:off x="0" y="571296"/>
          <a:ext cx="8229600" cy="86346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dirty="0"/>
            <a:t>Mercancías importadas u otras idénticas o similares se venden LUEGO DE SU TRANSFORMACION</a:t>
          </a:r>
          <a:endParaRPr lang="es-CR" sz="1800" kern="1200" dirty="0"/>
        </a:p>
      </dsp:txBody>
      <dsp:txXfrm>
        <a:off x="42151" y="613447"/>
        <a:ext cx="8145298" cy="779158"/>
      </dsp:txXfrm>
    </dsp:sp>
    <dsp:sp modelId="{02E6113D-07B0-4CB0-A506-42A2D1942F33}">
      <dsp:nvSpPr>
        <dsp:cNvPr id="0" name=""/>
        <dsp:cNvSpPr/>
      </dsp:nvSpPr>
      <dsp:spPr>
        <a:xfrm>
          <a:off x="0" y="1486596"/>
          <a:ext cx="8229600" cy="8634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dirty="0"/>
            <a:t>Precio unitario a que se venden la mayor cantidad total de mercancías, DESPUES DE SU TRANSFORMACION, a personas no vinculadas.</a:t>
          </a:r>
          <a:endParaRPr lang="es-CR" sz="1800" kern="1200" dirty="0"/>
        </a:p>
      </dsp:txBody>
      <dsp:txXfrm>
        <a:off x="42151" y="1528747"/>
        <a:ext cx="8145298" cy="779158"/>
      </dsp:txXfrm>
    </dsp:sp>
    <dsp:sp modelId="{48E31168-5005-4605-8961-CEC51F650134}">
      <dsp:nvSpPr>
        <dsp:cNvPr id="0" name=""/>
        <dsp:cNvSpPr/>
      </dsp:nvSpPr>
      <dsp:spPr>
        <a:xfrm>
          <a:off x="0" y="2401896"/>
          <a:ext cx="8229600" cy="86346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s-ES_tradnl" sz="1800" kern="1200" dirty="0"/>
            <a:t>MENOS</a:t>
          </a:r>
        </a:p>
      </dsp:txBody>
      <dsp:txXfrm>
        <a:off x="42151" y="2444047"/>
        <a:ext cx="8145298" cy="779158"/>
      </dsp:txXfrm>
    </dsp:sp>
    <dsp:sp modelId="{E687E8C5-AED1-4481-B667-DEE5D4CA5E1E}">
      <dsp:nvSpPr>
        <dsp:cNvPr id="0" name=""/>
        <dsp:cNvSpPr/>
      </dsp:nvSpPr>
      <dsp:spPr>
        <a:xfrm>
          <a:off x="0" y="3265356"/>
          <a:ext cx="8229600" cy="68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s-ES_tradnl" sz="1600" b="1" kern="1200" dirty="0"/>
            <a:t>deducciones ya indicadas</a:t>
          </a:r>
          <a:endParaRPr lang="es-CR" sz="1600" b="1" kern="1200" dirty="0"/>
        </a:p>
        <a:p>
          <a:pPr marL="171450" lvl="1" indent="-171450" algn="l" defTabSz="711200" rtl="0">
            <a:lnSpc>
              <a:spcPct val="90000"/>
            </a:lnSpc>
            <a:spcBef>
              <a:spcPct val="0"/>
            </a:spcBef>
            <a:spcAft>
              <a:spcPct val="20000"/>
            </a:spcAft>
            <a:buChar char="•"/>
          </a:pPr>
          <a:r>
            <a:rPr lang="es-ES_tradnl" sz="1600" b="1" kern="1200" dirty="0"/>
            <a:t>valor añadido en la transformación</a:t>
          </a:r>
          <a:endParaRPr lang="es-CR" sz="1600" b="1" kern="1200" dirty="0"/>
        </a:p>
      </dsp:txBody>
      <dsp:txXfrm>
        <a:off x="0" y="3265356"/>
        <a:ext cx="8229600" cy="68931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EE608-F454-46D3-9A16-01DAA6B711D1}">
      <dsp:nvSpPr>
        <dsp:cNvPr id="0" name=""/>
        <dsp:cNvSpPr/>
      </dsp:nvSpPr>
      <dsp:spPr>
        <a:xfrm>
          <a:off x="0" y="1429"/>
          <a:ext cx="6275040" cy="716625"/>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s-ES_tradnl" sz="2500" kern="1200" dirty="0"/>
            <a:t>VALOR RECONSTRUIDO =</a:t>
          </a:r>
          <a:endParaRPr lang="es-CR" sz="2500" kern="1200" dirty="0"/>
        </a:p>
      </dsp:txBody>
      <dsp:txXfrm>
        <a:off x="34983" y="36412"/>
        <a:ext cx="6205074" cy="646659"/>
      </dsp:txXfrm>
    </dsp:sp>
    <dsp:sp modelId="{5C949978-349D-4801-A410-B5400F7BBC53}">
      <dsp:nvSpPr>
        <dsp:cNvPr id="0" name=""/>
        <dsp:cNvSpPr/>
      </dsp:nvSpPr>
      <dsp:spPr>
        <a:xfrm>
          <a:off x="0" y="718054"/>
          <a:ext cx="6275040" cy="403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33"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s-ES_tradnl" sz="2000" kern="1200" dirty="0"/>
            <a:t>1. Costo o valor de los materiales y de la fabricación u otras operaciones efectuadas para producir las mercancías importadas</a:t>
          </a:r>
          <a:endParaRPr lang="es-CR" sz="2000" kern="1200" dirty="0"/>
        </a:p>
        <a:p>
          <a:pPr marL="228600" lvl="1" indent="-228600" algn="l" defTabSz="889000" rtl="0">
            <a:lnSpc>
              <a:spcPct val="90000"/>
            </a:lnSpc>
            <a:spcBef>
              <a:spcPct val="0"/>
            </a:spcBef>
            <a:spcAft>
              <a:spcPct val="20000"/>
            </a:spcAft>
            <a:buChar char="•"/>
          </a:pPr>
          <a:r>
            <a:rPr lang="es-ES_tradnl" sz="2000" kern="1200" dirty="0"/>
            <a:t>2.una cantidad por concepto de beneficios y gastos generales igual a la que suele añadirse tratándose de ventas de mercancías de la misma especie o clase que las mercancías objeto de valoración efectuadas por productores del país de exportación en operaciones de exportación al país de importación.</a:t>
          </a:r>
        </a:p>
      </dsp:txBody>
      <dsp:txXfrm>
        <a:off x="0" y="718054"/>
        <a:ext cx="6275040" cy="403650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C434B-64D6-4DC3-BBA8-42349BDCD47A}">
      <dsp:nvSpPr>
        <dsp:cNvPr id="0" name=""/>
        <dsp:cNvSpPr/>
      </dsp:nvSpPr>
      <dsp:spPr>
        <a:xfrm>
          <a:off x="0" y="78934"/>
          <a:ext cx="6131024" cy="80262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_tradnl" sz="2800" kern="1200" dirty="0"/>
            <a:t>VALOR RECONSTRUIDO =</a:t>
          </a:r>
          <a:endParaRPr lang="es-CR" sz="2800" kern="1200" dirty="0"/>
        </a:p>
      </dsp:txBody>
      <dsp:txXfrm>
        <a:off x="39181" y="118115"/>
        <a:ext cx="6052662" cy="724258"/>
      </dsp:txXfrm>
    </dsp:sp>
    <dsp:sp modelId="{DC778A62-6272-4EC2-B0DB-5B9EB904DEF8}">
      <dsp:nvSpPr>
        <dsp:cNvPr id="0" name=""/>
        <dsp:cNvSpPr/>
      </dsp:nvSpPr>
      <dsp:spPr>
        <a:xfrm>
          <a:off x="0" y="881554"/>
          <a:ext cx="6131024" cy="365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660"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s-ES_tradnl" sz="2200" kern="1200" dirty="0"/>
            <a:t>3. El costo o valor de todos los demás gastos que deban tenerse en cuenta sobre gastos de transporte, carga, descarga, etc. y seguro</a:t>
          </a:r>
          <a:endParaRPr lang="es-CR" sz="2200" kern="1200" dirty="0"/>
        </a:p>
        <a:p>
          <a:pPr marL="228600" lvl="1" indent="-228600" algn="l" defTabSz="977900" rtl="0">
            <a:lnSpc>
              <a:spcPct val="90000"/>
            </a:lnSpc>
            <a:spcBef>
              <a:spcPct val="0"/>
            </a:spcBef>
            <a:spcAft>
              <a:spcPct val="20000"/>
            </a:spcAft>
            <a:buChar char="•"/>
          </a:pPr>
          <a:r>
            <a:rPr lang="es-ES_tradnl" sz="2200" kern="1200" dirty="0"/>
            <a:t>CONDICION DE APLICACIÓN: En general que el comprador y el vendedor estén vinculados y que el productor esté dispuesto a proporcionar la información y facilitar su comprobación.</a:t>
          </a:r>
          <a:endParaRPr lang="es-CR" sz="2200" kern="1200" dirty="0"/>
        </a:p>
      </dsp:txBody>
      <dsp:txXfrm>
        <a:off x="0" y="881554"/>
        <a:ext cx="6131024" cy="365148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4530D-AB4A-4650-BF75-4EE35ACCB498}">
      <dsp:nvSpPr>
        <dsp:cNvPr id="0" name=""/>
        <dsp:cNvSpPr/>
      </dsp:nvSpPr>
      <dsp:spPr>
        <a:xfrm>
          <a:off x="0" y="379615"/>
          <a:ext cx="5842991" cy="182988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_tradnl" sz="1700" kern="1200" dirty="0"/>
            <a:t>Podrán aplicarse criterios razonables, compatibles con los principios y las disposiciones generales del Acuerdo y el artículo VII del GATT, sobre la base de los datos disponibles en el país de importación y aplicando, flexiblemente, los métodos anteriores.</a:t>
          </a:r>
          <a:endParaRPr lang="es-CR" sz="1700" kern="1200" dirty="0"/>
        </a:p>
      </dsp:txBody>
      <dsp:txXfrm>
        <a:off x="89327" y="468942"/>
        <a:ext cx="5664337" cy="1651226"/>
      </dsp:txXfrm>
    </dsp:sp>
    <dsp:sp modelId="{A976E72F-0696-49EF-8BCE-795EF1824E2C}">
      <dsp:nvSpPr>
        <dsp:cNvPr id="0" name=""/>
        <dsp:cNvSpPr/>
      </dsp:nvSpPr>
      <dsp:spPr>
        <a:xfrm>
          <a:off x="0" y="2258456"/>
          <a:ext cx="5842991" cy="1829880"/>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ES_tradnl" sz="1700" kern="1200" dirty="0"/>
            <a:t>En la medida de lo posible debe basarse en los valores en aduana determinados anteriormente.</a:t>
          </a:r>
          <a:endParaRPr lang="es-CR" sz="1700" kern="1200" dirty="0"/>
        </a:p>
      </dsp:txBody>
      <dsp:txXfrm>
        <a:off x="89327" y="2347783"/>
        <a:ext cx="5664337" cy="165122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A7F17-8EC3-49A1-9317-0A20CA842020}">
      <dsp:nvSpPr>
        <dsp:cNvPr id="0" name=""/>
        <dsp:cNvSpPr/>
      </dsp:nvSpPr>
      <dsp:spPr>
        <a:xfrm>
          <a:off x="0" y="691446"/>
          <a:ext cx="8229600" cy="1007370"/>
        </a:xfrm>
        <a:prstGeom prst="round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dirty="0"/>
            <a:t>Precio de venta en el país de importación de mercancías producidas en dicho país. (American </a:t>
          </a:r>
          <a:r>
            <a:rPr lang="es-ES_tradnl" sz="2100" kern="1200" dirty="0" err="1"/>
            <a:t>Selling</a:t>
          </a:r>
          <a:r>
            <a:rPr lang="es-ES_tradnl" sz="2100" kern="1200" dirty="0"/>
            <a:t> Price)</a:t>
          </a:r>
          <a:endParaRPr lang="es-CR" sz="2100" kern="1200" dirty="0"/>
        </a:p>
      </dsp:txBody>
      <dsp:txXfrm>
        <a:off x="49176" y="740622"/>
        <a:ext cx="8131248" cy="909018"/>
      </dsp:txXfrm>
    </dsp:sp>
    <dsp:sp modelId="{C01C1BF1-7663-4952-AAB4-C2D7BF956778}">
      <dsp:nvSpPr>
        <dsp:cNvPr id="0" name=""/>
        <dsp:cNvSpPr/>
      </dsp:nvSpPr>
      <dsp:spPr>
        <a:xfrm>
          <a:off x="0" y="1759296"/>
          <a:ext cx="8229600" cy="1007370"/>
        </a:xfrm>
        <a:prstGeom prst="roundRect">
          <a:avLst/>
        </a:prstGeom>
        <a:gradFill rotWithShape="0">
          <a:gsLst>
            <a:gs pos="0">
              <a:schemeClr val="accent2">
                <a:hueOff val="2340759"/>
                <a:satOff val="-2919"/>
                <a:lumOff val="686"/>
                <a:alphaOff val="0"/>
                <a:shade val="15000"/>
                <a:satMod val="180000"/>
              </a:schemeClr>
            </a:gs>
            <a:gs pos="50000">
              <a:schemeClr val="accent2">
                <a:hueOff val="2340759"/>
                <a:satOff val="-2919"/>
                <a:lumOff val="686"/>
                <a:alphaOff val="0"/>
                <a:shade val="45000"/>
                <a:satMod val="170000"/>
              </a:schemeClr>
            </a:gs>
            <a:gs pos="70000">
              <a:schemeClr val="accent2">
                <a:hueOff val="2340759"/>
                <a:satOff val="-2919"/>
                <a:lumOff val="686"/>
                <a:alphaOff val="0"/>
                <a:tint val="99000"/>
                <a:shade val="65000"/>
                <a:satMod val="155000"/>
              </a:schemeClr>
            </a:gs>
            <a:gs pos="100000">
              <a:schemeClr val="accent2">
                <a:hueOff val="2340759"/>
                <a:satOff val="-2919"/>
                <a:lumOff val="68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dirty="0"/>
            <a:t>Un sistema que prevea la aceptación, a efectos de valoración en aduana, del más alto de dos valores posibles.</a:t>
          </a:r>
          <a:endParaRPr lang="es-CR" sz="2100" kern="1200" dirty="0"/>
        </a:p>
      </dsp:txBody>
      <dsp:txXfrm>
        <a:off x="49176" y="1808472"/>
        <a:ext cx="8131248" cy="909018"/>
      </dsp:txXfrm>
    </dsp:sp>
    <dsp:sp modelId="{AA40B80F-BA58-4661-ABD4-DEF5019B671D}">
      <dsp:nvSpPr>
        <dsp:cNvPr id="0" name=""/>
        <dsp:cNvSpPr/>
      </dsp:nvSpPr>
      <dsp:spPr>
        <a:xfrm>
          <a:off x="0" y="2827146"/>
          <a:ext cx="8229600" cy="1007370"/>
        </a:xfrm>
        <a:prstGeom prst="roundRect">
          <a:avLst/>
        </a:prstGeom>
        <a:gradFill rotWithShape="0">
          <a:gsLst>
            <a:gs pos="0">
              <a:schemeClr val="accent2">
                <a:hueOff val="4681519"/>
                <a:satOff val="-5839"/>
                <a:lumOff val="1373"/>
                <a:alphaOff val="0"/>
                <a:shade val="15000"/>
                <a:satMod val="180000"/>
              </a:schemeClr>
            </a:gs>
            <a:gs pos="50000">
              <a:schemeClr val="accent2">
                <a:hueOff val="4681519"/>
                <a:satOff val="-5839"/>
                <a:lumOff val="1373"/>
                <a:alphaOff val="0"/>
                <a:shade val="45000"/>
                <a:satMod val="170000"/>
              </a:schemeClr>
            </a:gs>
            <a:gs pos="70000">
              <a:schemeClr val="accent2">
                <a:hueOff val="4681519"/>
                <a:satOff val="-5839"/>
                <a:lumOff val="1373"/>
                <a:alphaOff val="0"/>
                <a:tint val="99000"/>
                <a:shade val="65000"/>
                <a:satMod val="155000"/>
              </a:schemeClr>
            </a:gs>
            <a:gs pos="100000">
              <a:schemeClr val="accent2">
                <a:hueOff val="4681519"/>
                <a:satOff val="-5839"/>
                <a:lumOff val="137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s-ES_tradnl" sz="2100" kern="1200" dirty="0"/>
            <a:t>El precio de mercancías en el mercado nacional del país exportador.</a:t>
          </a:r>
          <a:endParaRPr lang="es-CR" sz="2100" kern="1200" dirty="0"/>
        </a:p>
      </dsp:txBody>
      <dsp:txXfrm>
        <a:off x="49176" y="2876322"/>
        <a:ext cx="8131248" cy="909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0594-B4EA-CE48-8B90-5B64908DC394}">
      <dsp:nvSpPr>
        <dsp:cNvPr id="0" name=""/>
        <dsp:cNvSpPr/>
      </dsp:nvSpPr>
      <dsp:spPr>
        <a:xfrm>
          <a:off x="0" y="318981"/>
          <a:ext cx="8229600" cy="1701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s-ES_tradnl" sz="2000" b="1" kern="1200" dirty="0">
              <a:latin typeface="+mn-lt"/>
              <a:cs typeface="Arial" pitchFamily="34" charset="0"/>
            </a:rPr>
            <a:t>IMPUESTO A LA EXPORTACION DE BANANO</a:t>
          </a:r>
          <a:endParaRPr lang="es-ES_tradnl" sz="2000" kern="1200" dirty="0">
            <a:latin typeface="+mn-lt"/>
          </a:endParaRPr>
        </a:p>
        <a:p>
          <a:pPr marL="457200" lvl="2" indent="-228600" algn="l" defTabSz="889000">
            <a:lnSpc>
              <a:spcPct val="90000"/>
            </a:lnSpc>
            <a:spcBef>
              <a:spcPct val="0"/>
            </a:spcBef>
            <a:spcAft>
              <a:spcPct val="15000"/>
            </a:spcAft>
            <a:buChar char="•"/>
          </a:pPr>
          <a:r>
            <a:rPr lang="es-ES_tradnl" sz="2000" b="1" kern="1200" dirty="0">
              <a:latin typeface="+mn-lt"/>
              <a:cs typeface="Arial" pitchFamily="34" charset="0"/>
            </a:rPr>
            <a:t>$0.50 por caja exportada de 18.14 kilogramos o su equivalente</a:t>
          </a:r>
        </a:p>
      </dsp:txBody>
      <dsp:txXfrm>
        <a:off x="0" y="318981"/>
        <a:ext cx="8229600" cy="1701000"/>
      </dsp:txXfrm>
    </dsp:sp>
    <dsp:sp modelId="{D473BCEB-4FDB-7743-A878-3E85A60BDBA9}">
      <dsp:nvSpPr>
        <dsp:cNvPr id="0" name=""/>
        <dsp:cNvSpPr/>
      </dsp:nvSpPr>
      <dsp:spPr>
        <a:xfrm>
          <a:off x="411480" y="23781"/>
          <a:ext cx="5760719" cy="5903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_tradnl" sz="2000" kern="1200" dirty="0">
              <a:latin typeface="+mn-lt"/>
              <a:cs typeface="Arial" pitchFamily="34" charset="0"/>
            </a:rPr>
            <a:t>De un impuesto Específico</a:t>
          </a:r>
        </a:p>
      </dsp:txBody>
      <dsp:txXfrm>
        <a:off x="440301" y="52602"/>
        <a:ext cx="5703077" cy="532757"/>
      </dsp:txXfrm>
    </dsp:sp>
    <dsp:sp modelId="{A0841855-88BA-B347-8167-E1630A7100BD}">
      <dsp:nvSpPr>
        <dsp:cNvPr id="0" name=""/>
        <dsp:cNvSpPr/>
      </dsp:nvSpPr>
      <dsp:spPr>
        <a:xfrm>
          <a:off x="0" y="2423181"/>
          <a:ext cx="8229600" cy="2079000"/>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a:lnSpc>
              <a:spcPct val="90000"/>
            </a:lnSpc>
            <a:spcBef>
              <a:spcPct val="0"/>
            </a:spcBef>
            <a:spcAft>
              <a:spcPct val="15000"/>
            </a:spcAft>
            <a:buChar char="•"/>
          </a:pPr>
          <a:r>
            <a:rPr lang="es-ES_tradnl" sz="2000" b="1" kern="1200" dirty="0">
              <a:latin typeface="+mn-lt"/>
              <a:cs typeface="Arial" pitchFamily="34" charset="0"/>
            </a:rPr>
            <a:t>ARANCEL SOBRE ESPEJOS RETROVISORES PARA VEHICULOS DE LA PARTIDA ARANCELARIA 7009.10.00.00</a:t>
          </a:r>
          <a:endParaRPr lang="es-ES_tradnl" sz="2000" kern="1200" dirty="0">
            <a:latin typeface="+mn-lt"/>
          </a:endParaRPr>
        </a:p>
        <a:p>
          <a:pPr marL="228600" lvl="1" indent="-228600" algn="l" defTabSz="889000">
            <a:lnSpc>
              <a:spcPct val="90000"/>
            </a:lnSpc>
            <a:spcBef>
              <a:spcPct val="0"/>
            </a:spcBef>
            <a:spcAft>
              <a:spcPct val="15000"/>
            </a:spcAft>
            <a:buChar char="•"/>
          </a:pPr>
          <a:r>
            <a:rPr lang="es-ES_tradnl" sz="2000" b="1" kern="1200" dirty="0">
              <a:latin typeface="+mn-lt"/>
              <a:cs typeface="Arial" pitchFamily="34" charset="0"/>
            </a:rPr>
            <a:t>5 % sobre el valor aduanero</a:t>
          </a:r>
          <a:endParaRPr lang="es-ES_tradnl" sz="2000" kern="1200" dirty="0">
            <a:latin typeface="+mn-lt"/>
            <a:cs typeface="Arial" pitchFamily="34" charset="0"/>
          </a:endParaRPr>
        </a:p>
      </dsp:txBody>
      <dsp:txXfrm>
        <a:off x="0" y="2423181"/>
        <a:ext cx="8229600" cy="2079000"/>
      </dsp:txXfrm>
    </dsp:sp>
    <dsp:sp modelId="{8F21008B-F4FE-174B-AE16-A0032B9CEBE4}">
      <dsp:nvSpPr>
        <dsp:cNvPr id="0" name=""/>
        <dsp:cNvSpPr/>
      </dsp:nvSpPr>
      <dsp:spPr>
        <a:xfrm>
          <a:off x="411480" y="2127981"/>
          <a:ext cx="5760719" cy="590399"/>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s-ES_tradnl" sz="2000" kern="1200" dirty="0">
              <a:latin typeface="+mn-lt"/>
              <a:cs typeface="Arial" pitchFamily="34" charset="0"/>
            </a:rPr>
            <a:t>De un impuesto Ad Valorem</a:t>
          </a:r>
        </a:p>
      </dsp:txBody>
      <dsp:txXfrm>
        <a:off x="440301" y="2156802"/>
        <a:ext cx="5703077" cy="532757"/>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1BCBB-7183-4398-BDE8-5472D527FDE1}">
      <dsp:nvSpPr>
        <dsp:cNvPr id="0" name=""/>
        <dsp:cNvSpPr/>
      </dsp:nvSpPr>
      <dsp:spPr>
        <a:xfrm>
          <a:off x="0" y="22341"/>
          <a:ext cx="8229600" cy="1085760"/>
        </a:xfrm>
        <a:prstGeom prst="round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Un costo de producción distinto de los valores reconstruidos que se hayan determinado para mercancías idénticas o similares                   según el método del valor reconstruido.</a:t>
          </a:r>
        </a:p>
      </dsp:txBody>
      <dsp:txXfrm>
        <a:off x="53002" y="75343"/>
        <a:ext cx="8123596" cy="979756"/>
      </dsp:txXfrm>
    </dsp:sp>
    <dsp:sp modelId="{793B4BF1-CD77-4E29-AD9E-D723F603BC61}">
      <dsp:nvSpPr>
        <dsp:cNvPr id="0" name=""/>
        <dsp:cNvSpPr/>
      </dsp:nvSpPr>
      <dsp:spPr>
        <a:xfrm>
          <a:off x="0" y="1154181"/>
          <a:ext cx="8229600" cy="1085760"/>
        </a:xfrm>
        <a:prstGeom prst="roundRect">
          <a:avLst/>
        </a:prstGeom>
        <a:gradFill rotWithShape="0">
          <a:gsLst>
            <a:gs pos="0">
              <a:schemeClr val="accent3">
                <a:hueOff val="3750088"/>
                <a:satOff val="-5627"/>
                <a:lumOff val="-915"/>
                <a:alphaOff val="0"/>
                <a:shade val="15000"/>
                <a:satMod val="180000"/>
              </a:schemeClr>
            </a:gs>
            <a:gs pos="50000">
              <a:schemeClr val="accent3">
                <a:hueOff val="3750088"/>
                <a:satOff val="-5627"/>
                <a:lumOff val="-915"/>
                <a:alphaOff val="0"/>
                <a:shade val="45000"/>
                <a:satMod val="170000"/>
              </a:schemeClr>
            </a:gs>
            <a:gs pos="70000">
              <a:schemeClr val="accent3">
                <a:hueOff val="3750088"/>
                <a:satOff val="-5627"/>
                <a:lumOff val="-915"/>
                <a:alphaOff val="0"/>
                <a:tint val="99000"/>
                <a:shade val="65000"/>
                <a:satMod val="155000"/>
              </a:schemeClr>
            </a:gs>
            <a:gs pos="100000">
              <a:schemeClr val="accent3">
                <a:hueOff val="3750088"/>
                <a:satOff val="-5627"/>
                <a:lumOff val="-91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El precio de mercancías vendidas para exportación a un país distinto del país de importación.</a:t>
          </a:r>
          <a:endParaRPr lang="es-CR" sz="1600" kern="1200" dirty="0"/>
        </a:p>
      </dsp:txBody>
      <dsp:txXfrm>
        <a:off x="53002" y="1207183"/>
        <a:ext cx="8123596" cy="979756"/>
      </dsp:txXfrm>
    </dsp:sp>
    <dsp:sp modelId="{11C660C7-F567-4E3B-ADE0-8608B7A0A103}">
      <dsp:nvSpPr>
        <dsp:cNvPr id="0" name=""/>
        <dsp:cNvSpPr/>
      </dsp:nvSpPr>
      <dsp:spPr>
        <a:xfrm>
          <a:off x="0" y="2286021"/>
          <a:ext cx="8229600" cy="1085760"/>
        </a:xfrm>
        <a:prstGeom prst="roundRect">
          <a:avLst/>
        </a:prstGeom>
        <a:gradFill rotWithShape="0">
          <a:gsLst>
            <a:gs pos="0">
              <a:schemeClr val="accent3">
                <a:hueOff val="7500176"/>
                <a:satOff val="-11253"/>
                <a:lumOff val="-1830"/>
                <a:alphaOff val="0"/>
                <a:shade val="15000"/>
                <a:satMod val="180000"/>
              </a:schemeClr>
            </a:gs>
            <a:gs pos="50000">
              <a:schemeClr val="accent3">
                <a:hueOff val="7500176"/>
                <a:satOff val="-11253"/>
                <a:lumOff val="-1830"/>
                <a:alphaOff val="0"/>
                <a:shade val="45000"/>
                <a:satMod val="170000"/>
              </a:schemeClr>
            </a:gs>
            <a:gs pos="70000">
              <a:schemeClr val="accent3">
                <a:hueOff val="7500176"/>
                <a:satOff val="-11253"/>
                <a:lumOff val="-1830"/>
                <a:alphaOff val="0"/>
                <a:tint val="99000"/>
                <a:shade val="65000"/>
                <a:satMod val="155000"/>
              </a:schemeClr>
            </a:gs>
            <a:gs pos="100000">
              <a:schemeClr val="accent3">
                <a:hueOff val="7500176"/>
                <a:satOff val="-11253"/>
                <a:lumOff val="-183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Valores en aduana mínimos.</a:t>
          </a:r>
          <a:endParaRPr lang="es-CR" sz="1600" kern="1200" dirty="0"/>
        </a:p>
      </dsp:txBody>
      <dsp:txXfrm>
        <a:off x="53002" y="2339023"/>
        <a:ext cx="8123596" cy="979756"/>
      </dsp:txXfrm>
    </dsp:sp>
    <dsp:sp modelId="{658A96AB-3269-4BE4-A3E4-799462C2504C}">
      <dsp:nvSpPr>
        <dsp:cNvPr id="0" name=""/>
        <dsp:cNvSpPr/>
      </dsp:nvSpPr>
      <dsp:spPr>
        <a:xfrm>
          <a:off x="0" y="3417861"/>
          <a:ext cx="8229600" cy="1085760"/>
        </a:xfrm>
        <a:prstGeom prst="roundRect">
          <a:avLst/>
        </a:prstGeom>
        <a:gradFill rotWithShape="0">
          <a:gsLst>
            <a:gs pos="0">
              <a:schemeClr val="accent3">
                <a:hueOff val="11250264"/>
                <a:satOff val="-16880"/>
                <a:lumOff val="-2745"/>
                <a:alphaOff val="0"/>
                <a:shade val="15000"/>
                <a:satMod val="180000"/>
              </a:schemeClr>
            </a:gs>
            <a:gs pos="50000">
              <a:schemeClr val="accent3">
                <a:hueOff val="11250264"/>
                <a:satOff val="-16880"/>
                <a:lumOff val="-2745"/>
                <a:alphaOff val="0"/>
                <a:shade val="45000"/>
                <a:satMod val="170000"/>
              </a:schemeClr>
            </a:gs>
            <a:gs pos="70000">
              <a:schemeClr val="accent3">
                <a:hueOff val="11250264"/>
                <a:satOff val="-16880"/>
                <a:lumOff val="-2745"/>
                <a:alphaOff val="0"/>
                <a:tint val="99000"/>
                <a:shade val="65000"/>
                <a:satMod val="155000"/>
              </a:schemeClr>
            </a:gs>
            <a:gs pos="100000">
              <a:schemeClr val="accent3">
                <a:hueOff val="11250264"/>
                <a:satOff val="-16880"/>
                <a:lumOff val="-274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s-ES_tradnl" sz="1600" kern="1200" dirty="0"/>
            <a:t>Valores arbitrarios o ficticios.</a:t>
          </a:r>
          <a:endParaRPr lang="es-CR" sz="1600" kern="1200" dirty="0"/>
        </a:p>
      </dsp:txBody>
      <dsp:txXfrm>
        <a:off x="53002" y="3470863"/>
        <a:ext cx="8123596" cy="97975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DDE07-D819-1F4C-A080-9BF7226D0FC8}">
      <dsp:nvSpPr>
        <dsp:cNvPr id="0" name=""/>
        <dsp:cNvSpPr/>
      </dsp:nvSpPr>
      <dsp:spPr>
        <a:xfrm>
          <a:off x="0" y="180103"/>
          <a:ext cx="8229600" cy="6772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a:t>Origen del término.</a:t>
          </a:r>
          <a:endParaRPr lang="en-US" sz="1400" kern="1200"/>
        </a:p>
      </dsp:txBody>
      <dsp:txXfrm>
        <a:off x="33059" y="213162"/>
        <a:ext cx="8163482" cy="611092"/>
      </dsp:txXfrm>
    </dsp:sp>
    <dsp:sp modelId="{1D6B9191-962B-F042-8FF3-1EC8E939EEA1}">
      <dsp:nvSpPr>
        <dsp:cNvPr id="0" name=""/>
        <dsp:cNvSpPr/>
      </dsp:nvSpPr>
      <dsp:spPr>
        <a:xfrm>
          <a:off x="0" y="857313"/>
          <a:ext cx="8229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a:t>Pugna países desarrollados vs países subdesarrollados</a:t>
          </a:r>
        </a:p>
      </dsp:txBody>
      <dsp:txXfrm>
        <a:off x="0" y="857313"/>
        <a:ext cx="8229600" cy="239085"/>
      </dsp:txXfrm>
    </dsp:sp>
    <dsp:sp modelId="{72702964-FE6A-2F4F-A6F1-BFD056EB3B06}">
      <dsp:nvSpPr>
        <dsp:cNvPr id="0" name=""/>
        <dsp:cNvSpPr/>
      </dsp:nvSpPr>
      <dsp:spPr>
        <a:xfrm>
          <a:off x="0" y="1096398"/>
          <a:ext cx="8229600" cy="6772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b="1" kern="1200"/>
            <a:t>Definición RECAUCA IV:</a:t>
          </a:r>
          <a:endParaRPr lang="en-US" sz="1400" kern="1200"/>
        </a:p>
      </dsp:txBody>
      <dsp:txXfrm>
        <a:off x="33059" y="1129457"/>
        <a:ext cx="8163482" cy="611092"/>
      </dsp:txXfrm>
    </dsp:sp>
    <dsp:sp modelId="{B0C39667-1FC6-7747-B180-08FA4175EE6F}">
      <dsp:nvSpPr>
        <dsp:cNvPr id="0" name=""/>
        <dsp:cNvSpPr/>
      </dsp:nvSpPr>
      <dsp:spPr>
        <a:xfrm>
          <a:off x="0" y="1813929"/>
          <a:ext cx="8229600" cy="677210"/>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S" sz="1400" kern="1200"/>
            <a:t>- es el derecho que tiene la Autoridad Aduanera de dudar sobre la veracidad o exactitud de los datos o documentos presentados como prueba del valor declarado, </a:t>
          </a:r>
          <a:endParaRPr lang="en-US" sz="1400" kern="1200"/>
        </a:p>
      </dsp:txBody>
      <dsp:txXfrm>
        <a:off x="33059" y="1846988"/>
        <a:ext cx="8163482" cy="611092"/>
      </dsp:txXfrm>
    </dsp:sp>
    <dsp:sp modelId="{460C2B8E-86AF-324C-927B-C8BA6F20ECB7}">
      <dsp:nvSpPr>
        <dsp:cNvPr id="0" name=""/>
        <dsp:cNvSpPr/>
      </dsp:nvSpPr>
      <dsp:spPr>
        <a:xfrm>
          <a:off x="0" y="2491139"/>
          <a:ext cx="8229600" cy="1854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7780" rIns="99568" bIns="17780" numCol="1" spcCol="1270" anchor="t" anchorCtr="0">
          <a:noAutofit/>
        </a:bodyPr>
        <a:lstStyle/>
        <a:p>
          <a:pPr marL="57150" lvl="1" indent="-57150" algn="l" defTabSz="488950">
            <a:lnSpc>
              <a:spcPct val="90000"/>
            </a:lnSpc>
            <a:spcBef>
              <a:spcPct val="0"/>
            </a:spcBef>
            <a:spcAft>
              <a:spcPct val="20000"/>
            </a:spcAft>
            <a:buChar char="•"/>
          </a:pPr>
          <a:r>
            <a:rPr lang="es-ES" sz="1100" kern="1200"/>
            <a:t>que le surge como resultado del análisis comparativo del valor declarado, </a:t>
          </a:r>
          <a:endParaRPr lang="en-US" sz="1100" kern="1200"/>
        </a:p>
        <a:p>
          <a:pPr marL="114300" lvl="2" indent="-57150" algn="l" defTabSz="488950">
            <a:lnSpc>
              <a:spcPct val="90000"/>
            </a:lnSpc>
            <a:spcBef>
              <a:spcPct val="0"/>
            </a:spcBef>
            <a:spcAft>
              <a:spcPct val="20000"/>
            </a:spcAft>
            <a:buChar char="•"/>
          </a:pPr>
          <a:r>
            <a:rPr lang="es-ES" sz="1100" kern="1200"/>
            <a:t>con la información disponible de valores de transacción de mercancías idénticas o similares a las objeto de valoración, y</a:t>
          </a:r>
          <a:endParaRPr lang="en-US" sz="1100" kern="1200"/>
        </a:p>
        <a:p>
          <a:pPr marL="114300" lvl="2" indent="-57150" algn="l" defTabSz="488950">
            <a:lnSpc>
              <a:spcPct val="90000"/>
            </a:lnSpc>
            <a:spcBef>
              <a:spcPct val="0"/>
            </a:spcBef>
            <a:spcAft>
              <a:spcPct val="20000"/>
            </a:spcAft>
            <a:buChar char="•"/>
          </a:pPr>
          <a:r>
            <a:rPr lang="es-ES" sz="1100" kern="1200"/>
            <a:t>en ausencia de éstos, con base a p</a:t>
          </a:r>
          <a:r>
            <a:rPr lang="es-ES" sz="1100" b="1" kern="1200"/>
            <a:t>recios de referencia </a:t>
          </a:r>
          <a:r>
            <a:rPr lang="es-ES" sz="1100" kern="1200"/>
            <a:t>contenidos en fuentes de consulta especializadas como</a:t>
          </a:r>
          <a:endParaRPr lang="en-US" sz="1100" kern="1200"/>
        </a:p>
        <a:p>
          <a:pPr marL="57150" lvl="1" indent="-57150" algn="l" defTabSz="488950">
            <a:lnSpc>
              <a:spcPct val="90000"/>
            </a:lnSpc>
            <a:spcBef>
              <a:spcPct val="0"/>
            </a:spcBef>
            <a:spcAft>
              <a:spcPct val="20000"/>
            </a:spcAft>
            <a:buChar char="•"/>
          </a:pPr>
          <a:r>
            <a:rPr lang="es-ES" sz="1100" kern="1200"/>
            <a:t>- listas de precios, </a:t>
          </a:r>
          <a:endParaRPr lang="en-US" sz="1100" kern="1200"/>
        </a:p>
        <a:p>
          <a:pPr marL="57150" lvl="1" indent="-57150" algn="l" defTabSz="488950">
            <a:lnSpc>
              <a:spcPct val="90000"/>
            </a:lnSpc>
            <a:spcBef>
              <a:spcPct val="0"/>
            </a:spcBef>
            <a:spcAft>
              <a:spcPct val="20000"/>
            </a:spcAft>
            <a:buChar char="•"/>
          </a:pPr>
          <a:r>
            <a:rPr lang="es-ES" sz="1100" kern="1200"/>
            <a:t>- libros, </a:t>
          </a:r>
          <a:endParaRPr lang="en-US" sz="1100" kern="1200"/>
        </a:p>
        <a:p>
          <a:pPr marL="57150" lvl="1" indent="-57150" algn="l" defTabSz="488950">
            <a:lnSpc>
              <a:spcPct val="90000"/>
            </a:lnSpc>
            <a:spcBef>
              <a:spcPct val="0"/>
            </a:spcBef>
            <a:spcAft>
              <a:spcPct val="20000"/>
            </a:spcAft>
            <a:buChar char="•"/>
          </a:pPr>
          <a:r>
            <a:rPr lang="es-ES" sz="1100" kern="1200"/>
            <a:t>- revistas, catálogos, periódicos y </a:t>
          </a:r>
          <a:endParaRPr lang="en-US" sz="1100" kern="1200"/>
        </a:p>
        <a:p>
          <a:pPr marL="57150" lvl="1" indent="-57150" algn="l" defTabSz="488950">
            <a:lnSpc>
              <a:spcPct val="90000"/>
            </a:lnSpc>
            <a:spcBef>
              <a:spcPct val="0"/>
            </a:spcBef>
            <a:spcAft>
              <a:spcPct val="20000"/>
            </a:spcAft>
            <a:buChar char="•"/>
          </a:pPr>
          <a:r>
            <a:rPr lang="es-ES" sz="1100" kern="1200"/>
            <a:t>- otros documentos.</a:t>
          </a:r>
          <a:endParaRPr lang="en-US" sz="1100" kern="1200"/>
        </a:p>
      </dsp:txBody>
      <dsp:txXfrm>
        <a:off x="0" y="2491139"/>
        <a:ext cx="8229600" cy="1854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FFF241-02EC-B54C-8F9C-2B9014ABB70A}">
      <dsp:nvSpPr>
        <dsp:cNvPr id="0" name=""/>
        <dsp:cNvSpPr/>
      </dsp:nvSpPr>
      <dsp:spPr>
        <a:xfrm>
          <a:off x="40" y="36645"/>
          <a:ext cx="3845569" cy="518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s-CR" sz="1800" kern="1200" dirty="0"/>
            <a:t>Ventaja</a:t>
          </a:r>
        </a:p>
      </dsp:txBody>
      <dsp:txXfrm>
        <a:off x="40" y="36645"/>
        <a:ext cx="3845569" cy="518400"/>
      </dsp:txXfrm>
    </dsp:sp>
    <dsp:sp modelId="{B7585182-A3F8-5A45-B7B7-015445207471}">
      <dsp:nvSpPr>
        <dsp:cNvPr id="0" name=""/>
        <dsp:cNvSpPr/>
      </dsp:nvSpPr>
      <dsp:spPr>
        <a:xfrm>
          <a:off x="40" y="555045"/>
          <a:ext cx="3845569" cy="39342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CR" sz="1800" kern="1200" dirty="0"/>
            <a:t>Mantienen constante la relación entre el gravamen fiscal y la mercancía</a:t>
          </a:r>
        </a:p>
      </dsp:txBody>
      <dsp:txXfrm>
        <a:off x="40" y="555045"/>
        <a:ext cx="3845569" cy="3934271"/>
      </dsp:txXfrm>
    </dsp:sp>
    <dsp:sp modelId="{F08DF7F2-E2B4-004B-8F85-9A9FF6AAAD5A}">
      <dsp:nvSpPr>
        <dsp:cNvPr id="0" name=""/>
        <dsp:cNvSpPr/>
      </dsp:nvSpPr>
      <dsp:spPr>
        <a:xfrm>
          <a:off x="4383989" y="36645"/>
          <a:ext cx="3845569" cy="518400"/>
        </a:xfrm>
        <a:prstGeom prst="rect">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s-CR" sz="1800" kern="1200" dirty="0"/>
            <a:t>Desventaja</a:t>
          </a:r>
        </a:p>
      </dsp:txBody>
      <dsp:txXfrm>
        <a:off x="4383989" y="36645"/>
        <a:ext cx="3845569" cy="518400"/>
      </dsp:txXfrm>
    </dsp:sp>
    <dsp:sp modelId="{A615F776-88C3-514C-A901-87062145CB48}">
      <dsp:nvSpPr>
        <dsp:cNvPr id="0" name=""/>
        <dsp:cNvSpPr/>
      </dsp:nvSpPr>
      <dsp:spPr>
        <a:xfrm>
          <a:off x="4383989" y="555045"/>
          <a:ext cx="3845569" cy="3934271"/>
        </a:xfrm>
        <a:prstGeom prst="rect">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s-CR" sz="1800" kern="1200" dirty="0"/>
            <a:t>Oscilación de precio no se da al mismo tiempo o en el mismo monto entre el mercado nacional y el internacional</a:t>
          </a:r>
        </a:p>
        <a:p>
          <a:pPr marL="342900" lvl="2" indent="-171450" algn="l" defTabSz="800100" rtl="0">
            <a:lnSpc>
              <a:spcPct val="90000"/>
            </a:lnSpc>
            <a:spcBef>
              <a:spcPct val="0"/>
            </a:spcBef>
            <a:spcAft>
              <a:spcPct val="15000"/>
            </a:spcAft>
            <a:buChar char="•"/>
          </a:pPr>
          <a:r>
            <a:rPr lang="es-CR" sz="1800" kern="1200" dirty="0"/>
            <a:t>Baja el precio internacional: protección insuficiente</a:t>
          </a:r>
        </a:p>
        <a:p>
          <a:pPr marL="342900" lvl="2" indent="-171450" algn="l" defTabSz="800100" rtl="0">
            <a:lnSpc>
              <a:spcPct val="90000"/>
            </a:lnSpc>
            <a:spcBef>
              <a:spcPct val="0"/>
            </a:spcBef>
            <a:spcAft>
              <a:spcPct val="15000"/>
            </a:spcAft>
            <a:buChar char="•"/>
          </a:pPr>
          <a:r>
            <a:rPr lang="es-CR" sz="1800" kern="1200" dirty="0"/>
            <a:t>Sube el precio internacional: protección excesiva</a:t>
          </a:r>
        </a:p>
        <a:p>
          <a:pPr marL="171450" lvl="1" indent="-171450" algn="l" defTabSz="800100" rtl="0">
            <a:lnSpc>
              <a:spcPct val="90000"/>
            </a:lnSpc>
            <a:spcBef>
              <a:spcPct val="0"/>
            </a:spcBef>
            <a:spcAft>
              <a:spcPct val="15000"/>
            </a:spcAft>
            <a:buChar char="•"/>
          </a:pPr>
          <a:r>
            <a:rPr lang="es-CR" sz="1800" kern="1200" dirty="0"/>
            <a:t>Su determinación es mucho más compleja</a:t>
          </a:r>
        </a:p>
      </dsp:txBody>
      <dsp:txXfrm>
        <a:off x="4383989" y="555045"/>
        <a:ext cx="3845569" cy="39342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87674-74BE-470C-A05C-3FDC97B0EA99}">
      <dsp:nvSpPr>
        <dsp:cNvPr id="0" name=""/>
        <dsp:cNvSpPr/>
      </dsp:nvSpPr>
      <dsp:spPr>
        <a:xfrm>
          <a:off x="619261" y="1425"/>
          <a:ext cx="3100820" cy="1550410"/>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outerShdw blurRad="38100" dist="38100" dir="2700000" algn="tl">
                  <a:srgbClr val="000000">
                    <a:alpha val="43137"/>
                  </a:srgbClr>
                </a:outerShdw>
              </a:effectLst>
            </a:rPr>
            <a:t>Causas Intrínsecas</a:t>
          </a:r>
        </a:p>
      </dsp:txBody>
      <dsp:txXfrm>
        <a:off x="664671" y="46835"/>
        <a:ext cx="3010000" cy="1459590"/>
      </dsp:txXfrm>
    </dsp:sp>
    <dsp:sp modelId="{35539D9B-73ED-406A-B4DA-378A11E28FDA}">
      <dsp:nvSpPr>
        <dsp:cNvPr id="0" name=""/>
        <dsp:cNvSpPr/>
      </dsp:nvSpPr>
      <dsp:spPr>
        <a:xfrm>
          <a:off x="929343" y="1551836"/>
          <a:ext cx="310082" cy="1162807"/>
        </a:xfrm>
        <a:custGeom>
          <a:avLst/>
          <a:gdLst/>
          <a:ahLst/>
          <a:cxnLst/>
          <a:rect l="0" t="0" r="0" b="0"/>
          <a:pathLst>
            <a:path>
              <a:moveTo>
                <a:pt x="0" y="0"/>
              </a:moveTo>
              <a:lnTo>
                <a:pt x="0" y="1162807"/>
              </a:lnTo>
              <a:lnTo>
                <a:pt x="310082" y="116280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D90F3C-B070-4A1C-BB52-D812F11A8CA0}">
      <dsp:nvSpPr>
        <dsp:cNvPr id="0" name=""/>
        <dsp:cNvSpPr/>
      </dsp:nvSpPr>
      <dsp:spPr>
        <a:xfrm>
          <a:off x="1239425" y="1939438"/>
          <a:ext cx="2734204" cy="15504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Su ventaja de adaptarse </a:t>
          </a:r>
          <a:r>
            <a:rPr lang="es-MX" sz="1600" b="1" kern="1200" noProof="0" dirty="0"/>
            <a:t>automáticamente</a:t>
          </a:r>
          <a:r>
            <a:rPr lang="en-US" sz="1600" b="1" kern="1200" dirty="0"/>
            <a:t> en el  tiempo a las oscilaciones del mercado </a:t>
          </a:r>
          <a:r>
            <a:rPr lang="en-US" sz="1600" b="1" kern="1200" dirty="0" err="1"/>
            <a:t>internacional</a:t>
          </a:r>
          <a:endParaRPr lang="es-ES_tradnl" sz="1600" kern="1200" dirty="0"/>
        </a:p>
      </dsp:txBody>
      <dsp:txXfrm>
        <a:off x="1284835" y="1984848"/>
        <a:ext cx="2643384" cy="1459590"/>
      </dsp:txXfrm>
    </dsp:sp>
    <dsp:sp modelId="{5CE298E3-D286-4ED9-B058-CB612CBFCB1B}">
      <dsp:nvSpPr>
        <dsp:cNvPr id="0" name=""/>
        <dsp:cNvSpPr/>
      </dsp:nvSpPr>
      <dsp:spPr>
        <a:xfrm>
          <a:off x="4495287" y="1425"/>
          <a:ext cx="3100820" cy="1550410"/>
        </a:xfrm>
        <a:prstGeom prst="roundRect">
          <a:avLst>
            <a:gd name="adj" fmla="val 1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_tradnl" sz="1600" b="1" kern="1200" dirty="0">
              <a:effectLst>
                <a:outerShdw blurRad="38100" dist="38100" dir="2700000" algn="tl">
                  <a:srgbClr val="000000">
                    <a:alpha val="43137"/>
                  </a:srgbClr>
                </a:outerShdw>
              </a:effectLst>
            </a:rPr>
            <a:t>Causas Extrínsecas</a:t>
          </a:r>
        </a:p>
      </dsp:txBody>
      <dsp:txXfrm>
        <a:off x="4540697" y="46835"/>
        <a:ext cx="3010000" cy="1459590"/>
      </dsp:txXfrm>
    </dsp:sp>
    <dsp:sp modelId="{55773F18-C592-4BF5-AE40-3AD630B5330D}">
      <dsp:nvSpPr>
        <dsp:cNvPr id="0" name=""/>
        <dsp:cNvSpPr/>
      </dsp:nvSpPr>
      <dsp:spPr>
        <a:xfrm>
          <a:off x="4805369" y="1551836"/>
          <a:ext cx="310082" cy="1162807"/>
        </a:xfrm>
        <a:custGeom>
          <a:avLst/>
          <a:gdLst/>
          <a:ahLst/>
          <a:cxnLst/>
          <a:rect l="0" t="0" r="0" b="0"/>
          <a:pathLst>
            <a:path>
              <a:moveTo>
                <a:pt x="0" y="0"/>
              </a:moveTo>
              <a:lnTo>
                <a:pt x="0" y="1162807"/>
              </a:lnTo>
              <a:lnTo>
                <a:pt x="310082" y="116280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894EC8-BC57-42F5-9ABF-A75374197BD4}">
      <dsp:nvSpPr>
        <dsp:cNvPr id="0" name=""/>
        <dsp:cNvSpPr/>
      </dsp:nvSpPr>
      <dsp:spPr>
        <a:xfrm>
          <a:off x="5115451" y="1939438"/>
          <a:ext cx="2480656" cy="15504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Carácter proteccionista de los derechos </a:t>
          </a:r>
          <a:r>
            <a:rPr lang="en-US" sz="1600" b="1" kern="1200" dirty="0" err="1"/>
            <a:t>arancelarios</a:t>
          </a:r>
          <a:r>
            <a:rPr lang="en-US" sz="1600" b="1" kern="1200" dirty="0"/>
            <a:t> </a:t>
          </a:r>
        </a:p>
      </dsp:txBody>
      <dsp:txXfrm>
        <a:off x="5160861" y="1984848"/>
        <a:ext cx="2389836" cy="1459590"/>
      </dsp:txXfrm>
    </dsp:sp>
    <dsp:sp modelId="{A078F9CD-DFC7-4BCA-9DDA-4EFBF61C605F}">
      <dsp:nvSpPr>
        <dsp:cNvPr id="0" name=""/>
        <dsp:cNvSpPr/>
      </dsp:nvSpPr>
      <dsp:spPr>
        <a:xfrm>
          <a:off x="4805369" y="1551836"/>
          <a:ext cx="310082" cy="3100820"/>
        </a:xfrm>
        <a:custGeom>
          <a:avLst/>
          <a:gdLst/>
          <a:ahLst/>
          <a:cxnLst/>
          <a:rect l="0" t="0" r="0" b="0"/>
          <a:pathLst>
            <a:path>
              <a:moveTo>
                <a:pt x="0" y="0"/>
              </a:moveTo>
              <a:lnTo>
                <a:pt x="0" y="3100820"/>
              </a:lnTo>
              <a:lnTo>
                <a:pt x="310082" y="3100820"/>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1D6F98-50A3-402F-94EF-99A5FDD4DBCD}">
      <dsp:nvSpPr>
        <dsp:cNvPr id="0" name=""/>
        <dsp:cNvSpPr/>
      </dsp:nvSpPr>
      <dsp:spPr>
        <a:xfrm>
          <a:off x="5115451" y="3877451"/>
          <a:ext cx="2480656" cy="1550410"/>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Proceso de integración </a:t>
          </a:r>
          <a:r>
            <a:rPr lang="en-US" sz="1600" b="1" kern="1200" dirty="0" err="1"/>
            <a:t>económica</a:t>
          </a:r>
          <a:r>
            <a:rPr lang="en-US" sz="1600" b="1" kern="1200" dirty="0"/>
            <a:t> </a:t>
          </a:r>
          <a:r>
            <a:rPr lang="en-US" sz="1600" b="1" kern="1200" dirty="0" err="1"/>
            <a:t>internacional</a:t>
          </a:r>
          <a:endParaRPr lang="es-ES_tradnl" sz="1600" kern="1200" dirty="0"/>
        </a:p>
      </dsp:txBody>
      <dsp:txXfrm>
        <a:off x="5160861" y="3922861"/>
        <a:ext cx="2389836" cy="1459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A4F5C-5B37-4363-B57F-DF33DBFD3144}">
      <dsp:nvSpPr>
        <dsp:cNvPr id="0" name=""/>
        <dsp:cNvSpPr/>
      </dsp:nvSpPr>
      <dsp:spPr>
        <a:xfrm>
          <a:off x="5923691" y="2485198"/>
          <a:ext cx="307761" cy="3857277"/>
        </a:xfrm>
        <a:custGeom>
          <a:avLst/>
          <a:gdLst/>
          <a:ahLst/>
          <a:cxnLst/>
          <a:rect l="0" t="0" r="0" b="0"/>
          <a:pathLst>
            <a:path>
              <a:moveTo>
                <a:pt x="0" y="0"/>
              </a:moveTo>
              <a:lnTo>
                <a:pt x="0" y="3857277"/>
              </a:lnTo>
              <a:lnTo>
                <a:pt x="307761" y="3857277"/>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38259F-F9B0-4325-A497-7BFB5526B658}">
      <dsp:nvSpPr>
        <dsp:cNvPr id="0" name=""/>
        <dsp:cNvSpPr/>
      </dsp:nvSpPr>
      <dsp:spPr>
        <a:xfrm>
          <a:off x="5923691" y="2485198"/>
          <a:ext cx="307761" cy="2400539"/>
        </a:xfrm>
        <a:custGeom>
          <a:avLst/>
          <a:gdLst/>
          <a:ahLst/>
          <a:cxnLst/>
          <a:rect l="0" t="0" r="0" b="0"/>
          <a:pathLst>
            <a:path>
              <a:moveTo>
                <a:pt x="0" y="0"/>
              </a:moveTo>
              <a:lnTo>
                <a:pt x="0" y="2400539"/>
              </a:lnTo>
              <a:lnTo>
                <a:pt x="307761" y="240053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4EE6BD-7944-4098-B085-85A7E90DE8A4}">
      <dsp:nvSpPr>
        <dsp:cNvPr id="0" name=""/>
        <dsp:cNvSpPr/>
      </dsp:nvSpPr>
      <dsp:spPr>
        <a:xfrm>
          <a:off x="5923691" y="2485198"/>
          <a:ext cx="307761" cy="943801"/>
        </a:xfrm>
        <a:custGeom>
          <a:avLst/>
          <a:gdLst/>
          <a:ahLst/>
          <a:cxnLst/>
          <a:rect l="0" t="0" r="0" b="0"/>
          <a:pathLst>
            <a:path>
              <a:moveTo>
                <a:pt x="0" y="0"/>
              </a:moveTo>
              <a:lnTo>
                <a:pt x="0" y="943801"/>
              </a:lnTo>
              <a:lnTo>
                <a:pt x="307761" y="94380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DD26C2-4E60-4FB5-A504-8E7011E4677A}">
      <dsp:nvSpPr>
        <dsp:cNvPr id="0" name=""/>
        <dsp:cNvSpPr/>
      </dsp:nvSpPr>
      <dsp:spPr>
        <a:xfrm>
          <a:off x="4261779" y="1028460"/>
          <a:ext cx="2482609" cy="430866"/>
        </a:xfrm>
        <a:custGeom>
          <a:avLst/>
          <a:gdLst/>
          <a:ahLst/>
          <a:cxnLst/>
          <a:rect l="0" t="0" r="0" b="0"/>
          <a:pathLst>
            <a:path>
              <a:moveTo>
                <a:pt x="0" y="0"/>
              </a:moveTo>
              <a:lnTo>
                <a:pt x="0" y="215433"/>
              </a:lnTo>
              <a:lnTo>
                <a:pt x="2482609" y="215433"/>
              </a:lnTo>
              <a:lnTo>
                <a:pt x="2482609" y="43086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1520F4-46EC-4E91-B104-6EBCEA69EF72}">
      <dsp:nvSpPr>
        <dsp:cNvPr id="0" name=""/>
        <dsp:cNvSpPr/>
      </dsp:nvSpPr>
      <dsp:spPr>
        <a:xfrm>
          <a:off x="3441082" y="2485198"/>
          <a:ext cx="307761" cy="2400539"/>
        </a:xfrm>
        <a:custGeom>
          <a:avLst/>
          <a:gdLst/>
          <a:ahLst/>
          <a:cxnLst/>
          <a:rect l="0" t="0" r="0" b="0"/>
          <a:pathLst>
            <a:path>
              <a:moveTo>
                <a:pt x="0" y="0"/>
              </a:moveTo>
              <a:lnTo>
                <a:pt x="0" y="2400539"/>
              </a:lnTo>
              <a:lnTo>
                <a:pt x="307761" y="240053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7CAA84-BC7A-4024-953F-0668C9B7B43D}">
      <dsp:nvSpPr>
        <dsp:cNvPr id="0" name=""/>
        <dsp:cNvSpPr/>
      </dsp:nvSpPr>
      <dsp:spPr>
        <a:xfrm>
          <a:off x="3441082" y="2485198"/>
          <a:ext cx="307761" cy="943801"/>
        </a:xfrm>
        <a:custGeom>
          <a:avLst/>
          <a:gdLst/>
          <a:ahLst/>
          <a:cxnLst/>
          <a:rect l="0" t="0" r="0" b="0"/>
          <a:pathLst>
            <a:path>
              <a:moveTo>
                <a:pt x="0" y="0"/>
              </a:moveTo>
              <a:lnTo>
                <a:pt x="0" y="943801"/>
              </a:lnTo>
              <a:lnTo>
                <a:pt x="307761" y="94380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D8D8A4-9735-427E-9836-F126AB7B1CAE}">
      <dsp:nvSpPr>
        <dsp:cNvPr id="0" name=""/>
        <dsp:cNvSpPr/>
      </dsp:nvSpPr>
      <dsp:spPr>
        <a:xfrm>
          <a:off x="4216059" y="1028460"/>
          <a:ext cx="91440" cy="430866"/>
        </a:xfrm>
        <a:custGeom>
          <a:avLst/>
          <a:gdLst/>
          <a:ahLst/>
          <a:cxnLst/>
          <a:rect l="0" t="0" r="0" b="0"/>
          <a:pathLst>
            <a:path>
              <a:moveTo>
                <a:pt x="45720" y="0"/>
              </a:moveTo>
              <a:lnTo>
                <a:pt x="45720" y="43086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BDF7DA-094C-4C0A-96D2-EEE6ECD7A112}">
      <dsp:nvSpPr>
        <dsp:cNvPr id="0" name=""/>
        <dsp:cNvSpPr/>
      </dsp:nvSpPr>
      <dsp:spPr>
        <a:xfrm>
          <a:off x="958472" y="2485198"/>
          <a:ext cx="307761" cy="2400539"/>
        </a:xfrm>
        <a:custGeom>
          <a:avLst/>
          <a:gdLst/>
          <a:ahLst/>
          <a:cxnLst/>
          <a:rect l="0" t="0" r="0" b="0"/>
          <a:pathLst>
            <a:path>
              <a:moveTo>
                <a:pt x="0" y="0"/>
              </a:moveTo>
              <a:lnTo>
                <a:pt x="0" y="2400539"/>
              </a:lnTo>
              <a:lnTo>
                <a:pt x="307761" y="2400539"/>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94DB02C-06EC-40A2-8DF6-A8B5B7BD5DE2}">
      <dsp:nvSpPr>
        <dsp:cNvPr id="0" name=""/>
        <dsp:cNvSpPr/>
      </dsp:nvSpPr>
      <dsp:spPr>
        <a:xfrm>
          <a:off x="958472" y="2485198"/>
          <a:ext cx="307761" cy="943801"/>
        </a:xfrm>
        <a:custGeom>
          <a:avLst/>
          <a:gdLst/>
          <a:ahLst/>
          <a:cxnLst/>
          <a:rect l="0" t="0" r="0" b="0"/>
          <a:pathLst>
            <a:path>
              <a:moveTo>
                <a:pt x="0" y="0"/>
              </a:moveTo>
              <a:lnTo>
                <a:pt x="0" y="943801"/>
              </a:lnTo>
              <a:lnTo>
                <a:pt x="307761" y="943801"/>
              </a:lnTo>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CF80D9-983D-43AA-BD70-C6CA4F397297}">
      <dsp:nvSpPr>
        <dsp:cNvPr id="0" name=""/>
        <dsp:cNvSpPr/>
      </dsp:nvSpPr>
      <dsp:spPr>
        <a:xfrm>
          <a:off x="1779170" y="1028460"/>
          <a:ext cx="2482609" cy="430866"/>
        </a:xfrm>
        <a:custGeom>
          <a:avLst/>
          <a:gdLst/>
          <a:ahLst/>
          <a:cxnLst/>
          <a:rect l="0" t="0" r="0" b="0"/>
          <a:pathLst>
            <a:path>
              <a:moveTo>
                <a:pt x="2482609" y="0"/>
              </a:moveTo>
              <a:lnTo>
                <a:pt x="2482609" y="215433"/>
              </a:lnTo>
              <a:lnTo>
                <a:pt x="0" y="215433"/>
              </a:lnTo>
              <a:lnTo>
                <a:pt x="0" y="43086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10AF8B-BCCA-4B9E-8228-444548843405}">
      <dsp:nvSpPr>
        <dsp:cNvPr id="0" name=""/>
        <dsp:cNvSpPr/>
      </dsp:nvSpPr>
      <dsp:spPr>
        <a:xfrm>
          <a:off x="3235907" y="2588"/>
          <a:ext cx="2051743" cy="1025871"/>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b="1" kern="1200" dirty="0">
              <a:solidFill>
                <a:schemeClr val="tx1"/>
              </a:solidFill>
            </a:rPr>
            <a:t>FUENTES NORMATIVAS</a:t>
          </a:r>
          <a:endParaRPr lang="es-CR" sz="1800" kern="1200" dirty="0">
            <a:solidFill>
              <a:schemeClr val="tx1"/>
            </a:solidFill>
          </a:endParaRPr>
        </a:p>
      </dsp:txBody>
      <dsp:txXfrm>
        <a:off x="3235907" y="2588"/>
        <a:ext cx="2051743" cy="1025871"/>
      </dsp:txXfrm>
    </dsp:sp>
    <dsp:sp modelId="{F04EE853-19C2-4855-9095-ABBEE2F27581}">
      <dsp:nvSpPr>
        <dsp:cNvPr id="0" name=""/>
        <dsp:cNvSpPr/>
      </dsp:nvSpPr>
      <dsp:spPr>
        <a:xfrm>
          <a:off x="753298" y="1459326"/>
          <a:ext cx="2051743" cy="1025871"/>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Multilateral</a:t>
          </a:r>
          <a:endParaRPr lang="es-CR" sz="1800" kern="1200" dirty="0">
            <a:solidFill>
              <a:schemeClr val="tx1"/>
            </a:solidFill>
          </a:endParaRPr>
        </a:p>
      </dsp:txBody>
      <dsp:txXfrm>
        <a:off x="753298" y="1459326"/>
        <a:ext cx="2051743" cy="1025871"/>
      </dsp:txXfrm>
    </dsp:sp>
    <dsp:sp modelId="{E1151653-0F43-409A-BAD9-397C30553979}">
      <dsp:nvSpPr>
        <dsp:cNvPr id="0" name=""/>
        <dsp:cNvSpPr/>
      </dsp:nvSpPr>
      <dsp:spPr>
        <a:xfrm>
          <a:off x="1266234" y="2916064"/>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Convenio internacional</a:t>
          </a:r>
          <a:endParaRPr lang="es-CR" sz="1800" kern="1200" dirty="0">
            <a:solidFill>
              <a:schemeClr val="tx1"/>
            </a:solidFill>
          </a:endParaRPr>
        </a:p>
      </dsp:txBody>
      <dsp:txXfrm>
        <a:off x="1266234" y="2916064"/>
        <a:ext cx="2051743" cy="1025871"/>
      </dsp:txXfrm>
    </dsp:sp>
    <dsp:sp modelId="{947A6104-7B5E-4CD8-8729-34662366B2CB}">
      <dsp:nvSpPr>
        <dsp:cNvPr id="0" name=""/>
        <dsp:cNvSpPr/>
      </dsp:nvSpPr>
      <dsp:spPr>
        <a:xfrm>
          <a:off x="1266234" y="4372801"/>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Estudios, casos, consultas, etc. (comité de valor)</a:t>
          </a:r>
          <a:endParaRPr lang="es-CR" sz="1800" kern="1200" dirty="0">
            <a:solidFill>
              <a:schemeClr val="tx1"/>
            </a:solidFill>
          </a:endParaRPr>
        </a:p>
      </dsp:txBody>
      <dsp:txXfrm>
        <a:off x="1266234" y="4372801"/>
        <a:ext cx="2051743" cy="1025871"/>
      </dsp:txXfrm>
    </dsp:sp>
    <dsp:sp modelId="{3F674AAF-E743-4FDC-8AAC-656DFAFB0A23}">
      <dsp:nvSpPr>
        <dsp:cNvPr id="0" name=""/>
        <dsp:cNvSpPr/>
      </dsp:nvSpPr>
      <dsp:spPr>
        <a:xfrm>
          <a:off x="3235907" y="1459326"/>
          <a:ext cx="2051743" cy="1025871"/>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Centroamérica</a:t>
          </a:r>
          <a:endParaRPr lang="es-CR" sz="1800" kern="1200" dirty="0">
            <a:solidFill>
              <a:schemeClr val="tx1"/>
            </a:solidFill>
          </a:endParaRPr>
        </a:p>
      </dsp:txBody>
      <dsp:txXfrm>
        <a:off x="3235907" y="1459326"/>
        <a:ext cx="2051743" cy="1025871"/>
      </dsp:txXfrm>
    </dsp:sp>
    <dsp:sp modelId="{17DDD926-B4E8-47D1-A559-D985A8BD2B81}">
      <dsp:nvSpPr>
        <dsp:cNvPr id="0" name=""/>
        <dsp:cNvSpPr/>
      </dsp:nvSpPr>
      <dsp:spPr>
        <a:xfrm>
          <a:off x="3748843" y="2916064"/>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Reglamento Centroamericano</a:t>
          </a:r>
          <a:endParaRPr lang="es-CR" sz="1800" kern="1200" dirty="0">
            <a:solidFill>
              <a:schemeClr val="tx1"/>
            </a:solidFill>
          </a:endParaRPr>
        </a:p>
      </dsp:txBody>
      <dsp:txXfrm>
        <a:off x="3748843" y="2916064"/>
        <a:ext cx="2051743" cy="1025871"/>
      </dsp:txXfrm>
    </dsp:sp>
    <dsp:sp modelId="{38C14A0F-6267-4FBF-9050-C90882220C35}">
      <dsp:nvSpPr>
        <dsp:cNvPr id="0" name=""/>
        <dsp:cNvSpPr/>
      </dsp:nvSpPr>
      <dsp:spPr>
        <a:xfrm>
          <a:off x="3748843" y="4372801"/>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Estudios</a:t>
          </a:r>
          <a:endParaRPr lang="es-CR" sz="1800" kern="1200" dirty="0">
            <a:solidFill>
              <a:schemeClr val="tx1"/>
            </a:solidFill>
          </a:endParaRPr>
        </a:p>
      </dsp:txBody>
      <dsp:txXfrm>
        <a:off x="3748843" y="4372801"/>
        <a:ext cx="2051743" cy="1025871"/>
      </dsp:txXfrm>
    </dsp:sp>
    <dsp:sp modelId="{C8519D4D-BB01-49BA-8BFD-12CD4805A43D}">
      <dsp:nvSpPr>
        <dsp:cNvPr id="0" name=""/>
        <dsp:cNvSpPr/>
      </dsp:nvSpPr>
      <dsp:spPr>
        <a:xfrm>
          <a:off x="5718517" y="1459326"/>
          <a:ext cx="2051743" cy="1025871"/>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Nacional</a:t>
          </a:r>
          <a:endParaRPr lang="es-CR" sz="1800" kern="1200" dirty="0">
            <a:solidFill>
              <a:schemeClr val="tx1"/>
            </a:solidFill>
          </a:endParaRPr>
        </a:p>
      </dsp:txBody>
      <dsp:txXfrm>
        <a:off x="5718517" y="1459326"/>
        <a:ext cx="2051743" cy="1025871"/>
      </dsp:txXfrm>
    </dsp:sp>
    <dsp:sp modelId="{0FF52440-E073-4456-B8BB-E9D9B9FECFC6}">
      <dsp:nvSpPr>
        <dsp:cNvPr id="0" name=""/>
        <dsp:cNvSpPr/>
      </dsp:nvSpPr>
      <dsp:spPr>
        <a:xfrm>
          <a:off x="6231453" y="2916064"/>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Ley</a:t>
          </a:r>
          <a:endParaRPr lang="es-CR" sz="1800" kern="1200" dirty="0">
            <a:solidFill>
              <a:schemeClr val="tx1"/>
            </a:solidFill>
          </a:endParaRPr>
        </a:p>
      </dsp:txBody>
      <dsp:txXfrm>
        <a:off x="6231453" y="2916064"/>
        <a:ext cx="2051743" cy="1025871"/>
      </dsp:txXfrm>
    </dsp:sp>
    <dsp:sp modelId="{D9AEF7DB-66EB-4237-80FA-0644BD4D3986}">
      <dsp:nvSpPr>
        <dsp:cNvPr id="0" name=""/>
        <dsp:cNvSpPr/>
      </dsp:nvSpPr>
      <dsp:spPr>
        <a:xfrm>
          <a:off x="6231453" y="4372801"/>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Reglamento</a:t>
          </a:r>
          <a:endParaRPr lang="es-CR" sz="1800" kern="1200" dirty="0">
            <a:solidFill>
              <a:schemeClr val="tx1"/>
            </a:solidFill>
          </a:endParaRPr>
        </a:p>
      </dsp:txBody>
      <dsp:txXfrm>
        <a:off x="6231453" y="4372801"/>
        <a:ext cx="2051743" cy="1025871"/>
      </dsp:txXfrm>
    </dsp:sp>
    <dsp:sp modelId="{DD000558-AFEB-41FB-A7CA-54AED0557EBE}">
      <dsp:nvSpPr>
        <dsp:cNvPr id="0" name=""/>
        <dsp:cNvSpPr/>
      </dsp:nvSpPr>
      <dsp:spPr>
        <a:xfrm>
          <a:off x="6231453" y="5829539"/>
          <a:ext cx="2051743" cy="1025871"/>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rPr>
            <a:t>Directrices administrativas DGA</a:t>
          </a:r>
          <a:endParaRPr lang="es-CR" sz="1800" kern="1200" dirty="0">
            <a:solidFill>
              <a:schemeClr val="tx1"/>
            </a:solidFill>
          </a:endParaRPr>
        </a:p>
      </dsp:txBody>
      <dsp:txXfrm>
        <a:off x="6231453" y="5829539"/>
        <a:ext cx="2051743" cy="1025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2E3A4-CBD5-4FCA-899B-AE43F1A66375}">
      <dsp:nvSpPr>
        <dsp:cNvPr id="0" name=""/>
        <dsp:cNvSpPr/>
      </dsp:nvSpPr>
      <dsp:spPr>
        <a:xfrm>
          <a:off x="6461300" y="2142232"/>
          <a:ext cx="416292" cy="3832692"/>
        </a:xfrm>
        <a:custGeom>
          <a:avLst/>
          <a:gdLst/>
          <a:ahLst/>
          <a:cxnLst/>
          <a:rect l="0" t="0" r="0" b="0"/>
          <a:pathLst>
            <a:path>
              <a:moveTo>
                <a:pt x="0" y="0"/>
              </a:moveTo>
              <a:lnTo>
                <a:pt x="0" y="3832692"/>
              </a:lnTo>
              <a:lnTo>
                <a:pt x="416292" y="3832692"/>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D49D07-7371-422D-BA98-9E6F337BB0B8}">
      <dsp:nvSpPr>
        <dsp:cNvPr id="0" name=""/>
        <dsp:cNvSpPr/>
      </dsp:nvSpPr>
      <dsp:spPr>
        <a:xfrm>
          <a:off x="6461300" y="2142232"/>
          <a:ext cx="416292" cy="2362318"/>
        </a:xfrm>
        <a:custGeom>
          <a:avLst/>
          <a:gdLst/>
          <a:ahLst/>
          <a:cxnLst/>
          <a:rect l="0" t="0" r="0" b="0"/>
          <a:pathLst>
            <a:path>
              <a:moveTo>
                <a:pt x="0" y="0"/>
              </a:moveTo>
              <a:lnTo>
                <a:pt x="0" y="2362318"/>
              </a:lnTo>
              <a:lnTo>
                <a:pt x="416292" y="2362318"/>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BFB28D7-8F75-4DED-8165-4AD31207512D}">
      <dsp:nvSpPr>
        <dsp:cNvPr id="0" name=""/>
        <dsp:cNvSpPr/>
      </dsp:nvSpPr>
      <dsp:spPr>
        <a:xfrm>
          <a:off x="6461300" y="2142232"/>
          <a:ext cx="416292" cy="891944"/>
        </a:xfrm>
        <a:custGeom>
          <a:avLst/>
          <a:gdLst/>
          <a:ahLst/>
          <a:cxnLst/>
          <a:rect l="0" t="0" r="0" b="0"/>
          <a:pathLst>
            <a:path>
              <a:moveTo>
                <a:pt x="0" y="0"/>
              </a:moveTo>
              <a:lnTo>
                <a:pt x="0" y="891944"/>
              </a:lnTo>
              <a:lnTo>
                <a:pt x="416292" y="891944"/>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0674F82-9784-498F-95D8-3865A0D675B5}">
      <dsp:nvSpPr>
        <dsp:cNvPr id="0" name=""/>
        <dsp:cNvSpPr/>
      </dsp:nvSpPr>
      <dsp:spPr>
        <a:xfrm>
          <a:off x="4482612" y="1008365"/>
          <a:ext cx="3088801" cy="313515"/>
        </a:xfrm>
        <a:custGeom>
          <a:avLst/>
          <a:gdLst/>
          <a:ahLst/>
          <a:cxnLst/>
          <a:rect l="0" t="0" r="0" b="0"/>
          <a:pathLst>
            <a:path>
              <a:moveTo>
                <a:pt x="0" y="0"/>
              </a:moveTo>
              <a:lnTo>
                <a:pt x="0" y="156757"/>
              </a:lnTo>
              <a:lnTo>
                <a:pt x="3088801" y="156757"/>
              </a:lnTo>
              <a:lnTo>
                <a:pt x="3088801" y="31351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DD9886-13FE-4C92-A83E-8F750E69FAF6}">
      <dsp:nvSpPr>
        <dsp:cNvPr id="0" name=""/>
        <dsp:cNvSpPr/>
      </dsp:nvSpPr>
      <dsp:spPr>
        <a:xfrm>
          <a:off x="3372498" y="2142232"/>
          <a:ext cx="416292" cy="2362318"/>
        </a:xfrm>
        <a:custGeom>
          <a:avLst/>
          <a:gdLst/>
          <a:ahLst/>
          <a:cxnLst/>
          <a:rect l="0" t="0" r="0" b="0"/>
          <a:pathLst>
            <a:path>
              <a:moveTo>
                <a:pt x="0" y="0"/>
              </a:moveTo>
              <a:lnTo>
                <a:pt x="0" y="2362318"/>
              </a:lnTo>
              <a:lnTo>
                <a:pt x="416292" y="2362318"/>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10885E-A8E4-4167-86A8-BE1128D72C79}">
      <dsp:nvSpPr>
        <dsp:cNvPr id="0" name=""/>
        <dsp:cNvSpPr/>
      </dsp:nvSpPr>
      <dsp:spPr>
        <a:xfrm>
          <a:off x="3372498" y="2142232"/>
          <a:ext cx="416292" cy="891944"/>
        </a:xfrm>
        <a:custGeom>
          <a:avLst/>
          <a:gdLst/>
          <a:ahLst/>
          <a:cxnLst/>
          <a:rect l="0" t="0" r="0" b="0"/>
          <a:pathLst>
            <a:path>
              <a:moveTo>
                <a:pt x="0" y="0"/>
              </a:moveTo>
              <a:lnTo>
                <a:pt x="0" y="891944"/>
              </a:lnTo>
              <a:lnTo>
                <a:pt x="416292" y="891944"/>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6F370B0-C4CE-446D-9C20-42A57505AAE7}">
      <dsp:nvSpPr>
        <dsp:cNvPr id="0" name=""/>
        <dsp:cNvSpPr/>
      </dsp:nvSpPr>
      <dsp:spPr>
        <a:xfrm>
          <a:off x="4436892" y="1008365"/>
          <a:ext cx="91440" cy="313515"/>
        </a:xfrm>
        <a:custGeom>
          <a:avLst/>
          <a:gdLst/>
          <a:ahLst/>
          <a:cxnLst/>
          <a:rect l="0" t="0" r="0" b="0"/>
          <a:pathLst>
            <a:path>
              <a:moveTo>
                <a:pt x="45720" y="0"/>
              </a:moveTo>
              <a:lnTo>
                <a:pt x="45720" y="31351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C989D8-3CB7-4B23-81BE-1E83B6C0D702}">
      <dsp:nvSpPr>
        <dsp:cNvPr id="0" name=""/>
        <dsp:cNvSpPr/>
      </dsp:nvSpPr>
      <dsp:spPr>
        <a:xfrm>
          <a:off x="283696" y="2142232"/>
          <a:ext cx="416292" cy="2362318"/>
        </a:xfrm>
        <a:custGeom>
          <a:avLst/>
          <a:gdLst/>
          <a:ahLst/>
          <a:cxnLst/>
          <a:rect l="0" t="0" r="0" b="0"/>
          <a:pathLst>
            <a:path>
              <a:moveTo>
                <a:pt x="0" y="0"/>
              </a:moveTo>
              <a:lnTo>
                <a:pt x="0" y="2362318"/>
              </a:lnTo>
              <a:lnTo>
                <a:pt x="416292" y="2362318"/>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DD5EC0-D4DC-42BC-AA2D-C46AC036E856}">
      <dsp:nvSpPr>
        <dsp:cNvPr id="0" name=""/>
        <dsp:cNvSpPr/>
      </dsp:nvSpPr>
      <dsp:spPr>
        <a:xfrm>
          <a:off x="283696" y="2142232"/>
          <a:ext cx="416292" cy="891944"/>
        </a:xfrm>
        <a:custGeom>
          <a:avLst/>
          <a:gdLst/>
          <a:ahLst/>
          <a:cxnLst/>
          <a:rect l="0" t="0" r="0" b="0"/>
          <a:pathLst>
            <a:path>
              <a:moveTo>
                <a:pt x="0" y="0"/>
              </a:moveTo>
              <a:lnTo>
                <a:pt x="0" y="891944"/>
              </a:lnTo>
              <a:lnTo>
                <a:pt x="416292" y="891944"/>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DA65C7-52C9-4F66-812C-66C718AD5DA3}">
      <dsp:nvSpPr>
        <dsp:cNvPr id="0" name=""/>
        <dsp:cNvSpPr/>
      </dsp:nvSpPr>
      <dsp:spPr>
        <a:xfrm>
          <a:off x="1393810" y="1008365"/>
          <a:ext cx="3088801" cy="313515"/>
        </a:xfrm>
        <a:custGeom>
          <a:avLst/>
          <a:gdLst/>
          <a:ahLst/>
          <a:cxnLst/>
          <a:rect l="0" t="0" r="0" b="0"/>
          <a:pathLst>
            <a:path>
              <a:moveTo>
                <a:pt x="3088801" y="0"/>
              </a:moveTo>
              <a:lnTo>
                <a:pt x="3088801" y="156757"/>
              </a:lnTo>
              <a:lnTo>
                <a:pt x="0" y="156757"/>
              </a:lnTo>
              <a:lnTo>
                <a:pt x="0" y="313515"/>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C1E4E9-CB38-44F1-865E-4F8EC39677F7}">
      <dsp:nvSpPr>
        <dsp:cNvPr id="0" name=""/>
        <dsp:cNvSpPr/>
      </dsp:nvSpPr>
      <dsp:spPr>
        <a:xfrm>
          <a:off x="3094969" y="188013"/>
          <a:ext cx="2775286" cy="820351"/>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R" sz="1600" b="1" kern="1200" dirty="0">
              <a:solidFill>
                <a:schemeClr val="tx1"/>
              </a:solidFill>
              <a:effectLst>
                <a:outerShdw blurRad="38100" dist="38100" dir="2700000" algn="tl">
                  <a:srgbClr val="000000">
                    <a:alpha val="43137"/>
                  </a:srgbClr>
                </a:outerShdw>
              </a:effectLst>
            </a:rPr>
            <a:t>Administración</a:t>
          </a:r>
        </a:p>
      </dsp:txBody>
      <dsp:txXfrm>
        <a:off x="3094969" y="188013"/>
        <a:ext cx="2775286" cy="820351"/>
      </dsp:txXfrm>
    </dsp:sp>
    <dsp:sp modelId="{A532B7A7-B4DC-4DDB-9763-0E4F92C3A88E}">
      <dsp:nvSpPr>
        <dsp:cNvPr id="0" name=""/>
        <dsp:cNvSpPr/>
      </dsp:nvSpPr>
      <dsp:spPr>
        <a:xfrm>
          <a:off x="6167" y="1321880"/>
          <a:ext cx="2775286" cy="820351"/>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R" sz="1600" b="1" kern="1200" dirty="0">
              <a:solidFill>
                <a:prstClr val="black"/>
              </a:solidFill>
              <a:effectLst>
                <a:outerShdw blurRad="38100" dist="38100" dir="2700000" algn="tl">
                  <a:srgbClr val="000000">
                    <a:alpha val="43137"/>
                  </a:srgbClr>
                </a:outerShdw>
              </a:effectLst>
              <a:latin typeface="Lucida Sans Unicode"/>
              <a:ea typeface="+mn-ea"/>
              <a:cs typeface="+mn-cs"/>
            </a:rPr>
            <a:t>OMC</a:t>
          </a:r>
        </a:p>
      </dsp:txBody>
      <dsp:txXfrm>
        <a:off x="6167" y="1321880"/>
        <a:ext cx="2775286" cy="820351"/>
      </dsp:txXfrm>
    </dsp:sp>
    <dsp:sp modelId="{F22FAEAD-8306-4547-95FF-3B765D4CED64}">
      <dsp:nvSpPr>
        <dsp:cNvPr id="0" name=""/>
        <dsp:cNvSpPr/>
      </dsp:nvSpPr>
      <dsp:spPr>
        <a:xfrm>
          <a:off x="699989" y="2455748"/>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Panel</a:t>
          </a:r>
        </a:p>
      </dsp:txBody>
      <dsp:txXfrm>
        <a:off x="699989" y="2455748"/>
        <a:ext cx="2260239" cy="1156858"/>
      </dsp:txXfrm>
    </dsp:sp>
    <dsp:sp modelId="{CD4578B4-0393-48AF-94AA-83EF142DDB05}">
      <dsp:nvSpPr>
        <dsp:cNvPr id="0" name=""/>
        <dsp:cNvSpPr/>
      </dsp:nvSpPr>
      <dsp:spPr>
        <a:xfrm>
          <a:off x="699989" y="3926121"/>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Comités, etc.</a:t>
          </a:r>
        </a:p>
      </dsp:txBody>
      <dsp:txXfrm>
        <a:off x="699989" y="3926121"/>
        <a:ext cx="2260239" cy="1156858"/>
      </dsp:txXfrm>
    </dsp:sp>
    <dsp:sp modelId="{D5853694-1D7E-4029-B8A2-2805731C182C}">
      <dsp:nvSpPr>
        <dsp:cNvPr id="0" name=""/>
        <dsp:cNvSpPr/>
      </dsp:nvSpPr>
      <dsp:spPr>
        <a:xfrm>
          <a:off x="3094969" y="1321880"/>
          <a:ext cx="2775286" cy="820351"/>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R" sz="1600" b="1" u="none" kern="1200" dirty="0">
              <a:solidFill>
                <a:schemeClr val="tx1"/>
              </a:solidFill>
              <a:effectLst>
                <a:outerShdw blurRad="38100" dist="38100" dir="2700000" algn="tl">
                  <a:srgbClr val="000000">
                    <a:alpha val="43137"/>
                  </a:srgbClr>
                </a:outerShdw>
              </a:effectLst>
            </a:rPr>
            <a:t>Regional</a:t>
          </a:r>
        </a:p>
      </dsp:txBody>
      <dsp:txXfrm>
        <a:off x="3094969" y="1321880"/>
        <a:ext cx="2775286" cy="820351"/>
      </dsp:txXfrm>
    </dsp:sp>
    <dsp:sp modelId="{18F20D2C-00A1-4403-A81E-8E18C6368A3A}">
      <dsp:nvSpPr>
        <dsp:cNvPr id="0" name=""/>
        <dsp:cNvSpPr/>
      </dsp:nvSpPr>
      <dsp:spPr>
        <a:xfrm>
          <a:off x="3788791" y="2455748"/>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SIECA</a:t>
          </a:r>
        </a:p>
      </dsp:txBody>
      <dsp:txXfrm>
        <a:off x="3788791" y="2455748"/>
        <a:ext cx="2260239" cy="1156858"/>
      </dsp:txXfrm>
    </dsp:sp>
    <dsp:sp modelId="{3BD824CA-CF88-4712-ADE8-E76CCE45A41F}">
      <dsp:nvSpPr>
        <dsp:cNvPr id="0" name=""/>
        <dsp:cNvSpPr/>
      </dsp:nvSpPr>
      <dsp:spPr>
        <a:xfrm>
          <a:off x="3788791" y="3926121"/>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Comité técnico</a:t>
          </a:r>
        </a:p>
      </dsp:txBody>
      <dsp:txXfrm>
        <a:off x="3788791" y="3926121"/>
        <a:ext cx="2260239" cy="1156858"/>
      </dsp:txXfrm>
    </dsp:sp>
    <dsp:sp modelId="{46510EA0-B885-4A11-9392-3215EDF60BE9}">
      <dsp:nvSpPr>
        <dsp:cNvPr id="0" name=""/>
        <dsp:cNvSpPr/>
      </dsp:nvSpPr>
      <dsp:spPr>
        <a:xfrm>
          <a:off x="6183771" y="1321880"/>
          <a:ext cx="2775286" cy="820351"/>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CR" sz="1600" b="1" u="none" kern="1200" dirty="0">
              <a:solidFill>
                <a:schemeClr val="tx1"/>
              </a:solidFill>
              <a:effectLst>
                <a:outerShdw blurRad="38100" dist="38100" dir="2700000" algn="tl">
                  <a:srgbClr val="000000">
                    <a:alpha val="43137"/>
                  </a:srgbClr>
                </a:outerShdw>
              </a:effectLst>
            </a:rPr>
            <a:t>Nacional</a:t>
          </a:r>
        </a:p>
      </dsp:txBody>
      <dsp:txXfrm>
        <a:off x="6183771" y="1321880"/>
        <a:ext cx="2775286" cy="820351"/>
      </dsp:txXfrm>
    </dsp:sp>
    <dsp:sp modelId="{47406C8C-604E-47D5-98F2-95B94C3F546E}">
      <dsp:nvSpPr>
        <dsp:cNvPr id="0" name=""/>
        <dsp:cNvSpPr/>
      </dsp:nvSpPr>
      <dsp:spPr>
        <a:xfrm>
          <a:off x="6877592" y="2455748"/>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DGA</a:t>
          </a:r>
        </a:p>
      </dsp:txBody>
      <dsp:txXfrm>
        <a:off x="6877592" y="2455748"/>
        <a:ext cx="2260239" cy="1156858"/>
      </dsp:txXfrm>
    </dsp:sp>
    <dsp:sp modelId="{D8C13757-E1D2-4802-878A-60D777C3EA55}">
      <dsp:nvSpPr>
        <dsp:cNvPr id="0" name=""/>
        <dsp:cNvSpPr/>
      </dsp:nvSpPr>
      <dsp:spPr>
        <a:xfrm>
          <a:off x="6877592" y="3926121"/>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s-CR" sz="1200" kern="1200" dirty="0">
              <a:solidFill>
                <a:schemeClr val="tx1"/>
              </a:solidFill>
            </a:rPr>
            <a:t> ONVVA</a:t>
          </a:r>
        </a:p>
      </dsp:txBody>
      <dsp:txXfrm>
        <a:off x="6877592" y="3926121"/>
        <a:ext cx="2260239" cy="1156858"/>
      </dsp:txXfrm>
    </dsp:sp>
    <dsp:sp modelId="{1BB9F05A-5714-49D3-8BCC-F70EAA1F8450}">
      <dsp:nvSpPr>
        <dsp:cNvPr id="0" name=""/>
        <dsp:cNvSpPr/>
      </dsp:nvSpPr>
      <dsp:spPr>
        <a:xfrm>
          <a:off x="6877592" y="5396495"/>
          <a:ext cx="2260239" cy="1156858"/>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es-CR" sz="1100" kern="1200" dirty="0">
              <a:solidFill>
                <a:schemeClr val="tx1"/>
              </a:solidFill>
            </a:rPr>
            <a:t>Aduanas – competencia territorial</a:t>
          </a:r>
        </a:p>
      </dsp:txBody>
      <dsp:txXfrm>
        <a:off x="6877592" y="5396495"/>
        <a:ext cx="2260239" cy="11568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D35198-DBB4-4F9E-883F-5EC2693DB277}">
      <dsp:nvSpPr>
        <dsp:cNvPr id="0" name=""/>
        <dsp:cNvSpPr/>
      </dsp:nvSpPr>
      <dsp:spPr>
        <a:xfrm>
          <a:off x="0" y="217747"/>
          <a:ext cx="8507288" cy="974610"/>
        </a:xfrm>
        <a:prstGeom prst="round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rtl="0">
            <a:lnSpc>
              <a:spcPct val="90000"/>
            </a:lnSpc>
            <a:spcBef>
              <a:spcPct val="0"/>
            </a:spcBef>
            <a:spcAft>
              <a:spcPct val="35000"/>
            </a:spcAft>
            <a:buNone/>
          </a:pPr>
          <a:r>
            <a:rPr lang="es-ES" sz="3400" kern="1200" dirty="0"/>
            <a:t>Proceso de Declaración ante la Aduana</a:t>
          </a:r>
          <a:endParaRPr lang="es-CR" sz="3400" kern="1200" dirty="0"/>
        </a:p>
      </dsp:txBody>
      <dsp:txXfrm>
        <a:off x="47577" y="265324"/>
        <a:ext cx="8412134" cy="879456"/>
      </dsp:txXfrm>
    </dsp:sp>
    <dsp:sp modelId="{23B19BE9-4A20-4F4A-844C-12A680A5D577}">
      <dsp:nvSpPr>
        <dsp:cNvPr id="0" name=""/>
        <dsp:cNvSpPr/>
      </dsp:nvSpPr>
      <dsp:spPr>
        <a:xfrm>
          <a:off x="0" y="1192357"/>
          <a:ext cx="8507288" cy="492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106" tIns="43180" rIns="241808" bIns="43180" numCol="1" spcCol="1270" anchor="t" anchorCtr="0">
          <a:noAutofit/>
        </a:bodyPr>
        <a:lstStyle/>
        <a:p>
          <a:pPr marL="228600" lvl="1" indent="-228600" algn="l" defTabSz="1200150" rtl="0">
            <a:lnSpc>
              <a:spcPct val="90000"/>
            </a:lnSpc>
            <a:spcBef>
              <a:spcPct val="0"/>
            </a:spcBef>
            <a:spcAft>
              <a:spcPct val="20000"/>
            </a:spcAft>
            <a:buChar char="•"/>
          </a:pPr>
          <a:r>
            <a:rPr lang="es-ES" sz="2700" kern="1200" dirty="0"/>
            <a:t>Conocimiento de la normativa</a:t>
          </a:r>
          <a:endParaRPr lang="es-CR" sz="2700" kern="1200" dirty="0"/>
        </a:p>
        <a:p>
          <a:pPr marL="228600" lvl="1" indent="-228600" algn="l" defTabSz="1200150" rtl="0">
            <a:lnSpc>
              <a:spcPct val="90000"/>
            </a:lnSpc>
            <a:spcBef>
              <a:spcPct val="0"/>
            </a:spcBef>
            <a:spcAft>
              <a:spcPct val="20000"/>
            </a:spcAft>
            <a:buChar char="•"/>
          </a:pPr>
          <a:r>
            <a:rPr lang="es-ES" sz="2700" kern="1200" dirty="0"/>
            <a:t>Conocimiento de la transacción y sus elementos</a:t>
          </a:r>
          <a:endParaRPr lang="es-CR" sz="2700" kern="1200" dirty="0"/>
        </a:p>
        <a:p>
          <a:pPr marL="228600" lvl="1" indent="-228600" algn="l" defTabSz="1200150" rtl="0">
            <a:lnSpc>
              <a:spcPct val="90000"/>
            </a:lnSpc>
            <a:spcBef>
              <a:spcPct val="0"/>
            </a:spcBef>
            <a:spcAft>
              <a:spcPct val="20000"/>
            </a:spcAft>
            <a:buChar char="•"/>
          </a:pPr>
          <a:r>
            <a:rPr lang="es-ES" sz="2700" kern="1200" dirty="0"/>
            <a:t>Conocimiento de la Declaración del Valor en Aduanas (llenado de la fórmula)</a:t>
          </a:r>
          <a:endParaRPr lang="es-CR" sz="2700" kern="1200" dirty="0"/>
        </a:p>
        <a:p>
          <a:pPr marL="228600" lvl="1" indent="-228600" algn="l" defTabSz="1200150" rtl="0">
            <a:lnSpc>
              <a:spcPct val="90000"/>
            </a:lnSpc>
            <a:spcBef>
              <a:spcPct val="0"/>
            </a:spcBef>
            <a:spcAft>
              <a:spcPct val="20000"/>
            </a:spcAft>
            <a:buChar char="•"/>
          </a:pPr>
          <a:r>
            <a:rPr lang="es-ES" sz="2700" kern="1200" dirty="0"/>
            <a:t>Asesoría del agente de aduanas</a:t>
          </a:r>
          <a:endParaRPr lang="es-CR" sz="2700" kern="1200" dirty="0"/>
        </a:p>
        <a:p>
          <a:pPr marL="228600" lvl="1" indent="-228600" algn="l" defTabSz="1200150" rtl="0">
            <a:lnSpc>
              <a:spcPct val="90000"/>
            </a:lnSpc>
            <a:spcBef>
              <a:spcPct val="0"/>
            </a:spcBef>
            <a:spcAft>
              <a:spcPct val="20000"/>
            </a:spcAft>
            <a:buChar char="•"/>
          </a:pPr>
          <a:r>
            <a:rPr lang="es-ES" sz="2700" kern="1200" dirty="0"/>
            <a:t>Consultas a la administración</a:t>
          </a:r>
          <a:endParaRPr lang="es-CR" sz="2700" kern="1200" dirty="0"/>
        </a:p>
        <a:p>
          <a:pPr marL="228600" lvl="1" indent="-228600" algn="l" defTabSz="1200150" rtl="0">
            <a:lnSpc>
              <a:spcPct val="90000"/>
            </a:lnSpc>
            <a:spcBef>
              <a:spcPct val="0"/>
            </a:spcBef>
            <a:spcAft>
              <a:spcPct val="20000"/>
            </a:spcAft>
            <a:buChar char="•"/>
          </a:pPr>
          <a:r>
            <a:rPr lang="es-ES" sz="2700" u="sng" kern="1200" dirty="0"/>
            <a:t>Presentación</a:t>
          </a:r>
          <a:r>
            <a:rPr lang="es-ES" sz="2700" kern="1200" dirty="0"/>
            <a:t> a través del agente de aduanas, transmisión electrónica de datos.</a:t>
          </a:r>
          <a:endParaRPr lang="es-CR" sz="2700" kern="1200" dirty="0"/>
        </a:p>
      </dsp:txBody>
      <dsp:txXfrm>
        <a:off x="0" y="1192357"/>
        <a:ext cx="8507288" cy="49266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230403"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30404"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230405"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E9B80C3-19E3-4CA5-9B58-33B12E09A1B9}" type="slidenum">
              <a:rPr lang="es-ES"/>
              <a:pPr>
                <a:defRPr/>
              </a:pPr>
              <a:t>‹#›</a:t>
            </a:fld>
            <a:endParaRPr lang="es-ES"/>
          </a:p>
        </p:txBody>
      </p:sp>
    </p:spTree>
    <p:extLst>
      <p:ext uri="{BB962C8B-B14F-4D97-AF65-F5344CB8AC3E}">
        <p14:creationId xmlns:p14="http://schemas.microsoft.com/office/powerpoint/2010/main" val="372857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7577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99332"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75782"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75783"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E32974-5786-4716-A9A9-550A486C96CF}" type="slidenum">
              <a:rPr lang="es-ES"/>
              <a:pPr>
                <a:defRPr/>
              </a:pPr>
              <a:t>‹#›</a:t>
            </a:fld>
            <a:endParaRPr lang="es-ES"/>
          </a:p>
        </p:txBody>
      </p:sp>
    </p:spTree>
    <p:extLst>
      <p:ext uri="{BB962C8B-B14F-4D97-AF65-F5344CB8AC3E}">
        <p14:creationId xmlns:p14="http://schemas.microsoft.com/office/powerpoint/2010/main" val="51488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pPr>
              <a:defRPr/>
            </a:pPr>
            <a:fld id="{F3E32974-5786-4716-A9A9-550A486C96CF}" type="slidenum">
              <a:rPr lang="es-ES" smtClean="0"/>
              <a:pPr>
                <a:defRPr/>
              </a:pPr>
              <a:t>1</a:t>
            </a:fld>
            <a:endParaRPr lang="es-ES"/>
          </a:p>
        </p:txBody>
      </p:sp>
    </p:spTree>
    <p:extLst>
      <p:ext uri="{BB962C8B-B14F-4D97-AF65-F5344CB8AC3E}">
        <p14:creationId xmlns:p14="http://schemas.microsoft.com/office/powerpoint/2010/main" val="399899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3E32974-5786-4716-A9A9-550A486C96CF}" type="slidenum">
              <a:rPr lang="es-ES" smtClean="0"/>
              <a:pPr>
                <a:defRPr/>
              </a:pPr>
              <a:t>17</a:t>
            </a:fld>
            <a:endParaRPr lang="es-ES"/>
          </a:p>
        </p:txBody>
      </p:sp>
    </p:spTree>
    <p:extLst>
      <p:ext uri="{BB962C8B-B14F-4D97-AF65-F5344CB8AC3E}">
        <p14:creationId xmlns:p14="http://schemas.microsoft.com/office/powerpoint/2010/main" val="3704457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pPr>
              <a:defRPr/>
            </a:pPr>
            <a:fld id="{F3E32974-5786-4716-A9A9-550A486C96CF}" type="slidenum">
              <a:rPr lang="es-ES" smtClean="0"/>
              <a:pPr>
                <a:defRPr/>
              </a:pPr>
              <a:t>19</a:t>
            </a:fld>
            <a:endParaRPr lang="es-ES"/>
          </a:p>
        </p:txBody>
      </p:sp>
    </p:spTree>
    <p:extLst>
      <p:ext uri="{BB962C8B-B14F-4D97-AF65-F5344CB8AC3E}">
        <p14:creationId xmlns:p14="http://schemas.microsoft.com/office/powerpoint/2010/main" val="44451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R" dirty="0"/>
          </a:p>
        </p:txBody>
      </p:sp>
      <p:sp>
        <p:nvSpPr>
          <p:cNvPr id="4" name="3 Marcador de número de diapositiva"/>
          <p:cNvSpPr>
            <a:spLocks noGrp="1"/>
          </p:cNvSpPr>
          <p:nvPr>
            <p:ph type="sldNum" sz="quarter" idx="10"/>
          </p:nvPr>
        </p:nvSpPr>
        <p:spPr/>
        <p:txBody>
          <a:bodyPr/>
          <a:lstStyle/>
          <a:p>
            <a:pPr>
              <a:defRPr/>
            </a:pPr>
            <a:fld id="{F3E32974-5786-4716-A9A9-550A486C96CF}" type="slidenum">
              <a:rPr lang="es-ES" smtClean="0"/>
              <a:pPr>
                <a:defRPr/>
              </a:pPr>
              <a:t>78</a:t>
            </a:fld>
            <a:endParaRPr lang="es-ES"/>
          </a:p>
        </p:txBody>
      </p:sp>
    </p:spTree>
    <p:extLst>
      <p:ext uri="{BB962C8B-B14F-4D97-AF65-F5344CB8AC3E}">
        <p14:creationId xmlns:p14="http://schemas.microsoft.com/office/powerpoint/2010/main" val="2503169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D4A60BB8-F83A-4287-AFDB-1D0EF2E0C256}" type="slidenum">
              <a:rPr lang="es-ES" smtClean="0"/>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AEEC883-7CA2-44BE-BC34-E87744A1AA3D}" type="slidenum">
              <a:rPr lang="es-ES" smtClean="0"/>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91ED9161-BB7D-42A5-A93B-9EADCA184E98}" type="slidenum">
              <a:rPr lang="es-ES" smtClean="0"/>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0D5E8A4F-3775-4A0C-B550-726C7E7EB05C}" type="slidenum">
              <a:rPr lang="es-ES" smtClean="0"/>
              <a:pPr>
                <a:defRPr/>
              </a:pPr>
              <a:t>‹#›</a:t>
            </a:fld>
            <a:endParaRPr lang="es-ES"/>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fld id="{6281E073-092A-4C0B-A963-CB0D2BF6827B}" type="slidenum">
              <a:rPr lang="es-ES" smtClean="0"/>
              <a:pPr>
                <a:defRPr/>
              </a:pPr>
              <a:t>‹#›</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4D76042D-FC53-4756-9B12-AD0807CF5272}" type="slidenum">
              <a:rPr lang="es-ES" smtClean="0"/>
              <a:pPr>
                <a:defRPr/>
              </a:pPr>
              <a:t>‹#›</a:t>
            </a:fld>
            <a:endParaRPr lang="es-ES"/>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fld id="{95A49995-23F2-4E1D-8E63-88CD360C0533}" type="slidenum">
              <a:rPr lang="es-ES" smtClean="0"/>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fld id="{0AEF64BF-2BEA-486C-A587-D866E1DEEE60}" type="slidenum">
              <a:rPr lang="es-ES" smtClean="0"/>
              <a:pPr>
                <a:defRPr/>
              </a:pPr>
              <a:t>‹#›</a:t>
            </a:fld>
            <a:endParaRPr lang="es-ES"/>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fld id="{606CD3A2-0F00-4839-977F-902EF02D44FD}" type="slidenum">
              <a:rPr lang="es-ES" smtClean="0"/>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fld id="{F8EBEC50-6AB6-47F2-92B5-86B39A0B11DA}" type="slidenum">
              <a:rPr lang="es-ES" smtClean="0"/>
              <a:pPr>
                <a:defRPr/>
              </a:pPr>
              <a:t>‹#›</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DD75442F-3E16-4B0F-BC9A-86614D7D7BB7}" type="slidenum">
              <a:rPr lang="es-ES" smtClean="0"/>
              <a:pPr>
                <a:defRPr/>
              </a:pPr>
              <a:t>‹#›</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AF72D36-21C4-4E3F-B77B-6C782C27496C}" type="slidenum">
              <a:rPr lang="es-ES" smtClean="0"/>
              <a:pPr>
                <a:defRPr/>
              </a:pPr>
              <a:t>‹#›</a:t>
            </a:fld>
            <a:endParaRPr lang="es-ES"/>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garita@servicomex.c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U5ysv0I_4Gs" TargetMode="External"/><Relationship Id="rId7" Type="http://schemas.openxmlformats.org/officeDocument/2006/relationships/hyperlink" Target="https://www.youtube.com/watch?v=SzwzTtD6jN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youtube.com/watch?v=Tr4RaF0bGUk" TargetMode="External"/><Relationship Id="rId5" Type="http://schemas.openxmlformats.org/officeDocument/2006/relationships/hyperlink" Target="https://www.youtube.com/watch?v=6Fco88JHSNg" TargetMode="External"/><Relationship Id="rId4" Type="http://schemas.openxmlformats.org/officeDocument/2006/relationships/hyperlink" Target="https://www.youtube.com/watch?v=WVLJ2YJfGek"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7.gif"/><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17.xml"/><Relationship Id="rId7" Type="http://schemas.openxmlformats.org/officeDocument/2006/relationships/image" Target="../media/image19.gif"/><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21.jpe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2.jpe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6.jpe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7.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28.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3.xml"/><Relationship Id="rId7" Type="http://schemas.openxmlformats.org/officeDocument/2006/relationships/image" Target="../media/image29.jpeg"/><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2.jpe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6.jpeg"/><Relationship Id="rId7" Type="http://schemas.openxmlformats.org/officeDocument/2006/relationships/diagramColors" Target="../diagrams/colors25.xml"/><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8.xml"/><Relationship Id="rId7" Type="http://schemas.openxmlformats.org/officeDocument/2006/relationships/image" Target="../media/image37.jpeg"/><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6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6.jpeg"/><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41.jpe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41.jpeg"/><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41.jpe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6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37.xml"/><Relationship Id="rId7" Type="http://schemas.openxmlformats.org/officeDocument/2006/relationships/image" Target="../media/image42.jpe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43.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rgarita@servicomex.cr"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484784"/>
            <a:ext cx="7772400" cy="1829761"/>
          </a:xfrm>
        </p:spPr>
        <p:txBody>
          <a:bodyPr>
            <a:normAutofit fontScale="90000"/>
          </a:bodyPr>
          <a:lstStyle/>
          <a:p>
            <a:r>
              <a:rPr lang="es-CR" dirty="0"/>
              <a:t>Valoración en aduana de las mercancías de importación</a:t>
            </a:r>
          </a:p>
        </p:txBody>
      </p:sp>
      <p:sp>
        <p:nvSpPr>
          <p:cNvPr id="3" name="2 Subtítulo"/>
          <p:cNvSpPr>
            <a:spLocks noGrp="1"/>
          </p:cNvSpPr>
          <p:nvPr>
            <p:ph type="subTitle" idx="1"/>
          </p:nvPr>
        </p:nvSpPr>
        <p:spPr>
          <a:xfrm>
            <a:off x="1371600" y="4005064"/>
            <a:ext cx="7772400" cy="1199704"/>
          </a:xfrm>
        </p:spPr>
        <p:txBody>
          <a:bodyPr/>
          <a:lstStyle/>
          <a:p>
            <a:r>
              <a:rPr lang="es-CR" dirty="0"/>
              <a:t>U.C.I.</a:t>
            </a:r>
          </a:p>
          <a:p>
            <a:r>
              <a:rPr lang="es-CR" dirty="0"/>
              <a:t>2022</a:t>
            </a:r>
          </a:p>
        </p:txBody>
      </p:sp>
      <p:sp>
        <p:nvSpPr>
          <p:cNvPr id="7" name="Rectangle 6"/>
          <p:cNvSpPr>
            <a:spLocks noChangeArrowheads="1"/>
          </p:cNvSpPr>
          <p:nvPr/>
        </p:nvSpPr>
        <p:spPr bwMode="auto">
          <a:xfrm>
            <a:off x="0" y="6165850"/>
            <a:ext cx="2411413"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solidFill>
                  <a:schemeClr val="bg1"/>
                </a:solidFill>
                <a:latin typeface="Calibri" pitchFamily="34" charset="0"/>
                <a:ea typeface="方正粗倩简体" pitchFamily="1" charset="-122"/>
              </a:rPr>
              <a:t>Ronald Garita</a:t>
            </a:r>
          </a:p>
          <a:p>
            <a:pPr>
              <a:lnSpc>
                <a:spcPct val="80000"/>
              </a:lnSpc>
              <a:spcBef>
                <a:spcPct val="20000"/>
              </a:spcBef>
              <a:buFont typeface="Calibri" pitchFamily="34" charset="0"/>
              <a:buNone/>
            </a:pPr>
            <a:r>
              <a:rPr lang="en-US" sz="1000" b="1" dirty="0">
                <a:solidFill>
                  <a:schemeClr val="bg1"/>
                </a:solidFill>
                <a:latin typeface="Calibri" pitchFamily="34" charset="0"/>
                <a:ea typeface="方正粗倩简体" pitchFamily="1" charset="-122"/>
                <a:hlinkClick r:id="rId3">
                  <a:extLst>
                    <a:ext uri="{A12FA001-AC4F-418D-AE19-62706E023703}">
                      <ahyp:hlinkClr xmlns:ahyp="http://schemas.microsoft.com/office/drawing/2018/hyperlinkcolor" val="tx"/>
                    </a:ext>
                  </a:extLst>
                </a:hlinkClick>
              </a:rPr>
              <a:t>rgarita@servicomex.cr</a:t>
            </a:r>
            <a:endParaRPr lang="en-US" sz="1000" b="1" dirty="0">
              <a:solidFill>
                <a:schemeClr val="bg1"/>
              </a:solidFill>
              <a:latin typeface="Calibri" pitchFamily="34" charset="0"/>
              <a:ea typeface="方正粗倩简体" pitchFamily="1" charset="-122"/>
            </a:endParaRPr>
          </a:p>
        </p:txBody>
      </p:sp>
      <p:pic>
        <p:nvPicPr>
          <p:cNvPr id="5" name="Picture 8" descr="http://www.geocities.com/litoral_pacifico/imagenes/exportacion1.jpg">
            <a:extLst>
              <a:ext uri="{FF2B5EF4-FFF2-40B4-BE49-F238E27FC236}">
                <a16:creationId xmlns:a16="http://schemas.microsoft.com/office/drawing/2014/main" id="{89A9E559-D597-D04B-B517-AA30CC7BEE0B}"/>
              </a:ext>
            </a:extLst>
          </p:cNvPr>
          <p:cNvPicPr>
            <a:picLocks noChangeAspect="1" noChangeArrowheads="1"/>
          </p:cNvPicPr>
          <p:nvPr/>
        </p:nvPicPr>
        <p:blipFill>
          <a:blip r:embed="rId4" cstate="print"/>
          <a:srcRect/>
          <a:stretch>
            <a:fillRect/>
          </a:stretch>
        </p:blipFill>
        <p:spPr bwMode="auto">
          <a:xfrm>
            <a:off x="3275856" y="3208168"/>
            <a:ext cx="3143272" cy="3649832"/>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22937115"/>
              </p:ext>
            </p:extLst>
          </p:nvPr>
        </p:nvGraphicFramePr>
        <p:xfrm>
          <a:off x="395536" y="116632"/>
          <a:ext cx="8507288"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60966217"/>
              </p:ext>
            </p:extLst>
          </p:nvPr>
        </p:nvGraphicFramePr>
        <p:xfrm>
          <a:off x="457200" y="260648"/>
          <a:ext cx="8579296"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a:t>Tipos de noción de valor</a:t>
            </a:r>
          </a:p>
        </p:txBody>
      </p:sp>
      <p:graphicFrame>
        <p:nvGraphicFramePr>
          <p:cNvPr id="4" name="3 Diagrama"/>
          <p:cNvGraphicFramePr/>
          <p:nvPr>
            <p:extLst>
              <p:ext uri="{D42A27DB-BD31-4B8C-83A1-F6EECF244321}">
                <p14:modId xmlns:p14="http://schemas.microsoft.com/office/powerpoint/2010/main" val="2393602644"/>
              </p:ext>
            </p:extLst>
          </p:nvPr>
        </p:nvGraphicFramePr>
        <p:xfrm>
          <a:off x="428596" y="1142984"/>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Diferencia noción teórica y positiva</a:t>
            </a:r>
          </a:p>
        </p:txBody>
      </p:sp>
      <p:graphicFrame>
        <p:nvGraphicFramePr>
          <p:cNvPr id="4" name="3 Diagrama"/>
          <p:cNvGraphicFramePr/>
          <p:nvPr>
            <p:extLst>
              <p:ext uri="{D42A27DB-BD31-4B8C-83A1-F6EECF244321}">
                <p14:modId xmlns:p14="http://schemas.microsoft.com/office/powerpoint/2010/main" val="1134282348"/>
              </p:ext>
            </p:extLst>
          </p:nvPr>
        </p:nvGraphicFramePr>
        <p:xfrm>
          <a:off x="467544" y="1268760"/>
          <a:ext cx="8429684"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pPr algn="ctr"/>
            <a:r>
              <a:rPr lang="es-CR" dirty="0"/>
              <a:t>Principios de los sistemas internacionales de valoración aduanera</a:t>
            </a:r>
          </a:p>
        </p:txBody>
      </p:sp>
      <p:graphicFrame>
        <p:nvGraphicFramePr>
          <p:cNvPr id="4" name="3 Diagrama"/>
          <p:cNvGraphicFramePr/>
          <p:nvPr/>
        </p:nvGraphicFramePr>
        <p:xfrm>
          <a:off x="611560" y="1700808"/>
          <a:ext cx="8072494"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pPr algn="ctr"/>
            <a:r>
              <a:rPr lang="es-CR" sz="3600" dirty="0"/>
              <a:t>Acuerdo sobre valoración aduanera de la OMC</a:t>
            </a:r>
          </a:p>
        </p:txBody>
      </p:sp>
      <p:sp>
        <p:nvSpPr>
          <p:cNvPr id="2" name="1 Marcador de contenido"/>
          <p:cNvSpPr>
            <a:spLocks noGrp="1"/>
          </p:cNvSpPr>
          <p:nvPr>
            <p:ph sz="quarter" idx="2"/>
          </p:nvPr>
        </p:nvSpPr>
        <p:spPr/>
        <p:txBody>
          <a:bodyPr>
            <a:normAutofit fontScale="62500" lnSpcReduction="20000"/>
          </a:bodyPr>
          <a:lstStyle/>
          <a:p>
            <a:pPr algn="just" defTabSz="762000" eaLnBrk="0" hangingPunct="0"/>
            <a:r>
              <a:rPr lang="es-ES_tradnl" sz="2800" dirty="0">
                <a:cs typeface="Arial" charset="0"/>
              </a:rPr>
              <a:t>A. Dar una mayor uniformidad a la aplicación del artículo VII.</a:t>
            </a:r>
          </a:p>
          <a:p>
            <a:pPr algn="just" defTabSz="762000" eaLnBrk="0" hangingPunct="0"/>
            <a:endParaRPr lang="es-ES_tradnl" sz="2800" dirty="0">
              <a:cs typeface="Arial" charset="0"/>
            </a:endParaRPr>
          </a:p>
          <a:p>
            <a:pPr algn="just" defTabSz="762000" eaLnBrk="0" hangingPunct="0"/>
            <a:r>
              <a:rPr lang="es-ES_tradnl" sz="2800" dirty="0">
                <a:cs typeface="Arial" charset="0"/>
              </a:rPr>
              <a:t>B. Necesidad de un sistema equitativo, uniforme y neutro de valoración, que excluya la utilización de valores arbitrarios o ficticios.</a:t>
            </a:r>
          </a:p>
          <a:p>
            <a:pPr algn="just" defTabSz="762000" eaLnBrk="0" hangingPunct="0"/>
            <a:endParaRPr lang="es-ES_tradnl" sz="2800" dirty="0">
              <a:cs typeface="Arial" charset="0"/>
            </a:endParaRPr>
          </a:p>
          <a:p>
            <a:pPr algn="just" defTabSz="762000" eaLnBrk="0" hangingPunct="0"/>
            <a:r>
              <a:rPr lang="es-ES_tradnl" sz="2800" dirty="0">
                <a:cs typeface="Arial" charset="0"/>
              </a:rPr>
              <a:t>C. Siempre que sea posible, se debe utilizar como base de valoración el valor de transacción de las mercancías que se importan.</a:t>
            </a:r>
          </a:p>
          <a:p>
            <a:pPr algn="just" defTabSz="762000" eaLnBrk="0" hangingPunct="0"/>
            <a:endParaRPr lang="es-ES_tradnl" sz="2800" dirty="0">
              <a:cs typeface="Arial" charset="0"/>
            </a:endParaRPr>
          </a:p>
        </p:txBody>
      </p:sp>
      <p:pic>
        <p:nvPicPr>
          <p:cNvPr id="2052" name="Picture 4" descr="http://www.cibaoaldia.com/wp-content/uploads/2011/07/juez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700808"/>
            <a:ext cx="418448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380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Acuerdo sobre valoración aduanera de la OMC</a:t>
            </a:r>
          </a:p>
        </p:txBody>
      </p:sp>
      <p:sp>
        <p:nvSpPr>
          <p:cNvPr id="2" name="1 Marcador de contenido"/>
          <p:cNvSpPr>
            <a:spLocks noGrp="1"/>
          </p:cNvSpPr>
          <p:nvPr>
            <p:ph sz="quarter" idx="2"/>
          </p:nvPr>
        </p:nvSpPr>
        <p:spPr>
          <a:xfrm>
            <a:off x="457200" y="1444294"/>
            <a:ext cx="4040188" cy="5140656"/>
          </a:xfrm>
        </p:spPr>
        <p:txBody>
          <a:bodyPr>
            <a:normAutofit fontScale="77500" lnSpcReduction="20000"/>
          </a:bodyPr>
          <a:lstStyle/>
          <a:p>
            <a:pPr marL="109728" indent="0" algn="just" defTabSz="762000" eaLnBrk="0" hangingPunct="0">
              <a:buNone/>
            </a:pPr>
            <a:endParaRPr lang="es-ES_tradnl" sz="2800" dirty="0">
              <a:cs typeface="Arial" charset="0"/>
            </a:endParaRPr>
          </a:p>
          <a:p>
            <a:pPr algn="just" defTabSz="762000" eaLnBrk="0" hangingPunct="0"/>
            <a:r>
              <a:rPr lang="es-ES_tradnl" sz="2800" dirty="0">
                <a:cs typeface="Arial" charset="0"/>
              </a:rPr>
              <a:t>D. La determinación del valor en aduana debe basarse en criterios sencillos y equitativos, que estén de acuerdo con los usos comerciales, y los procedimientos de valoración tienen que ser de aplicación general, sin discriminaciones, según la procedencia u orígenes de las mercancías.</a:t>
            </a:r>
          </a:p>
          <a:p>
            <a:pPr algn="just" defTabSz="762000" eaLnBrk="0" hangingPunct="0"/>
            <a:endParaRPr lang="es-ES_tradnl" sz="2800" dirty="0">
              <a:cs typeface="Arial" charset="0"/>
            </a:endParaRPr>
          </a:p>
          <a:p>
            <a:pPr algn="just" defTabSz="762000" eaLnBrk="0" hangingPunct="0"/>
            <a:r>
              <a:rPr lang="es-ES_tradnl" sz="2800" dirty="0">
                <a:cs typeface="Arial" charset="0"/>
              </a:rPr>
              <a:t>E. El sistema de valoración no deben utilizarse para combatir el dumping.</a:t>
            </a:r>
          </a:p>
          <a:p>
            <a:pPr algn="just"/>
            <a:endParaRPr lang="es-CR" dirty="0"/>
          </a:p>
        </p:txBody>
      </p:sp>
      <p:pic>
        <p:nvPicPr>
          <p:cNvPr id="3074" name="Picture 2" descr="http://www.sondeoeconomico.com/wp-content/uploads/2010/09/1147-08-15-08-profesionale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8024" y="2060848"/>
            <a:ext cx="381000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57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C917-256F-354D-A568-C5FC8123244C}"/>
              </a:ext>
            </a:extLst>
          </p:cNvPr>
          <p:cNvSpPr>
            <a:spLocks noGrp="1"/>
          </p:cNvSpPr>
          <p:nvPr>
            <p:ph type="title"/>
          </p:nvPr>
        </p:nvSpPr>
        <p:spPr/>
        <p:txBody>
          <a:bodyPr/>
          <a:lstStyle/>
          <a:p>
            <a:r>
              <a:rPr lang="en-US" dirty="0"/>
              <a:t>Fuentes </a:t>
            </a:r>
            <a:r>
              <a:rPr lang="en-US" dirty="0" err="1"/>
              <a:t>en</a:t>
            </a:r>
            <a:r>
              <a:rPr lang="en-US" dirty="0"/>
              <a:t> </a:t>
            </a:r>
            <a:r>
              <a:rPr lang="en-US" dirty="0" err="1"/>
              <a:t>Youtube</a:t>
            </a:r>
            <a:endParaRPr lang="en-US" dirty="0"/>
          </a:p>
        </p:txBody>
      </p:sp>
      <p:sp>
        <p:nvSpPr>
          <p:cNvPr id="3" name="Text Placeholder 2">
            <a:extLst>
              <a:ext uri="{FF2B5EF4-FFF2-40B4-BE49-F238E27FC236}">
                <a16:creationId xmlns:a16="http://schemas.microsoft.com/office/drawing/2014/main" id="{EF8CD1B6-D6A1-7A4E-B23C-60664317CA7D}"/>
              </a:ext>
            </a:extLst>
          </p:cNvPr>
          <p:cNvSpPr>
            <a:spLocks noGrp="1"/>
          </p:cNvSpPr>
          <p:nvPr>
            <p:ph type="body" idx="1"/>
          </p:nvPr>
        </p:nvSpPr>
        <p:spPr/>
        <p:txBody>
          <a:bodyPr>
            <a:normAutofit lnSpcReduction="10000"/>
          </a:bodyPr>
          <a:lstStyle/>
          <a:p>
            <a:r>
              <a:rPr lang="en-US" dirty="0" err="1"/>
              <a:t>Valoración</a:t>
            </a:r>
            <a:r>
              <a:rPr lang="en-US" dirty="0"/>
              <a:t> </a:t>
            </a:r>
            <a:r>
              <a:rPr lang="en-US" dirty="0" err="1"/>
              <a:t>en</a:t>
            </a:r>
            <a:r>
              <a:rPr lang="en-US" dirty="0"/>
              <a:t> </a:t>
            </a:r>
            <a:r>
              <a:rPr lang="en-US" dirty="0" err="1"/>
              <a:t>Aduanas</a:t>
            </a:r>
            <a:endParaRPr lang="en-US" dirty="0"/>
          </a:p>
        </p:txBody>
      </p:sp>
      <p:sp>
        <p:nvSpPr>
          <p:cNvPr id="4" name="Text Placeholder 3">
            <a:extLst>
              <a:ext uri="{FF2B5EF4-FFF2-40B4-BE49-F238E27FC236}">
                <a16:creationId xmlns:a16="http://schemas.microsoft.com/office/drawing/2014/main" id="{583390A7-78B0-5E42-B26D-3B89D83527CE}"/>
              </a:ext>
            </a:extLst>
          </p:cNvPr>
          <p:cNvSpPr>
            <a:spLocks noGrp="1"/>
          </p:cNvSpPr>
          <p:nvPr>
            <p:ph type="body" sz="half" idx="3"/>
          </p:nvPr>
        </p:nvSpPr>
        <p:spPr/>
        <p:txBody>
          <a:bodyPr>
            <a:normAutofit lnSpcReduction="10000"/>
          </a:bodyPr>
          <a:lstStyle/>
          <a:p>
            <a:r>
              <a:rPr lang="en-US" dirty="0" err="1"/>
              <a:t>Valoración</a:t>
            </a:r>
            <a:r>
              <a:rPr lang="en-US" dirty="0"/>
              <a:t> </a:t>
            </a:r>
            <a:r>
              <a:rPr lang="en-US" dirty="0" err="1"/>
              <a:t>en</a:t>
            </a:r>
            <a:r>
              <a:rPr lang="en-US" dirty="0"/>
              <a:t> </a:t>
            </a:r>
            <a:r>
              <a:rPr lang="en-US" dirty="0" err="1"/>
              <a:t>Aduanas</a:t>
            </a:r>
            <a:r>
              <a:rPr lang="en-US" dirty="0"/>
              <a:t> / </a:t>
            </a:r>
            <a:r>
              <a:rPr lang="en-US" dirty="0" err="1"/>
              <a:t>Precios</a:t>
            </a:r>
            <a:r>
              <a:rPr lang="en-US" dirty="0"/>
              <a:t> de </a:t>
            </a:r>
            <a:r>
              <a:rPr lang="en-US" dirty="0" err="1"/>
              <a:t>Transferencia</a:t>
            </a:r>
            <a:endParaRPr lang="en-US" dirty="0"/>
          </a:p>
        </p:txBody>
      </p:sp>
      <p:sp>
        <p:nvSpPr>
          <p:cNvPr id="5" name="Content Placeholder 4">
            <a:extLst>
              <a:ext uri="{FF2B5EF4-FFF2-40B4-BE49-F238E27FC236}">
                <a16:creationId xmlns:a16="http://schemas.microsoft.com/office/drawing/2014/main" id="{77B57097-9043-0B41-985C-5ADBA6C2D871}"/>
              </a:ext>
            </a:extLst>
          </p:cNvPr>
          <p:cNvSpPr>
            <a:spLocks noGrp="1"/>
          </p:cNvSpPr>
          <p:nvPr>
            <p:ph sz="quarter" idx="2"/>
          </p:nvPr>
        </p:nvSpPr>
        <p:spPr/>
        <p:txBody>
          <a:bodyPr>
            <a:normAutofit/>
          </a:bodyPr>
          <a:lstStyle/>
          <a:p>
            <a:endParaRPr lang="en-US" sz="1200" dirty="0">
              <a:hlinkClick r:id="rId3"/>
            </a:endParaRPr>
          </a:p>
          <a:p>
            <a:r>
              <a:rPr lang="en-US" sz="1200" dirty="0">
                <a:hlinkClick r:id="rId4"/>
              </a:rPr>
              <a:t>https://www.youtube.com/watch?v=WVLJ2YJfGek</a:t>
            </a:r>
            <a:r>
              <a:rPr lang="en-US" sz="1200" dirty="0"/>
              <a:t> Customs Valuation</a:t>
            </a:r>
            <a:endParaRPr lang="en-US" sz="1200" dirty="0">
              <a:hlinkClick r:id="rId3"/>
            </a:endParaRPr>
          </a:p>
          <a:p>
            <a:endParaRPr lang="en-US" sz="1200" dirty="0">
              <a:hlinkClick r:id="rId3"/>
            </a:endParaRPr>
          </a:p>
          <a:p>
            <a:r>
              <a:rPr lang="en-US" sz="1200" dirty="0">
                <a:hlinkClick r:id="rId3"/>
              </a:rPr>
              <a:t>https://www.youtube.com/watch?v=U5ysv0I_4Gs</a:t>
            </a:r>
            <a:r>
              <a:rPr lang="en-US" sz="1200" dirty="0"/>
              <a:t> Caso de </a:t>
            </a:r>
            <a:r>
              <a:rPr lang="en-US" sz="1200" dirty="0" err="1"/>
              <a:t>Valoración</a:t>
            </a:r>
            <a:r>
              <a:rPr lang="en-US" sz="1200" dirty="0"/>
              <a:t> de </a:t>
            </a:r>
            <a:r>
              <a:rPr lang="en-US" sz="1200" dirty="0" err="1"/>
              <a:t>Mercancías</a:t>
            </a:r>
            <a:r>
              <a:rPr lang="en-US" sz="1200" dirty="0"/>
              <a:t>. </a:t>
            </a:r>
            <a:r>
              <a:rPr lang="en-US" sz="1200" dirty="0" err="1"/>
              <a:t>Recursos</a:t>
            </a:r>
            <a:r>
              <a:rPr lang="en-US" sz="1200" dirty="0"/>
              <a:t> </a:t>
            </a:r>
            <a:r>
              <a:rPr lang="en-US" sz="1200" dirty="0" err="1"/>
              <a:t>Educativos</a:t>
            </a:r>
            <a:r>
              <a:rPr lang="en-US" sz="1200" dirty="0"/>
              <a:t> </a:t>
            </a:r>
            <a:r>
              <a:rPr lang="en-US" sz="1200" dirty="0" err="1"/>
              <a:t>Logísticos</a:t>
            </a:r>
            <a:r>
              <a:rPr lang="en-US" sz="1200" dirty="0"/>
              <a:t> y Aduaneros RED LYA, El Salvador</a:t>
            </a:r>
          </a:p>
          <a:p>
            <a:pPr marL="109728" indent="0">
              <a:buNone/>
            </a:pPr>
            <a:endParaRPr lang="en-US" sz="1200" dirty="0">
              <a:hlinkClick r:id="rId5"/>
            </a:endParaRPr>
          </a:p>
          <a:p>
            <a:r>
              <a:rPr lang="en-US" sz="1200" dirty="0">
                <a:hlinkClick r:id="rId5"/>
              </a:rPr>
              <a:t>https://www.youtube.com/watch?v=6Fco88JHSNg</a:t>
            </a:r>
            <a:r>
              <a:rPr lang="en-US" sz="1200" dirty="0"/>
              <a:t> A Quick Guide to Customs Valuation Methods to Determine the Value of Good, United Kingdom</a:t>
            </a:r>
          </a:p>
          <a:p>
            <a:pPr marL="109728" indent="0">
              <a:buNone/>
            </a:pPr>
            <a:endParaRPr lang="en-US" dirty="0"/>
          </a:p>
          <a:p>
            <a:r>
              <a:rPr lang="en-US" sz="1200" dirty="0">
                <a:hlinkClick r:id="rId6"/>
              </a:rPr>
              <a:t>https://www.youtube.com/watch?v=Tr4RaF0bGUk</a:t>
            </a:r>
            <a:r>
              <a:rPr lang="en-US" sz="1200" dirty="0"/>
              <a:t> What es Customs Valuation? The </a:t>
            </a:r>
            <a:r>
              <a:rPr lang="en-US" sz="1200" dirty="0" err="1"/>
              <a:t>Audipedia</a:t>
            </a:r>
            <a:endParaRPr lang="en-US" sz="1200" dirty="0"/>
          </a:p>
          <a:p>
            <a:endParaRPr lang="en-US" sz="1200" dirty="0">
              <a:hlinkClick r:id="rId4"/>
            </a:endParaRPr>
          </a:p>
          <a:p>
            <a:pPr marL="109728" indent="0">
              <a:buNone/>
            </a:pPr>
            <a:endParaRPr lang="en-US" sz="1200" dirty="0"/>
          </a:p>
          <a:p>
            <a:endParaRPr lang="en-US" sz="1200" dirty="0"/>
          </a:p>
        </p:txBody>
      </p:sp>
      <p:sp>
        <p:nvSpPr>
          <p:cNvPr id="6" name="Content Placeholder 5">
            <a:extLst>
              <a:ext uri="{FF2B5EF4-FFF2-40B4-BE49-F238E27FC236}">
                <a16:creationId xmlns:a16="http://schemas.microsoft.com/office/drawing/2014/main" id="{D69A93C2-8078-284D-A1A8-915AC6217438}"/>
              </a:ext>
            </a:extLst>
          </p:cNvPr>
          <p:cNvSpPr>
            <a:spLocks noGrp="1"/>
          </p:cNvSpPr>
          <p:nvPr>
            <p:ph sz="quarter" idx="4"/>
          </p:nvPr>
        </p:nvSpPr>
        <p:spPr/>
        <p:txBody>
          <a:bodyPr>
            <a:normAutofit/>
          </a:bodyPr>
          <a:lstStyle/>
          <a:p>
            <a:r>
              <a:rPr lang="en-US" sz="1200" dirty="0">
                <a:hlinkClick r:id="rId7"/>
              </a:rPr>
              <a:t>https://www.youtube.com/watch?v=SzwzTtD6jNM</a:t>
            </a:r>
            <a:r>
              <a:rPr lang="en-US" sz="1200" dirty="0"/>
              <a:t> Customs valuation and transfer pricing WCO KACT 2020 </a:t>
            </a:r>
            <a:endParaRPr lang="en-US" sz="1200" dirty="0">
              <a:hlinkClick r:id="rId5"/>
            </a:endParaRPr>
          </a:p>
          <a:p>
            <a:endParaRPr lang="en-US" dirty="0"/>
          </a:p>
        </p:txBody>
      </p:sp>
    </p:spTree>
    <p:extLst>
      <p:ext uri="{BB962C8B-B14F-4D97-AF65-F5344CB8AC3E}">
        <p14:creationId xmlns:p14="http://schemas.microsoft.com/office/powerpoint/2010/main" val="436410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720800489"/>
              </p:ext>
            </p:extLst>
          </p:nvPr>
        </p:nvGraphicFramePr>
        <p:xfrm>
          <a:off x="251520" y="1268760"/>
          <a:ext cx="856895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Principal método de valoración</a:t>
            </a:r>
          </a:p>
        </p:txBody>
      </p:sp>
    </p:spTree>
    <p:extLst>
      <p:ext uri="{BB962C8B-B14F-4D97-AF65-F5344CB8AC3E}">
        <p14:creationId xmlns:p14="http://schemas.microsoft.com/office/powerpoint/2010/main" val="1936185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0000" lnSpcReduction="20000"/>
          </a:bodyPr>
          <a:lstStyle/>
          <a:p>
            <a:pPr algn="just" defTabSz="762000" eaLnBrk="0" hangingPunct="0"/>
            <a:r>
              <a:rPr lang="es-ES_tradnl" b="1" dirty="0"/>
              <a:t>1. </a:t>
            </a:r>
            <a:r>
              <a:rPr lang="es-ES_tradnl" b="1" dirty="0">
                <a:cs typeface="Arial" charset="0"/>
              </a:rPr>
              <a:t>Valor de transacción establecido en el mismo momento o en uno aproximado para </a:t>
            </a:r>
            <a:r>
              <a:rPr lang="es-ES_tradnl" b="1" u="sng" dirty="0">
                <a:cs typeface="Arial" charset="0"/>
              </a:rPr>
              <a:t>mercancías idénticas</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3. Valor de transacción establecido en el  mismo momento o en uno aproximado para </a:t>
            </a:r>
            <a:r>
              <a:rPr lang="es-ES_tradnl" b="1" u="sng" dirty="0">
                <a:cs typeface="Arial" charset="0"/>
              </a:rPr>
              <a:t>mercancías similares</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4. El precio unitario de venta en el país de importación de las mercancías importadas o de mercancías idénticas o similares menos determinadas deducciones. (</a:t>
            </a:r>
            <a:r>
              <a:rPr lang="es-ES_tradnl" b="1" u="sng" dirty="0">
                <a:cs typeface="Arial" charset="0"/>
              </a:rPr>
              <a:t>método deductivo o sustractivo</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5. El precio reconstruido a partir del costo de materiales y de fabricación, de los beneficios y gastos generales, y de los costos de transporte. (</a:t>
            </a:r>
            <a:r>
              <a:rPr lang="es-ES_tradnl" b="1" u="sng" dirty="0">
                <a:cs typeface="Arial" charset="0"/>
              </a:rPr>
              <a:t>Método basado en el costo de producción o del valor reconstruido</a:t>
            </a:r>
            <a:r>
              <a:rPr lang="es-ES_tradnl" b="1" dirty="0">
                <a:cs typeface="Arial" charset="0"/>
              </a:rPr>
              <a:t>)</a:t>
            </a:r>
          </a:p>
          <a:p>
            <a:pPr algn="just" defTabSz="762000" eaLnBrk="0" hangingPunct="0"/>
            <a:endParaRPr lang="es-ES_tradnl" b="1" dirty="0">
              <a:cs typeface="Arial" charset="0"/>
            </a:endParaRPr>
          </a:p>
          <a:p>
            <a:pPr algn="just" defTabSz="762000" eaLnBrk="0" hangingPunct="0"/>
            <a:r>
              <a:rPr lang="es-ES_tradnl" b="1" dirty="0">
                <a:cs typeface="Arial" charset="0"/>
              </a:rPr>
              <a:t>6. Método llamado del </a:t>
            </a:r>
            <a:r>
              <a:rPr lang="es-ES_tradnl" b="1" u="sng" dirty="0">
                <a:cs typeface="Arial" charset="0"/>
              </a:rPr>
              <a:t>último recurso</a:t>
            </a:r>
            <a:r>
              <a:rPr lang="es-ES_tradnl" b="1" dirty="0">
                <a:cs typeface="Arial" charset="0"/>
              </a:rPr>
              <a:t>. </a:t>
            </a:r>
            <a:endParaRPr lang="es-ES_tradnl" dirty="0">
              <a:cs typeface="Arial" charset="0"/>
            </a:endParaRPr>
          </a:p>
          <a:p>
            <a:pPr algn="just"/>
            <a:endParaRPr lang="es-CR" dirty="0"/>
          </a:p>
        </p:txBody>
      </p:sp>
      <p:sp>
        <p:nvSpPr>
          <p:cNvPr id="3" name="2 Título"/>
          <p:cNvSpPr>
            <a:spLocks noGrp="1"/>
          </p:cNvSpPr>
          <p:nvPr>
            <p:ph type="title"/>
          </p:nvPr>
        </p:nvSpPr>
        <p:spPr/>
        <p:txBody>
          <a:bodyPr>
            <a:normAutofit fontScale="90000"/>
          </a:bodyPr>
          <a:lstStyle/>
          <a:p>
            <a:r>
              <a:rPr lang="es-CR" dirty="0"/>
              <a:t>Métodos secundarios de valoración</a:t>
            </a:r>
          </a:p>
        </p:txBody>
      </p:sp>
      <p:pic>
        <p:nvPicPr>
          <p:cNvPr id="4098" name="Picture 2" descr="http://1.bp.blogspot.com/_tEVf3XMLQtA/SbLxnGxQVFI/AAAAAAAAFcY/GbChy1s1imk/s400/monedas+de+or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806280"/>
            <a:ext cx="2051720" cy="205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572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0D9ADB-F70E-004B-AB87-8F51CDEFBD9F}"/>
              </a:ext>
            </a:extLst>
          </p:cNvPr>
          <p:cNvSpPr>
            <a:spLocks noGrp="1"/>
          </p:cNvSpPr>
          <p:nvPr>
            <p:ph type="title"/>
          </p:nvPr>
        </p:nvSpPr>
        <p:spPr>
          <a:xfrm>
            <a:off x="457200" y="274638"/>
            <a:ext cx="8229600" cy="1143000"/>
          </a:xfrm>
        </p:spPr>
        <p:txBody>
          <a:bodyPr anchor="ctr">
            <a:normAutofit/>
          </a:bodyPr>
          <a:lstStyle/>
          <a:p>
            <a:pPr>
              <a:lnSpc>
                <a:spcPct val="90000"/>
              </a:lnSpc>
            </a:pPr>
            <a:r>
              <a:rPr lang="en-US" sz="3500"/>
              <a:t>Valor </a:t>
            </a:r>
            <a:r>
              <a:rPr lang="en-US" sz="3500" err="1"/>
              <a:t>en</a:t>
            </a:r>
            <a:r>
              <a:rPr lang="en-US" sz="3500"/>
              <a:t> </a:t>
            </a:r>
            <a:r>
              <a:rPr lang="en-US" sz="3500" err="1"/>
              <a:t>Aduanas</a:t>
            </a:r>
            <a:r>
              <a:rPr lang="en-US" sz="3500"/>
              <a:t> de las </a:t>
            </a:r>
            <a:r>
              <a:rPr lang="en-US" sz="3500" err="1"/>
              <a:t>mercancías</a:t>
            </a:r>
            <a:endParaRPr lang="en-US" sz="3500"/>
          </a:p>
        </p:txBody>
      </p:sp>
      <p:graphicFrame>
        <p:nvGraphicFramePr>
          <p:cNvPr id="5" name="Content Placeholder 1">
            <a:extLst>
              <a:ext uri="{FF2B5EF4-FFF2-40B4-BE49-F238E27FC236}">
                <a16:creationId xmlns:a16="http://schemas.microsoft.com/office/drawing/2014/main" id="{91D47498-CC1F-4C1E-91CC-0DE5AB70B52B}"/>
              </a:ext>
            </a:extLst>
          </p:cNvPr>
          <p:cNvGraphicFramePr>
            <a:graphicFrameLocks noGrp="1"/>
          </p:cNvGraphicFramePr>
          <p:nvPr>
            <p:ph idx="1"/>
            <p:extLst>
              <p:ext uri="{D42A27DB-BD31-4B8C-83A1-F6EECF244321}">
                <p14:modId xmlns:p14="http://schemas.microsoft.com/office/powerpoint/2010/main" val="2658509955"/>
              </p:ext>
            </p:extLst>
          </p:nvPr>
        </p:nvGraphicFramePr>
        <p:xfrm>
          <a:off x="457200" y="2204863"/>
          <a:ext cx="8229600" cy="230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5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15320690"/>
              </p:ext>
            </p:extLst>
          </p:nvPr>
        </p:nvGraphicFramePr>
        <p:xfrm>
          <a:off x="467544" y="1340768"/>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CR" dirty="0"/>
              <a:t>Valor de transacción</a:t>
            </a:r>
          </a:p>
        </p:txBody>
      </p:sp>
      <p:pic>
        <p:nvPicPr>
          <p:cNvPr id="5122" name="Picture 2" descr="http://t3.gstatic.com/images?q=tbn:ANd9GcTL2tneqh5yCFeGfsSjmWAFjrpcorpTZDdOWo64QEQXjpKHYCwaLQ"/>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52" y="5561606"/>
            <a:ext cx="2285948" cy="129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51505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816205103"/>
              </p:ext>
            </p:extLst>
          </p:nvPr>
        </p:nvGraphicFramePr>
        <p:xfrm>
          <a:off x="457200" y="1481329"/>
          <a:ext cx="6995120" cy="3895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Valor de transacción</a:t>
            </a:r>
          </a:p>
        </p:txBody>
      </p:sp>
      <p:pic>
        <p:nvPicPr>
          <p:cNvPr id="5124" name="Picture 4" descr="http://www.navarronoticias.com/wp-content/uploads/2013/04/dolares.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469146"/>
            <a:ext cx="2081605" cy="238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55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1.bp.blogspot.com/_tEVf3XMLQtA/SbLxnGxQVFI/AAAAAAAAFcY/GbChy1s1imk/s400/monedas+de+or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2280" y="4806280"/>
            <a:ext cx="2051720" cy="205172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normAutofit fontScale="85000" lnSpcReduction="20000"/>
          </a:bodyPr>
          <a:lstStyle/>
          <a:p>
            <a:pPr defTabSz="762000" eaLnBrk="0" hangingPunct="0"/>
            <a:r>
              <a:rPr lang="es-ES_tradnl" sz="2800" dirty="0">
                <a:cs typeface="Arial" charset="0"/>
              </a:rPr>
              <a:t>1. Valor de transacción = </a:t>
            </a:r>
            <a:r>
              <a:rPr lang="es-ES_tradnl" sz="2800" b="1" dirty="0">
                <a:solidFill>
                  <a:srgbClr val="FFC000"/>
                </a:solidFill>
                <a:effectLst>
                  <a:outerShdw blurRad="38100" dist="38100" dir="2700000" algn="tl">
                    <a:srgbClr val="000000">
                      <a:alpha val="43137"/>
                    </a:srgbClr>
                  </a:outerShdw>
                </a:effectLst>
                <a:cs typeface="Arial" charset="0"/>
              </a:rPr>
              <a:t>Precio efectivamente pagado o por pagar </a:t>
            </a:r>
            <a:r>
              <a:rPr lang="es-ES_tradnl" sz="2800" dirty="0">
                <a:cs typeface="Arial" charset="0"/>
              </a:rPr>
              <a:t>más ajustes + o -</a:t>
            </a:r>
          </a:p>
          <a:p>
            <a:pPr defTabSz="762000" eaLnBrk="0" hangingPunct="0"/>
            <a:endParaRPr lang="es-ES_tradnl" sz="2800" dirty="0">
              <a:cs typeface="Arial" charset="0"/>
            </a:endParaRPr>
          </a:p>
          <a:p>
            <a:pPr defTabSz="762000" eaLnBrk="0" hangingPunct="0"/>
            <a:r>
              <a:rPr lang="es-ES_tradnl" sz="2800" dirty="0">
                <a:cs typeface="Arial" charset="0"/>
              </a:rPr>
              <a:t>2. </a:t>
            </a:r>
            <a:r>
              <a:rPr lang="es-ES_tradnl" sz="2800" b="1" dirty="0">
                <a:solidFill>
                  <a:srgbClr val="FFC000"/>
                </a:solidFill>
                <a:effectLst>
                  <a:outerShdw blurRad="38100" dist="38100" dir="2700000" algn="tl">
                    <a:srgbClr val="000000">
                      <a:alpha val="43137"/>
                    </a:srgbClr>
                  </a:outerShdw>
                </a:effectLst>
                <a:cs typeface="Arial" charset="0"/>
              </a:rPr>
              <a:t>“se venden”</a:t>
            </a:r>
          </a:p>
          <a:p>
            <a:pPr lvl="1" defTabSz="762000" eaLnBrk="0" hangingPunct="0"/>
            <a:r>
              <a:rPr lang="es-ES_tradnl" sz="2400" dirty="0">
                <a:cs typeface="Arial" charset="0"/>
              </a:rPr>
              <a:t>Es </a:t>
            </a:r>
            <a:r>
              <a:rPr lang="es-ES_tradnl" sz="2400" b="1" dirty="0">
                <a:solidFill>
                  <a:srgbClr val="FFC000"/>
                </a:solidFill>
                <a:effectLst>
                  <a:outerShdw blurRad="38100" dist="38100" dir="2700000" algn="tl">
                    <a:srgbClr val="000000">
                      <a:alpha val="43137"/>
                    </a:srgbClr>
                  </a:outerShdw>
                </a:effectLst>
                <a:cs typeface="Arial" charset="0"/>
              </a:rPr>
              <a:t>imprescindible </a:t>
            </a:r>
            <a:r>
              <a:rPr lang="es-ES_tradnl" sz="2400" dirty="0">
                <a:cs typeface="Arial" charset="0"/>
              </a:rPr>
              <a:t>que las mercancías hayan sido objeto de una </a:t>
            </a:r>
            <a:r>
              <a:rPr lang="es-ES_tradnl" sz="2800" dirty="0">
                <a:cs typeface="Arial" charset="0"/>
              </a:rPr>
              <a:t>  venta.  Ej. Se excluyen de este método los casos de consignación  o alquiler</a:t>
            </a:r>
          </a:p>
          <a:p>
            <a:pPr defTabSz="762000" eaLnBrk="0" hangingPunct="0"/>
            <a:endParaRPr lang="es-ES_tradnl" sz="2800" dirty="0">
              <a:cs typeface="Arial" charset="0"/>
            </a:endParaRPr>
          </a:p>
          <a:p>
            <a:pPr defTabSz="762000" eaLnBrk="0" hangingPunct="0"/>
            <a:r>
              <a:rPr lang="es-ES_tradnl" sz="2800" dirty="0">
                <a:cs typeface="Arial" charset="0"/>
              </a:rPr>
              <a:t>3. </a:t>
            </a:r>
            <a:r>
              <a:rPr lang="es-ES_tradnl" sz="2800" dirty="0">
                <a:solidFill>
                  <a:srgbClr val="FFC000"/>
                </a:solidFill>
                <a:effectLst>
                  <a:outerShdw blurRad="38100" dist="38100" dir="2700000" algn="tl">
                    <a:srgbClr val="000000">
                      <a:alpha val="43137"/>
                    </a:srgbClr>
                  </a:outerShdw>
                </a:effectLst>
                <a:cs typeface="Arial" charset="0"/>
              </a:rPr>
              <a:t>Exportación</a:t>
            </a:r>
            <a:r>
              <a:rPr lang="es-ES_tradnl" sz="2800" dirty="0">
                <a:cs typeface="Arial" charset="0"/>
              </a:rPr>
              <a:t> con destino al país de importación.</a:t>
            </a:r>
          </a:p>
          <a:p>
            <a:pPr lvl="1" defTabSz="762000" eaLnBrk="0" hangingPunct="0"/>
            <a:r>
              <a:rPr lang="es-ES_tradnl" sz="2400" dirty="0">
                <a:cs typeface="Arial" charset="0"/>
              </a:rPr>
              <a:t>Si se hubieran vendido para el mercado interno del país de </a:t>
            </a:r>
            <a:r>
              <a:rPr lang="es-ES_tradnl" sz="2800" dirty="0">
                <a:cs typeface="Arial" charset="0"/>
              </a:rPr>
              <a:t>exportación, o para la exportación con destino a un tercer país, tal  venta no podría aceptarse para determinar el v. de t.</a:t>
            </a:r>
          </a:p>
          <a:p>
            <a:endParaRPr lang="es-CR" dirty="0"/>
          </a:p>
        </p:txBody>
      </p:sp>
      <p:sp>
        <p:nvSpPr>
          <p:cNvPr id="3" name="2 Título"/>
          <p:cNvSpPr>
            <a:spLocks noGrp="1"/>
          </p:cNvSpPr>
          <p:nvPr>
            <p:ph type="title"/>
          </p:nvPr>
        </p:nvSpPr>
        <p:spPr/>
        <p:txBody>
          <a:bodyPr>
            <a:normAutofit fontScale="90000"/>
          </a:bodyPr>
          <a:lstStyle/>
          <a:p>
            <a:pPr algn="ctr"/>
            <a:r>
              <a:rPr lang="es-CR" dirty="0"/>
              <a:t>Factores a considerar en el valor de transacción</a:t>
            </a:r>
          </a:p>
        </p:txBody>
      </p:sp>
      <p:pic>
        <p:nvPicPr>
          <p:cNvPr id="7170" name="Picture 2" descr="http://www.muylinux.com/wp-content/uploads/2011/01/venta.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5888212" y="5157192"/>
            <a:ext cx="2195736" cy="156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89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puromarketinggermanvelasquez.files.wordpress.com/2011/08/ventaperso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863554"/>
            <a:ext cx="2225824" cy="1669368"/>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p:txBody>
          <a:bodyPr>
            <a:normAutofit fontScale="92500" lnSpcReduction="10000"/>
          </a:bodyPr>
          <a:lstStyle/>
          <a:p>
            <a:pPr algn="just" defTabSz="762000" eaLnBrk="0" hangingPunct="0"/>
            <a:r>
              <a:rPr lang="es-ES_tradnl" sz="2800" b="1" dirty="0">
                <a:solidFill>
                  <a:srgbClr val="C00000"/>
                </a:solidFill>
                <a:cs typeface="Arial" charset="0"/>
              </a:rPr>
              <a:t>No está definida.</a:t>
            </a:r>
          </a:p>
          <a:p>
            <a:pPr algn="just" defTabSz="762000" eaLnBrk="0" hangingPunct="0"/>
            <a:endParaRPr lang="es-ES_tradnl" sz="2800" dirty="0">
              <a:cs typeface="Arial" charset="0"/>
            </a:endParaRPr>
          </a:p>
          <a:p>
            <a:pPr algn="just" defTabSz="762000" eaLnBrk="0" hangingPunct="0"/>
            <a:r>
              <a:rPr lang="es-ES_tradnl" sz="2800" dirty="0">
                <a:cs typeface="Arial" charset="0"/>
              </a:rPr>
              <a:t>Comité Técnico estableció casos, no limitativos, en que no se considera que existe una venta. </a:t>
            </a:r>
            <a:r>
              <a:rPr lang="es-ES_tradnl" sz="2800" b="1" dirty="0">
                <a:solidFill>
                  <a:srgbClr val="FFC000"/>
                </a:solidFill>
                <a:cs typeface="Arial" charset="0"/>
              </a:rPr>
              <a:t>Opinión consultiva 1.1</a:t>
            </a:r>
          </a:p>
          <a:p>
            <a:pPr algn="just" defTabSz="762000" eaLnBrk="0" hangingPunct="0"/>
            <a:endParaRPr lang="es-ES_tradnl" sz="2800" dirty="0">
              <a:cs typeface="Arial" charset="0"/>
            </a:endParaRPr>
          </a:p>
          <a:p>
            <a:pPr algn="just" defTabSz="762000" eaLnBrk="0" hangingPunct="0"/>
            <a:r>
              <a:rPr lang="es-ES_tradnl" sz="2800" dirty="0">
                <a:cs typeface="Arial" charset="0"/>
              </a:rPr>
              <a:t>La existencia de la venta es necesaria a efectos de aplicar el artículo 1 del Acuerdo, que cumpla los siguientes requisitos:</a:t>
            </a:r>
          </a:p>
          <a:p>
            <a:pPr lvl="1" algn="just" defTabSz="762000" eaLnBrk="0" hangingPunct="0"/>
            <a:r>
              <a:rPr lang="es-ES_tradnl" sz="2400" dirty="0">
                <a:cs typeface="Arial" charset="0"/>
              </a:rPr>
              <a:t>debe ser para la </a:t>
            </a:r>
            <a:r>
              <a:rPr lang="es-ES_tradnl" sz="2400" b="1" dirty="0">
                <a:solidFill>
                  <a:srgbClr val="FFC000"/>
                </a:solidFill>
                <a:cs typeface="Arial" charset="0"/>
              </a:rPr>
              <a:t>exportación</a:t>
            </a:r>
            <a:r>
              <a:rPr lang="es-ES_tradnl" sz="2400" dirty="0">
                <a:cs typeface="Arial" charset="0"/>
              </a:rPr>
              <a:t> y</a:t>
            </a:r>
          </a:p>
          <a:p>
            <a:pPr lvl="1" algn="just" defTabSz="762000" eaLnBrk="0" hangingPunct="0"/>
            <a:r>
              <a:rPr lang="es-ES_tradnl" sz="2400" dirty="0">
                <a:cs typeface="Arial" charset="0"/>
              </a:rPr>
              <a:t>destinada al país de</a:t>
            </a:r>
            <a:r>
              <a:rPr lang="es-ES_tradnl" sz="2400" b="1" dirty="0">
                <a:solidFill>
                  <a:srgbClr val="FFC000"/>
                </a:solidFill>
                <a:cs typeface="Arial" charset="0"/>
              </a:rPr>
              <a:t> importación</a:t>
            </a:r>
            <a:r>
              <a:rPr lang="es-ES_tradnl" sz="2400" dirty="0">
                <a:cs typeface="Arial" charset="0"/>
              </a:rPr>
              <a:t>.</a:t>
            </a:r>
          </a:p>
          <a:p>
            <a:pPr algn="just"/>
            <a:endParaRPr lang="es-CR" dirty="0"/>
          </a:p>
        </p:txBody>
      </p:sp>
      <p:sp>
        <p:nvSpPr>
          <p:cNvPr id="3" name="2 Título"/>
          <p:cNvSpPr>
            <a:spLocks noGrp="1"/>
          </p:cNvSpPr>
          <p:nvPr>
            <p:ph type="title"/>
          </p:nvPr>
        </p:nvSpPr>
        <p:spPr/>
        <p:txBody>
          <a:bodyPr>
            <a:normAutofit fontScale="90000"/>
          </a:bodyPr>
          <a:lstStyle/>
          <a:p>
            <a:pPr algn="ctr"/>
            <a:r>
              <a:rPr lang="es-CR" dirty="0"/>
              <a:t>Concepto de venta en el acuerdo GATT</a:t>
            </a:r>
          </a:p>
        </p:txBody>
      </p:sp>
      <p:pic>
        <p:nvPicPr>
          <p:cNvPr id="8194" name="Picture 2" descr="http://www.bandolitis.com/blog/images/stories/2011/20concursobambuco/pregunta.jpg"/>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6336" y="4727119"/>
            <a:ext cx="1288928" cy="1942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725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09763-9811-4140-8D09-3BE8BFE0C5F3}"/>
              </a:ext>
            </a:extLst>
          </p:cNvPr>
          <p:cNvSpPr>
            <a:spLocks noGrp="1"/>
          </p:cNvSpPr>
          <p:nvPr>
            <p:ph idx="1"/>
          </p:nvPr>
        </p:nvSpPr>
        <p:spPr>
          <a:xfrm>
            <a:off x="107504" y="1481328"/>
            <a:ext cx="8856984" cy="4539960"/>
          </a:xfrm>
        </p:spPr>
        <p:txBody>
          <a:bodyPr>
            <a:normAutofit fontScale="85000" lnSpcReduction="10000"/>
          </a:bodyPr>
          <a:lstStyle/>
          <a:p>
            <a:pPr algn="just"/>
            <a:r>
              <a:rPr lang="es-ES" sz="3200" dirty="0"/>
              <a:t>En las ventas sucesivas que se realicen antes de la importación definitiva de las mercancías objeto de valoración, </a:t>
            </a:r>
          </a:p>
          <a:p>
            <a:pPr marL="109728" indent="0" algn="just">
              <a:buNone/>
            </a:pPr>
            <a:endParaRPr lang="es-ES" sz="3200" dirty="0"/>
          </a:p>
          <a:p>
            <a:pPr algn="just"/>
            <a:r>
              <a:rPr lang="es-ES" sz="3200" dirty="0"/>
              <a:t>se tendrá en cuenta el valor que corresponda a la última transacción antes de la presentación de la declaración de mercancías; </a:t>
            </a:r>
          </a:p>
          <a:p>
            <a:pPr marL="109728" indent="0" algn="just">
              <a:buNone/>
            </a:pPr>
            <a:endParaRPr lang="es-ES" sz="3200" dirty="0"/>
          </a:p>
          <a:p>
            <a:pPr algn="just"/>
            <a:r>
              <a:rPr lang="es-ES" sz="3200" dirty="0"/>
              <a:t>siempre que dicho valor cumpla con los requisitos que establece el Acuerdo y este Capítulo.</a:t>
            </a:r>
            <a:endParaRPr lang="en-US" sz="3200" dirty="0"/>
          </a:p>
          <a:p>
            <a:endParaRPr lang="en-US" dirty="0"/>
          </a:p>
        </p:txBody>
      </p:sp>
      <p:sp>
        <p:nvSpPr>
          <p:cNvPr id="3" name="Title 2">
            <a:extLst>
              <a:ext uri="{FF2B5EF4-FFF2-40B4-BE49-F238E27FC236}">
                <a16:creationId xmlns:a16="http://schemas.microsoft.com/office/drawing/2014/main" id="{87AFDADF-10FE-4548-A226-50DF13CA38A3}"/>
              </a:ext>
            </a:extLst>
          </p:cNvPr>
          <p:cNvSpPr>
            <a:spLocks noGrp="1"/>
          </p:cNvSpPr>
          <p:nvPr>
            <p:ph type="title"/>
          </p:nvPr>
        </p:nvSpPr>
        <p:spPr/>
        <p:txBody>
          <a:bodyPr>
            <a:normAutofit fontScale="90000"/>
          </a:bodyPr>
          <a:lstStyle/>
          <a:p>
            <a:r>
              <a:rPr lang="en-US" dirty="0"/>
              <a:t>Ventas </a:t>
            </a:r>
            <a:r>
              <a:rPr lang="en-US" dirty="0" err="1"/>
              <a:t>sucesivas</a:t>
            </a:r>
            <a:r>
              <a:rPr lang="en-US" dirty="0"/>
              <a:t>: RECAUCA 192</a:t>
            </a:r>
          </a:p>
        </p:txBody>
      </p:sp>
    </p:spTree>
    <p:extLst>
      <p:ext uri="{BB962C8B-B14F-4D97-AF65-F5344CB8AC3E}">
        <p14:creationId xmlns:p14="http://schemas.microsoft.com/office/powerpoint/2010/main" val="4189863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842992" cy="5036662"/>
          </a:xfrm>
        </p:spPr>
        <p:txBody>
          <a:bodyPr>
            <a:normAutofit/>
          </a:bodyPr>
          <a:lstStyle/>
          <a:p>
            <a:pPr algn="just" defTabSz="762000" eaLnBrk="0" hangingPunct="0"/>
            <a:r>
              <a:rPr lang="es-ES_tradnl" sz="1800" dirty="0">
                <a:cs typeface="Arial" charset="0"/>
              </a:rPr>
              <a:t>Nota interpretativa al art. 1.</a:t>
            </a:r>
          </a:p>
          <a:p>
            <a:pPr lvl="1" algn="just" defTabSz="762000" eaLnBrk="0" hangingPunct="0"/>
            <a:r>
              <a:rPr lang="es-ES_tradnl" sz="1800" dirty="0">
                <a:cs typeface="Arial" charset="0"/>
              </a:rPr>
              <a:t>Es el </a:t>
            </a:r>
            <a:r>
              <a:rPr lang="es-ES_tradnl" sz="1800" b="1" dirty="0">
                <a:solidFill>
                  <a:srgbClr val="00B050"/>
                </a:solidFill>
                <a:effectLst>
                  <a:outerShdw blurRad="38100" dist="38100" dir="2700000" algn="tl">
                    <a:srgbClr val="000000">
                      <a:alpha val="43137"/>
                    </a:srgbClr>
                  </a:outerShdw>
                </a:effectLst>
                <a:cs typeface="Arial" charset="0"/>
              </a:rPr>
              <a:t>pago total </a:t>
            </a:r>
            <a:r>
              <a:rPr lang="es-ES_tradnl" sz="1800" dirty="0">
                <a:cs typeface="Arial" charset="0"/>
              </a:rPr>
              <a:t>que por las mercancías importadas haya  hecho o vaya a hacer el comprador al vendedor o en beneficio de éste.</a:t>
            </a:r>
          </a:p>
          <a:p>
            <a:pPr algn="just" defTabSz="762000" eaLnBrk="0" hangingPunct="0"/>
            <a:endParaRPr lang="es-ES_tradnl" sz="1800" dirty="0">
              <a:cs typeface="Arial" charset="0"/>
            </a:endParaRPr>
          </a:p>
          <a:p>
            <a:pPr algn="just" defTabSz="762000" eaLnBrk="0" hangingPunct="0"/>
            <a:r>
              <a:rPr lang="es-ES_tradnl" sz="1800" dirty="0">
                <a:cs typeface="Arial" charset="0"/>
              </a:rPr>
              <a:t>	Pago= no necesariamente transferencia de dinero.</a:t>
            </a:r>
          </a:p>
          <a:p>
            <a:pPr lvl="1" algn="just" defTabSz="762000" eaLnBrk="0" hangingPunct="0"/>
            <a:r>
              <a:rPr lang="es-ES_tradnl" sz="1800" dirty="0">
                <a:cs typeface="Arial" charset="0"/>
              </a:rPr>
              <a:t>(cartas de crédito, instrumentos negociables)</a:t>
            </a:r>
          </a:p>
          <a:p>
            <a:pPr algn="just" defTabSz="762000" eaLnBrk="0" hangingPunct="0"/>
            <a:endParaRPr lang="es-ES_tradnl" sz="1800" dirty="0">
              <a:cs typeface="Arial" charset="0"/>
            </a:endParaRPr>
          </a:p>
          <a:p>
            <a:pPr algn="just" defTabSz="762000" eaLnBrk="0" hangingPunct="0"/>
            <a:r>
              <a:rPr lang="es-ES_tradnl" sz="1800" dirty="0">
                <a:cs typeface="Arial" charset="0"/>
              </a:rPr>
              <a:t>Excluye pago en especie, mercancías por mercancías</a:t>
            </a:r>
            <a:r>
              <a:rPr lang="es-ES_tradnl" sz="1800" b="1" dirty="0">
                <a:solidFill>
                  <a:srgbClr val="00B050"/>
                </a:solidFill>
                <a:effectLst>
                  <a:outerShdw blurRad="38100" dist="38100" dir="2700000" algn="tl">
                    <a:srgbClr val="000000">
                      <a:alpha val="43137"/>
                    </a:srgbClr>
                  </a:outerShdw>
                </a:effectLst>
                <a:cs typeface="Arial" charset="0"/>
              </a:rPr>
              <a:t>= trueque</a:t>
            </a:r>
          </a:p>
          <a:p>
            <a:pPr algn="just" defTabSz="762000" eaLnBrk="0" hangingPunct="0"/>
            <a:endParaRPr lang="es-ES_tradnl" sz="1800" dirty="0">
              <a:cs typeface="Arial" charset="0"/>
            </a:endParaRPr>
          </a:p>
          <a:p>
            <a:pPr algn="just" defTabSz="762000" eaLnBrk="0" hangingPunct="0"/>
            <a:r>
              <a:rPr lang="es-ES_tradnl" sz="1800" dirty="0">
                <a:cs typeface="Arial" charset="0"/>
              </a:rPr>
              <a:t>Pago puede ser directo o indirecto (un tercero)</a:t>
            </a:r>
          </a:p>
          <a:p>
            <a:pPr algn="just"/>
            <a:endParaRPr lang="es-CR" sz="1800" dirty="0"/>
          </a:p>
        </p:txBody>
      </p:sp>
      <p:sp>
        <p:nvSpPr>
          <p:cNvPr id="3" name="2 Título"/>
          <p:cNvSpPr>
            <a:spLocks noGrp="1"/>
          </p:cNvSpPr>
          <p:nvPr>
            <p:ph type="title"/>
          </p:nvPr>
        </p:nvSpPr>
        <p:spPr/>
        <p:txBody>
          <a:bodyPr>
            <a:normAutofit fontScale="90000"/>
          </a:bodyPr>
          <a:lstStyle/>
          <a:p>
            <a:pPr algn="ctr"/>
            <a:r>
              <a:rPr lang="es-CR" dirty="0"/>
              <a:t>Definición de precio pagado o por pagar</a:t>
            </a:r>
          </a:p>
        </p:txBody>
      </p:sp>
      <p:pic>
        <p:nvPicPr>
          <p:cNvPr id="9218" name="Picture 2" descr="http://www.youcoop.org/media_images/800/truequ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8536" y="1772816"/>
            <a:ext cx="2795464" cy="16388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71550" y="3140968"/>
            <a:ext cx="1272450" cy="1617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110043" y="3573016"/>
            <a:ext cx="1272450" cy="16177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2.gstatic.com/images?q=tbn:ANd9GcTuUVkG--CNQOBHHACMduApPa2vf1WMsUtQoT8_HiuuRRdtppMV"/>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746268" y="4293096"/>
            <a:ext cx="1272450" cy="1617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411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Prestaciones en favor del vendedor</a:t>
            </a:r>
          </a:p>
        </p:txBody>
      </p:sp>
      <p:sp>
        <p:nvSpPr>
          <p:cNvPr id="2" name="1 Marcador de contenido"/>
          <p:cNvSpPr>
            <a:spLocks noGrp="1"/>
          </p:cNvSpPr>
          <p:nvPr>
            <p:ph sz="quarter" idx="2"/>
          </p:nvPr>
        </p:nvSpPr>
        <p:spPr>
          <a:xfrm>
            <a:off x="457200" y="1412776"/>
            <a:ext cx="4040188" cy="5081050"/>
          </a:xfrm>
        </p:spPr>
        <p:txBody>
          <a:bodyPr>
            <a:normAutofit fontScale="92500" lnSpcReduction="20000"/>
          </a:bodyPr>
          <a:lstStyle/>
          <a:p>
            <a:pPr algn="just" defTabSz="762000" eaLnBrk="0" hangingPunct="0">
              <a:defRPr/>
            </a:pPr>
            <a:r>
              <a:rPr lang="es-ES_tradnl" sz="3600" dirty="0">
                <a:effectLst>
                  <a:outerShdw blurRad="38100" dist="38100" dir="2700000" algn="tl">
                    <a:srgbClr val="000000">
                      <a:alpha val="43137"/>
                    </a:srgbClr>
                  </a:outerShdw>
                </a:effectLst>
              </a:rPr>
              <a:t>“</a:t>
            </a:r>
            <a:r>
              <a:rPr lang="es-ES_tradnl" dirty="0">
                <a:effectLst>
                  <a:outerShdw blurRad="38100" dist="38100" dir="2700000" algn="tl">
                    <a:srgbClr val="000000">
                      <a:alpha val="43137"/>
                    </a:srgbClr>
                  </a:outerShdw>
                </a:effectLst>
                <a:cs typeface="Arial" pitchFamily="34" charset="0"/>
              </a:rPr>
              <a:t>GASTOS ACUMULABLES”</a:t>
            </a:r>
          </a:p>
          <a:p>
            <a:pPr algn="just" defTabSz="762000" eaLnBrk="0" hangingPunct="0">
              <a:defRPr/>
            </a:pPr>
            <a:endParaRPr lang="es-ES_tradnl" u="sng" dirty="0">
              <a:effectLst>
                <a:outerShdw blurRad="38100" dist="38100" dir="2700000" algn="tl">
                  <a:srgbClr val="000000">
                    <a:alpha val="43137"/>
                  </a:srgbClr>
                </a:outerShdw>
              </a:effectLst>
              <a:cs typeface="Arial" pitchFamily="34" charset="0"/>
            </a:endParaRPr>
          </a:p>
          <a:p>
            <a:pPr lvl="1" algn="just" defTabSz="762000" eaLnBrk="0" hangingPunct="0">
              <a:defRPr/>
            </a:pPr>
            <a:r>
              <a:rPr lang="es-ES_tradnl" dirty="0">
                <a:cs typeface="Arial" pitchFamily="34" charset="0"/>
              </a:rPr>
              <a:t>Acuerdo GATT. Nota </a:t>
            </a:r>
            <a:r>
              <a:rPr lang="es-ES_tradnl" dirty="0" err="1">
                <a:cs typeface="Arial" pitchFamily="34" charset="0"/>
              </a:rPr>
              <a:t>interp</a:t>
            </a:r>
            <a:r>
              <a:rPr lang="es-ES_tradnl" dirty="0">
                <a:cs typeface="Arial" pitchFamily="34" charset="0"/>
              </a:rPr>
              <a:t>. art. 1. </a:t>
            </a:r>
            <a:r>
              <a:rPr lang="es-ES_tradnl" b="1" dirty="0">
                <a:solidFill>
                  <a:srgbClr val="00B050"/>
                </a:solidFill>
                <a:cs typeface="Arial" pitchFamily="34" charset="0"/>
              </a:rPr>
              <a:t>Si el importador soporta</a:t>
            </a:r>
            <a:r>
              <a:rPr lang="es-ES_tradnl" dirty="0">
                <a:cs typeface="Arial" pitchFamily="34" charset="0"/>
              </a:rPr>
              <a:t> por su propia cuenta los gastos y costos que se originan por publicidad, garantía o cualquier otra actividad similar, el precio </a:t>
            </a:r>
            <a:r>
              <a:rPr lang="es-ES_tradnl" b="1" dirty="0">
                <a:solidFill>
                  <a:srgbClr val="00B050"/>
                </a:solidFill>
                <a:cs typeface="Arial" pitchFamily="34" charset="0"/>
              </a:rPr>
              <a:t>pagado o por pagar no se incrementa, aunque sea por una obligación contractual.</a:t>
            </a:r>
          </a:p>
          <a:p>
            <a:pPr lvl="1" algn="just" defTabSz="762000" eaLnBrk="0" hangingPunct="0">
              <a:defRPr/>
            </a:pPr>
            <a:r>
              <a:rPr lang="es-ES_tradnl" dirty="0">
                <a:cs typeface="Arial" pitchFamily="34" charset="0"/>
              </a:rPr>
              <a:t>Si los </a:t>
            </a:r>
            <a:r>
              <a:rPr lang="es-ES_tradnl" b="1" dirty="0">
                <a:solidFill>
                  <a:srgbClr val="00B050"/>
                </a:solidFill>
                <a:effectLst>
                  <a:outerShdw blurRad="38100" dist="38100" dir="2700000" algn="tl">
                    <a:srgbClr val="000000">
                      <a:alpha val="43137"/>
                    </a:srgbClr>
                  </a:outerShdw>
                </a:effectLst>
                <a:cs typeface="Arial" pitchFamily="34" charset="0"/>
              </a:rPr>
              <a:t>soporta el vendedor </a:t>
            </a:r>
            <a:r>
              <a:rPr lang="es-ES_tradnl" dirty="0">
                <a:cs typeface="Arial" pitchFamily="34" charset="0"/>
              </a:rPr>
              <a:t>el costo estaría </a:t>
            </a:r>
            <a:r>
              <a:rPr lang="es-ES_tradnl" b="1" dirty="0">
                <a:solidFill>
                  <a:srgbClr val="00B050"/>
                </a:solidFill>
                <a:effectLst>
                  <a:outerShdw blurRad="38100" dist="38100" dir="2700000" algn="tl">
                    <a:srgbClr val="000000">
                      <a:alpha val="43137"/>
                    </a:srgbClr>
                  </a:outerShdw>
                </a:effectLst>
                <a:cs typeface="Arial" pitchFamily="34" charset="0"/>
              </a:rPr>
              <a:t>incluido</a:t>
            </a:r>
            <a:r>
              <a:rPr lang="es-ES_tradnl" dirty="0">
                <a:cs typeface="Arial" pitchFamily="34" charset="0"/>
              </a:rPr>
              <a:t> en el precio, sin  ninguna deducción aunque se diferencien en la factura.</a:t>
            </a:r>
          </a:p>
        </p:txBody>
      </p:sp>
      <p:pic>
        <p:nvPicPr>
          <p:cNvPr id="7" name="Picture 4" descr="http://media.metroscubicos.com/625x415/media/2013/01/18/ahor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597650"/>
            <a:ext cx="4001101" cy="2656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mg.directindustry.es/images_di/photo-g/barrera-automatica-levadiza-63478-2469387.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8144" y="2576084"/>
            <a:ext cx="3362199" cy="335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65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a:t>Deducciones</a:t>
            </a:r>
          </a:p>
        </p:txBody>
      </p:sp>
      <p:sp>
        <p:nvSpPr>
          <p:cNvPr id="2" name="1 Marcador de contenido"/>
          <p:cNvSpPr>
            <a:spLocks noGrp="1"/>
          </p:cNvSpPr>
          <p:nvPr>
            <p:ph sz="quarter" idx="2"/>
          </p:nvPr>
        </p:nvSpPr>
        <p:spPr>
          <a:xfrm>
            <a:off x="457200" y="1444294"/>
            <a:ext cx="4040188" cy="5225066"/>
          </a:xfrm>
        </p:spPr>
        <p:txBody>
          <a:bodyPr>
            <a:normAutofit/>
          </a:bodyPr>
          <a:lstStyle/>
          <a:p>
            <a:pPr algn="just" defTabSz="762000" eaLnBrk="0" hangingPunct="0"/>
            <a:r>
              <a:rPr lang="es-ES_tradnl" sz="1800" dirty="0">
                <a:cs typeface="Arial" charset="0"/>
              </a:rPr>
              <a:t>Nota al artículo 1.</a:t>
            </a:r>
          </a:p>
          <a:p>
            <a:pPr lvl="1" algn="just" defTabSz="762000" eaLnBrk="0" hangingPunct="0"/>
            <a:r>
              <a:rPr lang="es-ES_tradnl" sz="1800" dirty="0">
                <a:cs typeface="Arial" charset="0"/>
              </a:rPr>
              <a:t>Los siguientes gastos o costos NO deben ser comprendidos para efectos del valor en aduana, </a:t>
            </a:r>
            <a:r>
              <a:rPr lang="es-ES_tradnl" sz="1800" u="sng" dirty="0">
                <a:cs typeface="Arial" charset="0"/>
              </a:rPr>
              <a:t>en la medida que se </a:t>
            </a:r>
            <a:r>
              <a:rPr lang="es-ES_tradnl" sz="1800" b="1" u="sng" dirty="0">
                <a:solidFill>
                  <a:srgbClr val="00B050"/>
                </a:solidFill>
                <a:cs typeface="Arial" charset="0"/>
              </a:rPr>
              <a:t>distingan del precio pagado o por pagar</a:t>
            </a:r>
            <a:r>
              <a:rPr lang="es-ES_tradnl" sz="1800" b="1" dirty="0">
                <a:solidFill>
                  <a:srgbClr val="00B050"/>
                </a:solidFill>
                <a:cs typeface="Arial" charset="0"/>
              </a:rPr>
              <a:t>.</a:t>
            </a:r>
          </a:p>
          <a:p>
            <a:pPr algn="just" defTabSz="762000" eaLnBrk="0" hangingPunct="0"/>
            <a:endParaRPr lang="es-ES_tradnl" sz="1800" dirty="0">
              <a:cs typeface="Arial" charset="0"/>
            </a:endParaRPr>
          </a:p>
          <a:p>
            <a:pPr algn="just" defTabSz="762000" eaLnBrk="0" hangingPunct="0"/>
            <a:r>
              <a:rPr lang="es-ES_tradnl" sz="1800" dirty="0">
                <a:cs typeface="Arial" charset="0"/>
              </a:rPr>
              <a:t>A) </a:t>
            </a:r>
            <a:r>
              <a:rPr lang="es-ES_tradnl" sz="1800" b="1" dirty="0">
                <a:solidFill>
                  <a:srgbClr val="00B050"/>
                </a:solidFill>
                <a:cs typeface="Arial" charset="0"/>
              </a:rPr>
              <a:t>gastos de construcción, </a:t>
            </a:r>
            <a:r>
              <a:rPr lang="es-ES_tradnl" sz="1800" dirty="0">
                <a:cs typeface="Arial" charset="0"/>
              </a:rPr>
              <a:t>armado, montaje, entretenimiento o asistencia técnica realizados después de la importación, en relación con mercancías importadas tales como una instalación, maquinaria o equipo industrial.</a:t>
            </a:r>
          </a:p>
        </p:txBody>
      </p:sp>
      <p:pic>
        <p:nvPicPr>
          <p:cNvPr id="11266" name="Picture 2" descr="http://comoahorrardinero.com/wp-content/uploads/2012/12/recortar-gas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836712"/>
            <a:ext cx="3603639" cy="240430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2.bp.blogspot.com/-uKNxVKDpY9Y/UAzXkMTwSvI/AAAAAAAAABk/f5a3FuXwHNw/s1600/ensamblaj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5961" y="3645024"/>
            <a:ext cx="2381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933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revistaicom.files.wordpress.com/2012/12/transporte-maritimo.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2852936"/>
            <a:ext cx="3303082" cy="2268117"/>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CR" dirty="0"/>
              <a:t>Deducciones</a:t>
            </a:r>
          </a:p>
        </p:txBody>
      </p:sp>
      <p:sp>
        <p:nvSpPr>
          <p:cNvPr id="2" name="1 Marcador de contenido"/>
          <p:cNvSpPr>
            <a:spLocks noGrp="1"/>
          </p:cNvSpPr>
          <p:nvPr>
            <p:ph sz="quarter" idx="2"/>
          </p:nvPr>
        </p:nvSpPr>
        <p:spPr>
          <a:xfrm>
            <a:off x="457200" y="1444294"/>
            <a:ext cx="4040188" cy="5153058"/>
          </a:xfrm>
        </p:spPr>
        <p:txBody>
          <a:bodyPr>
            <a:normAutofit/>
          </a:bodyPr>
          <a:lstStyle/>
          <a:p>
            <a:pPr algn="just" defTabSz="762000" eaLnBrk="0" hangingPunct="0"/>
            <a:r>
              <a:rPr lang="es-ES_tradnl" sz="1800" dirty="0">
                <a:cs typeface="Arial" charset="0"/>
              </a:rPr>
              <a:t>B) el costo del transporte ulterior a la importación.</a:t>
            </a:r>
          </a:p>
          <a:p>
            <a:pPr marL="109728" indent="0" algn="just" defTabSz="762000" eaLnBrk="0" hangingPunct="0">
              <a:buNone/>
            </a:pPr>
            <a:endParaRPr lang="es-ES_tradnl" sz="1800" dirty="0">
              <a:cs typeface="Arial" charset="0"/>
            </a:endParaRPr>
          </a:p>
          <a:p>
            <a:pPr algn="just" defTabSz="762000" eaLnBrk="0" hangingPunct="0"/>
            <a:r>
              <a:rPr lang="es-ES_tradnl" sz="1800" dirty="0">
                <a:cs typeface="Arial" charset="0"/>
              </a:rPr>
              <a:t>C) los derechos e impuestos aplicables en el país de importación</a:t>
            </a:r>
          </a:p>
          <a:p>
            <a:pPr algn="just" defTabSz="762000" eaLnBrk="0" hangingPunct="0"/>
            <a:endParaRPr lang="es-ES_tradnl" sz="1800" dirty="0">
              <a:cs typeface="Arial" charset="0"/>
            </a:endParaRPr>
          </a:p>
          <a:p>
            <a:pPr lvl="1" algn="just" defTabSz="762000" eaLnBrk="0" hangingPunct="0"/>
            <a:r>
              <a:rPr lang="es-ES_tradnl" sz="1800" dirty="0">
                <a:cs typeface="Arial" charset="0"/>
              </a:rPr>
              <a:t>Enumeración limitativa.</a:t>
            </a:r>
          </a:p>
          <a:p>
            <a:pPr marL="393192" lvl="1" indent="0" algn="just" defTabSz="762000" eaLnBrk="0" hangingPunct="0">
              <a:buNone/>
            </a:pPr>
            <a:endParaRPr lang="es-ES_tradnl" sz="1800" dirty="0">
              <a:cs typeface="Arial" charset="0"/>
            </a:endParaRPr>
          </a:p>
          <a:p>
            <a:pPr lvl="1" algn="just" defTabSz="762000" eaLnBrk="0" hangingPunct="0"/>
            <a:r>
              <a:rPr lang="es-ES_tradnl" sz="1800" dirty="0">
                <a:cs typeface="Arial" charset="0"/>
              </a:rPr>
              <a:t>Deben distinguirse del precio pagado o por pagar.</a:t>
            </a:r>
          </a:p>
          <a:p>
            <a:pPr algn="just"/>
            <a:endParaRPr lang="es-CR" sz="1800" dirty="0"/>
          </a:p>
        </p:txBody>
      </p:sp>
      <p:pic>
        <p:nvPicPr>
          <p:cNvPr id="7" name="Picture 2" descr="http://comoahorrardinero.com/wp-content/uploads/2012/12/recortar-gas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836712"/>
            <a:ext cx="3603639" cy="240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63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482952" cy="49000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algn="just" defTabSz="762000" eaLnBrk="0" hangingPunct="0"/>
            <a:r>
              <a:rPr lang="es-ES_tradnl" sz="2400" dirty="0">
                <a:cs typeface="Arial" charset="0"/>
              </a:rPr>
              <a:t>Comité Técnico. Opinión consultiva 2.1</a:t>
            </a:r>
          </a:p>
          <a:p>
            <a:pPr algn="just" defTabSz="762000" eaLnBrk="0" hangingPunct="0"/>
            <a:endParaRPr lang="es-ES_tradnl" sz="2400" dirty="0">
              <a:cs typeface="Arial" charset="0"/>
            </a:endParaRPr>
          </a:p>
          <a:p>
            <a:pPr algn="just" defTabSz="762000" eaLnBrk="0" hangingPunct="0"/>
            <a:r>
              <a:rPr lang="es-ES_tradnl" sz="2400" dirty="0">
                <a:cs typeface="Arial" charset="0"/>
              </a:rPr>
              <a:t>“el mero hecho de que un </a:t>
            </a:r>
            <a:r>
              <a:rPr lang="es-ES_tradnl" sz="2400" b="1" dirty="0">
                <a:solidFill>
                  <a:srgbClr val="FFC000"/>
                </a:solidFill>
                <a:effectLst>
                  <a:outerShdw blurRad="38100" dist="38100" dir="2700000" algn="tl">
                    <a:srgbClr val="000000">
                      <a:alpha val="43137"/>
                    </a:srgbClr>
                  </a:outerShdw>
                </a:effectLst>
                <a:cs typeface="Arial" charset="0"/>
              </a:rPr>
              <a:t>precio sea inferior</a:t>
            </a:r>
            <a:r>
              <a:rPr lang="es-ES_tradnl" sz="2400" dirty="0">
                <a:cs typeface="Arial" charset="0"/>
              </a:rPr>
              <a:t> a los precios corrientes de </a:t>
            </a:r>
            <a:r>
              <a:rPr lang="es-ES_tradnl" sz="2400" b="1" dirty="0">
                <a:solidFill>
                  <a:srgbClr val="FFC000"/>
                </a:solidFill>
                <a:effectLst>
                  <a:outerShdw blurRad="38100" dist="38100" dir="2700000" algn="tl">
                    <a:srgbClr val="000000">
                      <a:alpha val="43137"/>
                    </a:srgbClr>
                  </a:outerShdw>
                </a:effectLst>
                <a:cs typeface="Arial" charset="0"/>
              </a:rPr>
              <a:t>mercado</a:t>
            </a:r>
            <a:r>
              <a:rPr lang="es-ES_tradnl" sz="2400" dirty="0">
                <a:effectLst>
                  <a:outerShdw blurRad="38100" dist="38100" dir="2700000" algn="tl">
                    <a:srgbClr val="000000">
                      <a:alpha val="43137"/>
                    </a:srgbClr>
                  </a:outerShdw>
                </a:effectLst>
                <a:cs typeface="Arial" charset="0"/>
              </a:rPr>
              <a:t> </a:t>
            </a:r>
            <a:r>
              <a:rPr lang="es-ES_tradnl" sz="2400" dirty="0">
                <a:cs typeface="Arial" charset="0"/>
              </a:rPr>
              <a:t>de productos idénticos, no es razón suficiente para </a:t>
            </a:r>
            <a:r>
              <a:rPr lang="es-ES_tradnl" sz="2400" b="1" u="sng" dirty="0">
                <a:solidFill>
                  <a:srgbClr val="FFC000"/>
                </a:solidFill>
                <a:effectLst>
                  <a:outerShdw blurRad="38100" dist="38100" dir="2700000" algn="tl">
                    <a:srgbClr val="000000">
                      <a:alpha val="43137"/>
                    </a:srgbClr>
                  </a:outerShdw>
                </a:effectLst>
                <a:cs typeface="Arial" charset="0"/>
              </a:rPr>
              <a:t>rechazarlo</a:t>
            </a:r>
            <a:r>
              <a:rPr lang="es-ES_tradnl" sz="2400" dirty="0">
                <a:cs typeface="Arial" charset="0"/>
              </a:rPr>
              <a:t>, a efectos del artículo 1, sin perjuicio de la facultad de la Aduana para investigar la veracidad o exactitud de cualquier información, documento o declaración.” </a:t>
            </a:r>
          </a:p>
          <a:p>
            <a:endParaRPr lang="es-CR" dirty="0"/>
          </a:p>
        </p:txBody>
      </p:sp>
      <p:sp>
        <p:nvSpPr>
          <p:cNvPr id="3" name="2 Título"/>
          <p:cNvSpPr>
            <a:spLocks noGrp="1"/>
          </p:cNvSpPr>
          <p:nvPr>
            <p:ph type="title"/>
          </p:nvPr>
        </p:nvSpPr>
        <p:spPr/>
        <p:txBody>
          <a:bodyPr>
            <a:normAutofit fontScale="90000"/>
          </a:bodyPr>
          <a:lstStyle/>
          <a:p>
            <a:pPr algn="ctr"/>
            <a:r>
              <a:rPr lang="es-CR" dirty="0"/>
              <a:t>Precios inferiores a los corrientes de mercado</a:t>
            </a:r>
          </a:p>
        </p:txBody>
      </p:sp>
      <p:pic>
        <p:nvPicPr>
          <p:cNvPr id="15362" name="Picture 2" descr="http://1.bp.blogspot.com/-gABoQmSSfJs/T5HB2A4wLHI/AAAAAAAAATk/JLhoadv8D9k/s1600/precio-del-oro-en-onza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3098" y="1628799"/>
            <a:ext cx="3448050" cy="3152775"/>
          </a:xfrm>
          <a:prstGeom prst="rect">
            <a:avLst/>
          </a:prstGeom>
          <a:noFill/>
          <a:extLst>
            <a:ext uri="{909E8E84-426E-40DD-AFC4-6F175D3DCCD1}">
              <a14:hiddenFill xmlns:a14="http://schemas.microsoft.com/office/drawing/2010/main">
                <a:solidFill>
                  <a:srgbClr val="FFFFFF"/>
                </a:solidFill>
              </a14:hiddenFill>
            </a:ext>
          </a:extLst>
        </p:spPr>
      </p:pic>
      <p:sp>
        <p:nvSpPr>
          <p:cNvPr id="4" name="3 Señal de prohibido"/>
          <p:cNvSpPr/>
          <p:nvPr/>
        </p:nvSpPr>
        <p:spPr>
          <a:xfrm>
            <a:off x="7600499" y="3429000"/>
            <a:ext cx="1512168" cy="1512168"/>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02080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143000"/>
          </a:xfrm>
        </p:spPr>
        <p:txBody>
          <a:bodyPr anchor="ctr">
            <a:normAutofit/>
          </a:bodyPr>
          <a:lstStyle/>
          <a:p>
            <a:r>
              <a:rPr lang="es-CR" dirty="0"/>
              <a:t>LGA Art. 57</a:t>
            </a:r>
          </a:p>
        </p:txBody>
      </p:sp>
      <p:graphicFrame>
        <p:nvGraphicFramePr>
          <p:cNvPr id="5" name="1 Marcador de contenido">
            <a:extLst>
              <a:ext uri="{FF2B5EF4-FFF2-40B4-BE49-F238E27FC236}">
                <a16:creationId xmlns:a16="http://schemas.microsoft.com/office/drawing/2014/main" id="{F8B3FF2D-6369-4AA5-9A85-5D391DEFAE65}"/>
              </a:ext>
            </a:extLst>
          </p:cNvPr>
          <p:cNvGraphicFramePr>
            <a:graphicFrameLocks noGrp="1"/>
          </p:cNvGraphicFramePr>
          <p:nvPr>
            <p:ph idx="1"/>
            <p:extLst>
              <p:ext uri="{D42A27DB-BD31-4B8C-83A1-F6EECF244321}">
                <p14:modId xmlns:p14="http://schemas.microsoft.com/office/powerpoint/2010/main" val="2651564308"/>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494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a:t>descuentos</a:t>
            </a:r>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val="4243992974"/>
              </p:ext>
            </p:extLst>
          </p:nvPr>
        </p:nvGraphicFramePr>
        <p:xfrm>
          <a:off x="457200" y="1444294"/>
          <a:ext cx="4040188" cy="39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386" name="Picture 2" descr="http://www.multiformato.com/wp-content/uploads/2012/06/descuentos.gif"/>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016" y="692696"/>
            <a:ext cx="4286250" cy="337185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blog.iedge.eu/wp-content/uploads/2011/03/IEDGE-precio7.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93918" y="3284984"/>
            <a:ext cx="3933825"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926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944180746"/>
              </p:ext>
            </p:extLst>
          </p:nvPr>
        </p:nvGraphicFramePr>
        <p:xfrm>
          <a:off x="457200" y="1481329"/>
          <a:ext cx="5698976" cy="4683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Descuentos de carácter retroactivo</a:t>
            </a:r>
          </a:p>
        </p:txBody>
      </p:sp>
      <p:pic>
        <p:nvPicPr>
          <p:cNvPr id="19458" name="Picture 2" descr="http://www.definicionabc.com/wp-content/uploads/caracter-retroactiv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4097" y="1679568"/>
            <a:ext cx="2729903" cy="2109471"/>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derecha"/>
          <p:cNvSpPr/>
          <p:nvPr/>
        </p:nvSpPr>
        <p:spPr>
          <a:xfrm>
            <a:off x="7524328" y="3632708"/>
            <a:ext cx="1512168" cy="64807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R"/>
          </a:p>
        </p:txBody>
      </p:sp>
      <p:sp>
        <p:nvSpPr>
          <p:cNvPr id="7" name="6 Flecha derecha"/>
          <p:cNvSpPr/>
          <p:nvPr/>
        </p:nvSpPr>
        <p:spPr>
          <a:xfrm rot="10800000">
            <a:off x="6768244" y="3956744"/>
            <a:ext cx="1512168" cy="64807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2910240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79857254"/>
              </p:ext>
            </p:extLst>
          </p:nvPr>
        </p:nvGraphicFramePr>
        <p:xfrm>
          <a:off x="323528" y="2204864"/>
          <a:ext cx="8568952" cy="4251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Descuentos o rebajas</a:t>
            </a:r>
          </a:p>
        </p:txBody>
      </p:sp>
      <p:pic>
        <p:nvPicPr>
          <p:cNvPr id="20482" name="Picture 2" descr="http://blog.cristianquezada.com/wp-content/uploads/2012/07/dinero-por-internet.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00192" y="2796"/>
            <a:ext cx="2843808" cy="1871226"/>
          </a:xfrm>
          <a:prstGeom prst="rect">
            <a:avLst/>
          </a:prstGeom>
          <a:noFill/>
          <a:extLst>
            <a:ext uri="{909E8E84-426E-40DD-AFC4-6F175D3DCCD1}">
              <a14:hiddenFill xmlns:a14="http://schemas.microsoft.com/office/drawing/2010/main">
                <a:solidFill>
                  <a:srgbClr val="FFFFFF"/>
                </a:solidFill>
              </a14:hiddenFill>
            </a:ext>
          </a:extLst>
        </p:spPr>
      </p:pic>
      <p:sp>
        <p:nvSpPr>
          <p:cNvPr id="5" name="4 Flecha abajo"/>
          <p:cNvSpPr/>
          <p:nvPr/>
        </p:nvSpPr>
        <p:spPr>
          <a:xfrm>
            <a:off x="6156176" y="620688"/>
            <a:ext cx="720080" cy="146935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3306925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CR" dirty="0"/>
              <a:t>Intereses: RECAUCA art. 190</a:t>
            </a:r>
          </a:p>
        </p:txBody>
      </p:sp>
      <p:pic>
        <p:nvPicPr>
          <p:cNvPr id="22532" name="Picture 4" descr="http://www.unavidasencilla.com/es/wp-content/uploads/diner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3950" y="4179312"/>
            <a:ext cx="1240936" cy="127684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3ADFFAD5-DE14-1E4D-9F3A-941E47122D59}"/>
              </a:ext>
            </a:extLst>
          </p:cNvPr>
          <p:cNvSpPr>
            <a:spLocks noGrp="1"/>
          </p:cNvSpPr>
          <p:nvPr>
            <p:ph sz="quarter" idx="2"/>
          </p:nvPr>
        </p:nvSpPr>
        <p:spPr>
          <a:xfrm>
            <a:off x="107504" y="1444294"/>
            <a:ext cx="7656446" cy="5140656"/>
          </a:xfrm>
        </p:spPr>
        <p:txBody>
          <a:bodyPr>
            <a:normAutofit fontScale="70000" lnSpcReduction="20000"/>
          </a:bodyPr>
          <a:lstStyle/>
          <a:p>
            <a:pPr marL="109728" indent="0" algn="just">
              <a:buNone/>
            </a:pPr>
            <a:r>
              <a:rPr lang="es-ES" dirty="0"/>
              <a:t>Los intereses devengados en virtud de un acuerdo de financiación concertado por el comprador y relativo a la compra de las mercancías importadas </a:t>
            </a:r>
            <a:r>
              <a:rPr lang="es-ES" b="1" dirty="0"/>
              <a:t>NO</a:t>
            </a:r>
            <a:r>
              <a:rPr lang="es-ES" dirty="0"/>
              <a:t> se considerarán parte del valor en aduana, </a:t>
            </a:r>
            <a:r>
              <a:rPr lang="es-ES" b="1" dirty="0"/>
              <a:t>siempre que</a:t>
            </a:r>
            <a:r>
              <a:rPr lang="es-ES" dirty="0"/>
              <a:t>:</a:t>
            </a:r>
          </a:p>
          <a:p>
            <a:pPr marL="109728" indent="0" algn="just">
              <a:buNone/>
            </a:pPr>
            <a:endParaRPr lang="en-US" sz="1600" dirty="0"/>
          </a:p>
          <a:p>
            <a:pPr lvl="0"/>
            <a:r>
              <a:rPr lang="es-ES" dirty="0"/>
              <a:t>Los intereses se distingan del precio realmente pagado o por pagar por dichas mercancías;</a:t>
            </a:r>
            <a:endParaRPr lang="en-US" sz="1800" dirty="0"/>
          </a:p>
          <a:p>
            <a:pPr lvl="0"/>
            <a:r>
              <a:rPr lang="es-ES" dirty="0"/>
              <a:t>El acuerdo de financiación se haya concertado por </a:t>
            </a:r>
            <a:r>
              <a:rPr lang="es-ES" b="1" dirty="0"/>
              <a:t>escrito</a:t>
            </a:r>
            <a:r>
              <a:rPr lang="es-ES" dirty="0"/>
              <a:t>; y</a:t>
            </a:r>
            <a:endParaRPr lang="en-US" sz="1800" dirty="0"/>
          </a:p>
          <a:p>
            <a:pPr lvl="0"/>
            <a:r>
              <a:rPr lang="es-ES" dirty="0"/>
              <a:t>Cuando se le requiera, el comprador pueda demostrar:</a:t>
            </a:r>
          </a:p>
          <a:p>
            <a:pPr marL="109728" lvl="0" indent="0">
              <a:buNone/>
            </a:pPr>
            <a:endParaRPr lang="en-US" sz="1800" dirty="0"/>
          </a:p>
          <a:p>
            <a:pPr lvl="1"/>
            <a:r>
              <a:rPr lang="es-ES" dirty="0"/>
              <a:t>Que tales mercancías se venden al precio declarado como precio realmente pagado o por pagar; y</a:t>
            </a:r>
            <a:endParaRPr lang="en-US" sz="1600" dirty="0"/>
          </a:p>
          <a:p>
            <a:pPr lvl="1"/>
            <a:r>
              <a:rPr lang="es-ES" dirty="0"/>
              <a:t>Que el tipo de interés reclamado, no exceda del nivel aplicado a este tipo de transacciones en el </a:t>
            </a:r>
            <a:r>
              <a:rPr lang="es-ES" b="1" dirty="0"/>
              <a:t>país y en el momento en que se haya facilitado la financiación</a:t>
            </a:r>
            <a:r>
              <a:rPr lang="es-ES" dirty="0"/>
              <a:t>.</a:t>
            </a:r>
          </a:p>
          <a:p>
            <a:pPr marL="393192" lvl="1" indent="0">
              <a:buNone/>
            </a:pPr>
            <a:endParaRPr lang="en-US" sz="1600" dirty="0"/>
          </a:p>
          <a:p>
            <a:r>
              <a:rPr lang="es-ES" dirty="0"/>
              <a:t>Esta decisión se aplicará</a:t>
            </a:r>
          </a:p>
          <a:p>
            <a:pPr>
              <a:buFontTx/>
              <a:buChar char="-"/>
            </a:pPr>
            <a:r>
              <a:rPr lang="es-ES" dirty="0"/>
              <a:t>tanto si facilita la financiación el vendedor como si</a:t>
            </a:r>
          </a:p>
          <a:p>
            <a:pPr>
              <a:buFontTx/>
              <a:buChar char="-"/>
            </a:pPr>
            <a:r>
              <a:rPr lang="es-ES" dirty="0"/>
              <a:t>lo hace una entidad bancaria u </a:t>
            </a:r>
          </a:p>
          <a:p>
            <a:pPr>
              <a:buFontTx/>
              <a:buChar char="-"/>
            </a:pPr>
            <a:r>
              <a:rPr lang="es-ES" dirty="0"/>
              <a:t>otra persona natural o jurídica. </a:t>
            </a:r>
          </a:p>
          <a:p>
            <a:pPr>
              <a:buFontTx/>
              <a:buChar char="-"/>
            </a:pPr>
            <a:r>
              <a:rPr lang="es-ES" dirty="0"/>
              <a:t>Se aplicará también, si procede, en los casos en que las mercancías se valoren con un </a:t>
            </a:r>
            <a:r>
              <a:rPr lang="es-ES" u="sng" dirty="0"/>
              <a:t>método distinto del basado en el valor de transacción</a:t>
            </a:r>
            <a:r>
              <a:rPr lang="es-ES" dirty="0"/>
              <a:t>.</a:t>
            </a:r>
            <a:endParaRPr lang="en-US" sz="1600" dirty="0"/>
          </a:p>
          <a:p>
            <a:endParaRPr lang="en-US" dirty="0"/>
          </a:p>
        </p:txBody>
      </p:sp>
    </p:spTree>
    <p:extLst>
      <p:ext uri="{BB962C8B-B14F-4D97-AF65-F5344CB8AC3E}">
        <p14:creationId xmlns:p14="http://schemas.microsoft.com/office/powerpoint/2010/main" val="352867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t3.gstatic.com/images?q=tbn:ANd9GcRVgZ4Y6a4lVLgXOm8TE8YcnWrew52DXo6tCHnG9uariZHJSKP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9038" y="1988839"/>
            <a:ext cx="3184036" cy="2384955"/>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normAutofit fontScale="90000"/>
          </a:bodyPr>
          <a:lstStyle/>
          <a:p>
            <a:r>
              <a:rPr lang="es-CR" dirty="0"/>
              <a:t>Condiciones de no aceptación del valor de transacción</a:t>
            </a:r>
          </a:p>
        </p:txBody>
      </p:sp>
      <p:sp>
        <p:nvSpPr>
          <p:cNvPr id="2" name="1 Marcador de contenido"/>
          <p:cNvSpPr>
            <a:spLocks noGrp="1"/>
          </p:cNvSpPr>
          <p:nvPr>
            <p:ph sz="quarter" idx="2"/>
          </p:nvPr>
        </p:nvSpPr>
        <p:spPr>
          <a:xfrm>
            <a:off x="107504" y="1444294"/>
            <a:ext cx="4968552" cy="5297074"/>
          </a:xfrm>
        </p:spPr>
        <p:txBody>
          <a:bodyPr>
            <a:normAutofit fontScale="77500" lnSpcReduction="20000"/>
          </a:bodyPr>
          <a:lstStyle/>
          <a:p>
            <a:pPr algn="just" defTabSz="762000" eaLnBrk="0" hangingPunct="0"/>
            <a:r>
              <a:rPr lang="es-ES_tradnl" sz="3200" dirty="0"/>
              <a:t>A</a:t>
            </a:r>
            <a:r>
              <a:rPr lang="es-ES_tradnl" sz="2800" dirty="0">
                <a:cs typeface="Arial" charset="0"/>
              </a:rPr>
              <a:t>. Restricciones para la cesión o utilización de las 	mercancías por el comprador.</a:t>
            </a:r>
          </a:p>
          <a:p>
            <a:pPr algn="just" defTabSz="762000" eaLnBrk="0" hangingPunct="0"/>
            <a:endParaRPr lang="es-ES_tradnl" sz="2800" dirty="0">
              <a:cs typeface="Arial" charset="0"/>
            </a:endParaRPr>
          </a:p>
          <a:p>
            <a:pPr algn="just" defTabSz="762000" eaLnBrk="0" hangingPunct="0"/>
            <a:r>
              <a:rPr lang="es-ES_tradnl" sz="2800" dirty="0">
                <a:cs typeface="Arial" charset="0"/>
              </a:rPr>
              <a:t>B. 	Condiciones o prestaciones no cuantificables en 	relación con las mercancías importadas.</a:t>
            </a:r>
          </a:p>
          <a:p>
            <a:pPr algn="just" defTabSz="762000" eaLnBrk="0" hangingPunct="0"/>
            <a:endParaRPr lang="es-ES_tradnl" sz="2800" dirty="0">
              <a:cs typeface="Arial" charset="0"/>
            </a:endParaRPr>
          </a:p>
          <a:p>
            <a:pPr algn="just" defTabSz="762000" eaLnBrk="0" hangingPunct="0"/>
            <a:r>
              <a:rPr lang="es-ES_tradnl" sz="2800" dirty="0">
                <a:cs typeface="Arial" charset="0"/>
              </a:rPr>
              <a:t>C. 	Reversión al vendedor del producto de la reventa, 	cesión o utilización de las mercancías importadas.</a:t>
            </a:r>
          </a:p>
          <a:p>
            <a:pPr algn="just" defTabSz="762000" eaLnBrk="0" hangingPunct="0"/>
            <a:endParaRPr lang="es-ES_tradnl" sz="2800" dirty="0">
              <a:cs typeface="Arial" charset="0"/>
            </a:endParaRPr>
          </a:p>
          <a:p>
            <a:pPr algn="just" defTabSz="762000" eaLnBrk="0" hangingPunct="0"/>
            <a:r>
              <a:rPr lang="es-ES_tradnl" sz="2800" dirty="0">
                <a:cs typeface="Arial" charset="0"/>
              </a:rPr>
              <a:t>D.	Transacciones entre vendedor y comprador 	vinculados.</a:t>
            </a:r>
          </a:p>
          <a:p>
            <a:pPr algn="just"/>
            <a:endParaRPr lang="es-CR" dirty="0"/>
          </a:p>
        </p:txBody>
      </p:sp>
      <p:pic>
        <p:nvPicPr>
          <p:cNvPr id="23554" name="Picture 2" descr="http://www.gurusblog.com/jordi/wp/wp-content/uploads/2010/07/aproved_rejected.jpg"/>
          <p:cNvPicPr>
            <a:picLocks noChangeAspect="1" noChangeArrowheads="1"/>
          </p:cNvPicPr>
          <p:nvPr/>
        </p:nvPicPr>
        <p:blipFill>
          <a:blip r:embed="rId3" cstate="print">
            <a:clrChange>
              <a:clrFrom>
                <a:srgbClr val="FAFBF7"/>
              </a:clrFrom>
              <a:clrTo>
                <a:srgbClr val="FAFBF7">
                  <a:alpha val="0"/>
                </a:srgbClr>
              </a:clrTo>
            </a:clrChange>
            <a:extLst>
              <a:ext uri="{28A0092B-C50C-407E-A947-70E740481C1C}">
                <a14:useLocalDpi xmlns:a14="http://schemas.microsoft.com/office/drawing/2010/main" val="0"/>
              </a:ext>
            </a:extLst>
          </a:blip>
          <a:srcRect/>
          <a:stretch>
            <a:fillRect/>
          </a:stretch>
        </p:blipFill>
        <p:spPr bwMode="auto">
          <a:xfrm>
            <a:off x="5076056" y="3717032"/>
            <a:ext cx="3810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1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12139059"/>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A. Restricciones de utilización de las mercancías</a:t>
            </a:r>
          </a:p>
        </p:txBody>
      </p:sp>
      <p:pic>
        <p:nvPicPr>
          <p:cNvPr id="25602" name="Picture 2" descr="http://www.embalen.com/images/productos/CAJAS%20DE%20CARTON%20MARRON%20B1.jpg"/>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98780" y="5014827"/>
            <a:ext cx="2320119" cy="1771083"/>
          </a:xfrm>
          <a:prstGeom prst="rect">
            <a:avLst/>
          </a:prstGeom>
          <a:noFill/>
          <a:extLst>
            <a:ext uri="{909E8E84-426E-40DD-AFC4-6F175D3DCCD1}">
              <a14:hiddenFill xmlns:a14="http://schemas.microsoft.com/office/drawing/2010/main">
                <a:solidFill>
                  <a:srgbClr val="FFFFFF"/>
                </a:solidFill>
              </a14:hiddenFill>
            </a:ext>
          </a:extLst>
        </p:spPr>
      </p:pic>
      <p:sp>
        <p:nvSpPr>
          <p:cNvPr id="5" name="4 Señal de prohibido"/>
          <p:cNvSpPr/>
          <p:nvPr/>
        </p:nvSpPr>
        <p:spPr>
          <a:xfrm>
            <a:off x="6804247" y="5849806"/>
            <a:ext cx="936104" cy="936104"/>
          </a:xfrm>
          <a:prstGeom prst="noSmoking">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605019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6354564"/>
              </p:ext>
            </p:extLst>
          </p:nvPr>
        </p:nvGraphicFramePr>
        <p:xfrm>
          <a:off x="457200" y="1481328"/>
          <a:ext cx="5770984" cy="468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B. Prestaciones o condiciones no cuantificables.</a:t>
            </a:r>
          </a:p>
        </p:txBody>
      </p:sp>
      <p:pic>
        <p:nvPicPr>
          <p:cNvPr id="26626" name="Picture 2" descr="http://bo.all.biz/img/bo/catalog/13143.jpe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18408" y="1988840"/>
            <a:ext cx="3185340"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4 Multiplicar"/>
          <p:cNvSpPr/>
          <p:nvPr/>
        </p:nvSpPr>
        <p:spPr>
          <a:xfrm>
            <a:off x="6247672" y="3356992"/>
            <a:ext cx="2016224" cy="1584176"/>
          </a:xfrm>
          <a:prstGeom prst="mathMultiply">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760447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185689694"/>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Ejemplos, nota interpretativa Art. 1</a:t>
            </a:r>
          </a:p>
        </p:txBody>
      </p:sp>
      <p:pic>
        <p:nvPicPr>
          <p:cNvPr id="27650" name="Picture 2" descr="http://t0.gstatic.com/images?q=tbn:ANd9GcR3ZSA77D1Lm4n4Z2JKnKrRg7A8SErH75nEoYlKlpmZNtWlE9fc"/>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025" y="502499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007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Ejemplos, nota interpretativa Art. 1</a:t>
            </a:r>
          </a:p>
        </p:txBody>
      </p:sp>
      <p:sp>
        <p:nvSpPr>
          <p:cNvPr id="4" name="Rectangle 4"/>
          <p:cNvSpPr>
            <a:spLocks noChangeArrowheads="1"/>
          </p:cNvSpPr>
          <p:nvPr/>
        </p:nvSpPr>
        <p:spPr bwMode="auto">
          <a:xfrm>
            <a:off x="683568" y="2348880"/>
            <a:ext cx="7992888" cy="193642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8" tIns="44450" rIns="90488" bIns="44450">
            <a:spAutoFit/>
          </a:bodyPr>
          <a:lstStyle/>
          <a:p>
            <a:pPr defTabSz="762000" eaLnBrk="0" hangingPunct="0"/>
            <a:r>
              <a:rPr lang="es-ES_tradnl" sz="2400" b="1" dirty="0">
                <a:latin typeface="Arial" charset="0"/>
                <a:cs typeface="Arial" charset="0"/>
              </a:rPr>
              <a:t>EXCEPCION GENERAL: Nota interpretativa a art. 1, in fine.</a:t>
            </a:r>
          </a:p>
          <a:p>
            <a:pPr defTabSz="762000" eaLnBrk="0" hangingPunct="0"/>
            <a:r>
              <a:rPr lang="es-ES_tradnl" sz="2400" b="1" dirty="0">
                <a:latin typeface="Arial" charset="0"/>
                <a:cs typeface="Arial" charset="0"/>
              </a:rPr>
              <a:t>No debe descartarse el Valor de Transacción si es factible hacer un ajuste de acuerdo al art. 8 o si no forman parte del valor.</a:t>
            </a:r>
          </a:p>
        </p:txBody>
      </p:sp>
      <p:pic>
        <p:nvPicPr>
          <p:cNvPr id="6" name="Picture 2" descr="http://t0.gstatic.com/images?q=tbn:ANd9GcR3ZSA77D1Lm4n4Z2JKnKrRg7A8SErH75nEoYlKlpmZNtWlE9f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77025" y="5024993"/>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2666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72185518"/>
              </p:ext>
            </p:extLst>
          </p:nvPr>
        </p:nvGraphicFramePr>
        <p:xfrm>
          <a:off x="457200" y="1484784"/>
          <a:ext cx="6923112" cy="45225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descr="http://2.bp.blogspot.com/-VDRWMMq5tIQ/T1z19j3NBPI/AAAAAAAAFro/1xfKdpGODZU/s1600/monedas1.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56744" y="3384003"/>
            <a:ext cx="2638425" cy="2781300"/>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title"/>
          </p:nvPr>
        </p:nvSpPr>
        <p:spPr/>
        <p:txBody>
          <a:bodyPr/>
          <a:lstStyle/>
          <a:p>
            <a:r>
              <a:rPr lang="es-CR" dirty="0"/>
              <a:t>C. Reversiones al vendedor</a:t>
            </a:r>
          </a:p>
        </p:txBody>
      </p:sp>
      <p:sp>
        <p:nvSpPr>
          <p:cNvPr id="5" name="4 Flecha abajo"/>
          <p:cNvSpPr/>
          <p:nvPr/>
        </p:nvSpPr>
        <p:spPr>
          <a:xfrm rot="5400000">
            <a:off x="7487925" y="5192797"/>
            <a:ext cx="576064" cy="122493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R"/>
          </a:p>
        </p:txBody>
      </p:sp>
      <p:sp>
        <p:nvSpPr>
          <p:cNvPr id="7" name="6 Flecha abajo"/>
          <p:cNvSpPr/>
          <p:nvPr/>
        </p:nvSpPr>
        <p:spPr>
          <a:xfrm rot="5400000">
            <a:off x="7792715" y="5552837"/>
            <a:ext cx="576064" cy="1224933"/>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R"/>
          </a:p>
        </p:txBody>
      </p:sp>
    </p:spTree>
    <p:extLst>
      <p:ext uri="{BB962C8B-B14F-4D97-AF65-F5344CB8AC3E}">
        <p14:creationId xmlns:p14="http://schemas.microsoft.com/office/powerpoint/2010/main" val="1935840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143000"/>
          </a:xfrm>
        </p:spPr>
        <p:txBody>
          <a:bodyPr anchor="ctr">
            <a:normAutofit/>
          </a:bodyPr>
          <a:lstStyle/>
          <a:p>
            <a:pPr>
              <a:lnSpc>
                <a:spcPct val="90000"/>
              </a:lnSpc>
            </a:pPr>
            <a:r>
              <a:rPr lang="es-CR" sz="3500"/>
              <a:t>Sistemas de imposición arancelaria</a:t>
            </a:r>
          </a:p>
        </p:txBody>
      </p:sp>
      <p:graphicFrame>
        <p:nvGraphicFramePr>
          <p:cNvPr id="4" name="3 Diagrama"/>
          <p:cNvGraphicFramePr/>
          <p:nvPr>
            <p:extLst>
              <p:ext uri="{D42A27DB-BD31-4B8C-83A1-F6EECF244321}">
                <p14:modId xmlns:p14="http://schemas.microsoft.com/office/powerpoint/2010/main" val="737272840"/>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3773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marketing-intelligence.axesor.es/userfiles/image/vinculacion_1.jpg?123909320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18"/>
          <a:stretch/>
        </p:blipFill>
        <p:spPr bwMode="auto">
          <a:xfrm>
            <a:off x="7380312" y="5466716"/>
            <a:ext cx="1780836" cy="1391283"/>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1700808"/>
            <a:ext cx="7715200" cy="4306483"/>
          </a:xfrm>
        </p:spPr>
        <p:txBody>
          <a:bodyPr>
            <a:normAutofit/>
          </a:bodyPr>
          <a:lstStyle/>
          <a:p>
            <a:pPr algn="just" defTabSz="762000" eaLnBrk="0" hangingPunct="0"/>
            <a:r>
              <a:rPr lang="es-ES_tradnl" sz="2200" dirty="0">
                <a:cs typeface="Arial" charset="0"/>
              </a:rPr>
              <a:t>Condiciones para rechazar el precio pagado o por pagar:</a:t>
            </a:r>
          </a:p>
          <a:p>
            <a:pPr lvl="1" algn="just" defTabSz="762000" eaLnBrk="0" hangingPunct="0"/>
            <a:r>
              <a:rPr lang="es-ES_tradnl" sz="2200" dirty="0">
                <a:cs typeface="Arial" charset="0"/>
              </a:rPr>
              <a:t>i. existencia de la vinculación</a:t>
            </a:r>
          </a:p>
          <a:p>
            <a:pPr lvl="1" algn="just" defTabSz="762000" eaLnBrk="0" hangingPunct="0"/>
            <a:r>
              <a:rPr lang="es-ES_tradnl" sz="2200" dirty="0">
                <a:cs typeface="Arial" charset="0"/>
              </a:rPr>
              <a:t>ii. que la vinculación haya influido en el precio</a:t>
            </a:r>
          </a:p>
          <a:p>
            <a:pPr algn="just" defTabSz="762000" eaLnBrk="0" hangingPunct="0"/>
            <a:endParaRPr lang="es-ES_tradnl" sz="2200" dirty="0">
              <a:cs typeface="Arial" charset="0"/>
            </a:endParaRPr>
          </a:p>
          <a:p>
            <a:pPr algn="just" defTabSz="762000" eaLnBrk="0" hangingPunct="0"/>
            <a:r>
              <a:rPr lang="es-ES_tradnl" sz="2200" dirty="0">
                <a:cs typeface="Arial" charset="0"/>
              </a:rPr>
              <a:t>Acuerdo GATT: establece una lista limitativa de supuestos art. 15.4 Misma familia: </a:t>
            </a:r>
            <a:r>
              <a:rPr lang="es-ES_tradnl" sz="2200" dirty="0" err="1">
                <a:cs typeface="Arial" charset="0"/>
              </a:rPr>
              <a:t>Reglto</a:t>
            </a:r>
            <a:r>
              <a:rPr lang="es-ES_tradnl" sz="2200" dirty="0">
                <a:cs typeface="Arial" charset="0"/>
              </a:rPr>
              <a:t>. Centroamericano: </a:t>
            </a:r>
            <a:r>
              <a:rPr lang="es-GT" sz="2200" dirty="0">
                <a:cs typeface="Arial" charset="0"/>
              </a:rPr>
              <a:t>Art . 17. A los efectos del inciso h), párrafo 4, artículo 15 del Acuerdo, las personas se considerarán “de la misma familia”, cuando éstas sean cónyuges o parientes dentro del cuarto grado de consanguinidad o segundo de afinidad.</a:t>
            </a:r>
          </a:p>
          <a:p>
            <a:endParaRPr lang="es-CR" sz="2200" dirty="0"/>
          </a:p>
        </p:txBody>
      </p:sp>
      <p:sp>
        <p:nvSpPr>
          <p:cNvPr id="3" name="2 Título"/>
          <p:cNvSpPr>
            <a:spLocks noGrp="1"/>
          </p:cNvSpPr>
          <p:nvPr>
            <p:ph type="title"/>
          </p:nvPr>
        </p:nvSpPr>
        <p:spPr/>
        <p:txBody>
          <a:bodyPr>
            <a:normAutofit fontScale="90000"/>
          </a:bodyPr>
          <a:lstStyle/>
          <a:p>
            <a:r>
              <a:rPr lang="es-CR" dirty="0"/>
              <a:t>D. Vinculación entre comprador y vendedor; existencia de la vinculación</a:t>
            </a:r>
          </a:p>
        </p:txBody>
      </p:sp>
    </p:spTree>
    <p:extLst>
      <p:ext uri="{BB962C8B-B14F-4D97-AF65-F5344CB8AC3E}">
        <p14:creationId xmlns:p14="http://schemas.microsoft.com/office/powerpoint/2010/main" val="960886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D. Vinculación entre comprador y vendedor; existencia de la vinculación</a:t>
            </a:r>
          </a:p>
        </p:txBody>
      </p:sp>
      <p:sp>
        <p:nvSpPr>
          <p:cNvPr id="2" name="1 Marcador de contenido"/>
          <p:cNvSpPr>
            <a:spLocks noGrp="1"/>
          </p:cNvSpPr>
          <p:nvPr>
            <p:ph sz="quarter" idx="2"/>
          </p:nvPr>
        </p:nvSpPr>
        <p:spPr>
          <a:xfrm>
            <a:off x="467544" y="1844824"/>
            <a:ext cx="4040188" cy="3941763"/>
          </a:xfrm>
        </p:spPr>
        <p:txBody>
          <a:bodyPr>
            <a:normAutofit lnSpcReduction="10000"/>
          </a:bodyPr>
          <a:lstStyle/>
          <a:p>
            <a:pPr algn="just" defTabSz="762000" eaLnBrk="0" hangingPunct="0"/>
            <a:r>
              <a:rPr lang="es-ES_tradnl" dirty="0">
                <a:cs typeface="Arial" charset="0"/>
              </a:rPr>
              <a:t>Contrario al </a:t>
            </a:r>
            <a:r>
              <a:rPr lang="es-ES_tradnl" dirty="0" err="1">
                <a:cs typeface="Arial" charset="0"/>
              </a:rPr>
              <a:t>Reglto</a:t>
            </a:r>
            <a:r>
              <a:rPr lang="es-ES_tradnl" dirty="0">
                <a:cs typeface="Arial" charset="0"/>
              </a:rPr>
              <a:t>. Ley de Valor (DEROGADO), en GATT las relaciones de los agentes, distribuidores o concesionarios exclusivos, solo se consideran vinculados si se les aplica algunos de los supuestos del art. 15.4 </a:t>
            </a:r>
          </a:p>
          <a:p>
            <a:endParaRPr lang="es-CR" dirty="0"/>
          </a:p>
        </p:txBody>
      </p:sp>
      <p:pic>
        <p:nvPicPr>
          <p:cNvPr id="31746" name="Picture 2" descr="http://www.dgpd.usm.cl/images/foto/vinculacion-con-el-medi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7932" y="1988840"/>
            <a:ext cx="3877352"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24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R" dirty="0"/>
              <a:t>Influencia de la vinculación</a:t>
            </a:r>
          </a:p>
        </p:txBody>
      </p:sp>
      <p:graphicFrame>
        <p:nvGraphicFramePr>
          <p:cNvPr id="7" name="6 Marcador de contenido"/>
          <p:cNvGraphicFramePr>
            <a:graphicFrameLocks noGrp="1"/>
          </p:cNvGraphicFramePr>
          <p:nvPr>
            <p:ph sz="quarter" idx="2"/>
            <p:extLst>
              <p:ext uri="{D42A27DB-BD31-4B8C-83A1-F6EECF244321}">
                <p14:modId xmlns:p14="http://schemas.microsoft.com/office/powerpoint/2010/main" val="2264228272"/>
              </p:ext>
            </p:extLst>
          </p:nvPr>
        </p:nvGraphicFramePr>
        <p:xfrm>
          <a:off x="457200" y="1444294"/>
          <a:ext cx="4040188" cy="5153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contenido"/>
          <p:cNvSpPr>
            <a:spLocks noGrp="1"/>
          </p:cNvSpPr>
          <p:nvPr>
            <p:ph sz="quarter" idx="4"/>
          </p:nvPr>
        </p:nvSpPr>
        <p:spPr/>
        <p:txBody>
          <a:bodyPr/>
          <a:lstStyle/>
          <a:p>
            <a:endParaRPr lang="es-CR"/>
          </a:p>
        </p:txBody>
      </p:sp>
      <p:pic>
        <p:nvPicPr>
          <p:cNvPr id="32770" name="Picture 2" descr="http://oscarimorales.com/wp-content/uploads/2011/02/influenci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5226" y="1484784"/>
            <a:ext cx="378041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31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pPr defTabSz="762000" eaLnBrk="0" hangingPunct="0"/>
            <a:r>
              <a:rPr lang="es-ES_tradnl" sz="1800" dirty="0"/>
              <a:t>Nota interpretativa al art. 1. Casos que pueden demostrar la no influencia en el precio:</a:t>
            </a:r>
          </a:p>
          <a:p>
            <a:pPr lvl="1" defTabSz="762000" eaLnBrk="0" hangingPunct="0"/>
            <a:r>
              <a:rPr lang="es-ES_tradnl" sz="1800" dirty="0"/>
              <a:t>1.  La venta se dio en condiciones como si no existiera vinculación.</a:t>
            </a:r>
          </a:p>
          <a:p>
            <a:pPr lvl="1" defTabSz="762000" eaLnBrk="0" hangingPunct="0"/>
            <a:r>
              <a:rPr lang="es-ES_tradnl" sz="1800" dirty="0"/>
              <a:t>2.  El precio se estableció de conformidad con las prácticas normales de fijación de precios seguidas en la rama de producción de que se trate.</a:t>
            </a:r>
          </a:p>
          <a:p>
            <a:pPr lvl="1" defTabSz="762000" eaLnBrk="0" hangingPunct="0"/>
            <a:r>
              <a:rPr lang="es-ES_tradnl" sz="1800" dirty="0"/>
              <a:t>3.  Si con el precio se alcanza a recuperar todos los costos y se logra un beneficio que está en consonancia con el beneficio global obtenido por la empresa en un periodo de tiempo representativo (por ej. calculado sobre una base anual) en las ventas de mercancías de la misma naturaleza o especie</a:t>
            </a:r>
            <a:endParaRPr lang="es-CR" sz="1800" dirty="0"/>
          </a:p>
        </p:txBody>
      </p:sp>
      <p:sp>
        <p:nvSpPr>
          <p:cNvPr id="3" name="2 Título"/>
          <p:cNvSpPr>
            <a:spLocks noGrp="1"/>
          </p:cNvSpPr>
          <p:nvPr>
            <p:ph type="title"/>
          </p:nvPr>
        </p:nvSpPr>
        <p:spPr/>
        <p:txBody>
          <a:bodyPr/>
          <a:lstStyle/>
          <a:p>
            <a:r>
              <a:rPr lang="es-CR" dirty="0"/>
              <a:t>Influencia de la vinculación</a:t>
            </a:r>
          </a:p>
        </p:txBody>
      </p:sp>
      <p:pic>
        <p:nvPicPr>
          <p:cNvPr id="7" name="Picture 2" descr="http://oscarimorales.com/wp-content/uploads/2011/02/influenc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896418"/>
            <a:ext cx="2439180" cy="195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390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pPr algn="just" defTabSz="762000" eaLnBrk="0" hangingPunct="0"/>
            <a:r>
              <a:rPr lang="es-ES_tradnl" sz="2800" dirty="0"/>
              <a:t>Pese a la vinculación, el VT se aceptará, cuando el </a:t>
            </a:r>
            <a:r>
              <a:rPr lang="es-ES_tradnl" sz="2800" u="sng" dirty="0"/>
              <a:t>importador </a:t>
            </a:r>
            <a:r>
              <a:rPr lang="es-ES_tradnl" sz="2800" dirty="0"/>
              <a:t>demuestre que ese valor se </a:t>
            </a:r>
            <a:r>
              <a:rPr lang="es-ES_tradnl" sz="2800" u="sng" dirty="0"/>
              <a:t>aproxima mucho</a:t>
            </a:r>
            <a:r>
              <a:rPr lang="es-ES_tradnl" sz="2800" dirty="0"/>
              <a:t> a los siguientes valores </a:t>
            </a:r>
            <a:r>
              <a:rPr lang="es-ES_tradnl" sz="2800" u="sng" dirty="0"/>
              <a:t>vigentes en el mismo momento o en uno aproximado</a:t>
            </a:r>
            <a:r>
              <a:rPr lang="es-ES_tradnl" sz="2800" dirty="0"/>
              <a:t>:</a:t>
            </a:r>
          </a:p>
          <a:p>
            <a:pPr algn="just" defTabSz="762000" eaLnBrk="0" hangingPunct="0"/>
            <a:endParaRPr lang="es-ES_tradnl" sz="2800" dirty="0"/>
          </a:p>
          <a:p>
            <a:pPr algn="just" defTabSz="762000" eaLnBrk="0" hangingPunct="0"/>
            <a:r>
              <a:rPr lang="es-ES_tradnl" sz="2800" dirty="0"/>
              <a:t>1. El valor de transacción en las ventas de mercancías idénticas o similares efectuadas a compradores no vinculados con el vendedor, para la exportación al mismo país importador.</a:t>
            </a:r>
          </a:p>
          <a:p>
            <a:pPr algn="just" defTabSz="762000" eaLnBrk="0" hangingPunct="0"/>
            <a:r>
              <a:rPr lang="es-ES_tradnl" sz="2800" dirty="0"/>
              <a:t>2. El valor en aduana de mercancías idénticas o similares, determinado con arreglo al método deductivo.</a:t>
            </a:r>
          </a:p>
          <a:p>
            <a:pPr algn="just" defTabSz="762000" eaLnBrk="0" hangingPunct="0"/>
            <a:r>
              <a:rPr lang="es-ES_tradnl" sz="2800" dirty="0"/>
              <a:t>3. El valor en aduana de mercancías idénticas o similares, determinado con arreglo al método basado en el costo de producción. </a:t>
            </a:r>
          </a:p>
          <a:p>
            <a:pPr algn="just"/>
            <a:endParaRPr lang="es-CR" dirty="0"/>
          </a:p>
        </p:txBody>
      </p:sp>
      <p:sp>
        <p:nvSpPr>
          <p:cNvPr id="3" name="2 Título"/>
          <p:cNvSpPr>
            <a:spLocks noGrp="1"/>
          </p:cNvSpPr>
          <p:nvPr>
            <p:ph type="title"/>
          </p:nvPr>
        </p:nvSpPr>
        <p:spPr/>
        <p:txBody>
          <a:bodyPr/>
          <a:lstStyle/>
          <a:p>
            <a:r>
              <a:rPr lang="es-CR" dirty="0"/>
              <a:t>Relación vinculación; Criterio 1.</a:t>
            </a:r>
          </a:p>
        </p:txBody>
      </p:sp>
    </p:spTree>
    <p:extLst>
      <p:ext uri="{BB962C8B-B14F-4D97-AF65-F5344CB8AC3E}">
        <p14:creationId xmlns:p14="http://schemas.microsoft.com/office/powerpoint/2010/main" val="2064317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http://sialaopcionnoalazar.files.wordpress.com/2013/02/requisito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196752"/>
            <a:ext cx="217170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contenido"/>
          <p:cNvSpPr>
            <a:spLocks noGrp="1"/>
          </p:cNvSpPr>
          <p:nvPr>
            <p:ph idx="1"/>
          </p:nvPr>
        </p:nvSpPr>
        <p:spPr>
          <a:xfrm>
            <a:off x="457200" y="1481328"/>
            <a:ext cx="5842992" cy="4827992"/>
          </a:xfrm>
        </p:spPr>
        <p:txBody>
          <a:bodyPr>
            <a:normAutofit/>
          </a:bodyPr>
          <a:lstStyle/>
          <a:p>
            <a:pPr defTabSz="762000" eaLnBrk="0" hangingPunct="0"/>
            <a:r>
              <a:rPr lang="es-ES_tradnl" sz="2400" dirty="0"/>
              <a:t>Si la Aduana tiene fundamento para tener por satisfecho el requisito no debería solicitar la demostración al importador “se aproxime mucho”: Deben tomarse en cuenta diversos factores </a:t>
            </a:r>
          </a:p>
          <a:p>
            <a:pPr lvl="1" defTabSz="762000" eaLnBrk="0" hangingPunct="0"/>
            <a:r>
              <a:rPr lang="es-ES_tradnl" sz="2400" dirty="0"/>
              <a:t>-por ej. naturaleza, rama de producción, temporada, significación de la diferencia de precios desde el punto de vista comercial.</a:t>
            </a:r>
          </a:p>
          <a:p>
            <a:endParaRPr lang="es-CR" sz="2400" dirty="0"/>
          </a:p>
        </p:txBody>
      </p:sp>
      <p:sp>
        <p:nvSpPr>
          <p:cNvPr id="3" name="2 Título"/>
          <p:cNvSpPr>
            <a:spLocks noGrp="1"/>
          </p:cNvSpPr>
          <p:nvPr>
            <p:ph type="title"/>
          </p:nvPr>
        </p:nvSpPr>
        <p:spPr/>
        <p:txBody>
          <a:bodyPr/>
          <a:lstStyle/>
          <a:p>
            <a:r>
              <a:rPr lang="es-CR" dirty="0"/>
              <a:t>Relación vinculación; Criterio 1.</a:t>
            </a:r>
          </a:p>
        </p:txBody>
      </p:sp>
      <p:pic>
        <p:nvPicPr>
          <p:cNvPr id="33794" name="Picture 2" descr="http://negocioaz.com/wp-content/uploads/2013/02/trabajado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4438" y="4005064"/>
            <a:ext cx="2857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553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3.bp.blogspot.com/-oI-ZoiQId7Y/T3Ue_HCHO9I/AAAAAAAABCI/6Q_0YkCko-k/s1600/Compar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760" y="3068960"/>
            <a:ext cx="2976817" cy="2232613"/>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www.tarotida.com/wp-content/imagenes/monedas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1060" y="4509120"/>
            <a:ext cx="2494583" cy="20621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3 Marcador de contenido"/>
          <p:cNvGraphicFramePr>
            <a:graphicFrameLocks noGrp="1"/>
          </p:cNvGraphicFramePr>
          <p:nvPr>
            <p:ph idx="1"/>
            <p:extLst>
              <p:ext uri="{D42A27DB-BD31-4B8C-83A1-F6EECF244321}">
                <p14:modId xmlns:p14="http://schemas.microsoft.com/office/powerpoint/2010/main" val="2900054637"/>
              </p:ext>
            </p:extLst>
          </p:nvPr>
        </p:nvGraphicFramePr>
        <p:xfrm>
          <a:off x="457200" y="1481328"/>
          <a:ext cx="5842992" cy="490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Título"/>
          <p:cNvSpPr>
            <a:spLocks noGrp="1"/>
          </p:cNvSpPr>
          <p:nvPr>
            <p:ph type="title"/>
          </p:nvPr>
        </p:nvSpPr>
        <p:spPr/>
        <p:txBody>
          <a:bodyPr>
            <a:normAutofit/>
          </a:bodyPr>
          <a:lstStyle/>
          <a:p>
            <a:r>
              <a:rPr lang="es-CR" dirty="0"/>
              <a:t>Relación vinculación; Criterio 2.</a:t>
            </a:r>
          </a:p>
        </p:txBody>
      </p:sp>
    </p:spTree>
    <p:extLst>
      <p:ext uri="{BB962C8B-B14F-4D97-AF65-F5344CB8AC3E}">
        <p14:creationId xmlns:p14="http://schemas.microsoft.com/office/powerpoint/2010/main" val="881213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96042" y="1700808"/>
            <a:ext cx="8229600" cy="2691361"/>
          </a:xfrm>
        </p:spPr>
        <p:style>
          <a:lnRef idx="1">
            <a:schemeClr val="accent3"/>
          </a:lnRef>
          <a:fillRef idx="2">
            <a:schemeClr val="accent3"/>
          </a:fillRef>
          <a:effectRef idx="1">
            <a:schemeClr val="accent3"/>
          </a:effectRef>
          <a:fontRef idx="minor">
            <a:schemeClr val="dk1"/>
          </a:fontRef>
        </p:style>
        <p:txBody>
          <a:bodyPr>
            <a:normAutofit fontScale="92500"/>
          </a:bodyPr>
          <a:lstStyle/>
          <a:p>
            <a:pPr defTabSz="762000" eaLnBrk="0" hangingPunct="0"/>
            <a:r>
              <a:rPr lang="es-ES_tradnl" sz="2400" dirty="0">
                <a:cs typeface="Arial" charset="0"/>
              </a:rPr>
              <a:t>FUNCION DE LOS VALORES-CRITERIO.</a:t>
            </a:r>
          </a:p>
          <a:p>
            <a:pPr lvl="1" defTabSz="762000" eaLnBrk="0" hangingPunct="0"/>
            <a:r>
              <a:rPr lang="es-ES_tradnl" sz="2400" dirty="0">
                <a:cs typeface="Arial" charset="0"/>
              </a:rPr>
              <a:t>Se deben utilizar solo para efectos de COMPARACION, no como VALORES DE SUSTITUCION. Basados en ellos la Aduana debe decidir si acepta o no el precio facturado, con los posibles ajustes del art. 8, pero no valora con arreglo al valor de ninguna de los valores criterio.	</a:t>
            </a:r>
          </a:p>
          <a:p>
            <a:endParaRPr lang="es-CR" sz="2400" dirty="0"/>
          </a:p>
        </p:txBody>
      </p:sp>
      <p:sp>
        <p:nvSpPr>
          <p:cNvPr id="3" name="2 Título"/>
          <p:cNvSpPr>
            <a:spLocks noGrp="1"/>
          </p:cNvSpPr>
          <p:nvPr>
            <p:ph type="title"/>
          </p:nvPr>
        </p:nvSpPr>
        <p:spPr/>
        <p:txBody>
          <a:bodyPr>
            <a:normAutofit/>
          </a:bodyPr>
          <a:lstStyle/>
          <a:p>
            <a:r>
              <a:rPr lang="es-CR" dirty="0"/>
              <a:t>Relación vinculación; Criterio 2.</a:t>
            </a:r>
          </a:p>
        </p:txBody>
      </p:sp>
      <p:pic>
        <p:nvPicPr>
          <p:cNvPr id="4" name="Picture 2" descr="http://3.bp.blogspot.com/-oI-ZoiQId7Y/T3Ue_HCHO9I/AAAAAAAABCI/6Q_0YkCko-k/s1600/Compar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4172689"/>
            <a:ext cx="2976817" cy="22326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tarotida.com/wp-content/imagenes/monedas2.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1059" y="4795811"/>
            <a:ext cx="2494583" cy="206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1493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algn="just"/>
            <a:r>
              <a:rPr lang="es-ES" sz="2800" dirty="0">
                <a:cs typeface="Arial" charset="0"/>
              </a:rPr>
              <a:t>Para determinar el valor en ad. mediante el método de valor de transacción, se sumarán:</a:t>
            </a:r>
          </a:p>
          <a:p>
            <a:pPr lvl="1" algn="just"/>
            <a:r>
              <a:rPr lang="es-ES" sz="2400" dirty="0">
                <a:cs typeface="Arial" charset="0"/>
              </a:rPr>
              <a:t>a. Los siguientes elementos en la medida en que los soporte el </a:t>
            </a:r>
            <a:r>
              <a:rPr lang="es-ES" sz="2400" u="sng" dirty="0">
                <a:cs typeface="Arial" charset="0"/>
              </a:rPr>
              <a:t>comprador</a:t>
            </a:r>
            <a:r>
              <a:rPr lang="es-ES" sz="2400" dirty="0">
                <a:cs typeface="Arial" charset="0"/>
              </a:rPr>
              <a:t> </a:t>
            </a:r>
            <a:r>
              <a:rPr lang="es-ES" sz="2400" u="sng" dirty="0">
                <a:cs typeface="Arial" charset="0"/>
              </a:rPr>
              <a:t>y no estén incluidos en el precio efectivamente pagado por pagar</a:t>
            </a:r>
            <a:r>
              <a:rPr lang="es-ES" sz="2400" dirty="0">
                <a:cs typeface="Arial" charset="0"/>
              </a:rPr>
              <a:t>:</a:t>
            </a:r>
          </a:p>
          <a:p>
            <a:pPr lvl="2" algn="just"/>
            <a:r>
              <a:rPr lang="es-ES" sz="2600" dirty="0">
                <a:cs typeface="Arial" charset="0"/>
              </a:rPr>
              <a:t>i) Las comisiones y los gastos de corretaje, salvo 	las comisiones de compra que comprende la 	retribución pagada por un importador a su agente 	por los servicios que le presta el representarlo en el 	extranjero en la compra de las mercancías objeto 	de valoración.</a:t>
            </a:r>
          </a:p>
          <a:p>
            <a:pPr lvl="2" algn="just"/>
            <a:r>
              <a:rPr lang="es-ES" sz="2800" dirty="0">
                <a:cs typeface="Arial" charset="0"/>
              </a:rPr>
              <a:t>ii) EI costo de los envases o embalajes que, a 	efectos aduaneros, se consideren como formando 	un todo con las mercancías.</a:t>
            </a:r>
          </a:p>
          <a:p>
            <a:pPr lvl="2" algn="just"/>
            <a:r>
              <a:rPr lang="es-ES" sz="2800" dirty="0">
                <a:cs typeface="Arial" charset="0"/>
              </a:rPr>
              <a:t>iii) Los gastos de embalaje, tanto por mano de obra 	como de materiales.</a:t>
            </a:r>
          </a:p>
          <a:p>
            <a:pPr algn="just"/>
            <a:endParaRPr lang="es-CR" dirty="0"/>
          </a:p>
        </p:txBody>
      </p:sp>
      <p:sp>
        <p:nvSpPr>
          <p:cNvPr id="3" name="2 Título"/>
          <p:cNvSpPr>
            <a:spLocks noGrp="1"/>
          </p:cNvSpPr>
          <p:nvPr>
            <p:ph type="title"/>
          </p:nvPr>
        </p:nvSpPr>
        <p:spPr/>
        <p:txBody>
          <a:bodyPr>
            <a:normAutofit fontScale="90000"/>
          </a:bodyPr>
          <a:lstStyle/>
          <a:p>
            <a:r>
              <a:rPr lang="es-CR" dirty="0"/>
              <a:t>Ajustes al precio pagado o por pagar</a:t>
            </a:r>
          </a:p>
        </p:txBody>
      </p:sp>
    </p:spTree>
    <p:extLst>
      <p:ext uri="{BB962C8B-B14F-4D97-AF65-F5344CB8AC3E}">
        <p14:creationId xmlns:p14="http://schemas.microsoft.com/office/powerpoint/2010/main" val="19860342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484784"/>
            <a:ext cx="8229600" cy="4525963"/>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1" eaLnBrk="0" hangingPunct="0"/>
            <a:r>
              <a:rPr lang="es-ES_tradnl" sz="2000" dirty="0">
                <a:cs typeface="Arial" charset="0"/>
              </a:rPr>
              <a:t>b) el valor, debidamente repartido, de los siguientes bienes y servicios, siempre que el </a:t>
            </a:r>
            <a:r>
              <a:rPr lang="es-ES_tradnl" sz="2000" u="sng" dirty="0">
                <a:cs typeface="Arial" charset="0"/>
              </a:rPr>
              <a:t>comprador</a:t>
            </a:r>
            <a:r>
              <a:rPr lang="es-ES_tradnl" sz="2000" dirty="0">
                <a:cs typeface="Arial" charset="0"/>
              </a:rPr>
              <a:t>, de manera </a:t>
            </a:r>
            <a:r>
              <a:rPr lang="es-ES_tradnl" sz="2000" u="sng" dirty="0">
                <a:cs typeface="Arial" charset="0"/>
              </a:rPr>
              <a:t>directa o indirecta</a:t>
            </a:r>
            <a:r>
              <a:rPr lang="es-ES_tradnl" sz="2000" dirty="0">
                <a:cs typeface="Arial" charset="0"/>
              </a:rPr>
              <a:t>, los haya suministrado </a:t>
            </a:r>
            <a:r>
              <a:rPr lang="es-ES_tradnl" sz="2000" u="sng" dirty="0">
                <a:cs typeface="Arial" charset="0"/>
              </a:rPr>
              <a:t>gratuitamente o a precios reducidos</a:t>
            </a:r>
            <a:r>
              <a:rPr lang="es-ES_tradnl" sz="2000" dirty="0">
                <a:cs typeface="Arial" charset="0"/>
              </a:rPr>
              <a:t> para que se utilicen en la producción y venta para la exportación de las mercancías importadas y en la medida en que dicho valor no esté incluido en el precio realmente pagado o por pagar:</a:t>
            </a:r>
          </a:p>
          <a:p>
            <a:pPr lvl="2" eaLnBrk="0" hangingPunct="0"/>
            <a:r>
              <a:rPr lang="es-ES_tradnl" sz="1800" dirty="0">
                <a:cs typeface="Arial" charset="0"/>
              </a:rPr>
              <a:t>i. los materiales, piezas y elementos, partes y artículos 	análogos incorporados a las mercancías importadas; </a:t>
            </a:r>
            <a:r>
              <a:rPr lang="es-ES_tradnl" sz="1800" dirty="0" err="1">
                <a:cs typeface="Arial" charset="0"/>
              </a:rPr>
              <a:t>ii.las</a:t>
            </a:r>
            <a:r>
              <a:rPr lang="es-ES_tradnl" sz="1800" dirty="0">
                <a:cs typeface="Arial" charset="0"/>
              </a:rPr>
              <a:t> 	herramientas, matrices, moldes y elementos análogos 	utilizados para la producción de las mercancías 	importadas; </a:t>
            </a:r>
          </a:p>
          <a:p>
            <a:pPr lvl="2" eaLnBrk="0" hangingPunct="0"/>
            <a:r>
              <a:rPr lang="es-ES_tradnl" sz="2000" dirty="0">
                <a:cs typeface="Arial" charset="0"/>
              </a:rPr>
              <a:t>iii. los materiales consumidos en la producción de las 	mercancías importadas;</a:t>
            </a:r>
          </a:p>
          <a:p>
            <a:pPr lvl="2" eaLnBrk="0" hangingPunct="0"/>
            <a:r>
              <a:rPr lang="es-ES_tradnl" sz="2000" dirty="0">
                <a:cs typeface="Arial" charset="0"/>
              </a:rPr>
              <a:t>iv. ingeniería, creación y perfeccionamiento, trabajos 	artísticos, diseños, y planos y croquis </a:t>
            </a:r>
            <a:r>
              <a:rPr lang="es-ES_tradnl" sz="2000" u="sng" dirty="0">
                <a:cs typeface="Arial" charset="0"/>
              </a:rPr>
              <a:t>realizados fuera del </a:t>
            </a:r>
            <a:r>
              <a:rPr lang="es-ES_tradnl" sz="2000" dirty="0">
                <a:cs typeface="Arial" charset="0"/>
              </a:rPr>
              <a:t>	</a:t>
            </a:r>
            <a:r>
              <a:rPr lang="es-ES_tradnl" sz="2000" u="sng" dirty="0">
                <a:cs typeface="Arial" charset="0"/>
              </a:rPr>
              <a:t>país de importación</a:t>
            </a:r>
            <a:r>
              <a:rPr lang="es-ES_tradnl" sz="2000" dirty="0">
                <a:cs typeface="Arial" charset="0"/>
              </a:rPr>
              <a:t> y necesarios para la producción de las 	mercancías importadas.</a:t>
            </a:r>
          </a:p>
          <a:p>
            <a:endParaRPr lang="es-CR" dirty="0"/>
          </a:p>
        </p:txBody>
      </p:sp>
      <p:sp>
        <p:nvSpPr>
          <p:cNvPr id="3" name="2 Título"/>
          <p:cNvSpPr>
            <a:spLocks noGrp="1"/>
          </p:cNvSpPr>
          <p:nvPr>
            <p:ph type="title"/>
          </p:nvPr>
        </p:nvSpPr>
        <p:spPr/>
        <p:txBody>
          <a:bodyPr>
            <a:normAutofit fontScale="90000"/>
          </a:bodyPr>
          <a:lstStyle/>
          <a:p>
            <a:r>
              <a:rPr lang="es-CR" dirty="0"/>
              <a:t>Ajustes al precio pagado o por pagar</a:t>
            </a:r>
          </a:p>
        </p:txBody>
      </p:sp>
    </p:spTree>
    <p:extLst>
      <p:ext uri="{BB962C8B-B14F-4D97-AF65-F5344CB8AC3E}">
        <p14:creationId xmlns:p14="http://schemas.microsoft.com/office/powerpoint/2010/main" val="3717579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143000"/>
          </a:xfrm>
        </p:spPr>
        <p:txBody>
          <a:bodyPr anchor="ctr">
            <a:normAutofit/>
          </a:bodyPr>
          <a:lstStyle/>
          <a:p>
            <a:r>
              <a:rPr lang="es-CR" dirty="0"/>
              <a:t>Ejemplos</a:t>
            </a:r>
          </a:p>
        </p:txBody>
      </p:sp>
      <p:graphicFrame>
        <p:nvGraphicFramePr>
          <p:cNvPr id="4" name="3 Diagrama"/>
          <p:cNvGraphicFramePr/>
          <p:nvPr>
            <p:extLst>
              <p:ext uri="{D42A27DB-BD31-4B8C-83A1-F6EECF244321}">
                <p14:modId xmlns:p14="http://schemas.microsoft.com/office/powerpoint/2010/main" val="653084709"/>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5537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42CA99A-2FE5-4F12-B0CD-524DD1393A3B}"/>
              </a:ext>
            </a:extLst>
          </p:cNvPr>
          <p:cNvSpPr>
            <a:spLocks noGrp="1"/>
          </p:cNvSpPr>
          <p:nvPr>
            <p:ph type="title"/>
          </p:nvPr>
        </p:nvSpPr>
        <p:spPr>
          <a:xfrm>
            <a:off x="457200" y="274638"/>
            <a:ext cx="8229600" cy="1143000"/>
          </a:xfrm>
        </p:spPr>
        <p:txBody>
          <a:bodyPr/>
          <a:lstStyle/>
          <a:p>
            <a:endParaRPr lang="en-US"/>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38471104"/>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73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476679017"/>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Valoración de las aportaciones materiales</a:t>
            </a:r>
          </a:p>
        </p:txBody>
      </p:sp>
    </p:spTree>
    <p:extLst>
      <p:ext uri="{BB962C8B-B14F-4D97-AF65-F5344CB8AC3E}">
        <p14:creationId xmlns:p14="http://schemas.microsoft.com/office/powerpoint/2010/main" val="3540377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just" eaLnBrk="0" hangingPunct="0"/>
            <a:r>
              <a:rPr lang="es-ES_tradnl" sz="2400" dirty="0">
                <a:cs typeface="Arial" charset="0"/>
              </a:rPr>
              <a:t>Para determinar el valor en aduana de conformidad con lo dispuesto en el artículo 1, se añadirán al precio pagado o por pagar por las mercancías:</a:t>
            </a:r>
          </a:p>
          <a:p>
            <a:pPr lvl="1" algn="just" eaLnBrk="0" hangingPunct="0"/>
            <a:r>
              <a:rPr lang="es-ES_tradnl" sz="2200" dirty="0">
                <a:cs typeface="Arial" charset="0"/>
              </a:rPr>
              <a:t>c) los cánones y derechos de licencia relacionados con las mercancías objeto de valoración que el comprador tenga que pagar directa o indirectamente como condición de venta de dichas mercancías, en la medida en que los mencionados cánones y derechos no estén incluidos en el precio pagado o por pagar.</a:t>
            </a:r>
            <a:endParaRPr lang="es-CR" sz="2200" dirty="0"/>
          </a:p>
        </p:txBody>
      </p:sp>
      <p:sp>
        <p:nvSpPr>
          <p:cNvPr id="3" name="2 Título"/>
          <p:cNvSpPr>
            <a:spLocks noGrp="1"/>
          </p:cNvSpPr>
          <p:nvPr>
            <p:ph type="title"/>
          </p:nvPr>
        </p:nvSpPr>
        <p:spPr/>
        <p:txBody>
          <a:bodyPr/>
          <a:lstStyle/>
          <a:p>
            <a:r>
              <a:rPr lang="es-CR" dirty="0"/>
              <a:t>Cánones y derechos de licencia</a:t>
            </a:r>
          </a:p>
        </p:txBody>
      </p:sp>
    </p:spTree>
    <p:extLst>
      <p:ext uri="{BB962C8B-B14F-4D97-AF65-F5344CB8AC3E}">
        <p14:creationId xmlns:p14="http://schemas.microsoft.com/office/powerpoint/2010/main" val="3894681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23537221"/>
              </p:ext>
            </p:extLst>
          </p:nvPr>
        </p:nvGraphicFramePr>
        <p:xfrm>
          <a:off x="457200" y="1481329"/>
          <a:ext cx="8229600" cy="2955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Cánones y derechos de licencia</a:t>
            </a:r>
          </a:p>
        </p:txBody>
      </p:sp>
      <p:pic>
        <p:nvPicPr>
          <p:cNvPr id="5" name="Picture 4" descr="http://t2.gstatic.com/images?q=tbn:ANd9GcQzJvI4fHLbBXnH_f7YuAWOo0GC2KWjeWdZUd1zXw-sVh2sz8kQ">
            <a:extLst>
              <a:ext uri="{FF2B5EF4-FFF2-40B4-BE49-F238E27FC236}">
                <a16:creationId xmlns:a16="http://schemas.microsoft.com/office/drawing/2014/main" id="{4BAFAE75-235D-094A-8631-C45DF9B7F26B}"/>
              </a:ext>
            </a:extLst>
          </p:cNvP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11960" y="4333683"/>
            <a:ext cx="2042194" cy="2085976"/>
          </a:xfrm>
          <a:prstGeom prst="rect">
            <a:avLst/>
          </a:prstGeom>
          <a:noFill/>
        </p:spPr>
      </p:pic>
    </p:spTree>
    <p:extLst>
      <p:ext uri="{BB962C8B-B14F-4D97-AF65-F5344CB8AC3E}">
        <p14:creationId xmlns:p14="http://schemas.microsoft.com/office/powerpoint/2010/main" val="3864742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268760"/>
            <a:ext cx="8229600" cy="4968552"/>
          </a:xfrm>
        </p:spPr>
        <p:style>
          <a:lnRef idx="1">
            <a:schemeClr val="accent5"/>
          </a:lnRef>
          <a:fillRef idx="2">
            <a:schemeClr val="accent5"/>
          </a:fillRef>
          <a:effectRef idx="1">
            <a:schemeClr val="accent5"/>
          </a:effectRef>
          <a:fontRef idx="minor">
            <a:schemeClr val="dk1"/>
          </a:fontRef>
        </p:style>
        <p:txBody>
          <a:bodyPr>
            <a:noAutofit/>
          </a:bodyPr>
          <a:lstStyle/>
          <a:p>
            <a:pPr algn="just" eaLnBrk="0" hangingPunct="0">
              <a:defRPr/>
            </a:pPr>
            <a:r>
              <a:rPr lang="es-ES_tradnl" sz="1600" dirty="0">
                <a:cs typeface="Arial" pitchFamily="34" charset="0"/>
              </a:rPr>
              <a:t>Los cánones y derechos de licencia podrán comprender, entre otros conceptos, los pagos relativos a marcas de fábrica o de comercio, patentes y derechos de autor.</a:t>
            </a:r>
          </a:p>
          <a:p>
            <a:pPr algn="just" eaLnBrk="0" hangingPunct="0">
              <a:defRPr/>
            </a:pPr>
            <a:endParaRPr lang="es-ES_tradnl" sz="1600" dirty="0">
              <a:cs typeface="Arial" pitchFamily="34" charset="0"/>
            </a:endParaRPr>
          </a:p>
          <a:p>
            <a:pPr algn="just" eaLnBrk="0" hangingPunct="0">
              <a:defRPr/>
            </a:pPr>
            <a:r>
              <a:rPr lang="es-ES_tradnl" sz="1600" b="1" dirty="0">
                <a:cs typeface="Arial" pitchFamily="34" charset="0"/>
              </a:rPr>
              <a:t>MARCAS DE FABRICA O DE COMERCIO:</a:t>
            </a:r>
          </a:p>
          <a:p>
            <a:pPr lvl="1" algn="just" eaLnBrk="0" hangingPunct="0">
              <a:defRPr/>
            </a:pPr>
            <a:r>
              <a:rPr lang="es-ES_tradnl" sz="1600" dirty="0">
                <a:cs typeface="Arial" pitchFamily="34" charset="0"/>
              </a:rPr>
              <a:t>1.Marca es propiedad del importador.</a:t>
            </a:r>
          </a:p>
          <a:p>
            <a:pPr lvl="2" algn="just" eaLnBrk="0" hangingPunct="0">
              <a:buFont typeface="Arial" pitchFamily="34" charset="0"/>
              <a:buChar char="•"/>
              <a:defRPr/>
            </a:pPr>
            <a:r>
              <a:rPr lang="es-ES_tradnl" sz="1600" dirty="0">
                <a:cs typeface="Arial" pitchFamily="34" charset="0"/>
              </a:rPr>
              <a:t>No hay pago por tal concepto. No se ajusta el precio p. o </a:t>
            </a:r>
            <a:r>
              <a:rPr lang="es-ES_tradnl" sz="1600" dirty="0" err="1">
                <a:cs typeface="Arial" pitchFamily="34" charset="0"/>
              </a:rPr>
              <a:t>pp</a:t>
            </a:r>
            <a:endParaRPr lang="es-ES_tradnl" sz="1600" dirty="0">
              <a:cs typeface="Arial" pitchFamily="34" charset="0"/>
            </a:endParaRPr>
          </a:p>
          <a:p>
            <a:pPr lvl="1" algn="just" eaLnBrk="0" hangingPunct="0">
              <a:defRPr/>
            </a:pPr>
            <a:r>
              <a:rPr lang="es-ES_tradnl" sz="1600" dirty="0">
                <a:cs typeface="Arial" pitchFamily="34" charset="0"/>
              </a:rPr>
              <a:t>2.Marca es propiedad del fabricante/vendedor.</a:t>
            </a:r>
          </a:p>
          <a:p>
            <a:pPr lvl="2" algn="just" eaLnBrk="0" hangingPunct="0">
              <a:buFont typeface="Arial" pitchFamily="34" charset="0"/>
              <a:buChar char="•"/>
              <a:defRPr/>
            </a:pPr>
            <a:r>
              <a:rPr lang="es-ES_tradnl" sz="1600" dirty="0">
                <a:cs typeface="Arial" pitchFamily="34" charset="0"/>
              </a:rPr>
              <a:t>Habrá un pago al vendedor por utilización de la marca, si no esta incluido en el precio efectivamente pagado o por pagar, deberá sumarse a éste.</a:t>
            </a:r>
          </a:p>
          <a:p>
            <a:pPr lvl="1" algn="just" eaLnBrk="0" hangingPunct="0">
              <a:defRPr/>
            </a:pPr>
            <a:r>
              <a:rPr lang="es-ES_tradnl" sz="1600" dirty="0">
                <a:cs typeface="Arial" pitchFamily="34" charset="0"/>
              </a:rPr>
              <a:t>3.Marca es propiedad de una tercera persona, distinta del  comprador y del vendedor, e independiente de ambos.</a:t>
            </a:r>
          </a:p>
          <a:p>
            <a:pPr lvl="2" algn="just" eaLnBrk="0" hangingPunct="0">
              <a:defRPr/>
            </a:pPr>
            <a:r>
              <a:rPr lang="es-ES_tradnl" sz="1600" dirty="0">
                <a:cs typeface="Arial" pitchFamily="34" charset="0"/>
              </a:rPr>
              <a:t>a. En general, el canon no tendrá relación con el precio de las mercancías y no será condición de venta. No se ajusta.</a:t>
            </a:r>
          </a:p>
          <a:p>
            <a:pPr lvl="2" algn="just" eaLnBrk="0" hangingPunct="0">
              <a:defRPr/>
            </a:pPr>
            <a:r>
              <a:rPr lang="es-ES_tradnl" sz="1600" dirty="0">
                <a:cs typeface="Arial" pitchFamily="34" charset="0"/>
              </a:rPr>
              <a:t>b. Si hay vinculación entre el propietario de la marca y el vendedor. Normalmente como condición de la venta se impondrá la obligación de pagar el canon, por lo que se incrementaría el  pp.</a:t>
            </a:r>
          </a:p>
          <a:p>
            <a:pPr algn="just"/>
            <a:endParaRPr lang="es-CR" sz="1600" dirty="0"/>
          </a:p>
        </p:txBody>
      </p:sp>
      <p:sp>
        <p:nvSpPr>
          <p:cNvPr id="3" name="2 Título"/>
          <p:cNvSpPr>
            <a:spLocks noGrp="1"/>
          </p:cNvSpPr>
          <p:nvPr>
            <p:ph type="title"/>
          </p:nvPr>
        </p:nvSpPr>
        <p:spPr/>
        <p:txBody>
          <a:bodyPr/>
          <a:lstStyle/>
          <a:p>
            <a:r>
              <a:rPr lang="es-CR" dirty="0"/>
              <a:t>Nota interpretativa al artículo 8</a:t>
            </a:r>
          </a:p>
        </p:txBody>
      </p:sp>
    </p:spTree>
    <p:extLst>
      <p:ext uri="{BB962C8B-B14F-4D97-AF65-F5344CB8AC3E}">
        <p14:creationId xmlns:p14="http://schemas.microsoft.com/office/powerpoint/2010/main" val="396976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87025370"/>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Modalidades de cánones</a:t>
            </a:r>
          </a:p>
        </p:txBody>
      </p:sp>
    </p:spTree>
    <p:extLst>
      <p:ext uri="{BB962C8B-B14F-4D97-AF65-F5344CB8AC3E}">
        <p14:creationId xmlns:p14="http://schemas.microsoft.com/office/powerpoint/2010/main" val="2637586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17638"/>
            <a:ext cx="8820472" cy="5616624"/>
          </a:xfrm>
        </p:spPr>
        <p:txBody>
          <a:bodyPr>
            <a:noAutofit/>
          </a:bodyPr>
          <a:lstStyle/>
          <a:p>
            <a:pPr lvl="0" algn="just"/>
            <a:r>
              <a:rPr lang="es-ES" sz="2400" dirty="0"/>
              <a:t>Los gastos de transporte de las mercancías importadas hasta el puerto o lugar de importación;</a:t>
            </a:r>
          </a:p>
          <a:p>
            <a:pPr marL="109728" lvl="0" indent="0" algn="just">
              <a:buNone/>
            </a:pPr>
            <a:endParaRPr lang="en-US" sz="2400" dirty="0"/>
          </a:p>
          <a:p>
            <a:pPr lvl="0" algn="just"/>
            <a:r>
              <a:rPr lang="es-ES" sz="2400" dirty="0"/>
              <a:t>Los gastos de carga, descarga y manipulación ocasionados por el transporte de las mercancías importadas hasta el puerto o lugar de importación; y</a:t>
            </a:r>
          </a:p>
          <a:p>
            <a:pPr marL="109728" lvl="0" indent="0" algn="just">
              <a:buNone/>
            </a:pPr>
            <a:endParaRPr lang="en-US" sz="2400" dirty="0"/>
          </a:p>
          <a:p>
            <a:pPr lvl="0" algn="just"/>
            <a:r>
              <a:rPr lang="en-US" sz="2400" dirty="0"/>
              <a:t>El </a:t>
            </a:r>
            <a:r>
              <a:rPr lang="en-US" sz="2400" dirty="0" err="1"/>
              <a:t>costo</a:t>
            </a:r>
            <a:r>
              <a:rPr lang="en-US" sz="2400" dirty="0"/>
              <a:t> del </a:t>
            </a:r>
            <a:r>
              <a:rPr lang="en-US" sz="2400" dirty="0" err="1"/>
              <a:t>seguro</a:t>
            </a:r>
            <a:r>
              <a:rPr lang="en-US" sz="2400" dirty="0"/>
              <a:t>.</a:t>
            </a:r>
          </a:p>
          <a:p>
            <a:pPr marL="109728" indent="0">
              <a:buNone/>
            </a:pPr>
            <a:endParaRPr lang="es-ES" sz="2400" dirty="0"/>
          </a:p>
          <a:p>
            <a:pPr marL="109728" indent="0" algn="just">
              <a:buNone/>
            </a:pPr>
            <a:r>
              <a:rPr lang="es-ES" sz="2000" dirty="0"/>
              <a:t>“</a:t>
            </a:r>
            <a:r>
              <a:rPr lang="es-ES" sz="2000" b="1" dirty="0"/>
              <a:t>Puerto o lugar de importación</a:t>
            </a:r>
            <a:r>
              <a:rPr lang="es-ES" sz="2000" dirty="0"/>
              <a:t>”, el primer puerto o lugar de arribo de las mercancías al territorio aduanero.</a:t>
            </a:r>
            <a:endParaRPr lang="en-US" sz="2000" dirty="0"/>
          </a:p>
          <a:p>
            <a:pPr marL="109728" indent="0">
              <a:buNone/>
            </a:pPr>
            <a:endParaRPr lang="es-CR" sz="1600" dirty="0"/>
          </a:p>
        </p:txBody>
      </p:sp>
      <p:sp>
        <p:nvSpPr>
          <p:cNvPr id="3" name="2 Título"/>
          <p:cNvSpPr>
            <a:spLocks noGrp="1"/>
          </p:cNvSpPr>
          <p:nvPr>
            <p:ph type="title"/>
          </p:nvPr>
        </p:nvSpPr>
        <p:spPr>
          <a:xfrm>
            <a:off x="0" y="274638"/>
            <a:ext cx="8686800" cy="1143000"/>
          </a:xfrm>
        </p:spPr>
        <p:txBody>
          <a:bodyPr>
            <a:normAutofit/>
          </a:bodyPr>
          <a:lstStyle/>
          <a:p>
            <a:pPr algn="ctr"/>
            <a:r>
              <a:rPr lang="es-CR" sz="3600" dirty="0"/>
              <a:t>Gastos de transporte y seguro</a:t>
            </a:r>
          </a:p>
        </p:txBody>
      </p:sp>
      <p:pic>
        <p:nvPicPr>
          <p:cNvPr id="37890" name="Picture 2" descr="http://mediaimg.nargesa.com/nargesa154.png"/>
          <p:cNvPicPr>
            <a:picLocks noChangeAspect="1" noChangeArrowheads="1"/>
          </p:cNvPicPr>
          <p:nvPr/>
        </p:nvPicPr>
        <p:blipFill>
          <a:blip r:embed="rId2" cstate="print"/>
          <a:srcRect/>
          <a:stretch>
            <a:fillRect/>
          </a:stretch>
        </p:blipFill>
        <p:spPr bwMode="auto">
          <a:xfrm>
            <a:off x="7164288" y="3589050"/>
            <a:ext cx="1656184" cy="1496134"/>
          </a:xfrm>
          <a:prstGeom prst="rect">
            <a:avLst/>
          </a:prstGeom>
          <a:noFill/>
        </p:spPr>
      </p:pic>
    </p:spTree>
    <p:extLst>
      <p:ext uri="{BB962C8B-B14F-4D97-AF65-F5344CB8AC3E}">
        <p14:creationId xmlns:p14="http://schemas.microsoft.com/office/powerpoint/2010/main" val="1466940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84784"/>
            <a:ext cx="6012160" cy="4608512"/>
          </a:xfrm>
        </p:spPr>
        <p:txBody>
          <a:bodyPr>
            <a:noAutofit/>
          </a:bodyPr>
          <a:lstStyle/>
          <a:p>
            <a:pPr algn="just" eaLnBrk="0" hangingPunct="0"/>
            <a:r>
              <a:rPr lang="es-ES_tradnl" sz="1600" dirty="0"/>
              <a:t>1</a:t>
            </a:r>
            <a:r>
              <a:rPr lang="es-ES_tradnl" sz="1600" dirty="0">
                <a:cs typeface="Arial" charset="0"/>
              </a:rPr>
              <a:t>. Si la importación de las mercancías a valorar no es consecuencia de una venta para la exportación con destino al país de importación</a:t>
            </a:r>
          </a:p>
          <a:p>
            <a:pPr algn="just" eaLnBrk="0" hangingPunct="0"/>
            <a:endParaRPr lang="es-ES_tradnl" sz="1600" dirty="0">
              <a:cs typeface="Arial" charset="0"/>
            </a:endParaRPr>
          </a:p>
          <a:p>
            <a:pPr algn="just" eaLnBrk="0" hangingPunct="0"/>
            <a:r>
              <a:rPr lang="es-ES_tradnl" sz="1600" dirty="0">
                <a:cs typeface="Arial" charset="0"/>
              </a:rPr>
              <a:t>2. Si existen restricciones para la cesión o utilización de las mercancías importadas por el comprador, salvo aquellas que impongan o exijan la ley o las autoridades del país de importación, limiten el territorio geográfico donde puedan revenderse las mercancías o no afecten sustancialmente el valor de las mercancía.</a:t>
            </a:r>
          </a:p>
          <a:p>
            <a:pPr algn="just" eaLnBrk="0" hangingPunct="0"/>
            <a:endParaRPr lang="es-ES_tradnl" sz="1600" dirty="0">
              <a:cs typeface="Arial" charset="0"/>
            </a:endParaRPr>
          </a:p>
          <a:p>
            <a:pPr algn="just" eaLnBrk="0" hangingPunct="0"/>
            <a:r>
              <a:rPr lang="es-ES_tradnl" sz="1600" dirty="0">
                <a:cs typeface="Arial" charset="0"/>
              </a:rPr>
              <a:t>3. Si la venta o el precio de las mercancías importadas están sometidos a condiciones o prestaciones, cuyo valor no pueda determinarse en relación con las mercancías que se importan.</a:t>
            </a:r>
          </a:p>
          <a:p>
            <a:endParaRPr lang="es-CR" sz="1600" dirty="0"/>
          </a:p>
        </p:txBody>
      </p:sp>
      <p:sp>
        <p:nvSpPr>
          <p:cNvPr id="3" name="2 Título"/>
          <p:cNvSpPr>
            <a:spLocks noGrp="1"/>
          </p:cNvSpPr>
          <p:nvPr>
            <p:ph type="title"/>
          </p:nvPr>
        </p:nvSpPr>
        <p:spPr/>
        <p:txBody>
          <a:bodyPr>
            <a:normAutofit fontScale="90000"/>
          </a:bodyPr>
          <a:lstStyle/>
          <a:p>
            <a:pPr algn="ctr"/>
            <a:r>
              <a:rPr lang="es-CR" dirty="0"/>
              <a:t>Causas para descartar el valor de transacción </a:t>
            </a:r>
          </a:p>
        </p:txBody>
      </p:sp>
      <p:pic>
        <p:nvPicPr>
          <p:cNvPr id="35842" name="Picture 2" descr="http://jcvalda.files.wordpress.com/2012/05/control-de-gastos.jpg"/>
          <p:cNvPicPr>
            <a:picLocks noChangeAspect="1" noChangeArrowheads="1"/>
          </p:cNvPicPr>
          <p:nvPr/>
        </p:nvPicPr>
        <p:blipFill>
          <a:blip r:embed="rId2" cstate="print"/>
          <a:srcRect/>
          <a:stretch>
            <a:fillRect/>
          </a:stretch>
        </p:blipFill>
        <p:spPr bwMode="auto">
          <a:xfrm>
            <a:off x="6156176" y="1052736"/>
            <a:ext cx="2932247" cy="2520280"/>
          </a:xfrm>
          <a:prstGeom prst="rect">
            <a:avLst/>
          </a:prstGeom>
          <a:noFill/>
        </p:spPr>
      </p:pic>
      <p:sp>
        <p:nvSpPr>
          <p:cNvPr id="5" name="4 Señal de prohibido"/>
          <p:cNvSpPr/>
          <p:nvPr/>
        </p:nvSpPr>
        <p:spPr>
          <a:xfrm>
            <a:off x="6277442" y="3068960"/>
            <a:ext cx="2304256" cy="216024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774995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0" y="1484784"/>
            <a:ext cx="6059016" cy="4467952"/>
          </a:xfrm>
        </p:spPr>
        <p:txBody>
          <a:bodyPr>
            <a:normAutofit/>
          </a:bodyPr>
          <a:lstStyle/>
          <a:p>
            <a:pPr eaLnBrk="0" hangingPunct="0"/>
            <a:r>
              <a:rPr lang="es-ES_tradnl" sz="1600" dirty="0"/>
              <a:t>4</a:t>
            </a:r>
            <a:r>
              <a:rPr lang="es-ES_tradnl" sz="1600" dirty="0">
                <a:cs typeface="Arial" charset="0"/>
              </a:rPr>
              <a:t>. Si alguna parte del producto de la venta, cesión o utilización de las mercancías importadas revierte, directa o indirectamente, al vendedor, salvo que se pueda efectuar el ajuste de acuerdo con el artículo 8.</a:t>
            </a:r>
          </a:p>
          <a:p>
            <a:pPr eaLnBrk="0" hangingPunct="0"/>
            <a:endParaRPr lang="es-ES_tradnl" sz="1600" dirty="0">
              <a:cs typeface="Arial" charset="0"/>
            </a:endParaRPr>
          </a:p>
          <a:p>
            <a:pPr eaLnBrk="0" hangingPunct="0"/>
            <a:r>
              <a:rPr lang="es-ES_tradnl" sz="1600" dirty="0">
                <a:cs typeface="Arial" charset="0"/>
              </a:rPr>
              <a:t>5. Si existe una vinculación entre comprador y vendedor, se demuestra que dicha vinculación ha influido en el precio y el importador no demuestra que el valor se aproxima mucho a valores criterio vigentes en el mismo momento o en uno aproximado.</a:t>
            </a:r>
          </a:p>
          <a:p>
            <a:pPr eaLnBrk="0" hangingPunct="0"/>
            <a:endParaRPr lang="es-ES_tradnl" sz="1600" dirty="0">
              <a:cs typeface="Arial" charset="0"/>
            </a:endParaRPr>
          </a:p>
          <a:p>
            <a:pPr eaLnBrk="0" hangingPunct="0"/>
            <a:r>
              <a:rPr lang="es-ES_tradnl" sz="1600" dirty="0">
                <a:cs typeface="Arial" charset="0"/>
              </a:rPr>
              <a:t>6. Si es necesario efectuar un ajuste al precio pagado o por pagar por las mercancías importadas de conformidad con el artículo 8 pero no se tienen a disposición datos objetivos y cuantificables.</a:t>
            </a:r>
          </a:p>
          <a:p>
            <a:endParaRPr lang="es-CR" sz="1600" dirty="0"/>
          </a:p>
        </p:txBody>
      </p:sp>
      <p:sp>
        <p:nvSpPr>
          <p:cNvPr id="3" name="2 Título"/>
          <p:cNvSpPr>
            <a:spLocks noGrp="1"/>
          </p:cNvSpPr>
          <p:nvPr>
            <p:ph type="title"/>
          </p:nvPr>
        </p:nvSpPr>
        <p:spPr/>
        <p:txBody>
          <a:bodyPr>
            <a:normAutofit fontScale="90000"/>
          </a:bodyPr>
          <a:lstStyle/>
          <a:p>
            <a:pPr algn="ctr"/>
            <a:r>
              <a:rPr lang="es-CR" dirty="0"/>
              <a:t>Causas para descartar el valor de transacción</a:t>
            </a:r>
          </a:p>
        </p:txBody>
      </p:sp>
      <p:pic>
        <p:nvPicPr>
          <p:cNvPr id="4" name="Picture 2" descr="http://jcvalda.files.wordpress.com/2012/05/control-de-gastos.jpg"/>
          <p:cNvPicPr>
            <a:picLocks noChangeAspect="1" noChangeArrowheads="1"/>
          </p:cNvPicPr>
          <p:nvPr/>
        </p:nvPicPr>
        <p:blipFill>
          <a:blip r:embed="rId2" cstate="print"/>
          <a:srcRect/>
          <a:stretch>
            <a:fillRect/>
          </a:stretch>
        </p:blipFill>
        <p:spPr bwMode="auto">
          <a:xfrm>
            <a:off x="6211753" y="1052736"/>
            <a:ext cx="2932247" cy="2520280"/>
          </a:xfrm>
          <a:prstGeom prst="rect">
            <a:avLst/>
          </a:prstGeom>
          <a:noFill/>
        </p:spPr>
      </p:pic>
      <p:sp>
        <p:nvSpPr>
          <p:cNvPr id="5" name="4 Señal de prohibido"/>
          <p:cNvSpPr/>
          <p:nvPr/>
        </p:nvSpPr>
        <p:spPr>
          <a:xfrm>
            <a:off x="6118870" y="2348880"/>
            <a:ext cx="2304256" cy="2160240"/>
          </a:xfrm>
          <a:prstGeom prst="noSmoking">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3492976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pPr algn="ctr"/>
            <a:r>
              <a:rPr lang="es-CR" dirty="0"/>
              <a:t>Valor de transacción de mercancías idénticas</a:t>
            </a:r>
          </a:p>
        </p:txBody>
      </p:sp>
    </p:spTree>
    <p:extLst>
      <p:ext uri="{BB962C8B-B14F-4D97-AF65-F5344CB8AC3E}">
        <p14:creationId xmlns:p14="http://schemas.microsoft.com/office/powerpoint/2010/main" val="13516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1143000"/>
          </a:xfrm>
        </p:spPr>
        <p:txBody>
          <a:bodyPr anchor="ctr">
            <a:normAutofit/>
          </a:bodyPr>
          <a:lstStyle/>
          <a:p>
            <a:pPr>
              <a:lnSpc>
                <a:spcPct val="90000"/>
              </a:lnSpc>
            </a:pPr>
            <a:r>
              <a:rPr lang="es-CR" sz="3500"/>
              <a:t>Ventajas y desventajas del sistema Ad Valorem</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65581647"/>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42887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pPr algn="ctr"/>
            <a:r>
              <a:rPr lang="es-CR" dirty="0"/>
              <a:t>Valor de transacción de mercancías idénticas</a:t>
            </a:r>
          </a:p>
        </p:txBody>
      </p:sp>
    </p:spTree>
    <p:extLst>
      <p:ext uri="{BB962C8B-B14F-4D97-AF65-F5344CB8AC3E}">
        <p14:creationId xmlns:p14="http://schemas.microsoft.com/office/powerpoint/2010/main" val="3607327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soyentrepreneur.com/assets/images/emprendedores/tiempo_manage_0812.jpg"/>
          <p:cNvPicPr>
            <a:picLocks noChangeAspect="1" noChangeArrowheads="1"/>
          </p:cNvPicPr>
          <p:nvPr/>
        </p:nvPicPr>
        <p:blipFill>
          <a:blip r:embed="rId2" cstate="print"/>
          <a:srcRect/>
          <a:stretch>
            <a:fillRect/>
          </a:stretch>
        </p:blipFill>
        <p:spPr bwMode="auto">
          <a:xfrm>
            <a:off x="7452320" y="5589239"/>
            <a:ext cx="1691680" cy="1268761"/>
          </a:xfrm>
          <a:prstGeom prst="rect">
            <a:avLst/>
          </a:prstGeom>
          <a:noFill/>
        </p:spPr>
      </p:pic>
      <p:sp>
        <p:nvSpPr>
          <p:cNvPr id="3" name="2 Título"/>
          <p:cNvSpPr>
            <a:spLocks noGrp="1"/>
          </p:cNvSpPr>
          <p:nvPr>
            <p:ph type="title"/>
          </p:nvPr>
        </p:nvSpPr>
        <p:spPr/>
        <p:txBody>
          <a:bodyPr>
            <a:normAutofit fontScale="90000"/>
          </a:bodyPr>
          <a:lstStyle/>
          <a:p>
            <a:pPr algn="ctr"/>
            <a:r>
              <a:rPr lang="es-CR" dirty="0"/>
              <a:t>Momento aproximado: </a:t>
            </a:r>
            <a:br>
              <a:rPr lang="es-CR" dirty="0"/>
            </a:br>
            <a:r>
              <a:rPr lang="es-CR" dirty="0"/>
              <a:t>RECAUCA 198</a:t>
            </a:r>
          </a:p>
        </p:txBody>
      </p:sp>
      <p:sp>
        <p:nvSpPr>
          <p:cNvPr id="2" name="TextBox 1">
            <a:extLst>
              <a:ext uri="{FF2B5EF4-FFF2-40B4-BE49-F238E27FC236}">
                <a16:creationId xmlns:a16="http://schemas.microsoft.com/office/drawing/2014/main" id="{8D654312-1388-504F-A7FD-8985C6A754BF}"/>
              </a:ext>
            </a:extLst>
          </p:cNvPr>
          <p:cNvSpPr txBox="1"/>
          <p:nvPr/>
        </p:nvSpPr>
        <p:spPr>
          <a:xfrm>
            <a:off x="107504" y="1779373"/>
            <a:ext cx="8856983" cy="4247317"/>
          </a:xfrm>
          <a:prstGeom prst="rect">
            <a:avLst/>
          </a:prstGeom>
          <a:noFill/>
        </p:spPr>
        <p:txBody>
          <a:bodyPr wrap="square" rtlCol="0">
            <a:spAutoFit/>
          </a:bodyPr>
          <a:lstStyle/>
          <a:p>
            <a:r>
              <a:rPr lang="es-ES" dirty="0"/>
              <a:t>El "momento aproximado", </a:t>
            </a:r>
          </a:p>
          <a:p>
            <a:endParaRPr lang="es-ES" dirty="0"/>
          </a:p>
          <a:p>
            <a:pPr marL="285750" indent="-285750">
              <a:buFontTx/>
              <a:buChar char="-"/>
            </a:pPr>
            <a:r>
              <a:rPr lang="es-ES" dirty="0"/>
              <a:t>a que se refieren los párrafos 2.b) i) y 2.b) iii) del Artículo 1 y de los Artículos 2 y 3 del Acuerdo, es aquel que NO EXCEDA LOS 90 DIAS, </a:t>
            </a:r>
            <a:r>
              <a:rPr lang="es-ES" u="sng" dirty="0"/>
              <a:t>anteriores</a:t>
            </a:r>
            <a:r>
              <a:rPr lang="es-ES" dirty="0"/>
              <a:t> o </a:t>
            </a:r>
            <a:r>
              <a:rPr lang="es-ES" u="sng" dirty="0"/>
              <a:t>posteriores</a:t>
            </a:r>
            <a:r>
              <a:rPr lang="es-ES" dirty="0"/>
              <a:t> a la </a:t>
            </a:r>
            <a:r>
              <a:rPr lang="es-ES" b="1" dirty="0"/>
              <a:t>fecha de exportación de las mercancías objeto de valoración</a:t>
            </a:r>
            <a:r>
              <a:rPr lang="es-ES" dirty="0"/>
              <a:t>;</a:t>
            </a:r>
          </a:p>
          <a:p>
            <a:endParaRPr lang="es-ES" dirty="0"/>
          </a:p>
          <a:p>
            <a:pPr marL="285750" indent="-285750">
              <a:buFontTx/>
              <a:buChar char="-"/>
            </a:pPr>
            <a:r>
              <a:rPr lang="es-ES" dirty="0"/>
              <a:t>para el párrafo 2.b) ii) del Artículo 1 del Acuerdo, es aquel que NO EXCEDA LOS 90 DÍAS </a:t>
            </a:r>
            <a:r>
              <a:rPr lang="es-ES" u="sng" dirty="0"/>
              <a:t>anteriores</a:t>
            </a:r>
            <a:r>
              <a:rPr lang="es-ES" dirty="0"/>
              <a:t> o </a:t>
            </a:r>
            <a:r>
              <a:rPr lang="es-ES" u="sng" dirty="0"/>
              <a:t>posteriores </a:t>
            </a:r>
            <a:r>
              <a:rPr lang="es-ES" dirty="0"/>
              <a:t>a la </a:t>
            </a:r>
            <a:r>
              <a:rPr lang="es-ES" b="1" dirty="0"/>
              <a:t>fecha de aceptación de la declaración de mercancías</a:t>
            </a:r>
            <a:r>
              <a:rPr lang="es-ES" dirty="0"/>
              <a:t>; y </a:t>
            </a:r>
          </a:p>
          <a:p>
            <a:endParaRPr lang="es-ES" dirty="0"/>
          </a:p>
          <a:p>
            <a:pPr marL="285750" indent="-285750">
              <a:buFontTx/>
              <a:buChar char="-"/>
            </a:pPr>
            <a:r>
              <a:rPr lang="es-ES" dirty="0"/>
              <a:t>para el párrafo 1.a) del Artículo 5 del Acuerdo, es aquel que NO EXCEDA LOS 90 DÍAS </a:t>
            </a:r>
            <a:r>
              <a:rPr lang="es-ES" u="sng" dirty="0"/>
              <a:t>anteriores</a:t>
            </a:r>
            <a:r>
              <a:rPr lang="es-ES" dirty="0"/>
              <a:t> a la fecha de aceptación de la declaración de mercancías.</a:t>
            </a:r>
          </a:p>
          <a:p>
            <a:endParaRPr lang="es-ES" dirty="0"/>
          </a:p>
          <a:p>
            <a:r>
              <a:rPr lang="es-ES" dirty="0"/>
              <a:t>La fecha de exportación será la que conste en el documento de transporte y </a:t>
            </a:r>
          </a:p>
          <a:p>
            <a:r>
              <a:rPr lang="es-ES" dirty="0"/>
              <a:t>a falta de éste, el que establezca el Servicio Aduanero.</a:t>
            </a:r>
            <a:endParaRPr lang="en-US" dirty="0"/>
          </a:p>
        </p:txBody>
      </p:sp>
    </p:spTree>
    <p:extLst>
      <p:ext uri="{BB962C8B-B14F-4D97-AF65-F5344CB8AC3E}">
        <p14:creationId xmlns:p14="http://schemas.microsoft.com/office/powerpoint/2010/main" val="79937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6563072" cy="3819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fontScale="90000"/>
          </a:bodyPr>
          <a:lstStyle/>
          <a:p>
            <a:r>
              <a:rPr lang="es-CR" dirty="0"/>
              <a:t>Valor de transacción de mercancías similares</a:t>
            </a:r>
          </a:p>
        </p:txBody>
      </p:sp>
      <p:pic>
        <p:nvPicPr>
          <p:cNvPr id="30722" name="Picture 2" descr="http://www.embalen.com/images/productos/CAJAS%20DE%20CARTON%20MARRON%20B1.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6372200" y="4742121"/>
            <a:ext cx="2771800" cy="2115878"/>
          </a:xfrm>
          <a:prstGeom prst="rect">
            <a:avLst/>
          </a:prstGeom>
          <a:noFill/>
        </p:spPr>
      </p:pic>
      <p:sp>
        <p:nvSpPr>
          <p:cNvPr id="6" name="5 Igual que"/>
          <p:cNvSpPr/>
          <p:nvPr/>
        </p:nvSpPr>
        <p:spPr>
          <a:xfrm>
            <a:off x="5724128" y="5733256"/>
            <a:ext cx="1800200" cy="1124744"/>
          </a:xfrm>
          <a:prstGeom prst="mathEqual">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CR">
              <a:solidFill>
                <a:schemeClr val="tx1"/>
              </a:solidFill>
            </a:endParaRPr>
          </a:p>
        </p:txBody>
      </p:sp>
    </p:spTree>
    <p:extLst>
      <p:ext uri="{BB962C8B-B14F-4D97-AF65-F5344CB8AC3E}">
        <p14:creationId xmlns:p14="http://schemas.microsoft.com/office/powerpoint/2010/main" val="17415096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6491064" cy="4107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 deductivo o sustractivo</a:t>
            </a:r>
          </a:p>
        </p:txBody>
      </p:sp>
      <p:pic>
        <p:nvPicPr>
          <p:cNvPr id="29698"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562172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6419056" cy="4107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 deductivo o sustractivo</a:t>
            </a:r>
          </a:p>
        </p:txBody>
      </p:sp>
      <p:pic>
        <p:nvPicPr>
          <p:cNvPr id="5"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562172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54329049"/>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 deductivo o sustractivo</a:t>
            </a:r>
          </a:p>
        </p:txBody>
      </p:sp>
      <p:pic>
        <p:nvPicPr>
          <p:cNvPr id="5" name="Picture 2" descr="http://pastoroscarflores.files.wordpress.com/2012/05/billet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62750" y="4124324"/>
            <a:ext cx="2381250" cy="2733676"/>
          </a:xfrm>
          <a:prstGeom prst="rect">
            <a:avLst/>
          </a:prstGeom>
          <a:noFill/>
        </p:spPr>
      </p:pic>
      <p:sp>
        <p:nvSpPr>
          <p:cNvPr id="6" name="5 Menos"/>
          <p:cNvSpPr/>
          <p:nvPr/>
        </p:nvSpPr>
        <p:spPr>
          <a:xfrm>
            <a:off x="6372200" y="5589240"/>
            <a:ext cx="1584176" cy="1052736"/>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508911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ntia.fis.usal.es/sharedir/TOL/tutoronline/herramient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72250" y="1844824"/>
            <a:ext cx="2571750" cy="3810000"/>
          </a:xfrm>
          <a:prstGeom prst="rect">
            <a:avLst/>
          </a:prstGeom>
          <a:noFill/>
        </p:spPr>
      </p:pic>
      <p:graphicFrame>
        <p:nvGraphicFramePr>
          <p:cNvPr id="4" name="3 Marcador de contenido"/>
          <p:cNvGraphicFramePr>
            <a:graphicFrameLocks noGrp="1"/>
          </p:cNvGraphicFramePr>
          <p:nvPr>
            <p:ph idx="1"/>
          </p:nvPr>
        </p:nvGraphicFramePr>
        <p:xfrm>
          <a:off x="457200" y="1481328"/>
          <a:ext cx="6275040" cy="475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a:spLocks noGrp="1"/>
          </p:cNvSpPr>
          <p:nvPr>
            <p:ph type="title"/>
          </p:nvPr>
        </p:nvSpPr>
        <p:spPr/>
        <p:txBody>
          <a:bodyPr/>
          <a:lstStyle/>
          <a:p>
            <a:r>
              <a:rPr lang="es-CR" dirty="0"/>
              <a:t>Método del valor reconstruido</a:t>
            </a:r>
          </a:p>
        </p:txBody>
      </p:sp>
      <p:pic>
        <p:nvPicPr>
          <p:cNvPr id="27654" name="Picture 6" descr="http://2.bp.blogspot.com/-VDRWMMq5tIQ/T1z19j3NBPI/AAAAAAAAFro/1xfKdpGODZU/s1600/monedas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05575" y="3356992"/>
            <a:ext cx="2638425" cy="2781300"/>
          </a:xfrm>
          <a:prstGeom prst="rect">
            <a:avLst/>
          </a:prstGeom>
          <a:noFill/>
        </p:spPr>
      </p:pic>
    </p:spTree>
    <p:extLst>
      <p:ext uri="{BB962C8B-B14F-4D97-AF65-F5344CB8AC3E}">
        <p14:creationId xmlns:p14="http://schemas.microsoft.com/office/powerpoint/2010/main" val="4250168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8"/>
          <a:ext cx="6131024" cy="461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 del valor reconstruido</a:t>
            </a:r>
          </a:p>
        </p:txBody>
      </p:sp>
      <p:pic>
        <p:nvPicPr>
          <p:cNvPr id="5" name="Picture 2" descr="http://antia.fis.usal.es/sharedir/TOL/tutoronline/herramienta.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72250" y="1844824"/>
            <a:ext cx="2571750" cy="3810000"/>
          </a:xfrm>
          <a:prstGeom prst="rect">
            <a:avLst/>
          </a:prstGeom>
          <a:noFill/>
        </p:spPr>
      </p:pic>
      <p:pic>
        <p:nvPicPr>
          <p:cNvPr id="6" name="Picture 6" descr="http://2.bp.blogspot.com/-VDRWMMq5tIQ/T1z19j3NBPI/AAAAAAAAFro/1xfKdpGODZU/s1600/monedas1.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505575" y="3356992"/>
            <a:ext cx="2638425" cy="2781300"/>
          </a:xfrm>
          <a:prstGeom prst="rect">
            <a:avLst/>
          </a:prstGeom>
          <a:noFill/>
        </p:spPr>
      </p:pic>
    </p:spTree>
    <p:extLst>
      <p:ext uri="{BB962C8B-B14F-4D97-AF65-F5344CB8AC3E}">
        <p14:creationId xmlns:p14="http://schemas.microsoft.com/office/powerpoint/2010/main" val="42501681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329"/>
          <a:ext cx="5842992" cy="4467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El último recurso</a:t>
            </a:r>
          </a:p>
        </p:txBody>
      </p:sp>
      <p:pic>
        <p:nvPicPr>
          <p:cNvPr id="26626" name="Picture 2" descr="http://www.pcworld.com.mx/postsGenPic.aspx?i=9920"/>
          <p:cNvPicPr>
            <a:picLocks noChangeAspect="1" noChangeArrowheads="1"/>
          </p:cNvPicPr>
          <p:nvPr/>
        </p:nvPicPr>
        <p:blipFill>
          <a:blip r:embed="rId7" cstate="print"/>
          <a:srcRect/>
          <a:stretch>
            <a:fillRect/>
          </a:stretch>
        </p:blipFill>
        <p:spPr bwMode="auto">
          <a:xfrm>
            <a:off x="6286500" y="1988840"/>
            <a:ext cx="2857500" cy="3562351"/>
          </a:xfrm>
          <a:prstGeom prst="rect">
            <a:avLst/>
          </a:prstGeom>
          <a:noFill/>
        </p:spPr>
      </p:pic>
    </p:spTree>
    <p:extLst>
      <p:ext uri="{BB962C8B-B14F-4D97-AF65-F5344CB8AC3E}">
        <p14:creationId xmlns:p14="http://schemas.microsoft.com/office/powerpoint/2010/main" val="846937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Métodos prohibidos</a:t>
            </a:r>
          </a:p>
        </p:txBody>
      </p:sp>
    </p:spTree>
    <p:extLst>
      <p:ext uri="{BB962C8B-B14F-4D97-AF65-F5344CB8AC3E}">
        <p14:creationId xmlns:p14="http://schemas.microsoft.com/office/powerpoint/2010/main" val="78856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R" dirty="0"/>
              <a:t>Causas de la adopción del Sistema Ad Valorem</a:t>
            </a:r>
          </a:p>
        </p:txBody>
      </p:sp>
      <p:graphicFrame>
        <p:nvGraphicFramePr>
          <p:cNvPr id="4" name="3 Diagrama"/>
          <p:cNvGraphicFramePr/>
          <p:nvPr>
            <p:extLst>
              <p:ext uri="{D42A27DB-BD31-4B8C-83A1-F6EECF244321}">
                <p14:modId xmlns:p14="http://schemas.microsoft.com/office/powerpoint/2010/main" val="2506800397"/>
              </p:ext>
            </p:extLst>
          </p:nvPr>
        </p:nvGraphicFramePr>
        <p:xfrm>
          <a:off x="179512" y="1412776"/>
          <a:ext cx="821537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552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CR" dirty="0"/>
              <a:t>Métodos prohibidos</a:t>
            </a:r>
          </a:p>
        </p:txBody>
      </p:sp>
    </p:spTree>
    <p:extLst>
      <p:ext uri="{BB962C8B-B14F-4D97-AF65-F5344CB8AC3E}">
        <p14:creationId xmlns:p14="http://schemas.microsoft.com/office/powerpoint/2010/main" val="788561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CR" dirty="0"/>
              <a:t>Disposiciones sobre la valoración aduanera; LGA.</a:t>
            </a:r>
          </a:p>
        </p:txBody>
      </p:sp>
      <p:sp>
        <p:nvSpPr>
          <p:cNvPr id="3" name="Subtitle 2">
            <a:extLst>
              <a:ext uri="{FF2B5EF4-FFF2-40B4-BE49-F238E27FC236}">
                <a16:creationId xmlns:a16="http://schemas.microsoft.com/office/drawing/2014/main" id="{2E02EA4E-E2F7-8B45-9CFE-A4613498B19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3717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descr="http://t2.gstatic.com/images?q=tbn:ANd9GcSQq6qa9m8JE5mNeCZF8xm_Zh2lWuRgLmggzbqTmrB74UdohI86"/>
          <p:cNvPicPr>
            <a:picLocks noChangeAspect="1" noChangeArrowheads="1"/>
          </p:cNvPicPr>
          <p:nvPr/>
        </p:nvPicPr>
        <p:blipFill>
          <a:blip r:embed="rId2" cstate="print"/>
          <a:srcRect/>
          <a:stretch>
            <a:fillRect/>
          </a:stretch>
        </p:blipFill>
        <p:spPr bwMode="auto">
          <a:xfrm>
            <a:off x="5436096" y="4581128"/>
            <a:ext cx="1598687" cy="1273854"/>
          </a:xfrm>
          <a:prstGeom prst="rect">
            <a:avLst/>
          </a:prstGeom>
          <a:noFill/>
        </p:spPr>
      </p:pic>
      <p:sp>
        <p:nvSpPr>
          <p:cNvPr id="2" name="1 Marcador de contenido"/>
          <p:cNvSpPr>
            <a:spLocks noGrp="1"/>
          </p:cNvSpPr>
          <p:nvPr>
            <p:ph idx="1"/>
          </p:nvPr>
        </p:nvSpPr>
        <p:spPr>
          <a:xfrm>
            <a:off x="323528" y="1412776"/>
            <a:ext cx="8229600" cy="2865833"/>
          </a:xfrm>
        </p:spPr>
        <p:style>
          <a:lnRef idx="1">
            <a:schemeClr val="accent3"/>
          </a:lnRef>
          <a:fillRef idx="2">
            <a:schemeClr val="accent3"/>
          </a:fillRef>
          <a:effectRef idx="1">
            <a:schemeClr val="accent3"/>
          </a:effectRef>
          <a:fontRef idx="minor">
            <a:schemeClr val="dk1"/>
          </a:fontRef>
        </p:style>
        <p:txBody>
          <a:bodyPr>
            <a:normAutofit/>
          </a:bodyPr>
          <a:lstStyle/>
          <a:p>
            <a:pPr marL="609600" indent="-609600" algn="just">
              <a:lnSpc>
                <a:spcPct val="80000"/>
              </a:lnSpc>
              <a:buNone/>
              <a:defRPr/>
            </a:pPr>
            <a:r>
              <a:rPr lang="es-ES" sz="2000" b="1" dirty="0"/>
              <a:t>Artículo 27.-Recepción de pruebas en el extranjero</a:t>
            </a:r>
          </a:p>
          <a:p>
            <a:pPr marL="609600" indent="-609600" algn="just">
              <a:lnSpc>
                <a:spcPct val="80000"/>
              </a:lnSpc>
              <a:buNone/>
              <a:defRPr/>
            </a:pPr>
            <a:r>
              <a:rPr lang="es-ES" dirty="0"/>
              <a:t> </a:t>
            </a:r>
            <a:endParaRPr lang="es-ES" dirty="0">
              <a:sym typeface="Symbol" pitchFamily="18" charset="2"/>
            </a:endParaRPr>
          </a:p>
          <a:p>
            <a:pPr marL="0" indent="0" algn="just">
              <a:lnSpc>
                <a:spcPct val="80000"/>
              </a:lnSpc>
              <a:buNone/>
              <a:defRPr/>
            </a:pPr>
            <a:r>
              <a:rPr lang="es-ES" sz="2000" dirty="0">
                <a:sym typeface="Symbol" pitchFamily="18" charset="2"/>
              </a:rPr>
              <a:t></a:t>
            </a:r>
            <a:r>
              <a:rPr lang="es-ES" sz="2000" dirty="0"/>
              <a:t>...</a:t>
            </a:r>
            <a:r>
              <a:rPr lang="es-ES" sz="2000" dirty="0">
                <a:sym typeface="Symbol" pitchFamily="18" charset="2"/>
              </a:rPr>
              <a:t></a:t>
            </a:r>
            <a:r>
              <a:rPr lang="es-ES" sz="2000" dirty="0"/>
              <a:t>	La Dirección General de Aduanas queda habilitada  para contactar, </a:t>
            </a:r>
            <a:r>
              <a:rPr lang="es-ES" sz="2000" dirty="0">
                <a:solidFill>
                  <a:schemeClr val="hlink"/>
                </a:solidFill>
              </a:rPr>
              <a:t>desde Costa Rica</a:t>
            </a:r>
            <a:r>
              <a:rPr lang="es-ES" sz="2000" dirty="0"/>
              <a:t> y por cualquier medio tecnológico, a proveedores o exportadores extranjeros, con el fin de recabar pruebas, tales como facturas proforma, precios de venta, promedios, valores FOB y CIF, descuentos aplicables y cualesquiera otras que den como resultado la certeza del precio respectivo de la mercancía en el mercado internacional.”</a:t>
            </a:r>
          </a:p>
          <a:p>
            <a:endParaRPr lang="es-CR" dirty="0"/>
          </a:p>
        </p:txBody>
      </p:sp>
      <p:sp>
        <p:nvSpPr>
          <p:cNvPr id="3" name="2 Título"/>
          <p:cNvSpPr>
            <a:spLocks noGrp="1"/>
          </p:cNvSpPr>
          <p:nvPr>
            <p:ph type="title"/>
          </p:nvPr>
        </p:nvSpPr>
        <p:spPr/>
        <p:txBody>
          <a:bodyPr/>
          <a:lstStyle/>
          <a:p>
            <a:r>
              <a:rPr lang="es-CR" dirty="0"/>
              <a:t>LGA</a:t>
            </a:r>
          </a:p>
        </p:txBody>
      </p:sp>
      <p:sp>
        <p:nvSpPr>
          <p:cNvPr id="23554" name="AutoShape 2" descr="http://libreriaucr.com/catalogo/images/libros/262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R"/>
          </a:p>
        </p:txBody>
      </p:sp>
      <p:pic>
        <p:nvPicPr>
          <p:cNvPr id="23556" name="Picture 4" descr="http://libreriaucr.com/catalogo/images/libros/2626.jpg"/>
          <p:cNvPicPr>
            <a:picLocks noChangeAspect="1" noChangeArrowheads="1"/>
          </p:cNvPicPr>
          <p:nvPr/>
        </p:nvPicPr>
        <p:blipFill>
          <a:blip r:embed="rId3" cstate="print"/>
          <a:srcRect/>
          <a:stretch>
            <a:fillRect/>
          </a:stretch>
        </p:blipFill>
        <p:spPr bwMode="auto">
          <a:xfrm>
            <a:off x="7308304" y="4567586"/>
            <a:ext cx="1026594" cy="1547630"/>
          </a:xfrm>
          <a:prstGeom prst="rect">
            <a:avLst/>
          </a:prstGeom>
          <a:noFill/>
        </p:spPr>
      </p:pic>
      <p:pic>
        <p:nvPicPr>
          <p:cNvPr id="23558" name="Picture 6" descr="http://1.bp.blogspot.com/-VVMKHWNi1Ic/UIloFU0s86I/AAAAAAAAKKY/-HzMGyI8M0E/s1600/Imagenes+LUPA+png+0.png"/>
          <p:cNvPicPr>
            <a:picLocks noChangeAspect="1" noChangeArrowheads="1"/>
          </p:cNvPicPr>
          <p:nvPr/>
        </p:nvPicPr>
        <p:blipFill>
          <a:blip r:embed="rId4" cstate="print"/>
          <a:srcRect/>
          <a:stretch>
            <a:fillRect/>
          </a:stretch>
        </p:blipFill>
        <p:spPr bwMode="auto">
          <a:xfrm>
            <a:off x="6622192" y="5535909"/>
            <a:ext cx="1098703" cy="1322091"/>
          </a:xfrm>
          <a:prstGeom prst="rect">
            <a:avLst/>
          </a:prstGeom>
          <a:noFill/>
        </p:spPr>
      </p:pic>
    </p:spTree>
    <p:extLst>
      <p:ext uri="{BB962C8B-B14F-4D97-AF65-F5344CB8AC3E}">
        <p14:creationId xmlns:p14="http://schemas.microsoft.com/office/powerpoint/2010/main" val="16728891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inemasaville.com/sites/cinemasaville.com/files/at-sign.jpg"/>
          <p:cNvPicPr>
            <a:picLocks noChangeAspect="1" noChangeArrowheads="1"/>
          </p:cNvPicPr>
          <p:nvPr/>
        </p:nvPicPr>
        <p:blipFill>
          <a:blip r:embed="rId2" cstate="print"/>
          <a:srcRect/>
          <a:stretch>
            <a:fillRect/>
          </a:stretch>
        </p:blipFill>
        <p:spPr bwMode="auto">
          <a:xfrm>
            <a:off x="6660232" y="5739308"/>
            <a:ext cx="1118692" cy="1118692"/>
          </a:xfrm>
          <a:prstGeom prst="rect">
            <a:avLst/>
          </a:prstGeom>
          <a:noFill/>
        </p:spPr>
      </p:pic>
      <p:sp>
        <p:nvSpPr>
          <p:cNvPr id="2" name="1 Marcador de contenido"/>
          <p:cNvSpPr>
            <a:spLocks noGrp="1"/>
          </p:cNvSpPr>
          <p:nvPr>
            <p:ph idx="1"/>
          </p:nvPr>
        </p:nvSpPr>
        <p:spPr>
          <a:xfrm>
            <a:off x="179512" y="1052736"/>
            <a:ext cx="8229600" cy="4525963"/>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marL="411480" algn="just">
              <a:lnSpc>
                <a:spcPct val="80000"/>
              </a:lnSpc>
              <a:buNone/>
              <a:defRPr/>
            </a:pPr>
            <a:endParaRPr lang="es-ES" sz="2800" dirty="0"/>
          </a:p>
          <a:p>
            <a:pPr marL="411480" algn="just">
              <a:lnSpc>
                <a:spcPct val="80000"/>
              </a:lnSpc>
              <a:buNone/>
              <a:defRPr/>
            </a:pPr>
            <a:r>
              <a:rPr lang="es-ES" sz="2800" dirty="0"/>
              <a:t>	La declaración de valor en aduana de las mercancías será firmada bajo fe de juramento por el importador, quien además, será el responsable de la exactitud de los elementos que figuren en ella, de la autenticidad de los documentos que apoyen esos elementos y de suministrar la información o los documentos necesarios para verificar la determinación correcta del valor en aduana.  Esta declaración solo podrá ser firmada por quien ostente la representación legal de la persona jurídica y, si se trata de personas físicas, por el mismo importador.</a:t>
            </a:r>
          </a:p>
          <a:p>
            <a:pPr marL="411480" algn="just">
              <a:lnSpc>
                <a:spcPct val="80000"/>
              </a:lnSpc>
              <a:buNone/>
              <a:defRPr/>
            </a:pPr>
            <a:r>
              <a:rPr lang="es-ES" sz="2800" dirty="0"/>
              <a:t> </a:t>
            </a:r>
          </a:p>
          <a:p>
            <a:pPr marL="411480" algn="just">
              <a:lnSpc>
                <a:spcPct val="80000"/>
              </a:lnSpc>
              <a:buNone/>
              <a:defRPr/>
            </a:pPr>
            <a:r>
              <a:rPr lang="es-ES" sz="2800" dirty="0"/>
              <a:t>	El valor declarado en aduana será siempre </a:t>
            </a:r>
            <a:r>
              <a:rPr lang="es-ES" sz="2800" dirty="0" err="1"/>
              <a:t>autodeterminado</a:t>
            </a:r>
            <a:r>
              <a:rPr lang="es-ES" sz="2800" dirty="0"/>
              <a:t> por el declarante.</a:t>
            </a:r>
          </a:p>
          <a:p>
            <a:pPr marL="411480" algn="just">
              <a:lnSpc>
                <a:spcPct val="80000"/>
              </a:lnSpc>
              <a:buNone/>
              <a:defRPr/>
            </a:pPr>
            <a:endParaRPr lang="es-ES" sz="2800" dirty="0"/>
          </a:p>
          <a:p>
            <a:pPr marL="411480" algn="just">
              <a:lnSpc>
                <a:spcPct val="80000"/>
              </a:lnSpc>
              <a:buNone/>
              <a:defRPr/>
            </a:pPr>
            <a:r>
              <a:rPr lang="es-ES" sz="2800" dirty="0"/>
              <a:t>	</a:t>
            </a:r>
            <a:r>
              <a:rPr lang="es-ES" sz="2800" dirty="0">
                <a:solidFill>
                  <a:schemeClr val="hlink"/>
                </a:solidFill>
              </a:rPr>
              <a:t>El agente aduanero responderá como responsable solidario por el valor aduanero declarado.</a:t>
            </a:r>
          </a:p>
          <a:p>
            <a:pPr marL="411480" algn="just">
              <a:lnSpc>
                <a:spcPct val="80000"/>
              </a:lnSpc>
              <a:buNone/>
              <a:defRPr/>
            </a:pPr>
            <a:endParaRPr lang="es-ES" sz="2800" dirty="0">
              <a:solidFill>
                <a:schemeClr val="hlink"/>
              </a:solidFill>
            </a:endParaRPr>
          </a:p>
          <a:p>
            <a:pPr marL="411480" algn="just">
              <a:lnSpc>
                <a:spcPct val="80000"/>
              </a:lnSpc>
              <a:buNone/>
              <a:defRPr/>
            </a:pPr>
            <a:r>
              <a:rPr lang="es-ES" sz="2800" dirty="0"/>
              <a:t> 	La declaración del valor en aduana de las mercancías deberá efectuarse mediante transmisión electrónica, por los medios que autorice la autoridad aduanera.” </a:t>
            </a:r>
          </a:p>
          <a:p>
            <a:endParaRPr lang="es-CR" dirty="0"/>
          </a:p>
        </p:txBody>
      </p:sp>
      <p:sp>
        <p:nvSpPr>
          <p:cNvPr id="3" name="2 Título"/>
          <p:cNvSpPr>
            <a:spLocks noGrp="1"/>
          </p:cNvSpPr>
          <p:nvPr>
            <p:ph type="title"/>
          </p:nvPr>
        </p:nvSpPr>
        <p:spPr/>
        <p:txBody>
          <a:bodyPr>
            <a:normAutofit/>
          </a:bodyPr>
          <a:lstStyle/>
          <a:p>
            <a:r>
              <a:rPr lang="es-CR" sz="2400" dirty="0"/>
              <a:t>LGA Art. 264 Responsabilidad por los datos de la DVA</a:t>
            </a:r>
          </a:p>
        </p:txBody>
      </p:sp>
      <p:pic>
        <p:nvPicPr>
          <p:cNvPr id="4" name="Picture 4" descr="http://libreriaucr.com/catalogo/images/libros/2626.jpg"/>
          <p:cNvPicPr>
            <a:picLocks noChangeAspect="1" noChangeArrowheads="1"/>
          </p:cNvPicPr>
          <p:nvPr/>
        </p:nvPicPr>
        <p:blipFill>
          <a:blip r:embed="rId3" cstate="print"/>
          <a:srcRect/>
          <a:stretch>
            <a:fillRect/>
          </a:stretch>
        </p:blipFill>
        <p:spPr bwMode="auto">
          <a:xfrm>
            <a:off x="7683238" y="5229200"/>
            <a:ext cx="1026594" cy="1547630"/>
          </a:xfrm>
          <a:prstGeom prst="rect">
            <a:avLst/>
          </a:prstGeom>
          <a:noFill/>
        </p:spPr>
      </p:pic>
      <p:pic>
        <p:nvPicPr>
          <p:cNvPr id="5" name="Picture 6" descr="http://1.bp.blogspot.com/-VVMKHWNi1Ic/UIloFU0s86I/AAAAAAAAKKY/-HzMGyI8M0E/s1600/Imagenes+LUPA+png+0.png"/>
          <p:cNvPicPr>
            <a:picLocks noChangeAspect="1" noChangeArrowheads="1"/>
          </p:cNvPicPr>
          <p:nvPr/>
        </p:nvPicPr>
        <p:blipFill>
          <a:blip r:embed="rId4" cstate="print"/>
          <a:srcRect/>
          <a:stretch>
            <a:fillRect/>
          </a:stretch>
        </p:blipFill>
        <p:spPr bwMode="auto">
          <a:xfrm>
            <a:off x="5292080" y="5637608"/>
            <a:ext cx="1098703" cy="1322091"/>
          </a:xfrm>
          <a:prstGeom prst="rect">
            <a:avLst/>
          </a:prstGeom>
          <a:noFill/>
        </p:spPr>
      </p:pic>
    </p:spTree>
    <p:extLst>
      <p:ext uri="{BB962C8B-B14F-4D97-AF65-F5344CB8AC3E}">
        <p14:creationId xmlns:p14="http://schemas.microsoft.com/office/powerpoint/2010/main" val="39014852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DF63E-1D31-5245-A1DE-0C52F56BC3EF}"/>
              </a:ext>
            </a:extLst>
          </p:cNvPr>
          <p:cNvSpPr>
            <a:spLocks noGrp="1"/>
          </p:cNvSpPr>
          <p:nvPr>
            <p:ph idx="1"/>
          </p:nvPr>
        </p:nvSpPr>
        <p:spPr>
          <a:xfrm>
            <a:off x="107504" y="1340768"/>
            <a:ext cx="9036496" cy="5517232"/>
          </a:xfrm>
        </p:spPr>
        <p:txBody>
          <a:bodyPr>
            <a:normAutofit fontScale="25000" lnSpcReduction="20000"/>
          </a:bodyPr>
          <a:lstStyle/>
          <a:p>
            <a:pPr marL="109728" indent="0" algn="just">
              <a:buNone/>
            </a:pPr>
            <a:r>
              <a:rPr lang="es-CR" sz="4800" dirty="0"/>
              <a:t>La autoridad aduanera podrá rechazar el valor declarado y determinar el valor en aduana de las mercancías importadas,  con base en los métodos secundarios de valoración, regulados en el acuerdo relativo a la aplicación del artículo 7 del Acuerdo General sobre Aranceles Aduaneros y Comercio, de 1994, cuando:</a:t>
            </a:r>
            <a:endParaRPr lang="en-US" sz="4800" dirty="0"/>
          </a:p>
          <a:p>
            <a:pPr marL="109728" indent="0">
              <a:buNone/>
            </a:pPr>
            <a:r>
              <a:rPr lang="es-ES" sz="4800" dirty="0"/>
              <a:t> </a:t>
            </a:r>
            <a:endParaRPr lang="en-US" sz="4800" dirty="0"/>
          </a:p>
          <a:p>
            <a:pPr marL="109728" lvl="0" indent="0">
              <a:buNone/>
            </a:pPr>
            <a:r>
              <a:rPr lang="es-ES" sz="4800" b="1" dirty="0"/>
              <a:t>a) Detecte que el importador ha incurrido en alguna de las siguientes irregularidades</a:t>
            </a:r>
            <a:r>
              <a:rPr lang="es-ES" sz="4800" dirty="0"/>
              <a:t>:</a:t>
            </a:r>
            <a:endParaRPr lang="en-US" sz="4800" dirty="0"/>
          </a:p>
          <a:p>
            <a:pPr marL="109728" indent="0">
              <a:buNone/>
            </a:pPr>
            <a:r>
              <a:rPr lang="es-ES" sz="4800" dirty="0"/>
              <a:t> </a:t>
            </a:r>
            <a:endParaRPr lang="en-US" sz="4800" dirty="0"/>
          </a:p>
          <a:p>
            <a:pPr marL="109728" lvl="0" indent="0">
              <a:buNone/>
            </a:pPr>
            <a:r>
              <a:rPr lang="es-ES" sz="4800" dirty="0"/>
              <a:t>	i) No lleve contabilidad, no conserve o no ponga a disposición de la autoridad la contabilidad o parte 	de ella, o la documentación que ampare las operaciones de comercio exterior.</a:t>
            </a:r>
            <a:endParaRPr lang="en-US" sz="4800" dirty="0"/>
          </a:p>
          <a:p>
            <a:pPr marL="109728" indent="0">
              <a:buNone/>
            </a:pPr>
            <a:r>
              <a:rPr lang="es-ES" sz="4800" dirty="0"/>
              <a:t> </a:t>
            </a:r>
            <a:endParaRPr lang="en-US" sz="4800" dirty="0"/>
          </a:p>
          <a:p>
            <a:pPr marL="109728" indent="0">
              <a:buNone/>
            </a:pPr>
            <a:r>
              <a:rPr lang="es-ES" sz="4800" dirty="0"/>
              <a:t>	ii) Se oponga al ejercicio de las facultades de comprobación de las autoridades aduaneras.</a:t>
            </a:r>
            <a:endParaRPr lang="en-US" sz="4800" dirty="0"/>
          </a:p>
          <a:p>
            <a:pPr marL="109728" indent="0">
              <a:buNone/>
            </a:pPr>
            <a:r>
              <a:rPr lang="es-ES" sz="4800" dirty="0"/>
              <a:t> </a:t>
            </a:r>
            <a:endParaRPr lang="en-US" sz="4800" dirty="0"/>
          </a:p>
          <a:p>
            <a:pPr marL="109728" indent="0">
              <a:buNone/>
            </a:pPr>
            <a:r>
              <a:rPr lang="es-ES" sz="4800" dirty="0"/>
              <a:t>	iii) Omita los registros de las operaciones de comercio exterior o las altere.</a:t>
            </a:r>
            <a:endParaRPr lang="en-US" sz="4800" dirty="0"/>
          </a:p>
          <a:p>
            <a:pPr marL="109728" indent="0">
              <a:buNone/>
            </a:pPr>
            <a:r>
              <a:rPr lang="es-ES" sz="4800" dirty="0"/>
              <a:t> </a:t>
            </a:r>
            <a:endParaRPr lang="en-US" sz="4800" dirty="0"/>
          </a:p>
          <a:p>
            <a:pPr marL="109728" indent="0">
              <a:buNone/>
            </a:pPr>
            <a:r>
              <a:rPr lang="es-ES" sz="4800" dirty="0"/>
              <a:t>	iv) Omita presentar la declaración del ejercicio de cualquier contribución hasta el momento en que se 	inicie el ejercicio de las facultades de comprobación,  y siempre que haya transcurrido más de un mes 	desde el día en que venció el plazo para presentar la declaración de que se trate.</a:t>
            </a:r>
            <a:endParaRPr lang="en-US" sz="4800" dirty="0"/>
          </a:p>
          <a:p>
            <a:pPr marL="109728" indent="0">
              <a:buNone/>
            </a:pPr>
            <a:r>
              <a:rPr lang="es-ES" sz="4800" dirty="0"/>
              <a:t> </a:t>
            </a:r>
            <a:endParaRPr lang="en-US" sz="4800" dirty="0"/>
          </a:p>
          <a:p>
            <a:pPr marL="109728" indent="0">
              <a:buNone/>
            </a:pPr>
            <a:r>
              <a:rPr lang="es-ES" sz="4800" dirty="0"/>
              <a:t>	v) Se adviertan, en su contabilidad, otras irregularidades que imposibiliten el conocimiento de sus 	operaciones de comercio exterior.</a:t>
            </a:r>
            <a:endParaRPr lang="en-US" sz="4800" dirty="0"/>
          </a:p>
          <a:p>
            <a:pPr marL="109728" indent="0">
              <a:buNone/>
            </a:pPr>
            <a:r>
              <a:rPr lang="es-ES" sz="4800" dirty="0"/>
              <a:t> </a:t>
            </a:r>
            <a:endParaRPr lang="en-US" sz="4800" dirty="0"/>
          </a:p>
          <a:p>
            <a:pPr marL="109728" indent="0">
              <a:buNone/>
            </a:pPr>
            <a:r>
              <a:rPr lang="es-ES" sz="4800" dirty="0"/>
              <a:t>	vi) No cumpla los requerimientos de las autoridades aduaneras para presentar la documentación e 	información, que acrediten que el valor declarado fue determinado conforme a las  disposiciones legales,  	en el plazo otorgado en el requerimiento.</a:t>
            </a:r>
            <a:endParaRPr lang="en-US" sz="4800" dirty="0"/>
          </a:p>
          <a:p>
            <a:pPr marL="109728" indent="0">
              <a:buNone/>
            </a:pPr>
            <a:r>
              <a:rPr lang="es-ES" sz="4800" dirty="0"/>
              <a:t> </a:t>
            </a:r>
            <a:endParaRPr lang="en-US" sz="4800" dirty="0"/>
          </a:p>
          <a:p>
            <a:pPr marL="109728" indent="0">
              <a:buNone/>
            </a:pPr>
            <a:r>
              <a:rPr lang="es-ES" sz="4800" b="1" dirty="0"/>
              <a:t>b) La información o documentación presentada sea falsa o contenga datos falsos o inexactos, o cuando se  determine que el valor declarado no fue definido conforme al artículo 251 de esta Ley.</a:t>
            </a:r>
            <a:endParaRPr lang="en-US" sz="4800" b="1" dirty="0"/>
          </a:p>
          <a:p>
            <a:pPr marL="109728" indent="0">
              <a:buNone/>
            </a:pPr>
            <a:r>
              <a:rPr lang="es-ES" sz="4800" dirty="0"/>
              <a:t> </a:t>
            </a:r>
            <a:endParaRPr lang="en-US" sz="4800" dirty="0"/>
          </a:p>
          <a:p>
            <a:pPr marL="109728" indent="0">
              <a:buNone/>
            </a:pPr>
            <a:r>
              <a:rPr lang="es-ES" sz="4800" dirty="0"/>
              <a:t>				c) Se le requiera al importador, en importaciones entre personas 				vinculadas, 	dejar constancia de que la vinculación no afectó el 				precio </a:t>
            </a:r>
            <a:r>
              <a:rPr lang="es-ES" sz="4800" b="1" dirty="0"/>
              <a:t>y él no demuestre dicha circunstancia</a:t>
            </a:r>
            <a:r>
              <a:rPr lang="es-ES" sz="4800" dirty="0"/>
              <a:t>.</a:t>
            </a:r>
            <a:endParaRPr lang="en-US" sz="4800" dirty="0"/>
          </a:p>
          <a:p>
            <a:pPr marL="109728" indent="0">
              <a:buNone/>
            </a:pPr>
            <a:endParaRPr lang="en-US" dirty="0"/>
          </a:p>
        </p:txBody>
      </p:sp>
      <p:sp>
        <p:nvSpPr>
          <p:cNvPr id="3" name="Title 2">
            <a:extLst>
              <a:ext uri="{FF2B5EF4-FFF2-40B4-BE49-F238E27FC236}">
                <a16:creationId xmlns:a16="http://schemas.microsoft.com/office/drawing/2014/main" id="{BE7BC453-3F37-AE43-8D49-D6E4701A5B2C}"/>
              </a:ext>
            </a:extLst>
          </p:cNvPr>
          <p:cNvSpPr>
            <a:spLocks noGrp="1"/>
          </p:cNvSpPr>
          <p:nvPr>
            <p:ph type="title"/>
          </p:nvPr>
        </p:nvSpPr>
        <p:spPr/>
        <p:txBody>
          <a:bodyPr>
            <a:normAutofit/>
          </a:bodyPr>
          <a:lstStyle/>
          <a:p>
            <a:pPr algn="ctr"/>
            <a:r>
              <a:rPr lang="en-US" sz="2400" dirty="0" err="1"/>
              <a:t>Elementos</a:t>
            </a:r>
            <a:r>
              <a:rPr lang="en-US" sz="2400" dirty="0"/>
              <a:t> que </a:t>
            </a:r>
            <a:r>
              <a:rPr lang="en-US" sz="2400" dirty="0" err="1"/>
              <a:t>también</a:t>
            </a:r>
            <a:r>
              <a:rPr lang="en-US" sz="2400" dirty="0"/>
              <a:t> </a:t>
            </a:r>
            <a:r>
              <a:rPr lang="en-US" sz="2400" dirty="0" err="1"/>
              <a:t>permiten</a:t>
            </a:r>
            <a:r>
              <a:rPr lang="en-US" sz="2400" dirty="0"/>
              <a:t> </a:t>
            </a:r>
            <a:r>
              <a:rPr lang="en-US" sz="2400" dirty="0" err="1"/>
              <a:t>rechazar</a:t>
            </a:r>
            <a:r>
              <a:rPr lang="en-US" sz="2400" dirty="0"/>
              <a:t> el valor de </a:t>
            </a:r>
            <a:r>
              <a:rPr lang="en-US" sz="2400" dirty="0" err="1"/>
              <a:t>transacción</a:t>
            </a:r>
            <a:r>
              <a:rPr lang="en-US" sz="2400" dirty="0"/>
              <a:t>. Art. 265 bis.</a:t>
            </a:r>
            <a:endParaRPr lang="en-US" sz="1400" dirty="0"/>
          </a:p>
        </p:txBody>
      </p:sp>
    </p:spTree>
    <p:extLst>
      <p:ext uri="{BB962C8B-B14F-4D97-AF65-F5344CB8AC3E}">
        <p14:creationId xmlns:p14="http://schemas.microsoft.com/office/powerpoint/2010/main" val="3790840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D0474157-3AD0-420A-A048-CC78CE834C8D}"/>
              </a:ext>
            </a:extLst>
          </p:cNvPr>
          <p:cNvGraphicFramePr>
            <a:graphicFrameLocks noGrp="1"/>
          </p:cNvGraphicFramePr>
          <p:nvPr>
            <p:ph idx="1"/>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E310FBB-075A-4B48-830B-3DB9E79232CC}"/>
              </a:ext>
            </a:extLst>
          </p:cNvPr>
          <p:cNvSpPr>
            <a:spLocks noGrp="1"/>
          </p:cNvSpPr>
          <p:nvPr>
            <p:ph type="title"/>
          </p:nvPr>
        </p:nvSpPr>
        <p:spPr/>
        <p:txBody>
          <a:bodyPr/>
          <a:lstStyle/>
          <a:p>
            <a:r>
              <a:rPr lang="en-US" dirty="0"/>
              <a:t>La </a:t>
            </a:r>
            <a:r>
              <a:rPr lang="en-US" dirty="0" err="1"/>
              <a:t>Duda</a:t>
            </a:r>
            <a:r>
              <a:rPr lang="en-US" dirty="0"/>
              <a:t> </a:t>
            </a:r>
            <a:r>
              <a:rPr lang="en-US" dirty="0" err="1"/>
              <a:t>Razonable</a:t>
            </a:r>
            <a:endParaRPr lang="en-US" dirty="0"/>
          </a:p>
        </p:txBody>
      </p:sp>
    </p:spTree>
    <p:extLst>
      <p:ext uri="{BB962C8B-B14F-4D97-AF65-F5344CB8AC3E}">
        <p14:creationId xmlns:p14="http://schemas.microsoft.com/office/powerpoint/2010/main" val="5367148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4DF9E5-E5D7-F148-B628-D8E06565F24A}"/>
              </a:ext>
            </a:extLst>
          </p:cNvPr>
          <p:cNvSpPr>
            <a:spLocks noGrp="1"/>
          </p:cNvSpPr>
          <p:nvPr>
            <p:ph idx="1"/>
          </p:nvPr>
        </p:nvSpPr>
        <p:spPr>
          <a:xfrm>
            <a:off x="143000" y="1196752"/>
            <a:ext cx="9001000" cy="5260040"/>
          </a:xfrm>
        </p:spPr>
        <p:txBody>
          <a:bodyPr>
            <a:normAutofit fontScale="47500" lnSpcReduction="20000"/>
          </a:bodyPr>
          <a:lstStyle/>
          <a:p>
            <a:pPr marL="109728" indent="0">
              <a:buNone/>
            </a:pPr>
            <a:r>
              <a:rPr lang="es-ES" dirty="0"/>
              <a:t>Cuando la Autoridad Aduanera tenga motivos para dudar de la veracidad o exactitud de los datos o documentos presentados, </a:t>
            </a:r>
          </a:p>
          <a:p>
            <a:pPr marL="109728" indent="0">
              <a:buNone/>
            </a:pPr>
            <a:endParaRPr lang="es-ES" dirty="0"/>
          </a:p>
          <a:p>
            <a:r>
              <a:rPr lang="es-ES" dirty="0"/>
              <a:t>podrá pedir </a:t>
            </a:r>
            <a:r>
              <a:rPr lang="es-ES" b="1" dirty="0"/>
              <a:t>al importador</a:t>
            </a:r>
            <a:r>
              <a:rPr lang="es-ES" dirty="0"/>
              <a:t> </a:t>
            </a:r>
          </a:p>
          <a:p>
            <a:r>
              <a:rPr lang="es-ES" dirty="0"/>
              <a:t>que proporcione una explicación complementaria, </a:t>
            </a:r>
          </a:p>
          <a:p>
            <a:r>
              <a:rPr lang="es-ES" dirty="0"/>
              <a:t>así como documentos </a:t>
            </a:r>
          </a:p>
          <a:p>
            <a:r>
              <a:rPr lang="es-ES" dirty="0"/>
              <a:t>u otras pruebas </a:t>
            </a:r>
          </a:p>
          <a:p>
            <a:pPr lvl="1"/>
            <a:r>
              <a:rPr lang="es-ES" dirty="0"/>
              <a:t>que demuestren que el valor declarado representa la cantidad total efectivamente pagada o </a:t>
            </a:r>
            <a:r>
              <a:rPr lang="es-ES" sz="2200" dirty="0"/>
              <a:t>por pagar por las mercancías importadas, incluyendo los elementos a que se refiere el Artículo 8 del Acuerdo.</a:t>
            </a:r>
            <a:endParaRPr lang="en-US" sz="2200" dirty="0"/>
          </a:p>
          <a:p>
            <a:pPr marL="109728" indent="0">
              <a:buNone/>
            </a:pPr>
            <a:endParaRPr lang="es-ES" dirty="0"/>
          </a:p>
          <a:p>
            <a:pPr marL="109728" indent="0">
              <a:buNone/>
            </a:pPr>
            <a:r>
              <a:rPr lang="es-ES" dirty="0"/>
              <a:t>Si, una vez recibida la información complementaria, o </a:t>
            </a:r>
          </a:p>
          <a:p>
            <a:pPr marL="109728" indent="0">
              <a:buNone/>
            </a:pPr>
            <a:endParaRPr lang="es-ES" dirty="0"/>
          </a:p>
          <a:p>
            <a:pPr marL="109728" indent="0">
              <a:buNone/>
            </a:pPr>
            <a:r>
              <a:rPr lang="es-ES" dirty="0"/>
              <a:t>a falta de respuesta del importador, </a:t>
            </a:r>
          </a:p>
          <a:p>
            <a:pPr marL="109728" indent="0">
              <a:buNone/>
            </a:pPr>
            <a:endParaRPr lang="es-ES" dirty="0"/>
          </a:p>
          <a:p>
            <a:pPr marL="109728" indent="0">
              <a:buNone/>
            </a:pPr>
            <a:r>
              <a:rPr lang="es-ES" dirty="0"/>
              <a:t>la Autoridad Aduanera tiene aún dudas razonables acerca del valor declarado, podrá decidir, teniendo en cuenta los </a:t>
            </a:r>
            <a:r>
              <a:rPr lang="es-ES" b="1" dirty="0"/>
              <a:t>Artículos 11, 17 y el párrafo 6 del Anexo III, del Acuerdo</a:t>
            </a:r>
            <a:r>
              <a:rPr lang="es-ES" dirty="0"/>
              <a:t>, </a:t>
            </a:r>
          </a:p>
          <a:p>
            <a:pPr marL="109728" indent="0">
              <a:buNone/>
            </a:pPr>
            <a:endParaRPr lang="es-ES" dirty="0"/>
          </a:p>
          <a:p>
            <a:pPr marL="109728" indent="0">
              <a:buNone/>
            </a:pPr>
            <a:r>
              <a:rPr lang="es-ES" dirty="0"/>
              <a:t>que el valor en aduana de las mercancías importadas no se puede determinar con arreglo a las disposiciones de los </a:t>
            </a:r>
            <a:r>
              <a:rPr lang="es-ES" b="1" dirty="0"/>
              <a:t>Artículos 1 y 8 del Acuerdo</a:t>
            </a:r>
            <a:r>
              <a:rPr lang="es-ES" dirty="0"/>
              <a:t>, </a:t>
            </a:r>
          </a:p>
          <a:p>
            <a:pPr marL="109728" indent="0">
              <a:buNone/>
            </a:pPr>
            <a:endParaRPr lang="es-ES" dirty="0"/>
          </a:p>
          <a:p>
            <a:pPr marL="109728" indent="0">
              <a:buNone/>
            </a:pPr>
            <a:r>
              <a:rPr lang="es-ES" dirty="0"/>
              <a:t>pero antes de adoptar una decisión definitiva, </a:t>
            </a:r>
          </a:p>
          <a:p>
            <a:pPr marL="109728" indent="0">
              <a:buNone/>
            </a:pPr>
            <a:endParaRPr lang="es-ES" dirty="0"/>
          </a:p>
          <a:p>
            <a:pPr marL="109728" indent="0">
              <a:buNone/>
            </a:pPr>
            <a:r>
              <a:rPr lang="es-ES" dirty="0"/>
              <a:t>la Autoridad Aduanera comunicará al importador los motivos en que se fundamenta y le dará una oportunidad razonable para responder. </a:t>
            </a:r>
          </a:p>
          <a:p>
            <a:pPr marL="109728" indent="0">
              <a:buNone/>
            </a:pPr>
            <a:endParaRPr lang="es-ES" dirty="0"/>
          </a:p>
          <a:p>
            <a:pPr marL="109728" indent="0">
              <a:buNone/>
            </a:pPr>
            <a:r>
              <a:rPr lang="es-ES" dirty="0"/>
              <a:t>Una vez adoptada la decisión definitiva, la Autoridad Aduanera la comunicará al importador por escrito.</a:t>
            </a:r>
            <a:endParaRPr lang="en-US" dirty="0"/>
          </a:p>
          <a:p>
            <a:endParaRPr lang="en-US" dirty="0"/>
          </a:p>
        </p:txBody>
      </p:sp>
      <p:sp>
        <p:nvSpPr>
          <p:cNvPr id="3" name="Title 2">
            <a:extLst>
              <a:ext uri="{FF2B5EF4-FFF2-40B4-BE49-F238E27FC236}">
                <a16:creationId xmlns:a16="http://schemas.microsoft.com/office/drawing/2014/main" id="{68C00FE2-9E74-9748-BCC6-2A0D267255AA}"/>
              </a:ext>
            </a:extLst>
          </p:cNvPr>
          <p:cNvSpPr>
            <a:spLocks noGrp="1"/>
          </p:cNvSpPr>
          <p:nvPr>
            <p:ph type="title"/>
          </p:nvPr>
        </p:nvSpPr>
        <p:spPr>
          <a:xfrm>
            <a:off x="457200" y="116632"/>
            <a:ext cx="8229600" cy="1143000"/>
          </a:xfrm>
        </p:spPr>
        <p:txBody>
          <a:bodyPr>
            <a:normAutofit/>
          </a:bodyPr>
          <a:lstStyle/>
          <a:p>
            <a:pPr algn="ctr"/>
            <a:r>
              <a:rPr lang="es-ES" sz="2400" dirty="0"/>
              <a:t>Duda de datos y documentos e información complementaria. </a:t>
            </a:r>
            <a:r>
              <a:rPr lang="es-ES" sz="1400" dirty="0"/>
              <a:t>RECAUCA ART. 204</a:t>
            </a:r>
            <a:endParaRPr lang="en-US" sz="1400" dirty="0"/>
          </a:p>
        </p:txBody>
      </p:sp>
    </p:spTree>
    <p:extLst>
      <p:ext uri="{BB962C8B-B14F-4D97-AF65-F5344CB8AC3E}">
        <p14:creationId xmlns:p14="http://schemas.microsoft.com/office/powerpoint/2010/main" val="1115370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6CF4AF-BFDD-D04D-870B-7CCEAF991D61}"/>
              </a:ext>
            </a:extLst>
          </p:cNvPr>
          <p:cNvSpPr>
            <a:spLocks noGrp="1"/>
          </p:cNvSpPr>
          <p:nvPr>
            <p:ph idx="1"/>
          </p:nvPr>
        </p:nvSpPr>
        <p:spPr>
          <a:xfrm>
            <a:off x="107504" y="1052736"/>
            <a:ext cx="8784976" cy="5400600"/>
          </a:xfrm>
        </p:spPr>
        <p:txBody>
          <a:bodyPr>
            <a:normAutofit fontScale="70000" lnSpcReduction="20000"/>
          </a:bodyPr>
          <a:lstStyle/>
          <a:p>
            <a:pPr algn="just"/>
            <a:r>
              <a:rPr lang="en-US" dirty="0" err="1"/>
              <a:t>Responsables</a:t>
            </a:r>
            <a:r>
              <a:rPr lang="en-US" dirty="0"/>
              <a:t>: </a:t>
            </a:r>
          </a:p>
          <a:p>
            <a:pPr marL="109728" indent="0" algn="just">
              <a:buNone/>
            </a:pPr>
            <a:endParaRPr lang="en-US" dirty="0"/>
          </a:p>
          <a:p>
            <a:pPr marL="109728" indent="0" algn="just">
              <a:buNone/>
            </a:pPr>
            <a:r>
              <a:rPr lang="en-US" dirty="0"/>
              <a:t>	Los </a:t>
            </a:r>
            <a:r>
              <a:rPr lang="en-US" dirty="0" err="1"/>
              <a:t>funcionarios</a:t>
            </a:r>
            <a:r>
              <a:rPr lang="en-US" dirty="0"/>
              <a:t> de los </a:t>
            </a:r>
            <a:r>
              <a:rPr lang="en-US" dirty="0" err="1"/>
              <a:t>Departamentos</a:t>
            </a:r>
            <a:r>
              <a:rPr lang="en-US" dirty="0"/>
              <a:t> </a:t>
            </a:r>
            <a:r>
              <a:rPr lang="en-US" dirty="0" err="1"/>
              <a:t>Técnicos</a:t>
            </a:r>
            <a:r>
              <a:rPr lang="en-US" dirty="0"/>
              <a:t> y </a:t>
            </a:r>
            <a:r>
              <a:rPr lang="en-US" dirty="0" err="1"/>
              <a:t>Normativos</a:t>
            </a:r>
            <a:r>
              <a:rPr lang="en-US" dirty="0"/>
              <a:t> </a:t>
            </a:r>
            <a:r>
              <a:rPr lang="en-US"/>
              <a:t>de 	las Aduanas</a:t>
            </a:r>
            <a:r>
              <a:rPr lang="en-US" dirty="0"/>
              <a:t>.</a:t>
            </a:r>
          </a:p>
          <a:p>
            <a:pPr marL="109728" indent="0">
              <a:buNone/>
            </a:pPr>
            <a:endParaRPr lang="en-US" dirty="0"/>
          </a:p>
          <a:p>
            <a:pPr algn="just"/>
            <a:r>
              <a:rPr lang="en-US" dirty="0"/>
              <a:t>La </a:t>
            </a:r>
            <a:r>
              <a:rPr lang="en-US" dirty="0" err="1"/>
              <a:t>determinación</a:t>
            </a:r>
            <a:r>
              <a:rPr lang="en-US" dirty="0"/>
              <a:t> del valor </a:t>
            </a:r>
            <a:r>
              <a:rPr lang="en-US" dirty="0" err="1"/>
              <a:t>en</a:t>
            </a:r>
            <a:r>
              <a:rPr lang="en-US" dirty="0"/>
              <a:t> </a:t>
            </a:r>
            <a:r>
              <a:rPr lang="en-US" dirty="0" err="1"/>
              <a:t>aduana</a:t>
            </a:r>
            <a:r>
              <a:rPr lang="en-US" dirty="0"/>
              <a:t> </a:t>
            </a:r>
            <a:r>
              <a:rPr lang="en-US" dirty="0" err="1"/>
              <a:t>dispuesto</a:t>
            </a:r>
            <a:r>
              <a:rPr lang="en-US" dirty="0"/>
              <a:t> </a:t>
            </a:r>
            <a:r>
              <a:rPr lang="en-US" dirty="0" err="1"/>
              <a:t>en</a:t>
            </a:r>
            <a:r>
              <a:rPr lang="en-US" dirty="0"/>
              <a:t> las </a:t>
            </a:r>
            <a:r>
              <a:rPr lang="en-US" dirty="0" err="1"/>
              <a:t>actividades</a:t>
            </a:r>
            <a:r>
              <a:rPr lang="en-US" dirty="0"/>
              <a:t> 5.14 y 5.18, </a:t>
            </a:r>
            <a:r>
              <a:rPr lang="en-US" dirty="0" err="1"/>
              <a:t>deberá</a:t>
            </a:r>
            <a:r>
              <a:rPr lang="en-US" dirty="0"/>
              <a:t> </a:t>
            </a:r>
            <a:r>
              <a:rPr lang="en-US" dirty="0" err="1"/>
              <a:t>fijarse</a:t>
            </a:r>
            <a:r>
              <a:rPr lang="en-US" dirty="0"/>
              <a:t> </a:t>
            </a:r>
            <a:r>
              <a:rPr lang="en-US" dirty="0" err="1"/>
              <a:t>conforme</a:t>
            </a:r>
            <a:r>
              <a:rPr lang="en-US" dirty="0"/>
              <a:t> a los </a:t>
            </a:r>
            <a:r>
              <a:rPr lang="en-US" dirty="0" err="1"/>
              <a:t>métodos</a:t>
            </a:r>
            <a:r>
              <a:rPr lang="en-US" dirty="0"/>
              <a:t> de </a:t>
            </a:r>
            <a:r>
              <a:rPr lang="en-US" dirty="0" err="1"/>
              <a:t>valoración</a:t>
            </a:r>
            <a:r>
              <a:rPr lang="en-US" dirty="0"/>
              <a:t> </a:t>
            </a:r>
            <a:r>
              <a:rPr lang="en-US" dirty="0" err="1"/>
              <a:t>establecidos</a:t>
            </a:r>
            <a:r>
              <a:rPr lang="en-US" dirty="0"/>
              <a:t> </a:t>
            </a:r>
            <a:r>
              <a:rPr lang="en-US" dirty="0" err="1"/>
              <a:t>en</a:t>
            </a:r>
            <a:r>
              <a:rPr lang="en-US" dirty="0"/>
              <a:t> el </a:t>
            </a:r>
            <a:r>
              <a:rPr lang="en-US" dirty="0" err="1"/>
              <a:t>Acuerdo</a:t>
            </a:r>
            <a:r>
              <a:rPr lang="en-US" dirty="0"/>
              <a:t> de </a:t>
            </a:r>
            <a:r>
              <a:rPr lang="en-US" dirty="0" err="1"/>
              <a:t>Valoración</a:t>
            </a:r>
            <a:r>
              <a:rPr lang="en-US" dirty="0"/>
              <a:t> </a:t>
            </a:r>
            <a:r>
              <a:rPr lang="en-US" dirty="0" err="1"/>
              <a:t>Aduanera</a:t>
            </a:r>
            <a:r>
              <a:rPr lang="en-US" dirty="0"/>
              <a:t> de la OMC, </a:t>
            </a:r>
            <a:r>
              <a:rPr lang="en-US" dirty="0" err="1"/>
              <a:t>justificando</a:t>
            </a:r>
            <a:r>
              <a:rPr lang="en-US" dirty="0"/>
              <a:t> para </a:t>
            </a:r>
            <a:r>
              <a:rPr lang="en-US" dirty="0" err="1"/>
              <a:t>esto</a:t>
            </a:r>
            <a:r>
              <a:rPr lang="en-US" dirty="0"/>
              <a:t> el </a:t>
            </a:r>
            <a:r>
              <a:rPr lang="en-US" dirty="0" err="1"/>
              <a:t>descarte</a:t>
            </a:r>
            <a:r>
              <a:rPr lang="en-US" dirty="0"/>
              <a:t> </a:t>
            </a:r>
            <a:r>
              <a:rPr lang="en-US" dirty="0" err="1"/>
              <a:t>en</a:t>
            </a:r>
            <a:r>
              <a:rPr lang="en-US" dirty="0"/>
              <a:t> la </a:t>
            </a:r>
            <a:r>
              <a:rPr lang="en-US" dirty="0" err="1"/>
              <a:t>aplicación</a:t>
            </a:r>
            <a:r>
              <a:rPr lang="en-US" dirty="0"/>
              <a:t> de los </a:t>
            </a:r>
            <a:r>
              <a:rPr lang="en-US" dirty="0" err="1"/>
              <a:t>métodos</a:t>
            </a:r>
            <a:r>
              <a:rPr lang="en-US" dirty="0"/>
              <a:t> </a:t>
            </a:r>
            <a:r>
              <a:rPr lang="en-US" dirty="0" err="1"/>
              <a:t>secundarios</a:t>
            </a:r>
            <a:r>
              <a:rPr lang="en-US" dirty="0"/>
              <a:t>. </a:t>
            </a:r>
          </a:p>
          <a:p>
            <a:pPr marL="109728" indent="0">
              <a:buNone/>
            </a:pPr>
            <a:endParaRPr lang="en-US" dirty="0"/>
          </a:p>
          <a:p>
            <a:r>
              <a:rPr lang="en-US" dirty="0" err="1"/>
              <a:t>En</a:t>
            </a:r>
            <a:r>
              <a:rPr lang="en-US" dirty="0"/>
              <a:t> </a:t>
            </a:r>
            <a:r>
              <a:rPr lang="en-US" dirty="0" err="1"/>
              <a:t>caso</a:t>
            </a:r>
            <a:r>
              <a:rPr lang="en-US" dirty="0"/>
              <a:t> </a:t>
            </a:r>
            <a:r>
              <a:rPr lang="en-US" dirty="0" err="1"/>
              <a:t>contrario</a:t>
            </a:r>
            <a:r>
              <a:rPr lang="en-US" dirty="0"/>
              <a:t>, </a:t>
            </a:r>
            <a:r>
              <a:rPr lang="en-US" dirty="0" err="1"/>
              <a:t>siempre</a:t>
            </a:r>
            <a:r>
              <a:rPr lang="en-US" dirty="0"/>
              <a:t> </a:t>
            </a:r>
            <a:r>
              <a:rPr lang="en-US" dirty="0" err="1"/>
              <a:t>deberá</a:t>
            </a:r>
            <a:endParaRPr lang="en-US" dirty="0"/>
          </a:p>
          <a:p>
            <a:pPr marL="109728" indent="0">
              <a:buNone/>
            </a:pPr>
            <a:r>
              <a:rPr lang="en-US" dirty="0"/>
              <a:t> </a:t>
            </a:r>
          </a:p>
          <a:p>
            <a:pPr lvl="1"/>
            <a:r>
              <a:rPr lang="en-US" dirty="0" err="1"/>
              <a:t>remitir</a:t>
            </a:r>
            <a:r>
              <a:rPr lang="en-US" dirty="0"/>
              <a:t> una </a:t>
            </a:r>
            <a:r>
              <a:rPr lang="en-US" b="1" dirty="0" err="1"/>
              <a:t>ficha</a:t>
            </a:r>
            <a:r>
              <a:rPr lang="en-US" b="1" dirty="0"/>
              <a:t> </a:t>
            </a:r>
            <a:r>
              <a:rPr lang="en-US" b="1" dirty="0" err="1"/>
              <a:t>informativa</a:t>
            </a:r>
            <a:r>
              <a:rPr lang="en-US" b="1" dirty="0"/>
              <a:t> </a:t>
            </a:r>
            <a:r>
              <a:rPr lang="en-US" dirty="0"/>
              <a:t>a la </a:t>
            </a:r>
            <a:r>
              <a:rPr lang="en-US" dirty="0" err="1"/>
              <a:t>Dirección</a:t>
            </a:r>
            <a:r>
              <a:rPr lang="en-US" dirty="0"/>
              <a:t> </a:t>
            </a:r>
            <a:r>
              <a:rPr lang="en-US" dirty="0" err="1"/>
              <a:t>competente</a:t>
            </a:r>
            <a:r>
              <a:rPr lang="en-US" dirty="0"/>
              <a:t>,</a:t>
            </a:r>
          </a:p>
          <a:p>
            <a:pPr lvl="1"/>
            <a:r>
              <a:rPr lang="en-US" dirty="0" err="1"/>
              <a:t>motivando</a:t>
            </a:r>
            <a:r>
              <a:rPr lang="en-US" dirty="0"/>
              <a:t> las </a:t>
            </a:r>
            <a:r>
              <a:rPr lang="en-US" dirty="0" err="1"/>
              <a:t>dudas</a:t>
            </a:r>
            <a:r>
              <a:rPr lang="en-US" dirty="0"/>
              <a:t> </a:t>
            </a:r>
            <a:r>
              <a:rPr lang="en-US" dirty="0" err="1"/>
              <a:t>surgidas</a:t>
            </a:r>
            <a:r>
              <a:rPr lang="en-US" dirty="0"/>
              <a:t> </a:t>
            </a:r>
            <a:r>
              <a:rPr lang="en-US" dirty="0" err="1"/>
              <a:t>respecto</a:t>
            </a:r>
            <a:r>
              <a:rPr lang="en-US" dirty="0"/>
              <a:t> al valor de las </a:t>
            </a:r>
            <a:r>
              <a:rPr lang="en-US" dirty="0" err="1"/>
              <a:t>mercancías</a:t>
            </a:r>
            <a:r>
              <a:rPr lang="en-US" dirty="0"/>
              <a:t>, </a:t>
            </a:r>
            <a:r>
              <a:rPr lang="en-US" dirty="0" err="1"/>
              <a:t>así</a:t>
            </a:r>
            <a:r>
              <a:rPr lang="en-US" dirty="0"/>
              <a:t> </a:t>
            </a:r>
            <a:r>
              <a:rPr lang="en-US" dirty="0" err="1"/>
              <a:t>como</a:t>
            </a:r>
            <a:r>
              <a:rPr lang="en-US" dirty="0"/>
              <a:t> </a:t>
            </a:r>
          </a:p>
          <a:p>
            <a:pPr lvl="1"/>
            <a:r>
              <a:rPr lang="en-US" dirty="0"/>
              <a:t>la </a:t>
            </a:r>
            <a:r>
              <a:rPr lang="en-US" dirty="0" err="1"/>
              <a:t>imposibilidad</a:t>
            </a:r>
            <a:r>
              <a:rPr lang="en-US" dirty="0"/>
              <a:t> de </a:t>
            </a:r>
            <a:r>
              <a:rPr lang="en-US" dirty="0" err="1"/>
              <a:t>aplicar</a:t>
            </a:r>
            <a:r>
              <a:rPr lang="en-US" dirty="0"/>
              <a:t> los </a:t>
            </a:r>
            <a:r>
              <a:rPr lang="en-US" dirty="0" err="1"/>
              <a:t>métodos</a:t>
            </a:r>
            <a:r>
              <a:rPr lang="en-US" dirty="0"/>
              <a:t> </a:t>
            </a:r>
            <a:r>
              <a:rPr lang="en-US" dirty="0" err="1"/>
              <a:t>señalados</a:t>
            </a:r>
            <a:r>
              <a:rPr lang="en-US" dirty="0"/>
              <a:t> para la </a:t>
            </a:r>
            <a:r>
              <a:rPr lang="en-US" dirty="0" err="1"/>
              <a:t>determinación</a:t>
            </a:r>
            <a:r>
              <a:rPr lang="en-US" dirty="0"/>
              <a:t> del </a:t>
            </a:r>
            <a:r>
              <a:rPr lang="en-US" dirty="0" err="1"/>
              <a:t>mismo</a:t>
            </a:r>
            <a:r>
              <a:rPr lang="en-US" dirty="0"/>
              <a:t>, </a:t>
            </a:r>
          </a:p>
          <a:p>
            <a:pPr lvl="1"/>
            <a:r>
              <a:rPr lang="en-US" dirty="0" err="1"/>
              <a:t>incluyendo</a:t>
            </a:r>
            <a:r>
              <a:rPr lang="en-US" dirty="0"/>
              <a:t> </a:t>
            </a:r>
            <a:r>
              <a:rPr lang="en-US" dirty="0" err="1"/>
              <a:t>hallazgos</a:t>
            </a:r>
            <a:r>
              <a:rPr lang="en-US" dirty="0"/>
              <a:t> </a:t>
            </a:r>
            <a:r>
              <a:rPr lang="en-US" dirty="0" err="1"/>
              <a:t>detectados</a:t>
            </a:r>
            <a:r>
              <a:rPr lang="en-US" dirty="0"/>
              <a:t>, </a:t>
            </a:r>
            <a:r>
              <a:rPr lang="en-US" dirty="0" err="1"/>
              <a:t>dudas</a:t>
            </a:r>
            <a:r>
              <a:rPr lang="en-US" dirty="0"/>
              <a:t> </a:t>
            </a:r>
            <a:r>
              <a:rPr lang="en-US" dirty="0" err="1"/>
              <a:t>respecto</a:t>
            </a:r>
            <a:r>
              <a:rPr lang="en-US" dirty="0"/>
              <a:t> de la </a:t>
            </a:r>
            <a:r>
              <a:rPr lang="en-US" dirty="0" err="1"/>
              <a:t>existencia</a:t>
            </a:r>
            <a:r>
              <a:rPr lang="en-US" dirty="0"/>
              <a:t> de </a:t>
            </a:r>
            <a:r>
              <a:rPr lang="en-US" dirty="0" err="1"/>
              <a:t>eventuales</a:t>
            </a:r>
            <a:r>
              <a:rPr lang="en-US" dirty="0"/>
              <a:t> </a:t>
            </a:r>
            <a:r>
              <a:rPr lang="en-US" dirty="0" err="1"/>
              <a:t>infracciones</a:t>
            </a:r>
            <a:r>
              <a:rPr lang="en-US" dirty="0"/>
              <a:t> y </a:t>
            </a:r>
            <a:r>
              <a:rPr lang="en-US" dirty="0" err="1"/>
              <a:t>delitos</a:t>
            </a:r>
            <a:r>
              <a:rPr lang="en-US" dirty="0"/>
              <a:t> </a:t>
            </a:r>
            <a:r>
              <a:rPr lang="en-US" dirty="0" err="1"/>
              <a:t>aduaneros</a:t>
            </a:r>
            <a:r>
              <a:rPr lang="en-US" dirty="0"/>
              <a:t> y </a:t>
            </a:r>
            <a:r>
              <a:rPr lang="en-US" dirty="0" err="1"/>
              <a:t>fiscales</a:t>
            </a:r>
            <a:r>
              <a:rPr lang="en-US" dirty="0"/>
              <a:t>, </a:t>
            </a:r>
          </a:p>
          <a:p>
            <a:pPr lvl="1"/>
            <a:r>
              <a:rPr lang="en-US" dirty="0"/>
              <a:t>para </a:t>
            </a:r>
            <a:r>
              <a:rPr lang="en-US" dirty="0" err="1"/>
              <a:t>su</a:t>
            </a:r>
            <a:r>
              <a:rPr lang="en-US" dirty="0"/>
              <a:t> </a:t>
            </a:r>
            <a:r>
              <a:rPr lang="en-US" dirty="0" err="1"/>
              <a:t>valoración</a:t>
            </a:r>
            <a:r>
              <a:rPr lang="en-US" dirty="0"/>
              <a:t> </a:t>
            </a:r>
            <a:r>
              <a:rPr lang="en-US" dirty="0" err="1"/>
              <a:t>en</a:t>
            </a:r>
            <a:r>
              <a:rPr lang="en-US" dirty="0"/>
              <a:t> el control posterior. </a:t>
            </a:r>
          </a:p>
        </p:txBody>
      </p:sp>
      <p:sp>
        <p:nvSpPr>
          <p:cNvPr id="3" name="Title 2">
            <a:extLst>
              <a:ext uri="{FF2B5EF4-FFF2-40B4-BE49-F238E27FC236}">
                <a16:creationId xmlns:a16="http://schemas.microsoft.com/office/drawing/2014/main" id="{56F09AB2-159F-534F-A0C4-1DBFC5A2AD44}"/>
              </a:ext>
            </a:extLst>
          </p:cNvPr>
          <p:cNvSpPr>
            <a:spLocks noGrp="1"/>
          </p:cNvSpPr>
          <p:nvPr>
            <p:ph type="title"/>
          </p:nvPr>
        </p:nvSpPr>
        <p:spPr/>
        <p:txBody>
          <a:bodyPr>
            <a:normAutofit fontScale="90000"/>
          </a:bodyPr>
          <a:lstStyle/>
          <a:p>
            <a:pPr algn="ctr"/>
            <a:r>
              <a:rPr lang="en-US" sz="3200" dirty="0"/>
              <a:t>DUDA RAZONABLE EN EL DESPACHO</a:t>
            </a:r>
            <a:br>
              <a:rPr lang="en-US" sz="3200" dirty="0"/>
            </a:br>
            <a:r>
              <a:rPr lang="en-US" sz="1800" dirty="0"/>
              <a:t>RES-DGA-042-2022 de 4 de </a:t>
            </a:r>
            <a:r>
              <a:rPr lang="en-US" sz="1800" dirty="0" err="1"/>
              <a:t>febrero</a:t>
            </a:r>
            <a:r>
              <a:rPr lang="en-US" sz="1800" dirty="0"/>
              <a:t> de 2022 </a:t>
            </a:r>
            <a:r>
              <a:rPr lang="en-US" sz="1800" dirty="0" err="1"/>
              <a:t>Publicada</a:t>
            </a:r>
            <a:r>
              <a:rPr lang="en-US" sz="1800" dirty="0"/>
              <a:t> La </a:t>
            </a:r>
            <a:r>
              <a:rPr lang="en-US" sz="1800" dirty="0" err="1"/>
              <a:t>Gaceta</a:t>
            </a:r>
            <a:r>
              <a:rPr lang="en-US" sz="1800" dirty="0"/>
              <a:t> 15 </a:t>
            </a:r>
            <a:r>
              <a:rPr lang="en-US" sz="1800" dirty="0" err="1"/>
              <a:t>feb</a:t>
            </a:r>
            <a:r>
              <a:rPr lang="en-US" sz="1800" dirty="0"/>
              <a:t> 2022</a:t>
            </a:r>
            <a:br>
              <a:rPr lang="en-US" sz="3200" dirty="0"/>
            </a:br>
            <a:endParaRPr lang="en-US" sz="3200" dirty="0"/>
          </a:p>
        </p:txBody>
      </p:sp>
    </p:spTree>
    <p:extLst>
      <p:ext uri="{BB962C8B-B14F-4D97-AF65-F5344CB8AC3E}">
        <p14:creationId xmlns:p14="http://schemas.microsoft.com/office/powerpoint/2010/main" val="15858601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1484784"/>
            <a:ext cx="7772400" cy="1829761"/>
          </a:xfrm>
        </p:spPr>
        <p:txBody>
          <a:bodyPr>
            <a:normAutofit fontScale="90000"/>
          </a:bodyPr>
          <a:lstStyle/>
          <a:p>
            <a:r>
              <a:rPr lang="es-CR" dirty="0"/>
              <a:t>Valoración en aduana de las mercancías de importación</a:t>
            </a:r>
          </a:p>
        </p:txBody>
      </p:sp>
      <p:sp>
        <p:nvSpPr>
          <p:cNvPr id="3" name="2 Subtítulo"/>
          <p:cNvSpPr>
            <a:spLocks noGrp="1"/>
          </p:cNvSpPr>
          <p:nvPr>
            <p:ph type="subTitle" idx="1"/>
          </p:nvPr>
        </p:nvSpPr>
        <p:spPr>
          <a:xfrm>
            <a:off x="1371600" y="4005064"/>
            <a:ext cx="7772400" cy="1199704"/>
          </a:xfrm>
        </p:spPr>
        <p:txBody>
          <a:bodyPr/>
          <a:lstStyle/>
          <a:p>
            <a:r>
              <a:rPr lang="es-CR" dirty="0"/>
              <a:t>U.C.I.</a:t>
            </a:r>
          </a:p>
          <a:p>
            <a:r>
              <a:rPr lang="es-CR" dirty="0"/>
              <a:t>2022</a:t>
            </a:r>
          </a:p>
        </p:txBody>
      </p:sp>
      <p:sp>
        <p:nvSpPr>
          <p:cNvPr id="7" name="Rectangle 6"/>
          <p:cNvSpPr>
            <a:spLocks noChangeArrowheads="1"/>
          </p:cNvSpPr>
          <p:nvPr/>
        </p:nvSpPr>
        <p:spPr bwMode="auto">
          <a:xfrm>
            <a:off x="0" y="6165850"/>
            <a:ext cx="2411413" cy="692150"/>
          </a:xfrm>
          <a:prstGeom prst="rect">
            <a:avLst/>
          </a:prstGeom>
          <a:noFill/>
          <a:ln w="9525">
            <a:noFill/>
            <a:miter lim="800000"/>
            <a:headEnd/>
            <a:tailEnd/>
          </a:ln>
          <a:effectLst/>
        </p:spPr>
        <p:txBody>
          <a:bodyPr lIns="92075" tIns="46038" rIns="92075" bIns="46038"/>
          <a:lstStyle/>
          <a:p>
            <a:pPr>
              <a:lnSpc>
                <a:spcPct val="80000"/>
              </a:lnSpc>
              <a:spcBef>
                <a:spcPct val="20000"/>
              </a:spcBef>
              <a:buFont typeface="Calibri" pitchFamily="34" charset="0"/>
              <a:buNone/>
            </a:pPr>
            <a:r>
              <a:rPr lang="en-US" sz="1600" b="1" dirty="0">
                <a:solidFill>
                  <a:schemeClr val="bg1"/>
                </a:solidFill>
                <a:latin typeface="Calibri" pitchFamily="34" charset="0"/>
                <a:ea typeface="方正粗倩简体" pitchFamily="1" charset="-122"/>
              </a:rPr>
              <a:t>Ronald Garita</a:t>
            </a:r>
          </a:p>
          <a:p>
            <a:pPr>
              <a:lnSpc>
                <a:spcPct val="80000"/>
              </a:lnSpc>
              <a:spcBef>
                <a:spcPct val="20000"/>
              </a:spcBef>
              <a:buFont typeface="Calibri" pitchFamily="34" charset="0"/>
              <a:buNone/>
            </a:pPr>
            <a:r>
              <a:rPr lang="en-US" sz="1000" b="1" dirty="0">
                <a:solidFill>
                  <a:schemeClr val="bg1"/>
                </a:solidFill>
                <a:latin typeface="Calibri" pitchFamily="34" charset="0"/>
                <a:ea typeface="方正粗倩简体" pitchFamily="1" charset="-122"/>
                <a:hlinkClick r:id="rId3">
                  <a:extLst>
                    <a:ext uri="{A12FA001-AC4F-418D-AE19-62706E023703}">
                      <ahyp:hlinkClr xmlns:ahyp="http://schemas.microsoft.com/office/drawing/2018/hyperlinkcolor" val="tx"/>
                    </a:ext>
                  </a:extLst>
                </a:hlinkClick>
              </a:rPr>
              <a:t>rgarita@servicomex.cr</a:t>
            </a:r>
            <a:endParaRPr lang="en-US" sz="1000" b="1" dirty="0">
              <a:solidFill>
                <a:schemeClr val="bg1"/>
              </a:solidFill>
              <a:latin typeface="Calibri" pitchFamily="34" charset="0"/>
              <a:ea typeface="方正粗倩简体" pitchFamily="1" charset="-122"/>
            </a:endParaRPr>
          </a:p>
        </p:txBody>
      </p:sp>
      <p:pic>
        <p:nvPicPr>
          <p:cNvPr id="5" name="Picture 8" descr="http://www.geocities.com/litoral_pacifico/imagenes/exportacion1.jpg">
            <a:extLst>
              <a:ext uri="{FF2B5EF4-FFF2-40B4-BE49-F238E27FC236}">
                <a16:creationId xmlns:a16="http://schemas.microsoft.com/office/drawing/2014/main" id="{89A9E559-D597-D04B-B517-AA30CC7BEE0B}"/>
              </a:ext>
            </a:extLst>
          </p:cNvPr>
          <p:cNvPicPr>
            <a:picLocks noChangeAspect="1" noChangeArrowheads="1"/>
          </p:cNvPicPr>
          <p:nvPr/>
        </p:nvPicPr>
        <p:blipFill>
          <a:blip r:embed="rId4" cstate="print"/>
          <a:srcRect/>
          <a:stretch>
            <a:fillRect/>
          </a:stretch>
        </p:blipFill>
        <p:spPr bwMode="auto">
          <a:xfrm>
            <a:off x="3275856" y="3208168"/>
            <a:ext cx="3143272" cy="3649832"/>
          </a:xfrm>
          <a:prstGeom prst="ellipse">
            <a:avLst/>
          </a:prstGeom>
          <a:ln>
            <a:noFill/>
          </a:ln>
          <a:effectLst>
            <a:softEdge rad="112500"/>
          </a:effectLst>
        </p:spPr>
      </p:pic>
    </p:spTree>
    <p:extLst>
      <p:ext uri="{BB962C8B-B14F-4D97-AF65-F5344CB8AC3E}">
        <p14:creationId xmlns:p14="http://schemas.microsoft.com/office/powerpoint/2010/main" val="4223522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81224066"/>
              </p:ext>
            </p:extLst>
          </p:nvPr>
        </p:nvGraphicFramePr>
        <p:xfrm>
          <a:off x="107504" y="0"/>
          <a:ext cx="903649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3 Marcador de contenido">
            <a:extLst>
              <a:ext uri="{FF2B5EF4-FFF2-40B4-BE49-F238E27FC236}">
                <a16:creationId xmlns:a16="http://schemas.microsoft.com/office/drawing/2014/main" id="{A8C4C655-7528-F74B-B308-6265769670FE}"/>
              </a:ext>
            </a:extLst>
          </p:cNvPr>
          <p:cNvGraphicFramePr>
            <a:graphicFrameLocks/>
          </p:cNvGraphicFramePr>
          <p:nvPr>
            <p:extLst>
              <p:ext uri="{D42A27DB-BD31-4B8C-83A1-F6EECF244321}">
                <p14:modId xmlns:p14="http://schemas.microsoft.com/office/powerpoint/2010/main" val="1645607719"/>
              </p:ext>
            </p:extLst>
          </p:nvPr>
        </p:nvGraphicFramePr>
        <p:xfrm>
          <a:off x="0" y="0"/>
          <a:ext cx="914400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2340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3687</TotalTime>
  <Words>6814</Words>
  <Application>Microsoft Macintosh PowerPoint</Application>
  <PresentationFormat>On-screen Show (4:3)</PresentationFormat>
  <Paragraphs>536</Paragraphs>
  <Slides>78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78</vt:i4>
      </vt:variant>
    </vt:vector>
  </HeadingPairs>
  <TitlesOfParts>
    <vt:vector size="86" baseType="lpstr">
      <vt:lpstr>Arial Unicode MS</vt:lpstr>
      <vt:lpstr>Arial</vt:lpstr>
      <vt:lpstr>Calibri</vt:lpstr>
      <vt:lpstr>Lucida Sans Unicode</vt:lpstr>
      <vt:lpstr>Verdana</vt:lpstr>
      <vt:lpstr>Wingdings 2</vt:lpstr>
      <vt:lpstr>Wingdings 3</vt:lpstr>
      <vt:lpstr>Concurrencia</vt:lpstr>
      <vt:lpstr>Valoración en aduana de las mercancías de importación</vt:lpstr>
      <vt:lpstr>Valor en Aduanas de las mercancías</vt:lpstr>
      <vt:lpstr>LGA Art. 57</vt:lpstr>
      <vt:lpstr>Sistemas de imposición arancelaria</vt:lpstr>
      <vt:lpstr>Ejemplos</vt:lpstr>
      <vt:lpstr>Ventajas y desventajas del sistema Ad Valorem</vt:lpstr>
      <vt:lpstr>Causas de la adopción del Sistema Ad Valorem</vt:lpstr>
      <vt:lpstr>PowerPoint Presentation</vt:lpstr>
      <vt:lpstr>PowerPoint Presentation</vt:lpstr>
      <vt:lpstr>PowerPoint Presentation</vt:lpstr>
      <vt:lpstr>PowerPoint Presentation</vt:lpstr>
      <vt:lpstr>Tipos de noción de valor</vt:lpstr>
      <vt:lpstr>Diferencia noción teórica y positiva</vt:lpstr>
      <vt:lpstr>Principios de los sistemas internacionales de valoración aduanera</vt:lpstr>
      <vt:lpstr>Acuerdo sobre valoración aduanera de la OMC</vt:lpstr>
      <vt:lpstr>Acuerdo sobre valoración aduanera de la OMC</vt:lpstr>
      <vt:lpstr>Fuentes en Youtube</vt:lpstr>
      <vt:lpstr>Principal método de valoración</vt:lpstr>
      <vt:lpstr>Métodos secundarios de valoración</vt:lpstr>
      <vt:lpstr>Valor de transacción</vt:lpstr>
      <vt:lpstr>Valor de transacción</vt:lpstr>
      <vt:lpstr>Factores a considerar en el valor de transacción</vt:lpstr>
      <vt:lpstr>Concepto de venta en el acuerdo GATT</vt:lpstr>
      <vt:lpstr>Ventas sucesivas: RECAUCA 192</vt:lpstr>
      <vt:lpstr>Definición de precio pagado o por pagar</vt:lpstr>
      <vt:lpstr>Prestaciones en favor del vendedor</vt:lpstr>
      <vt:lpstr>Deducciones</vt:lpstr>
      <vt:lpstr>Deducciones</vt:lpstr>
      <vt:lpstr>Precios inferiores a los corrientes de mercado</vt:lpstr>
      <vt:lpstr>descuentos</vt:lpstr>
      <vt:lpstr>Descuentos de carácter retroactivo</vt:lpstr>
      <vt:lpstr>Descuentos o rebajas</vt:lpstr>
      <vt:lpstr>Intereses: RECAUCA art. 190</vt:lpstr>
      <vt:lpstr>Condiciones de no aceptación del valor de transacción</vt:lpstr>
      <vt:lpstr>A. Restricciones de utilización de las mercancías</vt:lpstr>
      <vt:lpstr>B. Prestaciones o condiciones no cuantificables.</vt:lpstr>
      <vt:lpstr>Ejemplos, nota interpretativa Art. 1</vt:lpstr>
      <vt:lpstr>Ejemplos, nota interpretativa Art. 1</vt:lpstr>
      <vt:lpstr>C. Reversiones al vendedor</vt:lpstr>
      <vt:lpstr>D. Vinculación entre comprador y vendedor; existencia de la vinculación</vt:lpstr>
      <vt:lpstr>D. Vinculación entre comprador y vendedor; existencia de la vinculación</vt:lpstr>
      <vt:lpstr>Influencia de la vinculación</vt:lpstr>
      <vt:lpstr>Influencia de la vinculación</vt:lpstr>
      <vt:lpstr>Relación vinculación; Criterio 1.</vt:lpstr>
      <vt:lpstr>Relación vinculación; Criterio 1.</vt:lpstr>
      <vt:lpstr>Relación vinculación; Criterio 2.</vt:lpstr>
      <vt:lpstr>Relación vinculación; Criterio 2.</vt:lpstr>
      <vt:lpstr>Ajustes al precio pagado o por pagar</vt:lpstr>
      <vt:lpstr>Ajustes al precio pagado o por pagar</vt:lpstr>
      <vt:lpstr>PowerPoint Presentation</vt:lpstr>
      <vt:lpstr>Valoración de las aportaciones materiales</vt:lpstr>
      <vt:lpstr>Cánones y derechos de licencia</vt:lpstr>
      <vt:lpstr>Cánones y derechos de licencia</vt:lpstr>
      <vt:lpstr>Nota interpretativa al artículo 8</vt:lpstr>
      <vt:lpstr>Modalidades de cánones</vt:lpstr>
      <vt:lpstr>Gastos de transporte y seguro</vt:lpstr>
      <vt:lpstr>Causas para descartar el valor de transacción </vt:lpstr>
      <vt:lpstr>Causas para descartar el valor de transacción</vt:lpstr>
      <vt:lpstr>Valor de transacción de mercancías idénticas</vt:lpstr>
      <vt:lpstr>Valor de transacción de mercancías idénticas</vt:lpstr>
      <vt:lpstr>Momento aproximado:  RECAUCA 198</vt:lpstr>
      <vt:lpstr>Valor de transacción de mercancías similares</vt:lpstr>
      <vt:lpstr>Método deductivo o sustractivo</vt:lpstr>
      <vt:lpstr>Método deductivo o sustractivo</vt:lpstr>
      <vt:lpstr>Método deductivo o sustractivo</vt:lpstr>
      <vt:lpstr>Método del valor reconstruido</vt:lpstr>
      <vt:lpstr>Método del valor reconstruido</vt:lpstr>
      <vt:lpstr>El último recurso</vt:lpstr>
      <vt:lpstr>Métodos prohibidos</vt:lpstr>
      <vt:lpstr>Métodos prohibidos</vt:lpstr>
      <vt:lpstr>Disposiciones sobre la valoración aduanera; LGA.</vt:lpstr>
      <vt:lpstr>LGA</vt:lpstr>
      <vt:lpstr>LGA Art. 264 Responsabilidad por los datos de la DVA</vt:lpstr>
      <vt:lpstr>Elementos que también permiten rechazar el valor de transacción. Art. 265 bis.</vt:lpstr>
      <vt:lpstr>La Duda Razonable</vt:lpstr>
      <vt:lpstr>Duda de datos y documentos e información complementaria. RECAUCA ART. 204</vt:lpstr>
      <vt:lpstr>DUDA RAZONABLE EN EL DESPACHO RES-DGA-042-2022 de 4 de febrero de 2022 Publicada La Gaceta 15 feb 2022 </vt:lpstr>
      <vt:lpstr>Valoración en aduana de las mercancías de importación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Ronald Garita</dc:creator>
  <cp:lastModifiedBy>Ronald Garita</cp:lastModifiedBy>
  <cp:revision>221</cp:revision>
  <dcterms:created xsi:type="dcterms:W3CDTF">2001-08-21T15:58:18Z</dcterms:created>
  <dcterms:modified xsi:type="dcterms:W3CDTF">2022-08-16T21:42:51Z</dcterms:modified>
</cp:coreProperties>
</file>