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Override1.xml" ContentType="application/vnd.openxmlformats-officedocument.themeOverrid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7" r:id="rId1"/>
    <p:sldMasterId id="2147483673" r:id="rId2"/>
    <p:sldMasterId id="2147483689" r:id="rId3"/>
    <p:sldMasterId id="2147483672" r:id="rId4"/>
    <p:sldMasterId id="2147483723" r:id="rId5"/>
  </p:sldMasterIdLst>
  <p:notesMasterIdLst>
    <p:notesMasterId r:id="rId50"/>
  </p:notesMasterIdLst>
  <p:handoutMasterIdLst>
    <p:handoutMasterId r:id="rId51"/>
  </p:handoutMasterIdLst>
  <p:sldIdLst>
    <p:sldId id="257" r:id="rId6"/>
    <p:sldId id="259" r:id="rId7"/>
    <p:sldId id="260" r:id="rId8"/>
    <p:sldId id="267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85" r:id="rId17"/>
    <p:sldId id="334" r:id="rId18"/>
    <p:sldId id="333" r:id="rId19"/>
    <p:sldId id="298" r:id="rId20"/>
    <p:sldId id="299" r:id="rId21"/>
    <p:sldId id="301" r:id="rId22"/>
    <p:sldId id="302" r:id="rId23"/>
    <p:sldId id="304" r:id="rId24"/>
    <p:sldId id="335" r:id="rId25"/>
    <p:sldId id="432" r:id="rId26"/>
    <p:sldId id="306" r:id="rId27"/>
    <p:sldId id="2302" r:id="rId28"/>
    <p:sldId id="307" r:id="rId29"/>
    <p:sldId id="308" r:id="rId30"/>
    <p:sldId id="309" r:id="rId31"/>
    <p:sldId id="310" r:id="rId32"/>
    <p:sldId id="311" r:id="rId33"/>
    <p:sldId id="2303" r:id="rId34"/>
    <p:sldId id="2289" r:id="rId35"/>
    <p:sldId id="2294" r:id="rId36"/>
    <p:sldId id="316" r:id="rId37"/>
    <p:sldId id="317" r:id="rId38"/>
    <p:sldId id="318" r:id="rId39"/>
    <p:sldId id="319" r:id="rId40"/>
    <p:sldId id="320" r:id="rId41"/>
    <p:sldId id="322" r:id="rId42"/>
    <p:sldId id="2304" r:id="rId43"/>
    <p:sldId id="2305" r:id="rId44"/>
    <p:sldId id="2306" r:id="rId45"/>
    <p:sldId id="2307" r:id="rId46"/>
    <p:sldId id="328" r:id="rId47"/>
    <p:sldId id="284" r:id="rId48"/>
    <p:sldId id="261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79BB"/>
    <a:srgbClr val="6BAE45"/>
    <a:srgbClr val="9C247B"/>
    <a:srgbClr val="891C6C"/>
    <a:srgbClr val="EE9121"/>
    <a:srgbClr val="CE801C"/>
    <a:srgbClr val="CE2142"/>
    <a:srgbClr val="B41C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56"/>
    <p:restoredTop sz="94624"/>
  </p:normalViewPr>
  <p:slideViewPr>
    <p:cSldViewPr snapToGrid="0" snapToObjects="1">
      <p:cViewPr varScale="1">
        <p:scale>
          <a:sx n="72" d="100"/>
          <a:sy n="72" d="100"/>
        </p:scale>
        <p:origin x="63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9" d="100"/>
          <a:sy n="89" d="100"/>
        </p:scale>
        <p:origin x="3672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8" Type="http://schemas.openxmlformats.org/officeDocument/2006/relationships/slide" Target="slides/slide3.xml"/><Relationship Id="rId51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621709967517972"/>
          <c:y val="0"/>
          <c:w val="0.71864077195113785"/>
          <c:h val="1"/>
        </c:manualLayout>
      </c:layout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Columna1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haroni" pitchFamily="2" charset="-79"/>
                    <a:cs typeface="Aharoni" pitchFamily="2" charset="-79"/>
                  </a:defRPr>
                </a:pPr>
                <a:endParaRPr lang="es-CR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Hoja1!$A$2:$A$6</c:f>
              <c:strCache>
                <c:ptCount val="5"/>
                <c:pt idx="0">
                  <c:v>Nunca</c:v>
                </c:pt>
                <c:pt idx="1">
                  <c:v>Casi nunca</c:v>
                </c:pt>
                <c:pt idx="2">
                  <c:v>A veces</c:v>
                </c:pt>
                <c:pt idx="3">
                  <c:v>A menudo</c:v>
                </c:pt>
                <c:pt idx="4">
                  <c:v>Siempre</c:v>
                </c:pt>
              </c:strCache>
            </c:strRef>
          </c:cat>
          <c:val>
            <c:numRef>
              <c:f>Hoja1!$B$2:$B$6</c:f>
              <c:numCache>
                <c:formatCode>0%</c:formatCode>
                <c:ptCount val="5"/>
                <c:pt idx="0">
                  <c:v>0.45</c:v>
                </c:pt>
                <c:pt idx="1">
                  <c:v>0.19000000000000022</c:v>
                </c:pt>
                <c:pt idx="2">
                  <c:v>0.16000000000000023</c:v>
                </c:pt>
                <c:pt idx="3">
                  <c:v>0.13</c:v>
                </c:pt>
                <c:pt idx="4">
                  <c:v>7.0000000000000034E-2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1C1-4144-97DB-1CFE7177B29B}"/>
            </c:ext>
          </c:extLst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s-CR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C1DAFFA-9F13-4D8D-9359-29123EB8B19C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R"/>
        </a:p>
      </dgm:t>
    </dgm:pt>
    <dgm:pt modelId="{E045EB7B-43AC-4838-A2D1-7F564472958E}">
      <dgm:prSet phldrT="[Texto]" custT="1"/>
      <dgm:spPr/>
      <dgm:t>
        <a:bodyPr vert="vert270"/>
        <a:lstStyle/>
        <a:p>
          <a:pPr algn="r"/>
          <a:r>
            <a:rPr lang="es-CR" sz="2800" b="1">
              <a:solidFill>
                <a:schemeClr val="bg1"/>
              </a:solidFill>
            </a:rPr>
            <a:t>Liderazgo Tradicional</a:t>
          </a:r>
        </a:p>
      </dgm:t>
    </dgm:pt>
    <dgm:pt modelId="{A231C9E1-5AF3-48DC-B123-BF66537E779E}" type="parTrans" cxnId="{0DED2E10-8AE2-4C85-A540-58E4566A48C4}">
      <dgm:prSet/>
      <dgm:spPr/>
      <dgm:t>
        <a:bodyPr/>
        <a:lstStyle/>
        <a:p>
          <a:endParaRPr lang="es-CR"/>
        </a:p>
      </dgm:t>
    </dgm:pt>
    <dgm:pt modelId="{D71A432A-CE35-49D8-98E5-3FBC0066E49C}" type="sibTrans" cxnId="{0DED2E10-8AE2-4C85-A540-58E4566A48C4}">
      <dgm:prSet/>
      <dgm:spPr/>
      <dgm:t>
        <a:bodyPr/>
        <a:lstStyle/>
        <a:p>
          <a:endParaRPr lang="es-CR"/>
        </a:p>
      </dgm:t>
    </dgm:pt>
    <dgm:pt modelId="{9773CE7F-C820-473A-AFC6-8AC573891598}">
      <dgm:prSet phldrT="[Texto]"/>
      <dgm:spPr>
        <a:solidFill>
          <a:schemeClr val="accent1"/>
        </a:solidFill>
        <a:ln>
          <a:noFill/>
        </a:ln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CR">
              <a:solidFill>
                <a:schemeClr val="bg1"/>
              </a:solidFill>
            </a:rPr>
            <a:t>Ve el liderazgo como un rango a obtener.</a:t>
          </a:r>
        </a:p>
      </dgm:t>
    </dgm:pt>
    <dgm:pt modelId="{9797DEA5-328E-47CF-A5BD-DD00855C5A2F}" type="parTrans" cxnId="{D23A5FF4-B838-4E42-945E-970EDF806D04}">
      <dgm:prSet/>
      <dgm:spPr/>
      <dgm:t>
        <a:bodyPr/>
        <a:lstStyle/>
        <a:p>
          <a:endParaRPr lang="es-CR"/>
        </a:p>
      </dgm:t>
    </dgm:pt>
    <dgm:pt modelId="{08142D86-9CE3-4738-B61F-8355A8F2EA35}" type="sibTrans" cxnId="{D23A5FF4-B838-4E42-945E-970EDF806D04}">
      <dgm:prSet/>
      <dgm:spPr/>
      <dgm:t>
        <a:bodyPr/>
        <a:lstStyle/>
        <a:p>
          <a:endParaRPr lang="es-CR"/>
        </a:p>
      </dgm:t>
    </dgm:pt>
    <dgm:pt modelId="{1C91AE2F-BD25-4315-8FB9-80CF64F8BC31}">
      <dgm:prSet/>
      <dgm:spPr/>
      <dgm:t>
        <a:bodyPr/>
        <a:lstStyle/>
        <a:p>
          <a:r>
            <a:rPr lang="es-CR">
              <a:solidFill>
                <a:schemeClr val="bg1"/>
              </a:solidFill>
            </a:rPr>
            <a:t>Utiliza poder y control para impulsar el rendimiento.</a:t>
          </a:r>
        </a:p>
      </dgm:t>
    </dgm:pt>
    <dgm:pt modelId="{31C068C6-E2B2-4005-AD70-82F03D284707}" type="parTrans" cxnId="{BD5C674D-3825-4B6B-B8CE-0A6D78E903A2}">
      <dgm:prSet/>
      <dgm:spPr/>
      <dgm:t>
        <a:bodyPr/>
        <a:lstStyle/>
        <a:p>
          <a:endParaRPr lang="es-CR"/>
        </a:p>
      </dgm:t>
    </dgm:pt>
    <dgm:pt modelId="{1303EC90-66FB-4829-98BB-B39B352856AB}" type="sibTrans" cxnId="{BD5C674D-3825-4B6B-B8CE-0A6D78E903A2}">
      <dgm:prSet/>
      <dgm:spPr/>
      <dgm:t>
        <a:bodyPr/>
        <a:lstStyle/>
        <a:p>
          <a:endParaRPr lang="es-CR"/>
        </a:p>
      </dgm:t>
    </dgm:pt>
    <dgm:pt modelId="{4B452C30-7897-4399-8976-6668C23EEB47}">
      <dgm:prSet/>
      <dgm:spPr/>
      <dgm:t>
        <a:bodyPr/>
        <a:lstStyle/>
        <a:p>
          <a:r>
            <a:rPr lang="es-CR">
              <a:solidFill>
                <a:schemeClr val="bg1"/>
              </a:solidFill>
            </a:rPr>
            <a:t>Mide el éxito a través de la producción.</a:t>
          </a:r>
        </a:p>
      </dgm:t>
    </dgm:pt>
    <dgm:pt modelId="{0B561EE7-0EFD-45F5-8307-23D8F918B845}" type="parTrans" cxnId="{AD0D827B-8C93-47B4-8D64-BCF8E5E525D2}">
      <dgm:prSet/>
      <dgm:spPr/>
      <dgm:t>
        <a:bodyPr/>
        <a:lstStyle/>
        <a:p>
          <a:endParaRPr lang="es-CR"/>
        </a:p>
      </dgm:t>
    </dgm:pt>
    <dgm:pt modelId="{9F85D282-067D-4F3A-8E3B-C4536E5FB325}" type="sibTrans" cxnId="{AD0D827B-8C93-47B4-8D64-BCF8E5E525D2}">
      <dgm:prSet/>
      <dgm:spPr/>
      <dgm:t>
        <a:bodyPr/>
        <a:lstStyle/>
        <a:p>
          <a:endParaRPr lang="es-CR"/>
        </a:p>
      </dgm:t>
    </dgm:pt>
    <dgm:pt modelId="{5FC7970F-B538-442F-9FCC-ECD554F370F5}">
      <dgm:prSet/>
      <dgm:spPr/>
      <dgm:t>
        <a:bodyPr/>
        <a:lstStyle/>
        <a:p>
          <a:r>
            <a:rPr lang="es-CR">
              <a:solidFill>
                <a:schemeClr val="bg1"/>
              </a:solidFill>
            </a:rPr>
            <a:t>Habla.</a:t>
          </a:r>
        </a:p>
      </dgm:t>
    </dgm:pt>
    <dgm:pt modelId="{5E59BECA-FFA9-40EE-9FCD-7A81BB5FAECC}" type="parTrans" cxnId="{DD5E2EDE-8B48-43EE-8168-ACAEE9EB068E}">
      <dgm:prSet/>
      <dgm:spPr/>
      <dgm:t>
        <a:bodyPr/>
        <a:lstStyle/>
        <a:p>
          <a:endParaRPr lang="es-CR"/>
        </a:p>
      </dgm:t>
    </dgm:pt>
    <dgm:pt modelId="{F4F322D7-F67A-4DAD-9233-9113D6B84114}" type="sibTrans" cxnId="{DD5E2EDE-8B48-43EE-8168-ACAEE9EB068E}">
      <dgm:prSet/>
      <dgm:spPr/>
      <dgm:t>
        <a:bodyPr/>
        <a:lstStyle/>
        <a:p>
          <a:endParaRPr lang="es-CR"/>
        </a:p>
      </dgm:t>
    </dgm:pt>
    <dgm:pt modelId="{1C3AA5EE-4B96-4FBD-90D0-8AE1FE55A39F}">
      <dgm:prSet/>
      <dgm:spPr/>
      <dgm:t>
        <a:bodyPr/>
        <a:lstStyle/>
        <a:p>
          <a:r>
            <a:rPr lang="es-CR">
              <a:solidFill>
                <a:schemeClr val="bg1"/>
              </a:solidFill>
            </a:rPr>
            <a:t>Cree que se trata de ellos.</a:t>
          </a:r>
        </a:p>
      </dgm:t>
    </dgm:pt>
    <dgm:pt modelId="{C9473604-580A-4B66-8F34-88323BC23E27}" type="parTrans" cxnId="{70D41A24-829E-4841-BF35-9A3DFC712E2D}">
      <dgm:prSet/>
      <dgm:spPr/>
      <dgm:t>
        <a:bodyPr/>
        <a:lstStyle/>
        <a:p>
          <a:endParaRPr lang="es-CR"/>
        </a:p>
      </dgm:t>
    </dgm:pt>
    <dgm:pt modelId="{6B2F44F9-44A3-4580-84F6-913913600847}" type="sibTrans" cxnId="{70D41A24-829E-4841-BF35-9A3DFC712E2D}">
      <dgm:prSet/>
      <dgm:spPr/>
      <dgm:t>
        <a:bodyPr/>
        <a:lstStyle/>
        <a:p>
          <a:endParaRPr lang="es-CR"/>
        </a:p>
      </dgm:t>
    </dgm:pt>
    <dgm:pt modelId="{5B4F6E15-402C-4576-A059-2ED0D03471F4}" type="pres">
      <dgm:prSet presAssocID="{5C1DAFFA-9F13-4D8D-9359-29123EB8B19C}" presName="vert0" presStyleCnt="0">
        <dgm:presLayoutVars>
          <dgm:dir/>
          <dgm:animOne val="branch"/>
          <dgm:animLvl val="lvl"/>
        </dgm:presLayoutVars>
      </dgm:prSet>
      <dgm:spPr/>
    </dgm:pt>
    <dgm:pt modelId="{8D0F313A-148F-4494-8F19-A8FB76CDA45D}" type="pres">
      <dgm:prSet presAssocID="{E045EB7B-43AC-4838-A2D1-7F564472958E}" presName="thickLine" presStyleLbl="alignNode1" presStyleIdx="0" presStyleCnt="1"/>
      <dgm:spPr/>
    </dgm:pt>
    <dgm:pt modelId="{05767E26-94F7-4D80-AE27-FDB877C8E5DC}" type="pres">
      <dgm:prSet presAssocID="{E045EB7B-43AC-4838-A2D1-7F564472958E}" presName="horz1" presStyleCnt="0"/>
      <dgm:spPr/>
    </dgm:pt>
    <dgm:pt modelId="{680547D4-A614-410A-96DB-A72B97F0735C}" type="pres">
      <dgm:prSet presAssocID="{E045EB7B-43AC-4838-A2D1-7F564472958E}" presName="tx1" presStyleLbl="revTx" presStyleIdx="0" presStyleCnt="6"/>
      <dgm:spPr/>
    </dgm:pt>
    <dgm:pt modelId="{E5734E2D-E8B8-4D33-8423-06F7598F09A4}" type="pres">
      <dgm:prSet presAssocID="{E045EB7B-43AC-4838-A2D1-7F564472958E}" presName="vert1" presStyleCnt="0"/>
      <dgm:spPr/>
    </dgm:pt>
    <dgm:pt modelId="{E32B9BD7-794F-4B4A-BFA5-D836C8BF33CE}" type="pres">
      <dgm:prSet presAssocID="{9773CE7F-C820-473A-AFC6-8AC573891598}" presName="vertSpace2a" presStyleCnt="0"/>
      <dgm:spPr/>
    </dgm:pt>
    <dgm:pt modelId="{6983406E-D6CE-477D-956A-AB76F1DA833D}" type="pres">
      <dgm:prSet presAssocID="{9773CE7F-C820-473A-AFC6-8AC573891598}" presName="horz2" presStyleCnt="0"/>
      <dgm:spPr/>
    </dgm:pt>
    <dgm:pt modelId="{EE0F7467-4905-4F2F-ACD3-BD6D17AC515D}" type="pres">
      <dgm:prSet presAssocID="{9773CE7F-C820-473A-AFC6-8AC573891598}" presName="horzSpace2" presStyleCnt="0"/>
      <dgm:spPr/>
    </dgm:pt>
    <dgm:pt modelId="{2FBB9053-9987-42CA-8817-90ADF743CB0F}" type="pres">
      <dgm:prSet presAssocID="{9773CE7F-C820-473A-AFC6-8AC573891598}" presName="tx2" presStyleLbl="revTx" presStyleIdx="1" presStyleCnt="6"/>
      <dgm:spPr/>
    </dgm:pt>
    <dgm:pt modelId="{AE3944F7-07BB-44C0-B557-44F4BD67FD57}" type="pres">
      <dgm:prSet presAssocID="{9773CE7F-C820-473A-AFC6-8AC573891598}" presName="vert2" presStyleCnt="0"/>
      <dgm:spPr/>
    </dgm:pt>
    <dgm:pt modelId="{300DDAFD-09C5-4478-BBAB-AF6220AEBF4A}" type="pres">
      <dgm:prSet presAssocID="{9773CE7F-C820-473A-AFC6-8AC573891598}" presName="thinLine2b" presStyleLbl="callout" presStyleIdx="0" presStyleCnt="5"/>
      <dgm:spPr>
        <a:xfrm>
          <a:off x="890451" y="792658"/>
          <a:ext cx="3561807" cy="0"/>
        </a:xfrm>
        <a:prstGeom prst="line">
          <a:avLst/>
        </a:prstGeom>
        <a:solidFill>
          <a:srgbClr val="C8102E">
            <a:hueOff val="0"/>
            <a:satOff val="0"/>
            <a:lumOff val="0"/>
            <a:alphaOff val="0"/>
          </a:srgbClr>
        </a:solidFill>
        <a:ln w="25400" cap="flat" cmpd="sng" algn="ctr">
          <a:solidFill>
            <a:schemeClr val="bg1"/>
          </a:solidFill>
          <a:prstDash val="solid"/>
        </a:ln>
        <a:effectLst/>
      </dgm:spPr>
    </dgm:pt>
    <dgm:pt modelId="{430C591E-FC90-4EF4-B362-73351BE21A87}" type="pres">
      <dgm:prSet presAssocID="{9773CE7F-C820-473A-AFC6-8AC573891598}" presName="vertSpace2b" presStyleCnt="0"/>
      <dgm:spPr/>
    </dgm:pt>
    <dgm:pt modelId="{0963C54F-DF10-451E-93CD-627F7F0F7319}" type="pres">
      <dgm:prSet presAssocID="{1C91AE2F-BD25-4315-8FB9-80CF64F8BC31}" presName="horz2" presStyleCnt="0"/>
      <dgm:spPr/>
    </dgm:pt>
    <dgm:pt modelId="{7BCE400B-2D90-45BF-A1C9-A315B37BA190}" type="pres">
      <dgm:prSet presAssocID="{1C91AE2F-BD25-4315-8FB9-80CF64F8BC31}" presName="horzSpace2" presStyleCnt="0"/>
      <dgm:spPr/>
    </dgm:pt>
    <dgm:pt modelId="{2707B9F4-5EAD-43A2-84E7-541BE3761061}" type="pres">
      <dgm:prSet presAssocID="{1C91AE2F-BD25-4315-8FB9-80CF64F8BC31}" presName="tx2" presStyleLbl="revTx" presStyleIdx="2" presStyleCnt="6"/>
      <dgm:spPr/>
    </dgm:pt>
    <dgm:pt modelId="{DF9F4C74-8CBC-401D-8739-A38EB0CEEC1B}" type="pres">
      <dgm:prSet presAssocID="{1C91AE2F-BD25-4315-8FB9-80CF64F8BC31}" presName="vert2" presStyleCnt="0"/>
      <dgm:spPr/>
    </dgm:pt>
    <dgm:pt modelId="{C60D253F-216D-42DD-A17A-85105D157346}" type="pres">
      <dgm:prSet presAssocID="{1C91AE2F-BD25-4315-8FB9-80CF64F8BC31}" presName="thinLine2b" presStyleLbl="callout" presStyleIdx="1" presStyleCnt="5"/>
      <dgm:spPr>
        <a:xfrm>
          <a:off x="890451" y="1585316"/>
          <a:ext cx="3561807" cy="0"/>
        </a:xfrm>
        <a:prstGeom prst="line">
          <a:avLst/>
        </a:prstGeom>
        <a:solidFill>
          <a:srgbClr val="C8102E">
            <a:hueOff val="0"/>
            <a:satOff val="0"/>
            <a:lumOff val="0"/>
            <a:alphaOff val="0"/>
          </a:srgbClr>
        </a:solidFill>
        <a:ln w="25400" cap="flat" cmpd="sng" algn="ctr">
          <a:solidFill>
            <a:schemeClr val="bg1"/>
          </a:solidFill>
          <a:prstDash val="solid"/>
        </a:ln>
        <a:effectLst/>
      </dgm:spPr>
    </dgm:pt>
    <dgm:pt modelId="{664F28EA-DC81-48F5-84A1-39DBD5F89CC0}" type="pres">
      <dgm:prSet presAssocID="{1C91AE2F-BD25-4315-8FB9-80CF64F8BC31}" presName="vertSpace2b" presStyleCnt="0"/>
      <dgm:spPr/>
    </dgm:pt>
    <dgm:pt modelId="{66FC976F-0643-4AB8-BD3F-1367ACAC56F5}" type="pres">
      <dgm:prSet presAssocID="{4B452C30-7897-4399-8976-6668C23EEB47}" presName="horz2" presStyleCnt="0"/>
      <dgm:spPr/>
    </dgm:pt>
    <dgm:pt modelId="{5BF77431-617D-482D-968C-F4667783A0BD}" type="pres">
      <dgm:prSet presAssocID="{4B452C30-7897-4399-8976-6668C23EEB47}" presName="horzSpace2" presStyleCnt="0"/>
      <dgm:spPr/>
    </dgm:pt>
    <dgm:pt modelId="{50048978-1BE7-4D28-96D9-8D466352D9B0}" type="pres">
      <dgm:prSet presAssocID="{4B452C30-7897-4399-8976-6668C23EEB47}" presName="tx2" presStyleLbl="revTx" presStyleIdx="3" presStyleCnt="6"/>
      <dgm:spPr/>
    </dgm:pt>
    <dgm:pt modelId="{3E95E270-F042-46E8-B2A8-59D2ACAA4A2D}" type="pres">
      <dgm:prSet presAssocID="{4B452C30-7897-4399-8976-6668C23EEB47}" presName="vert2" presStyleCnt="0"/>
      <dgm:spPr/>
    </dgm:pt>
    <dgm:pt modelId="{CD8F9EF8-165D-41C3-9E7D-A0BC7F961CD7}" type="pres">
      <dgm:prSet presAssocID="{4B452C30-7897-4399-8976-6668C23EEB47}" presName="thinLine2b" presStyleLbl="callout" presStyleIdx="2" presStyleCnt="5"/>
      <dgm:spPr>
        <a:xfrm>
          <a:off x="890451" y="2377974"/>
          <a:ext cx="3561807" cy="0"/>
        </a:xfrm>
        <a:prstGeom prst="line">
          <a:avLst/>
        </a:prstGeom>
        <a:solidFill>
          <a:srgbClr val="C8102E">
            <a:hueOff val="0"/>
            <a:satOff val="0"/>
            <a:lumOff val="0"/>
            <a:alphaOff val="0"/>
          </a:srgbClr>
        </a:solidFill>
        <a:ln w="25400" cap="flat" cmpd="sng" algn="ctr">
          <a:solidFill>
            <a:schemeClr val="bg1"/>
          </a:solidFill>
          <a:prstDash val="solid"/>
        </a:ln>
        <a:effectLst/>
      </dgm:spPr>
    </dgm:pt>
    <dgm:pt modelId="{10CB9B67-95D0-47D8-BB78-A20120AEF545}" type="pres">
      <dgm:prSet presAssocID="{4B452C30-7897-4399-8976-6668C23EEB47}" presName="vertSpace2b" presStyleCnt="0"/>
      <dgm:spPr/>
    </dgm:pt>
    <dgm:pt modelId="{AEFC3046-2ED8-4357-B424-57F7DC1544AE}" type="pres">
      <dgm:prSet presAssocID="{5FC7970F-B538-442F-9FCC-ECD554F370F5}" presName="horz2" presStyleCnt="0"/>
      <dgm:spPr/>
    </dgm:pt>
    <dgm:pt modelId="{5E9B8C06-05CB-4039-A8B8-81A4E6B11849}" type="pres">
      <dgm:prSet presAssocID="{5FC7970F-B538-442F-9FCC-ECD554F370F5}" presName="horzSpace2" presStyleCnt="0"/>
      <dgm:spPr/>
    </dgm:pt>
    <dgm:pt modelId="{2302C007-5846-4648-ADF6-4CD91F294B12}" type="pres">
      <dgm:prSet presAssocID="{5FC7970F-B538-442F-9FCC-ECD554F370F5}" presName="tx2" presStyleLbl="revTx" presStyleIdx="4" presStyleCnt="6"/>
      <dgm:spPr/>
    </dgm:pt>
    <dgm:pt modelId="{E1BD2B78-5990-4DC5-A701-ADBF88EEE178}" type="pres">
      <dgm:prSet presAssocID="{5FC7970F-B538-442F-9FCC-ECD554F370F5}" presName="vert2" presStyleCnt="0"/>
      <dgm:spPr/>
    </dgm:pt>
    <dgm:pt modelId="{1B91F888-9169-47FE-95B2-2A7FF2DF9DC9}" type="pres">
      <dgm:prSet presAssocID="{5FC7970F-B538-442F-9FCC-ECD554F370F5}" presName="thinLine2b" presStyleLbl="callout" presStyleIdx="3" presStyleCnt="5"/>
      <dgm:spPr>
        <a:xfrm>
          <a:off x="890451" y="3170632"/>
          <a:ext cx="3561807" cy="0"/>
        </a:xfrm>
        <a:prstGeom prst="line">
          <a:avLst/>
        </a:prstGeom>
        <a:solidFill>
          <a:srgbClr val="C8102E">
            <a:hueOff val="0"/>
            <a:satOff val="0"/>
            <a:lumOff val="0"/>
            <a:alphaOff val="0"/>
          </a:srgbClr>
        </a:solidFill>
        <a:ln w="25400" cap="flat" cmpd="sng" algn="ctr">
          <a:solidFill>
            <a:schemeClr val="bg1"/>
          </a:solidFill>
          <a:prstDash val="solid"/>
        </a:ln>
        <a:effectLst/>
      </dgm:spPr>
    </dgm:pt>
    <dgm:pt modelId="{EEC69952-6D40-4EF6-A881-1CFDB2A5DAF9}" type="pres">
      <dgm:prSet presAssocID="{5FC7970F-B538-442F-9FCC-ECD554F370F5}" presName="vertSpace2b" presStyleCnt="0"/>
      <dgm:spPr/>
    </dgm:pt>
    <dgm:pt modelId="{F145EA3B-9F9E-4CB9-8DA7-44E8BEDC62AE}" type="pres">
      <dgm:prSet presAssocID="{1C3AA5EE-4B96-4FBD-90D0-8AE1FE55A39F}" presName="horz2" presStyleCnt="0"/>
      <dgm:spPr/>
    </dgm:pt>
    <dgm:pt modelId="{1431DABD-7468-46E0-978F-F0444881E7F4}" type="pres">
      <dgm:prSet presAssocID="{1C3AA5EE-4B96-4FBD-90D0-8AE1FE55A39F}" presName="horzSpace2" presStyleCnt="0"/>
      <dgm:spPr/>
    </dgm:pt>
    <dgm:pt modelId="{7935667B-D1AF-4142-9C76-96001713844B}" type="pres">
      <dgm:prSet presAssocID="{1C3AA5EE-4B96-4FBD-90D0-8AE1FE55A39F}" presName="tx2" presStyleLbl="revTx" presStyleIdx="5" presStyleCnt="6"/>
      <dgm:spPr/>
    </dgm:pt>
    <dgm:pt modelId="{3EC853B3-498A-4732-9E0C-2C9BBEC398EC}" type="pres">
      <dgm:prSet presAssocID="{1C3AA5EE-4B96-4FBD-90D0-8AE1FE55A39F}" presName="vert2" presStyleCnt="0"/>
      <dgm:spPr/>
    </dgm:pt>
    <dgm:pt modelId="{0FB54D51-3530-4845-B15A-02F83559923C}" type="pres">
      <dgm:prSet presAssocID="{1C3AA5EE-4B96-4FBD-90D0-8AE1FE55A39F}" presName="thinLine2b" presStyleLbl="callout" presStyleIdx="4" presStyleCnt="5"/>
      <dgm:spPr>
        <a:ln>
          <a:solidFill>
            <a:schemeClr val="bg1"/>
          </a:solidFill>
        </a:ln>
      </dgm:spPr>
    </dgm:pt>
    <dgm:pt modelId="{FC5E8435-0CB7-4342-99B3-7087051CF540}" type="pres">
      <dgm:prSet presAssocID="{1C3AA5EE-4B96-4FBD-90D0-8AE1FE55A39F}" presName="vertSpace2b" presStyleCnt="0"/>
      <dgm:spPr/>
    </dgm:pt>
  </dgm:ptLst>
  <dgm:cxnLst>
    <dgm:cxn modelId="{6EDB7008-9FB0-4B8C-B9B4-6CF56540D5C3}" type="presOf" srcId="{5FC7970F-B538-442F-9FCC-ECD554F370F5}" destId="{2302C007-5846-4648-ADF6-4CD91F294B12}" srcOrd="0" destOrd="0" presId="urn:microsoft.com/office/officeart/2008/layout/LinedList"/>
    <dgm:cxn modelId="{0DED2E10-8AE2-4C85-A540-58E4566A48C4}" srcId="{5C1DAFFA-9F13-4D8D-9359-29123EB8B19C}" destId="{E045EB7B-43AC-4838-A2D1-7F564472958E}" srcOrd="0" destOrd="0" parTransId="{A231C9E1-5AF3-48DC-B123-BF66537E779E}" sibTransId="{D71A432A-CE35-49D8-98E5-3FBC0066E49C}"/>
    <dgm:cxn modelId="{70D41A24-829E-4841-BF35-9A3DFC712E2D}" srcId="{E045EB7B-43AC-4838-A2D1-7F564472958E}" destId="{1C3AA5EE-4B96-4FBD-90D0-8AE1FE55A39F}" srcOrd="4" destOrd="0" parTransId="{C9473604-580A-4B66-8F34-88323BC23E27}" sibTransId="{6B2F44F9-44A3-4580-84F6-913913600847}"/>
    <dgm:cxn modelId="{FC933025-F258-4406-AA1A-0492FE2394ED}" type="presOf" srcId="{9773CE7F-C820-473A-AFC6-8AC573891598}" destId="{2FBB9053-9987-42CA-8817-90ADF743CB0F}" srcOrd="0" destOrd="0" presId="urn:microsoft.com/office/officeart/2008/layout/LinedList"/>
    <dgm:cxn modelId="{E409033E-0B81-4449-9F92-341FCB72232A}" type="presOf" srcId="{1C91AE2F-BD25-4315-8FB9-80CF64F8BC31}" destId="{2707B9F4-5EAD-43A2-84E7-541BE3761061}" srcOrd="0" destOrd="0" presId="urn:microsoft.com/office/officeart/2008/layout/LinedList"/>
    <dgm:cxn modelId="{BD5C674D-3825-4B6B-B8CE-0A6D78E903A2}" srcId="{E045EB7B-43AC-4838-A2D1-7F564472958E}" destId="{1C91AE2F-BD25-4315-8FB9-80CF64F8BC31}" srcOrd="1" destOrd="0" parTransId="{31C068C6-E2B2-4005-AD70-82F03D284707}" sibTransId="{1303EC90-66FB-4829-98BB-B39B352856AB}"/>
    <dgm:cxn modelId="{AD0D827B-8C93-47B4-8D64-BCF8E5E525D2}" srcId="{E045EB7B-43AC-4838-A2D1-7F564472958E}" destId="{4B452C30-7897-4399-8976-6668C23EEB47}" srcOrd="2" destOrd="0" parTransId="{0B561EE7-0EFD-45F5-8307-23D8F918B845}" sibTransId="{9F85D282-067D-4F3A-8E3B-C4536E5FB325}"/>
    <dgm:cxn modelId="{1581AA9B-817F-4643-8291-9B029ABF3BCF}" type="presOf" srcId="{5C1DAFFA-9F13-4D8D-9359-29123EB8B19C}" destId="{5B4F6E15-402C-4576-A059-2ED0D03471F4}" srcOrd="0" destOrd="0" presId="urn:microsoft.com/office/officeart/2008/layout/LinedList"/>
    <dgm:cxn modelId="{1DA99EA6-819E-417A-A3D5-198CAC8161F1}" type="presOf" srcId="{4B452C30-7897-4399-8976-6668C23EEB47}" destId="{50048978-1BE7-4D28-96D9-8D466352D9B0}" srcOrd="0" destOrd="0" presId="urn:microsoft.com/office/officeart/2008/layout/LinedList"/>
    <dgm:cxn modelId="{4C11EBD6-6588-4D8D-887A-C968072A54BF}" type="presOf" srcId="{E045EB7B-43AC-4838-A2D1-7F564472958E}" destId="{680547D4-A614-410A-96DB-A72B97F0735C}" srcOrd="0" destOrd="0" presId="urn:microsoft.com/office/officeart/2008/layout/LinedList"/>
    <dgm:cxn modelId="{F0ADD1DA-7989-4030-806A-8AD8ADADC7F4}" type="presOf" srcId="{1C3AA5EE-4B96-4FBD-90D0-8AE1FE55A39F}" destId="{7935667B-D1AF-4142-9C76-96001713844B}" srcOrd="0" destOrd="0" presId="urn:microsoft.com/office/officeart/2008/layout/LinedList"/>
    <dgm:cxn modelId="{DD5E2EDE-8B48-43EE-8168-ACAEE9EB068E}" srcId="{E045EB7B-43AC-4838-A2D1-7F564472958E}" destId="{5FC7970F-B538-442F-9FCC-ECD554F370F5}" srcOrd="3" destOrd="0" parTransId="{5E59BECA-FFA9-40EE-9FCD-7A81BB5FAECC}" sibTransId="{F4F322D7-F67A-4DAD-9233-9113D6B84114}"/>
    <dgm:cxn modelId="{D23A5FF4-B838-4E42-945E-970EDF806D04}" srcId="{E045EB7B-43AC-4838-A2D1-7F564472958E}" destId="{9773CE7F-C820-473A-AFC6-8AC573891598}" srcOrd="0" destOrd="0" parTransId="{9797DEA5-328E-47CF-A5BD-DD00855C5A2F}" sibTransId="{08142D86-9CE3-4738-B61F-8355A8F2EA35}"/>
    <dgm:cxn modelId="{8644200B-B242-466C-A432-99625D2340D9}" type="presParOf" srcId="{5B4F6E15-402C-4576-A059-2ED0D03471F4}" destId="{8D0F313A-148F-4494-8F19-A8FB76CDA45D}" srcOrd="0" destOrd="0" presId="urn:microsoft.com/office/officeart/2008/layout/LinedList"/>
    <dgm:cxn modelId="{B3C7330C-6891-4CDF-9A9F-A48A842AEB96}" type="presParOf" srcId="{5B4F6E15-402C-4576-A059-2ED0D03471F4}" destId="{05767E26-94F7-4D80-AE27-FDB877C8E5DC}" srcOrd="1" destOrd="0" presId="urn:microsoft.com/office/officeart/2008/layout/LinedList"/>
    <dgm:cxn modelId="{E0A60B11-82D3-4AFC-84A7-F72B5BAB5BB1}" type="presParOf" srcId="{05767E26-94F7-4D80-AE27-FDB877C8E5DC}" destId="{680547D4-A614-410A-96DB-A72B97F0735C}" srcOrd="0" destOrd="0" presId="urn:microsoft.com/office/officeart/2008/layout/LinedList"/>
    <dgm:cxn modelId="{DE3F7137-8884-4943-9B1D-EF6805ACBC0B}" type="presParOf" srcId="{05767E26-94F7-4D80-AE27-FDB877C8E5DC}" destId="{E5734E2D-E8B8-4D33-8423-06F7598F09A4}" srcOrd="1" destOrd="0" presId="urn:microsoft.com/office/officeart/2008/layout/LinedList"/>
    <dgm:cxn modelId="{256BC2D6-9319-4F7B-941A-CFB1630B9E54}" type="presParOf" srcId="{E5734E2D-E8B8-4D33-8423-06F7598F09A4}" destId="{E32B9BD7-794F-4B4A-BFA5-D836C8BF33CE}" srcOrd="0" destOrd="0" presId="urn:microsoft.com/office/officeart/2008/layout/LinedList"/>
    <dgm:cxn modelId="{EE4D0E0A-C279-4391-BCD4-AF2E0B32DDD9}" type="presParOf" srcId="{E5734E2D-E8B8-4D33-8423-06F7598F09A4}" destId="{6983406E-D6CE-477D-956A-AB76F1DA833D}" srcOrd="1" destOrd="0" presId="urn:microsoft.com/office/officeart/2008/layout/LinedList"/>
    <dgm:cxn modelId="{543D4CE0-A9B5-4FBB-8219-2A5260359F67}" type="presParOf" srcId="{6983406E-D6CE-477D-956A-AB76F1DA833D}" destId="{EE0F7467-4905-4F2F-ACD3-BD6D17AC515D}" srcOrd="0" destOrd="0" presId="urn:microsoft.com/office/officeart/2008/layout/LinedList"/>
    <dgm:cxn modelId="{FD2AC317-8FB3-4F96-8E59-F91167626DB0}" type="presParOf" srcId="{6983406E-D6CE-477D-956A-AB76F1DA833D}" destId="{2FBB9053-9987-42CA-8817-90ADF743CB0F}" srcOrd="1" destOrd="0" presId="urn:microsoft.com/office/officeart/2008/layout/LinedList"/>
    <dgm:cxn modelId="{79A48DCB-6E85-4D85-B040-EAC290A6ADE6}" type="presParOf" srcId="{6983406E-D6CE-477D-956A-AB76F1DA833D}" destId="{AE3944F7-07BB-44C0-B557-44F4BD67FD57}" srcOrd="2" destOrd="0" presId="urn:microsoft.com/office/officeart/2008/layout/LinedList"/>
    <dgm:cxn modelId="{45E9F622-EA10-4F46-AF17-B55548F11D5C}" type="presParOf" srcId="{E5734E2D-E8B8-4D33-8423-06F7598F09A4}" destId="{300DDAFD-09C5-4478-BBAB-AF6220AEBF4A}" srcOrd="2" destOrd="0" presId="urn:microsoft.com/office/officeart/2008/layout/LinedList"/>
    <dgm:cxn modelId="{81441EBB-52B1-4921-BE49-C939FC826974}" type="presParOf" srcId="{E5734E2D-E8B8-4D33-8423-06F7598F09A4}" destId="{430C591E-FC90-4EF4-B362-73351BE21A87}" srcOrd="3" destOrd="0" presId="urn:microsoft.com/office/officeart/2008/layout/LinedList"/>
    <dgm:cxn modelId="{7A877873-C96D-4440-B3E4-ECDAD58B6853}" type="presParOf" srcId="{E5734E2D-E8B8-4D33-8423-06F7598F09A4}" destId="{0963C54F-DF10-451E-93CD-627F7F0F7319}" srcOrd="4" destOrd="0" presId="urn:microsoft.com/office/officeart/2008/layout/LinedList"/>
    <dgm:cxn modelId="{DE2AA2B3-D13D-4E83-A707-A20F1195C011}" type="presParOf" srcId="{0963C54F-DF10-451E-93CD-627F7F0F7319}" destId="{7BCE400B-2D90-45BF-A1C9-A315B37BA190}" srcOrd="0" destOrd="0" presId="urn:microsoft.com/office/officeart/2008/layout/LinedList"/>
    <dgm:cxn modelId="{93060C44-55F4-460E-9879-98E9A16929D2}" type="presParOf" srcId="{0963C54F-DF10-451E-93CD-627F7F0F7319}" destId="{2707B9F4-5EAD-43A2-84E7-541BE3761061}" srcOrd="1" destOrd="0" presId="urn:microsoft.com/office/officeart/2008/layout/LinedList"/>
    <dgm:cxn modelId="{451369C9-B482-460A-AB4D-8C1B63356D11}" type="presParOf" srcId="{0963C54F-DF10-451E-93CD-627F7F0F7319}" destId="{DF9F4C74-8CBC-401D-8739-A38EB0CEEC1B}" srcOrd="2" destOrd="0" presId="urn:microsoft.com/office/officeart/2008/layout/LinedList"/>
    <dgm:cxn modelId="{9AFDC747-302F-42BC-BF75-8E1F259535A1}" type="presParOf" srcId="{E5734E2D-E8B8-4D33-8423-06F7598F09A4}" destId="{C60D253F-216D-42DD-A17A-85105D157346}" srcOrd="5" destOrd="0" presId="urn:microsoft.com/office/officeart/2008/layout/LinedList"/>
    <dgm:cxn modelId="{05454CFA-5E6D-4E18-9686-77151FE4FE51}" type="presParOf" srcId="{E5734E2D-E8B8-4D33-8423-06F7598F09A4}" destId="{664F28EA-DC81-48F5-84A1-39DBD5F89CC0}" srcOrd="6" destOrd="0" presId="urn:microsoft.com/office/officeart/2008/layout/LinedList"/>
    <dgm:cxn modelId="{260DB20C-0226-4C26-ABAB-461AAB3A10FB}" type="presParOf" srcId="{E5734E2D-E8B8-4D33-8423-06F7598F09A4}" destId="{66FC976F-0643-4AB8-BD3F-1367ACAC56F5}" srcOrd="7" destOrd="0" presId="urn:microsoft.com/office/officeart/2008/layout/LinedList"/>
    <dgm:cxn modelId="{B3CF5537-8398-4CDF-8846-9FBCBBE06B2E}" type="presParOf" srcId="{66FC976F-0643-4AB8-BD3F-1367ACAC56F5}" destId="{5BF77431-617D-482D-968C-F4667783A0BD}" srcOrd="0" destOrd="0" presId="urn:microsoft.com/office/officeart/2008/layout/LinedList"/>
    <dgm:cxn modelId="{8B3D6366-98F3-42BB-AAC1-ECE99B7CF399}" type="presParOf" srcId="{66FC976F-0643-4AB8-BD3F-1367ACAC56F5}" destId="{50048978-1BE7-4D28-96D9-8D466352D9B0}" srcOrd="1" destOrd="0" presId="urn:microsoft.com/office/officeart/2008/layout/LinedList"/>
    <dgm:cxn modelId="{F1741A77-8748-426C-8DEE-7D7B682743A6}" type="presParOf" srcId="{66FC976F-0643-4AB8-BD3F-1367ACAC56F5}" destId="{3E95E270-F042-46E8-B2A8-59D2ACAA4A2D}" srcOrd="2" destOrd="0" presId="urn:microsoft.com/office/officeart/2008/layout/LinedList"/>
    <dgm:cxn modelId="{3808E9C8-7069-48AC-9A99-957FCA207484}" type="presParOf" srcId="{E5734E2D-E8B8-4D33-8423-06F7598F09A4}" destId="{CD8F9EF8-165D-41C3-9E7D-A0BC7F961CD7}" srcOrd="8" destOrd="0" presId="urn:microsoft.com/office/officeart/2008/layout/LinedList"/>
    <dgm:cxn modelId="{407EFE5F-8357-4398-B3EA-8F3614543008}" type="presParOf" srcId="{E5734E2D-E8B8-4D33-8423-06F7598F09A4}" destId="{10CB9B67-95D0-47D8-BB78-A20120AEF545}" srcOrd="9" destOrd="0" presId="urn:microsoft.com/office/officeart/2008/layout/LinedList"/>
    <dgm:cxn modelId="{69D4514D-6B56-4C9E-8A83-F0EB2F567C10}" type="presParOf" srcId="{E5734E2D-E8B8-4D33-8423-06F7598F09A4}" destId="{AEFC3046-2ED8-4357-B424-57F7DC1544AE}" srcOrd="10" destOrd="0" presId="urn:microsoft.com/office/officeart/2008/layout/LinedList"/>
    <dgm:cxn modelId="{1186BC4F-A0F3-4AC8-942F-EAA106ABA9E6}" type="presParOf" srcId="{AEFC3046-2ED8-4357-B424-57F7DC1544AE}" destId="{5E9B8C06-05CB-4039-A8B8-81A4E6B11849}" srcOrd="0" destOrd="0" presId="urn:microsoft.com/office/officeart/2008/layout/LinedList"/>
    <dgm:cxn modelId="{8F6AF1B3-676B-496C-A181-C39E0E6C87EA}" type="presParOf" srcId="{AEFC3046-2ED8-4357-B424-57F7DC1544AE}" destId="{2302C007-5846-4648-ADF6-4CD91F294B12}" srcOrd="1" destOrd="0" presId="urn:microsoft.com/office/officeart/2008/layout/LinedList"/>
    <dgm:cxn modelId="{4B60CE87-E061-49D6-B6EF-F3715550E529}" type="presParOf" srcId="{AEFC3046-2ED8-4357-B424-57F7DC1544AE}" destId="{E1BD2B78-5990-4DC5-A701-ADBF88EEE178}" srcOrd="2" destOrd="0" presId="urn:microsoft.com/office/officeart/2008/layout/LinedList"/>
    <dgm:cxn modelId="{262F0EB3-1CC2-4880-A6EE-912134CD0A17}" type="presParOf" srcId="{E5734E2D-E8B8-4D33-8423-06F7598F09A4}" destId="{1B91F888-9169-47FE-95B2-2A7FF2DF9DC9}" srcOrd="11" destOrd="0" presId="urn:microsoft.com/office/officeart/2008/layout/LinedList"/>
    <dgm:cxn modelId="{CB71AC77-74FC-40C4-809F-995C0A524E5E}" type="presParOf" srcId="{E5734E2D-E8B8-4D33-8423-06F7598F09A4}" destId="{EEC69952-6D40-4EF6-A881-1CFDB2A5DAF9}" srcOrd="12" destOrd="0" presId="urn:microsoft.com/office/officeart/2008/layout/LinedList"/>
    <dgm:cxn modelId="{D8AA5F41-897E-484F-B89A-32638D556D9D}" type="presParOf" srcId="{E5734E2D-E8B8-4D33-8423-06F7598F09A4}" destId="{F145EA3B-9F9E-4CB9-8DA7-44E8BEDC62AE}" srcOrd="13" destOrd="0" presId="urn:microsoft.com/office/officeart/2008/layout/LinedList"/>
    <dgm:cxn modelId="{07B4D660-3D8E-4A6A-A857-66F2D11809E6}" type="presParOf" srcId="{F145EA3B-9F9E-4CB9-8DA7-44E8BEDC62AE}" destId="{1431DABD-7468-46E0-978F-F0444881E7F4}" srcOrd="0" destOrd="0" presId="urn:microsoft.com/office/officeart/2008/layout/LinedList"/>
    <dgm:cxn modelId="{E2ECBF30-E4BD-4809-A0E1-5BD803FC541F}" type="presParOf" srcId="{F145EA3B-9F9E-4CB9-8DA7-44E8BEDC62AE}" destId="{7935667B-D1AF-4142-9C76-96001713844B}" srcOrd="1" destOrd="0" presId="urn:microsoft.com/office/officeart/2008/layout/LinedList"/>
    <dgm:cxn modelId="{1154D284-D001-40BD-9661-2EB23FF1026E}" type="presParOf" srcId="{F145EA3B-9F9E-4CB9-8DA7-44E8BEDC62AE}" destId="{3EC853B3-498A-4732-9E0C-2C9BBEC398EC}" srcOrd="2" destOrd="0" presId="urn:microsoft.com/office/officeart/2008/layout/LinedList"/>
    <dgm:cxn modelId="{1D9D6005-3660-4710-9E99-52943BDB1F4C}" type="presParOf" srcId="{E5734E2D-E8B8-4D33-8423-06F7598F09A4}" destId="{0FB54D51-3530-4845-B15A-02F83559923C}" srcOrd="14" destOrd="0" presId="urn:microsoft.com/office/officeart/2008/layout/LinedList"/>
    <dgm:cxn modelId="{963DA880-39C8-4B1D-B580-26593FAEA613}" type="presParOf" srcId="{E5734E2D-E8B8-4D33-8423-06F7598F09A4}" destId="{FC5E8435-0CB7-4342-99B3-7087051CF540}" srcOrd="15" destOrd="0" presId="urn:microsoft.com/office/officeart/2008/layout/LinedList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C1DAFFA-9F13-4D8D-9359-29123EB8B19C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R"/>
        </a:p>
      </dgm:t>
    </dgm:pt>
    <dgm:pt modelId="{E045EB7B-43AC-4838-A2D1-7F564472958E}">
      <dgm:prSet phldrT="[Texto]" custT="1"/>
      <dgm:spPr/>
      <dgm:t>
        <a:bodyPr vert="vert270"/>
        <a:lstStyle/>
        <a:p>
          <a:pPr algn="r"/>
          <a:r>
            <a:rPr lang="es-CR" sz="2800" b="1">
              <a:solidFill>
                <a:schemeClr val="bg1"/>
              </a:solidFill>
            </a:rPr>
            <a:t>Liderazgo Servicial</a:t>
          </a:r>
        </a:p>
      </dgm:t>
    </dgm:pt>
    <dgm:pt modelId="{A231C9E1-5AF3-48DC-B123-BF66537E779E}" type="parTrans" cxnId="{0DED2E10-8AE2-4C85-A540-58E4566A48C4}">
      <dgm:prSet/>
      <dgm:spPr/>
      <dgm:t>
        <a:bodyPr/>
        <a:lstStyle/>
        <a:p>
          <a:endParaRPr lang="es-CR" sz="2200">
            <a:solidFill>
              <a:schemeClr val="bg1"/>
            </a:solidFill>
          </a:endParaRPr>
        </a:p>
      </dgm:t>
    </dgm:pt>
    <dgm:pt modelId="{D71A432A-CE35-49D8-98E5-3FBC0066E49C}" type="sibTrans" cxnId="{0DED2E10-8AE2-4C85-A540-58E4566A48C4}">
      <dgm:prSet/>
      <dgm:spPr/>
      <dgm:t>
        <a:bodyPr/>
        <a:lstStyle/>
        <a:p>
          <a:endParaRPr lang="es-CR" sz="2200">
            <a:solidFill>
              <a:schemeClr val="bg1"/>
            </a:solidFill>
          </a:endParaRPr>
        </a:p>
      </dgm:t>
    </dgm:pt>
    <dgm:pt modelId="{9773CE7F-C820-473A-AFC6-8AC573891598}">
      <dgm:prSet phldrT="[Texto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CR" sz="2200">
              <a:solidFill>
                <a:schemeClr val="bg1"/>
              </a:solidFill>
            </a:rPr>
            <a:t>Ve el liderazgo como una oportunidad para servir a los demás.</a:t>
          </a:r>
        </a:p>
      </dgm:t>
    </dgm:pt>
    <dgm:pt modelId="{9797DEA5-328E-47CF-A5BD-DD00855C5A2F}" type="parTrans" cxnId="{D23A5FF4-B838-4E42-945E-970EDF806D04}">
      <dgm:prSet/>
      <dgm:spPr/>
      <dgm:t>
        <a:bodyPr/>
        <a:lstStyle/>
        <a:p>
          <a:endParaRPr lang="es-CR" sz="2200">
            <a:solidFill>
              <a:schemeClr val="bg1"/>
            </a:solidFill>
          </a:endParaRPr>
        </a:p>
      </dgm:t>
    </dgm:pt>
    <dgm:pt modelId="{08142D86-9CE3-4738-B61F-8355A8F2EA35}" type="sibTrans" cxnId="{D23A5FF4-B838-4E42-945E-970EDF806D04}">
      <dgm:prSet/>
      <dgm:spPr/>
      <dgm:t>
        <a:bodyPr/>
        <a:lstStyle/>
        <a:p>
          <a:endParaRPr lang="es-CR" sz="2200">
            <a:solidFill>
              <a:schemeClr val="bg1"/>
            </a:solidFill>
          </a:endParaRPr>
        </a:p>
      </dgm:t>
    </dgm:pt>
    <dgm:pt modelId="{B60F20A1-81C0-4D1A-B278-DAC35CD56A9C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CR" sz="2200">
              <a:solidFill>
                <a:schemeClr val="bg1"/>
              </a:solidFill>
            </a:rPr>
            <a:t>Comparte poder y control para impulsar el compromiso.</a:t>
          </a:r>
        </a:p>
      </dgm:t>
    </dgm:pt>
    <dgm:pt modelId="{C39A0E51-B0F0-49DF-9312-2BB4FC3FB286}" type="parTrans" cxnId="{71B99437-542C-452D-BE52-BEAAED38A7A8}">
      <dgm:prSet/>
      <dgm:spPr/>
      <dgm:t>
        <a:bodyPr/>
        <a:lstStyle/>
        <a:p>
          <a:endParaRPr lang="es-CR" sz="2200">
            <a:solidFill>
              <a:schemeClr val="bg1"/>
            </a:solidFill>
          </a:endParaRPr>
        </a:p>
      </dgm:t>
    </dgm:pt>
    <dgm:pt modelId="{11AF2745-6A13-4078-B4B6-70C373227012}" type="sibTrans" cxnId="{71B99437-542C-452D-BE52-BEAAED38A7A8}">
      <dgm:prSet/>
      <dgm:spPr/>
      <dgm:t>
        <a:bodyPr/>
        <a:lstStyle/>
        <a:p>
          <a:endParaRPr lang="es-CR" sz="2200">
            <a:solidFill>
              <a:schemeClr val="bg1"/>
            </a:solidFill>
          </a:endParaRPr>
        </a:p>
      </dgm:t>
    </dgm:pt>
    <dgm:pt modelId="{6B69621F-6668-4F0A-B024-DD38485966BD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CR" sz="2200">
              <a:solidFill>
                <a:schemeClr val="bg1"/>
              </a:solidFill>
            </a:rPr>
            <a:t>Mide el éxito a través del crecimiento y el desarrollo.</a:t>
          </a:r>
        </a:p>
      </dgm:t>
    </dgm:pt>
    <dgm:pt modelId="{1644BB46-D892-4F53-8353-C3716B6411CE}" type="parTrans" cxnId="{339B3623-56F4-41D6-A209-90C70D42E0BC}">
      <dgm:prSet/>
      <dgm:spPr/>
      <dgm:t>
        <a:bodyPr/>
        <a:lstStyle/>
        <a:p>
          <a:endParaRPr lang="es-CR" sz="2200">
            <a:solidFill>
              <a:schemeClr val="bg1"/>
            </a:solidFill>
          </a:endParaRPr>
        </a:p>
      </dgm:t>
    </dgm:pt>
    <dgm:pt modelId="{204F96B0-C35E-4EA2-8792-DCDB255D622B}" type="sibTrans" cxnId="{339B3623-56F4-41D6-A209-90C70D42E0BC}">
      <dgm:prSet/>
      <dgm:spPr/>
      <dgm:t>
        <a:bodyPr/>
        <a:lstStyle/>
        <a:p>
          <a:endParaRPr lang="es-CR" sz="2200">
            <a:solidFill>
              <a:schemeClr val="bg1"/>
            </a:solidFill>
          </a:endParaRPr>
        </a:p>
      </dgm:t>
    </dgm:pt>
    <dgm:pt modelId="{9F244AE5-CD16-46F3-91AD-6B469DE05725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CR" sz="2200">
              <a:solidFill>
                <a:schemeClr val="bg1"/>
              </a:solidFill>
            </a:rPr>
            <a:t>Escucha.</a:t>
          </a:r>
        </a:p>
      </dgm:t>
    </dgm:pt>
    <dgm:pt modelId="{F830E94A-18ED-4D0D-929B-67640A2DCD07}" type="parTrans" cxnId="{0907F465-E292-4D8D-9A04-296CD6966B32}">
      <dgm:prSet/>
      <dgm:spPr/>
      <dgm:t>
        <a:bodyPr/>
        <a:lstStyle/>
        <a:p>
          <a:endParaRPr lang="es-CR" sz="2200">
            <a:solidFill>
              <a:schemeClr val="bg1"/>
            </a:solidFill>
          </a:endParaRPr>
        </a:p>
      </dgm:t>
    </dgm:pt>
    <dgm:pt modelId="{EB0A33AF-E39F-4557-96F3-00F02DF2B66B}" type="sibTrans" cxnId="{0907F465-E292-4D8D-9A04-296CD6966B32}">
      <dgm:prSet/>
      <dgm:spPr/>
      <dgm:t>
        <a:bodyPr/>
        <a:lstStyle/>
        <a:p>
          <a:endParaRPr lang="es-CR" sz="2200">
            <a:solidFill>
              <a:schemeClr val="bg1"/>
            </a:solidFill>
          </a:endParaRPr>
        </a:p>
      </dgm:t>
    </dgm:pt>
    <dgm:pt modelId="{676A7454-52DC-401F-9ACE-F4F334D9069E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CR" sz="2200">
              <a:solidFill>
                <a:schemeClr val="bg1"/>
              </a:solidFill>
            </a:rPr>
            <a:t>Entiende que no se trata de ellos.</a:t>
          </a:r>
        </a:p>
      </dgm:t>
    </dgm:pt>
    <dgm:pt modelId="{14E0BB94-9519-470F-87EE-2E7196B6C41B}" type="parTrans" cxnId="{CD007210-3F4E-4F87-A791-59F83764EE78}">
      <dgm:prSet/>
      <dgm:spPr/>
      <dgm:t>
        <a:bodyPr/>
        <a:lstStyle/>
        <a:p>
          <a:endParaRPr lang="es-CR" sz="2200">
            <a:solidFill>
              <a:schemeClr val="bg1"/>
            </a:solidFill>
          </a:endParaRPr>
        </a:p>
      </dgm:t>
    </dgm:pt>
    <dgm:pt modelId="{7707D405-3706-49D0-9597-F39E3B8F7FAD}" type="sibTrans" cxnId="{CD007210-3F4E-4F87-A791-59F83764EE78}">
      <dgm:prSet/>
      <dgm:spPr/>
      <dgm:t>
        <a:bodyPr/>
        <a:lstStyle/>
        <a:p>
          <a:endParaRPr lang="es-CR" sz="2200">
            <a:solidFill>
              <a:schemeClr val="bg1"/>
            </a:solidFill>
          </a:endParaRPr>
        </a:p>
      </dgm:t>
    </dgm:pt>
    <dgm:pt modelId="{5B4F6E15-402C-4576-A059-2ED0D03471F4}" type="pres">
      <dgm:prSet presAssocID="{5C1DAFFA-9F13-4D8D-9359-29123EB8B19C}" presName="vert0" presStyleCnt="0">
        <dgm:presLayoutVars>
          <dgm:dir/>
          <dgm:animOne val="branch"/>
          <dgm:animLvl val="lvl"/>
        </dgm:presLayoutVars>
      </dgm:prSet>
      <dgm:spPr/>
    </dgm:pt>
    <dgm:pt modelId="{8D0F313A-148F-4494-8F19-A8FB76CDA45D}" type="pres">
      <dgm:prSet presAssocID="{E045EB7B-43AC-4838-A2D1-7F564472958E}" presName="thickLine" presStyleLbl="alignNode1" presStyleIdx="0" presStyleCnt="1"/>
      <dgm:spPr/>
    </dgm:pt>
    <dgm:pt modelId="{05767E26-94F7-4D80-AE27-FDB877C8E5DC}" type="pres">
      <dgm:prSet presAssocID="{E045EB7B-43AC-4838-A2D1-7F564472958E}" presName="horz1" presStyleCnt="0"/>
      <dgm:spPr/>
    </dgm:pt>
    <dgm:pt modelId="{680547D4-A614-410A-96DB-A72B97F0735C}" type="pres">
      <dgm:prSet presAssocID="{E045EB7B-43AC-4838-A2D1-7F564472958E}" presName="tx1" presStyleLbl="revTx" presStyleIdx="0" presStyleCnt="6"/>
      <dgm:spPr/>
    </dgm:pt>
    <dgm:pt modelId="{E5734E2D-E8B8-4D33-8423-06F7598F09A4}" type="pres">
      <dgm:prSet presAssocID="{E045EB7B-43AC-4838-A2D1-7F564472958E}" presName="vert1" presStyleCnt="0"/>
      <dgm:spPr/>
    </dgm:pt>
    <dgm:pt modelId="{E32B9BD7-794F-4B4A-BFA5-D836C8BF33CE}" type="pres">
      <dgm:prSet presAssocID="{9773CE7F-C820-473A-AFC6-8AC573891598}" presName="vertSpace2a" presStyleCnt="0"/>
      <dgm:spPr/>
    </dgm:pt>
    <dgm:pt modelId="{6983406E-D6CE-477D-956A-AB76F1DA833D}" type="pres">
      <dgm:prSet presAssocID="{9773CE7F-C820-473A-AFC6-8AC573891598}" presName="horz2" presStyleCnt="0"/>
      <dgm:spPr/>
    </dgm:pt>
    <dgm:pt modelId="{EE0F7467-4905-4F2F-ACD3-BD6D17AC515D}" type="pres">
      <dgm:prSet presAssocID="{9773CE7F-C820-473A-AFC6-8AC573891598}" presName="horzSpace2" presStyleCnt="0"/>
      <dgm:spPr/>
    </dgm:pt>
    <dgm:pt modelId="{2FBB9053-9987-42CA-8817-90ADF743CB0F}" type="pres">
      <dgm:prSet presAssocID="{9773CE7F-C820-473A-AFC6-8AC573891598}" presName="tx2" presStyleLbl="revTx" presStyleIdx="1" presStyleCnt="6"/>
      <dgm:spPr/>
    </dgm:pt>
    <dgm:pt modelId="{AE3944F7-07BB-44C0-B557-44F4BD67FD57}" type="pres">
      <dgm:prSet presAssocID="{9773CE7F-C820-473A-AFC6-8AC573891598}" presName="vert2" presStyleCnt="0"/>
      <dgm:spPr/>
    </dgm:pt>
    <dgm:pt modelId="{300DDAFD-09C5-4478-BBAB-AF6220AEBF4A}" type="pres">
      <dgm:prSet presAssocID="{9773CE7F-C820-473A-AFC6-8AC573891598}" presName="thinLine2b" presStyleLbl="callout" presStyleIdx="0" presStyleCnt="5"/>
      <dgm:spPr/>
    </dgm:pt>
    <dgm:pt modelId="{430C591E-FC90-4EF4-B362-73351BE21A87}" type="pres">
      <dgm:prSet presAssocID="{9773CE7F-C820-473A-AFC6-8AC573891598}" presName="vertSpace2b" presStyleCnt="0"/>
      <dgm:spPr/>
    </dgm:pt>
    <dgm:pt modelId="{1FA1D8D3-4356-456F-99AB-0F6932884EF2}" type="pres">
      <dgm:prSet presAssocID="{B60F20A1-81C0-4D1A-B278-DAC35CD56A9C}" presName="horz2" presStyleCnt="0"/>
      <dgm:spPr/>
    </dgm:pt>
    <dgm:pt modelId="{9784A97F-EEA0-489F-9A8F-E489AE49AB5A}" type="pres">
      <dgm:prSet presAssocID="{B60F20A1-81C0-4D1A-B278-DAC35CD56A9C}" presName="horzSpace2" presStyleCnt="0"/>
      <dgm:spPr/>
    </dgm:pt>
    <dgm:pt modelId="{647DD105-042A-4B41-9186-BA92D64C111E}" type="pres">
      <dgm:prSet presAssocID="{B60F20A1-81C0-4D1A-B278-DAC35CD56A9C}" presName="tx2" presStyleLbl="revTx" presStyleIdx="2" presStyleCnt="6"/>
      <dgm:spPr/>
    </dgm:pt>
    <dgm:pt modelId="{884F17DB-C036-4A06-9F2C-B5FF3F8C0B48}" type="pres">
      <dgm:prSet presAssocID="{B60F20A1-81C0-4D1A-B278-DAC35CD56A9C}" presName="vert2" presStyleCnt="0"/>
      <dgm:spPr/>
    </dgm:pt>
    <dgm:pt modelId="{12350909-985C-4A8A-B5CD-A1E8B97D2983}" type="pres">
      <dgm:prSet presAssocID="{B60F20A1-81C0-4D1A-B278-DAC35CD56A9C}" presName="thinLine2b" presStyleLbl="callout" presStyleIdx="1" presStyleCnt="5"/>
      <dgm:spPr/>
    </dgm:pt>
    <dgm:pt modelId="{3B17FD02-FF05-4813-8B17-CEC8734061AC}" type="pres">
      <dgm:prSet presAssocID="{B60F20A1-81C0-4D1A-B278-DAC35CD56A9C}" presName="vertSpace2b" presStyleCnt="0"/>
      <dgm:spPr/>
    </dgm:pt>
    <dgm:pt modelId="{BDEF5D07-8888-4C01-80A4-FC934AA0E5DB}" type="pres">
      <dgm:prSet presAssocID="{6B69621F-6668-4F0A-B024-DD38485966BD}" presName="horz2" presStyleCnt="0"/>
      <dgm:spPr/>
    </dgm:pt>
    <dgm:pt modelId="{B7AEA7D2-9F36-4EB9-B16D-24D710D148F6}" type="pres">
      <dgm:prSet presAssocID="{6B69621F-6668-4F0A-B024-DD38485966BD}" presName="horzSpace2" presStyleCnt="0"/>
      <dgm:spPr/>
    </dgm:pt>
    <dgm:pt modelId="{7E6D9F87-4CCD-48A8-9B30-3F302B6C7F3F}" type="pres">
      <dgm:prSet presAssocID="{6B69621F-6668-4F0A-B024-DD38485966BD}" presName="tx2" presStyleLbl="revTx" presStyleIdx="3" presStyleCnt="6"/>
      <dgm:spPr/>
    </dgm:pt>
    <dgm:pt modelId="{80D36B3B-A179-498E-B6B8-FEE8A7252427}" type="pres">
      <dgm:prSet presAssocID="{6B69621F-6668-4F0A-B024-DD38485966BD}" presName="vert2" presStyleCnt="0"/>
      <dgm:spPr/>
    </dgm:pt>
    <dgm:pt modelId="{C688460D-549C-44AF-B7A0-7C04C3006EF1}" type="pres">
      <dgm:prSet presAssocID="{6B69621F-6668-4F0A-B024-DD38485966BD}" presName="thinLine2b" presStyleLbl="callout" presStyleIdx="2" presStyleCnt="5"/>
      <dgm:spPr/>
    </dgm:pt>
    <dgm:pt modelId="{8199BA0A-9EB9-45BA-A382-F998A1E57370}" type="pres">
      <dgm:prSet presAssocID="{6B69621F-6668-4F0A-B024-DD38485966BD}" presName="vertSpace2b" presStyleCnt="0"/>
      <dgm:spPr/>
    </dgm:pt>
    <dgm:pt modelId="{10D17BD7-2AEC-46D5-B6B8-A1D8B2C1C357}" type="pres">
      <dgm:prSet presAssocID="{9F244AE5-CD16-46F3-91AD-6B469DE05725}" presName="horz2" presStyleCnt="0"/>
      <dgm:spPr/>
    </dgm:pt>
    <dgm:pt modelId="{6C1F6B59-B48B-4F62-A948-123FAFB33C3E}" type="pres">
      <dgm:prSet presAssocID="{9F244AE5-CD16-46F3-91AD-6B469DE05725}" presName="horzSpace2" presStyleCnt="0"/>
      <dgm:spPr/>
    </dgm:pt>
    <dgm:pt modelId="{B4A38ECF-081C-4674-AB78-B6DE2D3E9D4C}" type="pres">
      <dgm:prSet presAssocID="{9F244AE5-CD16-46F3-91AD-6B469DE05725}" presName="tx2" presStyleLbl="revTx" presStyleIdx="4" presStyleCnt="6"/>
      <dgm:spPr/>
    </dgm:pt>
    <dgm:pt modelId="{ECF83A00-C790-4F8C-B564-CA6F0BFA107A}" type="pres">
      <dgm:prSet presAssocID="{9F244AE5-CD16-46F3-91AD-6B469DE05725}" presName="vert2" presStyleCnt="0"/>
      <dgm:spPr/>
    </dgm:pt>
    <dgm:pt modelId="{F7F3245B-9963-4A71-8EB6-06551294D683}" type="pres">
      <dgm:prSet presAssocID="{9F244AE5-CD16-46F3-91AD-6B469DE05725}" presName="thinLine2b" presStyleLbl="callout" presStyleIdx="3" presStyleCnt="5"/>
      <dgm:spPr/>
    </dgm:pt>
    <dgm:pt modelId="{F5225AA4-537E-4060-A2A9-6C326D2F4313}" type="pres">
      <dgm:prSet presAssocID="{9F244AE5-CD16-46F3-91AD-6B469DE05725}" presName="vertSpace2b" presStyleCnt="0"/>
      <dgm:spPr/>
    </dgm:pt>
    <dgm:pt modelId="{5701EAEF-E152-49F6-A3D0-FC7CB0065104}" type="pres">
      <dgm:prSet presAssocID="{676A7454-52DC-401F-9ACE-F4F334D9069E}" presName="horz2" presStyleCnt="0"/>
      <dgm:spPr/>
    </dgm:pt>
    <dgm:pt modelId="{6DE608AA-A584-4B45-9D66-4CC116F7AA36}" type="pres">
      <dgm:prSet presAssocID="{676A7454-52DC-401F-9ACE-F4F334D9069E}" presName="horzSpace2" presStyleCnt="0"/>
      <dgm:spPr/>
    </dgm:pt>
    <dgm:pt modelId="{B4B8211F-8CBA-4112-A0B7-361AAF5EF8E4}" type="pres">
      <dgm:prSet presAssocID="{676A7454-52DC-401F-9ACE-F4F334D9069E}" presName="tx2" presStyleLbl="revTx" presStyleIdx="5" presStyleCnt="6"/>
      <dgm:spPr/>
    </dgm:pt>
    <dgm:pt modelId="{A5BBC3AF-2343-44F9-BF10-AA52FDDA6396}" type="pres">
      <dgm:prSet presAssocID="{676A7454-52DC-401F-9ACE-F4F334D9069E}" presName="vert2" presStyleCnt="0"/>
      <dgm:spPr/>
    </dgm:pt>
    <dgm:pt modelId="{73882494-8B79-4247-A1BF-445ECCF4E038}" type="pres">
      <dgm:prSet presAssocID="{676A7454-52DC-401F-9ACE-F4F334D9069E}" presName="thinLine2b" presStyleLbl="callout" presStyleIdx="4" presStyleCnt="5"/>
      <dgm:spPr/>
    </dgm:pt>
    <dgm:pt modelId="{7BF5C6E0-0700-47B4-B16F-A1BD7E6C4E2E}" type="pres">
      <dgm:prSet presAssocID="{676A7454-52DC-401F-9ACE-F4F334D9069E}" presName="vertSpace2b" presStyleCnt="0"/>
      <dgm:spPr/>
    </dgm:pt>
  </dgm:ptLst>
  <dgm:cxnLst>
    <dgm:cxn modelId="{0DED2E10-8AE2-4C85-A540-58E4566A48C4}" srcId="{5C1DAFFA-9F13-4D8D-9359-29123EB8B19C}" destId="{E045EB7B-43AC-4838-A2D1-7F564472958E}" srcOrd="0" destOrd="0" parTransId="{A231C9E1-5AF3-48DC-B123-BF66537E779E}" sibTransId="{D71A432A-CE35-49D8-98E5-3FBC0066E49C}"/>
    <dgm:cxn modelId="{CD007210-3F4E-4F87-A791-59F83764EE78}" srcId="{E045EB7B-43AC-4838-A2D1-7F564472958E}" destId="{676A7454-52DC-401F-9ACE-F4F334D9069E}" srcOrd="4" destOrd="0" parTransId="{14E0BB94-9519-470F-87EE-2E7196B6C41B}" sibTransId="{7707D405-3706-49D0-9597-F39E3B8F7FAD}"/>
    <dgm:cxn modelId="{339B3623-56F4-41D6-A209-90C70D42E0BC}" srcId="{E045EB7B-43AC-4838-A2D1-7F564472958E}" destId="{6B69621F-6668-4F0A-B024-DD38485966BD}" srcOrd="2" destOrd="0" parTransId="{1644BB46-D892-4F53-8353-C3716B6411CE}" sibTransId="{204F96B0-C35E-4EA2-8792-DCDB255D622B}"/>
    <dgm:cxn modelId="{FC933025-F258-4406-AA1A-0492FE2394ED}" type="presOf" srcId="{9773CE7F-C820-473A-AFC6-8AC573891598}" destId="{2FBB9053-9987-42CA-8817-90ADF743CB0F}" srcOrd="0" destOrd="0" presId="urn:microsoft.com/office/officeart/2008/layout/LinedList"/>
    <dgm:cxn modelId="{71B99437-542C-452D-BE52-BEAAED38A7A8}" srcId="{E045EB7B-43AC-4838-A2D1-7F564472958E}" destId="{B60F20A1-81C0-4D1A-B278-DAC35CD56A9C}" srcOrd="1" destOrd="0" parTransId="{C39A0E51-B0F0-49DF-9312-2BB4FC3FB286}" sibTransId="{11AF2745-6A13-4078-B4B6-70C373227012}"/>
    <dgm:cxn modelId="{B3EFC738-3A1E-42EA-9F3E-4729FCF13196}" type="presOf" srcId="{B60F20A1-81C0-4D1A-B278-DAC35CD56A9C}" destId="{647DD105-042A-4B41-9186-BA92D64C111E}" srcOrd="0" destOrd="0" presId="urn:microsoft.com/office/officeart/2008/layout/LinedList"/>
    <dgm:cxn modelId="{0907F465-E292-4D8D-9A04-296CD6966B32}" srcId="{E045EB7B-43AC-4838-A2D1-7F564472958E}" destId="{9F244AE5-CD16-46F3-91AD-6B469DE05725}" srcOrd="3" destOrd="0" parTransId="{F830E94A-18ED-4D0D-929B-67640A2DCD07}" sibTransId="{EB0A33AF-E39F-4557-96F3-00F02DF2B66B}"/>
    <dgm:cxn modelId="{53E45A97-C1E3-49FD-8FE3-07E01A30F247}" type="presOf" srcId="{6B69621F-6668-4F0A-B024-DD38485966BD}" destId="{7E6D9F87-4CCD-48A8-9B30-3F302B6C7F3F}" srcOrd="0" destOrd="0" presId="urn:microsoft.com/office/officeart/2008/layout/LinedList"/>
    <dgm:cxn modelId="{1581AA9B-817F-4643-8291-9B029ABF3BCF}" type="presOf" srcId="{5C1DAFFA-9F13-4D8D-9359-29123EB8B19C}" destId="{5B4F6E15-402C-4576-A059-2ED0D03471F4}" srcOrd="0" destOrd="0" presId="urn:microsoft.com/office/officeart/2008/layout/LinedList"/>
    <dgm:cxn modelId="{4C11EBD6-6588-4D8D-887A-C968072A54BF}" type="presOf" srcId="{E045EB7B-43AC-4838-A2D1-7F564472958E}" destId="{680547D4-A614-410A-96DB-A72B97F0735C}" srcOrd="0" destOrd="0" presId="urn:microsoft.com/office/officeart/2008/layout/LinedList"/>
    <dgm:cxn modelId="{D23A5FF4-B838-4E42-945E-970EDF806D04}" srcId="{E045EB7B-43AC-4838-A2D1-7F564472958E}" destId="{9773CE7F-C820-473A-AFC6-8AC573891598}" srcOrd="0" destOrd="0" parTransId="{9797DEA5-328E-47CF-A5BD-DD00855C5A2F}" sibTransId="{08142D86-9CE3-4738-B61F-8355A8F2EA35}"/>
    <dgm:cxn modelId="{1FE3AFF7-9435-4CC0-8185-9F664DC47C13}" type="presOf" srcId="{9F244AE5-CD16-46F3-91AD-6B469DE05725}" destId="{B4A38ECF-081C-4674-AB78-B6DE2D3E9D4C}" srcOrd="0" destOrd="0" presId="urn:microsoft.com/office/officeart/2008/layout/LinedList"/>
    <dgm:cxn modelId="{8EBB18F8-C424-41F5-81B4-41F68A6D8FAA}" type="presOf" srcId="{676A7454-52DC-401F-9ACE-F4F334D9069E}" destId="{B4B8211F-8CBA-4112-A0B7-361AAF5EF8E4}" srcOrd="0" destOrd="0" presId="urn:microsoft.com/office/officeart/2008/layout/LinedList"/>
    <dgm:cxn modelId="{8644200B-B242-466C-A432-99625D2340D9}" type="presParOf" srcId="{5B4F6E15-402C-4576-A059-2ED0D03471F4}" destId="{8D0F313A-148F-4494-8F19-A8FB76CDA45D}" srcOrd="0" destOrd="0" presId="urn:microsoft.com/office/officeart/2008/layout/LinedList"/>
    <dgm:cxn modelId="{B3C7330C-6891-4CDF-9A9F-A48A842AEB96}" type="presParOf" srcId="{5B4F6E15-402C-4576-A059-2ED0D03471F4}" destId="{05767E26-94F7-4D80-AE27-FDB877C8E5DC}" srcOrd="1" destOrd="0" presId="urn:microsoft.com/office/officeart/2008/layout/LinedList"/>
    <dgm:cxn modelId="{E0A60B11-82D3-4AFC-84A7-F72B5BAB5BB1}" type="presParOf" srcId="{05767E26-94F7-4D80-AE27-FDB877C8E5DC}" destId="{680547D4-A614-410A-96DB-A72B97F0735C}" srcOrd="0" destOrd="0" presId="urn:microsoft.com/office/officeart/2008/layout/LinedList"/>
    <dgm:cxn modelId="{DE3F7137-8884-4943-9B1D-EF6805ACBC0B}" type="presParOf" srcId="{05767E26-94F7-4D80-AE27-FDB877C8E5DC}" destId="{E5734E2D-E8B8-4D33-8423-06F7598F09A4}" srcOrd="1" destOrd="0" presId="urn:microsoft.com/office/officeart/2008/layout/LinedList"/>
    <dgm:cxn modelId="{256BC2D6-9319-4F7B-941A-CFB1630B9E54}" type="presParOf" srcId="{E5734E2D-E8B8-4D33-8423-06F7598F09A4}" destId="{E32B9BD7-794F-4B4A-BFA5-D836C8BF33CE}" srcOrd="0" destOrd="0" presId="urn:microsoft.com/office/officeart/2008/layout/LinedList"/>
    <dgm:cxn modelId="{EE4D0E0A-C279-4391-BCD4-AF2E0B32DDD9}" type="presParOf" srcId="{E5734E2D-E8B8-4D33-8423-06F7598F09A4}" destId="{6983406E-D6CE-477D-956A-AB76F1DA833D}" srcOrd="1" destOrd="0" presId="urn:microsoft.com/office/officeart/2008/layout/LinedList"/>
    <dgm:cxn modelId="{543D4CE0-A9B5-4FBB-8219-2A5260359F67}" type="presParOf" srcId="{6983406E-D6CE-477D-956A-AB76F1DA833D}" destId="{EE0F7467-4905-4F2F-ACD3-BD6D17AC515D}" srcOrd="0" destOrd="0" presId="urn:microsoft.com/office/officeart/2008/layout/LinedList"/>
    <dgm:cxn modelId="{FD2AC317-8FB3-4F96-8E59-F91167626DB0}" type="presParOf" srcId="{6983406E-D6CE-477D-956A-AB76F1DA833D}" destId="{2FBB9053-9987-42CA-8817-90ADF743CB0F}" srcOrd="1" destOrd="0" presId="urn:microsoft.com/office/officeart/2008/layout/LinedList"/>
    <dgm:cxn modelId="{79A48DCB-6E85-4D85-B040-EAC290A6ADE6}" type="presParOf" srcId="{6983406E-D6CE-477D-956A-AB76F1DA833D}" destId="{AE3944F7-07BB-44C0-B557-44F4BD67FD57}" srcOrd="2" destOrd="0" presId="urn:microsoft.com/office/officeart/2008/layout/LinedList"/>
    <dgm:cxn modelId="{45E9F622-EA10-4F46-AF17-B55548F11D5C}" type="presParOf" srcId="{E5734E2D-E8B8-4D33-8423-06F7598F09A4}" destId="{300DDAFD-09C5-4478-BBAB-AF6220AEBF4A}" srcOrd="2" destOrd="0" presId="urn:microsoft.com/office/officeart/2008/layout/LinedList"/>
    <dgm:cxn modelId="{81441EBB-52B1-4921-BE49-C939FC826974}" type="presParOf" srcId="{E5734E2D-E8B8-4D33-8423-06F7598F09A4}" destId="{430C591E-FC90-4EF4-B362-73351BE21A87}" srcOrd="3" destOrd="0" presId="urn:microsoft.com/office/officeart/2008/layout/LinedList"/>
    <dgm:cxn modelId="{21ACEB42-749D-468B-B816-F2A6159A1CB0}" type="presParOf" srcId="{E5734E2D-E8B8-4D33-8423-06F7598F09A4}" destId="{1FA1D8D3-4356-456F-99AB-0F6932884EF2}" srcOrd="4" destOrd="0" presId="urn:microsoft.com/office/officeart/2008/layout/LinedList"/>
    <dgm:cxn modelId="{D8BDB75F-13A0-4F12-A069-691F327EAC80}" type="presParOf" srcId="{1FA1D8D3-4356-456F-99AB-0F6932884EF2}" destId="{9784A97F-EEA0-489F-9A8F-E489AE49AB5A}" srcOrd="0" destOrd="0" presId="urn:microsoft.com/office/officeart/2008/layout/LinedList"/>
    <dgm:cxn modelId="{5F87974F-B5CA-4261-93BF-8D37777E0E20}" type="presParOf" srcId="{1FA1D8D3-4356-456F-99AB-0F6932884EF2}" destId="{647DD105-042A-4B41-9186-BA92D64C111E}" srcOrd="1" destOrd="0" presId="urn:microsoft.com/office/officeart/2008/layout/LinedList"/>
    <dgm:cxn modelId="{8666E338-C939-4D1B-B0EB-21A93BB51A22}" type="presParOf" srcId="{1FA1D8D3-4356-456F-99AB-0F6932884EF2}" destId="{884F17DB-C036-4A06-9F2C-B5FF3F8C0B48}" srcOrd="2" destOrd="0" presId="urn:microsoft.com/office/officeart/2008/layout/LinedList"/>
    <dgm:cxn modelId="{A88AC073-5696-4D35-BAD4-E8BD2BCB6ADA}" type="presParOf" srcId="{E5734E2D-E8B8-4D33-8423-06F7598F09A4}" destId="{12350909-985C-4A8A-B5CD-A1E8B97D2983}" srcOrd="5" destOrd="0" presId="urn:microsoft.com/office/officeart/2008/layout/LinedList"/>
    <dgm:cxn modelId="{B280C7CC-FDB9-45D3-8D8A-3A1EA1F0C79E}" type="presParOf" srcId="{E5734E2D-E8B8-4D33-8423-06F7598F09A4}" destId="{3B17FD02-FF05-4813-8B17-CEC8734061AC}" srcOrd="6" destOrd="0" presId="urn:microsoft.com/office/officeart/2008/layout/LinedList"/>
    <dgm:cxn modelId="{4F088361-DFE0-48B9-BCE3-643F050F4435}" type="presParOf" srcId="{E5734E2D-E8B8-4D33-8423-06F7598F09A4}" destId="{BDEF5D07-8888-4C01-80A4-FC934AA0E5DB}" srcOrd="7" destOrd="0" presId="urn:microsoft.com/office/officeart/2008/layout/LinedList"/>
    <dgm:cxn modelId="{D291ECE9-AD97-4792-83E3-F1B084130603}" type="presParOf" srcId="{BDEF5D07-8888-4C01-80A4-FC934AA0E5DB}" destId="{B7AEA7D2-9F36-4EB9-B16D-24D710D148F6}" srcOrd="0" destOrd="0" presId="urn:microsoft.com/office/officeart/2008/layout/LinedList"/>
    <dgm:cxn modelId="{31F5E468-C5F8-49C7-A105-D6BE6E21ED5C}" type="presParOf" srcId="{BDEF5D07-8888-4C01-80A4-FC934AA0E5DB}" destId="{7E6D9F87-4CCD-48A8-9B30-3F302B6C7F3F}" srcOrd="1" destOrd="0" presId="urn:microsoft.com/office/officeart/2008/layout/LinedList"/>
    <dgm:cxn modelId="{E1476A91-CB0A-4FE5-ADD1-432849E0DDB2}" type="presParOf" srcId="{BDEF5D07-8888-4C01-80A4-FC934AA0E5DB}" destId="{80D36B3B-A179-498E-B6B8-FEE8A7252427}" srcOrd="2" destOrd="0" presId="urn:microsoft.com/office/officeart/2008/layout/LinedList"/>
    <dgm:cxn modelId="{D05C57FB-79E2-4C7E-B73E-DB7E023CFC4D}" type="presParOf" srcId="{E5734E2D-E8B8-4D33-8423-06F7598F09A4}" destId="{C688460D-549C-44AF-B7A0-7C04C3006EF1}" srcOrd="8" destOrd="0" presId="urn:microsoft.com/office/officeart/2008/layout/LinedList"/>
    <dgm:cxn modelId="{2DCEC756-3C16-4865-8A73-EAE5C33D6C41}" type="presParOf" srcId="{E5734E2D-E8B8-4D33-8423-06F7598F09A4}" destId="{8199BA0A-9EB9-45BA-A382-F998A1E57370}" srcOrd="9" destOrd="0" presId="urn:microsoft.com/office/officeart/2008/layout/LinedList"/>
    <dgm:cxn modelId="{94061AE6-6F0C-489B-ADD4-57CFFA3AF537}" type="presParOf" srcId="{E5734E2D-E8B8-4D33-8423-06F7598F09A4}" destId="{10D17BD7-2AEC-46D5-B6B8-A1D8B2C1C357}" srcOrd="10" destOrd="0" presId="urn:microsoft.com/office/officeart/2008/layout/LinedList"/>
    <dgm:cxn modelId="{9D2A08E0-DD50-499C-8F8F-6D627C723F89}" type="presParOf" srcId="{10D17BD7-2AEC-46D5-B6B8-A1D8B2C1C357}" destId="{6C1F6B59-B48B-4F62-A948-123FAFB33C3E}" srcOrd="0" destOrd="0" presId="urn:microsoft.com/office/officeart/2008/layout/LinedList"/>
    <dgm:cxn modelId="{336533A6-7811-4009-954C-62A816F3015D}" type="presParOf" srcId="{10D17BD7-2AEC-46D5-B6B8-A1D8B2C1C357}" destId="{B4A38ECF-081C-4674-AB78-B6DE2D3E9D4C}" srcOrd="1" destOrd="0" presId="urn:microsoft.com/office/officeart/2008/layout/LinedList"/>
    <dgm:cxn modelId="{4048ED5F-7F28-45DF-B3D1-16451241506F}" type="presParOf" srcId="{10D17BD7-2AEC-46D5-B6B8-A1D8B2C1C357}" destId="{ECF83A00-C790-4F8C-B564-CA6F0BFA107A}" srcOrd="2" destOrd="0" presId="urn:microsoft.com/office/officeart/2008/layout/LinedList"/>
    <dgm:cxn modelId="{F5B48EB6-E1BE-4ABD-84EB-9B1CFF6F9A35}" type="presParOf" srcId="{E5734E2D-E8B8-4D33-8423-06F7598F09A4}" destId="{F7F3245B-9963-4A71-8EB6-06551294D683}" srcOrd="11" destOrd="0" presId="urn:microsoft.com/office/officeart/2008/layout/LinedList"/>
    <dgm:cxn modelId="{6527E211-5980-4796-9CAA-22C5A853BD96}" type="presParOf" srcId="{E5734E2D-E8B8-4D33-8423-06F7598F09A4}" destId="{F5225AA4-537E-4060-A2A9-6C326D2F4313}" srcOrd="12" destOrd="0" presId="urn:microsoft.com/office/officeart/2008/layout/LinedList"/>
    <dgm:cxn modelId="{FF172EAA-8AD0-44C8-BDE9-8F56250C2F86}" type="presParOf" srcId="{E5734E2D-E8B8-4D33-8423-06F7598F09A4}" destId="{5701EAEF-E152-49F6-A3D0-FC7CB0065104}" srcOrd="13" destOrd="0" presId="urn:microsoft.com/office/officeart/2008/layout/LinedList"/>
    <dgm:cxn modelId="{B4139C7F-01CC-4C8E-80D3-5CF91385B57B}" type="presParOf" srcId="{5701EAEF-E152-49F6-A3D0-FC7CB0065104}" destId="{6DE608AA-A584-4B45-9D66-4CC116F7AA36}" srcOrd="0" destOrd="0" presId="urn:microsoft.com/office/officeart/2008/layout/LinedList"/>
    <dgm:cxn modelId="{95602658-95D9-4EBE-BF22-DE042F6BD85E}" type="presParOf" srcId="{5701EAEF-E152-49F6-A3D0-FC7CB0065104}" destId="{B4B8211F-8CBA-4112-A0B7-361AAF5EF8E4}" srcOrd="1" destOrd="0" presId="urn:microsoft.com/office/officeart/2008/layout/LinedList"/>
    <dgm:cxn modelId="{E6886EC4-5300-4954-ADAF-61AB86A138CA}" type="presParOf" srcId="{5701EAEF-E152-49F6-A3D0-FC7CB0065104}" destId="{A5BBC3AF-2343-44F9-BF10-AA52FDDA6396}" srcOrd="2" destOrd="0" presId="urn:microsoft.com/office/officeart/2008/layout/LinedList"/>
    <dgm:cxn modelId="{3647B98C-F108-4D2C-984F-6648909AC23E}" type="presParOf" srcId="{E5734E2D-E8B8-4D33-8423-06F7598F09A4}" destId="{73882494-8B79-4247-A1BF-445ECCF4E038}" srcOrd="14" destOrd="0" presId="urn:microsoft.com/office/officeart/2008/layout/LinedList"/>
    <dgm:cxn modelId="{E84D7A80-2FA7-4972-A544-30DCD133D6C2}" type="presParOf" srcId="{E5734E2D-E8B8-4D33-8423-06F7598F09A4}" destId="{7BF5C6E0-0700-47B4-B16F-A1BD7E6C4E2E}" srcOrd="15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2FB3A0D-38DC-6F44-A161-51C109213DAA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4155C1C-5298-AB4E-B665-A6BE7A4AC4AB}">
      <dgm:prSet phldrT="[Text]" custT="1"/>
      <dgm:spPr/>
      <dgm:t>
        <a:bodyPr/>
        <a:lstStyle/>
        <a:p>
          <a:r>
            <a:rPr lang="en-US" sz="2000" dirty="0"/>
            <a:t>3 Roles</a:t>
          </a:r>
        </a:p>
      </dgm:t>
    </dgm:pt>
    <dgm:pt modelId="{B6C86DFA-E17A-7244-B454-C67D339DF154}" type="parTrans" cxnId="{7338CC1F-A0D4-EC42-8343-0720DF41832A}">
      <dgm:prSet/>
      <dgm:spPr/>
      <dgm:t>
        <a:bodyPr/>
        <a:lstStyle/>
        <a:p>
          <a:endParaRPr lang="en-US"/>
        </a:p>
      </dgm:t>
    </dgm:pt>
    <dgm:pt modelId="{6B0B9356-7348-C445-9117-99D3A3F13AA6}" type="sibTrans" cxnId="{7338CC1F-A0D4-EC42-8343-0720DF41832A}">
      <dgm:prSet/>
      <dgm:spPr/>
      <dgm:t>
        <a:bodyPr/>
        <a:lstStyle/>
        <a:p>
          <a:endParaRPr lang="en-US"/>
        </a:p>
      </dgm:t>
    </dgm:pt>
    <dgm:pt modelId="{7C78A4A2-37EA-5342-811A-188C689EEF0F}">
      <dgm:prSet phldrT="[Text]"/>
      <dgm:spPr/>
      <dgm:t>
        <a:bodyPr/>
        <a:lstStyle/>
        <a:p>
          <a:r>
            <a:rPr lang="en-US" dirty="0"/>
            <a:t>Product Owner</a:t>
          </a:r>
        </a:p>
      </dgm:t>
    </dgm:pt>
    <dgm:pt modelId="{4F493E2D-1724-034C-AFFA-1280E4BC725F}" type="parTrans" cxnId="{595ACE99-F63B-BB4F-96B1-4D3C3C2B2AF8}">
      <dgm:prSet/>
      <dgm:spPr/>
      <dgm:t>
        <a:bodyPr/>
        <a:lstStyle/>
        <a:p>
          <a:endParaRPr lang="en-US"/>
        </a:p>
      </dgm:t>
    </dgm:pt>
    <dgm:pt modelId="{32A9084A-9800-F04E-9270-940A412E8EEB}" type="sibTrans" cxnId="{595ACE99-F63B-BB4F-96B1-4D3C3C2B2AF8}">
      <dgm:prSet/>
      <dgm:spPr/>
      <dgm:t>
        <a:bodyPr/>
        <a:lstStyle/>
        <a:p>
          <a:endParaRPr lang="en-US"/>
        </a:p>
      </dgm:t>
    </dgm:pt>
    <dgm:pt modelId="{84B0C486-49D4-3B4D-92B2-901F2757EFCD}">
      <dgm:prSet phldrT="[Text]"/>
      <dgm:spPr/>
      <dgm:t>
        <a:bodyPr/>
        <a:lstStyle/>
        <a:p>
          <a:r>
            <a:rPr lang="en-US" dirty="0"/>
            <a:t>Scrum Master</a:t>
          </a:r>
        </a:p>
      </dgm:t>
    </dgm:pt>
    <dgm:pt modelId="{18360413-AD24-814D-866F-35FA31054081}" type="parTrans" cxnId="{CEBCA9BF-36F5-BB49-8BEA-1D87790F5363}">
      <dgm:prSet/>
      <dgm:spPr/>
      <dgm:t>
        <a:bodyPr/>
        <a:lstStyle/>
        <a:p>
          <a:endParaRPr lang="en-US"/>
        </a:p>
      </dgm:t>
    </dgm:pt>
    <dgm:pt modelId="{D22C1865-B8D0-754C-82BF-88D0889B1D62}" type="sibTrans" cxnId="{CEBCA9BF-36F5-BB49-8BEA-1D87790F5363}">
      <dgm:prSet/>
      <dgm:spPr/>
      <dgm:t>
        <a:bodyPr/>
        <a:lstStyle/>
        <a:p>
          <a:endParaRPr lang="en-US"/>
        </a:p>
      </dgm:t>
    </dgm:pt>
    <dgm:pt modelId="{95A97185-58A9-D845-A75C-F2735A043E25}">
      <dgm:prSet phldrT="[Text]" custT="1"/>
      <dgm:spPr/>
      <dgm:t>
        <a:bodyPr/>
        <a:lstStyle/>
        <a:p>
          <a:r>
            <a:rPr lang="en-US" sz="2000" dirty="0"/>
            <a:t>5 </a:t>
          </a:r>
          <a:r>
            <a:rPr lang="es-ES_tradnl" sz="2000" noProof="0" dirty="0"/>
            <a:t>Ceremonias</a:t>
          </a:r>
        </a:p>
      </dgm:t>
    </dgm:pt>
    <dgm:pt modelId="{A7177DE0-D477-B84D-A5C0-3B12189605F0}" type="parTrans" cxnId="{06979A51-4B07-0A49-8BAF-FBBC0B42EB6E}">
      <dgm:prSet/>
      <dgm:spPr/>
      <dgm:t>
        <a:bodyPr/>
        <a:lstStyle/>
        <a:p>
          <a:endParaRPr lang="en-US"/>
        </a:p>
      </dgm:t>
    </dgm:pt>
    <dgm:pt modelId="{E9920F1C-A049-F946-B14D-F1F52649F4D3}" type="sibTrans" cxnId="{06979A51-4B07-0A49-8BAF-FBBC0B42EB6E}">
      <dgm:prSet/>
      <dgm:spPr/>
      <dgm:t>
        <a:bodyPr/>
        <a:lstStyle/>
        <a:p>
          <a:endParaRPr lang="en-US"/>
        </a:p>
      </dgm:t>
    </dgm:pt>
    <dgm:pt modelId="{20616F08-1BE9-074A-9D5B-9C54888694A4}">
      <dgm:prSet phldrT="[Text]"/>
      <dgm:spPr/>
      <dgm:t>
        <a:bodyPr/>
        <a:lstStyle/>
        <a:p>
          <a:r>
            <a:rPr lang="en-US" dirty="0"/>
            <a:t>Sprint Planning </a:t>
          </a:r>
        </a:p>
      </dgm:t>
    </dgm:pt>
    <dgm:pt modelId="{D2C1FB73-1008-2A48-AE73-4DB1797632D1}" type="parTrans" cxnId="{E8F7C185-92F1-434A-95A5-118FC51EB4B5}">
      <dgm:prSet/>
      <dgm:spPr/>
      <dgm:t>
        <a:bodyPr/>
        <a:lstStyle/>
        <a:p>
          <a:endParaRPr lang="en-US"/>
        </a:p>
      </dgm:t>
    </dgm:pt>
    <dgm:pt modelId="{02D2C8CC-B768-8148-9458-42B0CB6A1FB8}" type="sibTrans" cxnId="{E8F7C185-92F1-434A-95A5-118FC51EB4B5}">
      <dgm:prSet/>
      <dgm:spPr/>
      <dgm:t>
        <a:bodyPr/>
        <a:lstStyle/>
        <a:p>
          <a:endParaRPr lang="en-US"/>
        </a:p>
      </dgm:t>
    </dgm:pt>
    <dgm:pt modelId="{423B0774-C5F4-4240-8C86-893C468253DC}">
      <dgm:prSet phldrT="[Text]"/>
      <dgm:spPr/>
      <dgm:t>
        <a:bodyPr/>
        <a:lstStyle/>
        <a:p>
          <a:r>
            <a:rPr lang="en-US" dirty="0"/>
            <a:t>Sprint Retrospective </a:t>
          </a:r>
        </a:p>
      </dgm:t>
    </dgm:pt>
    <dgm:pt modelId="{D9BAD56C-1A19-1948-BC3B-86D252F0E3A2}" type="parTrans" cxnId="{E3CAC229-B0ED-9242-9138-CF52633F2490}">
      <dgm:prSet/>
      <dgm:spPr/>
      <dgm:t>
        <a:bodyPr/>
        <a:lstStyle/>
        <a:p>
          <a:endParaRPr lang="en-US"/>
        </a:p>
      </dgm:t>
    </dgm:pt>
    <dgm:pt modelId="{F73AF97C-AF74-994C-B993-63553EF0D334}" type="sibTrans" cxnId="{E3CAC229-B0ED-9242-9138-CF52633F2490}">
      <dgm:prSet/>
      <dgm:spPr/>
      <dgm:t>
        <a:bodyPr/>
        <a:lstStyle/>
        <a:p>
          <a:endParaRPr lang="en-US"/>
        </a:p>
      </dgm:t>
    </dgm:pt>
    <dgm:pt modelId="{62D231D2-C377-4943-AC4C-A2CC6292974A}">
      <dgm:prSet phldrT="[Text]" custT="1"/>
      <dgm:spPr/>
      <dgm:t>
        <a:bodyPr/>
        <a:lstStyle/>
        <a:p>
          <a:r>
            <a:rPr lang="en-US" sz="2000" dirty="0"/>
            <a:t>3 </a:t>
          </a:r>
          <a:r>
            <a:rPr lang="es-ES_tradnl" sz="2000" noProof="0" dirty="0"/>
            <a:t>Artefactos</a:t>
          </a:r>
          <a:r>
            <a:rPr lang="en-US" sz="2000" dirty="0"/>
            <a:t> </a:t>
          </a:r>
        </a:p>
      </dgm:t>
    </dgm:pt>
    <dgm:pt modelId="{CA8A4BE2-0BE2-2948-B321-BAB595602344}" type="parTrans" cxnId="{73F80B45-DBFC-A04A-B17D-D942752A7CCE}">
      <dgm:prSet/>
      <dgm:spPr/>
      <dgm:t>
        <a:bodyPr/>
        <a:lstStyle/>
        <a:p>
          <a:endParaRPr lang="en-US"/>
        </a:p>
      </dgm:t>
    </dgm:pt>
    <dgm:pt modelId="{83064C6B-0EE8-CA4B-A588-E18D23B2870D}" type="sibTrans" cxnId="{73F80B45-DBFC-A04A-B17D-D942752A7CCE}">
      <dgm:prSet/>
      <dgm:spPr/>
      <dgm:t>
        <a:bodyPr/>
        <a:lstStyle/>
        <a:p>
          <a:endParaRPr lang="en-US"/>
        </a:p>
      </dgm:t>
    </dgm:pt>
    <dgm:pt modelId="{9C18FB2C-6649-DC46-AB97-744F6FEAF0F4}">
      <dgm:prSet phldrT="[Text]"/>
      <dgm:spPr/>
      <dgm:t>
        <a:bodyPr/>
        <a:lstStyle/>
        <a:p>
          <a:r>
            <a:rPr lang="en-US" dirty="0"/>
            <a:t>Product Backlog </a:t>
          </a:r>
        </a:p>
      </dgm:t>
    </dgm:pt>
    <dgm:pt modelId="{196A47CE-1CDA-9C4B-9741-0506195D1B97}" type="parTrans" cxnId="{32F32D88-F2DC-8449-BE22-170B56AAD8C1}">
      <dgm:prSet/>
      <dgm:spPr/>
      <dgm:t>
        <a:bodyPr/>
        <a:lstStyle/>
        <a:p>
          <a:endParaRPr lang="en-US"/>
        </a:p>
      </dgm:t>
    </dgm:pt>
    <dgm:pt modelId="{34C87779-3E3B-7548-85E3-7A9BBCCC9F96}" type="sibTrans" cxnId="{32F32D88-F2DC-8449-BE22-170B56AAD8C1}">
      <dgm:prSet/>
      <dgm:spPr/>
      <dgm:t>
        <a:bodyPr/>
        <a:lstStyle/>
        <a:p>
          <a:endParaRPr lang="en-US"/>
        </a:p>
      </dgm:t>
    </dgm:pt>
    <dgm:pt modelId="{66E303EE-4740-1345-9081-A0FF5D13D3E7}">
      <dgm:prSet phldrT="[Text]"/>
      <dgm:spPr/>
      <dgm:t>
        <a:bodyPr/>
        <a:lstStyle/>
        <a:p>
          <a:r>
            <a:rPr lang="en-US" dirty="0"/>
            <a:t>Product Increment </a:t>
          </a:r>
        </a:p>
      </dgm:t>
    </dgm:pt>
    <dgm:pt modelId="{E56A765F-F706-1645-B576-DDC6C55C7B8C}" type="parTrans" cxnId="{0F1BCF51-47F2-AD40-AE36-DA74B534C00D}">
      <dgm:prSet/>
      <dgm:spPr/>
      <dgm:t>
        <a:bodyPr/>
        <a:lstStyle/>
        <a:p>
          <a:endParaRPr lang="en-US"/>
        </a:p>
      </dgm:t>
    </dgm:pt>
    <dgm:pt modelId="{CE87D011-F26A-7B4B-B79A-46080FC0E554}" type="sibTrans" cxnId="{0F1BCF51-47F2-AD40-AE36-DA74B534C00D}">
      <dgm:prSet/>
      <dgm:spPr/>
      <dgm:t>
        <a:bodyPr/>
        <a:lstStyle/>
        <a:p>
          <a:endParaRPr lang="en-US"/>
        </a:p>
      </dgm:t>
    </dgm:pt>
    <dgm:pt modelId="{E98C9D61-A816-3147-B2D3-34CD2BB47F5F}">
      <dgm:prSet phldrT="[Text]"/>
      <dgm:spPr/>
      <dgm:t>
        <a:bodyPr/>
        <a:lstStyle/>
        <a:p>
          <a:r>
            <a:rPr lang="en-US" dirty="0" err="1"/>
            <a:t>Equipo</a:t>
          </a:r>
          <a:r>
            <a:rPr lang="en-US" dirty="0"/>
            <a:t> Desarrollo </a:t>
          </a:r>
        </a:p>
      </dgm:t>
    </dgm:pt>
    <dgm:pt modelId="{E0AECBBB-A393-DE45-B3B1-C0E616AD05BC}" type="parTrans" cxnId="{71C5A595-74E0-4745-B8A1-5BE4961B71AB}">
      <dgm:prSet/>
      <dgm:spPr/>
      <dgm:t>
        <a:bodyPr/>
        <a:lstStyle/>
        <a:p>
          <a:endParaRPr lang="en-US"/>
        </a:p>
      </dgm:t>
    </dgm:pt>
    <dgm:pt modelId="{AFF8D4BE-A5EF-C74D-92F6-515AC15D904F}" type="sibTrans" cxnId="{71C5A595-74E0-4745-B8A1-5BE4961B71AB}">
      <dgm:prSet/>
      <dgm:spPr/>
      <dgm:t>
        <a:bodyPr/>
        <a:lstStyle/>
        <a:p>
          <a:endParaRPr lang="en-US"/>
        </a:p>
      </dgm:t>
    </dgm:pt>
    <dgm:pt modelId="{FD321116-E45B-4349-BEBC-2BC88BE4C1B8}">
      <dgm:prSet phldrT="[Text]"/>
      <dgm:spPr/>
      <dgm:t>
        <a:bodyPr/>
        <a:lstStyle/>
        <a:p>
          <a:r>
            <a:rPr lang="en-US" dirty="0"/>
            <a:t>Daily Meeting</a:t>
          </a:r>
        </a:p>
      </dgm:t>
    </dgm:pt>
    <dgm:pt modelId="{4BE7F8B4-5A1A-7B4F-8245-7E057788AB51}" type="parTrans" cxnId="{64D9D0BB-2F97-F14B-8CD0-CC854FAB497B}">
      <dgm:prSet/>
      <dgm:spPr/>
      <dgm:t>
        <a:bodyPr/>
        <a:lstStyle/>
        <a:p>
          <a:endParaRPr lang="en-US"/>
        </a:p>
      </dgm:t>
    </dgm:pt>
    <dgm:pt modelId="{AE818C4E-7E04-0744-8BDC-C82E39E6C4FE}" type="sibTrans" cxnId="{64D9D0BB-2F97-F14B-8CD0-CC854FAB497B}">
      <dgm:prSet/>
      <dgm:spPr/>
      <dgm:t>
        <a:bodyPr/>
        <a:lstStyle/>
        <a:p>
          <a:endParaRPr lang="en-US"/>
        </a:p>
      </dgm:t>
    </dgm:pt>
    <dgm:pt modelId="{0BF17544-2A58-8844-9B9C-2A457D713BED}">
      <dgm:prSet phldrT="[Text]"/>
      <dgm:spPr/>
      <dgm:t>
        <a:bodyPr/>
        <a:lstStyle/>
        <a:p>
          <a:r>
            <a:rPr lang="en-US" dirty="0"/>
            <a:t>Refinement</a:t>
          </a:r>
        </a:p>
      </dgm:t>
    </dgm:pt>
    <dgm:pt modelId="{0099B467-13C2-F345-9130-8A1D12C89B49}" type="parTrans" cxnId="{7B8F8DE1-B988-8F45-B15B-985641538DD4}">
      <dgm:prSet/>
      <dgm:spPr/>
      <dgm:t>
        <a:bodyPr/>
        <a:lstStyle/>
        <a:p>
          <a:endParaRPr lang="en-US"/>
        </a:p>
      </dgm:t>
    </dgm:pt>
    <dgm:pt modelId="{A6B6AF16-BC05-154B-BD99-551E0E7DBCD7}" type="sibTrans" cxnId="{7B8F8DE1-B988-8F45-B15B-985641538DD4}">
      <dgm:prSet/>
      <dgm:spPr/>
      <dgm:t>
        <a:bodyPr/>
        <a:lstStyle/>
        <a:p>
          <a:endParaRPr lang="en-US"/>
        </a:p>
      </dgm:t>
    </dgm:pt>
    <dgm:pt modelId="{142521D2-76C4-2A48-915A-439D6C8D936B}">
      <dgm:prSet phldrT="[Text]"/>
      <dgm:spPr/>
      <dgm:t>
        <a:bodyPr/>
        <a:lstStyle/>
        <a:p>
          <a:r>
            <a:rPr lang="en-US" dirty="0"/>
            <a:t>Sprint Review</a:t>
          </a:r>
        </a:p>
      </dgm:t>
    </dgm:pt>
    <dgm:pt modelId="{FAF3B1D2-211E-4549-957F-1E1340F43F59}" type="parTrans" cxnId="{D307077E-5494-2247-8736-A42C71652919}">
      <dgm:prSet/>
      <dgm:spPr/>
      <dgm:t>
        <a:bodyPr/>
        <a:lstStyle/>
        <a:p>
          <a:endParaRPr lang="en-US"/>
        </a:p>
      </dgm:t>
    </dgm:pt>
    <dgm:pt modelId="{46ECB339-2FC2-2D4A-A592-8D3EF27FD323}" type="sibTrans" cxnId="{D307077E-5494-2247-8736-A42C71652919}">
      <dgm:prSet/>
      <dgm:spPr/>
      <dgm:t>
        <a:bodyPr/>
        <a:lstStyle/>
        <a:p>
          <a:endParaRPr lang="en-US"/>
        </a:p>
      </dgm:t>
    </dgm:pt>
    <dgm:pt modelId="{1155946C-31D5-5547-9A09-CC83F7E480DB}">
      <dgm:prSet phldrT="[Text]"/>
      <dgm:spPr/>
      <dgm:t>
        <a:bodyPr/>
        <a:lstStyle/>
        <a:p>
          <a:r>
            <a:rPr lang="en-US" dirty="0"/>
            <a:t>Sprint Backlog</a:t>
          </a:r>
        </a:p>
      </dgm:t>
    </dgm:pt>
    <dgm:pt modelId="{94D1A4F4-1B0D-3049-9EAC-8E0AC24EDAC1}" type="parTrans" cxnId="{62544BF0-97F8-044F-8F6C-6149C35990C7}">
      <dgm:prSet/>
      <dgm:spPr/>
      <dgm:t>
        <a:bodyPr/>
        <a:lstStyle/>
        <a:p>
          <a:endParaRPr lang="en-US"/>
        </a:p>
      </dgm:t>
    </dgm:pt>
    <dgm:pt modelId="{BF249A3B-2334-A14A-9A93-823A31EC8ADA}" type="sibTrans" cxnId="{62544BF0-97F8-044F-8F6C-6149C35990C7}">
      <dgm:prSet/>
      <dgm:spPr/>
      <dgm:t>
        <a:bodyPr/>
        <a:lstStyle/>
        <a:p>
          <a:endParaRPr lang="en-US"/>
        </a:p>
      </dgm:t>
    </dgm:pt>
    <dgm:pt modelId="{EE0FB63B-3248-F54F-B301-66B5C4688447}" type="pres">
      <dgm:prSet presAssocID="{92FB3A0D-38DC-6F44-A161-51C109213DAA}" presName="linear" presStyleCnt="0">
        <dgm:presLayoutVars>
          <dgm:dir/>
          <dgm:animLvl val="lvl"/>
          <dgm:resizeHandles val="exact"/>
        </dgm:presLayoutVars>
      </dgm:prSet>
      <dgm:spPr/>
    </dgm:pt>
    <dgm:pt modelId="{A25EE370-119D-0541-A09E-9922DD3EC20F}" type="pres">
      <dgm:prSet presAssocID="{34155C1C-5298-AB4E-B665-A6BE7A4AC4AB}" presName="parentLin" presStyleCnt="0"/>
      <dgm:spPr/>
    </dgm:pt>
    <dgm:pt modelId="{8B07B344-F89C-FF4E-A918-C62177119313}" type="pres">
      <dgm:prSet presAssocID="{34155C1C-5298-AB4E-B665-A6BE7A4AC4AB}" presName="parentLeftMargin" presStyleLbl="node1" presStyleIdx="0" presStyleCnt="3"/>
      <dgm:spPr/>
    </dgm:pt>
    <dgm:pt modelId="{5141CF59-13DA-9F43-A4E9-361585CB6FF1}" type="pres">
      <dgm:prSet presAssocID="{34155C1C-5298-AB4E-B665-A6BE7A4AC4AB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C7B9795B-9AA5-9C4D-9A91-59E3DD607848}" type="pres">
      <dgm:prSet presAssocID="{34155C1C-5298-AB4E-B665-A6BE7A4AC4AB}" presName="negativeSpace" presStyleCnt="0"/>
      <dgm:spPr/>
    </dgm:pt>
    <dgm:pt modelId="{C1412778-FE63-0247-8440-D2AAEE3E870D}" type="pres">
      <dgm:prSet presAssocID="{34155C1C-5298-AB4E-B665-A6BE7A4AC4AB}" presName="childText" presStyleLbl="conFgAcc1" presStyleIdx="0" presStyleCnt="3">
        <dgm:presLayoutVars>
          <dgm:bulletEnabled val="1"/>
        </dgm:presLayoutVars>
      </dgm:prSet>
      <dgm:spPr/>
    </dgm:pt>
    <dgm:pt modelId="{DB299FD2-A2DD-D24D-B26A-8642802335DB}" type="pres">
      <dgm:prSet presAssocID="{6B0B9356-7348-C445-9117-99D3A3F13AA6}" presName="spaceBetweenRectangles" presStyleCnt="0"/>
      <dgm:spPr/>
    </dgm:pt>
    <dgm:pt modelId="{A1E07484-5E13-1E43-A85A-F354B5B9A880}" type="pres">
      <dgm:prSet presAssocID="{95A97185-58A9-D845-A75C-F2735A043E25}" presName="parentLin" presStyleCnt="0"/>
      <dgm:spPr/>
    </dgm:pt>
    <dgm:pt modelId="{7F4CC899-8A4B-AC44-950B-8EB1C4598D73}" type="pres">
      <dgm:prSet presAssocID="{95A97185-58A9-D845-A75C-F2735A043E25}" presName="parentLeftMargin" presStyleLbl="node1" presStyleIdx="0" presStyleCnt="3"/>
      <dgm:spPr/>
    </dgm:pt>
    <dgm:pt modelId="{E5DBCDC8-7963-2F4C-88B6-D86F75F40D17}" type="pres">
      <dgm:prSet presAssocID="{95A97185-58A9-D845-A75C-F2735A043E25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B68AE94-CD39-5048-9980-4019B345949F}" type="pres">
      <dgm:prSet presAssocID="{95A97185-58A9-D845-A75C-F2735A043E25}" presName="negativeSpace" presStyleCnt="0"/>
      <dgm:spPr/>
    </dgm:pt>
    <dgm:pt modelId="{93A839F3-96CE-C84D-A0A4-3F70C9D55F7A}" type="pres">
      <dgm:prSet presAssocID="{95A97185-58A9-D845-A75C-F2735A043E25}" presName="childText" presStyleLbl="conFgAcc1" presStyleIdx="1" presStyleCnt="3">
        <dgm:presLayoutVars>
          <dgm:bulletEnabled val="1"/>
        </dgm:presLayoutVars>
      </dgm:prSet>
      <dgm:spPr/>
    </dgm:pt>
    <dgm:pt modelId="{6F5866D8-B83A-6645-A6D5-4CF17FC97731}" type="pres">
      <dgm:prSet presAssocID="{E9920F1C-A049-F946-B14D-F1F52649F4D3}" presName="spaceBetweenRectangles" presStyleCnt="0"/>
      <dgm:spPr/>
    </dgm:pt>
    <dgm:pt modelId="{811B9BE3-458F-D24A-B56F-B7FBF8DDCCAC}" type="pres">
      <dgm:prSet presAssocID="{62D231D2-C377-4943-AC4C-A2CC6292974A}" presName="parentLin" presStyleCnt="0"/>
      <dgm:spPr/>
    </dgm:pt>
    <dgm:pt modelId="{592BB3EA-8EF8-664D-A1E7-5998A8E2D1C2}" type="pres">
      <dgm:prSet presAssocID="{62D231D2-C377-4943-AC4C-A2CC6292974A}" presName="parentLeftMargin" presStyleLbl="node1" presStyleIdx="1" presStyleCnt="3"/>
      <dgm:spPr/>
    </dgm:pt>
    <dgm:pt modelId="{27D9F143-9B95-094C-9062-0686AAA1AFBA}" type="pres">
      <dgm:prSet presAssocID="{62D231D2-C377-4943-AC4C-A2CC6292974A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B9F17C95-B7A5-9642-B6B5-BD5F2BC2C814}" type="pres">
      <dgm:prSet presAssocID="{62D231D2-C377-4943-AC4C-A2CC6292974A}" presName="negativeSpace" presStyleCnt="0"/>
      <dgm:spPr/>
    </dgm:pt>
    <dgm:pt modelId="{BA4C6F7B-FFA6-F245-9FD1-584EBC1072DF}" type="pres">
      <dgm:prSet presAssocID="{62D231D2-C377-4943-AC4C-A2CC6292974A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9D3DCB03-2F3F-794A-8FBF-7AE8FA76A709}" type="presOf" srcId="{34155C1C-5298-AB4E-B665-A6BE7A4AC4AB}" destId="{8B07B344-F89C-FF4E-A918-C62177119313}" srcOrd="0" destOrd="0" presId="urn:microsoft.com/office/officeart/2005/8/layout/list1"/>
    <dgm:cxn modelId="{B11E110F-F9CD-C443-BF09-2D9EBDAA55FC}" type="presOf" srcId="{9C18FB2C-6649-DC46-AB97-744F6FEAF0F4}" destId="{BA4C6F7B-FFA6-F245-9FD1-584EBC1072DF}" srcOrd="0" destOrd="0" presId="urn:microsoft.com/office/officeart/2005/8/layout/list1"/>
    <dgm:cxn modelId="{7338CC1F-A0D4-EC42-8343-0720DF41832A}" srcId="{92FB3A0D-38DC-6F44-A161-51C109213DAA}" destId="{34155C1C-5298-AB4E-B665-A6BE7A4AC4AB}" srcOrd="0" destOrd="0" parTransId="{B6C86DFA-E17A-7244-B454-C67D339DF154}" sibTransId="{6B0B9356-7348-C445-9117-99D3A3F13AA6}"/>
    <dgm:cxn modelId="{E3CAC229-B0ED-9242-9138-CF52633F2490}" srcId="{95A97185-58A9-D845-A75C-F2735A043E25}" destId="{423B0774-C5F4-4240-8C86-893C468253DC}" srcOrd="4" destOrd="0" parTransId="{D9BAD56C-1A19-1948-BC3B-86D252F0E3A2}" sibTransId="{F73AF97C-AF74-994C-B993-63553EF0D334}"/>
    <dgm:cxn modelId="{49711343-9565-E64A-BDD7-F34B9DBC5A74}" type="presOf" srcId="{FD321116-E45B-4349-BEBC-2BC88BE4C1B8}" destId="{93A839F3-96CE-C84D-A0A4-3F70C9D55F7A}" srcOrd="0" destOrd="1" presId="urn:microsoft.com/office/officeart/2005/8/layout/list1"/>
    <dgm:cxn modelId="{73F80B45-DBFC-A04A-B17D-D942752A7CCE}" srcId="{92FB3A0D-38DC-6F44-A161-51C109213DAA}" destId="{62D231D2-C377-4943-AC4C-A2CC6292974A}" srcOrd="2" destOrd="0" parTransId="{CA8A4BE2-0BE2-2948-B321-BAB595602344}" sibTransId="{83064C6B-0EE8-CA4B-A588-E18D23B2870D}"/>
    <dgm:cxn modelId="{06979A51-4B07-0A49-8BAF-FBBC0B42EB6E}" srcId="{92FB3A0D-38DC-6F44-A161-51C109213DAA}" destId="{95A97185-58A9-D845-A75C-F2735A043E25}" srcOrd="1" destOrd="0" parTransId="{A7177DE0-D477-B84D-A5C0-3B12189605F0}" sibTransId="{E9920F1C-A049-F946-B14D-F1F52649F4D3}"/>
    <dgm:cxn modelId="{0F1BCF51-47F2-AD40-AE36-DA74B534C00D}" srcId="{62D231D2-C377-4943-AC4C-A2CC6292974A}" destId="{66E303EE-4740-1345-9081-A0FF5D13D3E7}" srcOrd="2" destOrd="0" parTransId="{E56A765F-F706-1645-B576-DDC6C55C7B8C}" sibTransId="{CE87D011-F26A-7B4B-B79A-46080FC0E554}"/>
    <dgm:cxn modelId="{46AA1F55-067A-4945-9CAB-E920EFE7B856}" type="presOf" srcId="{62D231D2-C377-4943-AC4C-A2CC6292974A}" destId="{27D9F143-9B95-094C-9062-0686AAA1AFBA}" srcOrd="1" destOrd="0" presId="urn:microsoft.com/office/officeart/2005/8/layout/list1"/>
    <dgm:cxn modelId="{CD1D9676-B72A-3D48-9D5B-290926B69207}" type="presOf" srcId="{7C78A4A2-37EA-5342-811A-188C689EEF0F}" destId="{C1412778-FE63-0247-8440-D2AAEE3E870D}" srcOrd="0" destOrd="0" presId="urn:microsoft.com/office/officeart/2005/8/layout/list1"/>
    <dgm:cxn modelId="{26519578-2F64-4A4A-9568-C631A2D25A81}" type="presOf" srcId="{62D231D2-C377-4943-AC4C-A2CC6292974A}" destId="{592BB3EA-8EF8-664D-A1E7-5998A8E2D1C2}" srcOrd="0" destOrd="0" presId="urn:microsoft.com/office/officeart/2005/8/layout/list1"/>
    <dgm:cxn modelId="{79A4605A-C57E-0641-BDC9-496236C0F612}" type="presOf" srcId="{20616F08-1BE9-074A-9D5B-9C54888694A4}" destId="{93A839F3-96CE-C84D-A0A4-3F70C9D55F7A}" srcOrd="0" destOrd="0" presId="urn:microsoft.com/office/officeart/2005/8/layout/list1"/>
    <dgm:cxn modelId="{D307077E-5494-2247-8736-A42C71652919}" srcId="{95A97185-58A9-D845-A75C-F2735A043E25}" destId="{142521D2-76C4-2A48-915A-439D6C8D936B}" srcOrd="3" destOrd="0" parTransId="{FAF3B1D2-211E-4549-957F-1E1340F43F59}" sibTransId="{46ECB339-2FC2-2D4A-A592-8D3EF27FD323}"/>
    <dgm:cxn modelId="{FD62BD83-B8B9-764E-9720-B6B7F90AE78C}" type="presOf" srcId="{0BF17544-2A58-8844-9B9C-2A457D713BED}" destId="{93A839F3-96CE-C84D-A0A4-3F70C9D55F7A}" srcOrd="0" destOrd="2" presId="urn:microsoft.com/office/officeart/2005/8/layout/list1"/>
    <dgm:cxn modelId="{3BD2D183-93C0-1B4C-8E1C-7D18D25DBDBC}" type="presOf" srcId="{423B0774-C5F4-4240-8C86-893C468253DC}" destId="{93A839F3-96CE-C84D-A0A4-3F70C9D55F7A}" srcOrd="0" destOrd="4" presId="urn:microsoft.com/office/officeart/2005/8/layout/list1"/>
    <dgm:cxn modelId="{E8F7C185-92F1-434A-95A5-118FC51EB4B5}" srcId="{95A97185-58A9-D845-A75C-F2735A043E25}" destId="{20616F08-1BE9-074A-9D5B-9C54888694A4}" srcOrd="0" destOrd="0" parTransId="{D2C1FB73-1008-2A48-AE73-4DB1797632D1}" sibTransId="{02D2C8CC-B768-8148-9458-42B0CB6A1FB8}"/>
    <dgm:cxn modelId="{32F32D88-F2DC-8449-BE22-170B56AAD8C1}" srcId="{62D231D2-C377-4943-AC4C-A2CC6292974A}" destId="{9C18FB2C-6649-DC46-AB97-744F6FEAF0F4}" srcOrd="0" destOrd="0" parTransId="{196A47CE-1CDA-9C4B-9741-0506195D1B97}" sibTransId="{34C87779-3E3B-7548-85E3-7A9BBCCC9F96}"/>
    <dgm:cxn modelId="{3AEA3B8F-FEAD-3641-A750-B220FED60087}" type="presOf" srcId="{34155C1C-5298-AB4E-B665-A6BE7A4AC4AB}" destId="{5141CF59-13DA-9F43-A4E9-361585CB6FF1}" srcOrd="1" destOrd="0" presId="urn:microsoft.com/office/officeart/2005/8/layout/list1"/>
    <dgm:cxn modelId="{ECF9F88F-DDC5-554D-B925-89EF0FD1257D}" type="presOf" srcId="{95A97185-58A9-D845-A75C-F2735A043E25}" destId="{7F4CC899-8A4B-AC44-950B-8EB1C4598D73}" srcOrd="0" destOrd="0" presId="urn:microsoft.com/office/officeart/2005/8/layout/list1"/>
    <dgm:cxn modelId="{71C5A595-74E0-4745-B8A1-5BE4961B71AB}" srcId="{34155C1C-5298-AB4E-B665-A6BE7A4AC4AB}" destId="{E98C9D61-A816-3147-B2D3-34CD2BB47F5F}" srcOrd="2" destOrd="0" parTransId="{E0AECBBB-A393-DE45-B3B1-C0E616AD05BC}" sibTransId="{AFF8D4BE-A5EF-C74D-92F6-515AC15D904F}"/>
    <dgm:cxn modelId="{D68FDE98-864B-0440-92E5-30C727D71E44}" type="presOf" srcId="{142521D2-76C4-2A48-915A-439D6C8D936B}" destId="{93A839F3-96CE-C84D-A0A4-3F70C9D55F7A}" srcOrd="0" destOrd="3" presId="urn:microsoft.com/office/officeart/2005/8/layout/list1"/>
    <dgm:cxn modelId="{595ACE99-F63B-BB4F-96B1-4D3C3C2B2AF8}" srcId="{34155C1C-5298-AB4E-B665-A6BE7A4AC4AB}" destId="{7C78A4A2-37EA-5342-811A-188C689EEF0F}" srcOrd="0" destOrd="0" parTransId="{4F493E2D-1724-034C-AFFA-1280E4BC725F}" sibTransId="{32A9084A-9800-F04E-9270-940A412E8EEB}"/>
    <dgm:cxn modelId="{8A3115B4-6350-A648-BB06-A8867595537A}" type="presOf" srcId="{66E303EE-4740-1345-9081-A0FF5D13D3E7}" destId="{BA4C6F7B-FFA6-F245-9FD1-584EBC1072DF}" srcOrd="0" destOrd="2" presId="urn:microsoft.com/office/officeart/2005/8/layout/list1"/>
    <dgm:cxn modelId="{CEF00FB5-6C99-4D47-AC9B-AA29ADA87488}" type="presOf" srcId="{E98C9D61-A816-3147-B2D3-34CD2BB47F5F}" destId="{C1412778-FE63-0247-8440-D2AAEE3E870D}" srcOrd="0" destOrd="2" presId="urn:microsoft.com/office/officeart/2005/8/layout/list1"/>
    <dgm:cxn modelId="{AD3012B8-F2AB-B246-BD32-C4FA642E5060}" type="presOf" srcId="{92FB3A0D-38DC-6F44-A161-51C109213DAA}" destId="{EE0FB63B-3248-F54F-B301-66B5C4688447}" srcOrd="0" destOrd="0" presId="urn:microsoft.com/office/officeart/2005/8/layout/list1"/>
    <dgm:cxn modelId="{321D86B8-5701-8746-AF61-E3BCC0458715}" type="presOf" srcId="{84B0C486-49D4-3B4D-92B2-901F2757EFCD}" destId="{C1412778-FE63-0247-8440-D2AAEE3E870D}" srcOrd="0" destOrd="1" presId="urn:microsoft.com/office/officeart/2005/8/layout/list1"/>
    <dgm:cxn modelId="{64D9D0BB-2F97-F14B-8CD0-CC854FAB497B}" srcId="{95A97185-58A9-D845-A75C-F2735A043E25}" destId="{FD321116-E45B-4349-BEBC-2BC88BE4C1B8}" srcOrd="1" destOrd="0" parTransId="{4BE7F8B4-5A1A-7B4F-8245-7E057788AB51}" sibTransId="{AE818C4E-7E04-0744-8BDC-C82E39E6C4FE}"/>
    <dgm:cxn modelId="{CEBCA9BF-36F5-BB49-8BEA-1D87790F5363}" srcId="{34155C1C-5298-AB4E-B665-A6BE7A4AC4AB}" destId="{84B0C486-49D4-3B4D-92B2-901F2757EFCD}" srcOrd="1" destOrd="0" parTransId="{18360413-AD24-814D-866F-35FA31054081}" sibTransId="{D22C1865-B8D0-754C-82BF-88D0889B1D62}"/>
    <dgm:cxn modelId="{6ED8DEC3-0111-C841-93FB-F1E3B8B0A14B}" type="presOf" srcId="{95A97185-58A9-D845-A75C-F2735A043E25}" destId="{E5DBCDC8-7963-2F4C-88B6-D86F75F40D17}" srcOrd="1" destOrd="0" presId="urn:microsoft.com/office/officeart/2005/8/layout/list1"/>
    <dgm:cxn modelId="{7B8F8DE1-B988-8F45-B15B-985641538DD4}" srcId="{95A97185-58A9-D845-A75C-F2735A043E25}" destId="{0BF17544-2A58-8844-9B9C-2A457D713BED}" srcOrd="2" destOrd="0" parTransId="{0099B467-13C2-F345-9130-8A1D12C89B49}" sibTransId="{A6B6AF16-BC05-154B-BD99-551E0E7DBCD7}"/>
    <dgm:cxn modelId="{62544BF0-97F8-044F-8F6C-6149C35990C7}" srcId="{62D231D2-C377-4943-AC4C-A2CC6292974A}" destId="{1155946C-31D5-5547-9A09-CC83F7E480DB}" srcOrd="1" destOrd="0" parTransId="{94D1A4F4-1B0D-3049-9EAC-8E0AC24EDAC1}" sibTransId="{BF249A3B-2334-A14A-9A93-823A31EC8ADA}"/>
    <dgm:cxn modelId="{1FC570F9-4EF2-E446-9318-9FAB807BEC84}" type="presOf" srcId="{1155946C-31D5-5547-9A09-CC83F7E480DB}" destId="{BA4C6F7B-FFA6-F245-9FD1-584EBC1072DF}" srcOrd="0" destOrd="1" presId="urn:microsoft.com/office/officeart/2005/8/layout/list1"/>
    <dgm:cxn modelId="{76D83F13-4A2F-E84F-A18C-B3C9847B6C67}" type="presParOf" srcId="{EE0FB63B-3248-F54F-B301-66B5C4688447}" destId="{A25EE370-119D-0541-A09E-9922DD3EC20F}" srcOrd="0" destOrd="0" presId="urn:microsoft.com/office/officeart/2005/8/layout/list1"/>
    <dgm:cxn modelId="{8B344220-CEBE-284F-920B-77203DF7A990}" type="presParOf" srcId="{A25EE370-119D-0541-A09E-9922DD3EC20F}" destId="{8B07B344-F89C-FF4E-A918-C62177119313}" srcOrd="0" destOrd="0" presId="urn:microsoft.com/office/officeart/2005/8/layout/list1"/>
    <dgm:cxn modelId="{615BA93C-EF6B-094B-B768-4D876AB4356F}" type="presParOf" srcId="{A25EE370-119D-0541-A09E-9922DD3EC20F}" destId="{5141CF59-13DA-9F43-A4E9-361585CB6FF1}" srcOrd="1" destOrd="0" presId="urn:microsoft.com/office/officeart/2005/8/layout/list1"/>
    <dgm:cxn modelId="{FE3FA1B5-0621-D24B-8757-B0DF575F74E5}" type="presParOf" srcId="{EE0FB63B-3248-F54F-B301-66B5C4688447}" destId="{C7B9795B-9AA5-9C4D-9A91-59E3DD607848}" srcOrd="1" destOrd="0" presId="urn:microsoft.com/office/officeart/2005/8/layout/list1"/>
    <dgm:cxn modelId="{F62F4964-636B-5E45-B457-45FB3C860D0F}" type="presParOf" srcId="{EE0FB63B-3248-F54F-B301-66B5C4688447}" destId="{C1412778-FE63-0247-8440-D2AAEE3E870D}" srcOrd="2" destOrd="0" presId="urn:microsoft.com/office/officeart/2005/8/layout/list1"/>
    <dgm:cxn modelId="{82B3DCDC-AAC0-9D47-8274-B75AC0FB31BE}" type="presParOf" srcId="{EE0FB63B-3248-F54F-B301-66B5C4688447}" destId="{DB299FD2-A2DD-D24D-B26A-8642802335DB}" srcOrd="3" destOrd="0" presId="urn:microsoft.com/office/officeart/2005/8/layout/list1"/>
    <dgm:cxn modelId="{6FE2B73B-475F-C042-9EC3-22EA9DC21551}" type="presParOf" srcId="{EE0FB63B-3248-F54F-B301-66B5C4688447}" destId="{A1E07484-5E13-1E43-A85A-F354B5B9A880}" srcOrd="4" destOrd="0" presId="urn:microsoft.com/office/officeart/2005/8/layout/list1"/>
    <dgm:cxn modelId="{5FF386E9-F3CF-1E42-B53A-EBF31EC6D904}" type="presParOf" srcId="{A1E07484-5E13-1E43-A85A-F354B5B9A880}" destId="{7F4CC899-8A4B-AC44-950B-8EB1C4598D73}" srcOrd="0" destOrd="0" presId="urn:microsoft.com/office/officeart/2005/8/layout/list1"/>
    <dgm:cxn modelId="{2049E857-B083-1541-B2E5-F7ADA29C2CB2}" type="presParOf" srcId="{A1E07484-5E13-1E43-A85A-F354B5B9A880}" destId="{E5DBCDC8-7963-2F4C-88B6-D86F75F40D17}" srcOrd="1" destOrd="0" presId="urn:microsoft.com/office/officeart/2005/8/layout/list1"/>
    <dgm:cxn modelId="{001340F5-9A61-F947-8AD9-BF1924594004}" type="presParOf" srcId="{EE0FB63B-3248-F54F-B301-66B5C4688447}" destId="{8B68AE94-CD39-5048-9980-4019B345949F}" srcOrd="5" destOrd="0" presId="urn:microsoft.com/office/officeart/2005/8/layout/list1"/>
    <dgm:cxn modelId="{A7CAE8D1-34FF-7C47-AECB-887CF1C2AC19}" type="presParOf" srcId="{EE0FB63B-3248-F54F-B301-66B5C4688447}" destId="{93A839F3-96CE-C84D-A0A4-3F70C9D55F7A}" srcOrd="6" destOrd="0" presId="urn:microsoft.com/office/officeart/2005/8/layout/list1"/>
    <dgm:cxn modelId="{05639279-2D71-6746-84B8-83688E6074FB}" type="presParOf" srcId="{EE0FB63B-3248-F54F-B301-66B5C4688447}" destId="{6F5866D8-B83A-6645-A6D5-4CF17FC97731}" srcOrd="7" destOrd="0" presId="urn:microsoft.com/office/officeart/2005/8/layout/list1"/>
    <dgm:cxn modelId="{4DC59125-A7B0-AA41-BBE0-89725243952C}" type="presParOf" srcId="{EE0FB63B-3248-F54F-B301-66B5C4688447}" destId="{811B9BE3-458F-D24A-B56F-B7FBF8DDCCAC}" srcOrd="8" destOrd="0" presId="urn:microsoft.com/office/officeart/2005/8/layout/list1"/>
    <dgm:cxn modelId="{67F6B92B-D3B7-BF41-8C80-3C039D39D555}" type="presParOf" srcId="{811B9BE3-458F-D24A-B56F-B7FBF8DDCCAC}" destId="{592BB3EA-8EF8-664D-A1E7-5998A8E2D1C2}" srcOrd="0" destOrd="0" presId="urn:microsoft.com/office/officeart/2005/8/layout/list1"/>
    <dgm:cxn modelId="{B5813411-F13D-1A42-A024-EE49E892D7DD}" type="presParOf" srcId="{811B9BE3-458F-D24A-B56F-B7FBF8DDCCAC}" destId="{27D9F143-9B95-094C-9062-0686AAA1AFBA}" srcOrd="1" destOrd="0" presId="urn:microsoft.com/office/officeart/2005/8/layout/list1"/>
    <dgm:cxn modelId="{C9BCB203-129E-F847-A576-72E408C6C974}" type="presParOf" srcId="{EE0FB63B-3248-F54F-B301-66B5C4688447}" destId="{B9F17C95-B7A5-9642-B6B5-BD5F2BC2C814}" srcOrd="9" destOrd="0" presId="urn:microsoft.com/office/officeart/2005/8/layout/list1"/>
    <dgm:cxn modelId="{FBB64726-BC6F-2947-ADDD-0B2678EC790A}" type="presParOf" srcId="{EE0FB63B-3248-F54F-B301-66B5C4688447}" destId="{BA4C6F7B-FFA6-F245-9FD1-584EBC1072DF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0F313A-148F-4494-8F19-A8FB76CDA45D}">
      <dsp:nvSpPr>
        <dsp:cNvPr id="0" name=""/>
        <dsp:cNvSpPr/>
      </dsp:nvSpPr>
      <dsp:spPr>
        <a:xfrm>
          <a:off x="0" y="0"/>
          <a:ext cx="445225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0547D4-A614-410A-96DB-A72B97F0735C}">
      <dsp:nvSpPr>
        <dsp:cNvPr id="0" name=""/>
        <dsp:cNvSpPr/>
      </dsp:nvSpPr>
      <dsp:spPr>
        <a:xfrm>
          <a:off x="0" y="0"/>
          <a:ext cx="890451" cy="40053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vert270" wrap="square" lIns="106680" tIns="106680" rIns="106680" bIns="106680" numCol="1" spcCol="1270" anchor="t" anchorCtr="0">
          <a:noAutofit/>
        </a:bodyPr>
        <a:lstStyle/>
        <a:p>
          <a:pPr marL="0" lvl="0" indent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R" sz="2800" b="1" kern="1200">
              <a:solidFill>
                <a:schemeClr val="bg1"/>
              </a:solidFill>
            </a:rPr>
            <a:t>Liderazgo Tradicional</a:t>
          </a:r>
        </a:p>
      </dsp:txBody>
      <dsp:txXfrm>
        <a:off x="0" y="0"/>
        <a:ext cx="890451" cy="4005339"/>
      </dsp:txXfrm>
    </dsp:sp>
    <dsp:sp modelId="{2FBB9053-9987-42CA-8817-90ADF743CB0F}">
      <dsp:nvSpPr>
        <dsp:cNvPr id="0" name=""/>
        <dsp:cNvSpPr/>
      </dsp:nvSpPr>
      <dsp:spPr>
        <a:xfrm>
          <a:off x="957235" y="37745"/>
          <a:ext cx="3495023" cy="754912"/>
        </a:xfrm>
        <a:prstGeom prst="rect">
          <a:avLst/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CR" sz="2100" kern="1200">
              <a:solidFill>
                <a:schemeClr val="bg1"/>
              </a:solidFill>
            </a:rPr>
            <a:t>Ve el liderazgo como un rango a obtener.</a:t>
          </a:r>
        </a:p>
      </dsp:txBody>
      <dsp:txXfrm>
        <a:off x="957235" y="37745"/>
        <a:ext cx="3495023" cy="754912"/>
      </dsp:txXfrm>
    </dsp:sp>
    <dsp:sp modelId="{300DDAFD-09C5-4478-BBAB-AF6220AEBF4A}">
      <dsp:nvSpPr>
        <dsp:cNvPr id="0" name=""/>
        <dsp:cNvSpPr/>
      </dsp:nvSpPr>
      <dsp:spPr>
        <a:xfrm>
          <a:off x="890451" y="792658"/>
          <a:ext cx="3561807" cy="0"/>
        </a:xfrm>
        <a:prstGeom prst="line">
          <a:avLst/>
        </a:prstGeom>
        <a:solidFill>
          <a:srgbClr val="C8102E">
            <a:hueOff val="0"/>
            <a:satOff val="0"/>
            <a:lumOff val="0"/>
            <a:alphaOff val="0"/>
          </a:srgbClr>
        </a:solidFill>
        <a:ln w="254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07B9F4-5EAD-43A2-84E7-541BE3761061}">
      <dsp:nvSpPr>
        <dsp:cNvPr id="0" name=""/>
        <dsp:cNvSpPr/>
      </dsp:nvSpPr>
      <dsp:spPr>
        <a:xfrm>
          <a:off x="957235" y="830403"/>
          <a:ext cx="3495023" cy="7549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R" sz="2100" kern="1200">
              <a:solidFill>
                <a:schemeClr val="bg1"/>
              </a:solidFill>
            </a:rPr>
            <a:t>Utiliza poder y control para impulsar el rendimiento.</a:t>
          </a:r>
        </a:p>
      </dsp:txBody>
      <dsp:txXfrm>
        <a:off x="957235" y="830403"/>
        <a:ext cx="3495023" cy="754912"/>
      </dsp:txXfrm>
    </dsp:sp>
    <dsp:sp modelId="{C60D253F-216D-42DD-A17A-85105D157346}">
      <dsp:nvSpPr>
        <dsp:cNvPr id="0" name=""/>
        <dsp:cNvSpPr/>
      </dsp:nvSpPr>
      <dsp:spPr>
        <a:xfrm>
          <a:off x="890451" y="1585316"/>
          <a:ext cx="3561807" cy="0"/>
        </a:xfrm>
        <a:prstGeom prst="line">
          <a:avLst/>
        </a:prstGeom>
        <a:solidFill>
          <a:srgbClr val="C8102E">
            <a:hueOff val="0"/>
            <a:satOff val="0"/>
            <a:lumOff val="0"/>
            <a:alphaOff val="0"/>
          </a:srgbClr>
        </a:solidFill>
        <a:ln w="254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048978-1BE7-4D28-96D9-8D466352D9B0}">
      <dsp:nvSpPr>
        <dsp:cNvPr id="0" name=""/>
        <dsp:cNvSpPr/>
      </dsp:nvSpPr>
      <dsp:spPr>
        <a:xfrm>
          <a:off x="957235" y="1623061"/>
          <a:ext cx="3495023" cy="7549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R" sz="2100" kern="1200">
              <a:solidFill>
                <a:schemeClr val="bg1"/>
              </a:solidFill>
            </a:rPr>
            <a:t>Mide el éxito a través de la producción.</a:t>
          </a:r>
        </a:p>
      </dsp:txBody>
      <dsp:txXfrm>
        <a:off x="957235" y="1623061"/>
        <a:ext cx="3495023" cy="754912"/>
      </dsp:txXfrm>
    </dsp:sp>
    <dsp:sp modelId="{CD8F9EF8-165D-41C3-9E7D-A0BC7F961CD7}">
      <dsp:nvSpPr>
        <dsp:cNvPr id="0" name=""/>
        <dsp:cNvSpPr/>
      </dsp:nvSpPr>
      <dsp:spPr>
        <a:xfrm>
          <a:off x="890451" y="2377974"/>
          <a:ext cx="3561807" cy="0"/>
        </a:xfrm>
        <a:prstGeom prst="line">
          <a:avLst/>
        </a:prstGeom>
        <a:solidFill>
          <a:srgbClr val="C8102E">
            <a:hueOff val="0"/>
            <a:satOff val="0"/>
            <a:lumOff val="0"/>
            <a:alphaOff val="0"/>
          </a:srgbClr>
        </a:solidFill>
        <a:ln w="254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02C007-5846-4648-ADF6-4CD91F294B12}">
      <dsp:nvSpPr>
        <dsp:cNvPr id="0" name=""/>
        <dsp:cNvSpPr/>
      </dsp:nvSpPr>
      <dsp:spPr>
        <a:xfrm>
          <a:off x="957235" y="2415720"/>
          <a:ext cx="3495023" cy="7549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R" sz="2100" kern="1200">
              <a:solidFill>
                <a:schemeClr val="bg1"/>
              </a:solidFill>
            </a:rPr>
            <a:t>Habla.</a:t>
          </a:r>
        </a:p>
      </dsp:txBody>
      <dsp:txXfrm>
        <a:off x="957235" y="2415720"/>
        <a:ext cx="3495023" cy="754912"/>
      </dsp:txXfrm>
    </dsp:sp>
    <dsp:sp modelId="{1B91F888-9169-47FE-95B2-2A7FF2DF9DC9}">
      <dsp:nvSpPr>
        <dsp:cNvPr id="0" name=""/>
        <dsp:cNvSpPr/>
      </dsp:nvSpPr>
      <dsp:spPr>
        <a:xfrm>
          <a:off x="890451" y="3170632"/>
          <a:ext cx="3561807" cy="0"/>
        </a:xfrm>
        <a:prstGeom prst="line">
          <a:avLst/>
        </a:prstGeom>
        <a:solidFill>
          <a:srgbClr val="C8102E">
            <a:hueOff val="0"/>
            <a:satOff val="0"/>
            <a:lumOff val="0"/>
            <a:alphaOff val="0"/>
          </a:srgbClr>
        </a:solidFill>
        <a:ln w="254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35667B-D1AF-4142-9C76-96001713844B}">
      <dsp:nvSpPr>
        <dsp:cNvPr id="0" name=""/>
        <dsp:cNvSpPr/>
      </dsp:nvSpPr>
      <dsp:spPr>
        <a:xfrm>
          <a:off x="957235" y="3208378"/>
          <a:ext cx="3495023" cy="7549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R" sz="2100" kern="1200">
              <a:solidFill>
                <a:schemeClr val="bg1"/>
              </a:solidFill>
            </a:rPr>
            <a:t>Cree que se trata de ellos.</a:t>
          </a:r>
        </a:p>
      </dsp:txBody>
      <dsp:txXfrm>
        <a:off x="957235" y="3208378"/>
        <a:ext cx="3495023" cy="754912"/>
      </dsp:txXfrm>
    </dsp:sp>
    <dsp:sp modelId="{0FB54D51-3530-4845-B15A-02F83559923C}">
      <dsp:nvSpPr>
        <dsp:cNvPr id="0" name=""/>
        <dsp:cNvSpPr/>
      </dsp:nvSpPr>
      <dsp:spPr>
        <a:xfrm>
          <a:off x="890451" y="3963290"/>
          <a:ext cx="356180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0F313A-148F-4494-8F19-A8FB76CDA45D}">
      <dsp:nvSpPr>
        <dsp:cNvPr id="0" name=""/>
        <dsp:cNvSpPr/>
      </dsp:nvSpPr>
      <dsp:spPr>
        <a:xfrm>
          <a:off x="0" y="1955"/>
          <a:ext cx="608738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0547D4-A614-410A-96DB-A72B97F0735C}">
      <dsp:nvSpPr>
        <dsp:cNvPr id="0" name=""/>
        <dsp:cNvSpPr/>
      </dsp:nvSpPr>
      <dsp:spPr>
        <a:xfrm>
          <a:off x="0" y="1955"/>
          <a:ext cx="1217477" cy="40014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vert270" wrap="square" lIns="106680" tIns="106680" rIns="106680" bIns="106680" numCol="1" spcCol="1270" anchor="t" anchorCtr="0">
          <a:noAutofit/>
        </a:bodyPr>
        <a:lstStyle/>
        <a:p>
          <a:pPr marL="0" lvl="0" indent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R" sz="2800" b="1" kern="1200">
              <a:solidFill>
                <a:schemeClr val="bg1"/>
              </a:solidFill>
            </a:rPr>
            <a:t>Liderazgo Servicial</a:t>
          </a:r>
        </a:p>
      </dsp:txBody>
      <dsp:txXfrm>
        <a:off x="0" y="1955"/>
        <a:ext cx="1217477" cy="4001427"/>
      </dsp:txXfrm>
    </dsp:sp>
    <dsp:sp modelId="{2FBB9053-9987-42CA-8817-90ADF743CB0F}">
      <dsp:nvSpPr>
        <dsp:cNvPr id="0" name=""/>
        <dsp:cNvSpPr/>
      </dsp:nvSpPr>
      <dsp:spPr>
        <a:xfrm>
          <a:off x="1308788" y="39664"/>
          <a:ext cx="4778600" cy="7541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CR" sz="2200" kern="1200">
              <a:solidFill>
                <a:schemeClr val="bg1"/>
              </a:solidFill>
            </a:rPr>
            <a:t>Ve el liderazgo como una oportunidad para servir a los demás.</a:t>
          </a:r>
        </a:p>
      </dsp:txBody>
      <dsp:txXfrm>
        <a:off x="1308788" y="39664"/>
        <a:ext cx="4778600" cy="754175"/>
      </dsp:txXfrm>
    </dsp:sp>
    <dsp:sp modelId="{300DDAFD-09C5-4478-BBAB-AF6220AEBF4A}">
      <dsp:nvSpPr>
        <dsp:cNvPr id="0" name=""/>
        <dsp:cNvSpPr/>
      </dsp:nvSpPr>
      <dsp:spPr>
        <a:xfrm>
          <a:off x="1217477" y="793839"/>
          <a:ext cx="486991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7DD105-042A-4B41-9186-BA92D64C111E}">
      <dsp:nvSpPr>
        <dsp:cNvPr id="0" name=""/>
        <dsp:cNvSpPr/>
      </dsp:nvSpPr>
      <dsp:spPr>
        <a:xfrm>
          <a:off x="1308788" y="831548"/>
          <a:ext cx="4778600" cy="7541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CR" sz="2200" kern="1200">
              <a:solidFill>
                <a:schemeClr val="bg1"/>
              </a:solidFill>
            </a:rPr>
            <a:t>Comparte poder y control para impulsar el compromiso.</a:t>
          </a:r>
        </a:p>
      </dsp:txBody>
      <dsp:txXfrm>
        <a:off x="1308788" y="831548"/>
        <a:ext cx="4778600" cy="754175"/>
      </dsp:txXfrm>
    </dsp:sp>
    <dsp:sp modelId="{12350909-985C-4A8A-B5CD-A1E8B97D2983}">
      <dsp:nvSpPr>
        <dsp:cNvPr id="0" name=""/>
        <dsp:cNvSpPr/>
      </dsp:nvSpPr>
      <dsp:spPr>
        <a:xfrm>
          <a:off x="1217477" y="1585723"/>
          <a:ext cx="486991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6D9F87-4CCD-48A8-9B30-3F302B6C7F3F}">
      <dsp:nvSpPr>
        <dsp:cNvPr id="0" name=""/>
        <dsp:cNvSpPr/>
      </dsp:nvSpPr>
      <dsp:spPr>
        <a:xfrm>
          <a:off x="1308788" y="1623432"/>
          <a:ext cx="4778600" cy="7541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CR" sz="2200" kern="1200">
              <a:solidFill>
                <a:schemeClr val="bg1"/>
              </a:solidFill>
            </a:rPr>
            <a:t>Mide el éxito a través del crecimiento y el desarrollo.</a:t>
          </a:r>
        </a:p>
      </dsp:txBody>
      <dsp:txXfrm>
        <a:off x="1308788" y="1623432"/>
        <a:ext cx="4778600" cy="754175"/>
      </dsp:txXfrm>
    </dsp:sp>
    <dsp:sp modelId="{C688460D-549C-44AF-B7A0-7C04C3006EF1}">
      <dsp:nvSpPr>
        <dsp:cNvPr id="0" name=""/>
        <dsp:cNvSpPr/>
      </dsp:nvSpPr>
      <dsp:spPr>
        <a:xfrm>
          <a:off x="1217477" y="2377607"/>
          <a:ext cx="486991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A38ECF-081C-4674-AB78-B6DE2D3E9D4C}">
      <dsp:nvSpPr>
        <dsp:cNvPr id="0" name=""/>
        <dsp:cNvSpPr/>
      </dsp:nvSpPr>
      <dsp:spPr>
        <a:xfrm>
          <a:off x="1308788" y="2415316"/>
          <a:ext cx="4778600" cy="7541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CR" sz="2200" kern="1200">
              <a:solidFill>
                <a:schemeClr val="bg1"/>
              </a:solidFill>
            </a:rPr>
            <a:t>Escucha.</a:t>
          </a:r>
        </a:p>
      </dsp:txBody>
      <dsp:txXfrm>
        <a:off x="1308788" y="2415316"/>
        <a:ext cx="4778600" cy="754175"/>
      </dsp:txXfrm>
    </dsp:sp>
    <dsp:sp modelId="{F7F3245B-9963-4A71-8EB6-06551294D683}">
      <dsp:nvSpPr>
        <dsp:cNvPr id="0" name=""/>
        <dsp:cNvSpPr/>
      </dsp:nvSpPr>
      <dsp:spPr>
        <a:xfrm>
          <a:off x="1217477" y="3169492"/>
          <a:ext cx="486991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B8211F-8CBA-4112-A0B7-361AAF5EF8E4}">
      <dsp:nvSpPr>
        <dsp:cNvPr id="0" name=""/>
        <dsp:cNvSpPr/>
      </dsp:nvSpPr>
      <dsp:spPr>
        <a:xfrm>
          <a:off x="1308788" y="3207200"/>
          <a:ext cx="4778600" cy="7541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CR" sz="2200" kern="1200">
              <a:solidFill>
                <a:schemeClr val="bg1"/>
              </a:solidFill>
            </a:rPr>
            <a:t>Entiende que no se trata de ellos.</a:t>
          </a:r>
        </a:p>
      </dsp:txBody>
      <dsp:txXfrm>
        <a:off x="1308788" y="3207200"/>
        <a:ext cx="4778600" cy="754175"/>
      </dsp:txXfrm>
    </dsp:sp>
    <dsp:sp modelId="{73882494-8B79-4247-A1BF-445ECCF4E038}">
      <dsp:nvSpPr>
        <dsp:cNvPr id="0" name=""/>
        <dsp:cNvSpPr/>
      </dsp:nvSpPr>
      <dsp:spPr>
        <a:xfrm>
          <a:off x="1217477" y="3961376"/>
          <a:ext cx="486991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412778-FE63-0247-8440-D2AAEE3E870D}">
      <dsp:nvSpPr>
        <dsp:cNvPr id="0" name=""/>
        <dsp:cNvSpPr/>
      </dsp:nvSpPr>
      <dsp:spPr>
        <a:xfrm>
          <a:off x="0" y="242891"/>
          <a:ext cx="4933950" cy="10143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2929" tIns="291592" rIns="382929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Product Owner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Scrum Master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 err="1"/>
            <a:t>Equipo</a:t>
          </a:r>
          <a:r>
            <a:rPr lang="en-US" sz="1400" kern="1200" dirty="0"/>
            <a:t> Desarrollo </a:t>
          </a:r>
        </a:p>
      </dsp:txBody>
      <dsp:txXfrm>
        <a:off x="0" y="242891"/>
        <a:ext cx="4933950" cy="1014300"/>
      </dsp:txXfrm>
    </dsp:sp>
    <dsp:sp modelId="{5141CF59-13DA-9F43-A4E9-361585CB6FF1}">
      <dsp:nvSpPr>
        <dsp:cNvPr id="0" name=""/>
        <dsp:cNvSpPr/>
      </dsp:nvSpPr>
      <dsp:spPr>
        <a:xfrm>
          <a:off x="246697" y="36251"/>
          <a:ext cx="3453765" cy="413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0544" tIns="0" rIns="130544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3 Roles</a:t>
          </a:r>
        </a:p>
      </dsp:txBody>
      <dsp:txXfrm>
        <a:off x="266872" y="56426"/>
        <a:ext cx="3413415" cy="372930"/>
      </dsp:txXfrm>
    </dsp:sp>
    <dsp:sp modelId="{93A839F3-96CE-C84D-A0A4-3F70C9D55F7A}">
      <dsp:nvSpPr>
        <dsp:cNvPr id="0" name=""/>
        <dsp:cNvSpPr/>
      </dsp:nvSpPr>
      <dsp:spPr>
        <a:xfrm>
          <a:off x="0" y="1539432"/>
          <a:ext cx="4933950" cy="14552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2929" tIns="291592" rIns="382929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Sprint Planning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Daily Meeting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Refinement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Sprint Review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Sprint Retrospective </a:t>
          </a:r>
        </a:p>
      </dsp:txBody>
      <dsp:txXfrm>
        <a:off x="0" y="1539432"/>
        <a:ext cx="4933950" cy="1455299"/>
      </dsp:txXfrm>
    </dsp:sp>
    <dsp:sp modelId="{E5DBCDC8-7963-2F4C-88B6-D86F75F40D17}">
      <dsp:nvSpPr>
        <dsp:cNvPr id="0" name=""/>
        <dsp:cNvSpPr/>
      </dsp:nvSpPr>
      <dsp:spPr>
        <a:xfrm>
          <a:off x="246697" y="1332792"/>
          <a:ext cx="3453765" cy="413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0544" tIns="0" rIns="130544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5 </a:t>
          </a:r>
          <a:r>
            <a:rPr lang="es-ES_tradnl" sz="2000" kern="1200" noProof="0" dirty="0"/>
            <a:t>Ceremonias</a:t>
          </a:r>
        </a:p>
      </dsp:txBody>
      <dsp:txXfrm>
        <a:off x="266872" y="1352967"/>
        <a:ext cx="3413415" cy="372930"/>
      </dsp:txXfrm>
    </dsp:sp>
    <dsp:sp modelId="{BA4C6F7B-FFA6-F245-9FD1-584EBC1072DF}">
      <dsp:nvSpPr>
        <dsp:cNvPr id="0" name=""/>
        <dsp:cNvSpPr/>
      </dsp:nvSpPr>
      <dsp:spPr>
        <a:xfrm>
          <a:off x="0" y="3276972"/>
          <a:ext cx="4933950" cy="10143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2929" tIns="291592" rIns="382929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Product Backlog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Sprint Backlog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Product Increment </a:t>
          </a:r>
        </a:p>
      </dsp:txBody>
      <dsp:txXfrm>
        <a:off x="0" y="3276972"/>
        <a:ext cx="4933950" cy="1014300"/>
      </dsp:txXfrm>
    </dsp:sp>
    <dsp:sp modelId="{27D9F143-9B95-094C-9062-0686AAA1AFBA}">
      <dsp:nvSpPr>
        <dsp:cNvPr id="0" name=""/>
        <dsp:cNvSpPr/>
      </dsp:nvSpPr>
      <dsp:spPr>
        <a:xfrm>
          <a:off x="246697" y="3070332"/>
          <a:ext cx="3453765" cy="413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0544" tIns="0" rIns="130544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3 </a:t>
          </a:r>
          <a:r>
            <a:rPr lang="es-ES_tradnl" sz="2000" kern="1200" noProof="0" dirty="0"/>
            <a:t>Artefactos</a:t>
          </a:r>
          <a:r>
            <a:rPr lang="en-US" sz="2000" kern="1200" dirty="0"/>
            <a:t> </a:t>
          </a:r>
        </a:p>
      </dsp:txBody>
      <dsp:txXfrm>
        <a:off x="266872" y="3090507"/>
        <a:ext cx="3413415" cy="3729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A1825A3-5E8D-E14B-9B75-FA6A73B1CFA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DF7451-E530-3440-AEB4-28294603F19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225DDB-9F0A-5540-BDCD-C25C272090A8}" type="datetimeFigureOut">
              <a:rPr lang="es-ES_tradnl" smtClean="0"/>
              <a:t>15/01/2023</a:t>
            </a:fld>
            <a:endParaRPr lang="es-ES_trad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17B6FA-38E5-D047-9FE3-1588F5A05A6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A470E5-484E-A046-B2CD-96C06FD3BC1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4EDB7E-5476-EF42-A43B-B3078DB47CF1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5552239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D15219-6EB0-0442-8276-6A3312B2DBAC}" type="datetimeFigureOut">
              <a:rPr lang="en-US" smtClean="0"/>
              <a:t>1/15/2023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BF8A16-A8EC-074A-8AC4-9C5FE235D21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63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4" name="Google Shape;684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R"/>
              <a:t>Enfatizar que el Liderazgo Servicial es parte del </a:t>
            </a:r>
            <a:r>
              <a:rPr lang="es-CR" err="1"/>
              <a:t>Mindset</a:t>
            </a:r>
            <a:r>
              <a:rPr lang="es-CR"/>
              <a:t> Ágil. </a:t>
            </a:r>
          </a:p>
          <a:p>
            <a:r>
              <a:rPr lang="es-CR"/>
              <a:t>Como soy yo como líder.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2D2439-6E6C-41F8-A947-5D8D7322D74E}" type="slidenum">
              <a:rPr kumimoji="0" lang="es-C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s-C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38580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R"/>
              <a:t>Cambio de mentalidad en la forma de liderar. </a:t>
            </a:r>
          </a:p>
          <a:p>
            <a:r>
              <a:rPr lang="es-CR"/>
              <a:t>Buscar el desarrollo del equipo que utilicen la creatividad en vez dar la solución.</a:t>
            </a:r>
          </a:p>
          <a:p>
            <a:r>
              <a:rPr lang="es-CR"/>
              <a:t>Antes de ser jefe ser coach que trasmita confianza y guía y empodera al equipo a que encuentre las solución a los problemas y a que crezca.</a:t>
            </a:r>
          </a:p>
          <a:p>
            <a:r>
              <a:rPr lang="es-CR"/>
              <a:t>Transmitir visión y propósito al equipo. Responden el por que se hacen las cosas. </a:t>
            </a:r>
          </a:p>
          <a:p>
            <a:r>
              <a:rPr lang="es-CR"/>
              <a:t>Se da un ambiente propicio para la autogestión : este es el modo mas eficiente y más  poderoso de hacer las cosas, lo que permite que el equipo utilice su inteligencia en propósitos más productivos e innovadores.</a:t>
            </a:r>
          </a:p>
          <a:p>
            <a:endParaRPr lang="es-CR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2D2439-6E6C-41F8-A947-5D8D7322D74E}" type="slidenum">
              <a:rPr kumimoji="0" lang="es-C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s-C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20386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3" name="Google Shape;733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0" name="Google Shape;740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p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5" name="Google Shape;745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7" name="Google Shape;757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p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0" name="Google Shape;780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7" name="Google Shape;757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981672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7" name="Google Shape;757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324525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7" name="Google Shape;757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776111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p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3" name="Google Shape;853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0" name="Google Shape;440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R"/>
              <a:t>Carlos S.</a:t>
            </a:r>
            <a:endParaRPr/>
          </a:p>
        </p:txBody>
      </p:sp>
      <p:sp>
        <p:nvSpPr>
          <p:cNvPr id="441" name="Google Shape;441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s-CR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3" name="Google Shape;453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R"/>
              <a:t>2 Palabra clave ventaja competitiva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R"/>
              <a:t>3. Acortar los tiempos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R"/>
              <a:t>4. Asegurarse de tener toda la gente que se necesita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R"/>
              <a:t>5. Motivación –Recursos necesarios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R"/>
              <a:t>6. Real Time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R"/>
              <a:t>7.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R"/>
              <a:t>8. Resultados sostenidos en el tiempo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R"/>
              <a:t>10 a 15 minutos</a:t>
            </a:r>
            <a:endParaRPr/>
          </a:p>
        </p:txBody>
      </p:sp>
      <p:sp>
        <p:nvSpPr>
          <p:cNvPr id="454" name="Google Shape;454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s-CR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" name="Google Shape;516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R" dirty="0"/>
              <a:t>Este termino se crea por le </a:t>
            </a:r>
            <a:r>
              <a:rPr lang="es-CR" dirty="0" err="1"/>
              <a:t>éjercito</a:t>
            </a:r>
            <a:r>
              <a:rPr lang="es-CR" dirty="0"/>
              <a:t> de los EEUU después de la Guerra Fría</a:t>
            </a:r>
          </a:p>
          <a:p>
            <a:r>
              <a:rPr lang="es-CR" dirty="0"/>
              <a:t>Con el fin de describir como era el nuevo contexto mundial, donde la cantidad de variables era imposible de contabilizar para poder determinar el curso de los eventos y planear pensando en ello.</a:t>
            </a:r>
          </a:p>
          <a:p>
            <a:r>
              <a:rPr lang="es-CR" dirty="0"/>
              <a:t>Tenemos un mundo acelerado por la tecnología donde los cambios se vuelven impredecibles.</a:t>
            </a:r>
          </a:p>
          <a:p>
            <a:r>
              <a:rPr lang="es-CR" dirty="0"/>
              <a:t>Y donde se requiere adaptabilidad y revisión constante del ritmo de los eventos para poder operar eficazmente. </a:t>
            </a:r>
          </a:p>
          <a:p>
            <a:endParaRPr lang="es-C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2D2439-6E6C-41F8-A947-5D8D7322D74E}" type="slidenum">
              <a:rPr kumimoji="0" lang="es-C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s-C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70716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4" name="Google Shape;574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1" name="Google Shape;581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582" name="Google Shape;582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s-CR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ular - Az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EF435-1E90-124A-B476-04F9D0166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637413"/>
            <a:ext cx="10515600" cy="1457768"/>
          </a:xfrm>
        </p:spPr>
        <p:txBody>
          <a:bodyPr anchor="b"/>
          <a:lstStyle>
            <a:lvl1pPr>
              <a:defRPr sz="6000">
                <a:solidFill>
                  <a:srgbClr val="4279B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BB89C8-C1A4-B041-BE52-3D48DC18E1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12216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1CBE74B8-7FEA-B947-95E1-179FCD7C7B6C}"/>
              </a:ext>
            </a:extLst>
          </p:cNvPr>
          <p:cNvSpPr/>
          <p:nvPr userDrawn="1"/>
        </p:nvSpPr>
        <p:spPr>
          <a:xfrm flipH="1">
            <a:off x="-26753" y="4051497"/>
            <a:ext cx="12247056" cy="2829868"/>
          </a:xfrm>
          <a:custGeom>
            <a:avLst/>
            <a:gdLst>
              <a:gd name="connsiteX0" fmla="*/ 0 w 12196689"/>
              <a:gd name="connsiteY0" fmla="*/ 1294228 h 1294228"/>
              <a:gd name="connsiteX1" fmla="*/ 4656406 w 12196689"/>
              <a:gd name="connsiteY1" fmla="*/ 844062 h 1294228"/>
              <a:gd name="connsiteX2" fmla="*/ 9326880 w 12196689"/>
              <a:gd name="connsiteY2" fmla="*/ 1139483 h 1294228"/>
              <a:gd name="connsiteX3" fmla="*/ 12196689 w 12196689"/>
              <a:gd name="connsiteY3" fmla="*/ 0 h 1294228"/>
              <a:gd name="connsiteX0" fmla="*/ 0 w 12196689"/>
              <a:gd name="connsiteY0" fmla="*/ 1294228 h 1294228"/>
              <a:gd name="connsiteX1" fmla="*/ 3601329 w 12196689"/>
              <a:gd name="connsiteY1" fmla="*/ 787791 h 1294228"/>
              <a:gd name="connsiteX2" fmla="*/ 9326880 w 12196689"/>
              <a:gd name="connsiteY2" fmla="*/ 1139483 h 1294228"/>
              <a:gd name="connsiteX3" fmla="*/ 12196689 w 12196689"/>
              <a:gd name="connsiteY3" fmla="*/ 0 h 1294228"/>
              <a:gd name="connsiteX0" fmla="*/ 0 w 12196689"/>
              <a:gd name="connsiteY0" fmla="*/ 1294228 h 1294228"/>
              <a:gd name="connsiteX1" fmla="*/ 3601329 w 12196689"/>
              <a:gd name="connsiteY1" fmla="*/ 787791 h 1294228"/>
              <a:gd name="connsiteX2" fmla="*/ 9326880 w 12196689"/>
              <a:gd name="connsiteY2" fmla="*/ 1139483 h 1294228"/>
              <a:gd name="connsiteX3" fmla="*/ 12196689 w 12196689"/>
              <a:gd name="connsiteY3" fmla="*/ 0 h 1294228"/>
              <a:gd name="connsiteX0" fmla="*/ 0 w 12196689"/>
              <a:gd name="connsiteY0" fmla="*/ 1294228 h 1312036"/>
              <a:gd name="connsiteX1" fmla="*/ 3601329 w 12196689"/>
              <a:gd name="connsiteY1" fmla="*/ 787791 h 1312036"/>
              <a:gd name="connsiteX2" fmla="*/ 8412480 w 12196689"/>
              <a:gd name="connsiteY2" fmla="*/ 1294227 h 1312036"/>
              <a:gd name="connsiteX3" fmla="*/ 12196689 w 12196689"/>
              <a:gd name="connsiteY3" fmla="*/ 0 h 1312036"/>
              <a:gd name="connsiteX0" fmla="*/ 0 w 12196689"/>
              <a:gd name="connsiteY0" fmla="*/ 1294228 h 1312036"/>
              <a:gd name="connsiteX1" fmla="*/ 3601329 w 12196689"/>
              <a:gd name="connsiteY1" fmla="*/ 787791 h 1312036"/>
              <a:gd name="connsiteX2" fmla="*/ 8412480 w 12196689"/>
              <a:gd name="connsiteY2" fmla="*/ 1294227 h 1312036"/>
              <a:gd name="connsiteX3" fmla="*/ 12196689 w 12196689"/>
              <a:gd name="connsiteY3" fmla="*/ 0 h 1312036"/>
              <a:gd name="connsiteX4" fmla="*/ 0 w 12196689"/>
              <a:gd name="connsiteY4" fmla="*/ 1294228 h 1312036"/>
              <a:gd name="connsiteX0" fmla="*/ 0 w 12196689"/>
              <a:gd name="connsiteY0" fmla="*/ 1294228 h 1559433"/>
              <a:gd name="connsiteX1" fmla="*/ 3601329 w 12196689"/>
              <a:gd name="connsiteY1" fmla="*/ 787791 h 1559433"/>
              <a:gd name="connsiteX2" fmla="*/ 8412480 w 12196689"/>
              <a:gd name="connsiteY2" fmla="*/ 1294227 h 1559433"/>
              <a:gd name="connsiteX3" fmla="*/ 12196689 w 12196689"/>
              <a:gd name="connsiteY3" fmla="*/ 0 h 1559433"/>
              <a:gd name="connsiteX4" fmla="*/ 0 w 12196689"/>
              <a:gd name="connsiteY4" fmla="*/ 1294228 h 1559433"/>
              <a:gd name="connsiteX0" fmla="*/ 0 w 12196689"/>
              <a:gd name="connsiteY0" fmla="*/ 1294228 h 1960531"/>
              <a:gd name="connsiteX1" fmla="*/ 3601329 w 12196689"/>
              <a:gd name="connsiteY1" fmla="*/ 787791 h 1960531"/>
              <a:gd name="connsiteX2" fmla="*/ 8412480 w 12196689"/>
              <a:gd name="connsiteY2" fmla="*/ 1294227 h 1960531"/>
              <a:gd name="connsiteX3" fmla="*/ 12196689 w 12196689"/>
              <a:gd name="connsiteY3" fmla="*/ 0 h 1960531"/>
              <a:gd name="connsiteX4" fmla="*/ 0 w 12196689"/>
              <a:gd name="connsiteY4" fmla="*/ 1294228 h 1960531"/>
              <a:gd name="connsiteX0" fmla="*/ 397070 w 12844687"/>
              <a:gd name="connsiteY0" fmla="*/ 1296595 h 1734128"/>
              <a:gd name="connsiteX1" fmla="*/ 3998399 w 12844687"/>
              <a:gd name="connsiteY1" fmla="*/ 790158 h 1734128"/>
              <a:gd name="connsiteX2" fmla="*/ 8809550 w 12844687"/>
              <a:gd name="connsiteY2" fmla="*/ 1296594 h 1734128"/>
              <a:gd name="connsiteX3" fmla="*/ 12593759 w 12844687"/>
              <a:gd name="connsiteY3" fmla="*/ 2367 h 1734128"/>
              <a:gd name="connsiteX4" fmla="*/ 1466214 w 12844687"/>
              <a:gd name="connsiteY4" fmla="*/ 1676423 h 1734128"/>
              <a:gd name="connsiteX5" fmla="*/ 397070 w 12844687"/>
              <a:gd name="connsiteY5" fmla="*/ 1296595 h 1734128"/>
              <a:gd name="connsiteX0" fmla="*/ 1043933 w 13491550"/>
              <a:gd name="connsiteY0" fmla="*/ 1296595 h 2836017"/>
              <a:gd name="connsiteX1" fmla="*/ 4645262 w 13491550"/>
              <a:gd name="connsiteY1" fmla="*/ 790158 h 2836017"/>
              <a:gd name="connsiteX2" fmla="*/ 9456413 w 13491550"/>
              <a:gd name="connsiteY2" fmla="*/ 1296594 h 2836017"/>
              <a:gd name="connsiteX3" fmla="*/ 13240622 w 13491550"/>
              <a:gd name="connsiteY3" fmla="*/ 2367 h 2836017"/>
              <a:gd name="connsiteX4" fmla="*/ 987662 w 13491550"/>
              <a:gd name="connsiteY4" fmla="*/ 2815906 h 2836017"/>
              <a:gd name="connsiteX5" fmla="*/ 1043933 w 13491550"/>
              <a:gd name="connsiteY5" fmla="*/ 1296595 h 2836017"/>
              <a:gd name="connsiteX0" fmla="*/ 1043933 w 13491550"/>
              <a:gd name="connsiteY0" fmla="*/ 1296595 h 2836017"/>
              <a:gd name="connsiteX1" fmla="*/ 4645262 w 13491550"/>
              <a:gd name="connsiteY1" fmla="*/ 790158 h 2836017"/>
              <a:gd name="connsiteX2" fmla="*/ 9456413 w 13491550"/>
              <a:gd name="connsiteY2" fmla="*/ 1296594 h 2836017"/>
              <a:gd name="connsiteX3" fmla="*/ 13240622 w 13491550"/>
              <a:gd name="connsiteY3" fmla="*/ 2367 h 2836017"/>
              <a:gd name="connsiteX4" fmla="*/ 987662 w 13491550"/>
              <a:gd name="connsiteY4" fmla="*/ 2815906 h 2836017"/>
              <a:gd name="connsiteX5" fmla="*/ 1043933 w 13491550"/>
              <a:gd name="connsiteY5" fmla="*/ 1296595 h 2836017"/>
              <a:gd name="connsiteX0" fmla="*/ 205161 w 12652778"/>
              <a:gd name="connsiteY0" fmla="*/ 1296595 h 2815906"/>
              <a:gd name="connsiteX1" fmla="*/ 3806490 w 12652778"/>
              <a:gd name="connsiteY1" fmla="*/ 790158 h 2815906"/>
              <a:gd name="connsiteX2" fmla="*/ 8617641 w 12652778"/>
              <a:gd name="connsiteY2" fmla="*/ 1296594 h 2815906"/>
              <a:gd name="connsiteX3" fmla="*/ 12401850 w 12652778"/>
              <a:gd name="connsiteY3" fmla="*/ 2367 h 2815906"/>
              <a:gd name="connsiteX4" fmla="*/ 148890 w 12652778"/>
              <a:gd name="connsiteY4" fmla="*/ 2815906 h 2815906"/>
              <a:gd name="connsiteX5" fmla="*/ 205161 w 12652778"/>
              <a:gd name="connsiteY5" fmla="*/ 1296595 h 2815906"/>
              <a:gd name="connsiteX0" fmla="*/ 205161 w 12422576"/>
              <a:gd name="connsiteY0" fmla="*/ 1325693 h 2845004"/>
              <a:gd name="connsiteX1" fmla="*/ 3806490 w 12422576"/>
              <a:gd name="connsiteY1" fmla="*/ 819256 h 2845004"/>
              <a:gd name="connsiteX2" fmla="*/ 8617641 w 12422576"/>
              <a:gd name="connsiteY2" fmla="*/ 1325692 h 2845004"/>
              <a:gd name="connsiteX3" fmla="*/ 12401850 w 12422576"/>
              <a:gd name="connsiteY3" fmla="*/ 31465 h 2845004"/>
              <a:gd name="connsiteX4" fmla="*/ 9644582 w 12422576"/>
              <a:gd name="connsiteY4" fmla="*/ 608241 h 2845004"/>
              <a:gd name="connsiteX5" fmla="*/ 148890 w 12422576"/>
              <a:gd name="connsiteY5" fmla="*/ 2845004 h 2845004"/>
              <a:gd name="connsiteX6" fmla="*/ 205161 w 12422576"/>
              <a:gd name="connsiteY6" fmla="*/ 1325693 h 2845004"/>
              <a:gd name="connsiteX0" fmla="*/ 205161 w 13268544"/>
              <a:gd name="connsiteY0" fmla="*/ 1298414 h 3013168"/>
              <a:gd name="connsiteX1" fmla="*/ 3806490 w 13268544"/>
              <a:gd name="connsiteY1" fmla="*/ 791977 h 3013168"/>
              <a:gd name="connsiteX2" fmla="*/ 8617641 w 13268544"/>
              <a:gd name="connsiteY2" fmla="*/ 1298413 h 3013168"/>
              <a:gd name="connsiteX3" fmla="*/ 12401850 w 13268544"/>
              <a:gd name="connsiteY3" fmla="*/ 4186 h 3013168"/>
              <a:gd name="connsiteX4" fmla="*/ 12289308 w 13268544"/>
              <a:gd name="connsiteY4" fmla="*/ 2831793 h 3013168"/>
              <a:gd name="connsiteX5" fmla="*/ 148890 w 13268544"/>
              <a:gd name="connsiteY5" fmla="*/ 2817725 h 3013168"/>
              <a:gd name="connsiteX6" fmla="*/ 205161 w 13268544"/>
              <a:gd name="connsiteY6" fmla="*/ 1298414 h 3013168"/>
              <a:gd name="connsiteX0" fmla="*/ 205161 w 13268544"/>
              <a:gd name="connsiteY0" fmla="*/ 1298414 h 2833416"/>
              <a:gd name="connsiteX1" fmla="*/ 3806490 w 13268544"/>
              <a:gd name="connsiteY1" fmla="*/ 791977 h 2833416"/>
              <a:gd name="connsiteX2" fmla="*/ 8617641 w 13268544"/>
              <a:gd name="connsiteY2" fmla="*/ 1298413 h 2833416"/>
              <a:gd name="connsiteX3" fmla="*/ 12401850 w 13268544"/>
              <a:gd name="connsiteY3" fmla="*/ 4186 h 2833416"/>
              <a:gd name="connsiteX4" fmla="*/ 12289308 w 13268544"/>
              <a:gd name="connsiteY4" fmla="*/ 2831793 h 2833416"/>
              <a:gd name="connsiteX5" fmla="*/ 148890 w 13268544"/>
              <a:gd name="connsiteY5" fmla="*/ 2817725 h 2833416"/>
              <a:gd name="connsiteX6" fmla="*/ 205161 w 13268544"/>
              <a:gd name="connsiteY6" fmla="*/ 1298414 h 2833416"/>
              <a:gd name="connsiteX0" fmla="*/ 205161 w 12455332"/>
              <a:gd name="connsiteY0" fmla="*/ 1299228 h 2834230"/>
              <a:gd name="connsiteX1" fmla="*/ 3806490 w 12455332"/>
              <a:gd name="connsiteY1" fmla="*/ 792791 h 2834230"/>
              <a:gd name="connsiteX2" fmla="*/ 8617641 w 12455332"/>
              <a:gd name="connsiteY2" fmla="*/ 1299227 h 2834230"/>
              <a:gd name="connsiteX3" fmla="*/ 12401850 w 12455332"/>
              <a:gd name="connsiteY3" fmla="*/ 5000 h 2834230"/>
              <a:gd name="connsiteX4" fmla="*/ 12289308 w 12455332"/>
              <a:gd name="connsiteY4" fmla="*/ 2832607 h 2834230"/>
              <a:gd name="connsiteX5" fmla="*/ 148890 w 12455332"/>
              <a:gd name="connsiteY5" fmla="*/ 2818539 h 2834230"/>
              <a:gd name="connsiteX6" fmla="*/ 205161 w 12455332"/>
              <a:gd name="connsiteY6" fmla="*/ 1299228 h 2834230"/>
              <a:gd name="connsiteX0" fmla="*/ 205161 w 12478986"/>
              <a:gd name="connsiteY0" fmla="*/ 1299133 h 2876000"/>
              <a:gd name="connsiteX1" fmla="*/ 3806490 w 12478986"/>
              <a:gd name="connsiteY1" fmla="*/ 792696 h 2876000"/>
              <a:gd name="connsiteX2" fmla="*/ 8617641 w 12478986"/>
              <a:gd name="connsiteY2" fmla="*/ 1299132 h 2876000"/>
              <a:gd name="connsiteX3" fmla="*/ 12401850 w 12478986"/>
              <a:gd name="connsiteY3" fmla="*/ 4905 h 2876000"/>
              <a:gd name="connsiteX4" fmla="*/ 12415918 w 12478986"/>
              <a:gd name="connsiteY4" fmla="*/ 2874715 h 2876000"/>
              <a:gd name="connsiteX5" fmla="*/ 148890 w 12478986"/>
              <a:gd name="connsiteY5" fmla="*/ 2818444 h 2876000"/>
              <a:gd name="connsiteX6" fmla="*/ 205161 w 12478986"/>
              <a:gd name="connsiteY6" fmla="*/ 1299133 h 2876000"/>
              <a:gd name="connsiteX0" fmla="*/ 205161 w 12487363"/>
              <a:gd name="connsiteY0" fmla="*/ 1299195 h 2848133"/>
              <a:gd name="connsiteX1" fmla="*/ 3806490 w 12487363"/>
              <a:gd name="connsiteY1" fmla="*/ 792758 h 2848133"/>
              <a:gd name="connsiteX2" fmla="*/ 8617641 w 12487363"/>
              <a:gd name="connsiteY2" fmla="*/ 1299194 h 2848133"/>
              <a:gd name="connsiteX3" fmla="*/ 12401850 w 12487363"/>
              <a:gd name="connsiteY3" fmla="*/ 4967 h 2848133"/>
              <a:gd name="connsiteX4" fmla="*/ 12444053 w 12487363"/>
              <a:gd name="connsiteY4" fmla="*/ 2846641 h 2848133"/>
              <a:gd name="connsiteX5" fmla="*/ 148890 w 12487363"/>
              <a:gd name="connsiteY5" fmla="*/ 2818506 h 2848133"/>
              <a:gd name="connsiteX6" fmla="*/ 205161 w 12487363"/>
              <a:gd name="connsiteY6" fmla="*/ 1299195 h 2848133"/>
              <a:gd name="connsiteX0" fmla="*/ 205161 w 12487363"/>
              <a:gd name="connsiteY0" fmla="*/ 1299195 h 2848133"/>
              <a:gd name="connsiteX1" fmla="*/ 3806490 w 12487363"/>
              <a:gd name="connsiteY1" fmla="*/ 792758 h 2848133"/>
              <a:gd name="connsiteX2" fmla="*/ 8617641 w 12487363"/>
              <a:gd name="connsiteY2" fmla="*/ 1299194 h 2848133"/>
              <a:gd name="connsiteX3" fmla="*/ 12401850 w 12487363"/>
              <a:gd name="connsiteY3" fmla="*/ 4967 h 2848133"/>
              <a:gd name="connsiteX4" fmla="*/ 12444053 w 12487363"/>
              <a:gd name="connsiteY4" fmla="*/ 2846641 h 2848133"/>
              <a:gd name="connsiteX5" fmla="*/ 148890 w 12487363"/>
              <a:gd name="connsiteY5" fmla="*/ 2818506 h 2848133"/>
              <a:gd name="connsiteX6" fmla="*/ 205161 w 12487363"/>
              <a:gd name="connsiteY6" fmla="*/ 1299195 h 2848133"/>
              <a:gd name="connsiteX0" fmla="*/ 205161 w 12444053"/>
              <a:gd name="connsiteY0" fmla="*/ 1294228 h 2843166"/>
              <a:gd name="connsiteX1" fmla="*/ 3806490 w 12444053"/>
              <a:gd name="connsiteY1" fmla="*/ 787791 h 2843166"/>
              <a:gd name="connsiteX2" fmla="*/ 8617641 w 12444053"/>
              <a:gd name="connsiteY2" fmla="*/ 1294227 h 2843166"/>
              <a:gd name="connsiteX3" fmla="*/ 12401850 w 12444053"/>
              <a:gd name="connsiteY3" fmla="*/ 0 h 2843166"/>
              <a:gd name="connsiteX4" fmla="*/ 12444053 w 12444053"/>
              <a:gd name="connsiteY4" fmla="*/ 2841674 h 2843166"/>
              <a:gd name="connsiteX5" fmla="*/ 148890 w 12444053"/>
              <a:gd name="connsiteY5" fmla="*/ 2813539 h 2843166"/>
              <a:gd name="connsiteX6" fmla="*/ 205161 w 12444053"/>
              <a:gd name="connsiteY6" fmla="*/ 1294228 h 2843166"/>
              <a:gd name="connsiteX0" fmla="*/ 205161 w 12411396"/>
              <a:gd name="connsiteY0" fmla="*/ 1294228 h 2826992"/>
              <a:gd name="connsiteX1" fmla="*/ 3806490 w 12411396"/>
              <a:gd name="connsiteY1" fmla="*/ 787791 h 2826992"/>
              <a:gd name="connsiteX2" fmla="*/ 8617641 w 12411396"/>
              <a:gd name="connsiteY2" fmla="*/ 1294227 h 2826992"/>
              <a:gd name="connsiteX3" fmla="*/ 12401850 w 12411396"/>
              <a:gd name="connsiteY3" fmla="*/ 0 h 2826992"/>
              <a:gd name="connsiteX4" fmla="*/ 12411396 w 12411396"/>
              <a:gd name="connsiteY4" fmla="*/ 2825346 h 2826992"/>
              <a:gd name="connsiteX5" fmla="*/ 148890 w 12411396"/>
              <a:gd name="connsiteY5" fmla="*/ 2813539 h 2826992"/>
              <a:gd name="connsiteX6" fmla="*/ 205161 w 12411396"/>
              <a:gd name="connsiteY6" fmla="*/ 1294228 h 2826992"/>
              <a:gd name="connsiteX0" fmla="*/ 205161 w 12411396"/>
              <a:gd name="connsiteY0" fmla="*/ 1294228 h 2825346"/>
              <a:gd name="connsiteX1" fmla="*/ 3806490 w 12411396"/>
              <a:gd name="connsiteY1" fmla="*/ 787791 h 2825346"/>
              <a:gd name="connsiteX2" fmla="*/ 8617641 w 12411396"/>
              <a:gd name="connsiteY2" fmla="*/ 1294227 h 2825346"/>
              <a:gd name="connsiteX3" fmla="*/ 12401850 w 12411396"/>
              <a:gd name="connsiteY3" fmla="*/ 0 h 2825346"/>
              <a:gd name="connsiteX4" fmla="*/ 12411396 w 12411396"/>
              <a:gd name="connsiteY4" fmla="*/ 2825346 h 2825346"/>
              <a:gd name="connsiteX5" fmla="*/ 148890 w 12411396"/>
              <a:gd name="connsiteY5" fmla="*/ 2813539 h 2825346"/>
              <a:gd name="connsiteX6" fmla="*/ 205161 w 12411396"/>
              <a:gd name="connsiteY6" fmla="*/ 1294228 h 2825346"/>
              <a:gd name="connsiteX0" fmla="*/ 56798 w 12263033"/>
              <a:gd name="connsiteY0" fmla="*/ 1294228 h 2825346"/>
              <a:gd name="connsiteX1" fmla="*/ 3658127 w 12263033"/>
              <a:gd name="connsiteY1" fmla="*/ 787791 h 2825346"/>
              <a:gd name="connsiteX2" fmla="*/ 8469278 w 12263033"/>
              <a:gd name="connsiteY2" fmla="*/ 1294227 h 2825346"/>
              <a:gd name="connsiteX3" fmla="*/ 12253487 w 12263033"/>
              <a:gd name="connsiteY3" fmla="*/ 0 h 2825346"/>
              <a:gd name="connsiteX4" fmla="*/ 12263033 w 12263033"/>
              <a:gd name="connsiteY4" fmla="*/ 2825346 h 2825346"/>
              <a:gd name="connsiteX5" fmla="*/ 527 w 12263033"/>
              <a:gd name="connsiteY5" fmla="*/ 2813539 h 2825346"/>
              <a:gd name="connsiteX6" fmla="*/ 56798 w 12263033"/>
              <a:gd name="connsiteY6" fmla="*/ 1294228 h 2825346"/>
              <a:gd name="connsiteX0" fmla="*/ 16702 w 12263758"/>
              <a:gd name="connsiteY0" fmla="*/ 1310556 h 2825346"/>
              <a:gd name="connsiteX1" fmla="*/ 3658852 w 12263758"/>
              <a:gd name="connsiteY1" fmla="*/ 787791 h 2825346"/>
              <a:gd name="connsiteX2" fmla="*/ 8470003 w 12263758"/>
              <a:gd name="connsiteY2" fmla="*/ 1294227 h 2825346"/>
              <a:gd name="connsiteX3" fmla="*/ 12254212 w 12263758"/>
              <a:gd name="connsiteY3" fmla="*/ 0 h 2825346"/>
              <a:gd name="connsiteX4" fmla="*/ 12263758 w 12263758"/>
              <a:gd name="connsiteY4" fmla="*/ 2825346 h 2825346"/>
              <a:gd name="connsiteX5" fmla="*/ 1252 w 12263758"/>
              <a:gd name="connsiteY5" fmla="*/ 2813539 h 2825346"/>
              <a:gd name="connsiteX6" fmla="*/ 16702 w 12263758"/>
              <a:gd name="connsiteY6" fmla="*/ 1310556 h 2825346"/>
              <a:gd name="connsiteX0" fmla="*/ 0 w 12247056"/>
              <a:gd name="connsiteY0" fmla="*/ 1310556 h 2829868"/>
              <a:gd name="connsiteX1" fmla="*/ 3642150 w 12247056"/>
              <a:gd name="connsiteY1" fmla="*/ 787791 h 2829868"/>
              <a:gd name="connsiteX2" fmla="*/ 8453301 w 12247056"/>
              <a:gd name="connsiteY2" fmla="*/ 1294227 h 2829868"/>
              <a:gd name="connsiteX3" fmla="*/ 12237510 w 12247056"/>
              <a:gd name="connsiteY3" fmla="*/ 0 h 2829868"/>
              <a:gd name="connsiteX4" fmla="*/ 12247056 w 12247056"/>
              <a:gd name="connsiteY4" fmla="*/ 2825346 h 2829868"/>
              <a:gd name="connsiteX5" fmla="*/ 9043 w 12247056"/>
              <a:gd name="connsiteY5" fmla="*/ 2829868 h 2829868"/>
              <a:gd name="connsiteX6" fmla="*/ 0 w 12247056"/>
              <a:gd name="connsiteY6" fmla="*/ 1310556 h 2829868"/>
              <a:gd name="connsiteX0" fmla="*/ 1938 w 12248994"/>
              <a:gd name="connsiteY0" fmla="*/ 1310556 h 2829868"/>
              <a:gd name="connsiteX1" fmla="*/ 3644088 w 12248994"/>
              <a:gd name="connsiteY1" fmla="*/ 787791 h 2829868"/>
              <a:gd name="connsiteX2" fmla="*/ 8455239 w 12248994"/>
              <a:gd name="connsiteY2" fmla="*/ 1294227 h 2829868"/>
              <a:gd name="connsiteX3" fmla="*/ 12239448 w 12248994"/>
              <a:gd name="connsiteY3" fmla="*/ 0 h 2829868"/>
              <a:gd name="connsiteX4" fmla="*/ 12248994 w 12248994"/>
              <a:gd name="connsiteY4" fmla="*/ 2825346 h 2829868"/>
              <a:gd name="connsiteX5" fmla="*/ 2817 w 12248994"/>
              <a:gd name="connsiteY5" fmla="*/ 2829868 h 2829868"/>
              <a:gd name="connsiteX6" fmla="*/ 1938 w 12248994"/>
              <a:gd name="connsiteY6" fmla="*/ 1310556 h 2829868"/>
              <a:gd name="connsiteX0" fmla="*/ 5555 w 12252611"/>
              <a:gd name="connsiteY0" fmla="*/ 1310556 h 2829868"/>
              <a:gd name="connsiteX1" fmla="*/ 3647705 w 12252611"/>
              <a:gd name="connsiteY1" fmla="*/ 787791 h 2829868"/>
              <a:gd name="connsiteX2" fmla="*/ 8458856 w 12252611"/>
              <a:gd name="connsiteY2" fmla="*/ 1294227 h 2829868"/>
              <a:gd name="connsiteX3" fmla="*/ 12243065 w 12252611"/>
              <a:gd name="connsiteY3" fmla="*/ 0 h 2829868"/>
              <a:gd name="connsiteX4" fmla="*/ 12252611 w 12252611"/>
              <a:gd name="connsiteY4" fmla="*/ 2825346 h 2829868"/>
              <a:gd name="connsiteX5" fmla="*/ 6434 w 12252611"/>
              <a:gd name="connsiteY5" fmla="*/ 2829868 h 2829868"/>
              <a:gd name="connsiteX6" fmla="*/ 5555 w 12252611"/>
              <a:gd name="connsiteY6" fmla="*/ 1310556 h 2829868"/>
              <a:gd name="connsiteX0" fmla="*/ 0 w 12247056"/>
              <a:gd name="connsiteY0" fmla="*/ 1310556 h 2829868"/>
              <a:gd name="connsiteX1" fmla="*/ 3642150 w 12247056"/>
              <a:gd name="connsiteY1" fmla="*/ 787791 h 2829868"/>
              <a:gd name="connsiteX2" fmla="*/ 8453301 w 12247056"/>
              <a:gd name="connsiteY2" fmla="*/ 1294227 h 2829868"/>
              <a:gd name="connsiteX3" fmla="*/ 12237510 w 12247056"/>
              <a:gd name="connsiteY3" fmla="*/ 0 h 2829868"/>
              <a:gd name="connsiteX4" fmla="*/ 12247056 w 12247056"/>
              <a:gd name="connsiteY4" fmla="*/ 2825346 h 2829868"/>
              <a:gd name="connsiteX5" fmla="*/ 879 w 12247056"/>
              <a:gd name="connsiteY5" fmla="*/ 2829868 h 2829868"/>
              <a:gd name="connsiteX6" fmla="*/ 0 w 12247056"/>
              <a:gd name="connsiteY6" fmla="*/ 1310556 h 2829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47056" h="2829868">
                <a:moveTo>
                  <a:pt x="0" y="1310556"/>
                </a:moveTo>
                <a:cubicBezTo>
                  <a:pt x="1213339" y="985827"/>
                  <a:pt x="2233267" y="790513"/>
                  <a:pt x="3642150" y="787791"/>
                </a:cubicBezTo>
                <a:cubicBezTo>
                  <a:pt x="5051034" y="785070"/>
                  <a:pt x="7020741" y="1425525"/>
                  <a:pt x="8453301" y="1294227"/>
                </a:cubicBezTo>
                <a:cubicBezTo>
                  <a:pt x="9885861" y="1162929"/>
                  <a:pt x="12066353" y="119575"/>
                  <a:pt x="12237510" y="0"/>
                </a:cubicBezTo>
                <a:cubicBezTo>
                  <a:pt x="12239854" y="893299"/>
                  <a:pt x="12235333" y="1934392"/>
                  <a:pt x="12247056" y="2825346"/>
                </a:cubicBezTo>
                <a:lnTo>
                  <a:pt x="879" y="2829868"/>
                </a:lnTo>
                <a:cubicBezTo>
                  <a:pt x="2009" y="1956458"/>
                  <a:pt x="2512" y="1768510"/>
                  <a:pt x="0" y="1310556"/>
                </a:cubicBezTo>
                <a:close/>
              </a:path>
            </a:pathLst>
          </a:custGeom>
          <a:solidFill>
            <a:srgbClr val="427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D868C9-EA00-9543-8CC3-869A08DA1F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0107" y="92498"/>
            <a:ext cx="3211632" cy="1469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95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ección Anaranjada: Título y Contenido - 2 Subtítul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6D725-8808-ED48-9697-9E9AF6F00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rgbClr val="EE912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11FED8-8D38-494B-9D67-00424FB1CC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CE801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9FD050-8171-6442-A10E-81E136EF84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3B2A0F-BCB8-F449-A397-0123A6AA24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CE801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D9CB4F-77C1-4B4C-9786-F3A91EEA8A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F229CF89-CFA5-B847-9D67-FD5BF2EA0619}"/>
              </a:ext>
            </a:extLst>
          </p:cNvPr>
          <p:cNvSpPr/>
          <p:nvPr userDrawn="1"/>
        </p:nvSpPr>
        <p:spPr>
          <a:xfrm flipH="1">
            <a:off x="-12659" y="6333512"/>
            <a:ext cx="12204659" cy="524488"/>
          </a:xfrm>
          <a:custGeom>
            <a:avLst/>
            <a:gdLst>
              <a:gd name="connsiteX0" fmla="*/ 1089562 w 14318616"/>
              <a:gd name="connsiteY0" fmla="*/ 136929 h 575730"/>
              <a:gd name="connsiteX1" fmla="*/ 5312427 w 14318616"/>
              <a:gd name="connsiteY1" fmla="*/ 37177 h 575730"/>
              <a:gd name="connsiteX2" fmla="*/ 9635046 w 14318616"/>
              <a:gd name="connsiteY2" fmla="*/ 269933 h 575730"/>
              <a:gd name="connsiteX3" fmla="*/ 13276020 w 14318616"/>
              <a:gd name="connsiteY3" fmla="*/ 3926 h 575730"/>
              <a:gd name="connsiteX4" fmla="*/ 13259395 w 14318616"/>
              <a:gd name="connsiteY4" fmla="*/ 519315 h 575730"/>
              <a:gd name="connsiteX5" fmla="*/ 1072937 w 14318616"/>
              <a:gd name="connsiteY5" fmla="*/ 519315 h 575730"/>
              <a:gd name="connsiteX6" fmla="*/ 1089562 w 14318616"/>
              <a:gd name="connsiteY6" fmla="*/ 136929 h 575730"/>
              <a:gd name="connsiteX0" fmla="*/ 1089562 w 14318616"/>
              <a:gd name="connsiteY0" fmla="*/ 136929 h 575730"/>
              <a:gd name="connsiteX1" fmla="*/ 5312427 w 14318616"/>
              <a:gd name="connsiteY1" fmla="*/ 37177 h 575730"/>
              <a:gd name="connsiteX2" fmla="*/ 9635046 w 14318616"/>
              <a:gd name="connsiteY2" fmla="*/ 269933 h 575730"/>
              <a:gd name="connsiteX3" fmla="*/ 13276020 w 14318616"/>
              <a:gd name="connsiteY3" fmla="*/ 3926 h 575730"/>
              <a:gd name="connsiteX4" fmla="*/ 13259395 w 14318616"/>
              <a:gd name="connsiteY4" fmla="*/ 519315 h 575730"/>
              <a:gd name="connsiteX5" fmla="*/ 1072937 w 14318616"/>
              <a:gd name="connsiteY5" fmla="*/ 519315 h 575730"/>
              <a:gd name="connsiteX6" fmla="*/ 1089562 w 14318616"/>
              <a:gd name="connsiteY6" fmla="*/ 136929 h 575730"/>
              <a:gd name="connsiteX0" fmla="*/ 910858 w 14139912"/>
              <a:gd name="connsiteY0" fmla="*/ 136929 h 575730"/>
              <a:gd name="connsiteX1" fmla="*/ 5133723 w 14139912"/>
              <a:gd name="connsiteY1" fmla="*/ 37177 h 575730"/>
              <a:gd name="connsiteX2" fmla="*/ 9456342 w 14139912"/>
              <a:gd name="connsiteY2" fmla="*/ 269933 h 575730"/>
              <a:gd name="connsiteX3" fmla="*/ 13097316 w 14139912"/>
              <a:gd name="connsiteY3" fmla="*/ 3926 h 575730"/>
              <a:gd name="connsiteX4" fmla="*/ 13080691 w 14139912"/>
              <a:gd name="connsiteY4" fmla="*/ 519315 h 575730"/>
              <a:gd name="connsiteX5" fmla="*/ 894233 w 14139912"/>
              <a:gd name="connsiteY5" fmla="*/ 519315 h 575730"/>
              <a:gd name="connsiteX6" fmla="*/ 910858 w 14139912"/>
              <a:gd name="connsiteY6" fmla="*/ 136929 h 575730"/>
              <a:gd name="connsiteX0" fmla="*/ 910858 w 14139912"/>
              <a:gd name="connsiteY0" fmla="*/ 136929 h 575730"/>
              <a:gd name="connsiteX1" fmla="*/ 5133723 w 14139912"/>
              <a:gd name="connsiteY1" fmla="*/ 37177 h 575730"/>
              <a:gd name="connsiteX2" fmla="*/ 9456342 w 14139912"/>
              <a:gd name="connsiteY2" fmla="*/ 269933 h 575730"/>
              <a:gd name="connsiteX3" fmla="*/ 13097316 w 14139912"/>
              <a:gd name="connsiteY3" fmla="*/ 3926 h 575730"/>
              <a:gd name="connsiteX4" fmla="*/ 13080691 w 14139912"/>
              <a:gd name="connsiteY4" fmla="*/ 519315 h 575730"/>
              <a:gd name="connsiteX5" fmla="*/ 894233 w 14139912"/>
              <a:gd name="connsiteY5" fmla="*/ 519315 h 575730"/>
              <a:gd name="connsiteX6" fmla="*/ 910858 w 14139912"/>
              <a:gd name="connsiteY6" fmla="*/ 136929 h 575730"/>
              <a:gd name="connsiteX0" fmla="*/ 18762 w 13247816"/>
              <a:gd name="connsiteY0" fmla="*/ 136929 h 575730"/>
              <a:gd name="connsiteX1" fmla="*/ 4241627 w 13247816"/>
              <a:gd name="connsiteY1" fmla="*/ 37177 h 575730"/>
              <a:gd name="connsiteX2" fmla="*/ 8564246 w 13247816"/>
              <a:gd name="connsiteY2" fmla="*/ 269933 h 575730"/>
              <a:gd name="connsiteX3" fmla="*/ 12205220 w 13247816"/>
              <a:gd name="connsiteY3" fmla="*/ 3926 h 575730"/>
              <a:gd name="connsiteX4" fmla="*/ 12188595 w 13247816"/>
              <a:gd name="connsiteY4" fmla="*/ 519315 h 575730"/>
              <a:gd name="connsiteX5" fmla="*/ 2137 w 13247816"/>
              <a:gd name="connsiteY5" fmla="*/ 519315 h 575730"/>
              <a:gd name="connsiteX6" fmla="*/ 18762 w 13247816"/>
              <a:gd name="connsiteY6" fmla="*/ 136929 h 575730"/>
              <a:gd name="connsiteX0" fmla="*/ 18762 w 13247816"/>
              <a:gd name="connsiteY0" fmla="*/ 136929 h 558827"/>
              <a:gd name="connsiteX1" fmla="*/ 4241627 w 13247816"/>
              <a:gd name="connsiteY1" fmla="*/ 37177 h 558827"/>
              <a:gd name="connsiteX2" fmla="*/ 8564246 w 13247816"/>
              <a:gd name="connsiteY2" fmla="*/ 269933 h 558827"/>
              <a:gd name="connsiteX3" fmla="*/ 12205220 w 13247816"/>
              <a:gd name="connsiteY3" fmla="*/ 3926 h 558827"/>
              <a:gd name="connsiteX4" fmla="*/ 12188595 w 13247816"/>
              <a:gd name="connsiteY4" fmla="*/ 519315 h 558827"/>
              <a:gd name="connsiteX5" fmla="*/ 2137 w 13247816"/>
              <a:gd name="connsiteY5" fmla="*/ 519315 h 558827"/>
              <a:gd name="connsiteX6" fmla="*/ 18762 w 13247816"/>
              <a:gd name="connsiteY6" fmla="*/ 136929 h 558827"/>
              <a:gd name="connsiteX0" fmla="*/ 18762 w 13247816"/>
              <a:gd name="connsiteY0" fmla="*/ 136929 h 558827"/>
              <a:gd name="connsiteX1" fmla="*/ 4241627 w 13247816"/>
              <a:gd name="connsiteY1" fmla="*/ 37177 h 558827"/>
              <a:gd name="connsiteX2" fmla="*/ 8564246 w 13247816"/>
              <a:gd name="connsiteY2" fmla="*/ 269933 h 558827"/>
              <a:gd name="connsiteX3" fmla="*/ 12205220 w 13247816"/>
              <a:gd name="connsiteY3" fmla="*/ 3926 h 558827"/>
              <a:gd name="connsiteX4" fmla="*/ 12188595 w 13247816"/>
              <a:gd name="connsiteY4" fmla="*/ 519315 h 558827"/>
              <a:gd name="connsiteX5" fmla="*/ 2137 w 13247816"/>
              <a:gd name="connsiteY5" fmla="*/ 519315 h 558827"/>
              <a:gd name="connsiteX6" fmla="*/ 18762 w 13247816"/>
              <a:gd name="connsiteY6" fmla="*/ 136929 h 558827"/>
              <a:gd name="connsiteX0" fmla="*/ 18762 w 13247816"/>
              <a:gd name="connsiteY0" fmla="*/ 136929 h 519315"/>
              <a:gd name="connsiteX1" fmla="*/ 4241627 w 13247816"/>
              <a:gd name="connsiteY1" fmla="*/ 37177 h 519315"/>
              <a:gd name="connsiteX2" fmla="*/ 8564246 w 13247816"/>
              <a:gd name="connsiteY2" fmla="*/ 269933 h 519315"/>
              <a:gd name="connsiteX3" fmla="*/ 12205220 w 13247816"/>
              <a:gd name="connsiteY3" fmla="*/ 3926 h 519315"/>
              <a:gd name="connsiteX4" fmla="*/ 12188595 w 13247816"/>
              <a:gd name="connsiteY4" fmla="*/ 519315 h 519315"/>
              <a:gd name="connsiteX5" fmla="*/ 2137 w 13247816"/>
              <a:gd name="connsiteY5" fmla="*/ 519315 h 519315"/>
              <a:gd name="connsiteX6" fmla="*/ 18762 w 13247816"/>
              <a:gd name="connsiteY6" fmla="*/ 136929 h 519315"/>
              <a:gd name="connsiteX0" fmla="*/ 18762 w 12473792"/>
              <a:gd name="connsiteY0" fmla="*/ 136929 h 519315"/>
              <a:gd name="connsiteX1" fmla="*/ 4241627 w 12473792"/>
              <a:gd name="connsiteY1" fmla="*/ 37177 h 519315"/>
              <a:gd name="connsiteX2" fmla="*/ 8564246 w 12473792"/>
              <a:gd name="connsiteY2" fmla="*/ 269933 h 519315"/>
              <a:gd name="connsiteX3" fmla="*/ 12205220 w 12473792"/>
              <a:gd name="connsiteY3" fmla="*/ 3926 h 519315"/>
              <a:gd name="connsiteX4" fmla="*/ 12188595 w 12473792"/>
              <a:gd name="connsiteY4" fmla="*/ 519315 h 519315"/>
              <a:gd name="connsiteX5" fmla="*/ 2137 w 12473792"/>
              <a:gd name="connsiteY5" fmla="*/ 519315 h 519315"/>
              <a:gd name="connsiteX6" fmla="*/ 18762 w 12473792"/>
              <a:gd name="connsiteY6" fmla="*/ 136929 h 519315"/>
              <a:gd name="connsiteX0" fmla="*/ 18762 w 12473792"/>
              <a:gd name="connsiteY0" fmla="*/ 136929 h 519315"/>
              <a:gd name="connsiteX1" fmla="*/ 4241627 w 12473792"/>
              <a:gd name="connsiteY1" fmla="*/ 37177 h 519315"/>
              <a:gd name="connsiteX2" fmla="*/ 8564246 w 12473792"/>
              <a:gd name="connsiteY2" fmla="*/ 269933 h 519315"/>
              <a:gd name="connsiteX3" fmla="*/ 12205220 w 12473792"/>
              <a:gd name="connsiteY3" fmla="*/ 3926 h 519315"/>
              <a:gd name="connsiteX4" fmla="*/ 12188595 w 12473792"/>
              <a:gd name="connsiteY4" fmla="*/ 519315 h 519315"/>
              <a:gd name="connsiteX5" fmla="*/ 2137 w 12473792"/>
              <a:gd name="connsiteY5" fmla="*/ 519315 h 519315"/>
              <a:gd name="connsiteX6" fmla="*/ 18762 w 12473792"/>
              <a:gd name="connsiteY6" fmla="*/ 136929 h 519315"/>
              <a:gd name="connsiteX0" fmla="*/ 18762 w 12205220"/>
              <a:gd name="connsiteY0" fmla="*/ 136929 h 519315"/>
              <a:gd name="connsiteX1" fmla="*/ 4241627 w 12205220"/>
              <a:gd name="connsiteY1" fmla="*/ 37177 h 519315"/>
              <a:gd name="connsiteX2" fmla="*/ 8564246 w 12205220"/>
              <a:gd name="connsiteY2" fmla="*/ 269933 h 519315"/>
              <a:gd name="connsiteX3" fmla="*/ 12205220 w 12205220"/>
              <a:gd name="connsiteY3" fmla="*/ 3926 h 519315"/>
              <a:gd name="connsiteX4" fmla="*/ 12188595 w 12205220"/>
              <a:gd name="connsiteY4" fmla="*/ 519315 h 519315"/>
              <a:gd name="connsiteX5" fmla="*/ 2137 w 12205220"/>
              <a:gd name="connsiteY5" fmla="*/ 519315 h 519315"/>
              <a:gd name="connsiteX6" fmla="*/ 18762 w 12205220"/>
              <a:gd name="connsiteY6" fmla="*/ 136929 h 519315"/>
              <a:gd name="connsiteX0" fmla="*/ 18762 w 12205220"/>
              <a:gd name="connsiteY0" fmla="*/ 133003 h 515389"/>
              <a:gd name="connsiteX1" fmla="*/ 4241627 w 12205220"/>
              <a:gd name="connsiteY1" fmla="*/ 33251 h 515389"/>
              <a:gd name="connsiteX2" fmla="*/ 8564246 w 12205220"/>
              <a:gd name="connsiteY2" fmla="*/ 266007 h 515389"/>
              <a:gd name="connsiteX3" fmla="*/ 12205220 w 12205220"/>
              <a:gd name="connsiteY3" fmla="*/ 0 h 515389"/>
              <a:gd name="connsiteX4" fmla="*/ 12188595 w 12205220"/>
              <a:gd name="connsiteY4" fmla="*/ 515389 h 515389"/>
              <a:gd name="connsiteX5" fmla="*/ 2137 w 12205220"/>
              <a:gd name="connsiteY5" fmla="*/ 515389 h 515389"/>
              <a:gd name="connsiteX6" fmla="*/ 18762 w 12205220"/>
              <a:gd name="connsiteY6" fmla="*/ 133003 h 515389"/>
              <a:gd name="connsiteX0" fmla="*/ 18762 w 12224581"/>
              <a:gd name="connsiteY0" fmla="*/ 133003 h 515389"/>
              <a:gd name="connsiteX1" fmla="*/ 4241627 w 12224581"/>
              <a:gd name="connsiteY1" fmla="*/ 33251 h 515389"/>
              <a:gd name="connsiteX2" fmla="*/ 8564246 w 12224581"/>
              <a:gd name="connsiteY2" fmla="*/ 266007 h 515389"/>
              <a:gd name="connsiteX3" fmla="*/ 12205220 w 12224581"/>
              <a:gd name="connsiteY3" fmla="*/ 0 h 515389"/>
              <a:gd name="connsiteX4" fmla="*/ 12218674 w 12224581"/>
              <a:gd name="connsiteY4" fmla="*/ 515389 h 515389"/>
              <a:gd name="connsiteX5" fmla="*/ 2137 w 12224581"/>
              <a:gd name="connsiteY5" fmla="*/ 515389 h 515389"/>
              <a:gd name="connsiteX6" fmla="*/ 18762 w 12224581"/>
              <a:gd name="connsiteY6" fmla="*/ 133003 h 515389"/>
              <a:gd name="connsiteX0" fmla="*/ 18762 w 12218674"/>
              <a:gd name="connsiteY0" fmla="*/ 133003 h 515389"/>
              <a:gd name="connsiteX1" fmla="*/ 4241627 w 12218674"/>
              <a:gd name="connsiteY1" fmla="*/ 33251 h 515389"/>
              <a:gd name="connsiteX2" fmla="*/ 8564246 w 12218674"/>
              <a:gd name="connsiteY2" fmla="*/ 266007 h 515389"/>
              <a:gd name="connsiteX3" fmla="*/ 12205220 w 12218674"/>
              <a:gd name="connsiteY3" fmla="*/ 0 h 515389"/>
              <a:gd name="connsiteX4" fmla="*/ 12218674 w 12218674"/>
              <a:gd name="connsiteY4" fmla="*/ 515389 h 515389"/>
              <a:gd name="connsiteX5" fmla="*/ 2137 w 12218674"/>
              <a:gd name="connsiteY5" fmla="*/ 515389 h 515389"/>
              <a:gd name="connsiteX6" fmla="*/ 18762 w 12218674"/>
              <a:gd name="connsiteY6" fmla="*/ 133003 h 515389"/>
              <a:gd name="connsiteX0" fmla="*/ 18762 w 12218674"/>
              <a:gd name="connsiteY0" fmla="*/ 133003 h 515389"/>
              <a:gd name="connsiteX1" fmla="*/ 4241627 w 12218674"/>
              <a:gd name="connsiteY1" fmla="*/ 33251 h 515389"/>
              <a:gd name="connsiteX2" fmla="*/ 8564246 w 12218674"/>
              <a:gd name="connsiteY2" fmla="*/ 266007 h 515389"/>
              <a:gd name="connsiteX3" fmla="*/ 12211235 w 12218674"/>
              <a:gd name="connsiteY3" fmla="*/ 0 h 515389"/>
              <a:gd name="connsiteX4" fmla="*/ 12218674 w 12218674"/>
              <a:gd name="connsiteY4" fmla="*/ 515389 h 515389"/>
              <a:gd name="connsiteX5" fmla="*/ 2137 w 12218674"/>
              <a:gd name="connsiteY5" fmla="*/ 515389 h 515389"/>
              <a:gd name="connsiteX6" fmla="*/ 18762 w 12218674"/>
              <a:gd name="connsiteY6" fmla="*/ 133003 h 515389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8762 w 12214125"/>
              <a:gd name="connsiteY0" fmla="*/ 133003 h 550791"/>
              <a:gd name="connsiteX1" fmla="*/ 4241627 w 12214125"/>
              <a:gd name="connsiteY1" fmla="*/ 33251 h 550791"/>
              <a:gd name="connsiteX2" fmla="*/ 8564246 w 12214125"/>
              <a:gd name="connsiteY2" fmla="*/ 266007 h 550791"/>
              <a:gd name="connsiteX3" fmla="*/ 12211235 w 12214125"/>
              <a:gd name="connsiteY3" fmla="*/ 0 h 550791"/>
              <a:gd name="connsiteX4" fmla="*/ 12214125 w 12214125"/>
              <a:gd name="connsiteY4" fmla="*/ 510840 h 550791"/>
              <a:gd name="connsiteX5" fmla="*/ 2137 w 12214125"/>
              <a:gd name="connsiteY5" fmla="*/ 515389 h 550791"/>
              <a:gd name="connsiteX6" fmla="*/ 18762 w 12214125"/>
              <a:gd name="connsiteY6" fmla="*/ 133003 h 550791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4472 w 12209835"/>
              <a:gd name="connsiteY0" fmla="*/ 133003 h 519938"/>
              <a:gd name="connsiteX1" fmla="*/ 4237337 w 12209835"/>
              <a:gd name="connsiteY1" fmla="*/ 33251 h 519938"/>
              <a:gd name="connsiteX2" fmla="*/ 8559956 w 12209835"/>
              <a:gd name="connsiteY2" fmla="*/ 266007 h 519938"/>
              <a:gd name="connsiteX3" fmla="*/ 12206945 w 12209835"/>
              <a:gd name="connsiteY3" fmla="*/ 0 h 519938"/>
              <a:gd name="connsiteX4" fmla="*/ 12209835 w 12209835"/>
              <a:gd name="connsiteY4" fmla="*/ 510840 h 519938"/>
              <a:gd name="connsiteX5" fmla="*/ 2397 w 12209835"/>
              <a:gd name="connsiteY5" fmla="*/ 519938 h 519938"/>
              <a:gd name="connsiteX6" fmla="*/ 14472 w 12209835"/>
              <a:gd name="connsiteY6" fmla="*/ 133003 h 519938"/>
              <a:gd name="connsiteX0" fmla="*/ 12075 w 12207438"/>
              <a:gd name="connsiteY0" fmla="*/ 133003 h 519938"/>
              <a:gd name="connsiteX1" fmla="*/ 4234940 w 12207438"/>
              <a:gd name="connsiteY1" fmla="*/ 33251 h 519938"/>
              <a:gd name="connsiteX2" fmla="*/ 8557559 w 12207438"/>
              <a:gd name="connsiteY2" fmla="*/ 266007 h 519938"/>
              <a:gd name="connsiteX3" fmla="*/ 12204548 w 12207438"/>
              <a:gd name="connsiteY3" fmla="*/ 0 h 519938"/>
              <a:gd name="connsiteX4" fmla="*/ 12207438 w 12207438"/>
              <a:gd name="connsiteY4" fmla="*/ 510840 h 519938"/>
              <a:gd name="connsiteX5" fmla="*/ 0 w 12207438"/>
              <a:gd name="connsiteY5" fmla="*/ 519938 h 519938"/>
              <a:gd name="connsiteX6" fmla="*/ 12075 w 12207438"/>
              <a:gd name="connsiteY6" fmla="*/ 133003 h 519938"/>
              <a:gd name="connsiteX0" fmla="*/ 71215 w 12266578"/>
              <a:gd name="connsiteY0" fmla="*/ 133003 h 519938"/>
              <a:gd name="connsiteX1" fmla="*/ 4294080 w 12266578"/>
              <a:gd name="connsiteY1" fmla="*/ 33251 h 519938"/>
              <a:gd name="connsiteX2" fmla="*/ 8616699 w 12266578"/>
              <a:gd name="connsiteY2" fmla="*/ 266007 h 519938"/>
              <a:gd name="connsiteX3" fmla="*/ 12263688 w 12266578"/>
              <a:gd name="connsiteY3" fmla="*/ 0 h 519938"/>
              <a:gd name="connsiteX4" fmla="*/ 12266578 w 12266578"/>
              <a:gd name="connsiteY4" fmla="*/ 510840 h 519938"/>
              <a:gd name="connsiteX5" fmla="*/ 0 w 12266578"/>
              <a:gd name="connsiteY5" fmla="*/ 519938 h 519938"/>
              <a:gd name="connsiteX6" fmla="*/ 71215 w 12266578"/>
              <a:gd name="connsiteY6" fmla="*/ 133003 h 519938"/>
              <a:gd name="connsiteX0" fmla="*/ 2976 w 12198339"/>
              <a:gd name="connsiteY0" fmla="*/ 133003 h 524488"/>
              <a:gd name="connsiteX1" fmla="*/ 4225841 w 12198339"/>
              <a:gd name="connsiteY1" fmla="*/ 33251 h 524488"/>
              <a:gd name="connsiteX2" fmla="*/ 8548460 w 12198339"/>
              <a:gd name="connsiteY2" fmla="*/ 266007 h 524488"/>
              <a:gd name="connsiteX3" fmla="*/ 12195449 w 12198339"/>
              <a:gd name="connsiteY3" fmla="*/ 0 h 524488"/>
              <a:gd name="connsiteX4" fmla="*/ 12198339 w 12198339"/>
              <a:gd name="connsiteY4" fmla="*/ 510840 h 524488"/>
              <a:gd name="connsiteX5" fmla="*/ 0 w 12198339"/>
              <a:gd name="connsiteY5" fmla="*/ 524488 h 524488"/>
              <a:gd name="connsiteX6" fmla="*/ 2976 w 12198339"/>
              <a:gd name="connsiteY6" fmla="*/ 133003 h 524488"/>
              <a:gd name="connsiteX0" fmla="*/ 0 w 12204462"/>
              <a:gd name="connsiteY0" fmla="*/ 137552 h 524488"/>
              <a:gd name="connsiteX1" fmla="*/ 4231964 w 12204462"/>
              <a:gd name="connsiteY1" fmla="*/ 33251 h 524488"/>
              <a:gd name="connsiteX2" fmla="*/ 8554583 w 12204462"/>
              <a:gd name="connsiteY2" fmla="*/ 266007 h 524488"/>
              <a:gd name="connsiteX3" fmla="*/ 12201572 w 12204462"/>
              <a:gd name="connsiteY3" fmla="*/ 0 h 524488"/>
              <a:gd name="connsiteX4" fmla="*/ 12204462 w 12204462"/>
              <a:gd name="connsiteY4" fmla="*/ 510840 h 524488"/>
              <a:gd name="connsiteX5" fmla="*/ 6123 w 12204462"/>
              <a:gd name="connsiteY5" fmla="*/ 524488 h 524488"/>
              <a:gd name="connsiteX6" fmla="*/ 0 w 12204462"/>
              <a:gd name="connsiteY6" fmla="*/ 137552 h 524488"/>
              <a:gd name="connsiteX0" fmla="*/ 26851 w 12231313"/>
              <a:gd name="connsiteY0" fmla="*/ 137552 h 524488"/>
              <a:gd name="connsiteX1" fmla="*/ 4258815 w 12231313"/>
              <a:gd name="connsiteY1" fmla="*/ 33251 h 524488"/>
              <a:gd name="connsiteX2" fmla="*/ 8581434 w 12231313"/>
              <a:gd name="connsiteY2" fmla="*/ 266007 h 524488"/>
              <a:gd name="connsiteX3" fmla="*/ 12228423 w 12231313"/>
              <a:gd name="connsiteY3" fmla="*/ 0 h 524488"/>
              <a:gd name="connsiteX4" fmla="*/ 12231313 w 12231313"/>
              <a:gd name="connsiteY4" fmla="*/ 510840 h 524488"/>
              <a:gd name="connsiteX5" fmla="*/ 32974 w 12231313"/>
              <a:gd name="connsiteY5" fmla="*/ 524488 h 524488"/>
              <a:gd name="connsiteX6" fmla="*/ 26851 w 12231313"/>
              <a:gd name="connsiteY6" fmla="*/ 137552 h 524488"/>
              <a:gd name="connsiteX0" fmla="*/ 0 w 12204462"/>
              <a:gd name="connsiteY0" fmla="*/ 137552 h 524488"/>
              <a:gd name="connsiteX1" fmla="*/ 4231964 w 12204462"/>
              <a:gd name="connsiteY1" fmla="*/ 33251 h 524488"/>
              <a:gd name="connsiteX2" fmla="*/ 8554583 w 12204462"/>
              <a:gd name="connsiteY2" fmla="*/ 266007 h 524488"/>
              <a:gd name="connsiteX3" fmla="*/ 12201572 w 12204462"/>
              <a:gd name="connsiteY3" fmla="*/ 0 h 524488"/>
              <a:gd name="connsiteX4" fmla="*/ 12204462 w 12204462"/>
              <a:gd name="connsiteY4" fmla="*/ 510840 h 524488"/>
              <a:gd name="connsiteX5" fmla="*/ 6123 w 12204462"/>
              <a:gd name="connsiteY5" fmla="*/ 524488 h 524488"/>
              <a:gd name="connsiteX6" fmla="*/ 0 w 12204462"/>
              <a:gd name="connsiteY6" fmla="*/ 137552 h 524488"/>
              <a:gd name="connsiteX0" fmla="*/ 0 w 12204462"/>
              <a:gd name="connsiteY0" fmla="*/ 137552 h 524488"/>
              <a:gd name="connsiteX1" fmla="*/ 4231964 w 12204462"/>
              <a:gd name="connsiteY1" fmla="*/ 33251 h 524488"/>
              <a:gd name="connsiteX2" fmla="*/ 8554583 w 12204462"/>
              <a:gd name="connsiteY2" fmla="*/ 266007 h 524488"/>
              <a:gd name="connsiteX3" fmla="*/ 12201572 w 12204462"/>
              <a:gd name="connsiteY3" fmla="*/ 0 h 524488"/>
              <a:gd name="connsiteX4" fmla="*/ 12204462 w 12204462"/>
              <a:gd name="connsiteY4" fmla="*/ 510840 h 524488"/>
              <a:gd name="connsiteX5" fmla="*/ 6123 w 12204462"/>
              <a:gd name="connsiteY5" fmla="*/ 524488 h 524488"/>
              <a:gd name="connsiteX6" fmla="*/ 0 w 12204462"/>
              <a:gd name="connsiteY6" fmla="*/ 137552 h 524488"/>
              <a:gd name="connsiteX0" fmla="*/ 0 w 12204462"/>
              <a:gd name="connsiteY0" fmla="*/ 160298 h 524488"/>
              <a:gd name="connsiteX1" fmla="*/ 4231964 w 12204462"/>
              <a:gd name="connsiteY1" fmla="*/ 33251 h 524488"/>
              <a:gd name="connsiteX2" fmla="*/ 8554583 w 12204462"/>
              <a:gd name="connsiteY2" fmla="*/ 266007 h 524488"/>
              <a:gd name="connsiteX3" fmla="*/ 12201572 w 12204462"/>
              <a:gd name="connsiteY3" fmla="*/ 0 h 524488"/>
              <a:gd name="connsiteX4" fmla="*/ 12204462 w 12204462"/>
              <a:gd name="connsiteY4" fmla="*/ 510840 h 524488"/>
              <a:gd name="connsiteX5" fmla="*/ 6123 w 12204462"/>
              <a:gd name="connsiteY5" fmla="*/ 524488 h 524488"/>
              <a:gd name="connsiteX6" fmla="*/ 0 w 12204462"/>
              <a:gd name="connsiteY6" fmla="*/ 160298 h 524488"/>
              <a:gd name="connsiteX0" fmla="*/ 197 w 12204659"/>
              <a:gd name="connsiteY0" fmla="*/ 160298 h 524488"/>
              <a:gd name="connsiteX1" fmla="*/ 4232161 w 12204659"/>
              <a:gd name="connsiteY1" fmla="*/ 33251 h 524488"/>
              <a:gd name="connsiteX2" fmla="*/ 8554780 w 12204659"/>
              <a:gd name="connsiteY2" fmla="*/ 266007 h 524488"/>
              <a:gd name="connsiteX3" fmla="*/ 12201769 w 12204659"/>
              <a:gd name="connsiteY3" fmla="*/ 0 h 524488"/>
              <a:gd name="connsiteX4" fmla="*/ 12204659 w 12204659"/>
              <a:gd name="connsiteY4" fmla="*/ 510840 h 524488"/>
              <a:gd name="connsiteX5" fmla="*/ 6320 w 12204659"/>
              <a:gd name="connsiteY5" fmla="*/ 524488 h 524488"/>
              <a:gd name="connsiteX6" fmla="*/ 197 w 12204659"/>
              <a:gd name="connsiteY6" fmla="*/ 160298 h 524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04659" h="524488">
                <a:moveTo>
                  <a:pt x="197" y="160298"/>
                </a:moveTo>
                <a:cubicBezTo>
                  <a:pt x="706779" y="79942"/>
                  <a:pt x="2806397" y="15633"/>
                  <a:pt x="4232161" y="33251"/>
                </a:cubicBezTo>
                <a:cubicBezTo>
                  <a:pt x="5657925" y="50869"/>
                  <a:pt x="7226512" y="271549"/>
                  <a:pt x="8554780" y="266007"/>
                </a:cubicBezTo>
                <a:cubicBezTo>
                  <a:pt x="9883048" y="260465"/>
                  <a:pt x="11573648" y="138909"/>
                  <a:pt x="12201769" y="0"/>
                </a:cubicBezTo>
                <a:cubicBezTo>
                  <a:pt x="12198232" y="222037"/>
                  <a:pt x="12200448" y="300703"/>
                  <a:pt x="12204659" y="510840"/>
                </a:cubicBezTo>
                <a:lnTo>
                  <a:pt x="6320" y="524488"/>
                </a:lnTo>
                <a:cubicBezTo>
                  <a:pt x="4421" y="293856"/>
                  <a:pt x="-1108" y="288563"/>
                  <a:pt x="197" y="160298"/>
                </a:cubicBezTo>
                <a:close/>
              </a:path>
            </a:pathLst>
          </a:custGeom>
          <a:solidFill>
            <a:srgbClr val="CE80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DAE39FE0-18D8-E344-AE64-9E904E4024A2}"/>
              </a:ext>
            </a:extLst>
          </p:cNvPr>
          <p:cNvSpPr/>
          <p:nvPr userDrawn="1"/>
        </p:nvSpPr>
        <p:spPr>
          <a:xfrm>
            <a:off x="-9297" y="6350924"/>
            <a:ext cx="12204659" cy="524488"/>
          </a:xfrm>
          <a:custGeom>
            <a:avLst/>
            <a:gdLst>
              <a:gd name="connsiteX0" fmla="*/ 1089562 w 14318616"/>
              <a:gd name="connsiteY0" fmla="*/ 136929 h 575730"/>
              <a:gd name="connsiteX1" fmla="*/ 5312427 w 14318616"/>
              <a:gd name="connsiteY1" fmla="*/ 37177 h 575730"/>
              <a:gd name="connsiteX2" fmla="*/ 9635046 w 14318616"/>
              <a:gd name="connsiteY2" fmla="*/ 269933 h 575730"/>
              <a:gd name="connsiteX3" fmla="*/ 13276020 w 14318616"/>
              <a:gd name="connsiteY3" fmla="*/ 3926 h 575730"/>
              <a:gd name="connsiteX4" fmla="*/ 13259395 w 14318616"/>
              <a:gd name="connsiteY4" fmla="*/ 519315 h 575730"/>
              <a:gd name="connsiteX5" fmla="*/ 1072937 w 14318616"/>
              <a:gd name="connsiteY5" fmla="*/ 519315 h 575730"/>
              <a:gd name="connsiteX6" fmla="*/ 1089562 w 14318616"/>
              <a:gd name="connsiteY6" fmla="*/ 136929 h 575730"/>
              <a:gd name="connsiteX0" fmla="*/ 1089562 w 14318616"/>
              <a:gd name="connsiteY0" fmla="*/ 136929 h 575730"/>
              <a:gd name="connsiteX1" fmla="*/ 5312427 w 14318616"/>
              <a:gd name="connsiteY1" fmla="*/ 37177 h 575730"/>
              <a:gd name="connsiteX2" fmla="*/ 9635046 w 14318616"/>
              <a:gd name="connsiteY2" fmla="*/ 269933 h 575730"/>
              <a:gd name="connsiteX3" fmla="*/ 13276020 w 14318616"/>
              <a:gd name="connsiteY3" fmla="*/ 3926 h 575730"/>
              <a:gd name="connsiteX4" fmla="*/ 13259395 w 14318616"/>
              <a:gd name="connsiteY4" fmla="*/ 519315 h 575730"/>
              <a:gd name="connsiteX5" fmla="*/ 1072937 w 14318616"/>
              <a:gd name="connsiteY5" fmla="*/ 519315 h 575730"/>
              <a:gd name="connsiteX6" fmla="*/ 1089562 w 14318616"/>
              <a:gd name="connsiteY6" fmla="*/ 136929 h 575730"/>
              <a:gd name="connsiteX0" fmla="*/ 910858 w 14139912"/>
              <a:gd name="connsiteY0" fmla="*/ 136929 h 575730"/>
              <a:gd name="connsiteX1" fmla="*/ 5133723 w 14139912"/>
              <a:gd name="connsiteY1" fmla="*/ 37177 h 575730"/>
              <a:gd name="connsiteX2" fmla="*/ 9456342 w 14139912"/>
              <a:gd name="connsiteY2" fmla="*/ 269933 h 575730"/>
              <a:gd name="connsiteX3" fmla="*/ 13097316 w 14139912"/>
              <a:gd name="connsiteY3" fmla="*/ 3926 h 575730"/>
              <a:gd name="connsiteX4" fmla="*/ 13080691 w 14139912"/>
              <a:gd name="connsiteY4" fmla="*/ 519315 h 575730"/>
              <a:gd name="connsiteX5" fmla="*/ 894233 w 14139912"/>
              <a:gd name="connsiteY5" fmla="*/ 519315 h 575730"/>
              <a:gd name="connsiteX6" fmla="*/ 910858 w 14139912"/>
              <a:gd name="connsiteY6" fmla="*/ 136929 h 575730"/>
              <a:gd name="connsiteX0" fmla="*/ 910858 w 14139912"/>
              <a:gd name="connsiteY0" fmla="*/ 136929 h 575730"/>
              <a:gd name="connsiteX1" fmla="*/ 5133723 w 14139912"/>
              <a:gd name="connsiteY1" fmla="*/ 37177 h 575730"/>
              <a:gd name="connsiteX2" fmla="*/ 9456342 w 14139912"/>
              <a:gd name="connsiteY2" fmla="*/ 269933 h 575730"/>
              <a:gd name="connsiteX3" fmla="*/ 13097316 w 14139912"/>
              <a:gd name="connsiteY3" fmla="*/ 3926 h 575730"/>
              <a:gd name="connsiteX4" fmla="*/ 13080691 w 14139912"/>
              <a:gd name="connsiteY4" fmla="*/ 519315 h 575730"/>
              <a:gd name="connsiteX5" fmla="*/ 894233 w 14139912"/>
              <a:gd name="connsiteY5" fmla="*/ 519315 h 575730"/>
              <a:gd name="connsiteX6" fmla="*/ 910858 w 14139912"/>
              <a:gd name="connsiteY6" fmla="*/ 136929 h 575730"/>
              <a:gd name="connsiteX0" fmla="*/ 18762 w 13247816"/>
              <a:gd name="connsiteY0" fmla="*/ 136929 h 575730"/>
              <a:gd name="connsiteX1" fmla="*/ 4241627 w 13247816"/>
              <a:gd name="connsiteY1" fmla="*/ 37177 h 575730"/>
              <a:gd name="connsiteX2" fmla="*/ 8564246 w 13247816"/>
              <a:gd name="connsiteY2" fmla="*/ 269933 h 575730"/>
              <a:gd name="connsiteX3" fmla="*/ 12205220 w 13247816"/>
              <a:gd name="connsiteY3" fmla="*/ 3926 h 575730"/>
              <a:gd name="connsiteX4" fmla="*/ 12188595 w 13247816"/>
              <a:gd name="connsiteY4" fmla="*/ 519315 h 575730"/>
              <a:gd name="connsiteX5" fmla="*/ 2137 w 13247816"/>
              <a:gd name="connsiteY5" fmla="*/ 519315 h 575730"/>
              <a:gd name="connsiteX6" fmla="*/ 18762 w 13247816"/>
              <a:gd name="connsiteY6" fmla="*/ 136929 h 575730"/>
              <a:gd name="connsiteX0" fmla="*/ 18762 w 13247816"/>
              <a:gd name="connsiteY0" fmla="*/ 136929 h 558827"/>
              <a:gd name="connsiteX1" fmla="*/ 4241627 w 13247816"/>
              <a:gd name="connsiteY1" fmla="*/ 37177 h 558827"/>
              <a:gd name="connsiteX2" fmla="*/ 8564246 w 13247816"/>
              <a:gd name="connsiteY2" fmla="*/ 269933 h 558827"/>
              <a:gd name="connsiteX3" fmla="*/ 12205220 w 13247816"/>
              <a:gd name="connsiteY3" fmla="*/ 3926 h 558827"/>
              <a:gd name="connsiteX4" fmla="*/ 12188595 w 13247816"/>
              <a:gd name="connsiteY4" fmla="*/ 519315 h 558827"/>
              <a:gd name="connsiteX5" fmla="*/ 2137 w 13247816"/>
              <a:gd name="connsiteY5" fmla="*/ 519315 h 558827"/>
              <a:gd name="connsiteX6" fmla="*/ 18762 w 13247816"/>
              <a:gd name="connsiteY6" fmla="*/ 136929 h 558827"/>
              <a:gd name="connsiteX0" fmla="*/ 18762 w 13247816"/>
              <a:gd name="connsiteY0" fmla="*/ 136929 h 558827"/>
              <a:gd name="connsiteX1" fmla="*/ 4241627 w 13247816"/>
              <a:gd name="connsiteY1" fmla="*/ 37177 h 558827"/>
              <a:gd name="connsiteX2" fmla="*/ 8564246 w 13247816"/>
              <a:gd name="connsiteY2" fmla="*/ 269933 h 558827"/>
              <a:gd name="connsiteX3" fmla="*/ 12205220 w 13247816"/>
              <a:gd name="connsiteY3" fmla="*/ 3926 h 558827"/>
              <a:gd name="connsiteX4" fmla="*/ 12188595 w 13247816"/>
              <a:gd name="connsiteY4" fmla="*/ 519315 h 558827"/>
              <a:gd name="connsiteX5" fmla="*/ 2137 w 13247816"/>
              <a:gd name="connsiteY5" fmla="*/ 519315 h 558827"/>
              <a:gd name="connsiteX6" fmla="*/ 18762 w 13247816"/>
              <a:gd name="connsiteY6" fmla="*/ 136929 h 558827"/>
              <a:gd name="connsiteX0" fmla="*/ 18762 w 13247816"/>
              <a:gd name="connsiteY0" fmla="*/ 136929 h 519315"/>
              <a:gd name="connsiteX1" fmla="*/ 4241627 w 13247816"/>
              <a:gd name="connsiteY1" fmla="*/ 37177 h 519315"/>
              <a:gd name="connsiteX2" fmla="*/ 8564246 w 13247816"/>
              <a:gd name="connsiteY2" fmla="*/ 269933 h 519315"/>
              <a:gd name="connsiteX3" fmla="*/ 12205220 w 13247816"/>
              <a:gd name="connsiteY3" fmla="*/ 3926 h 519315"/>
              <a:gd name="connsiteX4" fmla="*/ 12188595 w 13247816"/>
              <a:gd name="connsiteY4" fmla="*/ 519315 h 519315"/>
              <a:gd name="connsiteX5" fmla="*/ 2137 w 13247816"/>
              <a:gd name="connsiteY5" fmla="*/ 519315 h 519315"/>
              <a:gd name="connsiteX6" fmla="*/ 18762 w 13247816"/>
              <a:gd name="connsiteY6" fmla="*/ 136929 h 519315"/>
              <a:gd name="connsiteX0" fmla="*/ 18762 w 12473792"/>
              <a:gd name="connsiteY0" fmla="*/ 136929 h 519315"/>
              <a:gd name="connsiteX1" fmla="*/ 4241627 w 12473792"/>
              <a:gd name="connsiteY1" fmla="*/ 37177 h 519315"/>
              <a:gd name="connsiteX2" fmla="*/ 8564246 w 12473792"/>
              <a:gd name="connsiteY2" fmla="*/ 269933 h 519315"/>
              <a:gd name="connsiteX3" fmla="*/ 12205220 w 12473792"/>
              <a:gd name="connsiteY3" fmla="*/ 3926 h 519315"/>
              <a:gd name="connsiteX4" fmla="*/ 12188595 w 12473792"/>
              <a:gd name="connsiteY4" fmla="*/ 519315 h 519315"/>
              <a:gd name="connsiteX5" fmla="*/ 2137 w 12473792"/>
              <a:gd name="connsiteY5" fmla="*/ 519315 h 519315"/>
              <a:gd name="connsiteX6" fmla="*/ 18762 w 12473792"/>
              <a:gd name="connsiteY6" fmla="*/ 136929 h 519315"/>
              <a:gd name="connsiteX0" fmla="*/ 18762 w 12473792"/>
              <a:gd name="connsiteY0" fmla="*/ 136929 h 519315"/>
              <a:gd name="connsiteX1" fmla="*/ 4241627 w 12473792"/>
              <a:gd name="connsiteY1" fmla="*/ 37177 h 519315"/>
              <a:gd name="connsiteX2" fmla="*/ 8564246 w 12473792"/>
              <a:gd name="connsiteY2" fmla="*/ 269933 h 519315"/>
              <a:gd name="connsiteX3" fmla="*/ 12205220 w 12473792"/>
              <a:gd name="connsiteY3" fmla="*/ 3926 h 519315"/>
              <a:gd name="connsiteX4" fmla="*/ 12188595 w 12473792"/>
              <a:gd name="connsiteY4" fmla="*/ 519315 h 519315"/>
              <a:gd name="connsiteX5" fmla="*/ 2137 w 12473792"/>
              <a:gd name="connsiteY5" fmla="*/ 519315 h 519315"/>
              <a:gd name="connsiteX6" fmla="*/ 18762 w 12473792"/>
              <a:gd name="connsiteY6" fmla="*/ 136929 h 519315"/>
              <a:gd name="connsiteX0" fmla="*/ 18762 w 12205220"/>
              <a:gd name="connsiteY0" fmla="*/ 136929 h 519315"/>
              <a:gd name="connsiteX1" fmla="*/ 4241627 w 12205220"/>
              <a:gd name="connsiteY1" fmla="*/ 37177 h 519315"/>
              <a:gd name="connsiteX2" fmla="*/ 8564246 w 12205220"/>
              <a:gd name="connsiteY2" fmla="*/ 269933 h 519315"/>
              <a:gd name="connsiteX3" fmla="*/ 12205220 w 12205220"/>
              <a:gd name="connsiteY3" fmla="*/ 3926 h 519315"/>
              <a:gd name="connsiteX4" fmla="*/ 12188595 w 12205220"/>
              <a:gd name="connsiteY4" fmla="*/ 519315 h 519315"/>
              <a:gd name="connsiteX5" fmla="*/ 2137 w 12205220"/>
              <a:gd name="connsiteY5" fmla="*/ 519315 h 519315"/>
              <a:gd name="connsiteX6" fmla="*/ 18762 w 12205220"/>
              <a:gd name="connsiteY6" fmla="*/ 136929 h 519315"/>
              <a:gd name="connsiteX0" fmla="*/ 18762 w 12205220"/>
              <a:gd name="connsiteY0" fmla="*/ 133003 h 515389"/>
              <a:gd name="connsiteX1" fmla="*/ 4241627 w 12205220"/>
              <a:gd name="connsiteY1" fmla="*/ 33251 h 515389"/>
              <a:gd name="connsiteX2" fmla="*/ 8564246 w 12205220"/>
              <a:gd name="connsiteY2" fmla="*/ 266007 h 515389"/>
              <a:gd name="connsiteX3" fmla="*/ 12205220 w 12205220"/>
              <a:gd name="connsiteY3" fmla="*/ 0 h 515389"/>
              <a:gd name="connsiteX4" fmla="*/ 12188595 w 12205220"/>
              <a:gd name="connsiteY4" fmla="*/ 515389 h 515389"/>
              <a:gd name="connsiteX5" fmla="*/ 2137 w 12205220"/>
              <a:gd name="connsiteY5" fmla="*/ 515389 h 515389"/>
              <a:gd name="connsiteX6" fmla="*/ 18762 w 12205220"/>
              <a:gd name="connsiteY6" fmla="*/ 133003 h 515389"/>
              <a:gd name="connsiteX0" fmla="*/ 18762 w 12224581"/>
              <a:gd name="connsiteY0" fmla="*/ 133003 h 515389"/>
              <a:gd name="connsiteX1" fmla="*/ 4241627 w 12224581"/>
              <a:gd name="connsiteY1" fmla="*/ 33251 h 515389"/>
              <a:gd name="connsiteX2" fmla="*/ 8564246 w 12224581"/>
              <a:gd name="connsiteY2" fmla="*/ 266007 h 515389"/>
              <a:gd name="connsiteX3" fmla="*/ 12205220 w 12224581"/>
              <a:gd name="connsiteY3" fmla="*/ 0 h 515389"/>
              <a:gd name="connsiteX4" fmla="*/ 12218674 w 12224581"/>
              <a:gd name="connsiteY4" fmla="*/ 515389 h 515389"/>
              <a:gd name="connsiteX5" fmla="*/ 2137 w 12224581"/>
              <a:gd name="connsiteY5" fmla="*/ 515389 h 515389"/>
              <a:gd name="connsiteX6" fmla="*/ 18762 w 12224581"/>
              <a:gd name="connsiteY6" fmla="*/ 133003 h 515389"/>
              <a:gd name="connsiteX0" fmla="*/ 18762 w 12218674"/>
              <a:gd name="connsiteY0" fmla="*/ 133003 h 515389"/>
              <a:gd name="connsiteX1" fmla="*/ 4241627 w 12218674"/>
              <a:gd name="connsiteY1" fmla="*/ 33251 h 515389"/>
              <a:gd name="connsiteX2" fmla="*/ 8564246 w 12218674"/>
              <a:gd name="connsiteY2" fmla="*/ 266007 h 515389"/>
              <a:gd name="connsiteX3" fmla="*/ 12205220 w 12218674"/>
              <a:gd name="connsiteY3" fmla="*/ 0 h 515389"/>
              <a:gd name="connsiteX4" fmla="*/ 12218674 w 12218674"/>
              <a:gd name="connsiteY4" fmla="*/ 515389 h 515389"/>
              <a:gd name="connsiteX5" fmla="*/ 2137 w 12218674"/>
              <a:gd name="connsiteY5" fmla="*/ 515389 h 515389"/>
              <a:gd name="connsiteX6" fmla="*/ 18762 w 12218674"/>
              <a:gd name="connsiteY6" fmla="*/ 133003 h 515389"/>
              <a:gd name="connsiteX0" fmla="*/ 18762 w 12218674"/>
              <a:gd name="connsiteY0" fmla="*/ 133003 h 515389"/>
              <a:gd name="connsiteX1" fmla="*/ 4241627 w 12218674"/>
              <a:gd name="connsiteY1" fmla="*/ 33251 h 515389"/>
              <a:gd name="connsiteX2" fmla="*/ 8564246 w 12218674"/>
              <a:gd name="connsiteY2" fmla="*/ 266007 h 515389"/>
              <a:gd name="connsiteX3" fmla="*/ 12211235 w 12218674"/>
              <a:gd name="connsiteY3" fmla="*/ 0 h 515389"/>
              <a:gd name="connsiteX4" fmla="*/ 12218674 w 12218674"/>
              <a:gd name="connsiteY4" fmla="*/ 515389 h 515389"/>
              <a:gd name="connsiteX5" fmla="*/ 2137 w 12218674"/>
              <a:gd name="connsiteY5" fmla="*/ 515389 h 515389"/>
              <a:gd name="connsiteX6" fmla="*/ 18762 w 12218674"/>
              <a:gd name="connsiteY6" fmla="*/ 133003 h 515389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8762 w 12214125"/>
              <a:gd name="connsiteY0" fmla="*/ 133003 h 550791"/>
              <a:gd name="connsiteX1" fmla="*/ 4241627 w 12214125"/>
              <a:gd name="connsiteY1" fmla="*/ 33251 h 550791"/>
              <a:gd name="connsiteX2" fmla="*/ 8564246 w 12214125"/>
              <a:gd name="connsiteY2" fmla="*/ 266007 h 550791"/>
              <a:gd name="connsiteX3" fmla="*/ 12211235 w 12214125"/>
              <a:gd name="connsiteY3" fmla="*/ 0 h 550791"/>
              <a:gd name="connsiteX4" fmla="*/ 12214125 w 12214125"/>
              <a:gd name="connsiteY4" fmla="*/ 510840 h 550791"/>
              <a:gd name="connsiteX5" fmla="*/ 2137 w 12214125"/>
              <a:gd name="connsiteY5" fmla="*/ 515389 h 550791"/>
              <a:gd name="connsiteX6" fmla="*/ 18762 w 12214125"/>
              <a:gd name="connsiteY6" fmla="*/ 133003 h 550791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4472 w 12209835"/>
              <a:gd name="connsiteY0" fmla="*/ 133003 h 519938"/>
              <a:gd name="connsiteX1" fmla="*/ 4237337 w 12209835"/>
              <a:gd name="connsiteY1" fmla="*/ 33251 h 519938"/>
              <a:gd name="connsiteX2" fmla="*/ 8559956 w 12209835"/>
              <a:gd name="connsiteY2" fmla="*/ 266007 h 519938"/>
              <a:gd name="connsiteX3" fmla="*/ 12206945 w 12209835"/>
              <a:gd name="connsiteY3" fmla="*/ 0 h 519938"/>
              <a:gd name="connsiteX4" fmla="*/ 12209835 w 12209835"/>
              <a:gd name="connsiteY4" fmla="*/ 510840 h 519938"/>
              <a:gd name="connsiteX5" fmla="*/ 2397 w 12209835"/>
              <a:gd name="connsiteY5" fmla="*/ 519938 h 519938"/>
              <a:gd name="connsiteX6" fmla="*/ 14472 w 12209835"/>
              <a:gd name="connsiteY6" fmla="*/ 133003 h 519938"/>
              <a:gd name="connsiteX0" fmla="*/ 12075 w 12207438"/>
              <a:gd name="connsiteY0" fmla="*/ 133003 h 519938"/>
              <a:gd name="connsiteX1" fmla="*/ 4234940 w 12207438"/>
              <a:gd name="connsiteY1" fmla="*/ 33251 h 519938"/>
              <a:gd name="connsiteX2" fmla="*/ 8557559 w 12207438"/>
              <a:gd name="connsiteY2" fmla="*/ 266007 h 519938"/>
              <a:gd name="connsiteX3" fmla="*/ 12204548 w 12207438"/>
              <a:gd name="connsiteY3" fmla="*/ 0 h 519938"/>
              <a:gd name="connsiteX4" fmla="*/ 12207438 w 12207438"/>
              <a:gd name="connsiteY4" fmla="*/ 510840 h 519938"/>
              <a:gd name="connsiteX5" fmla="*/ 0 w 12207438"/>
              <a:gd name="connsiteY5" fmla="*/ 519938 h 519938"/>
              <a:gd name="connsiteX6" fmla="*/ 12075 w 12207438"/>
              <a:gd name="connsiteY6" fmla="*/ 133003 h 519938"/>
              <a:gd name="connsiteX0" fmla="*/ 71215 w 12266578"/>
              <a:gd name="connsiteY0" fmla="*/ 133003 h 519938"/>
              <a:gd name="connsiteX1" fmla="*/ 4294080 w 12266578"/>
              <a:gd name="connsiteY1" fmla="*/ 33251 h 519938"/>
              <a:gd name="connsiteX2" fmla="*/ 8616699 w 12266578"/>
              <a:gd name="connsiteY2" fmla="*/ 266007 h 519938"/>
              <a:gd name="connsiteX3" fmla="*/ 12263688 w 12266578"/>
              <a:gd name="connsiteY3" fmla="*/ 0 h 519938"/>
              <a:gd name="connsiteX4" fmla="*/ 12266578 w 12266578"/>
              <a:gd name="connsiteY4" fmla="*/ 510840 h 519938"/>
              <a:gd name="connsiteX5" fmla="*/ 0 w 12266578"/>
              <a:gd name="connsiteY5" fmla="*/ 519938 h 519938"/>
              <a:gd name="connsiteX6" fmla="*/ 71215 w 12266578"/>
              <a:gd name="connsiteY6" fmla="*/ 133003 h 519938"/>
              <a:gd name="connsiteX0" fmla="*/ 2976 w 12198339"/>
              <a:gd name="connsiteY0" fmla="*/ 133003 h 524488"/>
              <a:gd name="connsiteX1" fmla="*/ 4225841 w 12198339"/>
              <a:gd name="connsiteY1" fmla="*/ 33251 h 524488"/>
              <a:gd name="connsiteX2" fmla="*/ 8548460 w 12198339"/>
              <a:gd name="connsiteY2" fmla="*/ 266007 h 524488"/>
              <a:gd name="connsiteX3" fmla="*/ 12195449 w 12198339"/>
              <a:gd name="connsiteY3" fmla="*/ 0 h 524488"/>
              <a:gd name="connsiteX4" fmla="*/ 12198339 w 12198339"/>
              <a:gd name="connsiteY4" fmla="*/ 510840 h 524488"/>
              <a:gd name="connsiteX5" fmla="*/ 0 w 12198339"/>
              <a:gd name="connsiteY5" fmla="*/ 524488 h 524488"/>
              <a:gd name="connsiteX6" fmla="*/ 2976 w 12198339"/>
              <a:gd name="connsiteY6" fmla="*/ 133003 h 524488"/>
              <a:gd name="connsiteX0" fmla="*/ 0 w 12204462"/>
              <a:gd name="connsiteY0" fmla="*/ 137552 h 524488"/>
              <a:gd name="connsiteX1" fmla="*/ 4231964 w 12204462"/>
              <a:gd name="connsiteY1" fmla="*/ 33251 h 524488"/>
              <a:gd name="connsiteX2" fmla="*/ 8554583 w 12204462"/>
              <a:gd name="connsiteY2" fmla="*/ 266007 h 524488"/>
              <a:gd name="connsiteX3" fmla="*/ 12201572 w 12204462"/>
              <a:gd name="connsiteY3" fmla="*/ 0 h 524488"/>
              <a:gd name="connsiteX4" fmla="*/ 12204462 w 12204462"/>
              <a:gd name="connsiteY4" fmla="*/ 510840 h 524488"/>
              <a:gd name="connsiteX5" fmla="*/ 6123 w 12204462"/>
              <a:gd name="connsiteY5" fmla="*/ 524488 h 524488"/>
              <a:gd name="connsiteX6" fmla="*/ 0 w 12204462"/>
              <a:gd name="connsiteY6" fmla="*/ 137552 h 524488"/>
              <a:gd name="connsiteX0" fmla="*/ 26851 w 12231313"/>
              <a:gd name="connsiteY0" fmla="*/ 137552 h 524488"/>
              <a:gd name="connsiteX1" fmla="*/ 4258815 w 12231313"/>
              <a:gd name="connsiteY1" fmla="*/ 33251 h 524488"/>
              <a:gd name="connsiteX2" fmla="*/ 8581434 w 12231313"/>
              <a:gd name="connsiteY2" fmla="*/ 266007 h 524488"/>
              <a:gd name="connsiteX3" fmla="*/ 12228423 w 12231313"/>
              <a:gd name="connsiteY3" fmla="*/ 0 h 524488"/>
              <a:gd name="connsiteX4" fmla="*/ 12231313 w 12231313"/>
              <a:gd name="connsiteY4" fmla="*/ 510840 h 524488"/>
              <a:gd name="connsiteX5" fmla="*/ 32974 w 12231313"/>
              <a:gd name="connsiteY5" fmla="*/ 524488 h 524488"/>
              <a:gd name="connsiteX6" fmla="*/ 26851 w 12231313"/>
              <a:gd name="connsiteY6" fmla="*/ 137552 h 524488"/>
              <a:gd name="connsiteX0" fmla="*/ 0 w 12204462"/>
              <a:gd name="connsiteY0" fmla="*/ 137552 h 524488"/>
              <a:gd name="connsiteX1" fmla="*/ 4231964 w 12204462"/>
              <a:gd name="connsiteY1" fmla="*/ 33251 h 524488"/>
              <a:gd name="connsiteX2" fmla="*/ 8554583 w 12204462"/>
              <a:gd name="connsiteY2" fmla="*/ 266007 h 524488"/>
              <a:gd name="connsiteX3" fmla="*/ 12201572 w 12204462"/>
              <a:gd name="connsiteY3" fmla="*/ 0 h 524488"/>
              <a:gd name="connsiteX4" fmla="*/ 12204462 w 12204462"/>
              <a:gd name="connsiteY4" fmla="*/ 510840 h 524488"/>
              <a:gd name="connsiteX5" fmla="*/ 6123 w 12204462"/>
              <a:gd name="connsiteY5" fmla="*/ 524488 h 524488"/>
              <a:gd name="connsiteX6" fmla="*/ 0 w 12204462"/>
              <a:gd name="connsiteY6" fmla="*/ 137552 h 524488"/>
              <a:gd name="connsiteX0" fmla="*/ 0 w 12204462"/>
              <a:gd name="connsiteY0" fmla="*/ 137552 h 524488"/>
              <a:gd name="connsiteX1" fmla="*/ 4231964 w 12204462"/>
              <a:gd name="connsiteY1" fmla="*/ 33251 h 524488"/>
              <a:gd name="connsiteX2" fmla="*/ 8554583 w 12204462"/>
              <a:gd name="connsiteY2" fmla="*/ 266007 h 524488"/>
              <a:gd name="connsiteX3" fmla="*/ 12201572 w 12204462"/>
              <a:gd name="connsiteY3" fmla="*/ 0 h 524488"/>
              <a:gd name="connsiteX4" fmla="*/ 12204462 w 12204462"/>
              <a:gd name="connsiteY4" fmla="*/ 510840 h 524488"/>
              <a:gd name="connsiteX5" fmla="*/ 6123 w 12204462"/>
              <a:gd name="connsiteY5" fmla="*/ 524488 h 524488"/>
              <a:gd name="connsiteX6" fmla="*/ 0 w 12204462"/>
              <a:gd name="connsiteY6" fmla="*/ 137552 h 524488"/>
              <a:gd name="connsiteX0" fmla="*/ 0 w 12204462"/>
              <a:gd name="connsiteY0" fmla="*/ 160298 h 524488"/>
              <a:gd name="connsiteX1" fmla="*/ 4231964 w 12204462"/>
              <a:gd name="connsiteY1" fmla="*/ 33251 h 524488"/>
              <a:gd name="connsiteX2" fmla="*/ 8554583 w 12204462"/>
              <a:gd name="connsiteY2" fmla="*/ 266007 h 524488"/>
              <a:gd name="connsiteX3" fmla="*/ 12201572 w 12204462"/>
              <a:gd name="connsiteY3" fmla="*/ 0 h 524488"/>
              <a:gd name="connsiteX4" fmla="*/ 12204462 w 12204462"/>
              <a:gd name="connsiteY4" fmla="*/ 510840 h 524488"/>
              <a:gd name="connsiteX5" fmla="*/ 6123 w 12204462"/>
              <a:gd name="connsiteY5" fmla="*/ 524488 h 524488"/>
              <a:gd name="connsiteX6" fmla="*/ 0 w 12204462"/>
              <a:gd name="connsiteY6" fmla="*/ 160298 h 524488"/>
              <a:gd name="connsiteX0" fmla="*/ 197 w 12204659"/>
              <a:gd name="connsiteY0" fmla="*/ 160298 h 524488"/>
              <a:gd name="connsiteX1" fmla="*/ 4232161 w 12204659"/>
              <a:gd name="connsiteY1" fmla="*/ 33251 h 524488"/>
              <a:gd name="connsiteX2" fmla="*/ 8554780 w 12204659"/>
              <a:gd name="connsiteY2" fmla="*/ 266007 h 524488"/>
              <a:gd name="connsiteX3" fmla="*/ 12201769 w 12204659"/>
              <a:gd name="connsiteY3" fmla="*/ 0 h 524488"/>
              <a:gd name="connsiteX4" fmla="*/ 12204659 w 12204659"/>
              <a:gd name="connsiteY4" fmla="*/ 510840 h 524488"/>
              <a:gd name="connsiteX5" fmla="*/ 6320 w 12204659"/>
              <a:gd name="connsiteY5" fmla="*/ 524488 h 524488"/>
              <a:gd name="connsiteX6" fmla="*/ 197 w 12204659"/>
              <a:gd name="connsiteY6" fmla="*/ 160298 h 524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04659" h="524488">
                <a:moveTo>
                  <a:pt x="197" y="160298"/>
                </a:moveTo>
                <a:cubicBezTo>
                  <a:pt x="706779" y="79942"/>
                  <a:pt x="2806397" y="15633"/>
                  <a:pt x="4232161" y="33251"/>
                </a:cubicBezTo>
                <a:cubicBezTo>
                  <a:pt x="5657925" y="50869"/>
                  <a:pt x="7226512" y="271549"/>
                  <a:pt x="8554780" y="266007"/>
                </a:cubicBezTo>
                <a:cubicBezTo>
                  <a:pt x="9883048" y="260465"/>
                  <a:pt x="11573648" y="138909"/>
                  <a:pt x="12201769" y="0"/>
                </a:cubicBezTo>
                <a:cubicBezTo>
                  <a:pt x="12198232" y="222037"/>
                  <a:pt x="12200448" y="300703"/>
                  <a:pt x="12204659" y="510840"/>
                </a:cubicBezTo>
                <a:lnTo>
                  <a:pt x="6320" y="524488"/>
                </a:lnTo>
                <a:cubicBezTo>
                  <a:pt x="4421" y="293856"/>
                  <a:pt x="-1108" y="288563"/>
                  <a:pt x="197" y="160298"/>
                </a:cubicBezTo>
                <a:close/>
              </a:path>
            </a:pathLst>
          </a:custGeom>
          <a:solidFill>
            <a:srgbClr val="EE91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232554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ción Anaranjada: Título, Contenido y Fotografí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6">
            <a:extLst>
              <a:ext uri="{FF2B5EF4-FFF2-40B4-BE49-F238E27FC236}">
                <a16:creationId xmlns:a16="http://schemas.microsoft.com/office/drawing/2014/main" id="{B27D48FB-F0D9-884F-815F-2E4F33398619}"/>
              </a:ext>
            </a:extLst>
          </p:cNvPr>
          <p:cNvSpPr/>
          <p:nvPr userDrawn="1"/>
        </p:nvSpPr>
        <p:spPr>
          <a:xfrm>
            <a:off x="7144686" y="-56271"/>
            <a:ext cx="5122342" cy="7005711"/>
          </a:xfrm>
          <a:custGeom>
            <a:avLst/>
            <a:gdLst>
              <a:gd name="connsiteX0" fmla="*/ 311191 w 1066464"/>
              <a:gd name="connsiteY0" fmla="*/ 0 h 6991643"/>
              <a:gd name="connsiteX1" fmla="*/ 29837 w 1066464"/>
              <a:gd name="connsiteY1" fmla="*/ 2630659 h 6991643"/>
              <a:gd name="connsiteX2" fmla="*/ 944237 w 1066464"/>
              <a:gd name="connsiteY2" fmla="*/ 6020973 h 6991643"/>
              <a:gd name="connsiteX3" fmla="*/ 1056779 w 1066464"/>
              <a:gd name="connsiteY3" fmla="*/ 6991643 h 6991643"/>
              <a:gd name="connsiteX4" fmla="*/ 1056779 w 1066464"/>
              <a:gd name="connsiteY4" fmla="*/ 6991643 h 6991643"/>
              <a:gd name="connsiteX0" fmla="*/ 311191 w 1066464"/>
              <a:gd name="connsiteY0" fmla="*/ 0 h 6991643"/>
              <a:gd name="connsiteX1" fmla="*/ 29837 w 1066464"/>
              <a:gd name="connsiteY1" fmla="*/ 2630659 h 6991643"/>
              <a:gd name="connsiteX2" fmla="*/ 944237 w 1066464"/>
              <a:gd name="connsiteY2" fmla="*/ 6020973 h 6991643"/>
              <a:gd name="connsiteX3" fmla="*/ 1056779 w 1066464"/>
              <a:gd name="connsiteY3" fmla="*/ 6991643 h 6991643"/>
              <a:gd name="connsiteX4" fmla="*/ 1056779 w 1066464"/>
              <a:gd name="connsiteY4" fmla="*/ 6991643 h 6991643"/>
              <a:gd name="connsiteX5" fmla="*/ 311191 w 1066464"/>
              <a:gd name="connsiteY5" fmla="*/ 0 h 6991643"/>
              <a:gd name="connsiteX0" fmla="*/ 311191 w 1066464"/>
              <a:gd name="connsiteY0" fmla="*/ 0 h 6991643"/>
              <a:gd name="connsiteX1" fmla="*/ 29837 w 1066464"/>
              <a:gd name="connsiteY1" fmla="*/ 2630659 h 6991643"/>
              <a:gd name="connsiteX2" fmla="*/ 944237 w 1066464"/>
              <a:gd name="connsiteY2" fmla="*/ 6020973 h 6991643"/>
              <a:gd name="connsiteX3" fmla="*/ 1056779 w 1066464"/>
              <a:gd name="connsiteY3" fmla="*/ 6991643 h 6991643"/>
              <a:gd name="connsiteX4" fmla="*/ 1056779 w 1066464"/>
              <a:gd name="connsiteY4" fmla="*/ 6991643 h 6991643"/>
              <a:gd name="connsiteX5" fmla="*/ 859831 w 1066464"/>
              <a:gd name="connsiteY5" fmla="*/ 5359791 h 6991643"/>
              <a:gd name="connsiteX6" fmla="*/ 311191 w 1066464"/>
              <a:gd name="connsiteY6" fmla="*/ 0 h 6991643"/>
              <a:gd name="connsiteX0" fmla="*/ 311191 w 5122342"/>
              <a:gd name="connsiteY0" fmla="*/ 0 h 7005711"/>
              <a:gd name="connsiteX1" fmla="*/ 29837 w 5122342"/>
              <a:gd name="connsiteY1" fmla="*/ 2630659 h 7005711"/>
              <a:gd name="connsiteX2" fmla="*/ 944237 w 5122342"/>
              <a:gd name="connsiteY2" fmla="*/ 6020973 h 7005711"/>
              <a:gd name="connsiteX3" fmla="*/ 1056779 w 5122342"/>
              <a:gd name="connsiteY3" fmla="*/ 6991643 h 7005711"/>
              <a:gd name="connsiteX4" fmla="*/ 1056779 w 5122342"/>
              <a:gd name="connsiteY4" fmla="*/ 6991643 h 7005711"/>
              <a:gd name="connsiteX5" fmla="*/ 5122342 w 5122342"/>
              <a:gd name="connsiteY5" fmla="*/ 7005711 h 7005711"/>
              <a:gd name="connsiteX6" fmla="*/ 311191 w 5122342"/>
              <a:gd name="connsiteY6" fmla="*/ 0 h 7005711"/>
              <a:gd name="connsiteX0" fmla="*/ 311191 w 5122342"/>
              <a:gd name="connsiteY0" fmla="*/ 0 h 7005711"/>
              <a:gd name="connsiteX1" fmla="*/ 29837 w 5122342"/>
              <a:gd name="connsiteY1" fmla="*/ 2630659 h 7005711"/>
              <a:gd name="connsiteX2" fmla="*/ 944237 w 5122342"/>
              <a:gd name="connsiteY2" fmla="*/ 6020973 h 7005711"/>
              <a:gd name="connsiteX3" fmla="*/ 1056779 w 5122342"/>
              <a:gd name="connsiteY3" fmla="*/ 6991643 h 7005711"/>
              <a:gd name="connsiteX4" fmla="*/ 1056779 w 5122342"/>
              <a:gd name="connsiteY4" fmla="*/ 6991643 h 7005711"/>
              <a:gd name="connsiteX5" fmla="*/ 5122342 w 5122342"/>
              <a:gd name="connsiteY5" fmla="*/ 7005711 h 7005711"/>
              <a:gd name="connsiteX6" fmla="*/ 1521012 w 5122342"/>
              <a:gd name="connsiteY6" fmla="*/ 1758462 h 7005711"/>
              <a:gd name="connsiteX7" fmla="*/ 311191 w 5122342"/>
              <a:gd name="connsiteY7" fmla="*/ 0 h 7005711"/>
              <a:gd name="connsiteX0" fmla="*/ 311191 w 5122342"/>
              <a:gd name="connsiteY0" fmla="*/ 0 h 7005711"/>
              <a:gd name="connsiteX1" fmla="*/ 29837 w 5122342"/>
              <a:gd name="connsiteY1" fmla="*/ 2630659 h 7005711"/>
              <a:gd name="connsiteX2" fmla="*/ 944237 w 5122342"/>
              <a:gd name="connsiteY2" fmla="*/ 6020973 h 7005711"/>
              <a:gd name="connsiteX3" fmla="*/ 1056779 w 5122342"/>
              <a:gd name="connsiteY3" fmla="*/ 6991643 h 7005711"/>
              <a:gd name="connsiteX4" fmla="*/ 1056779 w 5122342"/>
              <a:gd name="connsiteY4" fmla="*/ 6991643 h 7005711"/>
              <a:gd name="connsiteX5" fmla="*/ 5122342 w 5122342"/>
              <a:gd name="connsiteY5" fmla="*/ 7005711 h 7005711"/>
              <a:gd name="connsiteX6" fmla="*/ 5108274 w 5122342"/>
              <a:gd name="connsiteY6" fmla="*/ 14069 h 7005711"/>
              <a:gd name="connsiteX7" fmla="*/ 311191 w 5122342"/>
              <a:gd name="connsiteY7" fmla="*/ 0 h 7005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22342" h="7005711">
                <a:moveTo>
                  <a:pt x="311191" y="0"/>
                </a:moveTo>
                <a:cubicBezTo>
                  <a:pt x="117760" y="813582"/>
                  <a:pt x="-75671" y="1627164"/>
                  <a:pt x="29837" y="2630659"/>
                </a:cubicBezTo>
                <a:cubicBezTo>
                  <a:pt x="135345" y="3634154"/>
                  <a:pt x="773080" y="5294142"/>
                  <a:pt x="944237" y="6020973"/>
                </a:cubicBezTo>
                <a:cubicBezTo>
                  <a:pt x="1115394" y="6747804"/>
                  <a:pt x="1056779" y="6991643"/>
                  <a:pt x="1056779" y="6991643"/>
                </a:cubicBezTo>
                <a:lnTo>
                  <a:pt x="1056779" y="6991643"/>
                </a:lnTo>
                <a:lnTo>
                  <a:pt x="5122342" y="7005711"/>
                </a:lnTo>
                <a:cubicBezTo>
                  <a:pt x="5117653" y="4675164"/>
                  <a:pt x="5112963" y="2344616"/>
                  <a:pt x="5108274" y="14069"/>
                </a:cubicBezTo>
                <a:lnTo>
                  <a:pt x="311191" y="0"/>
                </a:lnTo>
                <a:close/>
              </a:path>
            </a:pathLst>
          </a:custGeom>
          <a:solidFill>
            <a:srgbClr val="EE91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5BBF1B-53F4-7E47-AEEB-3031FA4E3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6034088" cy="1325563"/>
          </a:xfrm>
        </p:spPr>
        <p:txBody>
          <a:bodyPr/>
          <a:lstStyle>
            <a:lvl1pPr>
              <a:defRPr>
                <a:solidFill>
                  <a:srgbClr val="EE912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9DD4CA-775D-2845-82D8-4FD3A62FD4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034088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Picture Placeholder 11">
            <a:extLst>
              <a:ext uri="{FF2B5EF4-FFF2-40B4-BE49-F238E27FC236}">
                <a16:creationId xmlns:a16="http://schemas.microsoft.com/office/drawing/2014/main" id="{8CF10F10-07BF-7E45-9611-97870879D99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98921" y="-3446"/>
            <a:ext cx="5013871" cy="6897090"/>
          </a:xfrm>
          <a:custGeom>
            <a:avLst/>
            <a:gdLst>
              <a:gd name="connsiteX0" fmla="*/ 0 w 10000"/>
              <a:gd name="connsiteY0" fmla="*/ 1000 h 10000"/>
              <a:gd name="connsiteX1" fmla="*/ 2500 w 10000"/>
              <a:gd name="connsiteY1" fmla="*/ 2000 h 10000"/>
              <a:gd name="connsiteX2" fmla="*/ 5000 w 10000"/>
              <a:gd name="connsiteY2" fmla="*/ 1000 h 10000"/>
              <a:gd name="connsiteX3" fmla="*/ 7500 w 10000"/>
              <a:gd name="connsiteY3" fmla="*/ 0 h 10000"/>
              <a:gd name="connsiteX4" fmla="*/ 10000 w 10000"/>
              <a:gd name="connsiteY4" fmla="*/ 1000 h 10000"/>
              <a:gd name="connsiteX5" fmla="*/ 10000 w 10000"/>
              <a:gd name="connsiteY5" fmla="*/ 9000 h 10000"/>
              <a:gd name="connsiteX6" fmla="*/ 7500 w 10000"/>
              <a:gd name="connsiteY6" fmla="*/ 8000 h 10000"/>
              <a:gd name="connsiteX7" fmla="*/ 5000 w 10000"/>
              <a:gd name="connsiteY7" fmla="*/ 9000 h 10000"/>
              <a:gd name="connsiteX8" fmla="*/ 2500 w 10000"/>
              <a:gd name="connsiteY8" fmla="*/ 10000 h 10000"/>
              <a:gd name="connsiteX9" fmla="*/ 0 w 10000"/>
              <a:gd name="connsiteY9" fmla="*/ 9000 h 10000"/>
              <a:gd name="connsiteX10" fmla="*/ 0 w 10000"/>
              <a:gd name="connsiteY10" fmla="*/ 1000 h 10000"/>
              <a:gd name="connsiteX0" fmla="*/ 0 w 10000"/>
              <a:gd name="connsiteY0" fmla="*/ 1000 h 10000"/>
              <a:gd name="connsiteX1" fmla="*/ 2214 w 10000"/>
              <a:gd name="connsiteY1" fmla="*/ 1000 h 10000"/>
              <a:gd name="connsiteX2" fmla="*/ 5000 w 10000"/>
              <a:gd name="connsiteY2" fmla="*/ 1000 h 10000"/>
              <a:gd name="connsiteX3" fmla="*/ 7500 w 10000"/>
              <a:gd name="connsiteY3" fmla="*/ 0 h 10000"/>
              <a:gd name="connsiteX4" fmla="*/ 10000 w 10000"/>
              <a:gd name="connsiteY4" fmla="*/ 1000 h 10000"/>
              <a:gd name="connsiteX5" fmla="*/ 10000 w 10000"/>
              <a:gd name="connsiteY5" fmla="*/ 9000 h 10000"/>
              <a:gd name="connsiteX6" fmla="*/ 7500 w 10000"/>
              <a:gd name="connsiteY6" fmla="*/ 8000 h 10000"/>
              <a:gd name="connsiteX7" fmla="*/ 5000 w 10000"/>
              <a:gd name="connsiteY7" fmla="*/ 9000 h 10000"/>
              <a:gd name="connsiteX8" fmla="*/ 2500 w 10000"/>
              <a:gd name="connsiteY8" fmla="*/ 10000 h 10000"/>
              <a:gd name="connsiteX9" fmla="*/ 0 w 10000"/>
              <a:gd name="connsiteY9" fmla="*/ 9000 h 10000"/>
              <a:gd name="connsiteX10" fmla="*/ 0 w 10000"/>
              <a:gd name="connsiteY10" fmla="*/ 1000 h 10000"/>
              <a:gd name="connsiteX0" fmla="*/ 0 w 10000"/>
              <a:gd name="connsiteY0" fmla="*/ 1000 h 10000"/>
              <a:gd name="connsiteX1" fmla="*/ 2214 w 10000"/>
              <a:gd name="connsiteY1" fmla="*/ 1000 h 10000"/>
              <a:gd name="connsiteX2" fmla="*/ 5000 w 10000"/>
              <a:gd name="connsiteY2" fmla="*/ 1000 h 10000"/>
              <a:gd name="connsiteX3" fmla="*/ 7500 w 10000"/>
              <a:gd name="connsiteY3" fmla="*/ 0 h 10000"/>
              <a:gd name="connsiteX4" fmla="*/ 10000 w 10000"/>
              <a:gd name="connsiteY4" fmla="*/ 1000 h 10000"/>
              <a:gd name="connsiteX5" fmla="*/ 10000 w 10000"/>
              <a:gd name="connsiteY5" fmla="*/ 9000 h 10000"/>
              <a:gd name="connsiteX6" fmla="*/ 7500 w 10000"/>
              <a:gd name="connsiteY6" fmla="*/ 8000 h 10000"/>
              <a:gd name="connsiteX7" fmla="*/ 5000 w 10000"/>
              <a:gd name="connsiteY7" fmla="*/ 9000 h 10000"/>
              <a:gd name="connsiteX8" fmla="*/ 2500 w 10000"/>
              <a:gd name="connsiteY8" fmla="*/ 10000 h 10000"/>
              <a:gd name="connsiteX9" fmla="*/ 1918 w 10000"/>
              <a:gd name="connsiteY9" fmla="*/ 8062 h 10000"/>
              <a:gd name="connsiteX10" fmla="*/ 0 w 10000"/>
              <a:gd name="connsiteY10" fmla="*/ 1000 h 10000"/>
              <a:gd name="connsiteX0" fmla="*/ 0 w 10000"/>
              <a:gd name="connsiteY0" fmla="*/ 1000 h 10000"/>
              <a:gd name="connsiteX1" fmla="*/ 2214 w 10000"/>
              <a:gd name="connsiteY1" fmla="*/ 1000 h 10000"/>
              <a:gd name="connsiteX2" fmla="*/ 5000 w 10000"/>
              <a:gd name="connsiteY2" fmla="*/ 1000 h 10000"/>
              <a:gd name="connsiteX3" fmla="*/ 7500 w 10000"/>
              <a:gd name="connsiteY3" fmla="*/ 0 h 10000"/>
              <a:gd name="connsiteX4" fmla="*/ 10000 w 10000"/>
              <a:gd name="connsiteY4" fmla="*/ 1000 h 10000"/>
              <a:gd name="connsiteX5" fmla="*/ 10000 w 10000"/>
              <a:gd name="connsiteY5" fmla="*/ 9000 h 10000"/>
              <a:gd name="connsiteX6" fmla="*/ 7500 w 10000"/>
              <a:gd name="connsiteY6" fmla="*/ 8000 h 10000"/>
              <a:gd name="connsiteX7" fmla="*/ 5000 w 10000"/>
              <a:gd name="connsiteY7" fmla="*/ 9000 h 10000"/>
              <a:gd name="connsiteX8" fmla="*/ 2500 w 10000"/>
              <a:gd name="connsiteY8" fmla="*/ 10000 h 10000"/>
              <a:gd name="connsiteX9" fmla="*/ 1918 w 10000"/>
              <a:gd name="connsiteY9" fmla="*/ 8062 h 10000"/>
              <a:gd name="connsiteX10" fmla="*/ 0 w 10000"/>
              <a:gd name="connsiteY10" fmla="*/ 1000 h 10000"/>
              <a:gd name="connsiteX0" fmla="*/ 0 w 10000"/>
              <a:gd name="connsiteY0" fmla="*/ 1000 h 10000"/>
              <a:gd name="connsiteX1" fmla="*/ 2214 w 10000"/>
              <a:gd name="connsiteY1" fmla="*/ 1000 h 10000"/>
              <a:gd name="connsiteX2" fmla="*/ 5000 w 10000"/>
              <a:gd name="connsiteY2" fmla="*/ 1000 h 10000"/>
              <a:gd name="connsiteX3" fmla="*/ 7500 w 10000"/>
              <a:gd name="connsiteY3" fmla="*/ 0 h 10000"/>
              <a:gd name="connsiteX4" fmla="*/ 10000 w 10000"/>
              <a:gd name="connsiteY4" fmla="*/ 1000 h 10000"/>
              <a:gd name="connsiteX5" fmla="*/ 10000 w 10000"/>
              <a:gd name="connsiteY5" fmla="*/ 9000 h 10000"/>
              <a:gd name="connsiteX6" fmla="*/ 7500 w 10000"/>
              <a:gd name="connsiteY6" fmla="*/ 8000 h 10000"/>
              <a:gd name="connsiteX7" fmla="*/ 2500 w 10000"/>
              <a:gd name="connsiteY7" fmla="*/ 10000 h 10000"/>
              <a:gd name="connsiteX8" fmla="*/ 1918 w 10000"/>
              <a:gd name="connsiteY8" fmla="*/ 8062 h 10000"/>
              <a:gd name="connsiteX9" fmla="*/ 0 w 10000"/>
              <a:gd name="connsiteY9" fmla="*/ 1000 h 10000"/>
              <a:gd name="connsiteX0" fmla="*/ 0 w 10000"/>
              <a:gd name="connsiteY0" fmla="*/ 1000 h 10147"/>
              <a:gd name="connsiteX1" fmla="*/ 2214 w 10000"/>
              <a:gd name="connsiteY1" fmla="*/ 1000 h 10147"/>
              <a:gd name="connsiteX2" fmla="*/ 5000 w 10000"/>
              <a:gd name="connsiteY2" fmla="*/ 1000 h 10147"/>
              <a:gd name="connsiteX3" fmla="*/ 7500 w 10000"/>
              <a:gd name="connsiteY3" fmla="*/ 0 h 10147"/>
              <a:gd name="connsiteX4" fmla="*/ 10000 w 10000"/>
              <a:gd name="connsiteY4" fmla="*/ 1000 h 10147"/>
              <a:gd name="connsiteX5" fmla="*/ 10000 w 10000"/>
              <a:gd name="connsiteY5" fmla="*/ 9000 h 10147"/>
              <a:gd name="connsiteX6" fmla="*/ 2500 w 10000"/>
              <a:gd name="connsiteY6" fmla="*/ 10000 h 10147"/>
              <a:gd name="connsiteX7" fmla="*/ 1918 w 10000"/>
              <a:gd name="connsiteY7" fmla="*/ 8062 h 10147"/>
              <a:gd name="connsiteX8" fmla="*/ 0 w 10000"/>
              <a:gd name="connsiteY8" fmla="*/ 1000 h 10147"/>
              <a:gd name="connsiteX0" fmla="*/ 0 w 10000"/>
              <a:gd name="connsiteY0" fmla="*/ 1000 h 10000"/>
              <a:gd name="connsiteX1" fmla="*/ 2214 w 10000"/>
              <a:gd name="connsiteY1" fmla="*/ 1000 h 10000"/>
              <a:gd name="connsiteX2" fmla="*/ 5000 w 10000"/>
              <a:gd name="connsiteY2" fmla="*/ 1000 h 10000"/>
              <a:gd name="connsiteX3" fmla="*/ 7500 w 10000"/>
              <a:gd name="connsiteY3" fmla="*/ 0 h 10000"/>
              <a:gd name="connsiteX4" fmla="*/ 10000 w 10000"/>
              <a:gd name="connsiteY4" fmla="*/ 1000 h 10000"/>
              <a:gd name="connsiteX5" fmla="*/ 2500 w 10000"/>
              <a:gd name="connsiteY5" fmla="*/ 10000 h 10000"/>
              <a:gd name="connsiteX6" fmla="*/ 1918 w 10000"/>
              <a:gd name="connsiteY6" fmla="*/ 8062 h 10000"/>
              <a:gd name="connsiteX7" fmla="*/ 0 w 10000"/>
              <a:gd name="connsiteY7" fmla="*/ 1000 h 10000"/>
              <a:gd name="connsiteX0" fmla="*/ 0 w 10000"/>
              <a:gd name="connsiteY0" fmla="*/ 1494 h 10494"/>
              <a:gd name="connsiteX1" fmla="*/ 2214 w 10000"/>
              <a:gd name="connsiteY1" fmla="*/ 1494 h 10494"/>
              <a:gd name="connsiteX2" fmla="*/ 5000 w 10000"/>
              <a:gd name="connsiteY2" fmla="*/ 1494 h 10494"/>
              <a:gd name="connsiteX3" fmla="*/ 7500 w 10000"/>
              <a:gd name="connsiteY3" fmla="*/ 494 h 10494"/>
              <a:gd name="connsiteX4" fmla="*/ 10000 w 10000"/>
              <a:gd name="connsiteY4" fmla="*/ 10411 h 10494"/>
              <a:gd name="connsiteX5" fmla="*/ 2500 w 10000"/>
              <a:gd name="connsiteY5" fmla="*/ 10494 h 10494"/>
              <a:gd name="connsiteX6" fmla="*/ 1918 w 10000"/>
              <a:gd name="connsiteY6" fmla="*/ 8556 h 10494"/>
              <a:gd name="connsiteX7" fmla="*/ 0 w 10000"/>
              <a:gd name="connsiteY7" fmla="*/ 1494 h 10494"/>
              <a:gd name="connsiteX0" fmla="*/ 0 w 9971"/>
              <a:gd name="connsiteY0" fmla="*/ 1503 h 10545"/>
              <a:gd name="connsiteX1" fmla="*/ 2214 w 9971"/>
              <a:gd name="connsiteY1" fmla="*/ 1503 h 10545"/>
              <a:gd name="connsiteX2" fmla="*/ 5000 w 9971"/>
              <a:gd name="connsiteY2" fmla="*/ 1503 h 10545"/>
              <a:gd name="connsiteX3" fmla="*/ 7500 w 9971"/>
              <a:gd name="connsiteY3" fmla="*/ 503 h 10545"/>
              <a:gd name="connsiteX4" fmla="*/ 9971 w 9971"/>
              <a:gd name="connsiteY4" fmla="*/ 10545 h 10545"/>
              <a:gd name="connsiteX5" fmla="*/ 2500 w 9971"/>
              <a:gd name="connsiteY5" fmla="*/ 10503 h 10545"/>
              <a:gd name="connsiteX6" fmla="*/ 1918 w 9971"/>
              <a:gd name="connsiteY6" fmla="*/ 8565 h 10545"/>
              <a:gd name="connsiteX7" fmla="*/ 0 w 9971"/>
              <a:gd name="connsiteY7" fmla="*/ 1503 h 10545"/>
              <a:gd name="connsiteX0" fmla="*/ 0 w 10000"/>
              <a:gd name="connsiteY0" fmla="*/ 1425 h 10059"/>
              <a:gd name="connsiteX1" fmla="*/ 2220 w 10000"/>
              <a:gd name="connsiteY1" fmla="*/ 1425 h 10059"/>
              <a:gd name="connsiteX2" fmla="*/ 5015 w 10000"/>
              <a:gd name="connsiteY2" fmla="*/ 1425 h 10059"/>
              <a:gd name="connsiteX3" fmla="*/ 7522 w 10000"/>
              <a:gd name="connsiteY3" fmla="*/ 477 h 10059"/>
              <a:gd name="connsiteX4" fmla="*/ 10000 w 10000"/>
              <a:gd name="connsiteY4" fmla="*/ 10000 h 10059"/>
              <a:gd name="connsiteX5" fmla="*/ 2450 w 10000"/>
              <a:gd name="connsiteY5" fmla="*/ 10059 h 10059"/>
              <a:gd name="connsiteX6" fmla="*/ 1924 w 10000"/>
              <a:gd name="connsiteY6" fmla="*/ 8122 h 10059"/>
              <a:gd name="connsiteX7" fmla="*/ 0 w 10000"/>
              <a:gd name="connsiteY7" fmla="*/ 1425 h 10059"/>
              <a:gd name="connsiteX0" fmla="*/ 0 w 10000"/>
              <a:gd name="connsiteY0" fmla="*/ 1425 h 10059"/>
              <a:gd name="connsiteX1" fmla="*/ 2220 w 10000"/>
              <a:gd name="connsiteY1" fmla="*/ 1425 h 10059"/>
              <a:gd name="connsiteX2" fmla="*/ 5015 w 10000"/>
              <a:gd name="connsiteY2" fmla="*/ 1425 h 10059"/>
              <a:gd name="connsiteX3" fmla="*/ 7522 w 10000"/>
              <a:gd name="connsiteY3" fmla="*/ 477 h 10059"/>
              <a:gd name="connsiteX4" fmla="*/ 10000 w 10000"/>
              <a:gd name="connsiteY4" fmla="*/ 10000 h 10059"/>
              <a:gd name="connsiteX5" fmla="*/ 2450 w 10000"/>
              <a:gd name="connsiteY5" fmla="*/ 10059 h 10059"/>
              <a:gd name="connsiteX6" fmla="*/ 1924 w 10000"/>
              <a:gd name="connsiteY6" fmla="*/ 8122 h 10059"/>
              <a:gd name="connsiteX7" fmla="*/ 0 w 10000"/>
              <a:gd name="connsiteY7" fmla="*/ 1425 h 10059"/>
              <a:gd name="connsiteX0" fmla="*/ 0 w 10000"/>
              <a:gd name="connsiteY0" fmla="*/ 1425 h 10059"/>
              <a:gd name="connsiteX1" fmla="*/ 2220 w 10000"/>
              <a:gd name="connsiteY1" fmla="*/ 1425 h 10059"/>
              <a:gd name="connsiteX2" fmla="*/ 5015 w 10000"/>
              <a:gd name="connsiteY2" fmla="*/ 1425 h 10059"/>
              <a:gd name="connsiteX3" fmla="*/ 7522 w 10000"/>
              <a:gd name="connsiteY3" fmla="*/ 477 h 10059"/>
              <a:gd name="connsiteX4" fmla="*/ 10000 w 10000"/>
              <a:gd name="connsiteY4" fmla="*/ 10000 h 10059"/>
              <a:gd name="connsiteX5" fmla="*/ 2450 w 10000"/>
              <a:gd name="connsiteY5" fmla="*/ 10059 h 10059"/>
              <a:gd name="connsiteX6" fmla="*/ 1924 w 10000"/>
              <a:gd name="connsiteY6" fmla="*/ 8122 h 10059"/>
              <a:gd name="connsiteX7" fmla="*/ 0 w 10000"/>
              <a:gd name="connsiteY7" fmla="*/ 1425 h 10059"/>
              <a:gd name="connsiteX0" fmla="*/ 0 w 10000"/>
              <a:gd name="connsiteY0" fmla="*/ 1425 h 10059"/>
              <a:gd name="connsiteX1" fmla="*/ 2220 w 10000"/>
              <a:gd name="connsiteY1" fmla="*/ 1425 h 10059"/>
              <a:gd name="connsiteX2" fmla="*/ 5015 w 10000"/>
              <a:gd name="connsiteY2" fmla="*/ 1425 h 10059"/>
              <a:gd name="connsiteX3" fmla="*/ 7522 w 10000"/>
              <a:gd name="connsiteY3" fmla="*/ 477 h 10059"/>
              <a:gd name="connsiteX4" fmla="*/ 10000 w 10000"/>
              <a:gd name="connsiteY4" fmla="*/ 10000 h 10059"/>
              <a:gd name="connsiteX5" fmla="*/ 2450 w 10000"/>
              <a:gd name="connsiteY5" fmla="*/ 10059 h 10059"/>
              <a:gd name="connsiteX6" fmla="*/ 1924 w 10000"/>
              <a:gd name="connsiteY6" fmla="*/ 8122 h 10059"/>
              <a:gd name="connsiteX7" fmla="*/ 0 w 10000"/>
              <a:gd name="connsiteY7" fmla="*/ 1425 h 10059"/>
              <a:gd name="connsiteX0" fmla="*/ 0 w 10000"/>
              <a:gd name="connsiteY0" fmla="*/ 1425 h 10059"/>
              <a:gd name="connsiteX1" fmla="*/ 2220 w 10000"/>
              <a:gd name="connsiteY1" fmla="*/ 1425 h 10059"/>
              <a:gd name="connsiteX2" fmla="*/ 5015 w 10000"/>
              <a:gd name="connsiteY2" fmla="*/ 1425 h 10059"/>
              <a:gd name="connsiteX3" fmla="*/ 7522 w 10000"/>
              <a:gd name="connsiteY3" fmla="*/ 477 h 10059"/>
              <a:gd name="connsiteX4" fmla="*/ 10000 w 10000"/>
              <a:gd name="connsiteY4" fmla="*/ 10000 h 10059"/>
              <a:gd name="connsiteX5" fmla="*/ 2450 w 10000"/>
              <a:gd name="connsiteY5" fmla="*/ 10059 h 10059"/>
              <a:gd name="connsiteX6" fmla="*/ 1924 w 10000"/>
              <a:gd name="connsiteY6" fmla="*/ 8122 h 10059"/>
              <a:gd name="connsiteX7" fmla="*/ 0 w 10000"/>
              <a:gd name="connsiteY7" fmla="*/ 1425 h 10059"/>
              <a:gd name="connsiteX0" fmla="*/ 0 w 10000"/>
              <a:gd name="connsiteY0" fmla="*/ 1425 h 10000"/>
              <a:gd name="connsiteX1" fmla="*/ 2220 w 10000"/>
              <a:gd name="connsiteY1" fmla="*/ 1425 h 10000"/>
              <a:gd name="connsiteX2" fmla="*/ 5015 w 10000"/>
              <a:gd name="connsiteY2" fmla="*/ 1425 h 10000"/>
              <a:gd name="connsiteX3" fmla="*/ 7522 w 10000"/>
              <a:gd name="connsiteY3" fmla="*/ 477 h 10000"/>
              <a:gd name="connsiteX4" fmla="*/ 10000 w 10000"/>
              <a:gd name="connsiteY4" fmla="*/ 10000 h 10000"/>
              <a:gd name="connsiteX5" fmla="*/ 2360 w 10000"/>
              <a:gd name="connsiteY5" fmla="*/ 9982 h 10000"/>
              <a:gd name="connsiteX6" fmla="*/ 1924 w 10000"/>
              <a:gd name="connsiteY6" fmla="*/ 8122 h 10000"/>
              <a:gd name="connsiteX7" fmla="*/ 0 w 10000"/>
              <a:gd name="connsiteY7" fmla="*/ 1425 h 10000"/>
              <a:gd name="connsiteX0" fmla="*/ 0 w 10000"/>
              <a:gd name="connsiteY0" fmla="*/ 1425 h 10000"/>
              <a:gd name="connsiteX1" fmla="*/ 2220 w 10000"/>
              <a:gd name="connsiteY1" fmla="*/ 1425 h 10000"/>
              <a:gd name="connsiteX2" fmla="*/ 5015 w 10000"/>
              <a:gd name="connsiteY2" fmla="*/ 1425 h 10000"/>
              <a:gd name="connsiteX3" fmla="*/ 7522 w 10000"/>
              <a:gd name="connsiteY3" fmla="*/ 477 h 10000"/>
              <a:gd name="connsiteX4" fmla="*/ 10000 w 10000"/>
              <a:gd name="connsiteY4" fmla="*/ 10000 h 10000"/>
              <a:gd name="connsiteX5" fmla="*/ 2360 w 10000"/>
              <a:gd name="connsiteY5" fmla="*/ 9982 h 10000"/>
              <a:gd name="connsiteX6" fmla="*/ 1924 w 10000"/>
              <a:gd name="connsiteY6" fmla="*/ 8122 h 10000"/>
              <a:gd name="connsiteX7" fmla="*/ 0 w 10000"/>
              <a:gd name="connsiteY7" fmla="*/ 1425 h 10000"/>
              <a:gd name="connsiteX0" fmla="*/ 0 w 10000"/>
              <a:gd name="connsiteY0" fmla="*/ 1425 h 10000"/>
              <a:gd name="connsiteX1" fmla="*/ 2220 w 10000"/>
              <a:gd name="connsiteY1" fmla="*/ 1425 h 10000"/>
              <a:gd name="connsiteX2" fmla="*/ 5015 w 10000"/>
              <a:gd name="connsiteY2" fmla="*/ 1425 h 10000"/>
              <a:gd name="connsiteX3" fmla="*/ 7522 w 10000"/>
              <a:gd name="connsiteY3" fmla="*/ 477 h 10000"/>
              <a:gd name="connsiteX4" fmla="*/ 10000 w 10000"/>
              <a:gd name="connsiteY4" fmla="*/ 10000 h 10000"/>
              <a:gd name="connsiteX5" fmla="*/ 2270 w 10000"/>
              <a:gd name="connsiteY5" fmla="*/ 9982 h 10000"/>
              <a:gd name="connsiteX6" fmla="*/ 1924 w 10000"/>
              <a:gd name="connsiteY6" fmla="*/ 8122 h 10000"/>
              <a:gd name="connsiteX7" fmla="*/ 0 w 10000"/>
              <a:gd name="connsiteY7" fmla="*/ 1425 h 10000"/>
              <a:gd name="connsiteX0" fmla="*/ 0 w 10000"/>
              <a:gd name="connsiteY0" fmla="*/ 1425 h 10000"/>
              <a:gd name="connsiteX1" fmla="*/ 2220 w 10000"/>
              <a:gd name="connsiteY1" fmla="*/ 1425 h 10000"/>
              <a:gd name="connsiteX2" fmla="*/ 5015 w 10000"/>
              <a:gd name="connsiteY2" fmla="*/ 1425 h 10000"/>
              <a:gd name="connsiteX3" fmla="*/ 7522 w 10000"/>
              <a:gd name="connsiteY3" fmla="*/ 477 h 10000"/>
              <a:gd name="connsiteX4" fmla="*/ 10000 w 10000"/>
              <a:gd name="connsiteY4" fmla="*/ 10000 h 10000"/>
              <a:gd name="connsiteX5" fmla="*/ 2270 w 10000"/>
              <a:gd name="connsiteY5" fmla="*/ 9982 h 10000"/>
              <a:gd name="connsiteX6" fmla="*/ 1409 w 10000"/>
              <a:gd name="connsiteY6" fmla="*/ 6996 h 10000"/>
              <a:gd name="connsiteX7" fmla="*/ 0 w 10000"/>
              <a:gd name="connsiteY7" fmla="*/ 1425 h 10000"/>
              <a:gd name="connsiteX0" fmla="*/ 0 w 10000"/>
              <a:gd name="connsiteY0" fmla="*/ 1425 h 10000"/>
              <a:gd name="connsiteX1" fmla="*/ 2220 w 10000"/>
              <a:gd name="connsiteY1" fmla="*/ 1425 h 10000"/>
              <a:gd name="connsiteX2" fmla="*/ 5015 w 10000"/>
              <a:gd name="connsiteY2" fmla="*/ 1425 h 10000"/>
              <a:gd name="connsiteX3" fmla="*/ 7522 w 10000"/>
              <a:gd name="connsiteY3" fmla="*/ 477 h 10000"/>
              <a:gd name="connsiteX4" fmla="*/ 10000 w 10000"/>
              <a:gd name="connsiteY4" fmla="*/ 10000 h 10000"/>
              <a:gd name="connsiteX5" fmla="*/ 2270 w 10000"/>
              <a:gd name="connsiteY5" fmla="*/ 9982 h 10000"/>
              <a:gd name="connsiteX6" fmla="*/ 1409 w 10000"/>
              <a:gd name="connsiteY6" fmla="*/ 6996 h 10000"/>
              <a:gd name="connsiteX7" fmla="*/ 0 w 10000"/>
              <a:gd name="connsiteY7" fmla="*/ 1425 h 10000"/>
              <a:gd name="connsiteX0" fmla="*/ 0 w 10000"/>
              <a:gd name="connsiteY0" fmla="*/ 1425 h 10000"/>
              <a:gd name="connsiteX1" fmla="*/ 2220 w 10000"/>
              <a:gd name="connsiteY1" fmla="*/ 1425 h 10000"/>
              <a:gd name="connsiteX2" fmla="*/ 5015 w 10000"/>
              <a:gd name="connsiteY2" fmla="*/ 1425 h 10000"/>
              <a:gd name="connsiteX3" fmla="*/ 7522 w 10000"/>
              <a:gd name="connsiteY3" fmla="*/ 477 h 10000"/>
              <a:gd name="connsiteX4" fmla="*/ 10000 w 10000"/>
              <a:gd name="connsiteY4" fmla="*/ 10000 h 10000"/>
              <a:gd name="connsiteX5" fmla="*/ 2270 w 10000"/>
              <a:gd name="connsiteY5" fmla="*/ 9982 h 10000"/>
              <a:gd name="connsiteX6" fmla="*/ 1409 w 10000"/>
              <a:gd name="connsiteY6" fmla="*/ 6996 h 10000"/>
              <a:gd name="connsiteX7" fmla="*/ 0 w 10000"/>
              <a:gd name="connsiteY7" fmla="*/ 1425 h 10000"/>
              <a:gd name="connsiteX0" fmla="*/ 0 w 10000"/>
              <a:gd name="connsiteY0" fmla="*/ 1425 h 10000"/>
              <a:gd name="connsiteX1" fmla="*/ 5015 w 10000"/>
              <a:gd name="connsiteY1" fmla="*/ 1425 h 10000"/>
              <a:gd name="connsiteX2" fmla="*/ 7522 w 10000"/>
              <a:gd name="connsiteY2" fmla="*/ 477 h 10000"/>
              <a:gd name="connsiteX3" fmla="*/ 10000 w 10000"/>
              <a:gd name="connsiteY3" fmla="*/ 10000 h 10000"/>
              <a:gd name="connsiteX4" fmla="*/ 2270 w 10000"/>
              <a:gd name="connsiteY4" fmla="*/ 9982 h 10000"/>
              <a:gd name="connsiteX5" fmla="*/ 1409 w 10000"/>
              <a:gd name="connsiteY5" fmla="*/ 6996 h 10000"/>
              <a:gd name="connsiteX6" fmla="*/ 0 w 10000"/>
              <a:gd name="connsiteY6" fmla="*/ 1425 h 10000"/>
              <a:gd name="connsiteX0" fmla="*/ 0 w 10000"/>
              <a:gd name="connsiteY0" fmla="*/ 1580 h 10155"/>
              <a:gd name="connsiteX1" fmla="*/ 7522 w 10000"/>
              <a:gd name="connsiteY1" fmla="*/ 632 h 10155"/>
              <a:gd name="connsiteX2" fmla="*/ 10000 w 10000"/>
              <a:gd name="connsiteY2" fmla="*/ 10155 h 10155"/>
              <a:gd name="connsiteX3" fmla="*/ 2270 w 10000"/>
              <a:gd name="connsiteY3" fmla="*/ 10137 h 10155"/>
              <a:gd name="connsiteX4" fmla="*/ 1409 w 10000"/>
              <a:gd name="connsiteY4" fmla="*/ 7151 h 10155"/>
              <a:gd name="connsiteX5" fmla="*/ 0 w 10000"/>
              <a:gd name="connsiteY5" fmla="*/ 1580 h 10155"/>
              <a:gd name="connsiteX0" fmla="*/ 1159 w 9501"/>
              <a:gd name="connsiteY0" fmla="*/ 1007 h 10538"/>
              <a:gd name="connsiteX1" fmla="*/ 7023 w 9501"/>
              <a:gd name="connsiteY1" fmla="*/ 1015 h 10538"/>
              <a:gd name="connsiteX2" fmla="*/ 9501 w 9501"/>
              <a:gd name="connsiteY2" fmla="*/ 10538 h 10538"/>
              <a:gd name="connsiteX3" fmla="*/ 1771 w 9501"/>
              <a:gd name="connsiteY3" fmla="*/ 10520 h 10538"/>
              <a:gd name="connsiteX4" fmla="*/ 910 w 9501"/>
              <a:gd name="connsiteY4" fmla="*/ 7534 h 10538"/>
              <a:gd name="connsiteX5" fmla="*/ 1159 w 9501"/>
              <a:gd name="connsiteY5" fmla="*/ 1007 h 10538"/>
              <a:gd name="connsiteX0" fmla="*/ 1746 w 10526"/>
              <a:gd name="connsiteY0" fmla="*/ 956 h 10000"/>
              <a:gd name="connsiteX1" fmla="*/ 7918 w 10526"/>
              <a:gd name="connsiteY1" fmla="*/ 963 h 10000"/>
              <a:gd name="connsiteX2" fmla="*/ 10526 w 10526"/>
              <a:gd name="connsiteY2" fmla="*/ 10000 h 10000"/>
              <a:gd name="connsiteX3" fmla="*/ 2390 w 10526"/>
              <a:gd name="connsiteY3" fmla="*/ 9983 h 10000"/>
              <a:gd name="connsiteX4" fmla="*/ 1484 w 10526"/>
              <a:gd name="connsiteY4" fmla="*/ 7149 h 10000"/>
              <a:gd name="connsiteX5" fmla="*/ 1746 w 10526"/>
              <a:gd name="connsiteY5" fmla="*/ 956 h 10000"/>
              <a:gd name="connsiteX0" fmla="*/ 1746 w 10526"/>
              <a:gd name="connsiteY0" fmla="*/ 956 h 10000"/>
              <a:gd name="connsiteX1" fmla="*/ 7918 w 10526"/>
              <a:gd name="connsiteY1" fmla="*/ 963 h 10000"/>
              <a:gd name="connsiteX2" fmla="*/ 10526 w 10526"/>
              <a:gd name="connsiteY2" fmla="*/ 10000 h 10000"/>
              <a:gd name="connsiteX3" fmla="*/ 2390 w 10526"/>
              <a:gd name="connsiteY3" fmla="*/ 9983 h 10000"/>
              <a:gd name="connsiteX4" fmla="*/ 1484 w 10526"/>
              <a:gd name="connsiteY4" fmla="*/ 7149 h 10000"/>
              <a:gd name="connsiteX5" fmla="*/ 1746 w 10526"/>
              <a:gd name="connsiteY5" fmla="*/ 956 h 10000"/>
              <a:gd name="connsiteX0" fmla="*/ 1746 w 10526"/>
              <a:gd name="connsiteY0" fmla="*/ 645 h 9689"/>
              <a:gd name="connsiteX1" fmla="*/ 7918 w 10526"/>
              <a:gd name="connsiteY1" fmla="*/ 652 h 9689"/>
              <a:gd name="connsiteX2" fmla="*/ 10526 w 10526"/>
              <a:gd name="connsiteY2" fmla="*/ 9689 h 9689"/>
              <a:gd name="connsiteX3" fmla="*/ 2390 w 10526"/>
              <a:gd name="connsiteY3" fmla="*/ 9672 h 9689"/>
              <a:gd name="connsiteX4" fmla="*/ 1484 w 10526"/>
              <a:gd name="connsiteY4" fmla="*/ 6838 h 9689"/>
              <a:gd name="connsiteX5" fmla="*/ 1746 w 10526"/>
              <a:gd name="connsiteY5" fmla="*/ 645 h 9689"/>
              <a:gd name="connsiteX0" fmla="*/ 1659 w 10000"/>
              <a:gd name="connsiteY0" fmla="*/ 665 h 9999"/>
              <a:gd name="connsiteX1" fmla="*/ 7522 w 10000"/>
              <a:gd name="connsiteY1" fmla="*/ 672 h 9999"/>
              <a:gd name="connsiteX2" fmla="*/ 10000 w 10000"/>
              <a:gd name="connsiteY2" fmla="*/ 9999 h 9999"/>
              <a:gd name="connsiteX3" fmla="*/ 2271 w 10000"/>
              <a:gd name="connsiteY3" fmla="*/ 9981 h 9999"/>
              <a:gd name="connsiteX4" fmla="*/ 1410 w 10000"/>
              <a:gd name="connsiteY4" fmla="*/ 7056 h 9999"/>
              <a:gd name="connsiteX5" fmla="*/ 1659 w 10000"/>
              <a:gd name="connsiteY5" fmla="*/ 665 h 9999"/>
              <a:gd name="connsiteX0" fmla="*/ 1659 w 10692"/>
              <a:gd name="connsiteY0" fmla="*/ 609 h 9944"/>
              <a:gd name="connsiteX1" fmla="*/ 10099 w 10692"/>
              <a:gd name="connsiteY1" fmla="*/ 692 h 9944"/>
              <a:gd name="connsiteX2" fmla="*/ 10000 w 10692"/>
              <a:gd name="connsiteY2" fmla="*/ 9944 h 9944"/>
              <a:gd name="connsiteX3" fmla="*/ 2271 w 10692"/>
              <a:gd name="connsiteY3" fmla="*/ 9926 h 9944"/>
              <a:gd name="connsiteX4" fmla="*/ 1410 w 10692"/>
              <a:gd name="connsiteY4" fmla="*/ 7001 h 9944"/>
              <a:gd name="connsiteX5" fmla="*/ 1659 w 10692"/>
              <a:gd name="connsiteY5" fmla="*/ 609 h 9944"/>
              <a:gd name="connsiteX0" fmla="*/ 1552 w 9999"/>
              <a:gd name="connsiteY0" fmla="*/ 0 h 9388"/>
              <a:gd name="connsiteX1" fmla="*/ 9445 w 9999"/>
              <a:gd name="connsiteY1" fmla="*/ 84 h 9388"/>
              <a:gd name="connsiteX2" fmla="*/ 9353 w 9999"/>
              <a:gd name="connsiteY2" fmla="*/ 9388 h 9388"/>
              <a:gd name="connsiteX3" fmla="*/ 2124 w 9999"/>
              <a:gd name="connsiteY3" fmla="*/ 9370 h 9388"/>
              <a:gd name="connsiteX4" fmla="*/ 1319 w 9999"/>
              <a:gd name="connsiteY4" fmla="*/ 6428 h 9388"/>
              <a:gd name="connsiteX5" fmla="*/ 1552 w 9999"/>
              <a:gd name="connsiteY5" fmla="*/ 0 h 9388"/>
              <a:gd name="connsiteX0" fmla="*/ 1552 w 9446"/>
              <a:gd name="connsiteY0" fmla="*/ 0 h 10000"/>
              <a:gd name="connsiteX1" fmla="*/ 9446 w 9446"/>
              <a:gd name="connsiteY1" fmla="*/ 89 h 10000"/>
              <a:gd name="connsiteX2" fmla="*/ 9354 w 9446"/>
              <a:gd name="connsiteY2" fmla="*/ 10000 h 10000"/>
              <a:gd name="connsiteX3" fmla="*/ 2124 w 9446"/>
              <a:gd name="connsiteY3" fmla="*/ 9981 h 10000"/>
              <a:gd name="connsiteX4" fmla="*/ 1319 w 9446"/>
              <a:gd name="connsiteY4" fmla="*/ 6847 h 10000"/>
              <a:gd name="connsiteX5" fmla="*/ 1552 w 9446"/>
              <a:gd name="connsiteY5" fmla="*/ 0 h 10000"/>
              <a:gd name="connsiteX0" fmla="*/ 1643 w 9956"/>
              <a:gd name="connsiteY0" fmla="*/ 24 h 10024"/>
              <a:gd name="connsiteX1" fmla="*/ 9956 w 9956"/>
              <a:gd name="connsiteY1" fmla="*/ 0 h 10024"/>
              <a:gd name="connsiteX2" fmla="*/ 9903 w 9956"/>
              <a:gd name="connsiteY2" fmla="*/ 10024 h 10024"/>
              <a:gd name="connsiteX3" fmla="*/ 2249 w 9956"/>
              <a:gd name="connsiteY3" fmla="*/ 10005 h 10024"/>
              <a:gd name="connsiteX4" fmla="*/ 1396 w 9956"/>
              <a:gd name="connsiteY4" fmla="*/ 6871 h 10024"/>
              <a:gd name="connsiteX5" fmla="*/ 1643 w 9956"/>
              <a:gd name="connsiteY5" fmla="*/ 24 h 10024"/>
              <a:gd name="connsiteX0" fmla="*/ 1650 w 10000"/>
              <a:gd name="connsiteY0" fmla="*/ 24 h 10000"/>
              <a:gd name="connsiteX1" fmla="*/ 10000 w 10000"/>
              <a:gd name="connsiteY1" fmla="*/ 0 h 10000"/>
              <a:gd name="connsiteX2" fmla="*/ 9947 w 10000"/>
              <a:gd name="connsiteY2" fmla="*/ 10000 h 10000"/>
              <a:gd name="connsiteX3" fmla="*/ 2259 w 10000"/>
              <a:gd name="connsiteY3" fmla="*/ 9981 h 10000"/>
              <a:gd name="connsiteX4" fmla="*/ 1402 w 10000"/>
              <a:gd name="connsiteY4" fmla="*/ 6855 h 10000"/>
              <a:gd name="connsiteX5" fmla="*/ 1650 w 10000"/>
              <a:gd name="connsiteY5" fmla="*/ 24 h 10000"/>
              <a:gd name="connsiteX0" fmla="*/ 1707 w 9968"/>
              <a:gd name="connsiteY0" fmla="*/ 0 h 10234"/>
              <a:gd name="connsiteX1" fmla="*/ 9968 w 9968"/>
              <a:gd name="connsiteY1" fmla="*/ 234 h 10234"/>
              <a:gd name="connsiteX2" fmla="*/ 9915 w 9968"/>
              <a:gd name="connsiteY2" fmla="*/ 10234 h 10234"/>
              <a:gd name="connsiteX3" fmla="*/ 2227 w 9968"/>
              <a:gd name="connsiteY3" fmla="*/ 10215 h 10234"/>
              <a:gd name="connsiteX4" fmla="*/ 1370 w 9968"/>
              <a:gd name="connsiteY4" fmla="*/ 7089 h 10234"/>
              <a:gd name="connsiteX5" fmla="*/ 1707 w 9968"/>
              <a:gd name="connsiteY5" fmla="*/ 0 h 10234"/>
              <a:gd name="connsiteX0" fmla="*/ 1682 w 10015"/>
              <a:gd name="connsiteY0" fmla="*/ 0 h 9779"/>
              <a:gd name="connsiteX1" fmla="*/ 10015 w 10015"/>
              <a:gd name="connsiteY1" fmla="*/ 8 h 9779"/>
              <a:gd name="connsiteX2" fmla="*/ 9962 w 10015"/>
              <a:gd name="connsiteY2" fmla="*/ 9779 h 9779"/>
              <a:gd name="connsiteX3" fmla="*/ 2249 w 10015"/>
              <a:gd name="connsiteY3" fmla="*/ 9760 h 9779"/>
              <a:gd name="connsiteX4" fmla="*/ 1389 w 10015"/>
              <a:gd name="connsiteY4" fmla="*/ 6706 h 9779"/>
              <a:gd name="connsiteX5" fmla="*/ 1682 w 10015"/>
              <a:gd name="connsiteY5" fmla="*/ 0 h 9779"/>
              <a:gd name="connsiteX0" fmla="*/ 1679 w 10000"/>
              <a:gd name="connsiteY0" fmla="*/ 0 h 10000"/>
              <a:gd name="connsiteX1" fmla="*/ 10000 w 10000"/>
              <a:gd name="connsiteY1" fmla="*/ 8 h 10000"/>
              <a:gd name="connsiteX2" fmla="*/ 9947 w 10000"/>
              <a:gd name="connsiteY2" fmla="*/ 10000 h 10000"/>
              <a:gd name="connsiteX3" fmla="*/ 2224 w 10000"/>
              <a:gd name="connsiteY3" fmla="*/ 9949 h 10000"/>
              <a:gd name="connsiteX4" fmla="*/ 1387 w 10000"/>
              <a:gd name="connsiteY4" fmla="*/ 6858 h 10000"/>
              <a:gd name="connsiteX5" fmla="*/ 1679 w 10000"/>
              <a:gd name="connsiteY5" fmla="*/ 0 h 10000"/>
              <a:gd name="connsiteX0" fmla="*/ 1679 w 10059"/>
              <a:gd name="connsiteY0" fmla="*/ 0 h 9984"/>
              <a:gd name="connsiteX1" fmla="*/ 10000 w 10059"/>
              <a:gd name="connsiteY1" fmla="*/ 8 h 9984"/>
              <a:gd name="connsiteX2" fmla="*/ 10059 w 10059"/>
              <a:gd name="connsiteY2" fmla="*/ 9984 h 9984"/>
              <a:gd name="connsiteX3" fmla="*/ 2224 w 10059"/>
              <a:gd name="connsiteY3" fmla="*/ 9949 h 9984"/>
              <a:gd name="connsiteX4" fmla="*/ 1387 w 10059"/>
              <a:gd name="connsiteY4" fmla="*/ 6858 h 9984"/>
              <a:gd name="connsiteX5" fmla="*/ 1679 w 10059"/>
              <a:gd name="connsiteY5" fmla="*/ 0 h 9984"/>
              <a:gd name="connsiteX0" fmla="*/ 1669 w 10244"/>
              <a:gd name="connsiteY0" fmla="*/ 0 h 10016"/>
              <a:gd name="connsiteX1" fmla="*/ 9941 w 10244"/>
              <a:gd name="connsiteY1" fmla="*/ 8 h 10016"/>
              <a:gd name="connsiteX2" fmla="*/ 10244 w 10244"/>
              <a:gd name="connsiteY2" fmla="*/ 10016 h 10016"/>
              <a:gd name="connsiteX3" fmla="*/ 2211 w 10244"/>
              <a:gd name="connsiteY3" fmla="*/ 9965 h 10016"/>
              <a:gd name="connsiteX4" fmla="*/ 1379 w 10244"/>
              <a:gd name="connsiteY4" fmla="*/ 6869 h 10016"/>
              <a:gd name="connsiteX5" fmla="*/ 1669 w 10244"/>
              <a:gd name="connsiteY5" fmla="*/ 0 h 10016"/>
              <a:gd name="connsiteX0" fmla="*/ 1669 w 9978"/>
              <a:gd name="connsiteY0" fmla="*/ 0 h 9984"/>
              <a:gd name="connsiteX1" fmla="*/ 9941 w 9978"/>
              <a:gd name="connsiteY1" fmla="*/ 8 h 9984"/>
              <a:gd name="connsiteX2" fmla="*/ 9978 w 9978"/>
              <a:gd name="connsiteY2" fmla="*/ 9984 h 9984"/>
              <a:gd name="connsiteX3" fmla="*/ 2211 w 9978"/>
              <a:gd name="connsiteY3" fmla="*/ 9965 h 9984"/>
              <a:gd name="connsiteX4" fmla="*/ 1379 w 9978"/>
              <a:gd name="connsiteY4" fmla="*/ 6869 h 9984"/>
              <a:gd name="connsiteX5" fmla="*/ 1669 w 9978"/>
              <a:gd name="connsiteY5" fmla="*/ 0 h 9984"/>
              <a:gd name="connsiteX0" fmla="*/ 1673 w 10000"/>
              <a:gd name="connsiteY0" fmla="*/ 0 h 10000"/>
              <a:gd name="connsiteX1" fmla="*/ 9963 w 10000"/>
              <a:gd name="connsiteY1" fmla="*/ 8 h 10000"/>
              <a:gd name="connsiteX2" fmla="*/ 10000 w 10000"/>
              <a:gd name="connsiteY2" fmla="*/ 10000 h 10000"/>
              <a:gd name="connsiteX3" fmla="*/ 2216 w 10000"/>
              <a:gd name="connsiteY3" fmla="*/ 9981 h 10000"/>
              <a:gd name="connsiteX4" fmla="*/ 1382 w 10000"/>
              <a:gd name="connsiteY4" fmla="*/ 6880 h 10000"/>
              <a:gd name="connsiteX5" fmla="*/ 1673 w 10000"/>
              <a:gd name="connsiteY5" fmla="*/ 0 h 10000"/>
              <a:gd name="connsiteX0" fmla="*/ 1673 w 10000"/>
              <a:gd name="connsiteY0" fmla="*/ 0 h 10002"/>
              <a:gd name="connsiteX1" fmla="*/ 9963 w 10000"/>
              <a:gd name="connsiteY1" fmla="*/ 8 h 10002"/>
              <a:gd name="connsiteX2" fmla="*/ 10000 w 10000"/>
              <a:gd name="connsiteY2" fmla="*/ 10000 h 10002"/>
              <a:gd name="connsiteX3" fmla="*/ 2216 w 10000"/>
              <a:gd name="connsiteY3" fmla="*/ 10002 h 10002"/>
              <a:gd name="connsiteX4" fmla="*/ 1382 w 10000"/>
              <a:gd name="connsiteY4" fmla="*/ 6880 h 10002"/>
              <a:gd name="connsiteX5" fmla="*/ 1673 w 10000"/>
              <a:gd name="connsiteY5" fmla="*/ 0 h 10002"/>
              <a:gd name="connsiteX0" fmla="*/ 1673 w 10000"/>
              <a:gd name="connsiteY0" fmla="*/ 5 h 10007"/>
              <a:gd name="connsiteX1" fmla="*/ 9998 w 10000"/>
              <a:gd name="connsiteY1" fmla="*/ 0 h 10007"/>
              <a:gd name="connsiteX2" fmla="*/ 10000 w 10000"/>
              <a:gd name="connsiteY2" fmla="*/ 10005 h 10007"/>
              <a:gd name="connsiteX3" fmla="*/ 2216 w 10000"/>
              <a:gd name="connsiteY3" fmla="*/ 10007 h 10007"/>
              <a:gd name="connsiteX4" fmla="*/ 1382 w 10000"/>
              <a:gd name="connsiteY4" fmla="*/ 6885 h 10007"/>
              <a:gd name="connsiteX5" fmla="*/ 1673 w 10000"/>
              <a:gd name="connsiteY5" fmla="*/ 5 h 10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7">
                <a:moveTo>
                  <a:pt x="1673" y="5"/>
                </a:moveTo>
                <a:lnTo>
                  <a:pt x="9998" y="0"/>
                </a:lnTo>
                <a:cubicBezTo>
                  <a:pt x="9999" y="1652"/>
                  <a:pt x="10000" y="9456"/>
                  <a:pt x="10000" y="10005"/>
                </a:cubicBezTo>
                <a:lnTo>
                  <a:pt x="2216" y="10007"/>
                </a:lnTo>
                <a:cubicBezTo>
                  <a:pt x="2330" y="9070"/>
                  <a:pt x="2232" y="8409"/>
                  <a:pt x="1382" y="6885"/>
                </a:cubicBezTo>
                <a:cubicBezTo>
                  <a:pt x="-1046" y="2499"/>
                  <a:pt x="162" y="1710"/>
                  <a:pt x="1673" y="5"/>
                </a:cubicBezTo>
                <a:close/>
              </a:path>
            </a:pathLst>
          </a:custGeom>
        </p:spPr>
        <p:txBody>
          <a:bodyPr/>
          <a:lstStyle/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5548185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ección Anaranjada: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FB3C8-FC8C-8B4C-84DC-2F6E066F0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EE912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B66765A-7CB9-9841-9830-371157F3C111}"/>
              </a:ext>
            </a:extLst>
          </p:cNvPr>
          <p:cNvSpPr/>
          <p:nvPr userDrawn="1"/>
        </p:nvSpPr>
        <p:spPr>
          <a:xfrm flipH="1">
            <a:off x="-12659" y="6333512"/>
            <a:ext cx="12204659" cy="524488"/>
          </a:xfrm>
          <a:custGeom>
            <a:avLst/>
            <a:gdLst>
              <a:gd name="connsiteX0" fmla="*/ 1089562 w 14318616"/>
              <a:gd name="connsiteY0" fmla="*/ 136929 h 575730"/>
              <a:gd name="connsiteX1" fmla="*/ 5312427 w 14318616"/>
              <a:gd name="connsiteY1" fmla="*/ 37177 h 575730"/>
              <a:gd name="connsiteX2" fmla="*/ 9635046 w 14318616"/>
              <a:gd name="connsiteY2" fmla="*/ 269933 h 575730"/>
              <a:gd name="connsiteX3" fmla="*/ 13276020 w 14318616"/>
              <a:gd name="connsiteY3" fmla="*/ 3926 h 575730"/>
              <a:gd name="connsiteX4" fmla="*/ 13259395 w 14318616"/>
              <a:gd name="connsiteY4" fmla="*/ 519315 h 575730"/>
              <a:gd name="connsiteX5" fmla="*/ 1072937 w 14318616"/>
              <a:gd name="connsiteY5" fmla="*/ 519315 h 575730"/>
              <a:gd name="connsiteX6" fmla="*/ 1089562 w 14318616"/>
              <a:gd name="connsiteY6" fmla="*/ 136929 h 575730"/>
              <a:gd name="connsiteX0" fmla="*/ 1089562 w 14318616"/>
              <a:gd name="connsiteY0" fmla="*/ 136929 h 575730"/>
              <a:gd name="connsiteX1" fmla="*/ 5312427 w 14318616"/>
              <a:gd name="connsiteY1" fmla="*/ 37177 h 575730"/>
              <a:gd name="connsiteX2" fmla="*/ 9635046 w 14318616"/>
              <a:gd name="connsiteY2" fmla="*/ 269933 h 575730"/>
              <a:gd name="connsiteX3" fmla="*/ 13276020 w 14318616"/>
              <a:gd name="connsiteY3" fmla="*/ 3926 h 575730"/>
              <a:gd name="connsiteX4" fmla="*/ 13259395 w 14318616"/>
              <a:gd name="connsiteY4" fmla="*/ 519315 h 575730"/>
              <a:gd name="connsiteX5" fmla="*/ 1072937 w 14318616"/>
              <a:gd name="connsiteY5" fmla="*/ 519315 h 575730"/>
              <a:gd name="connsiteX6" fmla="*/ 1089562 w 14318616"/>
              <a:gd name="connsiteY6" fmla="*/ 136929 h 575730"/>
              <a:gd name="connsiteX0" fmla="*/ 910858 w 14139912"/>
              <a:gd name="connsiteY0" fmla="*/ 136929 h 575730"/>
              <a:gd name="connsiteX1" fmla="*/ 5133723 w 14139912"/>
              <a:gd name="connsiteY1" fmla="*/ 37177 h 575730"/>
              <a:gd name="connsiteX2" fmla="*/ 9456342 w 14139912"/>
              <a:gd name="connsiteY2" fmla="*/ 269933 h 575730"/>
              <a:gd name="connsiteX3" fmla="*/ 13097316 w 14139912"/>
              <a:gd name="connsiteY3" fmla="*/ 3926 h 575730"/>
              <a:gd name="connsiteX4" fmla="*/ 13080691 w 14139912"/>
              <a:gd name="connsiteY4" fmla="*/ 519315 h 575730"/>
              <a:gd name="connsiteX5" fmla="*/ 894233 w 14139912"/>
              <a:gd name="connsiteY5" fmla="*/ 519315 h 575730"/>
              <a:gd name="connsiteX6" fmla="*/ 910858 w 14139912"/>
              <a:gd name="connsiteY6" fmla="*/ 136929 h 575730"/>
              <a:gd name="connsiteX0" fmla="*/ 910858 w 14139912"/>
              <a:gd name="connsiteY0" fmla="*/ 136929 h 575730"/>
              <a:gd name="connsiteX1" fmla="*/ 5133723 w 14139912"/>
              <a:gd name="connsiteY1" fmla="*/ 37177 h 575730"/>
              <a:gd name="connsiteX2" fmla="*/ 9456342 w 14139912"/>
              <a:gd name="connsiteY2" fmla="*/ 269933 h 575730"/>
              <a:gd name="connsiteX3" fmla="*/ 13097316 w 14139912"/>
              <a:gd name="connsiteY3" fmla="*/ 3926 h 575730"/>
              <a:gd name="connsiteX4" fmla="*/ 13080691 w 14139912"/>
              <a:gd name="connsiteY4" fmla="*/ 519315 h 575730"/>
              <a:gd name="connsiteX5" fmla="*/ 894233 w 14139912"/>
              <a:gd name="connsiteY5" fmla="*/ 519315 h 575730"/>
              <a:gd name="connsiteX6" fmla="*/ 910858 w 14139912"/>
              <a:gd name="connsiteY6" fmla="*/ 136929 h 575730"/>
              <a:gd name="connsiteX0" fmla="*/ 18762 w 13247816"/>
              <a:gd name="connsiteY0" fmla="*/ 136929 h 575730"/>
              <a:gd name="connsiteX1" fmla="*/ 4241627 w 13247816"/>
              <a:gd name="connsiteY1" fmla="*/ 37177 h 575730"/>
              <a:gd name="connsiteX2" fmla="*/ 8564246 w 13247816"/>
              <a:gd name="connsiteY2" fmla="*/ 269933 h 575730"/>
              <a:gd name="connsiteX3" fmla="*/ 12205220 w 13247816"/>
              <a:gd name="connsiteY3" fmla="*/ 3926 h 575730"/>
              <a:gd name="connsiteX4" fmla="*/ 12188595 w 13247816"/>
              <a:gd name="connsiteY4" fmla="*/ 519315 h 575730"/>
              <a:gd name="connsiteX5" fmla="*/ 2137 w 13247816"/>
              <a:gd name="connsiteY5" fmla="*/ 519315 h 575730"/>
              <a:gd name="connsiteX6" fmla="*/ 18762 w 13247816"/>
              <a:gd name="connsiteY6" fmla="*/ 136929 h 575730"/>
              <a:gd name="connsiteX0" fmla="*/ 18762 w 13247816"/>
              <a:gd name="connsiteY0" fmla="*/ 136929 h 558827"/>
              <a:gd name="connsiteX1" fmla="*/ 4241627 w 13247816"/>
              <a:gd name="connsiteY1" fmla="*/ 37177 h 558827"/>
              <a:gd name="connsiteX2" fmla="*/ 8564246 w 13247816"/>
              <a:gd name="connsiteY2" fmla="*/ 269933 h 558827"/>
              <a:gd name="connsiteX3" fmla="*/ 12205220 w 13247816"/>
              <a:gd name="connsiteY3" fmla="*/ 3926 h 558827"/>
              <a:gd name="connsiteX4" fmla="*/ 12188595 w 13247816"/>
              <a:gd name="connsiteY4" fmla="*/ 519315 h 558827"/>
              <a:gd name="connsiteX5" fmla="*/ 2137 w 13247816"/>
              <a:gd name="connsiteY5" fmla="*/ 519315 h 558827"/>
              <a:gd name="connsiteX6" fmla="*/ 18762 w 13247816"/>
              <a:gd name="connsiteY6" fmla="*/ 136929 h 558827"/>
              <a:gd name="connsiteX0" fmla="*/ 18762 w 13247816"/>
              <a:gd name="connsiteY0" fmla="*/ 136929 h 558827"/>
              <a:gd name="connsiteX1" fmla="*/ 4241627 w 13247816"/>
              <a:gd name="connsiteY1" fmla="*/ 37177 h 558827"/>
              <a:gd name="connsiteX2" fmla="*/ 8564246 w 13247816"/>
              <a:gd name="connsiteY2" fmla="*/ 269933 h 558827"/>
              <a:gd name="connsiteX3" fmla="*/ 12205220 w 13247816"/>
              <a:gd name="connsiteY3" fmla="*/ 3926 h 558827"/>
              <a:gd name="connsiteX4" fmla="*/ 12188595 w 13247816"/>
              <a:gd name="connsiteY4" fmla="*/ 519315 h 558827"/>
              <a:gd name="connsiteX5" fmla="*/ 2137 w 13247816"/>
              <a:gd name="connsiteY5" fmla="*/ 519315 h 558827"/>
              <a:gd name="connsiteX6" fmla="*/ 18762 w 13247816"/>
              <a:gd name="connsiteY6" fmla="*/ 136929 h 558827"/>
              <a:gd name="connsiteX0" fmla="*/ 18762 w 13247816"/>
              <a:gd name="connsiteY0" fmla="*/ 136929 h 519315"/>
              <a:gd name="connsiteX1" fmla="*/ 4241627 w 13247816"/>
              <a:gd name="connsiteY1" fmla="*/ 37177 h 519315"/>
              <a:gd name="connsiteX2" fmla="*/ 8564246 w 13247816"/>
              <a:gd name="connsiteY2" fmla="*/ 269933 h 519315"/>
              <a:gd name="connsiteX3" fmla="*/ 12205220 w 13247816"/>
              <a:gd name="connsiteY3" fmla="*/ 3926 h 519315"/>
              <a:gd name="connsiteX4" fmla="*/ 12188595 w 13247816"/>
              <a:gd name="connsiteY4" fmla="*/ 519315 h 519315"/>
              <a:gd name="connsiteX5" fmla="*/ 2137 w 13247816"/>
              <a:gd name="connsiteY5" fmla="*/ 519315 h 519315"/>
              <a:gd name="connsiteX6" fmla="*/ 18762 w 13247816"/>
              <a:gd name="connsiteY6" fmla="*/ 136929 h 519315"/>
              <a:gd name="connsiteX0" fmla="*/ 18762 w 12473792"/>
              <a:gd name="connsiteY0" fmla="*/ 136929 h 519315"/>
              <a:gd name="connsiteX1" fmla="*/ 4241627 w 12473792"/>
              <a:gd name="connsiteY1" fmla="*/ 37177 h 519315"/>
              <a:gd name="connsiteX2" fmla="*/ 8564246 w 12473792"/>
              <a:gd name="connsiteY2" fmla="*/ 269933 h 519315"/>
              <a:gd name="connsiteX3" fmla="*/ 12205220 w 12473792"/>
              <a:gd name="connsiteY3" fmla="*/ 3926 h 519315"/>
              <a:gd name="connsiteX4" fmla="*/ 12188595 w 12473792"/>
              <a:gd name="connsiteY4" fmla="*/ 519315 h 519315"/>
              <a:gd name="connsiteX5" fmla="*/ 2137 w 12473792"/>
              <a:gd name="connsiteY5" fmla="*/ 519315 h 519315"/>
              <a:gd name="connsiteX6" fmla="*/ 18762 w 12473792"/>
              <a:gd name="connsiteY6" fmla="*/ 136929 h 519315"/>
              <a:gd name="connsiteX0" fmla="*/ 18762 w 12473792"/>
              <a:gd name="connsiteY0" fmla="*/ 136929 h 519315"/>
              <a:gd name="connsiteX1" fmla="*/ 4241627 w 12473792"/>
              <a:gd name="connsiteY1" fmla="*/ 37177 h 519315"/>
              <a:gd name="connsiteX2" fmla="*/ 8564246 w 12473792"/>
              <a:gd name="connsiteY2" fmla="*/ 269933 h 519315"/>
              <a:gd name="connsiteX3" fmla="*/ 12205220 w 12473792"/>
              <a:gd name="connsiteY3" fmla="*/ 3926 h 519315"/>
              <a:gd name="connsiteX4" fmla="*/ 12188595 w 12473792"/>
              <a:gd name="connsiteY4" fmla="*/ 519315 h 519315"/>
              <a:gd name="connsiteX5" fmla="*/ 2137 w 12473792"/>
              <a:gd name="connsiteY5" fmla="*/ 519315 h 519315"/>
              <a:gd name="connsiteX6" fmla="*/ 18762 w 12473792"/>
              <a:gd name="connsiteY6" fmla="*/ 136929 h 519315"/>
              <a:gd name="connsiteX0" fmla="*/ 18762 w 12205220"/>
              <a:gd name="connsiteY0" fmla="*/ 136929 h 519315"/>
              <a:gd name="connsiteX1" fmla="*/ 4241627 w 12205220"/>
              <a:gd name="connsiteY1" fmla="*/ 37177 h 519315"/>
              <a:gd name="connsiteX2" fmla="*/ 8564246 w 12205220"/>
              <a:gd name="connsiteY2" fmla="*/ 269933 h 519315"/>
              <a:gd name="connsiteX3" fmla="*/ 12205220 w 12205220"/>
              <a:gd name="connsiteY3" fmla="*/ 3926 h 519315"/>
              <a:gd name="connsiteX4" fmla="*/ 12188595 w 12205220"/>
              <a:gd name="connsiteY4" fmla="*/ 519315 h 519315"/>
              <a:gd name="connsiteX5" fmla="*/ 2137 w 12205220"/>
              <a:gd name="connsiteY5" fmla="*/ 519315 h 519315"/>
              <a:gd name="connsiteX6" fmla="*/ 18762 w 12205220"/>
              <a:gd name="connsiteY6" fmla="*/ 136929 h 519315"/>
              <a:gd name="connsiteX0" fmla="*/ 18762 w 12205220"/>
              <a:gd name="connsiteY0" fmla="*/ 133003 h 515389"/>
              <a:gd name="connsiteX1" fmla="*/ 4241627 w 12205220"/>
              <a:gd name="connsiteY1" fmla="*/ 33251 h 515389"/>
              <a:gd name="connsiteX2" fmla="*/ 8564246 w 12205220"/>
              <a:gd name="connsiteY2" fmla="*/ 266007 h 515389"/>
              <a:gd name="connsiteX3" fmla="*/ 12205220 w 12205220"/>
              <a:gd name="connsiteY3" fmla="*/ 0 h 515389"/>
              <a:gd name="connsiteX4" fmla="*/ 12188595 w 12205220"/>
              <a:gd name="connsiteY4" fmla="*/ 515389 h 515389"/>
              <a:gd name="connsiteX5" fmla="*/ 2137 w 12205220"/>
              <a:gd name="connsiteY5" fmla="*/ 515389 h 515389"/>
              <a:gd name="connsiteX6" fmla="*/ 18762 w 12205220"/>
              <a:gd name="connsiteY6" fmla="*/ 133003 h 515389"/>
              <a:gd name="connsiteX0" fmla="*/ 18762 w 12224581"/>
              <a:gd name="connsiteY0" fmla="*/ 133003 h 515389"/>
              <a:gd name="connsiteX1" fmla="*/ 4241627 w 12224581"/>
              <a:gd name="connsiteY1" fmla="*/ 33251 h 515389"/>
              <a:gd name="connsiteX2" fmla="*/ 8564246 w 12224581"/>
              <a:gd name="connsiteY2" fmla="*/ 266007 h 515389"/>
              <a:gd name="connsiteX3" fmla="*/ 12205220 w 12224581"/>
              <a:gd name="connsiteY3" fmla="*/ 0 h 515389"/>
              <a:gd name="connsiteX4" fmla="*/ 12218674 w 12224581"/>
              <a:gd name="connsiteY4" fmla="*/ 515389 h 515389"/>
              <a:gd name="connsiteX5" fmla="*/ 2137 w 12224581"/>
              <a:gd name="connsiteY5" fmla="*/ 515389 h 515389"/>
              <a:gd name="connsiteX6" fmla="*/ 18762 w 12224581"/>
              <a:gd name="connsiteY6" fmla="*/ 133003 h 515389"/>
              <a:gd name="connsiteX0" fmla="*/ 18762 w 12218674"/>
              <a:gd name="connsiteY0" fmla="*/ 133003 h 515389"/>
              <a:gd name="connsiteX1" fmla="*/ 4241627 w 12218674"/>
              <a:gd name="connsiteY1" fmla="*/ 33251 h 515389"/>
              <a:gd name="connsiteX2" fmla="*/ 8564246 w 12218674"/>
              <a:gd name="connsiteY2" fmla="*/ 266007 h 515389"/>
              <a:gd name="connsiteX3" fmla="*/ 12205220 w 12218674"/>
              <a:gd name="connsiteY3" fmla="*/ 0 h 515389"/>
              <a:gd name="connsiteX4" fmla="*/ 12218674 w 12218674"/>
              <a:gd name="connsiteY4" fmla="*/ 515389 h 515389"/>
              <a:gd name="connsiteX5" fmla="*/ 2137 w 12218674"/>
              <a:gd name="connsiteY5" fmla="*/ 515389 h 515389"/>
              <a:gd name="connsiteX6" fmla="*/ 18762 w 12218674"/>
              <a:gd name="connsiteY6" fmla="*/ 133003 h 515389"/>
              <a:gd name="connsiteX0" fmla="*/ 18762 w 12218674"/>
              <a:gd name="connsiteY0" fmla="*/ 133003 h 515389"/>
              <a:gd name="connsiteX1" fmla="*/ 4241627 w 12218674"/>
              <a:gd name="connsiteY1" fmla="*/ 33251 h 515389"/>
              <a:gd name="connsiteX2" fmla="*/ 8564246 w 12218674"/>
              <a:gd name="connsiteY2" fmla="*/ 266007 h 515389"/>
              <a:gd name="connsiteX3" fmla="*/ 12211235 w 12218674"/>
              <a:gd name="connsiteY3" fmla="*/ 0 h 515389"/>
              <a:gd name="connsiteX4" fmla="*/ 12218674 w 12218674"/>
              <a:gd name="connsiteY4" fmla="*/ 515389 h 515389"/>
              <a:gd name="connsiteX5" fmla="*/ 2137 w 12218674"/>
              <a:gd name="connsiteY5" fmla="*/ 515389 h 515389"/>
              <a:gd name="connsiteX6" fmla="*/ 18762 w 12218674"/>
              <a:gd name="connsiteY6" fmla="*/ 133003 h 515389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8762 w 12214125"/>
              <a:gd name="connsiteY0" fmla="*/ 133003 h 550791"/>
              <a:gd name="connsiteX1" fmla="*/ 4241627 w 12214125"/>
              <a:gd name="connsiteY1" fmla="*/ 33251 h 550791"/>
              <a:gd name="connsiteX2" fmla="*/ 8564246 w 12214125"/>
              <a:gd name="connsiteY2" fmla="*/ 266007 h 550791"/>
              <a:gd name="connsiteX3" fmla="*/ 12211235 w 12214125"/>
              <a:gd name="connsiteY3" fmla="*/ 0 h 550791"/>
              <a:gd name="connsiteX4" fmla="*/ 12214125 w 12214125"/>
              <a:gd name="connsiteY4" fmla="*/ 510840 h 550791"/>
              <a:gd name="connsiteX5" fmla="*/ 2137 w 12214125"/>
              <a:gd name="connsiteY5" fmla="*/ 515389 h 550791"/>
              <a:gd name="connsiteX6" fmla="*/ 18762 w 12214125"/>
              <a:gd name="connsiteY6" fmla="*/ 133003 h 550791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4472 w 12209835"/>
              <a:gd name="connsiteY0" fmla="*/ 133003 h 519938"/>
              <a:gd name="connsiteX1" fmla="*/ 4237337 w 12209835"/>
              <a:gd name="connsiteY1" fmla="*/ 33251 h 519938"/>
              <a:gd name="connsiteX2" fmla="*/ 8559956 w 12209835"/>
              <a:gd name="connsiteY2" fmla="*/ 266007 h 519938"/>
              <a:gd name="connsiteX3" fmla="*/ 12206945 w 12209835"/>
              <a:gd name="connsiteY3" fmla="*/ 0 h 519938"/>
              <a:gd name="connsiteX4" fmla="*/ 12209835 w 12209835"/>
              <a:gd name="connsiteY4" fmla="*/ 510840 h 519938"/>
              <a:gd name="connsiteX5" fmla="*/ 2397 w 12209835"/>
              <a:gd name="connsiteY5" fmla="*/ 519938 h 519938"/>
              <a:gd name="connsiteX6" fmla="*/ 14472 w 12209835"/>
              <a:gd name="connsiteY6" fmla="*/ 133003 h 519938"/>
              <a:gd name="connsiteX0" fmla="*/ 12075 w 12207438"/>
              <a:gd name="connsiteY0" fmla="*/ 133003 h 519938"/>
              <a:gd name="connsiteX1" fmla="*/ 4234940 w 12207438"/>
              <a:gd name="connsiteY1" fmla="*/ 33251 h 519938"/>
              <a:gd name="connsiteX2" fmla="*/ 8557559 w 12207438"/>
              <a:gd name="connsiteY2" fmla="*/ 266007 h 519938"/>
              <a:gd name="connsiteX3" fmla="*/ 12204548 w 12207438"/>
              <a:gd name="connsiteY3" fmla="*/ 0 h 519938"/>
              <a:gd name="connsiteX4" fmla="*/ 12207438 w 12207438"/>
              <a:gd name="connsiteY4" fmla="*/ 510840 h 519938"/>
              <a:gd name="connsiteX5" fmla="*/ 0 w 12207438"/>
              <a:gd name="connsiteY5" fmla="*/ 519938 h 519938"/>
              <a:gd name="connsiteX6" fmla="*/ 12075 w 12207438"/>
              <a:gd name="connsiteY6" fmla="*/ 133003 h 519938"/>
              <a:gd name="connsiteX0" fmla="*/ 71215 w 12266578"/>
              <a:gd name="connsiteY0" fmla="*/ 133003 h 519938"/>
              <a:gd name="connsiteX1" fmla="*/ 4294080 w 12266578"/>
              <a:gd name="connsiteY1" fmla="*/ 33251 h 519938"/>
              <a:gd name="connsiteX2" fmla="*/ 8616699 w 12266578"/>
              <a:gd name="connsiteY2" fmla="*/ 266007 h 519938"/>
              <a:gd name="connsiteX3" fmla="*/ 12263688 w 12266578"/>
              <a:gd name="connsiteY3" fmla="*/ 0 h 519938"/>
              <a:gd name="connsiteX4" fmla="*/ 12266578 w 12266578"/>
              <a:gd name="connsiteY4" fmla="*/ 510840 h 519938"/>
              <a:gd name="connsiteX5" fmla="*/ 0 w 12266578"/>
              <a:gd name="connsiteY5" fmla="*/ 519938 h 519938"/>
              <a:gd name="connsiteX6" fmla="*/ 71215 w 12266578"/>
              <a:gd name="connsiteY6" fmla="*/ 133003 h 519938"/>
              <a:gd name="connsiteX0" fmla="*/ 2976 w 12198339"/>
              <a:gd name="connsiteY0" fmla="*/ 133003 h 524488"/>
              <a:gd name="connsiteX1" fmla="*/ 4225841 w 12198339"/>
              <a:gd name="connsiteY1" fmla="*/ 33251 h 524488"/>
              <a:gd name="connsiteX2" fmla="*/ 8548460 w 12198339"/>
              <a:gd name="connsiteY2" fmla="*/ 266007 h 524488"/>
              <a:gd name="connsiteX3" fmla="*/ 12195449 w 12198339"/>
              <a:gd name="connsiteY3" fmla="*/ 0 h 524488"/>
              <a:gd name="connsiteX4" fmla="*/ 12198339 w 12198339"/>
              <a:gd name="connsiteY4" fmla="*/ 510840 h 524488"/>
              <a:gd name="connsiteX5" fmla="*/ 0 w 12198339"/>
              <a:gd name="connsiteY5" fmla="*/ 524488 h 524488"/>
              <a:gd name="connsiteX6" fmla="*/ 2976 w 12198339"/>
              <a:gd name="connsiteY6" fmla="*/ 133003 h 524488"/>
              <a:gd name="connsiteX0" fmla="*/ 0 w 12204462"/>
              <a:gd name="connsiteY0" fmla="*/ 137552 h 524488"/>
              <a:gd name="connsiteX1" fmla="*/ 4231964 w 12204462"/>
              <a:gd name="connsiteY1" fmla="*/ 33251 h 524488"/>
              <a:gd name="connsiteX2" fmla="*/ 8554583 w 12204462"/>
              <a:gd name="connsiteY2" fmla="*/ 266007 h 524488"/>
              <a:gd name="connsiteX3" fmla="*/ 12201572 w 12204462"/>
              <a:gd name="connsiteY3" fmla="*/ 0 h 524488"/>
              <a:gd name="connsiteX4" fmla="*/ 12204462 w 12204462"/>
              <a:gd name="connsiteY4" fmla="*/ 510840 h 524488"/>
              <a:gd name="connsiteX5" fmla="*/ 6123 w 12204462"/>
              <a:gd name="connsiteY5" fmla="*/ 524488 h 524488"/>
              <a:gd name="connsiteX6" fmla="*/ 0 w 12204462"/>
              <a:gd name="connsiteY6" fmla="*/ 137552 h 524488"/>
              <a:gd name="connsiteX0" fmla="*/ 26851 w 12231313"/>
              <a:gd name="connsiteY0" fmla="*/ 137552 h 524488"/>
              <a:gd name="connsiteX1" fmla="*/ 4258815 w 12231313"/>
              <a:gd name="connsiteY1" fmla="*/ 33251 h 524488"/>
              <a:gd name="connsiteX2" fmla="*/ 8581434 w 12231313"/>
              <a:gd name="connsiteY2" fmla="*/ 266007 h 524488"/>
              <a:gd name="connsiteX3" fmla="*/ 12228423 w 12231313"/>
              <a:gd name="connsiteY3" fmla="*/ 0 h 524488"/>
              <a:gd name="connsiteX4" fmla="*/ 12231313 w 12231313"/>
              <a:gd name="connsiteY4" fmla="*/ 510840 h 524488"/>
              <a:gd name="connsiteX5" fmla="*/ 32974 w 12231313"/>
              <a:gd name="connsiteY5" fmla="*/ 524488 h 524488"/>
              <a:gd name="connsiteX6" fmla="*/ 26851 w 12231313"/>
              <a:gd name="connsiteY6" fmla="*/ 137552 h 524488"/>
              <a:gd name="connsiteX0" fmla="*/ 0 w 12204462"/>
              <a:gd name="connsiteY0" fmla="*/ 137552 h 524488"/>
              <a:gd name="connsiteX1" fmla="*/ 4231964 w 12204462"/>
              <a:gd name="connsiteY1" fmla="*/ 33251 h 524488"/>
              <a:gd name="connsiteX2" fmla="*/ 8554583 w 12204462"/>
              <a:gd name="connsiteY2" fmla="*/ 266007 h 524488"/>
              <a:gd name="connsiteX3" fmla="*/ 12201572 w 12204462"/>
              <a:gd name="connsiteY3" fmla="*/ 0 h 524488"/>
              <a:gd name="connsiteX4" fmla="*/ 12204462 w 12204462"/>
              <a:gd name="connsiteY4" fmla="*/ 510840 h 524488"/>
              <a:gd name="connsiteX5" fmla="*/ 6123 w 12204462"/>
              <a:gd name="connsiteY5" fmla="*/ 524488 h 524488"/>
              <a:gd name="connsiteX6" fmla="*/ 0 w 12204462"/>
              <a:gd name="connsiteY6" fmla="*/ 137552 h 524488"/>
              <a:gd name="connsiteX0" fmla="*/ 0 w 12204462"/>
              <a:gd name="connsiteY0" fmla="*/ 137552 h 524488"/>
              <a:gd name="connsiteX1" fmla="*/ 4231964 w 12204462"/>
              <a:gd name="connsiteY1" fmla="*/ 33251 h 524488"/>
              <a:gd name="connsiteX2" fmla="*/ 8554583 w 12204462"/>
              <a:gd name="connsiteY2" fmla="*/ 266007 h 524488"/>
              <a:gd name="connsiteX3" fmla="*/ 12201572 w 12204462"/>
              <a:gd name="connsiteY3" fmla="*/ 0 h 524488"/>
              <a:gd name="connsiteX4" fmla="*/ 12204462 w 12204462"/>
              <a:gd name="connsiteY4" fmla="*/ 510840 h 524488"/>
              <a:gd name="connsiteX5" fmla="*/ 6123 w 12204462"/>
              <a:gd name="connsiteY5" fmla="*/ 524488 h 524488"/>
              <a:gd name="connsiteX6" fmla="*/ 0 w 12204462"/>
              <a:gd name="connsiteY6" fmla="*/ 137552 h 524488"/>
              <a:gd name="connsiteX0" fmla="*/ 0 w 12204462"/>
              <a:gd name="connsiteY0" fmla="*/ 160298 h 524488"/>
              <a:gd name="connsiteX1" fmla="*/ 4231964 w 12204462"/>
              <a:gd name="connsiteY1" fmla="*/ 33251 h 524488"/>
              <a:gd name="connsiteX2" fmla="*/ 8554583 w 12204462"/>
              <a:gd name="connsiteY2" fmla="*/ 266007 h 524488"/>
              <a:gd name="connsiteX3" fmla="*/ 12201572 w 12204462"/>
              <a:gd name="connsiteY3" fmla="*/ 0 h 524488"/>
              <a:gd name="connsiteX4" fmla="*/ 12204462 w 12204462"/>
              <a:gd name="connsiteY4" fmla="*/ 510840 h 524488"/>
              <a:gd name="connsiteX5" fmla="*/ 6123 w 12204462"/>
              <a:gd name="connsiteY5" fmla="*/ 524488 h 524488"/>
              <a:gd name="connsiteX6" fmla="*/ 0 w 12204462"/>
              <a:gd name="connsiteY6" fmla="*/ 160298 h 524488"/>
              <a:gd name="connsiteX0" fmla="*/ 197 w 12204659"/>
              <a:gd name="connsiteY0" fmla="*/ 160298 h 524488"/>
              <a:gd name="connsiteX1" fmla="*/ 4232161 w 12204659"/>
              <a:gd name="connsiteY1" fmla="*/ 33251 h 524488"/>
              <a:gd name="connsiteX2" fmla="*/ 8554780 w 12204659"/>
              <a:gd name="connsiteY2" fmla="*/ 266007 h 524488"/>
              <a:gd name="connsiteX3" fmla="*/ 12201769 w 12204659"/>
              <a:gd name="connsiteY3" fmla="*/ 0 h 524488"/>
              <a:gd name="connsiteX4" fmla="*/ 12204659 w 12204659"/>
              <a:gd name="connsiteY4" fmla="*/ 510840 h 524488"/>
              <a:gd name="connsiteX5" fmla="*/ 6320 w 12204659"/>
              <a:gd name="connsiteY5" fmla="*/ 524488 h 524488"/>
              <a:gd name="connsiteX6" fmla="*/ 197 w 12204659"/>
              <a:gd name="connsiteY6" fmla="*/ 160298 h 524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04659" h="524488">
                <a:moveTo>
                  <a:pt x="197" y="160298"/>
                </a:moveTo>
                <a:cubicBezTo>
                  <a:pt x="706779" y="79942"/>
                  <a:pt x="2806397" y="15633"/>
                  <a:pt x="4232161" y="33251"/>
                </a:cubicBezTo>
                <a:cubicBezTo>
                  <a:pt x="5657925" y="50869"/>
                  <a:pt x="7226512" y="271549"/>
                  <a:pt x="8554780" y="266007"/>
                </a:cubicBezTo>
                <a:cubicBezTo>
                  <a:pt x="9883048" y="260465"/>
                  <a:pt x="11573648" y="138909"/>
                  <a:pt x="12201769" y="0"/>
                </a:cubicBezTo>
                <a:cubicBezTo>
                  <a:pt x="12198232" y="222037"/>
                  <a:pt x="12200448" y="300703"/>
                  <a:pt x="12204659" y="510840"/>
                </a:cubicBezTo>
                <a:lnTo>
                  <a:pt x="6320" y="524488"/>
                </a:lnTo>
                <a:cubicBezTo>
                  <a:pt x="4421" y="293856"/>
                  <a:pt x="-1108" y="288563"/>
                  <a:pt x="197" y="160298"/>
                </a:cubicBezTo>
                <a:close/>
              </a:path>
            </a:pathLst>
          </a:custGeom>
          <a:solidFill>
            <a:srgbClr val="CE80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3B595A84-F0E3-2048-887F-B8C0995BD6EA}"/>
              </a:ext>
            </a:extLst>
          </p:cNvPr>
          <p:cNvSpPr/>
          <p:nvPr userDrawn="1"/>
        </p:nvSpPr>
        <p:spPr>
          <a:xfrm>
            <a:off x="-9297" y="6350924"/>
            <a:ext cx="12204659" cy="524488"/>
          </a:xfrm>
          <a:custGeom>
            <a:avLst/>
            <a:gdLst>
              <a:gd name="connsiteX0" fmla="*/ 1089562 w 14318616"/>
              <a:gd name="connsiteY0" fmla="*/ 136929 h 575730"/>
              <a:gd name="connsiteX1" fmla="*/ 5312427 w 14318616"/>
              <a:gd name="connsiteY1" fmla="*/ 37177 h 575730"/>
              <a:gd name="connsiteX2" fmla="*/ 9635046 w 14318616"/>
              <a:gd name="connsiteY2" fmla="*/ 269933 h 575730"/>
              <a:gd name="connsiteX3" fmla="*/ 13276020 w 14318616"/>
              <a:gd name="connsiteY3" fmla="*/ 3926 h 575730"/>
              <a:gd name="connsiteX4" fmla="*/ 13259395 w 14318616"/>
              <a:gd name="connsiteY4" fmla="*/ 519315 h 575730"/>
              <a:gd name="connsiteX5" fmla="*/ 1072937 w 14318616"/>
              <a:gd name="connsiteY5" fmla="*/ 519315 h 575730"/>
              <a:gd name="connsiteX6" fmla="*/ 1089562 w 14318616"/>
              <a:gd name="connsiteY6" fmla="*/ 136929 h 575730"/>
              <a:gd name="connsiteX0" fmla="*/ 1089562 w 14318616"/>
              <a:gd name="connsiteY0" fmla="*/ 136929 h 575730"/>
              <a:gd name="connsiteX1" fmla="*/ 5312427 w 14318616"/>
              <a:gd name="connsiteY1" fmla="*/ 37177 h 575730"/>
              <a:gd name="connsiteX2" fmla="*/ 9635046 w 14318616"/>
              <a:gd name="connsiteY2" fmla="*/ 269933 h 575730"/>
              <a:gd name="connsiteX3" fmla="*/ 13276020 w 14318616"/>
              <a:gd name="connsiteY3" fmla="*/ 3926 h 575730"/>
              <a:gd name="connsiteX4" fmla="*/ 13259395 w 14318616"/>
              <a:gd name="connsiteY4" fmla="*/ 519315 h 575730"/>
              <a:gd name="connsiteX5" fmla="*/ 1072937 w 14318616"/>
              <a:gd name="connsiteY5" fmla="*/ 519315 h 575730"/>
              <a:gd name="connsiteX6" fmla="*/ 1089562 w 14318616"/>
              <a:gd name="connsiteY6" fmla="*/ 136929 h 575730"/>
              <a:gd name="connsiteX0" fmla="*/ 910858 w 14139912"/>
              <a:gd name="connsiteY0" fmla="*/ 136929 h 575730"/>
              <a:gd name="connsiteX1" fmla="*/ 5133723 w 14139912"/>
              <a:gd name="connsiteY1" fmla="*/ 37177 h 575730"/>
              <a:gd name="connsiteX2" fmla="*/ 9456342 w 14139912"/>
              <a:gd name="connsiteY2" fmla="*/ 269933 h 575730"/>
              <a:gd name="connsiteX3" fmla="*/ 13097316 w 14139912"/>
              <a:gd name="connsiteY3" fmla="*/ 3926 h 575730"/>
              <a:gd name="connsiteX4" fmla="*/ 13080691 w 14139912"/>
              <a:gd name="connsiteY4" fmla="*/ 519315 h 575730"/>
              <a:gd name="connsiteX5" fmla="*/ 894233 w 14139912"/>
              <a:gd name="connsiteY5" fmla="*/ 519315 h 575730"/>
              <a:gd name="connsiteX6" fmla="*/ 910858 w 14139912"/>
              <a:gd name="connsiteY6" fmla="*/ 136929 h 575730"/>
              <a:gd name="connsiteX0" fmla="*/ 910858 w 14139912"/>
              <a:gd name="connsiteY0" fmla="*/ 136929 h 575730"/>
              <a:gd name="connsiteX1" fmla="*/ 5133723 w 14139912"/>
              <a:gd name="connsiteY1" fmla="*/ 37177 h 575730"/>
              <a:gd name="connsiteX2" fmla="*/ 9456342 w 14139912"/>
              <a:gd name="connsiteY2" fmla="*/ 269933 h 575730"/>
              <a:gd name="connsiteX3" fmla="*/ 13097316 w 14139912"/>
              <a:gd name="connsiteY3" fmla="*/ 3926 h 575730"/>
              <a:gd name="connsiteX4" fmla="*/ 13080691 w 14139912"/>
              <a:gd name="connsiteY4" fmla="*/ 519315 h 575730"/>
              <a:gd name="connsiteX5" fmla="*/ 894233 w 14139912"/>
              <a:gd name="connsiteY5" fmla="*/ 519315 h 575730"/>
              <a:gd name="connsiteX6" fmla="*/ 910858 w 14139912"/>
              <a:gd name="connsiteY6" fmla="*/ 136929 h 575730"/>
              <a:gd name="connsiteX0" fmla="*/ 18762 w 13247816"/>
              <a:gd name="connsiteY0" fmla="*/ 136929 h 575730"/>
              <a:gd name="connsiteX1" fmla="*/ 4241627 w 13247816"/>
              <a:gd name="connsiteY1" fmla="*/ 37177 h 575730"/>
              <a:gd name="connsiteX2" fmla="*/ 8564246 w 13247816"/>
              <a:gd name="connsiteY2" fmla="*/ 269933 h 575730"/>
              <a:gd name="connsiteX3" fmla="*/ 12205220 w 13247816"/>
              <a:gd name="connsiteY3" fmla="*/ 3926 h 575730"/>
              <a:gd name="connsiteX4" fmla="*/ 12188595 w 13247816"/>
              <a:gd name="connsiteY4" fmla="*/ 519315 h 575730"/>
              <a:gd name="connsiteX5" fmla="*/ 2137 w 13247816"/>
              <a:gd name="connsiteY5" fmla="*/ 519315 h 575730"/>
              <a:gd name="connsiteX6" fmla="*/ 18762 w 13247816"/>
              <a:gd name="connsiteY6" fmla="*/ 136929 h 575730"/>
              <a:gd name="connsiteX0" fmla="*/ 18762 w 13247816"/>
              <a:gd name="connsiteY0" fmla="*/ 136929 h 558827"/>
              <a:gd name="connsiteX1" fmla="*/ 4241627 w 13247816"/>
              <a:gd name="connsiteY1" fmla="*/ 37177 h 558827"/>
              <a:gd name="connsiteX2" fmla="*/ 8564246 w 13247816"/>
              <a:gd name="connsiteY2" fmla="*/ 269933 h 558827"/>
              <a:gd name="connsiteX3" fmla="*/ 12205220 w 13247816"/>
              <a:gd name="connsiteY3" fmla="*/ 3926 h 558827"/>
              <a:gd name="connsiteX4" fmla="*/ 12188595 w 13247816"/>
              <a:gd name="connsiteY4" fmla="*/ 519315 h 558827"/>
              <a:gd name="connsiteX5" fmla="*/ 2137 w 13247816"/>
              <a:gd name="connsiteY5" fmla="*/ 519315 h 558827"/>
              <a:gd name="connsiteX6" fmla="*/ 18762 w 13247816"/>
              <a:gd name="connsiteY6" fmla="*/ 136929 h 558827"/>
              <a:gd name="connsiteX0" fmla="*/ 18762 w 13247816"/>
              <a:gd name="connsiteY0" fmla="*/ 136929 h 558827"/>
              <a:gd name="connsiteX1" fmla="*/ 4241627 w 13247816"/>
              <a:gd name="connsiteY1" fmla="*/ 37177 h 558827"/>
              <a:gd name="connsiteX2" fmla="*/ 8564246 w 13247816"/>
              <a:gd name="connsiteY2" fmla="*/ 269933 h 558827"/>
              <a:gd name="connsiteX3" fmla="*/ 12205220 w 13247816"/>
              <a:gd name="connsiteY3" fmla="*/ 3926 h 558827"/>
              <a:gd name="connsiteX4" fmla="*/ 12188595 w 13247816"/>
              <a:gd name="connsiteY4" fmla="*/ 519315 h 558827"/>
              <a:gd name="connsiteX5" fmla="*/ 2137 w 13247816"/>
              <a:gd name="connsiteY5" fmla="*/ 519315 h 558827"/>
              <a:gd name="connsiteX6" fmla="*/ 18762 w 13247816"/>
              <a:gd name="connsiteY6" fmla="*/ 136929 h 558827"/>
              <a:gd name="connsiteX0" fmla="*/ 18762 w 13247816"/>
              <a:gd name="connsiteY0" fmla="*/ 136929 h 519315"/>
              <a:gd name="connsiteX1" fmla="*/ 4241627 w 13247816"/>
              <a:gd name="connsiteY1" fmla="*/ 37177 h 519315"/>
              <a:gd name="connsiteX2" fmla="*/ 8564246 w 13247816"/>
              <a:gd name="connsiteY2" fmla="*/ 269933 h 519315"/>
              <a:gd name="connsiteX3" fmla="*/ 12205220 w 13247816"/>
              <a:gd name="connsiteY3" fmla="*/ 3926 h 519315"/>
              <a:gd name="connsiteX4" fmla="*/ 12188595 w 13247816"/>
              <a:gd name="connsiteY4" fmla="*/ 519315 h 519315"/>
              <a:gd name="connsiteX5" fmla="*/ 2137 w 13247816"/>
              <a:gd name="connsiteY5" fmla="*/ 519315 h 519315"/>
              <a:gd name="connsiteX6" fmla="*/ 18762 w 13247816"/>
              <a:gd name="connsiteY6" fmla="*/ 136929 h 519315"/>
              <a:gd name="connsiteX0" fmla="*/ 18762 w 12473792"/>
              <a:gd name="connsiteY0" fmla="*/ 136929 h 519315"/>
              <a:gd name="connsiteX1" fmla="*/ 4241627 w 12473792"/>
              <a:gd name="connsiteY1" fmla="*/ 37177 h 519315"/>
              <a:gd name="connsiteX2" fmla="*/ 8564246 w 12473792"/>
              <a:gd name="connsiteY2" fmla="*/ 269933 h 519315"/>
              <a:gd name="connsiteX3" fmla="*/ 12205220 w 12473792"/>
              <a:gd name="connsiteY3" fmla="*/ 3926 h 519315"/>
              <a:gd name="connsiteX4" fmla="*/ 12188595 w 12473792"/>
              <a:gd name="connsiteY4" fmla="*/ 519315 h 519315"/>
              <a:gd name="connsiteX5" fmla="*/ 2137 w 12473792"/>
              <a:gd name="connsiteY5" fmla="*/ 519315 h 519315"/>
              <a:gd name="connsiteX6" fmla="*/ 18762 w 12473792"/>
              <a:gd name="connsiteY6" fmla="*/ 136929 h 519315"/>
              <a:gd name="connsiteX0" fmla="*/ 18762 w 12473792"/>
              <a:gd name="connsiteY0" fmla="*/ 136929 h 519315"/>
              <a:gd name="connsiteX1" fmla="*/ 4241627 w 12473792"/>
              <a:gd name="connsiteY1" fmla="*/ 37177 h 519315"/>
              <a:gd name="connsiteX2" fmla="*/ 8564246 w 12473792"/>
              <a:gd name="connsiteY2" fmla="*/ 269933 h 519315"/>
              <a:gd name="connsiteX3" fmla="*/ 12205220 w 12473792"/>
              <a:gd name="connsiteY3" fmla="*/ 3926 h 519315"/>
              <a:gd name="connsiteX4" fmla="*/ 12188595 w 12473792"/>
              <a:gd name="connsiteY4" fmla="*/ 519315 h 519315"/>
              <a:gd name="connsiteX5" fmla="*/ 2137 w 12473792"/>
              <a:gd name="connsiteY5" fmla="*/ 519315 h 519315"/>
              <a:gd name="connsiteX6" fmla="*/ 18762 w 12473792"/>
              <a:gd name="connsiteY6" fmla="*/ 136929 h 519315"/>
              <a:gd name="connsiteX0" fmla="*/ 18762 w 12205220"/>
              <a:gd name="connsiteY0" fmla="*/ 136929 h 519315"/>
              <a:gd name="connsiteX1" fmla="*/ 4241627 w 12205220"/>
              <a:gd name="connsiteY1" fmla="*/ 37177 h 519315"/>
              <a:gd name="connsiteX2" fmla="*/ 8564246 w 12205220"/>
              <a:gd name="connsiteY2" fmla="*/ 269933 h 519315"/>
              <a:gd name="connsiteX3" fmla="*/ 12205220 w 12205220"/>
              <a:gd name="connsiteY3" fmla="*/ 3926 h 519315"/>
              <a:gd name="connsiteX4" fmla="*/ 12188595 w 12205220"/>
              <a:gd name="connsiteY4" fmla="*/ 519315 h 519315"/>
              <a:gd name="connsiteX5" fmla="*/ 2137 w 12205220"/>
              <a:gd name="connsiteY5" fmla="*/ 519315 h 519315"/>
              <a:gd name="connsiteX6" fmla="*/ 18762 w 12205220"/>
              <a:gd name="connsiteY6" fmla="*/ 136929 h 519315"/>
              <a:gd name="connsiteX0" fmla="*/ 18762 w 12205220"/>
              <a:gd name="connsiteY0" fmla="*/ 133003 h 515389"/>
              <a:gd name="connsiteX1" fmla="*/ 4241627 w 12205220"/>
              <a:gd name="connsiteY1" fmla="*/ 33251 h 515389"/>
              <a:gd name="connsiteX2" fmla="*/ 8564246 w 12205220"/>
              <a:gd name="connsiteY2" fmla="*/ 266007 h 515389"/>
              <a:gd name="connsiteX3" fmla="*/ 12205220 w 12205220"/>
              <a:gd name="connsiteY3" fmla="*/ 0 h 515389"/>
              <a:gd name="connsiteX4" fmla="*/ 12188595 w 12205220"/>
              <a:gd name="connsiteY4" fmla="*/ 515389 h 515389"/>
              <a:gd name="connsiteX5" fmla="*/ 2137 w 12205220"/>
              <a:gd name="connsiteY5" fmla="*/ 515389 h 515389"/>
              <a:gd name="connsiteX6" fmla="*/ 18762 w 12205220"/>
              <a:gd name="connsiteY6" fmla="*/ 133003 h 515389"/>
              <a:gd name="connsiteX0" fmla="*/ 18762 w 12224581"/>
              <a:gd name="connsiteY0" fmla="*/ 133003 h 515389"/>
              <a:gd name="connsiteX1" fmla="*/ 4241627 w 12224581"/>
              <a:gd name="connsiteY1" fmla="*/ 33251 h 515389"/>
              <a:gd name="connsiteX2" fmla="*/ 8564246 w 12224581"/>
              <a:gd name="connsiteY2" fmla="*/ 266007 h 515389"/>
              <a:gd name="connsiteX3" fmla="*/ 12205220 w 12224581"/>
              <a:gd name="connsiteY3" fmla="*/ 0 h 515389"/>
              <a:gd name="connsiteX4" fmla="*/ 12218674 w 12224581"/>
              <a:gd name="connsiteY4" fmla="*/ 515389 h 515389"/>
              <a:gd name="connsiteX5" fmla="*/ 2137 w 12224581"/>
              <a:gd name="connsiteY5" fmla="*/ 515389 h 515389"/>
              <a:gd name="connsiteX6" fmla="*/ 18762 w 12224581"/>
              <a:gd name="connsiteY6" fmla="*/ 133003 h 515389"/>
              <a:gd name="connsiteX0" fmla="*/ 18762 w 12218674"/>
              <a:gd name="connsiteY0" fmla="*/ 133003 h 515389"/>
              <a:gd name="connsiteX1" fmla="*/ 4241627 w 12218674"/>
              <a:gd name="connsiteY1" fmla="*/ 33251 h 515389"/>
              <a:gd name="connsiteX2" fmla="*/ 8564246 w 12218674"/>
              <a:gd name="connsiteY2" fmla="*/ 266007 h 515389"/>
              <a:gd name="connsiteX3" fmla="*/ 12205220 w 12218674"/>
              <a:gd name="connsiteY3" fmla="*/ 0 h 515389"/>
              <a:gd name="connsiteX4" fmla="*/ 12218674 w 12218674"/>
              <a:gd name="connsiteY4" fmla="*/ 515389 h 515389"/>
              <a:gd name="connsiteX5" fmla="*/ 2137 w 12218674"/>
              <a:gd name="connsiteY5" fmla="*/ 515389 h 515389"/>
              <a:gd name="connsiteX6" fmla="*/ 18762 w 12218674"/>
              <a:gd name="connsiteY6" fmla="*/ 133003 h 515389"/>
              <a:gd name="connsiteX0" fmla="*/ 18762 w 12218674"/>
              <a:gd name="connsiteY0" fmla="*/ 133003 h 515389"/>
              <a:gd name="connsiteX1" fmla="*/ 4241627 w 12218674"/>
              <a:gd name="connsiteY1" fmla="*/ 33251 h 515389"/>
              <a:gd name="connsiteX2" fmla="*/ 8564246 w 12218674"/>
              <a:gd name="connsiteY2" fmla="*/ 266007 h 515389"/>
              <a:gd name="connsiteX3" fmla="*/ 12211235 w 12218674"/>
              <a:gd name="connsiteY3" fmla="*/ 0 h 515389"/>
              <a:gd name="connsiteX4" fmla="*/ 12218674 w 12218674"/>
              <a:gd name="connsiteY4" fmla="*/ 515389 h 515389"/>
              <a:gd name="connsiteX5" fmla="*/ 2137 w 12218674"/>
              <a:gd name="connsiteY5" fmla="*/ 515389 h 515389"/>
              <a:gd name="connsiteX6" fmla="*/ 18762 w 12218674"/>
              <a:gd name="connsiteY6" fmla="*/ 133003 h 515389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8762 w 12214125"/>
              <a:gd name="connsiteY0" fmla="*/ 133003 h 550791"/>
              <a:gd name="connsiteX1" fmla="*/ 4241627 w 12214125"/>
              <a:gd name="connsiteY1" fmla="*/ 33251 h 550791"/>
              <a:gd name="connsiteX2" fmla="*/ 8564246 w 12214125"/>
              <a:gd name="connsiteY2" fmla="*/ 266007 h 550791"/>
              <a:gd name="connsiteX3" fmla="*/ 12211235 w 12214125"/>
              <a:gd name="connsiteY3" fmla="*/ 0 h 550791"/>
              <a:gd name="connsiteX4" fmla="*/ 12214125 w 12214125"/>
              <a:gd name="connsiteY4" fmla="*/ 510840 h 550791"/>
              <a:gd name="connsiteX5" fmla="*/ 2137 w 12214125"/>
              <a:gd name="connsiteY5" fmla="*/ 515389 h 550791"/>
              <a:gd name="connsiteX6" fmla="*/ 18762 w 12214125"/>
              <a:gd name="connsiteY6" fmla="*/ 133003 h 550791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4472 w 12209835"/>
              <a:gd name="connsiteY0" fmla="*/ 133003 h 519938"/>
              <a:gd name="connsiteX1" fmla="*/ 4237337 w 12209835"/>
              <a:gd name="connsiteY1" fmla="*/ 33251 h 519938"/>
              <a:gd name="connsiteX2" fmla="*/ 8559956 w 12209835"/>
              <a:gd name="connsiteY2" fmla="*/ 266007 h 519938"/>
              <a:gd name="connsiteX3" fmla="*/ 12206945 w 12209835"/>
              <a:gd name="connsiteY3" fmla="*/ 0 h 519938"/>
              <a:gd name="connsiteX4" fmla="*/ 12209835 w 12209835"/>
              <a:gd name="connsiteY4" fmla="*/ 510840 h 519938"/>
              <a:gd name="connsiteX5" fmla="*/ 2397 w 12209835"/>
              <a:gd name="connsiteY5" fmla="*/ 519938 h 519938"/>
              <a:gd name="connsiteX6" fmla="*/ 14472 w 12209835"/>
              <a:gd name="connsiteY6" fmla="*/ 133003 h 519938"/>
              <a:gd name="connsiteX0" fmla="*/ 12075 w 12207438"/>
              <a:gd name="connsiteY0" fmla="*/ 133003 h 519938"/>
              <a:gd name="connsiteX1" fmla="*/ 4234940 w 12207438"/>
              <a:gd name="connsiteY1" fmla="*/ 33251 h 519938"/>
              <a:gd name="connsiteX2" fmla="*/ 8557559 w 12207438"/>
              <a:gd name="connsiteY2" fmla="*/ 266007 h 519938"/>
              <a:gd name="connsiteX3" fmla="*/ 12204548 w 12207438"/>
              <a:gd name="connsiteY3" fmla="*/ 0 h 519938"/>
              <a:gd name="connsiteX4" fmla="*/ 12207438 w 12207438"/>
              <a:gd name="connsiteY4" fmla="*/ 510840 h 519938"/>
              <a:gd name="connsiteX5" fmla="*/ 0 w 12207438"/>
              <a:gd name="connsiteY5" fmla="*/ 519938 h 519938"/>
              <a:gd name="connsiteX6" fmla="*/ 12075 w 12207438"/>
              <a:gd name="connsiteY6" fmla="*/ 133003 h 519938"/>
              <a:gd name="connsiteX0" fmla="*/ 71215 w 12266578"/>
              <a:gd name="connsiteY0" fmla="*/ 133003 h 519938"/>
              <a:gd name="connsiteX1" fmla="*/ 4294080 w 12266578"/>
              <a:gd name="connsiteY1" fmla="*/ 33251 h 519938"/>
              <a:gd name="connsiteX2" fmla="*/ 8616699 w 12266578"/>
              <a:gd name="connsiteY2" fmla="*/ 266007 h 519938"/>
              <a:gd name="connsiteX3" fmla="*/ 12263688 w 12266578"/>
              <a:gd name="connsiteY3" fmla="*/ 0 h 519938"/>
              <a:gd name="connsiteX4" fmla="*/ 12266578 w 12266578"/>
              <a:gd name="connsiteY4" fmla="*/ 510840 h 519938"/>
              <a:gd name="connsiteX5" fmla="*/ 0 w 12266578"/>
              <a:gd name="connsiteY5" fmla="*/ 519938 h 519938"/>
              <a:gd name="connsiteX6" fmla="*/ 71215 w 12266578"/>
              <a:gd name="connsiteY6" fmla="*/ 133003 h 519938"/>
              <a:gd name="connsiteX0" fmla="*/ 2976 w 12198339"/>
              <a:gd name="connsiteY0" fmla="*/ 133003 h 524488"/>
              <a:gd name="connsiteX1" fmla="*/ 4225841 w 12198339"/>
              <a:gd name="connsiteY1" fmla="*/ 33251 h 524488"/>
              <a:gd name="connsiteX2" fmla="*/ 8548460 w 12198339"/>
              <a:gd name="connsiteY2" fmla="*/ 266007 h 524488"/>
              <a:gd name="connsiteX3" fmla="*/ 12195449 w 12198339"/>
              <a:gd name="connsiteY3" fmla="*/ 0 h 524488"/>
              <a:gd name="connsiteX4" fmla="*/ 12198339 w 12198339"/>
              <a:gd name="connsiteY4" fmla="*/ 510840 h 524488"/>
              <a:gd name="connsiteX5" fmla="*/ 0 w 12198339"/>
              <a:gd name="connsiteY5" fmla="*/ 524488 h 524488"/>
              <a:gd name="connsiteX6" fmla="*/ 2976 w 12198339"/>
              <a:gd name="connsiteY6" fmla="*/ 133003 h 524488"/>
              <a:gd name="connsiteX0" fmla="*/ 0 w 12204462"/>
              <a:gd name="connsiteY0" fmla="*/ 137552 h 524488"/>
              <a:gd name="connsiteX1" fmla="*/ 4231964 w 12204462"/>
              <a:gd name="connsiteY1" fmla="*/ 33251 h 524488"/>
              <a:gd name="connsiteX2" fmla="*/ 8554583 w 12204462"/>
              <a:gd name="connsiteY2" fmla="*/ 266007 h 524488"/>
              <a:gd name="connsiteX3" fmla="*/ 12201572 w 12204462"/>
              <a:gd name="connsiteY3" fmla="*/ 0 h 524488"/>
              <a:gd name="connsiteX4" fmla="*/ 12204462 w 12204462"/>
              <a:gd name="connsiteY4" fmla="*/ 510840 h 524488"/>
              <a:gd name="connsiteX5" fmla="*/ 6123 w 12204462"/>
              <a:gd name="connsiteY5" fmla="*/ 524488 h 524488"/>
              <a:gd name="connsiteX6" fmla="*/ 0 w 12204462"/>
              <a:gd name="connsiteY6" fmla="*/ 137552 h 524488"/>
              <a:gd name="connsiteX0" fmla="*/ 26851 w 12231313"/>
              <a:gd name="connsiteY0" fmla="*/ 137552 h 524488"/>
              <a:gd name="connsiteX1" fmla="*/ 4258815 w 12231313"/>
              <a:gd name="connsiteY1" fmla="*/ 33251 h 524488"/>
              <a:gd name="connsiteX2" fmla="*/ 8581434 w 12231313"/>
              <a:gd name="connsiteY2" fmla="*/ 266007 h 524488"/>
              <a:gd name="connsiteX3" fmla="*/ 12228423 w 12231313"/>
              <a:gd name="connsiteY3" fmla="*/ 0 h 524488"/>
              <a:gd name="connsiteX4" fmla="*/ 12231313 w 12231313"/>
              <a:gd name="connsiteY4" fmla="*/ 510840 h 524488"/>
              <a:gd name="connsiteX5" fmla="*/ 32974 w 12231313"/>
              <a:gd name="connsiteY5" fmla="*/ 524488 h 524488"/>
              <a:gd name="connsiteX6" fmla="*/ 26851 w 12231313"/>
              <a:gd name="connsiteY6" fmla="*/ 137552 h 524488"/>
              <a:gd name="connsiteX0" fmla="*/ 0 w 12204462"/>
              <a:gd name="connsiteY0" fmla="*/ 137552 h 524488"/>
              <a:gd name="connsiteX1" fmla="*/ 4231964 w 12204462"/>
              <a:gd name="connsiteY1" fmla="*/ 33251 h 524488"/>
              <a:gd name="connsiteX2" fmla="*/ 8554583 w 12204462"/>
              <a:gd name="connsiteY2" fmla="*/ 266007 h 524488"/>
              <a:gd name="connsiteX3" fmla="*/ 12201572 w 12204462"/>
              <a:gd name="connsiteY3" fmla="*/ 0 h 524488"/>
              <a:gd name="connsiteX4" fmla="*/ 12204462 w 12204462"/>
              <a:gd name="connsiteY4" fmla="*/ 510840 h 524488"/>
              <a:gd name="connsiteX5" fmla="*/ 6123 w 12204462"/>
              <a:gd name="connsiteY5" fmla="*/ 524488 h 524488"/>
              <a:gd name="connsiteX6" fmla="*/ 0 w 12204462"/>
              <a:gd name="connsiteY6" fmla="*/ 137552 h 524488"/>
              <a:gd name="connsiteX0" fmla="*/ 0 w 12204462"/>
              <a:gd name="connsiteY0" fmla="*/ 137552 h 524488"/>
              <a:gd name="connsiteX1" fmla="*/ 4231964 w 12204462"/>
              <a:gd name="connsiteY1" fmla="*/ 33251 h 524488"/>
              <a:gd name="connsiteX2" fmla="*/ 8554583 w 12204462"/>
              <a:gd name="connsiteY2" fmla="*/ 266007 h 524488"/>
              <a:gd name="connsiteX3" fmla="*/ 12201572 w 12204462"/>
              <a:gd name="connsiteY3" fmla="*/ 0 h 524488"/>
              <a:gd name="connsiteX4" fmla="*/ 12204462 w 12204462"/>
              <a:gd name="connsiteY4" fmla="*/ 510840 h 524488"/>
              <a:gd name="connsiteX5" fmla="*/ 6123 w 12204462"/>
              <a:gd name="connsiteY5" fmla="*/ 524488 h 524488"/>
              <a:gd name="connsiteX6" fmla="*/ 0 w 12204462"/>
              <a:gd name="connsiteY6" fmla="*/ 137552 h 524488"/>
              <a:gd name="connsiteX0" fmla="*/ 0 w 12204462"/>
              <a:gd name="connsiteY0" fmla="*/ 160298 h 524488"/>
              <a:gd name="connsiteX1" fmla="*/ 4231964 w 12204462"/>
              <a:gd name="connsiteY1" fmla="*/ 33251 h 524488"/>
              <a:gd name="connsiteX2" fmla="*/ 8554583 w 12204462"/>
              <a:gd name="connsiteY2" fmla="*/ 266007 h 524488"/>
              <a:gd name="connsiteX3" fmla="*/ 12201572 w 12204462"/>
              <a:gd name="connsiteY3" fmla="*/ 0 h 524488"/>
              <a:gd name="connsiteX4" fmla="*/ 12204462 w 12204462"/>
              <a:gd name="connsiteY4" fmla="*/ 510840 h 524488"/>
              <a:gd name="connsiteX5" fmla="*/ 6123 w 12204462"/>
              <a:gd name="connsiteY5" fmla="*/ 524488 h 524488"/>
              <a:gd name="connsiteX6" fmla="*/ 0 w 12204462"/>
              <a:gd name="connsiteY6" fmla="*/ 160298 h 524488"/>
              <a:gd name="connsiteX0" fmla="*/ 197 w 12204659"/>
              <a:gd name="connsiteY0" fmla="*/ 160298 h 524488"/>
              <a:gd name="connsiteX1" fmla="*/ 4232161 w 12204659"/>
              <a:gd name="connsiteY1" fmla="*/ 33251 h 524488"/>
              <a:gd name="connsiteX2" fmla="*/ 8554780 w 12204659"/>
              <a:gd name="connsiteY2" fmla="*/ 266007 h 524488"/>
              <a:gd name="connsiteX3" fmla="*/ 12201769 w 12204659"/>
              <a:gd name="connsiteY3" fmla="*/ 0 h 524488"/>
              <a:gd name="connsiteX4" fmla="*/ 12204659 w 12204659"/>
              <a:gd name="connsiteY4" fmla="*/ 510840 h 524488"/>
              <a:gd name="connsiteX5" fmla="*/ 6320 w 12204659"/>
              <a:gd name="connsiteY5" fmla="*/ 524488 h 524488"/>
              <a:gd name="connsiteX6" fmla="*/ 197 w 12204659"/>
              <a:gd name="connsiteY6" fmla="*/ 160298 h 524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04659" h="524488">
                <a:moveTo>
                  <a:pt x="197" y="160298"/>
                </a:moveTo>
                <a:cubicBezTo>
                  <a:pt x="706779" y="79942"/>
                  <a:pt x="2806397" y="15633"/>
                  <a:pt x="4232161" y="33251"/>
                </a:cubicBezTo>
                <a:cubicBezTo>
                  <a:pt x="5657925" y="50869"/>
                  <a:pt x="7226512" y="271549"/>
                  <a:pt x="8554780" y="266007"/>
                </a:cubicBezTo>
                <a:cubicBezTo>
                  <a:pt x="9883048" y="260465"/>
                  <a:pt x="11573648" y="138909"/>
                  <a:pt x="12201769" y="0"/>
                </a:cubicBezTo>
                <a:cubicBezTo>
                  <a:pt x="12198232" y="222037"/>
                  <a:pt x="12200448" y="300703"/>
                  <a:pt x="12204659" y="510840"/>
                </a:cubicBezTo>
                <a:lnTo>
                  <a:pt x="6320" y="524488"/>
                </a:lnTo>
                <a:cubicBezTo>
                  <a:pt x="4421" y="293856"/>
                  <a:pt x="-1108" y="288563"/>
                  <a:pt x="197" y="160298"/>
                </a:cubicBezTo>
                <a:close/>
              </a:path>
            </a:pathLst>
          </a:custGeom>
          <a:solidFill>
            <a:srgbClr val="EE91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977735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ción Anaranjada: Fotografía Comple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F0A02C-758C-B84A-8015-33AC1BE9AA3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2700" y="0"/>
            <a:ext cx="12204700" cy="6858000"/>
          </a:xfrm>
        </p:spPr>
        <p:txBody>
          <a:bodyPr/>
          <a:lstStyle/>
          <a:p>
            <a:endParaRPr lang="es-ES_tradnl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33BABAB9-AD30-EE4F-A402-D43CEDD7F837}"/>
              </a:ext>
            </a:extLst>
          </p:cNvPr>
          <p:cNvSpPr/>
          <p:nvPr userDrawn="1"/>
        </p:nvSpPr>
        <p:spPr>
          <a:xfrm flipH="1">
            <a:off x="-12659" y="6333512"/>
            <a:ext cx="12204659" cy="524488"/>
          </a:xfrm>
          <a:custGeom>
            <a:avLst/>
            <a:gdLst>
              <a:gd name="connsiteX0" fmla="*/ 1089562 w 14318616"/>
              <a:gd name="connsiteY0" fmla="*/ 136929 h 575730"/>
              <a:gd name="connsiteX1" fmla="*/ 5312427 w 14318616"/>
              <a:gd name="connsiteY1" fmla="*/ 37177 h 575730"/>
              <a:gd name="connsiteX2" fmla="*/ 9635046 w 14318616"/>
              <a:gd name="connsiteY2" fmla="*/ 269933 h 575730"/>
              <a:gd name="connsiteX3" fmla="*/ 13276020 w 14318616"/>
              <a:gd name="connsiteY3" fmla="*/ 3926 h 575730"/>
              <a:gd name="connsiteX4" fmla="*/ 13259395 w 14318616"/>
              <a:gd name="connsiteY4" fmla="*/ 519315 h 575730"/>
              <a:gd name="connsiteX5" fmla="*/ 1072937 w 14318616"/>
              <a:gd name="connsiteY5" fmla="*/ 519315 h 575730"/>
              <a:gd name="connsiteX6" fmla="*/ 1089562 w 14318616"/>
              <a:gd name="connsiteY6" fmla="*/ 136929 h 575730"/>
              <a:gd name="connsiteX0" fmla="*/ 1089562 w 14318616"/>
              <a:gd name="connsiteY0" fmla="*/ 136929 h 575730"/>
              <a:gd name="connsiteX1" fmla="*/ 5312427 w 14318616"/>
              <a:gd name="connsiteY1" fmla="*/ 37177 h 575730"/>
              <a:gd name="connsiteX2" fmla="*/ 9635046 w 14318616"/>
              <a:gd name="connsiteY2" fmla="*/ 269933 h 575730"/>
              <a:gd name="connsiteX3" fmla="*/ 13276020 w 14318616"/>
              <a:gd name="connsiteY3" fmla="*/ 3926 h 575730"/>
              <a:gd name="connsiteX4" fmla="*/ 13259395 w 14318616"/>
              <a:gd name="connsiteY4" fmla="*/ 519315 h 575730"/>
              <a:gd name="connsiteX5" fmla="*/ 1072937 w 14318616"/>
              <a:gd name="connsiteY5" fmla="*/ 519315 h 575730"/>
              <a:gd name="connsiteX6" fmla="*/ 1089562 w 14318616"/>
              <a:gd name="connsiteY6" fmla="*/ 136929 h 575730"/>
              <a:gd name="connsiteX0" fmla="*/ 910858 w 14139912"/>
              <a:gd name="connsiteY0" fmla="*/ 136929 h 575730"/>
              <a:gd name="connsiteX1" fmla="*/ 5133723 w 14139912"/>
              <a:gd name="connsiteY1" fmla="*/ 37177 h 575730"/>
              <a:gd name="connsiteX2" fmla="*/ 9456342 w 14139912"/>
              <a:gd name="connsiteY2" fmla="*/ 269933 h 575730"/>
              <a:gd name="connsiteX3" fmla="*/ 13097316 w 14139912"/>
              <a:gd name="connsiteY3" fmla="*/ 3926 h 575730"/>
              <a:gd name="connsiteX4" fmla="*/ 13080691 w 14139912"/>
              <a:gd name="connsiteY4" fmla="*/ 519315 h 575730"/>
              <a:gd name="connsiteX5" fmla="*/ 894233 w 14139912"/>
              <a:gd name="connsiteY5" fmla="*/ 519315 h 575730"/>
              <a:gd name="connsiteX6" fmla="*/ 910858 w 14139912"/>
              <a:gd name="connsiteY6" fmla="*/ 136929 h 575730"/>
              <a:gd name="connsiteX0" fmla="*/ 910858 w 14139912"/>
              <a:gd name="connsiteY0" fmla="*/ 136929 h 575730"/>
              <a:gd name="connsiteX1" fmla="*/ 5133723 w 14139912"/>
              <a:gd name="connsiteY1" fmla="*/ 37177 h 575730"/>
              <a:gd name="connsiteX2" fmla="*/ 9456342 w 14139912"/>
              <a:gd name="connsiteY2" fmla="*/ 269933 h 575730"/>
              <a:gd name="connsiteX3" fmla="*/ 13097316 w 14139912"/>
              <a:gd name="connsiteY3" fmla="*/ 3926 h 575730"/>
              <a:gd name="connsiteX4" fmla="*/ 13080691 w 14139912"/>
              <a:gd name="connsiteY4" fmla="*/ 519315 h 575730"/>
              <a:gd name="connsiteX5" fmla="*/ 894233 w 14139912"/>
              <a:gd name="connsiteY5" fmla="*/ 519315 h 575730"/>
              <a:gd name="connsiteX6" fmla="*/ 910858 w 14139912"/>
              <a:gd name="connsiteY6" fmla="*/ 136929 h 575730"/>
              <a:gd name="connsiteX0" fmla="*/ 18762 w 13247816"/>
              <a:gd name="connsiteY0" fmla="*/ 136929 h 575730"/>
              <a:gd name="connsiteX1" fmla="*/ 4241627 w 13247816"/>
              <a:gd name="connsiteY1" fmla="*/ 37177 h 575730"/>
              <a:gd name="connsiteX2" fmla="*/ 8564246 w 13247816"/>
              <a:gd name="connsiteY2" fmla="*/ 269933 h 575730"/>
              <a:gd name="connsiteX3" fmla="*/ 12205220 w 13247816"/>
              <a:gd name="connsiteY3" fmla="*/ 3926 h 575730"/>
              <a:gd name="connsiteX4" fmla="*/ 12188595 w 13247816"/>
              <a:gd name="connsiteY4" fmla="*/ 519315 h 575730"/>
              <a:gd name="connsiteX5" fmla="*/ 2137 w 13247816"/>
              <a:gd name="connsiteY5" fmla="*/ 519315 h 575730"/>
              <a:gd name="connsiteX6" fmla="*/ 18762 w 13247816"/>
              <a:gd name="connsiteY6" fmla="*/ 136929 h 575730"/>
              <a:gd name="connsiteX0" fmla="*/ 18762 w 13247816"/>
              <a:gd name="connsiteY0" fmla="*/ 136929 h 558827"/>
              <a:gd name="connsiteX1" fmla="*/ 4241627 w 13247816"/>
              <a:gd name="connsiteY1" fmla="*/ 37177 h 558827"/>
              <a:gd name="connsiteX2" fmla="*/ 8564246 w 13247816"/>
              <a:gd name="connsiteY2" fmla="*/ 269933 h 558827"/>
              <a:gd name="connsiteX3" fmla="*/ 12205220 w 13247816"/>
              <a:gd name="connsiteY3" fmla="*/ 3926 h 558827"/>
              <a:gd name="connsiteX4" fmla="*/ 12188595 w 13247816"/>
              <a:gd name="connsiteY4" fmla="*/ 519315 h 558827"/>
              <a:gd name="connsiteX5" fmla="*/ 2137 w 13247816"/>
              <a:gd name="connsiteY5" fmla="*/ 519315 h 558827"/>
              <a:gd name="connsiteX6" fmla="*/ 18762 w 13247816"/>
              <a:gd name="connsiteY6" fmla="*/ 136929 h 558827"/>
              <a:gd name="connsiteX0" fmla="*/ 18762 w 13247816"/>
              <a:gd name="connsiteY0" fmla="*/ 136929 h 558827"/>
              <a:gd name="connsiteX1" fmla="*/ 4241627 w 13247816"/>
              <a:gd name="connsiteY1" fmla="*/ 37177 h 558827"/>
              <a:gd name="connsiteX2" fmla="*/ 8564246 w 13247816"/>
              <a:gd name="connsiteY2" fmla="*/ 269933 h 558827"/>
              <a:gd name="connsiteX3" fmla="*/ 12205220 w 13247816"/>
              <a:gd name="connsiteY3" fmla="*/ 3926 h 558827"/>
              <a:gd name="connsiteX4" fmla="*/ 12188595 w 13247816"/>
              <a:gd name="connsiteY4" fmla="*/ 519315 h 558827"/>
              <a:gd name="connsiteX5" fmla="*/ 2137 w 13247816"/>
              <a:gd name="connsiteY5" fmla="*/ 519315 h 558827"/>
              <a:gd name="connsiteX6" fmla="*/ 18762 w 13247816"/>
              <a:gd name="connsiteY6" fmla="*/ 136929 h 558827"/>
              <a:gd name="connsiteX0" fmla="*/ 18762 w 13247816"/>
              <a:gd name="connsiteY0" fmla="*/ 136929 h 519315"/>
              <a:gd name="connsiteX1" fmla="*/ 4241627 w 13247816"/>
              <a:gd name="connsiteY1" fmla="*/ 37177 h 519315"/>
              <a:gd name="connsiteX2" fmla="*/ 8564246 w 13247816"/>
              <a:gd name="connsiteY2" fmla="*/ 269933 h 519315"/>
              <a:gd name="connsiteX3" fmla="*/ 12205220 w 13247816"/>
              <a:gd name="connsiteY3" fmla="*/ 3926 h 519315"/>
              <a:gd name="connsiteX4" fmla="*/ 12188595 w 13247816"/>
              <a:gd name="connsiteY4" fmla="*/ 519315 h 519315"/>
              <a:gd name="connsiteX5" fmla="*/ 2137 w 13247816"/>
              <a:gd name="connsiteY5" fmla="*/ 519315 h 519315"/>
              <a:gd name="connsiteX6" fmla="*/ 18762 w 13247816"/>
              <a:gd name="connsiteY6" fmla="*/ 136929 h 519315"/>
              <a:gd name="connsiteX0" fmla="*/ 18762 w 12473792"/>
              <a:gd name="connsiteY0" fmla="*/ 136929 h 519315"/>
              <a:gd name="connsiteX1" fmla="*/ 4241627 w 12473792"/>
              <a:gd name="connsiteY1" fmla="*/ 37177 h 519315"/>
              <a:gd name="connsiteX2" fmla="*/ 8564246 w 12473792"/>
              <a:gd name="connsiteY2" fmla="*/ 269933 h 519315"/>
              <a:gd name="connsiteX3" fmla="*/ 12205220 w 12473792"/>
              <a:gd name="connsiteY3" fmla="*/ 3926 h 519315"/>
              <a:gd name="connsiteX4" fmla="*/ 12188595 w 12473792"/>
              <a:gd name="connsiteY4" fmla="*/ 519315 h 519315"/>
              <a:gd name="connsiteX5" fmla="*/ 2137 w 12473792"/>
              <a:gd name="connsiteY5" fmla="*/ 519315 h 519315"/>
              <a:gd name="connsiteX6" fmla="*/ 18762 w 12473792"/>
              <a:gd name="connsiteY6" fmla="*/ 136929 h 519315"/>
              <a:gd name="connsiteX0" fmla="*/ 18762 w 12473792"/>
              <a:gd name="connsiteY0" fmla="*/ 136929 h 519315"/>
              <a:gd name="connsiteX1" fmla="*/ 4241627 w 12473792"/>
              <a:gd name="connsiteY1" fmla="*/ 37177 h 519315"/>
              <a:gd name="connsiteX2" fmla="*/ 8564246 w 12473792"/>
              <a:gd name="connsiteY2" fmla="*/ 269933 h 519315"/>
              <a:gd name="connsiteX3" fmla="*/ 12205220 w 12473792"/>
              <a:gd name="connsiteY3" fmla="*/ 3926 h 519315"/>
              <a:gd name="connsiteX4" fmla="*/ 12188595 w 12473792"/>
              <a:gd name="connsiteY4" fmla="*/ 519315 h 519315"/>
              <a:gd name="connsiteX5" fmla="*/ 2137 w 12473792"/>
              <a:gd name="connsiteY5" fmla="*/ 519315 h 519315"/>
              <a:gd name="connsiteX6" fmla="*/ 18762 w 12473792"/>
              <a:gd name="connsiteY6" fmla="*/ 136929 h 519315"/>
              <a:gd name="connsiteX0" fmla="*/ 18762 w 12205220"/>
              <a:gd name="connsiteY0" fmla="*/ 136929 h 519315"/>
              <a:gd name="connsiteX1" fmla="*/ 4241627 w 12205220"/>
              <a:gd name="connsiteY1" fmla="*/ 37177 h 519315"/>
              <a:gd name="connsiteX2" fmla="*/ 8564246 w 12205220"/>
              <a:gd name="connsiteY2" fmla="*/ 269933 h 519315"/>
              <a:gd name="connsiteX3" fmla="*/ 12205220 w 12205220"/>
              <a:gd name="connsiteY3" fmla="*/ 3926 h 519315"/>
              <a:gd name="connsiteX4" fmla="*/ 12188595 w 12205220"/>
              <a:gd name="connsiteY4" fmla="*/ 519315 h 519315"/>
              <a:gd name="connsiteX5" fmla="*/ 2137 w 12205220"/>
              <a:gd name="connsiteY5" fmla="*/ 519315 h 519315"/>
              <a:gd name="connsiteX6" fmla="*/ 18762 w 12205220"/>
              <a:gd name="connsiteY6" fmla="*/ 136929 h 519315"/>
              <a:gd name="connsiteX0" fmla="*/ 18762 w 12205220"/>
              <a:gd name="connsiteY0" fmla="*/ 133003 h 515389"/>
              <a:gd name="connsiteX1" fmla="*/ 4241627 w 12205220"/>
              <a:gd name="connsiteY1" fmla="*/ 33251 h 515389"/>
              <a:gd name="connsiteX2" fmla="*/ 8564246 w 12205220"/>
              <a:gd name="connsiteY2" fmla="*/ 266007 h 515389"/>
              <a:gd name="connsiteX3" fmla="*/ 12205220 w 12205220"/>
              <a:gd name="connsiteY3" fmla="*/ 0 h 515389"/>
              <a:gd name="connsiteX4" fmla="*/ 12188595 w 12205220"/>
              <a:gd name="connsiteY4" fmla="*/ 515389 h 515389"/>
              <a:gd name="connsiteX5" fmla="*/ 2137 w 12205220"/>
              <a:gd name="connsiteY5" fmla="*/ 515389 h 515389"/>
              <a:gd name="connsiteX6" fmla="*/ 18762 w 12205220"/>
              <a:gd name="connsiteY6" fmla="*/ 133003 h 515389"/>
              <a:gd name="connsiteX0" fmla="*/ 18762 w 12224581"/>
              <a:gd name="connsiteY0" fmla="*/ 133003 h 515389"/>
              <a:gd name="connsiteX1" fmla="*/ 4241627 w 12224581"/>
              <a:gd name="connsiteY1" fmla="*/ 33251 h 515389"/>
              <a:gd name="connsiteX2" fmla="*/ 8564246 w 12224581"/>
              <a:gd name="connsiteY2" fmla="*/ 266007 h 515389"/>
              <a:gd name="connsiteX3" fmla="*/ 12205220 w 12224581"/>
              <a:gd name="connsiteY3" fmla="*/ 0 h 515389"/>
              <a:gd name="connsiteX4" fmla="*/ 12218674 w 12224581"/>
              <a:gd name="connsiteY4" fmla="*/ 515389 h 515389"/>
              <a:gd name="connsiteX5" fmla="*/ 2137 w 12224581"/>
              <a:gd name="connsiteY5" fmla="*/ 515389 h 515389"/>
              <a:gd name="connsiteX6" fmla="*/ 18762 w 12224581"/>
              <a:gd name="connsiteY6" fmla="*/ 133003 h 515389"/>
              <a:gd name="connsiteX0" fmla="*/ 18762 w 12218674"/>
              <a:gd name="connsiteY0" fmla="*/ 133003 h 515389"/>
              <a:gd name="connsiteX1" fmla="*/ 4241627 w 12218674"/>
              <a:gd name="connsiteY1" fmla="*/ 33251 h 515389"/>
              <a:gd name="connsiteX2" fmla="*/ 8564246 w 12218674"/>
              <a:gd name="connsiteY2" fmla="*/ 266007 h 515389"/>
              <a:gd name="connsiteX3" fmla="*/ 12205220 w 12218674"/>
              <a:gd name="connsiteY3" fmla="*/ 0 h 515389"/>
              <a:gd name="connsiteX4" fmla="*/ 12218674 w 12218674"/>
              <a:gd name="connsiteY4" fmla="*/ 515389 h 515389"/>
              <a:gd name="connsiteX5" fmla="*/ 2137 w 12218674"/>
              <a:gd name="connsiteY5" fmla="*/ 515389 h 515389"/>
              <a:gd name="connsiteX6" fmla="*/ 18762 w 12218674"/>
              <a:gd name="connsiteY6" fmla="*/ 133003 h 515389"/>
              <a:gd name="connsiteX0" fmla="*/ 18762 w 12218674"/>
              <a:gd name="connsiteY0" fmla="*/ 133003 h 515389"/>
              <a:gd name="connsiteX1" fmla="*/ 4241627 w 12218674"/>
              <a:gd name="connsiteY1" fmla="*/ 33251 h 515389"/>
              <a:gd name="connsiteX2" fmla="*/ 8564246 w 12218674"/>
              <a:gd name="connsiteY2" fmla="*/ 266007 h 515389"/>
              <a:gd name="connsiteX3" fmla="*/ 12211235 w 12218674"/>
              <a:gd name="connsiteY3" fmla="*/ 0 h 515389"/>
              <a:gd name="connsiteX4" fmla="*/ 12218674 w 12218674"/>
              <a:gd name="connsiteY4" fmla="*/ 515389 h 515389"/>
              <a:gd name="connsiteX5" fmla="*/ 2137 w 12218674"/>
              <a:gd name="connsiteY5" fmla="*/ 515389 h 515389"/>
              <a:gd name="connsiteX6" fmla="*/ 18762 w 12218674"/>
              <a:gd name="connsiteY6" fmla="*/ 133003 h 515389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8762 w 12214125"/>
              <a:gd name="connsiteY0" fmla="*/ 133003 h 550791"/>
              <a:gd name="connsiteX1" fmla="*/ 4241627 w 12214125"/>
              <a:gd name="connsiteY1" fmla="*/ 33251 h 550791"/>
              <a:gd name="connsiteX2" fmla="*/ 8564246 w 12214125"/>
              <a:gd name="connsiteY2" fmla="*/ 266007 h 550791"/>
              <a:gd name="connsiteX3" fmla="*/ 12211235 w 12214125"/>
              <a:gd name="connsiteY3" fmla="*/ 0 h 550791"/>
              <a:gd name="connsiteX4" fmla="*/ 12214125 w 12214125"/>
              <a:gd name="connsiteY4" fmla="*/ 510840 h 550791"/>
              <a:gd name="connsiteX5" fmla="*/ 2137 w 12214125"/>
              <a:gd name="connsiteY5" fmla="*/ 515389 h 550791"/>
              <a:gd name="connsiteX6" fmla="*/ 18762 w 12214125"/>
              <a:gd name="connsiteY6" fmla="*/ 133003 h 550791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4472 w 12209835"/>
              <a:gd name="connsiteY0" fmla="*/ 133003 h 519938"/>
              <a:gd name="connsiteX1" fmla="*/ 4237337 w 12209835"/>
              <a:gd name="connsiteY1" fmla="*/ 33251 h 519938"/>
              <a:gd name="connsiteX2" fmla="*/ 8559956 w 12209835"/>
              <a:gd name="connsiteY2" fmla="*/ 266007 h 519938"/>
              <a:gd name="connsiteX3" fmla="*/ 12206945 w 12209835"/>
              <a:gd name="connsiteY3" fmla="*/ 0 h 519938"/>
              <a:gd name="connsiteX4" fmla="*/ 12209835 w 12209835"/>
              <a:gd name="connsiteY4" fmla="*/ 510840 h 519938"/>
              <a:gd name="connsiteX5" fmla="*/ 2397 w 12209835"/>
              <a:gd name="connsiteY5" fmla="*/ 519938 h 519938"/>
              <a:gd name="connsiteX6" fmla="*/ 14472 w 12209835"/>
              <a:gd name="connsiteY6" fmla="*/ 133003 h 519938"/>
              <a:gd name="connsiteX0" fmla="*/ 12075 w 12207438"/>
              <a:gd name="connsiteY0" fmla="*/ 133003 h 519938"/>
              <a:gd name="connsiteX1" fmla="*/ 4234940 w 12207438"/>
              <a:gd name="connsiteY1" fmla="*/ 33251 h 519938"/>
              <a:gd name="connsiteX2" fmla="*/ 8557559 w 12207438"/>
              <a:gd name="connsiteY2" fmla="*/ 266007 h 519938"/>
              <a:gd name="connsiteX3" fmla="*/ 12204548 w 12207438"/>
              <a:gd name="connsiteY3" fmla="*/ 0 h 519938"/>
              <a:gd name="connsiteX4" fmla="*/ 12207438 w 12207438"/>
              <a:gd name="connsiteY4" fmla="*/ 510840 h 519938"/>
              <a:gd name="connsiteX5" fmla="*/ 0 w 12207438"/>
              <a:gd name="connsiteY5" fmla="*/ 519938 h 519938"/>
              <a:gd name="connsiteX6" fmla="*/ 12075 w 12207438"/>
              <a:gd name="connsiteY6" fmla="*/ 133003 h 519938"/>
              <a:gd name="connsiteX0" fmla="*/ 71215 w 12266578"/>
              <a:gd name="connsiteY0" fmla="*/ 133003 h 519938"/>
              <a:gd name="connsiteX1" fmla="*/ 4294080 w 12266578"/>
              <a:gd name="connsiteY1" fmla="*/ 33251 h 519938"/>
              <a:gd name="connsiteX2" fmla="*/ 8616699 w 12266578"/>
              <a:gd name="connsiteY2" fmla="*/ 266007 h 519938"/>
              <a:gd name="connsiteX3" fmla="*/ 12263688 w 12266578"/>
              <a:gd name="connsiteY3" fmla="*/ 0 h 519938"/>
              <a:gd name="connsiteX4" fmla="*/ 12266578 w 12266578"/>
              <a:gd name="connsiteY4" fmla="*/ 510840 h 519938"/>
              <a:gd name="connsiteX5" fmla="*/ 0 w 12266578"/>
              <a:gd name="connsiteY5" fmla="*/ 519938 h 519938"/>
              <a:gd name="connsiteX6" fmla="*/ 71215 w 12266578"/>
              <a:gd name="connsiteY6" fmla="*/ 133003 h 519938"/>
              <a:gd name="connsiteX0" fmla="*/ 2976 w 12198339"/>
              <a:gd name="connsiteY0" fmla="*/ 133003 h 524488"/>
              <a:gd name="connsiteX1" fmla="*/ 4225841 w 12198339"/>
              <a:gd name="connsiteY1" fmla="*/ 33251 h 524488"/>
              <a:gd name="connsiteX2" fmla="*/ 8548460 w 12198339"/>
              <a:gd name="connsiteY2" fmla="*/ 266007 h 524488"/>
              <a:gd name="connsiteX3" fmla="*/ 12195449 w 12198339"/>
              <a:gd name="connsiteY3" fmla="*/ 0 h 524488"/>
              <a:gd name="connsiteX4" fmla="*/ 12198339 w 12198339"/>
              <a:gd name="connsiteY4" fmla="*/ 510840 h 524488"/>
              <a:gd name="connsiteX5" fmla="*/ 0 w 12198339"/>
              <a:gd name="connsiteY5" fmla="*/ 524488 h 524488"/>
              <a:gd name="connsiteX6" fmla="*/ 2976 w 12198339"/>
              <a:gd name="connsiteY6" fmla="*/ 133003 h 524488"/>
              <a:gd name="connsiteX0" fmla="*/ 0 w 12204462"/>
              <a:gd name="connsiteY0" fmla="*/ 137552 h 524488"/>
              <a:gd name="connsiteX1" fmla="*/ 4231964 w 12204462"/>
              <a:gd name="connsiteY1" fmla="*/ 33251 h 524488"/>
              <a:gd name="connsiteX2" fmla="*/ 8554583 w 12204462"/>
              <a:gd name="connsiteY2" fmla="*/ 266007 h 524488"/>
              <a:gd name="connsiteX3" fmla="*/ 12201572 w 12204462"/>
              <a:gd name="connsiteY3" fmla="*/ 0 h 524488"/>
              <a:gd name="connsiteX4" fmla="*/ 12204462 w 12204462"/>
              <a:gd name="connsiteY4" fmla="*/ 510840 h 524488"/>
              <a:gd name="connsiteX5" fmla="*/ 6123 w 12204462"/>
              <a:gd name="connsiteY5" fmla="*/ 524488 h 524488"/>
              <a:gd name="connsiteX6" fmla="*/ 0 w 12204462"/>
              <a:gd name="connsiteY6" fmla="*/ 137552 h 524488"/>
              <a:gd name="connsiteX0" fmla="*/ 26851 w 12231313"/>
              <a:gd name="connsiteY0" fmla="*/ 137552 h 524488"/>
              <a:gd name="connsiteX1" fmla="*/ 4258815 w 12231313"/>
              <a:gd name="connsiteY1" fmla="*/ 33251 h 524488"/>
              <a:gd name="connsiteX2" fmla="*/ 8581434 w 12231313"/>
              <a:gd name="connsiteY2" fmla="*/ 266007 h 524488"/>
              <a:gd name="connsiteX3" fmla="*/ 12228423 w 12231313"/>
              <a:gd name="connsiteY3" fmla="*/ 0 h 524488"/>
              <a:gd name="connsiteX4" fmla="*/ 12231313 w 12231313"/>
              <a:gd name="connsiteY4" fmla="*/ 510840 h 524488"/>
              <a:gd name="connsiteX5" fmla="*/ 32974 w 12231313"/>
              <a:gd name="connsiteY5" fmla="*/ 524488 h 524488"/>
              <a:gd name="connsiteX6" fmla="*/ 26851 w 12231313"/>
              <a:gd name="connsiteY6" fmla="*/ 137552 h 524488"/>
              <a:gd name="connsiteX0" fmla="*/ 0 w 12204462"/>
              <a:gd name="connsiteY0" fmla="*/ 137552 h 524488"/>
              <a:gd name="connsiteX1" fmla="*/ 4231964 w 12204462"/>
              <a:gd name="connsiteY1" fmla="*/ 33251 h 524488"/>
              <a:gd name="connsiteX2" fmla="*/ 8554583 w 12204462"/>
              <a:gd name="connsiteY2" fmla="*/ 266007 h 524488"/>
              <a:gd name="connsiteX3" fmla="*/ 12201572 w 12204462"/>
              <a:gd name="connsiteY3" fmla="*/ 0 h 524488"/>
              <a:gd name="connsiteX4" fmla="*/ 12204462 w 12204462"/>
              <a:gd name="connsiteY4" fmla="*/ 510840 h 524488"/>
              <a:gd name="connsiteX5" fmla="*/ 6123 w 12204462"/>
              <a:gd name="connsiteY5" fmla="*/ 524488 h 524488"/>
              <a:gd name="connsiteX6" fmla="*/ 0 w 12204462"/>
              <a:gd name="connsiteY6" fmla="*/ 137552 h 524488"/>
              <a:gd name="connsiteX0" fmla="*/ 0 w 12204462"/>
              <a:gd name="connsiteY0" fmla="*/ 137552 h 524488"/>
              <a:gd name="connsiteX1" fmla="*/ 4231964 w 12204462"/>
              <a:gd name="connsiteY1" fmla="*/ 33251 h 524488"/>
              <a:gd name="connsiteX2" fmla="*/ 8554583 w 12204462"/>
              <a:gd name="connsiteY2" fmla="*/ 266007 h 524488"/>
              <a:gd name="connsiteX3" fmla="*/ 12201572 w 12204462"/>
              <a:gd name="connsiteY3" fmla="*/ 0 h 524488"/>
              <a:gd name="connsiteX4" fmla="*/ 12204462 w 12204462"/>
              <a:gd name="connsiteY4" fmla="*/ 510840 h 524488"/>
              <a:gd name="connsiteX5" fmla="*/ 6123 w 12204462"/>
              <a:gd name="connsiteY5" fmla="*/ 524488 h 524488"/>
              <a:gd name="connsiteX6" fmla="*/ 0 w 12204462"/>
              <a:gd name="connsiteY6" fmla="*/ 137552 h 524488"/>
              <a:gd name="connsiteX0" fmla="*/ 0 w 12204462"/>
              <a:gd name="connsiteY0" fmla="*/ 160298 h 524488"/>
              <a:gd name="connsiteX1" fmla="*/ 4231964 w 12204462"/>
              <a:gd name="connsiteY1" fmla="*/ 33251 h 524488"/>
              <a:gd name="connsiteX2" fmla="*/ 8554583 w 12204462"/>
              <a:gd name="connsiteY2" fmla="*/ 266007 h 524488"/>
              <a:gd name="connsiteX3" fmla="*/ 12201572 w 12204462"/>
              <a:gd name="connsiteY3" fmla="*/ 0 h 524488"/>
              <a:gd name="connsiteX4" fmla="*/ 12204462 w 12204462"/>
              <a:gd name="connsiteY4" fmla="*/ 510840 h 524488"/>
              <a:gd name="connsiteX5" fmla="*/ 6123 w 12204462"/>
              <a:gd name="connsiteY5" fmla="*/ 524488 h 524488"/>
              <a:gd name="connsiteX6" fmla="*/ 0 w 12204462"/>
              <a:gd name="connsiteY6" fmla="*/ 160298 h 524488"/>
              <a:gd name="connsiteX0" fmla="*/ 197 w 12204659"/>
              <a:gd name="connsiteY0" fmla="*/ 160298 h 524488"/>
              <a:gd name="connsiteX1" fmla="*/ 4232161 w 12204659"/>
              <a:gd name="connsiteY1" fmla="*/ 33251 h 524488"/>
              <a:gd name="connsiteX2" fmla="*/ 8554780 w 12204659"/>
              <a:gd name="connsiteY2" fmla="*/ 266007 h 524488"/>
              <a:gd name="connsiteX3" fmla="*/ 12201769 w 12204659"/>
              <a:gd name="connsiteY3" fmla="*/ 0 h 524488"/>
              <a:gd name="connsiteX4" fmla="*/ 12204659 w 12204659"/>
              <a:gd name="connsiteY4" fmla="*/ 510840 h 524488"/>
              <a:gd name="connsiteX5" fmla="*/ 6320 w 12204659"/>
              <a:gd name="connsiteY5" fmla="*/ 524488 h 524488"/>
              <a:gd name="connsiteX6" fmla="*/ 197 w 12204659"/>
              <a:gd name="connsiteY6" fmla="*/ 160298 h 524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04659" h="524488">
                <a:moveTo>
                  <a:pt x="197" y="160298"/>
                </a:moveTo>
                <a:cubicBezTo>
                  <a:pt x="706779" y="79942"/>
                  <a:pt x="2806397" y="15633"/>
                  <a:pt x="4232161" y="33251"/>
                </a:cubicBezTo>
                <a:cubicBezTo>
                  <a:pt x="5657925" y="50869"/>
                  <a:pt x="7226512" y="271549"/>
                  <a:pt x="8554780" y="266007"/>
                </a:cubicBezTo>
                <a:cubicBezTo>
                  <a:pt x="9883048" y="260465"/>
                  <a:pt x="11573648" y="138909"/>
                  <a:pt x="12201769" y="0"/>
                </a:cubicBezTo>
                <a:cubicBezTo>
                  <a:pt x="12198232" y="222037"/>
                  <a:pt x="12200448" y="300703"/>
                  <a:pt x="12204659" y="510840"/>
                </a:cubicBezTo>
                <a:lnTo>
                  <a:pt x="6320" y="524488"/>
                </a:lnTo>
                <a:cubicBezTo>
                  <a:pt x="4421" y="293856"/>
                  <a:pt x="-1108" y="288563"/>
                  <a:pt x="197" y="160298"/>
                </a:cubicBezTo>
                <a:close/>
              </a:path>
            </a:pathLst>
          </a:custGeom>
          <a:solidFill>
            <a:srgbClr val="CE80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810EC7CD-66C0-754D-B02F-5644F706313A}"/>
              </a:ext>
            </a:extLst>
          </p:cNvPr>
          <p:cNvSpPr/>
          <p:nvPr userDrawn="1"/>
        </p:nvSpPr>
        <p:spPr>
          <a:xfrm>
            <a:off x="-9297" y="6350924"/>
            <a:ext cx="12204659" cy="524488"/>
          </a:xfrm>
          <a:custGeom>
            <a:avLst/>
            <a:gdLst>
              <a:gd name="connsiteX0" fmla="*/ 1089562 w 14318616"/>
              <a:gd name="connsiteY0" fmla="*/ 136929 h 575730"/>
              <a:gd name="connsiteX1" fmla="*/ 5312427 w 14318616"/>
              <a:gd name="connsiteY1" fmla="*/ 37177 h 575730"/>
              <a:gd name="connsiteX2" fmla="*/ 9635046 w 14318616"/>
              <a:gd name="connsiteY2" fmla="*/ 269933 h 575730"/>
              <a:gd name="connsiteX3" fmla="*/ 13276020 w 14318616"/>
              <a:gd name="connsiteY3" fmla="*/ 3926 h 575730"/>
              <a:gd name="connsiteX4" fmla="*/ 13259395 w 14318616"/>
              <a:gd name="connsiteY4" fmla="*/ 519315 h 575730"/>
              <a:gd name="connsiteX5" fmla="*/ 1072937 w 14318616"/>
              <a:gd name="connsiteY5" fmla="*/ 519315 h 575730"/>
              <a:gd name="connsiteX6" fmla="*/ 1089562 w 14318616"/>
              <a:gd name="connsiteY6" fmla="*/ 136929 h 575730"/>
              <a:gd name="connsiteX0" fmla="*/ 1089562 w 14318616"/>
              <a:gd name="connsiteY0" fmla="*/ 136929 h 575730"/>
              <a:gd name="connsiteX1" fmla="*/ 5312427 w 14318616"/>
              <a:gd name="connsiteY1" fmla="*/ 37177 h 575730"/>
              <a:gd name="connsiteX2" fmla="*/ 9635046 w 14318616"/>
              <a:gd name="connsiteY2" fmla="*/ 269933 h 575730"/>
              <a:gd name="connsiteX3" fmla="*/ 13276020 w 14318616"/>
              <a:gd name="connsiteY3" fmla="*/ 3926 h 575730"/>
              <a:gd name="connsiteX4" fmla="*/ 13259395 w 14318616"/>
              <a:gd name="connsiteY4" fmla="*/ 519315 h 575730"/>
              <a:gd name="connsiteX5" fmla="*/ 1072937 w 14318616"/>
              <a:gd name="connsiteY5" fmla="*/ 519315 h 575730"/>
              <a:gd name="connsiteX6" fmla="*/ 1089562 w 14318616"/>
              <a:gd name="connsiteY6" fmla="*/ 136929 h 575730"/>
              <a:gd name="connsiteX0" fmla="*/ 910858 w 14139912"/>
              <a:gd name="connsiteY0" fmla="*/ 136929 h 575730"/>
              <a:gd name="connsiteX1" fmla="*/ 5133723 w 14139912"/>
              <a:gd name="connsiteY1" fmla="*/ 37177 h 575730"/>
              <a:gd name="connsiteX2" fmla="*/ 9456342 w 14139912"/>
              <a:gd name="connsiteY2" fmla="*/ 269933 h 575730"/>
              <a:gd name="connsiteX3" fmla="*/ 13097316 w 14139912"/>
              <a:gd name="connsiteY3" fmla="*/ 3926 h 575730"/>
              <a:gd name="connsiteX4" fmla="*/ 13080691 w 14139912"/>
              <a:gd name="connsiteY4" fmla="*/ 519315 h 575730"/>
              <a:gd name="connsiteX5" fmla="*/ 894233 w 14139912"/>
              <a:gd name="connsiteY5" fmla="*/ 519315 h 575730"/>
              <a:gd name="connsiteX6" fmla="*/ 910858 w 14139912"/>
              <a:gd name="connsiteY6" fmla="*/ 136929 h 575730"/>
              <a:gd name="connsiteX0" fmla="*/ 910858 w 14139912"/>
              <a:gd name="connsiteY0" fmla="*/ 136929 h 575730"/>
              <a:gd name="connsiteX1" fmla="*/ 5133723 w 14139912"/>
              <a:gd name="connsiteY1" fmla="*/ 37177 h 575730"/>
              <a:gd name="connsiteX2" fmla="*/ 9456342 w 14139912"/>
              <a:gd name="connsiteY2" fmla="*/ 269933 h 575730"/>
              <a:gd name="connsiteX3" fmla="*/ 13097316 w 14139912"/>
              <a:gd name="connsiteY3" fmla="*/ 3926 h 575730"/>
              <a:gd name="connsiteX4" fmla="*/ 13080691 w 14139912"/>
              <a:gd name="connsiteY4" fmla="*/ 519315 h 575730"/>
              <a:gd name="connsiteX5" fmla="*/ 894233 w 14139912"/>
              <a:gd name="connsiteY5" fmla="*/ 519315 h 575730"/>
              <a:gd name="connsiteX6" fmla="*/ 910858 w 14139912"/>
              <a:gd name="connsiteY6" fmla="*/ 136929 h 575730"/>
              <a:gd name="connsiteX0" fmla="*/ 18762 w 13247816"/>
              <a:gd name="connsiteY0" fmla="*/ 136929 h 575730"/>
              <a:gd name="connsiteX1" fmla="*/ 4241627 w 13247816"/>
              <a:gd name="connsiteY1" fmla="*/ 37177 h 575730"/>
              <a:gd name="connsiteX2" fmla="*/ 8564246 w 13247816"/>
              <a:gd name="connsiteY2" fmla="*/ 269933 h 575730"/>
              <a:gd name="connsiteX3" fmla="*/ 12205220 w 13247816"/>
              <a:gd name="connsiteY3" fmla="*/ 3926 h 575730"/>
              <a:gd name="connsiteX4" fmla="*/ 12188595 w 13247816"/>
              <a:gd name="connsiteY4" fmla="*/ 519315 h 575730"/>
              <a:gd name="connsiteX5" fmla="*/ 2137 w 13247816"/>
              <a:gd name="connsiteY5" fmla="*/ 519315 h 575730"/>
              <a:gd name="connsiteX6" fmla="*/ 18762 w 13247816"/>
              <a:gd name="connsiteY6" fmla="*/ 136929 h 575730"/>
              <a:gd name="connsiteX0" fmla="*/ 18762 w 13247816"/>
              <a:gd name="connsiteY0" fmla="*/ 136929 h 558827"/>
              <a:gd name="connsiteX1" fmla="*/ 4241627 w 13247816"/>
              <a:gd name="connsiteY1" fmla="*/ 37177 h 558827"/>
              <a:gd name="connsiteX2" fmla="*/ 8564246 w 13247816"/>
              <a:gd name="connsiteY2" fmla="*/ 269933 h 558827"/>
              <a:gd name="connsiteX3" fmla="*/ 12205220 w 13247816"/>
              <a:gd name="connsiteY3" fmla="*/ 3926 h 558827"/>
              <a:gd name="connsiteX4" fmla="*/ 12188595 w 13247816"/>
              <a:gd name="connsiteY4" fmla="*/ 519315 h 558827"/>
              <a:gd name="connsiteX5" fmla="*/ 2137 w 13247816"/>
              <a:gd name="connsiteY5" fmla="*/ 519315 h 558827"/>
              <a:gd name="connsiteX6" fmla="*/ 18762 w 13247816"/>
              <a:gd name="connsiteY6" fmla="*/ 136929 h 558827"/>
              <a:gd name="connsiteX0" fmla="*/ 18762 w 13247816"/>
              <a:gd name="connsiteY0" fmla="*/ 136929 h 558827"/>
              <a:gd name="connsiteX1" fmla="*/ 4241627 w 13247816"/>
              <a:gd name="connsiteY1" fmla="*/ 37177 h 558827"/>
              <a:gd name="connsiteX2" fmla="*/ 8564246 w 13247816"/>
              <a:gd name="connsiteY2" fmla="*/ 269933 h 558827"/>
              <a:gd name="connsiteX3" fmla="*/ 12205220 w 13247816"/>
              <a:gd name="connsiteY3" fmla="*/ 3926 h 558827"/>
              <a:gd name="connsiteX4" fmla="*/ 12188595 w 13247816"/>
              <a:gd name="connsiteY4" fmla="*/ 519315 h 558827"/>
              <a:gd name="connsiteX5" fmla="*/ 2137 w 13247816"/>
              <a:gd name="connsiteY5" fmla="*/ 519315 h 558827"/>
              <a:gd name="connsiteX6" fmla="*/ 18762 w 13247816"/>
              <a:gd name="connsiteY6" fmla="*/ 136929 h 558827"/>
              <a:gd name="connsiteX0" fmla="*/ 18762 w 13247816"/>
              <a:gd name="connsiteY0" fmla="*/ 136929 h 519315"/>
              <a:gd name="connsiteX1" fmla="*/ 4241627 w 13247816"/>
              <a:gd name="connsiteY1" fmla="*/ 37177 h 519315"/>
              <a:gd name="connsiteX2" fmla="*/ 8564246 w 13247816"/>
              <a:gd name="connsiteY2" fmla="*/ 269933 h 519315"/>
              <a:gd name="connsiteX3" fmla="*/ 12205220 w 13247816"/>
              <a:gd name="connsiteY3" fmla="*/ 3926 h 519315"/>
              <a:gd name="connsiteX4" fmla="*/ 12188595 w 13247816"/>
              <a:gd name="connsiteY4" fmla="*/ 519315 h 519315"/>
              <a:gd name="connsiteX5" fmla="*/ 2137 w 13247816"/>
              <a:gd name="connsiteY5" fmla="*/ 519315 h 519315"/>
              <a:gd name="connsiteX6" fmla="*/ 18762 w 13247816"/>
              <a:gd name="connsiteY6" fmla="*/ 136929 h 519315"/>
              <a:gd name="connsiteX0" fmla="*/ 18762 w 12473792"/>
              <a:gd name="connsiteY0" fmla="*/ 136929 h 519315"/>
              <a:gd name="connsiteX1" fmla="*/ 4241627 w 12473792"/>
              <a:gd name="connsiteY1" fmla="*/ 37177 h 519315"/>
              <a:gd name="connsiteX2" fmla="*/ 8564246 w 12473792"/>
              <a:gd name="connsiteY2" fmla="*/ 269933 h 519315"/>
              <a:gd name="connsiteX3" fmla="*/ 12205220 w 12473792"/>
              <a:gd name="connsiteY3" fmla="*/ 3926 h 519315"/>
              <a:gd name="connsiteX4" fmla="*/ 12188595 w 12473792"/>
              <a:gd name="connsiteY4" fmla="*/ 519315 h 519315"/>
              <a:gd name="connsiteX5" fmla="*/ 2137 w 12473792"/>
              <a:gd name="connsiteY5" fmla="*/ 519315 h 519315"/>
              <a:gd name="connsiteX6" fmla="*/ 18762 w 12473792"/>
              <a:gd name="connsiteY6" fmla="*/ 136929 h 519315"/>
              <a:gd name="connsiteX0" fmla="*/ 18762 w 12473792"/>
              <a:gd name="connsiteY0" fmla="*/ 136929 h 519315"/>
              <a:gd name="connsiteX1" fmla="*/ 4241627 w 12473792"/>
              <a:gd name="connsiteY1" fmla="*/ 37177 h 519315"/>
              <a:gd name="connsiteX2" fmla="*/ 8564246 w 12473792"/>
              <a:gd name="connsiteY2" fmla="*/ 269933 h 519315"/>
              <a:gd name="connsiteX3" fmla="*/ 12205220 w 12473792"/>
              <a:gd name="connsiteY3" fmla="*/ 3926 h 519315"/>
              <a:gd name="connsiteX4" fmla="*/ 12188595 w 12473792"/>
              <a:gd name="connsiteY4" fmla="*/ 519315 h 519315"/>
              <a:gd name="connsiteX5" fmla="*/ 2137 w 12473792"/>
              <a:gd name="connsiteY5" fmla="*/ 519315 h 519315"/>
              <a:gd name="connsiteX6" fmla="*/ 18762 w 12473792"/>
              <a:gd name="connsiteY6" fmla="*/ 136929 h 519315"/>
              <a:gd name="connsiteX0" fmla="*/ 18762 w 12205220"/>
              <a:gd name="connsiteY0" fmla="*/ 136929 h 519315"/>
              <a:gd name="connsiteX1" fmla="*/ 4241627 w 12205220"/>
              <a:gd name="connsiteY1" fmla="*/ 37177 h 519315"/>
              <a:gd name="connsiteX2" fmla="*/ 8564246 w 12205220"/>
              <a:gd name="connsiteY2" fmla="*/ 269933 h 519315"/>
              <a:gd name="connsiteX3" fmla="*/ 12205220 w 12205220"/>
              <a:gd name="connsiteY3" fmla="*/ 3926 h 519315"/>
              <a:gd name="connsiteX4" fmla="*/ 12188595 w 12205220"/>
              <a:gd name="connsiteY4" fmla="*/ 519315 h 519315"/>
              <a:gd name="connsiteX5" fmla="*/ 2137 w 12205220"/>
              <a:gd name="connsiteY5" fmla="*/ 519315 h 519315"/>
              <a:gd name="connsiteX6" fmla="*/ 18762 w 12205220"/>
              <a:gd name="connsiteY6" fmla="*/ 136929 h 519315"/>
              <a:gd name="connsiteX0" fmla="*/ 18762 w 12205220"/>
              <a:gd name="connsiteY0" fmla="*/ 133003 h 515389"/>
              <a:gd name="connsiteX1" fmla="*/ 4241627 w 12205220"/>
              <a:gd name="connsiteY1" fmla="*/ 33251 h 515389"/>
              <a:gd name="connsiteX2" fmla="*/ 8564246 w 12205220"/>
              <a:gd name="connsiteY2" fmla="*/ 266007 h 515389"/>
              <a:gd name="connsiteX3" fmla="*/ 12205220 w 12205220"/>
              <a:gd name="connsiteY3" fmla="*/ 0 h 515389"/>
              <a:gd name="connsiteX4" fmla="*/ 12188595 w 12205220"/>
              <a:gd name="connsiteY4" fmla="*/ 515389 h 515389"/>
              <a:gd name="connsiteX5" fmla="*/ 2137 w 12205220"/>
              <a:gd name="connsiteY5" fmla="*/ 515389 h 515389"/>
              <a:gd name="connsiteX6" fmla="*/ 18762 w 12205220"/>
              <a:gd name="connsiteY6" fmla="*/ 133003 h 515389"/>
              <a:gd name="connsiteX0" fmla="*/ 18762 w 12224581"/>
              <a:gd name="connsiteY0" fmla="*/ 133003 h 515389"/>
              <a:gd name="connsiteX1" fmla="*/ 4241627 w 12224581"/>
              <a:gd name="connsiteY1" fmla="*/ 33251 h 515389"/>
              <a:gd name="connsiteX2" fmla="*/ 8564246 w 12224581"/>
              <a:gd name="connsiteY2" fmla="*/ 266007 h 515389"/>
              <a:gd name="connsiteX3" fmla="*/ 12205220 w 12224581"/>
              <a:gd name="connsiteY3" fmla="*/ 0 h 515389"/>
              <a:gd name="connsiteX4" fmla="*/ 12218674 w 12224581"/>
              <a:gd name="connsiteY4" fmla="*/ 515389 h 515389"/>
              <a:gd name="connsiteX5" fmla="*/ 2137 w 12224581"/>
              <a:gd name="connsiteY5" fmla="*/ 515389 h 515389"/>
              <a:gd name="connsiteX6" fmla="*/ 18762 w 12224581"/>
              <a:gd name="connsiteY6" fmla="*/ 133003 h 515389"/>
              <a:gd name="connsiteX0" fmla="*/ 18762 w 12218674"/>
              <a:gd name="connsiteY0" fmla="*/ 133003 h 515389"/>
              <a:gd name="connsiteX1" fmla="*/ 4241627 w 12218674"/>
              <a:gd name="connsiteY1" fmla="*/ 33251 h 515389"/>
              <a:gd name="connsiteX2" fmla="*/ 8564246 w 12218674"/>
              <a:gd name="connsiteY2" fmla="*/ 266007 h 515389"/>
              <a:gd name="connsiteX3" fmla="*/ 12205220 w 12218674"/>
              <a:gd name="connsiteY3" fmla="*/ 0 h 515389"/>
              <a:gd name="connsiteX4" fmla="*/ 12218674 w 12218674"/>
              <a:gd name="connsiteY4" fmla="*/ 515389 h 515389"/>
              <a:gd name="connsiteX5" fmla="*/ 2137 w 12218674"/>
              <a:gd name="connsiteY5" fmla="*/ 515389 h 515389"/>
              <a:gd name="connsiteX6" fmla="*/ 18762 w 12218674"/>
              <a:gd name="connsiteY6" fmla="*/ 133003 h 515389"/>
              <a:gd name="connsiteX0" fmla="*/ 18762 w 12218674"/>
              <a:gd name="connsiteY0" fmla="*/ 133003 h 515389"/>
              <a:gd name="connsiteX1" fmla="*/ 4241627 w 12218674"/>
              <a:gd name="connsiteY1" fmla="*/ 33251 h 515389"/>
              <a:gd name="connsiteX2" fmla="*/ 8564246 w 12218674"/>
              <a:gd name="connsiteY2" fmla="*/ 266007 h 515389"/>
              <a:gd name="connsiteX3" fmla="*/ 12211235 w 12218674"/>
              <a:gd name="connsiteY3" fmla="*/ 0 h 515389"/>
              <a:gd name="connsiteX4" fmla="*/ 12218674 w 12218674"/>
              <a:gd name="connsiteY4" fmla="*/ 515389 h 515389"/>
              <a:gd name="connsiteX5" fmla="*/ 2137 w 12218674"/>
              <a:gd name="connsiteY5" fmla="*/ 515389 h 515389"/>
              <a:gd name="connsiteX6" fmla="*/ 18762 w 12218674"/>
              <a:gd name="connsiteY6" fmla="*/ 133003 h 515389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8762 w 12214125"/>
              <a:gd name="connsiteY0" fmla="*/ 133003 h 550791"/>
              <a:gd name="connsiteX1" fmla="*/ 4241627 w 12214125"/>
              <a:gd name="connsiteY1" fmla="*/ 33251 h 550791"/>
              <a:gd name="connsiteX2" fmla="*/ 8564246 w 12214125"/>
              <a:gd name="connsiteY2" fmla="*/ 266007 h 550791"/>
              <a:gd name="connsiteX3" fmla="*/ 12211235 w 12214125"/>
              <a:gd name="connsiteY3" fmla="*/ 0 h 550791"/>
              <a:gd name="connsiteX4" fmla="*/ 12214125 w 12214125"/>
              <a:gd name="connsiteY4" fmla="*/ 510840 h 550791"/>
              <a:gd name="connsiteX5" fmla="*/ 2137 w 12214125"/>
              <a:gd name="connsiteY5" fmla="*/ 515389 h 550791"/>
              <a:gd name="connsiteX6" fmla="*/ 18762 w 12214125"/>
              <a:gd name="connsiteY6" fmla="*/ 133003 h 550791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4472 w 12209835"/>
              <a:gd name="connsiteY0" fmla="*/ 133003 h 519938"/>
              <a:gd name="connsiteX1" fmla="*/ 4237337 w 12209835"/>
              <a:gd name="connsiteY1" fmla="*/ 33251 h 519938"/>
              <a:gd name="connsiteX2" fmla="*/ 8559956 w 12209835"/>
              <a:gd name="connsiteY2" fmla="*/ 266007 h 519938"/>
              <a:gd name="connsiteX3" fmla="*/ 12206945 w 12209835"/>
              <a:gd name="connsiteY3" fmla="*/ 0 h 519938"/>
              <a:gd name="connsiteX4" fmla="*/ 12209835 w 12209835"/>
              <a:gd name="connsiteY4" fmla="*/ 510840 h 519938"/>
              <a:gd name="connsiteX5" fmla="*/ 2397 w 12209835"/>
              <a:gd name="connsiteY5" fmla="*/ 519938 h 519938"/>
              <a:gd name="connsiteX6" fmla="*/ 14472 w 12209835"/>
              <a:gd name="connsiteY6" fmla="*/ 133003 h 519938"/>
              <a:gd name="connsiteX0" fmla="*/ 12075 w 12207438"/>
              <a:gd name="connsiteY0" fmla="*/ 133003 h 519938"/>
              <a:gd name="connsiteX1" fmla="*/ 4234940 w 12207438"/>
              <a:gd name="connsiteY1" fmla="*/ 33251 h 519938"/>
              <a:gd name="connsiteX2" fmla="*/ 8557559 w 12207438"/>
              <a:gd name="connsiteY2" fmla="*/ 266007 h 519938"/>
              <a:gd name="connsiteX3" fmla="*/ 12204548 w 12207438"/>
              <a:gd name="connsiteY3" fmla="*/ 0 h 519938"/>
              <a:gd name="connsiteX4" fmla="*/ 12207438 w 12207438"/>
              <a:gd name="connsiteY4" fmla="*/ 510840 h 519938"/>
              <a:gd name="connsiteX5" fmla="*/ 0 w 12207438"/>
              <a:gd name="connsiteY5" fmla="*/ 519938 h 519938"/>
              <a:gd name="connsiteX6" fmla="*/ 12075 w 12207438"/>
              <a:gd name="connsiteY6" fmla="*/ 133003 h 519938"/>
              <a:gd name="connsiteX0" fmla="*/ 71215 w 12266578"/>
              <a:gd name="connsiteY0" fmla="*/ 133003 h 519938"/>
              <a:gd name="connsiteX1" fmla="*/ 4294080 w 12266578"/>
              <a:gd name="connsiteY1" fmla="*/ 33251 h 519938"/>
              <a:gd name="connsiteX2" fmla="*/ 8616699 w 12266578"/>
              <a:gd name="connsiteY2" fmla="*/ 266007 h 519938"/>
              <a:gd name="connsiteX3" fmla="*/ 12263688 w 12266578"/>
              <a:gd name="connsiteY3" fmla="*/ 0 h 519938"/>
              <a:gd name="connsiteX4" fmla="*/ 12266578 w 12266578"/>
              <a:gd name="connsiteY4" fmla="*/ 510840 h 519938"/>
              <a:gd name="connsiteX5" fmla="*/ 0 w 12266578"/>
              <a:gd name="connsiteY5" fmla="*/ 519938 h 519938"/>
              <a:gd name="connsiteX6" fmla="*/ 71215 w 12266578"/>
              <a:gd name="connsiteY6" fmla="*/ 133003 h 519938"/>
              <a:gd name="connsiteX0" fmla="*/ 2976 w 12198339"/>
              <a:gd name="connsiteY0" fmla="*/ 133003 h 524488"/>
              <a:gd name="connsiteX1" fmla="*/ 4225841 w 12198339"/>
              <a:gd name="connsiteY1" fmla="*/ 33251 h 524488"/>
              <a:gd name="connsiteX2" fmla="*/ 8548460 w 12198339"/>
              <a:gd name="connsiteY2" fmla="*/ 266007 h 524488"/>
              <a:gd name="connsiteX3" fmla="*/ 12195449 w 12198339"/>
              <a:gd name="connsiteY3" fmla="*/ 0 h 524488"/>
              <a:gd name="connsiteX4" fmla="*/ 12198339 w 12198339"/>
              <a:gd name="connsiteY4" fmla="*/ 510840 h 524488"/>
              <a:gd name="connsiteX5" fmla="*/ 0 w 12198339"/>
              <a:gd name="connsiteY5" fmla="*/ 524488 h 524488"/>
              <a:gd name="connsiteX6" fmla="*/ 2976 w 12198339"/>
              <a:gd name="connsiteY6" fmla="*/ 133003 h 524488"/>
              <a:gd name="connsiteX0" fmla="*/ 0 w 12204462"/>
              <a:gd name="connsiteY0" fmla="*/ 137552 h 524488"/>
              <a:gd name="connsiteX1" fmla="*/ 4231964 w 12204462"/>
              <a:gd name="connsiteY1" fmla="*/ 33251 h 524488"/>
              <a:gd name="connsiteX2" fmla="*/ 8554583 w 12204462"/>
              <a:gd name="connsiteY2" fmla="*/ 266007 h 524488"/>
              <a:gd name="connsiteX3" fmla="*/ 12201572 w 12204462"/>
              <a:gd name="connsiteY3" fmla="*/ 0 h 524488"/>
              <a:gd name="connsiteX4" fmla="*/ 12204462 w 12204462"/>
              <a:gd name="connsiteY4" fmla="*/ 510840 h 524488"/>
              <a:gd name="connsiteX5" fmla="*/ 6123 w 12204462"/>
              <a:gd name="connsiteY5" fmla="*/ 524488 h 524488"/>
              <a:gd name="connsiteX6" fmla="*/ 0 w 12204462"/>
              <a:gd name="connsiteY6" fmla="*/ 137552 h 524488"/>
              <a:gd name="connsiteX0" fmla="*/ 26851 w 12231313"/>
              <a:gd name="connsiteY0" fmla="*/ 137552 h 524488"/>
              <a:gd name="connsiteX1" fmla="*/ 4258815 w 12231313"/>
              <a:gd name="connsiteY1" fmla="*/ 33251 h 524488"/>
              <a:gd name="connsiteX2" fmla="*/ 8581434 w 12231313"/>
              <a:gd name="connsiteY2" fmla="*/ 266007 h 524488"/>
              <a:gd name="connsiteX3" fmla="*/ 12228423 w 12231313"/>
              <a:gd name="connsiteY3" fmla="*/ 0 h 524488"/>
              <a:gd name="connsiteX4" fmla="*/ 12231313 w 12231313"/>
              <a:gd name="connsiteY4" fmla="*/ 510840 h 524488"/>
              <a:gd name="connsiteX5" fmla="*/ 32974 w 12231313"/>
              <a:gd name="connsiteY5" fmla="*/ 524488 h 524488"/>
              <a:gd name="connsiteX6" fmla="*/ 26851 w 12231313"/>
              <a:gd name="connsiteY6" fmla="*/ 137552 h 524488"/>
              <a:gd name="connsiteX0" fmla="*/ 0 w 12204462"/>
              <a:gd name="connsiteY0" fmla="*/ 137552 h 524488"/>
              <a:gd name="connsiteX1" fmla="*/ 4231964 w 12204462"/>
              <a:gd name="connsiteY1" fmla="*/ 33251 h 524488"/>
              <a:gd name="connsiteX2" fmla="*/ 8554583 w 12204462"/>
              <a:gd name="connsiteY2" fmla="*/ 266007 h 524488"/>
              <a:gd name="connsiteX3" fmla="*/ 12201572 w 12204462"/>
              <a:gd name="connsiteY3" fmla="*/ 0 h 524488"/>
              <a:gd name="connsiteX4" fmla="*/ 12204462 w 12204462"/>
              <a:gd name="connsiteY4" fmla="*/ 510840 h 524488"/>
              <a:gd name="connsiteX5" fmla="*/ 6123 w 12204462"/>
              <a:gd name="connsiteY5" fmla="*/ 524488 h 524488"/>
              <a:gd name="connsiteX6" fmla="*/ 0 w 12204462"/>
              <a:gd name="connsiteY6" fmla="*/ 137552 h 524488"/>
              <a:gd name="connsiteX0" fmla="*/ 0 w 12204462"/>
              <a:gd name="connsiteY0" fmla="*/ 137552 h 524488"/>
              <a:gd name="connsiteX1" fmla="*/ 4231964 w 12204462"/>
              <a:gd name="connsiteY1" fmla="*/ 33251 h 524488"/>
              <a:gd name="connsiteX2" fmla="*/ 8554583 w 12204462"/>
              <a:gd name="connsiteY2" fmla="*/ 266007 h 524488"/>
              <a:gd name="connsiteX3" fmla="*/ 12201572 w 12204462"/>
              <a:gd name="connsiteY3" fmla="*/ 0 h 524488"/>
              <a:gd name="connsiteX4" fmla="*/ 12204462 w 12204462"/>
              <a:gd name="connsiteY4" fmla="*/ 510840 h 524488"/>
              <a:gd name="connsiteX5" fmla="*/ 6123 w 12204462"/>
              <a:gd name="connsiteY5" fmla="*/ 524488 h 524488"/>
              <a:gd name="connsiteX6" fmla="*/ 0 w 12204462"/>
              <a:gd name="connsiteY6" fmla="*/ 137552 h 524488"/>
              <a:gd name="connsiteX0" fmla="*/ 0 w 12204462"/>
              <a:gd name="connsiteY0" fmla="*/ 160298 h 524488"/>
              <a:gd name="connsiteX1" fmla="*/ 4231964 w 12204462"/>
              <a:gd name="connsiteY1" fmla="*/ 33251 h 524488"/>
              <a:gd name="connsiteX2" fmla="*/ 8554583 w 12204462"/>
              <a:gd name="connsiteY2" fmla="*/ 266007 h 524488"/>
              <a:gd name="connsiteX3" fmla="*/ 12201572 w 12204462"/>
              <a:gd name="connsiteY3" fmla="*/ 0 h 524488"/>
              <a:gd name="connsiteX4" fmla="*/ 12204462 w 12204462"/>
              <a:gd name="connsiteY4" fmla="*/ 510840 h 524488"/>
              <a:gd name="connsiteX5" fmla="*/ 6123 w 12204462"/>
              <a:gd name="connsiteY5" fmla="*/ 524488 h 524488"/>
              <a:gd name="connsiteX6" fmla="*/ 0 w 12204462"/>
              <a:gd name="connsiteY6" fmla="*/ 160298 h 524488"/>
              <a:gd name="connsiteX0" fmla="*/ 197 w 12204659"/>
              <a:gd name="connsiteY0" fmla="*/ 160298 h 524488"/>
              <a:gd name="connsiteX1" fmla="*/ 4232161 w 12204659"/>
              <a:gd name="connsiteY1" fmla="*/ 33251 h 524488"/>
              <a:gd name="connsiteX2" fmla="*/ 8554780 w 12204659"/>
              <a:gd name="connsiteY2" fmla="*/ 266007 h 524488"/>
              <a:gd name="connsiteX3" fmla="*/ 12201769 w 12204659"/>
              <a:gd name="connsiteY3" fmla="*/ 0 h 524488"/>
              <a:gd name="connsiteX4" fmla="*/ 12204659 w 12204659"/>
              <a:gd name="connsiteY4" fmla="*/ 510840 h 524488"/>
              <a:gd name="connsiteX5" fmla="*/ 6320 w 12204659"/>
              <a:gd name="connsiteY5" fmla="*/ 524488 h 524488"/>
              <a:gd name="connsiteX6" fmla="*/ 197 w 12204659"/>
              <a:gd name="connsiteY6" fmla="*/ 160298 h 524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04659" h="524488">
                <a:moveTo>
                  <a:pt x="197" y="160298"/>
                </a:moveTo>
                <a:cubicBezTo>
                  <a:pt x="706779" y="79942"/>
                  <a:pt x="2806397" y="15633"/>
                  <a:pt x="4232161" y="33251"/>
                </a:cubicBezTo>
                <a:cubicBezTo>
                  <a:pt x="5657925" y="50869"/>
                  <a:pt x="7226512" y="271549"/>
                  <a:pt x="8554780" y="266007"/>
                </a:cubicBezTo>
                <a:cubicBezTo>
                  <a:pt x="9883048" y="260465"/>
                  <a:pt x="11573648" y="138909"/>
                  <a:pt x="12201769" y="0"/>
                </a:cubicBezTo>
                <a:cubicBezTo>
                  <a:pt x="12198232" y="222037"/>
                  <a:pt x="12200448" y="300703"/>
                  <a:pt x="12204659" y="510840"/>
                </a:cubicBezTo>
                <a:lnTo>
                  <a:pt x="6320" y="524488"/>
                </a:lnTo>
                <a:cubicBezTo>
                  <a:pt x="4421" y="293856"/>
                  <a:pt x="-1108" y="288563"/>
                  <a:pt x="197" y="160298"/>
                </a:cubicBezTo>
                <a:close/>
              </a:path>
            </a:pathLst>
          </a:custGeom>
          <a:solidFill>
            <a:srgbClr val="EE91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483836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ción Morada: Separador">
    <p:bg>
      <p:bgPr>
        <a:solidFill>
          <a:srgbClr val="9C24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11">
            <a:extLst>
              <a:ext uri="{FF2B5EF4-FFF2-40B4-BE49-F238E27FC236}">
                <a16:creationId xmlns:a16="http://schemas.microsoft.com/office/drawing/2014/main" id="{6999E94D-06D3-E341-8621-045E011C3BF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96547" y="-19585"/>
            <a:ext cx="5013871" cy="6893644"/>
          </a:xfrm>
          <a:custGeom>
            <a:avLst/>
            <a:gdLst>
              <a:gd name="connsiteX0" fmla="*/ 0 w 10000"/>
              <a:gd name="connsiteY0" fmla="*/ 1000 h 10000"/>
              <a:gd name="connsiteX1" fmla="*/ 2500 w 10000"/>
              <a:gd name="connsiteY1" fmla="*/ 2000 h 10000"/>
              <a:gd name="connsiteX2" fmla="*/ 5000 w 10000"/>
              <a:gd name="connsiteY2" fmla="*/ 1000 h 10000"/>
              <a:gd name="connsiteX3" fmla="*/ 7500 w 10000"/>
              <a:gd name="connsiteY3" fmla="*/ 0 h 10000"/>
              <a:gd name="connsiteX4" fmla="*/ 10000 w 10000"/>
              <a:gd name="connsiteY4" fmla="*/ 1000 h 10000"/>
              <a:gd name="connsiteX5" fmla="*/ 10000 w 10000"/>
              <a:gd name="connsiteY5" fmla="*/ 9000 h 10000"/>
              <a:gd name="connsiteX6" fmla="*/ 7500 w 10000"/>
              <a:gd name="connsiteY6" fmla="*/ 8000 h 10000"/>
              <a:gd name="connsiteX7" fmla="*/ 5000 w 10000"/>
              <a:gd name="connsiteY7" fmla="*/ 9000 h 10000"/>
              <a:gd name="connsiteX8" fmla="*/ 2500 w 10000"/>
              <a:gd name="connsiteY8" fmla="*/ 10000 h 10000"/>
              <a:gd name="connsiteX9" fmla="*/ 0 w 10000"/>
              <a:gd name="connsiteY9" fmla="*/ 9000 h 10000"/>
              <a:gd name="connsiteX10" fmla="*/ 0 w 10000"/>
              <a:gd name="connsiteY10" fmla="*/ 1000 h 10000"/>
              <a:gd name="connsiteX0" fmla="*/ 0 w 10000"/>
              <a:gd name="connsiteY0" fmla="*/ 1000 h 10000"/>
              <a:gd name="connsiteX1" fmla="*/ 2214 w 10000"/>
              <a:gd name="connsiteY1" fmla="*/ 1000 h 10000"/>
              <a:gd name="connsiteX2" fmla="*/ 5000 w 10000"/>
              <a:gd name="connsiteY2" fmla="*/ 1000 h 10000"/>
              <a:gd name="connsiteX3" fmla="*/ 7500 w 10000"/>
              <a:gd name="connsiteY3" fmla="*/ 0 h 10000"/>
              <a:gd name="connsiteX4" fmla="*/ 10000 w 10000"/>
              <a:gd name="connsiteY4" fmla="*/ 1000 h 10000"/>
              <a:gd name="connsiteX5" fmla="*/ 10000 w 10000"/>
              <a:gd name="connsiteY5" fmla="*/ 9000 h 10000"/>
              <a:gd name="connsiteX6" fmla="*/ 7500 w 10000"/>
              <a:gd name="connsiteY6" fmla="*/ 8000 h 10000"/>
              <a:gd name="connsiteX7" fmla="*/ 5000 w 10000"/>
              <a:gd name="connsiteY7" fmla="*/ 9000 h 10000"/>
              <a:gd name="connsiteX8" fmla="*/ 2500 w 10000"/>
              <a:gd name="connsiteY8" fmla="*/ 10000 h 10000"/>
              <a:gd name="connsiteX9" fmla="*/ 0 w 10000"/>
              <a:gd name="connsiteY9" fmla="*/ 9000 h 10000"/>
              <a:gd name="connsiteX10" fmla="*/ 0 w 10000"/>
              <a:gd name="connsiteY10" fmla="*/ 1000 h 10000"/>
              <a:gd name="connsiteX0" fmla="*/ 0 w 10000"/>
              <a:gd name="connsiteY0" fmla="*/ 1000 h 10000"/>
              <a:gd name="connsiteX1" fmla="*/ 2214 w 10000"/>
              <a:gd name="connsiteY1" fmla="*/ 1000 h 10000"/>
              <a:gd name="connsiteX2" fmla="*/ 5000 w 10000"/>
              <a:gd name="connsiteY2" fmla="*/ 1000 h 10000"/>
              <a:gd name="connsiteX3" fmla="*/ 7500 w 10000"/>
              <a:gd name="connsiteY3" fmla="*/ 0 h 10000"/>
              <a:gd name="connsiteX4" fmla="*/ 10000 w 10000"/>
              <a:gd name="connsiteY4" fmla="*/ 1000 h 10000"/>
              <a:gd name="connsiteX5" fmla="*/ 10000 w 10000"/>
              <a:gd name="connsiteY5" fmla="*/ 9000 h 10000"/>
              <a:gd name="connsiteX6" fmla="*/ 7500 w 10000"/>
              <a:gd name="connsiteY6" fmla="*/ 8000 h 10000"/>
              <a:gd name="connsiteX7" fmla="*/ 5000 w 10000"/>
              <a:gd name="connsiteY7" fmla="*/ 9000 h 10000"/>
              <a:gd name="connsiteX8" fmla="*/ 2500 w 10000"/>
              <a:gd name="connsiteY8" fmla="*/ 10000 h 10000"/>
              <a:gd name="connsiteX9" fmla="*/ 1918 w 10000"/>
              <a:gd name="connsiteY9" fmla="*/ 8062 h 10000"/>
              <a:gd name="connsiteX10" fmla="*/ 0 w 10000"/>
              <a:gd name="connsiteY10" fmla="*/ 1000 h 10000"/>
              <a:gd name="connsiteX0" fmla="*/ 0 w 10000"/>
              <a:gd name="connsiteY0" fmla="*/ 1000 h 10000"/>
              <a:gd name="connsiteX1" fmla="*/ 2214 w 10000"/>
              <a:gd name="connsiteY1" fmla="*/ 1000 h 10000"/>
              <a:gd name="connsiteX2" fmla="*/ 5000 w 10000"/>
              <a:gd name="connsiteY2" fmla="*/ 1000 h 10000"/>
              <a:gd name="connsiteX3" fmla="*/ 7500 w 10000"/>
              <a:gd name="connsiteY3" fmla="*/ 0 h 10000"/>
              <a:gd name="connsiteX4" fmla="*/ 10000 w 10000"/>
              <a:gd name="connsiteY4" fmla="*/ 1000 h 10000"/>
              <a:gd name="connsiteX5" fmla="*/ 10000 w 10000"/>
              <a:gd name="connsiteY5" fmla="*/ 9000 h 10000"/>
              <a:gd name="connsiteX6" fmla="*/ 7500 w 10000"/>
              <a:gd name="connsiteY6" fmla="*/ 8000 h 10000"/>
              <a:gd name="connsiteX7" fmla="*/ 5000 w 10000"/>
              <a:gd name="connsiteY7" fmla="*/ 9000 h 10000"/>
              <a:gd name="connsiteX8" fmla="*/ 2500 w 10000"/>
              <a:gd name="connsiteY8" fmla="*/ 10000 h 10000"/>
              <a:gd name="connsiteX9" fmla="*/ 1918 w 10000"/>
              <a:gd name="connsiteY9" fmla="*/ 8062 h 10000"/>
              <a:gd name="connsiteX10" fmla="*/ 0 w 10000"/>
              <a:gd name="connsiteY10" fmla="*/ 1000 h 10000"/>
              <a:gd name="connsiteX0" fmla="*/ 0 w 10000"/>
              <a:gd name="connsiteY0" fmla="*/ 1000 h 10000"/>
              <a:gd name="connsiteX1" fmla="*/ 2214 w 10000"/>
              <a:gd name="connsiteY1" fmla="*/ 1000 h 10000"/>
              <a:gd name="connsiteX2" fmla="*/ 5000 w 10000"/>
              <a:gd name="connsiteY2" fmla="*/ 1000 h 10000"/>
              <a:gd name="connsiteX3" fmla="*/ 7500 w 10000"/>
              <a:gd name="connsiteY3" fmla="*/ 0 h 10000"/>
              <a:gd name="connsiteX4" fmla="*/ 10000 w 10000"/>
              <a:gd name="connsiteY4" fmla="*/ 1000 h 10000"/>
              <a:gd name="connsiteX5" fmla="*/ 10000 w 10000"/>
              <a:gd name="connsiteY5" fmla="*/ 9000 h 10000"/>
              <a:gd name="connsiteX6" fmla="*/ 7500 w 10000"/>
              <a:gd name="connsiteY6" fmla="*/ 8000 h 10000"/>
              <a:gd name="connsiteX7" fmla="*/ 2500 w 10000"/>
              <a:gd name="connsiteY7" fmla="*/ 10000 h 10000"/>
              <a:gd name="connsiteX8" fmla="*/ 1918 w 10000"/>
              <a:gd name="connsiteY8" fmla="*/ 8062 h 10000"/>
              <a:gd name="connsiteX9" fmla="*/ 0 w 10000"/>
              <a:gd name="connsiteY9" fmla="*/ 1000 h 10000"/>
              <a:gd name="connsiteX0" fmla="*/ 0 w 10000"/>
              <a:gd name="connsiteY0" fmla="*/ 1000 h 10147"/>
              <a:gd name="connsiteX1" fmla="*/ 2214 w 10000"/>
              <a:gd name="connsiteY1" fmla="*/ 1000 h 10147"/>
              <a:gd name="connsiteX2" fmla="*/ 5000 w 10000"/>
              <a:gd name="connsiteY2" fmla="*/ 1000 h 10147"/>
              <a:gd name="connsiteX3" fmla="*/ 7500 w 10000"/>
              <a:gd name="connsiteY3" fmla="*/ 0 h 10147"/>
              <a:gd name="connsiteX4" fmla="*/ 10000 w 10000"/>
              <a:gd name="connsiteY4" fmla="*/ 1000 h 10147"/>
              <a:gd name="connsiteX5" fmla="*/ 10000 w 10000"/>
              <a:gd name="connsiteY5" fmla="*/ 9000 h 10147"/>
              <a:gd name="connsiteX6" fmla="*/ 2500 w 10000"/>
              <a:gd name="connsiteY6" fmla="*/ 10000 h 10147"/>
              <a:gd name="connsiteX7" fmla="*/ 1918 w 10000"/>
              <a:gd name="connsiteY7" fmla="*/ 8062 h 10147"/>
              <a:gd name="connsiteX8" fmla="*/ 0 w 10000"/>
              <a:gd name="connsiteY8" fmla="*/ 1000 h 10147"/>
              <a:gd name="connsiteX0" fmla="*/ 0 w 10000"/>
              <a:gd name="connsiteY0" fmla="*/ 1000 h 10000"/>
              <a:gd name="connsiteX1" fmla="*/ 2214 w 10000"/>
              <a:gd name="connsiteY1" fmla="*/ 1000 h 10000"/>
              <a:gd name="connsiteX2" fmla="*/ 5000 w 10000"/>
              <a:gd name="connsiteY2" fmla="*/ 1000 h 10000"/>
              <a:gd name="connsiteX3" fmla="*/ 7500 w 10000"/>
              <a:gd name="connsiteY3" fmla="*/ 0 h 10000"/>
              <a:gd name="connsiteX4" fmla="*/ 10000 w 10000"/>
              <a:gd name="connsiteY4" fmla="*/ 1000 h 10000"/>
              <a:gd name="connsiteX5" fmla="*/ 2500 w 10000"/>
              <a:gd name="connsiteY5" fmla="*/ 10000 h 10000"/>
              <a:gd name="connsiteX6" fmla="*/ 1918 w 10000"/>
              <a:gd name="connsiteY6" fmla="*/ 8062 h 10000"/>
              <a:gd name="connsiteX7" fmla="*/ 0 w 10000"/>
              <a:gd name="connsiteY7" fmla="*/ 1000 h 10000"/>
              <a:gd name="connsiteX0" fmla="*/ 0 w 10000"/>
              <a:gd name="connsiteY0" fmla="*/ 1494 h 10494"/>
              <a:gd name="connsiteX1" fmla="*/ 2214 w 10000"/>
              <a:gd name="connsiteY1" fmla="*/ 1494 h 10494"/>
              <a:gd name="connsiteX2" fmla="*/ 5000 w 10000"/>
              <a:gd name="connsiteY2" fmla="*/ 1494 h 10494"/>
              <a:gd name="connsiteX3" fmla="*/ 7500 w 10000"/>
              <a:gd name="connsiteY3" fmla="*/ 494 h 10494"/>
              <a:gd name="connsiteX4" fmla="*/ 10000 w 10000"/>
              <a:gd name="connsiteY4" fmla="*/ 10411 h 10494"/>
              <a:gd name="connsiteX5" fmla="*/ 2500 w 10000"/>
              <a:gd name="connsiteY5" fmla="*/ 10494 h 10494"/>
              <a:gd name="connsiteX6" fmla="*/ 1918 w 10000"/>
              <a:gd name="connsiteY6" fmla="*/ 8556 h 10494"/>
              <a:gd name="connsiteX7" fmla="*/ 0 w 10000"/>
              <a:gd name="connsiteY7" fmla="*/ 1494 h 10494"/>
              <a:gd name="connsiteX0" fmla="*/ 0 w 9971"/>
              <a:gd name="connsiteY0" fmla="*/ 1503 h 10545"/>
              <a:gd name="connsiteX1" fmla="*/ 2214 w 9971"/>
              <a:gd name="connsiteY1" fmla="*/ 1503 h 10545"/>
              <a:gd name="connsiteX2" fmla="*/ 5000 w 9971"/>
              <a:gd name="connsiteY2" fmla="*/ 1503 h 10545"/>
              <a:gd name="connsiteX3" fmla="*/ 7500 w 9971"/>
              <a:gd name="connsiteY3" fmla="*/ 503 h 10545"/>
              <a:gd name="connsiteX4" fmla="*/ 9971 w 9971"/>
              <a:gd name="connsiteY4" fmla="*/ 10545 h 10545"/>
              <a:gd name="connsiteX5" fmla="*/ 2500 w 9971"/>
              <a:gd name="connsiteY5" fmla="*/ 10503 h 10545"/>
              <a:gd name="connsiteX6" fmla="*/ 1918 w 9971"/>
              <a:gd name="connsiteY6" fmla="*/ 8565 h 10545"/>
              <a:gd name="connsiteX7" fmla="*/ 0 w 9971"/>
              <a:gd name="connsiteY7" fmla="*/ 1503 h 10545"/>
              <a:gd name="connsiteX0" fmla="*/ 0 w 10000"/>
              <a:gd name="connsiteY0" fmla="*/ 1425 h 10059"/>
              <a:gd name="connsiteX1" fmla="*/ 2220 w 10000"/>
              <a:gd name="connsiteY1" fmla="*/ 1425 h 10059"/>
              <a:gd name="connsiteX2" fmla="*/ 5015 w 10000"/>
              <a:gd name="connsiteY2" fmla="*/ 1425 h 10059"/>
              <a:gd name="connsiteX3" fmla="*/ 7522 w 10000"/>
              <a:gd name="connsiteY3" fmla="*/ 477 h 10059"/>
              <a:gd name="connsiteX4" fmla="*/ 10000 w 10000"/>
              <a:gd name="connsiteY4" fmla="*/ 10000 h 10059"/>
              <a:gd name="connsiteX5" fmla="*/ 2450 w 10000"/>
              <a:gd name="connsiteY5" fmla="*/ 10059 h 10059"/>
              <a:gd name="connsiteX6" fmla="*/ 1924 w 10000"/>
              <a:gd name="connsiteY6" fmla="*/ 8122 h 10059"/>
              <a:gd name="connsiteX7" fmla="*/ 0 w 10000"/>
              <a:gd name="connsiteY7" fmla="*/ 1425 h 10059"/>
              <a:gd name="connsiteX0" fmla="*/ 0 w 10000"/>
              <a:gd name="connsiteY0" fmla="*/ 1425 h 10059"/>
              <a:gd name="connsiteX1" fmla="*/ 2220 w 10000"/>
              <a:gd name="connsiteY1" fmla="*/ 1425 h 10059"/>
              <a:gd name="connsiteX2" fmla="*/ 5015 w 10000"/>
              <a:gd name="connsiteY2" fmla="*/ 1425 h 10059"/>
              <a:gd name="connsiteX3" fmla="*/ 7522 w 10000"/>
              <a:gd name="connsiteY3" fmla="*/ 477 h 10059"/>
              <a:gd name="connsiteX4" fmla="*/ 10000 w 10000"/>
              <a:gd name="connsiteY4" fmla="*/ 10000 h 10059"/>
              <a:gd name="connsiteX5" fmla="*/ 2450 w 10000"/>
              <a:gd name="connsiteY5" fmla="*/ 10059 h 10059"/>
              <a:gd name="connsiteX6" fmla="*/ 1924 w 10000"/>
              <a:gd name="connsiteY6" fmla="*/ 8122 h 10059"/>
              <a:gd name="connsiteX7" fmla="*/ 0 w 10000"/>
              <a:gd name="connsiteY7" fmla="*/ 1425 h 10059"/>
              <a:gd name="connsiteX0" fmla="*/ 0 w 10000"/>
              <a:gd name="connsiteY0" fmla="*/ 1425 h 10059"/>
              <a:gd name="connsiteX1" fmla="*/ 2220 w 10000"/>
              <a:gd name="connsiteY1" fmla="*/ 1425 h 10059"/>
              <a:gd name="connsiteX2" fmla="*/ 5015 w 10000"/>
              <a:gd name="connsiteY2" fmla="*/ 1425 h 10059"/>
              <a:gd name="connsiteX3" fmla="*/ 7522 w 10000"/>
              <a:gd name="connsiteY3" fmla="*/ 477 h 10059"/>
              <a:gd name="connsiteX4" fmla="*/ 10000 w 10000"/>
              <a:gd name="connsiteY4" fmla="*/ 10000 h 10059"/>
              <a:gd name="connsiteX5" fmla="*/ 2450 w 10000"/>
              <a:gd name="connsiteY5" fmla="*/ 10059 h 10059"/>
              <a:gd name="connsiteX6" fmla="*/ 1924 w 10000"/>
              <a:gd name="connsiteY6" fmla="*/ 8122 h 10059"/>
              <a:gd name="connsiteX7" fmla="*/ 0 w 10000"/>
              <a:gd name="connsiteY7" fmla="*/ 1425 h 10059"/>
              <a:gd name="connsiteX0" fmla="*/ 0 w 10000"/>
              <a:gd name="connsiteY0" fmla="*/ 1425 h 10059"/>
              <a:gd name="connsiteX1" fmla="*/ 2220 w 10000"/>
              <a:gd name="connsiteY1" fmla="*/ 1425 h 10059"/>
              <a:gd name="connsiteX2" fmla="*/ 5015 w 10000"/>
              <a:gd name="connsiteY2" fmla="*/ 1425 h 10059"/>
              <a:gd name="connsiteX3" fmla="*/ 7522 w 10000"/>
              <a:gd name="connsiteY3" fmla="*/ 477 h 10059"/>
              <a:gd name="connsiteX4" fmla="*/ 10000 w 10000"/>
              <a:gd name="connsiteY4" fmla="*/ 10000 h 10059"/>
              <a:gd name="connsiteX5" fmla="*/ 2450 w 10000"/>
              <a:gd name="connsiteY5" fmla="*/ 10059 h 10059"/>
              <a:gd name="connsiteX6" fmla="*/ 1924 w 10000"/>
              <a:gd name="connsiteY6" fmla="*/ 8122 h 10059"/>
              <a:gd name="connsiteX7" fmla="*/ 0 w 10000"/>
              <a:gd name="connsiteY7" fmla="*/ 1425 h 10059"/>
              <a:gd name="connsiteX0" fmla="*/ 0 w 10000"/>
              <a:gd name="connsiteY0" fmla="*/ 1425 h 10059"/>
              <a:gd name="connsiteX1" fmla="*/ 2220 w 10000"/>
              <a:gd name="connsiteY1" fmla="*/ 1425 h 10059"/>
              <a:gd name="connsiteX2" fmla="*/ 5015 w 10000"/>
              <a:gd name="connsiteY2" fmla="*/ 1425 h 10059"/>
              <a:gd name="connsiteX3" fmla="*/ 7522 w 10000"/>
              <a:gd name="connsiteY3" fmla="*/ 477 h 10059"/>
              <a:gd name="connsiteX4" fmla="*/ 10000 w 10000"/>
              <a:gd name="connsiteY4" fmla="*/ 10000 h 10059"/>
              <a:gd name="connsiteX5" fmla="*/ 2450 w 10000"/>
              <a:gd name="connsiteY5" fmla="*/ 10059 h 10059"/>
              <a:gd name="connsiteX6" fmla="*/ 1924 w 10000"/>
              <a:gd name="connsiteY6" fmla="*/ 8122 h 10059"/>
              <a:gd name="connsiteX7" fmla="*/ 0 w 10000"/>
              <a:gd name="connsiteY7" fmla="*/ 1425 h 10059"/>
              <a:gd name="connsiteX0" fmla="*/ 0 w 10000"/>
              <a:gd name="connsiteY0" fmla="*/ 1425 h 10000"/>
              <a:gd name="connsiteX1" fmla="*/ 2220 w 10000"/>
              <a:gd name="connsiteY1" fmla="*/ 1425 h 10000"/>
              <a:gd name="connsiteX2" fmla="*/ 5015 w 10000"/>
              <a:gd name="connsiteY2" fmla="*/ 1425 h 10000"/>
              <a:gd name="connsiteX3" fmla="*/ 7522 w 10000"/>
              <a:gd name="connsiteY3" fmla="*/ 477 h 10000"/>
              <a:gd name="connsiteX4" fmla="*/ 10000 w 10000"/>
              <a:gd name="connsiteY4" fmla="*/ 10000 h 10000"/>
              <a:gd name="connsiteX5" fmla="*/ 2360 w 10000"/>
              <a:gd name="connsiteY5" fmla="*/ 9982 h 10000"/>
              <a:gd name="connsiteX6" fmla="*/ 1924 w 10000"/>
              <a:gd name="connsiteY6" fmla="*/ 8122 h 10000"/>
              <a:gd name="connsiteX7" fmla="*/ 0 w 10000"/>
              <a:gd name="connsiteY7" fmla="*/ 1425 h 10000"/>
              <a:gd name="connsiteX0" fmla="*/ 0 w 10000"/>
              <a:gd name="connsiteY0" fmla="*/ 1425 h 10000"/>
              <a:gd name="connsiteX1" fmla="*/ 2220 w 10000"/>
              <a:gd name="connsiteY1" fmla="*/ 1425 h 10000"/>
              <a:gd name="connsiteX2" fmla="*/ 5015 w 10000"/>
              <a:gd name="connsiteY2" fmla="*/ 1425 h 10000"/>
              <a:gd name="connsiteX3" fmla="*/ 7522 w 10000"/>
              <a:gd name="connsiteY3" fmla="*/ 477 h 10000"/>
              <a:gd name="connsiteX4" fmla="*/ 10000 w 10000"/>
              <a:gd name="connsiteY4" fmla="*/ 10000 h 10000"/>
              <a:gd name="connsiteX5" fmla="*/ 2360 w 10000"/>
              <a:gd name="connsiteY5" fmla="*/ 9982 h 10000"/>
              <a:gd name="connsiteX6" fmla="*/ 1924 w 10000"/>
              <a:gd name="connsiteY6" fmla="*/ 8122 h 10000"/>
              <a:gd name="connsiteX7" fmla="*/ 0 w 10000"/>
              <a:gd name="connsiteY7" fmla="*/ 1425 h 10000"/>
              <a:gd name="connsiteX0" fmla="*/ 0 w 10000"/>
              <a:gd name="connsiteY0" fmla="*/ 1425 h 10000"/>
              <a:gd name="connsiteX1" fmla="*/ 2220 w 10000"/>
              <a:gd name="connsiteY1" fmla="*/ 1425 h 10000"/>
              <a:gd name="connsiteX2" fmla="*/ 5015 w 10000"/>
              <a:gd name="connsiteY2" fmla="*/ 1425 h 10000"/>
              <a:gd name="connsiteX3" fmla="*/ 7522 w 10000"/>
              <a:gd name="connsiteY3" fmla="*/ 477 h 10000"/>
              <a:gd name="connsiteX4" fmla="*/ 10000 w 10000"/>
              <a:gd name="connsiteY4" fmla="*/ 10000 h 10000"/>
              <a:gd name="connsiteX5" fmla="*/ 2270 w 10000"/>
              <a:gd name="connsiteY5" fmla="*/ 9982 h 10000"/>
              <a:gd name="connsiteX6" fmla="*/ 1924 w 10000"/>
              <a:gd name="connsiteY6" fmla="*/ 8122 h 10000"/>
              <a:gd name="connsiteX7" fmla="*/ 0 w 10000"/>
              <a:gd name="connsiteY7" fmla="*/ 1425 h 10000"/>
              <a:gd name="connsiteX0" fmla="*/ 0 w 10000"/>
              <a:gd name="connsiteY0" fmla="*/ 1425 h 10000"/>
              <a:gd name="connsiteX1" fmla="*/ 2220 w 10000"/>
              <a:gd name="connsiteY1" fmla="*/ 1425 h 10000"/>
              <a:gd name="connsiteX2" fmla="*/ 5015 w 10000"/>
              <a:gd name="connsiteY2" fmla="*/ 1425 h 10000"/>
              <a:gd name="connsiteX3" fmla="*/ 7522 w 10000"/>
              <a:gd name="connsiteY3" fmla="*/ 477 h 10000"/>
              <a:gd name="connsiteX4" fmla="*/ 10000 w 10000"/>
              <a:gd name="connsiteY4" fmla="*/ 10000 h 10000"/>
              <a:gd name="connsiteX5" fmla="*/ 2270 w 10000"/>
              <a:gd name="connsiteY5" fmla="*/ 9982 h 10000"/>
              <a:gd name="connsiteX6" fmla="*/ 1409 w 10000"/>
              <a:gd name="connsiteY6" fmla="*/ 6996 h 10000"/>
              <a:gd name="connsiteX7" fmla="*/ 0 w 10000"/>
              <a:gd name="connsiteY7" fmla="*/ 1425 h 10000"/>
              <a:gd name="connsiteX0" fmla="*/ 0 w 10000"/>
              <a:gd name="connsiteY0" fmla="*/ 1425 h 10000"/>
              <a:gd name="connsiteX1" fmla="*/ 2220 w 10000"/>
              <a:gd name="connsiteY1" fmla="*/ 1425 h 10000"/>
              <a:gd name="connsiteX2" fmla="*/ 5015 w 10000"/>
              <a:gd name="connsiteY2" fmla="*/ 1425 h 10000"/>
              <a:gd name="connsiteX3" fmla="*/ 7522 w 10000"/>
              <a:gd name="connsiteY3" fmla="*/ 477 h 10000"/>
              <a:gd name="connsiteX4" fmla="*/ 10000 w 10000"/>
              <a:gd name="connsiteY4" fmla="*/ 10000 h 10000"/>
              <a:gd name="connsiteX5" fmla="*/ 2270 w 10000"/>
              <a:gd name="connsiteY5" fmla="*/ 9982 h 10000"/>
              <a:gd name="connsiteX6" fmla="*/ 1409 w 10000"/>
              <a:gd name="connsiteY6" fmla="*/ 6996 h 10000"/>
              <a:gd name="connsiteX7" fmla="*/ 0 w 10000"/>
              <a:gd name="connsiteY7" fmla="*/ 1425 h 10000"/>
              <a:gd name="connsiteX0" fmla="*/ 0 w 10000"/>
              <a:gd name="connsiteY0" fmla="*/ 1425 h 10000"/>
              <a:gd name="connsiteX1" fmla="*/ 2220 w 10000"/>
              <a:gd name="connsiteY1" fmla="*/ 1425 h 10000"/>
              <a:gd name="connsiteX2" fmla="*/ 5015 w 10000"/>
              <a:gd name="connsiteY2" fmla="*/ 1425 h 10000"/>
              <a:gd name="connsiteX3" fmla="*/ 7522 w 10000"/>
              <a:gd name="connsiteY3" fmla="*/ 477 h 10000"/>
              <a:gd name="connsiteX4" fmla="*/ 10000 w 10000"/>
              <a:gd name="connsiteY4" fmla="*/ 10000 h 10000"/>
              <a:gd name="connsiteX5" fmla="*/ 2270 w 10000"/>
              <a:gd name="connsiteY5" fmla="*/ 9982 h 10000"/>
              <a:gd name="connsiteX6" fmla="*/ 1409 w 10000"/>
              <a:gd name="connsiteY6" fmla="*/ 6996 h 10000"/>
              <a:gd name="connsiteX7" fmla="*/ 0 w 10000"/>
              <a:gd name="connsiteY7" fmla="*/ 1425 h 10000"/>
              <a:gd name="connsiteX0" fmla="*/ 0 w 10000"/>
              <a:gd name="connsiteY0" fmla="*/ 1425 h 10000"/>
              <a:gd name="connsiteX1" fmla="*/ 5015 w 10000"/>
              <a:gd name="connsiteY1" fmla="*/ 1425 h 10000"/>
              <a:gd name="connsiteX2" fmla="*/ 7522 w 10000"/>
              <a:gd name="connsiteY2" fmla="*/ 477 h 10000"/>
              <a:gd name="connsiteX3" fmla="*/ 10000 w 10000"/>
              <a:gd name="connsiteY3" fmla="*/ 10000 h 10000"/>
              <a:gd name="connsiteX4" fmla="*/ 2270 w 10000"/>
              <a:gd name="connsiteY4" fmla="*/ 9982 h 10000"/>
              <a:gd name="connsiteX5" fmla="*/ 1409 w 10000"/>
              <a:gd name="connsiteY5" fmla="*/ 6996 h 10000"/>
              <a:gd name="connsiteX6" fmla="*/ 0 w 10000"/>
              <a:gd name="connsiteY6" fmla="*/ 1425 h 10000"/>
              <a:gd name="connsiteX0" fmla="*/ 0 w 10000"/>
              <a:gd name="connsiteY0" fmla="*/ 1580 h 10155"/>
              <a:gd name="connsiteX1" fmla="*/ 7522 w 10000"/>
              <a:gd name="connsiteY1" fmla="*/ 632 h 10155"/>
              <a:gd name="connsiteX2" fmla="*/ 10000 w 10000"/>
              <a:gd name="connsiteY2" fmla="*/ 10155 h 10155"/>
              <a:gd name="connsiteX3" fmla="*/ 2270 w 10000"/>
              <a:gd name="connsiteY3" fmla="*/ 10137 h 10155"/>
              <a:gd name="connsiteX4" fmla="*/ 1409 w 10000"/>
              <a:gd name="connsiteY4" fmla="*/ 7151 h 10155"/>
              <a:gd name="connsiteX5" fmla="*/ 0 w 10000"/>
              <a:gd name="connsiteY5" fmla="*/ 1580 h 10155"/>
              <a:gd name="connsiteX0" fmla="*/ 1159 w 9501"/>
              <a:gd name="connsiteY0" fmla="*/ 1007 h 10538"/>
              <a:gd name="connsiteX1" fmla="*/ 7023 w 9501"/>
              <a:gd name="connsiteY1" fmla="*/ 1015 h 10538"/>
              <a:gd name="connsiteX2" fmla="*/ 9501 w 9501"/>
              <a:gd name="connsiteY2" fmla="*/ 10538 h 10538"/>
              <a:gd name="connsiteX3" fmla="*/ 1771 w 9501"/>
              <a:gd name="connsiteY3" fmla="*/ 10520 h 10538"/>
              <a:gd name="connsiteX4" fmla="*/ 910 w 9501"/>
              <a:gd name="connsiteY4" fmla="*/ 7534 h 10538"/>
              <a:gd name="connsiteX5" fmla="*/ 1159 w 9501"/>
              <a:gd name="connsiteY5" fmla="*/ 1007 h 10538"/>
              <a:gd name="connsiteX0" fmla="*/ 1746 w 10526"/>
              <a:gd name="connsiteY0" fmla="*/ 956 h 10000"/>
              <a:gd name="connsiteX1" fmla="*/ 7918 w 10526"/>
              <a:gd name="connsiteY1" fmla="*/ 963 h 10000"/>
              <a:gd name="connsiteX2" fmla="*/ 10526 w 10526"/>
              <a:gd name="connsiteY2" fmla="*/ 10000 h 10000"/>
              <a:gd name="connsiteX3" fmla="*/ 2390 w 10526"/>
              <a:gd name="connsiteY3" fmla="*/ 9983 h 10000"/>
              <a:gd name="connsiteX4" fmla="*/ 1484 w 10526"/>
              <a:gd name="connsiteY4" fmla="*/ 7149 h 10000"/>
              <a:gd name="connsiteX5" fmla="*/ 1746 w 10526"/>
              <a:gd name="connsiteY5" fmla="*/ 956 h 10000"/>
              <a:gd name="connsiteX0" fmla="*/ 1746 w 10526"/>
              <a:gd name="connsiteY0" fmla="*/ 956 h 10000"/>
              <a:gd name="connsiteX1" fmla="*/ 7918 w 10526"/>
              <a:gd name="connsiteY1" fmla="*/ 963 h 10000"/>
              <a:gd name="connsiteX2" fmla="*/ 10526 w 10526"/>
              <a:gd name="connsiteY2" fmla="*/ 10000 h 10000"/>
              <a:gd name="connsiteX3" fmla="*/ 2390 w 10526"/>
              <a:gd name="connsiteY3" fmla="*/ 9983 h 10000"/>
              <a:gd name="connsiteX4" fmla="*/ 1484 w 10526"/>
              <a:gd name="connsiteY4" fmla="*/ 7149 h 10000"/>
              <a:gd name="connsiteX5" fmla="*/ 1746 w 10526"/>
              <a:gd name="connsiteY5" fmla="*/ 956 h 10000"/>
              <a:gd name="connsiteX0" fmla="*/ 1746 w 10526"/>
              <a:gd name="connsiteY0" fmla="*/ 645 h 9689"/>
              <a:gd name="connsiteX1" fmla="*/ 7918 w 10526"/>
              <a:gd name="connsiteY1" fmla="*/ 652 h 9689"/>
              <a:gd name="connsiteX2" fmla="*/ 10526 w 10526"/>
              <a:gd name="connsiteY2" fmla="*/ 9689 h 9689"/>
              <a:gd name="connsiteX3" fmla="*/ 2390 w 10526"/>
              <a:gd name="connsiteY3" fmla="*/ 9672 h 9689"/>
              <a:gd name="connsiteX4" fmla="*/ 1484 w 10526"/>
              <a:gd name="connsiteY4" fmla="*/ 6838 h 9689"/>
              <a:gd name="connsiteX5" fmla="*/ 1746 w 10526"/>
              <a:gd name="connsiteY5" fmla="*/ 645 h 9689"/>
              <a:gd name="connsiteX0" fmla="*/ 1659 w 10000"/>
              <a:gd name="connsiteY0" fmla="*/ 665 h 9999"/>
              <a:gd name="connsiteX1" fmla="*/ 7522 w 10000"/>
              <a:gd name="connsiteY1" fmla="*/ 672 h 9999"/>
              <a:gd name="connsiteX2" fmla="*/ 10000 w 10000"/>
              <a:gd name="connsiteY2" fmla="*/ 9999 h 9999"/>
              <a:gd name="connsiteX3" fmla="*/ 2271 w 10000"/>
              <a:gd name="connsiteY3" fmla="*/ 9981 h 9999"/>
              <a:gd name="connsiteX4" fmla="*/ 1410 w 10000"/>
              <a:gd name="connsiteY4" fmla="*/ 7056 h 9999"/>
              <a:gd name="connsiteX5" fmla="*/ 1659 w 10000"/>
              <a:gd name="connsiteY5" fmla="*/ 665 h 9999"/>
              <a:gd name="connsiteX0" fmla="*/ 1659 w 10692"/>
              <a:gd name="connsiteY0" fmla="*/ 609 h 9944"/>
              <a:gd name="connsiteX1" fmla="*/ 10099 w 10692"/>
              <a:gd name="connsiteY1" fmla="*/ 692 h 9944"/>
              <a:gd name="connsiteX2" fmla="*/ 10000 w 10692"/>
              <a:gd name="connsiteY2" fmla="*/ 9944 h 9944"/>
              <a:gd name="connsiteX3" fmla="*/ 2271 w 10692"/>
              <a:gd name="connsiteY3" fmla="*/ 9926 h 9944"/>
              <a:gd name="connsiteX4" fmla="*/ 1410 w 10692"/>
              <a:gd name="connsiteY4" fmla="*/ 7001 h 9944"/>
              <a:gd name="connsiteX5" fmla="*/ 1659 w 10692"/>
              <a:gd name="connsiteY5" fmla="*/ 609 h 9944"/>
              <a:gd name="connsiteX0" fmla="*/ 1552 w 9999"/>
              <a:gd name="connsiteY0" fmla="*/ 0 h 9388"/>
              <a:gd name="connsiteX1" fmla="*/ 9445 w 9999"/>
              <a:gd name="connsiteY1" fmla="*/ 84 h 9388"/>
              <a:gd name="connsiteX2" fmla="*/ 9353 w 9999"/>
              <a:gd name="connsiteY2" fmla="*/ 9388 h 9388"/>
              <a:gd name="connsiteX3" fmla="*/ 2124 w 9999"/>
              <a:gd name="connsiteY3" fmla="*/ 9370 h 9388"/>
              <a:gd name="connsiteX4" fmla="*/ 1319 w 9999"/>
              <a:gd name="connsiteY4" fmla="*/ 6428 h 9388"/>
              <a:gd name="connsiteX5" fmla="*/ 1552 w 9999"/>
              <a:gd name="connsiteY5" fmla="*/ 0 h 9388"/>
              <a:gd name="connsiteX0" fmla="*/ 1552 w 9446"/>
              <a:gd name="connsiteY0" fmla="*/ 0 h 10000"/>
              <a:gd name="connsiteX1" fmla="*/ 9446 w 9446"/>
              <a:gd name="connsiteY1" fmla="*/ 89 h 10000"/>
              <a:gd name="connsiteX2" fmla="*/ 9354 w 9446"/>
              <a:gd name="connsiteY2" fmla="*/ 10000 h 10000"/>
              <a:gd name="connsiteX3" fmla="*/ 2124 w 9446"/>
              <a:gd name="connsiteY3" fmla="*/ 9981 h 10000"/>
              <a:gd name="connsiteX4" fmla="*/ 1319 w 9446"/>
              <a:gd name="connsiteY4" fmla="*/ 6847 h 10000"/>
              <a:gd name="connsiteX5" fmla="*/ 1552 w 9446"/>
              <a:gd name="connsiteY5" fmla="*/ 0 h 10000"/>
              <a:gd name="connsiteX0" fmla="*/ 1643 w 9956"/>
              <a:gd name="connsiteY0" fmla="*/ 24 h 10024"/>
              <a:gd name="connsiteX1" fmla="*/ 9956 w 9956"/>
              <a:gd name="connsiteY1" fmla="*/ 0 h 10024"/>
              <a:gd name="connsiteX2" fmla="*/ 9903 w 9956"/>
              <a:gd name="connsiteY2" fmla="*/ 10024 h 10024"/>
              <a:gd name="connsiteX3" fmla="*/ 2249 w 9956"/>
              <a:gd name="connsiteY3" fmla="*/ 10005 h 10024"/>
              <a:gd name="connsiteX4" fmla="*/ 1396 w 9956"/>
              <a:gd name="connsiteY4" fmla="*/ 6871 h 10024"/>
              <a:gd name="connsiteX5" fmla="*/ 1643 w 9956"/>
              <a:gd name="connsiteY5" fmla="*/ 24 h 10024"/>
              <a:gd name="connsiteX0" fmla="*/ 1650 w 10000"/>
              <a:gd name="connsiteY0" fmla="*/ 24 h 10000"/>
              <a:gd name="connsiteX1" fmla="*/ 10000 w 10000"/>
              <a:gd name="connsiteY1" fmla="*/ 0 h 10000"/>
              <a:gd name="connsiteX2" fmla="*/ 9947 w 10000"/>
              <a:gd name="connsiteY2" fmla="*/ 10000 h 10000"/>
              <a:gd name="connsiteX3" fmla="*/ 2259 w 10000"/>
              <a:gd name="connsiteY3" fmla="*/ 9981 h 10000"/>
              <a:gd name="connsiteX4" fmla="*/ 1402 w 10000"/>
              <a:gd name="connsiteY4" fmla="*/ 6855 h 10000"/>
              <a:gd name="connsiteX5" fmla="*/ 1650 w 10000"/>
              <a:gd name="connsiteY5" fmla="*/ 24 h 10000"/>
              <a:gd name="connsiteX0" fmla="*/ 1707 w 9968"/>
              <a:gd name="connsiteY0" fmla="*/ 0 h 10234"/>
              <a:gd name="connsiteX1" fmla="*/ 9968 w 9968"/>
              <a:gd name="connsiteY1" fmla="*/ 234 h 10234"/>
              <a:gd name="connsiteX2" fmla="*/ 9915 w 9968"/>
              <a:gd name="connsiteY2" fmla="*/ 10234 h 10234"/>
              <a:gd name="connsiteX3" fmla="*/ 2227 w 9968"/>
              <a:gd name="connsiteY3" fmla="*/ 10215 h 10234"/>
              <a:gd name="connsiteX4" fmla="*/ 1370 w 9968"/>
              <a:gd name="connsiteY4" fmla="*/ 7089 h 10234"/>
              <a:gd name="connsiteX5" fmla="*/ 1707 w 9968"/>
              <a:gd name="connsiteY5" fmla="*/ 0 h 10234"/>
              <a:gd name="connsiteX0" fmla="*/ 1682 w 10015"/>
              <a:gd name="connsiteY0" fmla="*/ 0 h 9779"/>
              <a:gd name="connsiteX1" fmla="*/ 10015 w 10015"/>
              <a:gd name="connsiteY1" fmla="*/ 8 h 9779"/>
              <a:gd name="connsiteX2" fmla="*/ 9962 w 10015"/>
              <a:gd name="connsiteY2" fmla="*/ 9779 h 9779"/>
              <a:gd name="connsiteX3" fmla="*/ 2249 w 10015"/>
              <a:gd name="connsiteY3" fmla="*/ 9760 h 9779"/>
              <a:gd name="connsiteX4" fmla="*/ 1389 w 10015"/>
              <a:gd name="connsiteY4" fmla="*/ 6706 h 9779"/>
              <a:gd name="connsiteX5" fmla="*/ 1682 w 10015"/>
              <a:gd name="connsiteY5" fmla="*/ 0 h 9779"/>
              <a:gd name="connsiteX0" fmla="*/ 1679 w 10000"/>
              <a:gd name="connsiteY0" fmla="*/ 0 h 10000"/>
              <a:gd name="connsiteX1" fmla="*/ 10000 w 10000"/>
              <a:gd name="connsiteY1" fmla="*/ 8 h 10000"/>
              <a:gd name="connsiteX2" fmla="*/ 9947 w 10000"/>
              <a:gd name="connsiteY2" fmla="*/ 10000 h 10000"/>
              <a:gd name="connsiteX3" fmla="*/ 2224 w 10000"/>
              <a:gd name="connsiteY3" fmla="*/ 9949 h 10000"/>
              <a:gd name="connsiteX4" fmla="*/ 1387 w 10000"/>
              <a:gd name="connsiteY4" fmla="*/ 6858 h 10000"/>
              <a:gd name="connsiteX5" fmla="*/ 1679 w 10000"/>
              <a:gd name="connsiteY5" fmla="*/ 0 h 10000"/>
              <a:gd name="connsiteX0" fmla="*/ 1679 w 10059"/>
              <a:gd name="connsiteY0" fmla="*/ 0 h 9984"/>
              <a:gd name="connsiteX1" fmla="*/ 10000 w 10059"/>
              <a:gd name="connsiteY1" fmla="*/ 8 h 9984"/>
              <a:gd name="connsiteX2" fmla="*/ 10059 w 10059"/>
              <a:gd name="connsiteY2" fmla="*/ 9984 h 9984"/>
              <a:gd name="connsiteX3" fmla="*/ 2224 w 10059"/>
              <a:gd name="connsiteY3" fmla="*/ 9949 h 9984"/>
              <a:gd name="connsiteX4" fmla="*/ 1387 w 10059"/>
              <a:gd name="connsiteY4" fmla="*/ 6858 h 9984"/>
              <a:gd name="connsiteX5" fmla="*/ 1679 w 10059"/>
              <a:gd name="connsiteY5" fmla="*/ 0 h 9984"/>
              <a:gd name="connsiteX0" fmla="*/ 1669 w 10244"/>
              <a:gd name="connsiteY0" fmla="*/ 0 h 10016"/>
              <a:gd name="connsiteX1" fmla="*/ 9941 w 10244"/>
              <a:gd name="connsiteY1" fmla="*/ 8 h 10016"/>
              <a:gd name="connsiteX2" fmla="*/ 10244 w 10244"/>
              <a:gd name="connsiteY2" fmla="*/ 10016 h 10016"/>
              <a:gd name="connsiteX3" fmla="*/ 2211 w 10244"/>
              <a:gd name="connsiteY3" fmla="*/ 9965 h 10016"/>
              <a:gd name="connsiteX4" fmla="*/ 1379 w 10244"/>
              <a:gd name="connsiteY4" fmla="*/ 6869 h 10016"/>
              <a:gd name="connsiteX5" fmla="*/ 1669 w 10244"/>
              <a:gd name="connsiteY5" fmla="*/ 0 h 10016"/>
              <a:gd name="connsiteX0" fmla="*/ 1669 w 9978"/>
              <a:gd name="connsiteY0" fmla="*/ 0 h 9984"/>
              <a:gd name="connsiteX1" fmla="*/ 9941 w 9978"/>
              <a:gd name="connsiteY1" fmla="*/ 8 h 9984"/>
              <a:gd name="connsiteX2" fmla="*/ 9978 w 9978"/>
              <a:gd name="connsiteY2" fmla="*/ 9984 h 9984"/>
              <a:gd name="connsiteX3" fmla="*/ 2211 w 9978"/>
              <a:gd name="connsiteY3" fmla="*/ 9965 h 9984"/>
              <a:gd name="connsiteX4" fmla="*/ 1379 w 9978"/>
              <a:gd name="connsiteY4" fmla="*/ 6869 h 9984"/>
              <a:gd name="connsiteX5" fmla="*/ 1669 w 9978"/>
              <a:gd name="connsiteY5" fmla="*/ 0 h 9984"/>
              <a:gd name="connsiteX0" fmla="*/ 1673 w 10000"/>
              <a:gd name="connsiteY0" fmla="*/ 0 h 10000"/>
              <a:gd name="connsiteX1" fmla="*/ 9963 w 10000"/>
              <a:gd name="connsiteY1" fmla="*/ 8 h 10000"/>
              <a:gd name="connsiteX2" fmla="*/ 10000 w 10000"/>
              <a:gd name="connsiteY2" fmla="*/ 10000 h 10000"/>
              <a:gd name="connsiteX3" fmla="*/ 2216 w 10000"/>
              <a:gd name="connsiteY3" fmla="*/ 9981 h 10000"/>
              <a:gd name="connsiteX4" fmla="*/ 1382 w 10000"/>
              <a:gd name="connsiteY4" fmla="*/ 6880 h 10000"/>
              <a:gd name="connsiteX5" fmla="*/ 1673 w 10000"/>
              <a:gd name="connsiteY5" fmla="*/ 0 h 10000"/>
              <a:gd name="connsiteX0" fmla="*/ 1673 w 10000"/>
              <a:gd name="connsiteY0" fmla="*/ 0 h 10002"/>
              <a:gd name="connsiteX1" fmla="*/ 9963 w 10000"/>
              <a:gd name="connsiteY1" fmla="*/ 8 h 10002"/>
              <a:gd name="connsiteX2" fmla="*/ 10000 w 10000"/>
              <a:gd name="connsiteY2" fmla="*/ 10000 h 10002"/>
              <a:gd name="connsiteX3" fmla="*/ 2216 w 10000"/>
              <a:gd name="connsiteY3" fmla="*/ 10002 h 10002"/>
              <a:gd name="connsiteX4" fmla="*/ 1382 w 10000"/>
              <a:gd name="connsiteY4" fmla="*/ 6880 h 10002"/>
              <a:gd name="connsiteX5" fmla="*/ 1673 w 10000"/>
              <a:gd name="connsiteY5" fmla="*/ 0 h 10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2">
                <a:moveTo>
                  <a:pt x="1673" y="0"/>
                </a:moveTo>
                <a:lnTo>
                  <a:pt x="9963" y="8"/>
                </a:lnTo>
                <a:cubicBezTo>
                  <a:pt x="9964" y="1660"/>
                  <a:pt x="10000" y="9451"/>
                  <a:pt x="10000" y="10000"/>
                </a:cubicBezTo>
                <a:lnTo>
                  <a:pt x="2216" y="10002"/>
                </a:lnTo>
                <a:cubicBezTo>
                  <a:pt x="2330" y="9065"/>
                  <a:pt x="2232" y="8404"/>
                  <a:pt x="1382" y="6880"/>
                </a:cubicBezTo>
                <a:cubicBezTo>
                  <a:pt x="-1046" y="2494"/>
                  <a:pt x="162" y="1705"/>
                  <a:pt x="1673" y="0"/>
                </a:cubicBezTo>
                <a:close/>
              </a:path>
            </a:pathLst>
          </a:custGeom>
          <a:solidFill>
            <a:srgbClr val="891C6C"/>
          </a:solidFill>
        </p:spPr>
        <p:txBody>
          <a:bodyPr/>
          <a:lstStyle/>
          <a:p>
            <a:endParaRPr lang="es-ES_trad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A0BFFD-E82A-DF4A-BFAD-921982BB6C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1234" y="2075674"/>
            <a:ext cx="6219217" cy="23876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D78CC9-E261-874C-807E-F03588E264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234" y="4555349"/>
            <a:ext cx="6219217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7C5CA9-8C2F-064E-8AFD-14F1A3DF1E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1234" y="290065"/>
            <a:ext cx="3211632" cy="1469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4106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ción Morada: 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BFE55-5BEC-4C4E-A044-BF93FDAB9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9C247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F13947-BBBE-C04E-AD62-B8F2397149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65C8B017-DC40-C141-BE0D-DE8F8C6E17FC}"/>
              </a:ext>
            </a:extLst>
          </p:cNvPr>
          <p:cNvSpPr/>
          <p:nvPr userDrawn="1"/>
        </p:nvSpPr>
        <p:spPr>
          <a:xfrm flipH="1">
            <a:off x="-12659" y="6333512"/>
            <a:ext cx="12204659" cy="524488"/>
          </a:xfrm>
          <a:custGeom>
            <a:avLst/>
            <a:gdLst>
              <a:gd name="connsiteX0" fmla="*/ 1089562 w 14318616"/>
              <a:gd name="connsiteY0" fmla="*/ 136929 h 575730"/>
              <a:gd name="connsiteX1" fmla="*/ 5312427 w 14318616"/>
              <a:gd name="connsiteY1" fmla="*/ 37177 h 575730"/>
              <a:gd name="connsiteX2" fmla="*/ 9635046 w 14318616"/>
              <a:gd name="connsiteY2" fmla="*/ 269933 h 575730"/>
              <a:gd name="connsiteX3" fmla="*/ 13276020 w 14318616"/>
              <a:gd name="connsiteY3" fmla="*/ 3926 h 575730"/>
              <a:gd name="connsiteX4" fmla="*/ 13259395 w 14318616"/>
              <a:gd name="connsiteY4" fmla="*/ 519315 h 575730"/>
              <a:gd name="connsiteX5" fmla="*/ 1072937 w 14318616"/>
              <a:gd name="connsiteY5" fmla="*/ 519315 h 575730"/>
              <a:gd name="connsiteX6" fmla="*/ 1089562 w 14318616"/>
              <a:gd name="connsiteY6" fmla="*/ 136929 h 575730"/>
              <a:gd name="connsiteX0" fmla="*/ 1089562 w 14318616"/>
              <a:gd name="connsiteY0" fmla="*/ 136929 h 575730"/>
              <a:gd name="connsiteX1" fmla="*/ 5312427 w 14318616"/>
              <a:gd name="connsiteY1" fmla="*/ 37177 h 575730"/>
              <a:gd name="connsiteX2" fmla="*/ 9635046 w 14318616"/>
              <a:gd name="connsiteY2" fmla="*/ 269933 h 575730"/>
              <a:gd name="connsiteX3" fmla="*/ 13276020 w 14318616"/>
              <a:gd name="connsiteY3" fmla="*/ 3926 h 575730"/>
              <a:gd name="connsiteX4" fmla="*/ 13259395 w 14318616"/>
              <a:gd name="connsiteY4" fmla="*/ 519315 h 575730"/>
              <a:gd name="connsiteX5" fmla="*/ 1072937 w 14318616"/>
              <a:gd name="connsiteY5" fmla="*/ 519315 h 575730"/>
              <a:gd name="connsiteX6" fmla="*/ 1089562 w 14318616"/>
              <a:gd name="connsiteY6" fmla="*/ 136929 h 575730"/>
              <a:gd name="connsiteX0" fmla="*/ 910858 w 14139912"/>
              <a:gd name="connsiteY0" fmla="*/ 136929 h 575730"/>
              <a:gd name="connsiteX1" fmla="*/ 5133723 w 14139912"/>
              <a:gd name="connsiteY1" fmla="*/ 37177 h 575730"/>
              <a:gd name="connsiteX2" fmla="*/ 9456342 w 14139912"/>
              <a:gd name="connsiteY2" fmla="*/ 269933 h 575730"/>
              <a:gd name="connsiteX3" fmla="*/ 13097316 w 14139912"/>
              <a:gd name="connsiteY3" fmla="*/ 3926 h 575730"/>
              <a:gd name="connsiteX4" fmla="*/ 13080691 w 14139912"/>
              <a:gd name="connsiteY4" fmla="*/ 519315 h 575730"/>
              <a:gd name="connsiteX5" fmla="*/ 894233 w 14139912"/>
              <a:gd name="connsiteY5" fmla="*/ 519315 h 575730"/>
              <a:gd name="connsiteX6" fmla="*/ 910858 w 14139912"/>
              <a:gd name="connsiteY6" fmla="*/ 136929 h 575730"/>
              <a:gd name="connsiteX0" fmla="*/ 910858 w 14139912"/>
              <a:gd name="connsiteY0" fmla="*/ 136929 h 575730"/>
              <a:gd name="connsiteX1" fmla="*/ 5133723 w 14139912"/>
              <a:gd name="connsiteY1" fmla="*/ 37177 h 575730"/>
              <a:gd name="connsiteX2" fmla="*/ 9456342 w 14139912"/>
              <a:gd name="connsiteY2" fmla="*/ 269933 h 575730"/>
              <a:gd name="connsiteX3" fmla="*/ 13097316 w 14139912"/>
              <a:gd name="connsiteY3" fmla="*/ 3926 h 575730"/>
              <a:gd name="connsiteX4" fmla="*/ 13080691 w 14139912"/>
              <a:gd name="connsiteY4" fmla="*/ 519315 h 575730"/>
              <a:gd name="connsiteX5" fmla="*/ 894233 w 14139912"/>
              <a:gd name="connsiteY5" fmla="*/ 519315 h 575730"/>
              <a:gd name="connsiteX6" fmla="*/ 910858 w 14139912"/>
              <a:gd name="connsiteY6" fmla="*/ 136929 h 575730"/>
              <a:gd name="connsiteX0" fmla="*/ 18762 w 13247816"/>
              <a:gd name="connsiteY0" fmla="*/ 136929 h 575730"/>
              <a:gd name="connsiteX1" fmla="*/ 4241627 w 13247816"/>
              <a:gd name="connsiteY1" fmla="*/ 37177 h 575730"/>
              <a:gd name="connsiteX2" fmla="*/ 8564246 w 13247816"/>
              <a:gd name="connsiteY2" fmla="*/ 269933 h 575730"/>
              <a:gd name="connsiteX3" fmla="*/ 12205220 w 13247816"/>
              <a:gd name="connsiteY3" fmla="*/ 3926 h 575730"/>
              <a:gd name="connsiteX4" fmla="*/ 12188595 w 13247816"/>
              <a:gd name="connsiteY4" fmla="*/ 519315 h 575730"/>
              <a:gd name="connsiteX5" fmla="*/ 2137 w 13247816"/>
              <a:gd name="connsiteY5" fmla="*/ 519315 h 575730"/>
              <a:gd name="connsiteX6" fmla="*/ 18762 w 13247816"/>
              <a:gd name="connsiteY6" fmla="*/ 136929 h 575730"/>
              <a:gd name="connsiteX0" fmla="*/ 18762 w 13247816"/>
              <a:gd name="connsiteY0" fmla="*/ 136929 h 558827"/>
              <a:gd name="connsiteX1" fmla="*/ 4241627 w 13247816"/>
              <a:gd name="connsiteY1" fmla="*/ 37177 h 558827"/>
              <a:gd name="connsiteX2" fmla="*/ 8564246 w 13247816"/>
              <a:gd name="connsiteY2" fmla="*/ 269933 h 558827"/>
              <a:gd name="connsiteX3" fmla="*/ 12205220 w 13247816"/>
              <a:gd name="connsiteY3" fmla="*/ 3926 h 558827"/>
              <a:gd name="connsiteX4" fmla="*/ 12188595 w 13247816"/>
              <a:gd name="connsiteY4" fmla="*/ 519315 h 558827"/>
              <a:gd name="connsiteX5" fmla="*/ 2137 w 13247816"/>
              <a:gd name="connsiteY5" fmla="*/ 519315 h 558827"/>
              <a:gd name="connsiteX6" fmla="*/ 18762 w 13247816"/>
              <a:gd name="connsiteY6" fmla="*/ 136929 h 558827"/>
              <a:gd name="connsiteX0" fmla="*/ 18762 w 13247816"/>
              <a:gd name="connsiteY0" fmla="*/ 136929 h 558827"/>
              <a:gd name="connsiteX1" fmla="*/ 4241627 w 13247816"/>
              <a:gd name="connsiteY1" fmla="*/ 37177 h 558827"/>
              <a:gd name="connsiteX2" fmla="*/ 8564246 w 13247816"/>
              <a:gd name="connsiteY2" fmla="*/ 269933 h 558827"/>
              <a:gd name="connsiteX3" fmla="*/ 12205220 w 13247816"/>
              <a:gd name="connsiteY3" fmla="*/ 3926 h 558827"/>
              <a:gd name="connsiteX4" fmla="*/ 12188595 w 13247816"/>
              <a:gd name="connsiteY4" fmla="*/ 519315 h 558827"/>
              <a:gd name="connsiteX5" fmla="*/ 2137 w 13247816"/>
              <a:gd name="connsiteY5" fmla="*/ 519315 h 558827"/>
              <a:gd name="connsiteX6" fmla="*/ 18762 w 13247816"/>
              <a:gd name="connsiteY6" fmla="*/ 136929 h 558827"/>
              <a:gd name="connsiteX0" fmla="*/ 18762 w 13247816"/>
              <a:gd name="connsiteY0" fmla="*/ 136929 h 519315"/>
              <a:gd name="connsiteX1" fmla="*/ 4241627 w 13247816"/>
              <a:gd name="connsiteY1" fmla="*/ 37177 h 519315"/>
              <a:gd name="connsiteX2" fmla="*/ 8564246 w 13247816"/>
              <a:gd name="connsiteY2" fmla="*/ 269933 h 519315"/>
              <a:gd name="connsiteX3" fmla="*/ 12205220 w 13247816"/>
              <a:gd name="connsiteY3" fmla="*/ 3926 h 519315"/>
              <a:gd name="connsiteX4" fmla="*/ 12188595 w 13247816"/>
              <a:gd name="connsiteY4" fmla="*/ 519315 h 519315"/>
              <a:gd name="connsiteX5" fmla="*/ 2137 w 13247816"/>
              <a:gd name="connsiteY5" fmla="*/ 519315 h 519315"/>
              <a:gd name="connsiteX6" fmla="*/ 18762 w 13247816"/>
              <a:gd name="connsiteY6" fmla="*/ 136929 h 519315"/>
              <a:gd name="connsiteX0" fmla="*/ 18762 w 12473792"/>
              <a:gd name="connsiteY0" fmla="*/ 136929 h 519315"/>
              <a:gd name="connsiteX1" fmla="*/ 4241627 w 12473792"/>
              <a:gd name="connsiteY1" fmla="*/ 37177 h 519315"/>
              <a:gd name="connsiteX2" fmla="*/ 8564246 w 12473792"/>
              <a:gd name="connsiteY2" fmla="*/ 269933 h 519315"/>
              <a:gd name="connsiteX3" fmla="*/ 12205220 w 12473792"/>
              <a:gd name="connsiteY3" fmla="*/ 3926 h 519315"/>
              <a:gd name="connsiteX4" fmla="*/ 12188595 w 12473792"/>
              <a:gd name="connsiteY4" fmla="*/ 519315 h 519315"/>
              <a:gd name="connsiteX5" fmla="*/ 2137 w 12473792"/>
              <a:gd name="connsiteY5" fmla="*/ 519315 h 519315"/>
              <a:gd name="connsiteX6" fmla="*/ 18762 w 12473792"/>
              <a:gd name="connsiteY6" fmla="*/ 136929 h 519315"/>
              <a:gd name="connsiteX0" fmla="*/ 18762 w 12473792"/>
              <a:gd name="connsiteY0" fmla="*/ 136929 h 519315"/>
              <a:gd name="connsiteX1" fmla="*/ 4241627 w 12473792"/>
              <a:gd name="connsiteY1" fmla="*/ 37177 h 519315"/>
              <a:gd name="connsiteX2" fmla="*/ 8564246 w 12473792"/>
              <a:gd name="connsiteY2" fmla="*/ 269933 h 519315"/>
              <a:gd name="connsiteX3" fmla="*/ 12205220 w 12473792"/>
              <a:gd name="connsiteY3" fmla="*/ 3926 h 519315"/>
              <a:gd name="connsiteX4" fmla="*/ 12188595 w 12473792"/>
              <a:gd name="connsiteY4" fmla="*/ 519315 h 519315"/>
              <a:gd name="connsiteX5" fmla="*/ 2137 w 12473792"/>
              <a:gd name="connsiteY5" fmla="*/ 519315 h 519315"/>
              <a:gd name="connsiteX6" fmla="*/ 18762 w 12473792"/>
              <a:gd name="connsiteY6" fmla="*/ 136929 h 519315"/>
              <a:gd name="connsiteX0" fmla="*/ 18762 w 12205220"/>
              <a:gd name="connsiteY0" fmla="*/ 136929 h 519315"/>
              <a:gd name="connsiteX1" fmla="*/ 4241627 w 12205220"/>
              <a:gd name="connsiteY1" fmla="*/ 37177 h 519315"/>
              <a:gd name="connsiteX2" fmla="*/ 8564246 w 12205220"/>
              <a:gd name="connsiteY2" fmla="*/ 269933 h 519315"/>
              <a:gd name="connsiteX3" fmla="*/ 12205220 w 12205220"/>
              <a:gd name="connsiteY3" fmla="*/ 3926 h 519315"/>
              <a:gd name="connsiteX4" fmla="*/ 12188595 w 12205220"/>
              <a:gd name="connsiteY4" fmla="*/ 519315 h 519315"/>
              <a:gd name="connsiteX5" fmla="*/ 2137 w 12205220"/>
              <a:gd name="connsiteY5" fmla="*/ 519315 h 519315"/>
              <a:gd name="connsiteX6" fmla="*/ 18762 w 12205220"/>
              <a:gd name="connsiteY6" fmla="*/ 136929 h 519315"/>
              <a:gd name="connsiteX0" fmla="*/ 18762 w 12205220"/>
              <a:gd name="connsiteY0" fmla="*/ 133003 h 515389"/>
              <a:gd name="connsiteX1" fmla="*/ 4241627 w 12205220"/>
              <a:gd name="connsiteY1" fmla="*/ 33251 h 515389"/>
              <a:gd name="connsiteX2" fmla="*/ 8564246 w 12205220"/>
              <a:gd name="connsiteY2" fmla="*/ 266007 h 515389"/>
              <a:gd name="connsiteX3" fmla="*/ 12205220 w 12205220"/>
              <a:gd name="connsiteY3" fmla="*/ 0 h 515389"/>
              <a:gd name="connsiteX4" fmla="*/ 12188595 w 12205220"/>
              <a:gd name="connsiteY4" fmla="*/ 515389 h 515389"/>
              <a:gd name="connsiteX5" fmla="*/ 2137 w 12205220"/>
              <a:gd name="connsiteY5" fmla="*/ 515389 h 515389"/>
              <a:gd name="connsiteX6" fmla="*/ 18762 w 12205220"/>
              <a:gd name="connsiteY6" fmla="*/ 133003 h 515389"/>
              <a:gd name="connsiteX0" fmla="*/ 18762 w 12224581"/>
              <a:gd name="connsiteY0" fmla="*/ 133003 h 515389"/>
              <a:gd name="connsiteX1" fmla="*/ 4241627 w 12224581"/>
              <a:gd name="connsiteY1" fmla="*/ 33251 h 515389"/>
              <a:gd name="connsiteX2" fmla="*/ 8564246 w 12224581"/>
              <a:gd name="connsiteY2" fmla="*/ 266007 h 515389"/>
              <a:gd name="connsiteX3" fmla="*/ 12205220 w 12224581"/>
              <a:gd name="connsiteY3" fmla="*/ 0 h 515389"/>
              <a:gd name="connsiteX4" fmla="*/ 12218674 w 12224581"/>
              <a:gd name="connsiteY4" fmla="*/ 515389 h 515389"/>
              <a:gd name="connsiteX5" fmla="*/ 2137 w 12224581"/>
              <a:gd name="connsiteY5" fmla="*/ 515389 h 515389"/>
              <a:gd name="connsiteX6" fmla="*/ 18762 w 12224581"/>
              <a:gd name="connsiteY6" fmla="*/ 133003 h 515389"/>
              <a:gd name="connsiteX0" fmla="*/ 18762 w 12218674"/>
              <a:gd name="connsiteY0" fmla="*/ 133003 h 515389"/>
              <a:gd name="connsiteX1" fmla="*/ 4241627 w 12218674"/>
              <a:gd name="connsiteY1" fmla="*/ 33251 h 515389"/>
              <a:gd name="connsiteX2" fmla="*/ 8564246 w 12218674"/>
              <a:gd name="connsiteY2" fmla="*/ 266007 h 515389"/>
              <a:gd name="connsiteX3" fmla="*/ 12205220 w 12218674"/>
              <a:gd name="connsiteY3" fmla="*/ 0 h 515389"/>
              <a:gd name="connsiteX4" fmla="*/ 12218674 w 12218674"/>
              <a:gd name="connsiteY4" fmla="*/ 515389 h 515389"/>
              <a:gd name="connsiteX5" fmla="*/ 2137 w 12218674"/>
              <a:gd name="connsiteY5" fmla="*/ 515389 h 515389"/>
              <a:gd name="connsiteX6" fmla="*/ 18762 w 12218674"/>
              <a:gd name="connsiteY6" fmla="*/ 133003 h 515389"/>
              <a:gd name="connsiteX0" fmla="*/ 18762 w 12218674"/>
              <a:gd name="connsiteY0" fmla="*/ 133003 h 515389"/>
              <a:gd name="connsiteX1" fmla="*/ 4241627 w 12218674"/>
              <a:gd name="connsiteY1" fmla="*/ 33251 h 515389"/>
              <a:gd name="connsiteX2" fmla="*/ 8564246 w 12218674"/>
              <a:gd name="connsiteY2" fmla="*/ 266007 h 515389"/>
              <a:gd name="connsiteX3" fmla="*/ 12211235 w 12218674"/>
              <a:gd name="connsiteY3" fmla="*/ 0 h 515389"/>
              <a:gd name="connsiteX4" fmla="*/ 12218674 w 12218674"/>
              <a:gd name="connsiteY4" fmla="*/ 515389 h 515389"/>
              <a:gd name="connsiteX5" fmla="*/ 2137 w 12218674"/>
              <a:gd name="connsiteY5" fmla="*/ 515389 h 515389"/>
              <a:gd name="connsiteX6" fmla="*/ 18762 w 12218674"/>
              <a:gd name="connsiteY6" fmla="*/ 133003 h 515389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8762 w 12214125"/>
              <a:gd name="connsiteY0" fmla="*/ 133003 h 550791"/>
              <a:gd name="connsiteX1" fmla="*/ 4241627 w 12214125"/>
              <a:gd name="connsiteY1" fmla="*/ 33251 h 550791"/>
              <a:gd name="connsiteX2" fmla="*/ 8564246 w 12214125"/>
              <a:gd name="connsiteY2" fmla="*/ 266007 h 550791"/>
              <a:gd name="connsiteX3" fmla="*/ 12211235 w 12214125"/>
              <a:gd name="connsiteY3" fmla="*/ 0 h 550791"/>
              <a:gd name="connsiteX4" fmla="*/ 12214125 w 12214125"/>
              <a:gd name="connsiteY4" fmla="*/ 510840 h 550791"/>
              <a:gd name="connsiteX5" fmla="*/ 2137 w 12214125"/>
              <a:gd name="connsiteY5" fmla="*/ 515389 h 550791"/>
              <a:gd name="connsiteX6" fmla="*/ 18762 w 12214125"/>
              <a:gd name="connsiteY6" fmla="*/ 133003 h 550791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4472 w 12209835"/>
              <a:gd name="connsiteY0" fmla="*/ 133003 h 519938"/>
              <a:gd name="connsiteX1" fmla="*/ 4237337 w 12209835"/>
              <a:gd name="connsiteY1" fmla="*/ 33251 h 519938"/>
              <a:gd name="connsiteX2" fmla="*/ 8559956 w 12209835"/>
              <a:gd name="connsiteY2" fmla="*/ 266007 h 519938"/>
              <a:gd name="connsiteX3" fmla="*/ 12206945 w 12209835"/>
              <a:gd name="connsiteY3" fmla="*/ 0 h 519938"/>
              <a:gd name="connsiteX4" fmla="*/ 12209835 w 12209835"/>
              <a:gd name="connsiteY4" fmla="*/ 510840 h 519938"/>
              <a:gd name="connsiteX5" fmla="*/ 2397 w 12209835"/>
              <a:gd name="connsiteY5" fmla="*/ 519938 h 519938"/>
              <a:gd name="connsiteX6" fmla="*/ 14472 w 12209835"/>
              <a:gd name="connsiteY6" fmla="*/ 133003 h 519938"/>
              <a:gd name="connsiteX0" fmla="*/ 12075 w 12207438"/>
              <a:gd name="connsiteY0" fmla="*/ 133003 h 519938"/>
              <a:gd name="connsiteX1" fmla="*/ 4234940 w 12207438"/>
              <a:gd name="connsiteY1" fmla="*/ 33251 h 519938"/>
              <a:gd name="connsiteX2" fmla="*/ 8557559 w 12207438"/>
              <a:gd name="connsiteY2" fmla="*/ 266007 h 519938"/>
              <a:gd name="connsiteX3" fmla="*/ 12204548 w 12207438"/>
              <a:gd name="connsiteY3" fmla="*/ 0 h 519938"/>
              <a:gd name="connsiteX4" fmla="*/ 12207438 w 12207438"/>
              <a:gd name="connsiteY4" fmla="*/ 510840 h 519938"/>
              <a:gd name="connsiteX5" fmla="*/ 0 w 12207438"/>
              <a:gd name="connsiteY5" fmla="*/ 519938 h 519938"/>
              <a:gd name="connsiteX6" fmla="*/ 12075 w 12207438"/>
              <a:gd name="connsiteY6" fmla="*/ 133003 h 519938"/>
              <a:gd name="connsiteX0" fmla="*/ 71215 w 12266578"/>
              <a:gd name="connsiteY0" fmla="*/ 133003 h 519938"/>
              <a:gd name="connsiteX1" fmla="*/ 4294080 w 12266578"/>
              <a:gd name="connsiteY1" fmla="*/ 33251 h 519938"/>
              <a:gd name="connsiteX2" fmla="*/ 8616699 w 12266578"/>
              <a:gd name="connsiteY2" fmla="*/ 266007 h 519938"/>
              <a:gd name="connsiteX3" fmla="*/ 12263688 w 12266578"/>
              <a:gd name="connsiteY3" fmla="*/ 0 h 519938"/>
              <a:gd name="connsiteX4" fmla="*/ 12266578 w 12266578"/>
              <a:gd name="connsiteY4" fmla="*/ 510840 h 519938"/>
              <a:gd name="connsiteX5" fmla="*/ 0 w 12266578"/>
              <a:gd name="connsiteY5" fmla="*/ 519938 h 519938"/>
              <a:gd name="connsiteX6" fmla="*/ 71215 w 12266578"/>
              <a:gd name="connsiteY6" fmla="*/ 133003 h 519938"/>
              <a:gd name="connsiteX0" fmla="*/ 2976 w 12198339"/>
              <a:gd name="connsiteY0" fmla="*/ 133003 h 524488"/>
              <a:gd name="connsiteX1" fmla="*/ 4225841 w 12198339"/>
              <a:gd name="connsiteY1" fmla="*/ 33251 h 524488"/>
              <a:gd name="connsiteX2" fmla="*/ 8548460 w 12198339"/>
              <a:gd name="connsiteY2" fmla="*/ 266007 h 524488"/>
              <a:gd name="connsiteX3" fmla="*/ 12195449 w 12198339"/>
              <a:gd name="connsiteY3" fmla="*/ 0 h 524488"/>
              <a:gd name="connsiteX4" fmla="*/ 12198339 w 12198339"/>
              <a:gd name="connsiteY4" fmla="*/ 510840 h 524488"/>
              <a:gd name="connsiteX5" fmla="*/ 0 w 12198339"/>
              <a:gd name="connsiteY5" fmla="*/ 524488 h 524488"/>
              <a:gd name="connsiteX6" fmla="*/ 2976 w 12198339"/>
              <a:gd name="connsiteY6" fmla="*/ 133003 h 524488"/>
              <a:gd name="connsiteX0" fmla="*/ 0 w 12204462"/>
              <a:gd name="connsiteY0" fmla="*/ 137552 h 524488"/>
              <a:gd name="connsiteX1" fmla="*/ 4231964 w 12204462"/>
              <a:gd name="connsiteY1" fmla="*/ 33251 h 524488"/>
              <a:gd name="connsiteX2" fmla="*/ 8554583 w 12204462"/>
              <a:gd name="connsiteY2" fmla="*/ 266007 h 524488"/>
              <a:gd name="connsiteX3" fmla="*/ 12201572 w 12204462"/>
              <a:gd name="connsiteY3" fmla="*/ 0 h 524488"/>
              <a:gd name="connsiteX4" fmla="*/ 12204462 w 12204462"/>
              <a:gd name="connsiteY4" fmla="*/ 510840 h 524488"/>
              <a:gd name="connsiteX5" fmla="*/ 6123 w 12204462"/>
              <a:gd name="connsiteY5" fmla="*/ 524488 h 524488"/>
              <a:gd name="connsiteX6" fmla="*/ 0 w 12204462"/>
              <a:gd name="connsiteY6" fmla="*/ 137552 h 524488"/>
              <a:gd name="connsiteX0" fmla="*/ 26851 w 12231313"/>
              <a:gd name="connsiteY0" fmla="*/ 137552 h 524488"/>
              <a:gd name="connsiteX1" fmla="*/ 4258815 w 12231313"/>
              <a:gd name="connsiteY1" fmla="*/ 33251 h 524488"/>
              <a:gd name="connsiteX2" fmla="*/ 8581434 w 12231313"/>
              <a:gd name="connsiteY2" fmla="*/ 266007 h 524488"/>
              <a:gd name="connsiteX3" fmla="*/ 12228423 w 12231313"/>
              <a:gd name="connsiteY3" fmla="*/ 0 h 524488"/>
              <a:gd name="connsiteX4" fmla="*/ 12231313 w 12231313"/>
              <a:gd name="connsiteY4" fmla="*/ 510840 h 524488"/>
              <a:gd name="connsiteX5" fmla="*/ 32974 w 12231313"/>
              <a:gd name="connsiteY5" fmla="*/ 524488 h 524488"/>
              <a:gd name="connsiteX6" fmla="*/ 26851 w 12231313"/>
              <a:gd name="connsiteY6" fmla="*/ 137552 h 524488"/>
              <a:gd name="connsiteX0" fmla="*/ 0 w 12204462"/>
              <a:gd name="connsiteY0" fmla="*/ 137552 h 524488"/>
              <a:gd name="connsiteX1" fmla="*/ 4231964 w 12204462"/>
              <a:gd name="connsiteY1" fmla="*/ 33251 h 524488"/>
              <a:gd name="connsiteX2" fmla="*/ 8554583 w 12204462"/>
              <a:gd name="connsiteY2" fmla="*/ 266007 h 524488"/>
              <a:gd name="connsiteX3" fmla="*/ 12201572 w 12204462"/>
              <a:gd name="connsiteY3" fmla="*/ 0 h 524488"/>
              <a:gd name="connsiteX4" fmla="*/ 12204462 w 12204462"/>
              <a:gd name="connsiteY4" fmla="*/ 510840 h 524488"/>
              <a:gd name="connsiteX5" fmla="*/ 6123 w 12204462"/>
              <a:gd name="connsiteY5" fmla="*/ 524488 h 524488"/>
              <a:gd name="connsiteX6" fmla="*/ 0 w 12204462"/>
              <a:gd name="connsiteY6" fmla="*/ 137552 h 524488"/>
              <a:gd name="connsiteX0" fmla="*/ 0 w 12204462"/>
              <a:gd name="connsiteY0" fmla="*/ 137552 h 524488"/>
              <a:gd name="connsiteX1" fmla="*/ 4231964 w 12204462"/>
              <a:gd name="connsiteY1" fmla="*/ 33251 h 524488"/>
              <a:gd name="connsiteX2" fmla="*/ 8554583 w 12204462"/>
              <a:gd name="connsiteY2" fmla="*/ 266007 h 524488"/>
              <a:gd name="connsiteX3" fmla="*/ 12201572 w 12204462"/>
              <a:gd name="connsiteY3" fmla="*/ 0 h 524488"/>
              <a:gd name="connsiteX4" fmla="*/ 12204462 w 12204462"/>
              <a:gd name="connsiteY4" fmla="*/ 510840 h 524488"/>
              <a:gd name="connsiteX5" fmla="*/ 6123 w 12204462"/>
              <a:gd name="connsiteY5" fmla="*/ 524488 h 524488"/>
              <a:gd name="connsiteX6" fmla="*/ 0 w 12204462"/>
              <a:gd name="connsiteY6" fmla="*/ 137552 h 524488"/>
              <a:gd name="connsiteX0" fmla="*/ 0 w 12204462"/>
              <a:gd name="connsiteY0" fmla="*/ 160298 h 524488"/>
              <a:gd name="connsiteX1" fmla="*/ 4231964 w 12204462"/>
              <a:gd name="connsiteY1" fmla="*/ 33251 h 524488"/>
              <a:gd name="connsiteX2" fmla="*/ 8554583 w 12204462"/>
              <a:gd name="connsiteY2" fmla="*/ 266007 h 524488"/>
              <a:gd name="connsiteX3" fmla="*/ 12201572 w 12204462"/>
              <a:gd name="connsiteY3" fmla="*/ 0 h 524488"/>
              <a:gd name="connsiteX4" fmla="*/ 12204462 w 12204462"/>
              <a:gd name="connsiteY4" fmla="*/ 510840 h 524488"/>
              <a:gd name="connsiteX5" fmla="*/ 6123 w 12204462"/>
              <a:gd name="connsiteY5" fmla="*/ 524488 h 524488"/>
              <a:gd name="connsiteX6" fmla="*/ 0 w 12204462"/>
              <a:gd name="connsiteY6" fmla="*/ 160298 h 524488"/>
              <a:gd name="connsiteX0" fmla="*/ 197 w 12204659"/>
              <a:gd name="connsiteY0" fmla="*/ 160298 h 524488"/>
              <a:gd name="connsiteX1" fmla="*/ 4232161 w 12204659"/>
              <a:gd name="connsiteY1" fmla="*/ 33251 h 524488"/>
              <a:gd name="connsiteX2" fmla="*/ 8554780 w 12204659"/>
              <a:gd name="connsiteY2" fmla="*/ 266007 h 524488"/>
              <a:gd name="connsiteX3" fmla="*/ 12201769 w 12204659"/>
              <a:gd name="connsiteY3" fmla="*/ 0 h 524488"/>
              <a:gd name="connsiteX4" fmla="*/ 12204659 w 12204659"/>
              <a:gd name="connsiteY4" fmla="*/ 510840 h 524488"/>
              <a:gd name="connsiteX5" fmla="*/ 6320 w 12204659"/>
              <a:gd name="connsiteY5" fmla="*/ 524488 h 524488"/>
              <a:gd name="connsiteX6" fmla="*/ 197 w 12204659"/>
              <a:gd name="connsiteY6" fmla="*/ 160298 h 524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04659" h="524488">
                <a:moveTo>
                  <a:pt x="197" y="160298"/>
                </a:moveTo>
                <a:cubicBezTo>
                  <a:pt x="706779" y="79942"/>
                  <a:pt x="2806397" y="15633"/>
                  <a:pt x="4232161" y="33251"/>
                </a:cubicBezTo>
                <a:cubicBezTo>
                  <a:pt x="5657925" y="50869"/>
                  <a:pt x="7226512" y="271549"/>
                  <a:pt x="8554780" y="266007"/>
                </a:cubicBezTo>
                <a:cubicBezTo>
                  <a:pt x="9883048" y="260465"/>
                  <a:pt x="11573648" y="138909"/>
                  <a:pt x="12201769" y="0"/>
                </a:cubicBezTo>
                <a:cubicBezTo>
                  <a:pt x="12198232" y="222037"/>
                  <a:pt x="12200448" y="300703"/>
                  <a:pt x="12204659" y="510840"/>
                </a:cubicBezTo>
                <a:lnTo>
                  <a:pt x="6320" y="524488"/>
                </a:lnTo>
                <a:cubicBezTo>
                  <a:pt x="4421" y="293856"/>
                  <a:pt x="-1108" y="288563"/>
                  <a:pt x="197" y="160298"/>
                </a:cubicBezTo>
                <a:close/>
              </a:path>
            </a:pathLst>
          </a:custGeom>
          <a:solidFill>
            <a:srgbClr val="891C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E9AE7244-A577-EC48-BC7D-472AE0A95B70}"/>
              </a:ext>
            </a:extLst>
          </p:cNvPr>
          <p:cNvSpPr/>
          <p:nvPr userDrawn="1"/>
        </p:nvSpPr>
        <p:spPr>
          <a:xfrm>
            <a:off x="-9297" y="6350924"/>
            <a:ext cx="12204659" cy="524488"/>
          </a:xfrm>
          <a:custGeom>
            <a:avLst/>
            <a:gdLst>
              <a:gd name="connsiteX0" fmla="*/ 1089562 w 14318616"/>
              <a:gd name="connsiteY0" fmla="*/ 136929 h 575730"/>
              <a:gd name="connsiteX1" fmla="*/ 5312427 w 14318616"/>
              <a:gd name="connsiteY1" fmla="*/ 37177 h 575730"/>
              <a:gd name="connsiteX2" fmla="*/ 9635046 w 14318616"/>
              <a:gd name="connsiteY2" fmla="*/ 269933 h 575730"/>
              <a:gd name="connsiteX3" fmla="*/ 13276020 w 14318616"/>
              <a:gd name="connsiteY3" fmla="*/ 3926 h 575730"/>
              <a:gd name="connsiteX4" fmla="*/ 13259395 w 14318616"/>
              <a:gd name="connsiteY4" fmla="*/ 519315 h 575730"/>
              <a:gd name="connsiteX5" fmla="*/ 1072937 w 14318616"/>
              <a:gd name="connsiteY5" fmla="*/ 519315 h 575730"/>
              <a:gd name="connsiteX6" fmla="*/ 1089562 w 14318616"/>
              <a:gd name="connsiteY6" fmla="*/ 136929 h 575730"/>
              <a:gd name="connsiteX0" fmla="*/ 1089562 w 14318616"/>
              <a:gd name="connsiteY0" fmla="*/ 136929 h 575730"/>
              <a:gd name="connsiteX1" fmla="*/ 5312427 w 14318616"/>
              <a:gd name="connsiteY1" fmla="*/ 37177 h 575730"/>
              <a:gd name="connsiteX2" fmla="*/ 9635046 w 14318616"/>
              <a:gd name="connsiteY2" fmla="*/ 269933 h 575730"/>
              <a:gd name="connsiteX3" fmla="*/ 13276020 w 14318616"/>
              <a:gd name="connsiteY3" fmla="*/ 3926 h 575730"/>
              <a:gd name="connsiteX4" fmla="*/ 13259395 w 14318616"/>
              <a:gd name="connsiteY4" fmla="*/ 519315 h 575730"/>
              <a:gd name="connsiteX5" fmla="*/ 1072937 w 14318616"/>
              <a:gd name="connsiteY5" fmla="*/ 519315 h 575730"/>
              <a:gd name="connsiteX6" fmla="*/ 1089562 w 14318616"/>
              <a:gd name="connsiteY6" fmla="*/ 136929 h 575730"/>
              <a:gd name="connsiteX0" fmla="*/ 910858 w 14139912"/>
              <a:gd name="connsiteY0" fmla="*/ 136929 h 575730"/>
              <a:gd name="connsiteX1" fmla="*/ 5133723 w 14139912"/>
              <a:gd name="connsiteY1" fmla="*/ 37177 h 575730"/>
              <a:gd name="connsiteX2" fmla="*/ 9456342 w 14139912"/>
              <a:gd name="connsiteY2" fmla="*/ 269933 h 575730"/>
              <a:gd name="connsiteX3" fmla="*/ 13097316 w 14139912"/>
              <a:gd name="connsiteY3" fmla="*/ 3926 h 575730"/>
              <a:gd name="connsiteX4" fmla="*/ 13080691 w 14139912"/>
              <a:gd name="connsiteY4" fmla="*/ 519315 h 575730"/>
              <a:gd name="connsiteX5" fmla="*/ 894233 w 14139912"/>
              <a:gd name="connsiteY5" fmla="*/ 519315 h 575730"/>
              <a:gd name="connsiteX6" fmla="*/ 910858 w 14139912"/>
              <a:gd name="connsiteY6" fmla="*/ 136929 h 575730"/>
              <a:gd name="connsiteX0" fmla="*/ 910858 w 14139912"/>
              <a:gd name="connsiteY0" fmla="*/ 136929 h 575730"/>
              <a:gd name="connsiteX1" fmla="*/ 5133723 w 14139912"/>
              <a:gd name="connsiteY1" fmla="*/ 37177 h 575730"/>
              <a:gd name="connsiteX2" fmla="*/ 9456342 w 14139912"/>
              <a:gd name="connsiteY2" fmla="*/ 269933 h 575730"/>
              <a:gd name="connsiteX3" fmla="*/ 13097316 w 14139912"/>
              <a:gd name="connsiteY3" fmla="*/ 3926 h 575730"/>
              <a:gd name="connsiteX4" fmla="*/ 13080691 w 14139912"/>
              <a:gd name="connsiteY4" fmla="*/ 519315 h 575730"/>
              <a:gd name="connsiteX5" fmla="*/ 894233 w 14139912"/>
              <a:gd name="connsiteY5" fmla="*/ 519315 h 575730"/>
              <a:gd name="connsiteX6" fmla="*/ 910858 w 14139912"/>
              <a:gd name="connsiteY6" fmla="*/ 136929 h 575730"/>
              <a:gd name="connsiteX0" fmla="*/ 18762 w 13247816"/>
              <a:gd name="connsiteY0" fmla="*/ 136929 h 575730"/>
              <a:gd name="connsiteX1" fmla="*/ 4241627 w 13247816"/>
              <a:gd name="connsiteY1" fmla="*/ 37177 h 575730"/>
              <a:gd name="connsiteX2" fmla="*/ 8564246 w 13247816"/>
              <a:gd name="connsiteY2" fmla="*/ 269933 h 575730"/>
              <a:gd name="connsiteX3" fmla="*/ 12205220 w 13247816"/>
              <a:gd name="connsiteY3" fmla="*/ 3926 h 575730"/>
              <a:gd name="connsiteX4" fmla="*/ 12188595 w 13247816"/>
              <a:gd name="connsiteY4" fmla="*/ 519315 h 575730"/>
              <a:gd name="connsiteX5" fmla="*/ 2137 w 13247816"/>
              <a:gd name="connsiteY5" fmla="*/ 519315 h 575730"/>
              <a:gd name="connsiteX6" fmla="*/ 18762 w 13247816"/>
              <a:gd name="connsiteY6" fmla="*/ 136929 h 575730"/>
              <a:gd name="connsiteX0" fmla="*/ 18762 w 13247816"/>
              <a:gd name="connsiteY0" fmla="*/ 136929 h 558827"/>
              <a:gd name="connsiteX1" fmla="*/ 4241627 w 13247816"/>
              <a:gd name="connsiteY1" fmla="*/ 37177 h 558827"/>
              <a:gd name="connsiteX2" fmla="*/ 8564246 w 13247816"/>
              <a:gd name="connsiteY2" fmla="*/ 269933 h 558827"/>
              <a:gd name="connsiteX3" fmla="*/ 12205220 w 13247816"/>
              <a:gd name="connsiteY3" fmla="*/ 3926 h 558827"/>
              <a:gd name="connsiteX4" fmla="*/ 12188595 w 13247816"/>
              <a:gd name="connsiteY4" fmla="*/ 519315 h 558827"/>
              <a:gd name="connsiteX5" fmla="*/ 2137 w 13247816"/>
              <a:gd name="connsiteY5" fmla="*/ 519315 h 558827"/>
              <a:gd name="connsiteX6" fmla="*/ 18762 w 13247816"/>
              <a:gd name="connsiteY6" fmla="*/ 136929 h 558827"/>
              <a:gd name="connsiteX0" fmla="*/ 18762 w 13247816"/>
              <a:gd name="connsiteY0" fmla="*/ 136929 h 558827"/>
              <a:gd name="connsiteX1" fmla="*/ 4241627 w 13247816"/>
              <a:gd name="connsiteY1" fmla="*/ 37177 h 558827"/>
              <a:gd name="connsiteX2" fmla="*/ 8564246 w 13247816"/>
              <a:gd name="connsiteY2" fmla="*/ 269933 h 558827"/>
              <a:gd name="connsiteX3" fmla="*/ 12205220 w 13247816"/>
              <a:gd name="connsiteY3" fmla="*/ 3926 h 558827"/>
              <a:gd name="connsiteX4" fmla="*/ 12188595 w 13247816"/>
              <a:gd name="connsiteY4" fmla="*/ 519315 h 558827"/>
              <a:gd name="connsiteX5" fmla="*/ 2137 w 13247816"/>
              <a:gd name="connsiteY5" fmla="*/ 519315 h 558827"/>
              <a:gd name="connsiteX6" fmla="*/ 18762 w 13247816"/>
              <a:gd name="connsiteY6" fmla="*/ 136929 h 558827"/>
              <a:gd name="connsiteX0" fmla="*/ 18762 w 13247816"/>
              <a:gd name="connsiteY0" fmla="*/ 136929 h 519315"/>
              <a:gd name="connsiteX1" fmla="*/ 4241627 w 13247816"/>
              <a:gd name="connsiteY1" fmla="*/ 37177 h 519315"/>
              <a:gd name="connsiteX2" fmla="*/ 8564246 w 13247816"/>
              <a:gd name="connsiteY2" fmla="*/ 269933 h 519315"/>
              <a:gd name="connsiteX3" fmla="*/ 12205220 w 13247816"/>
              <a:gd name="connsiteY3" fmla="*/ 3926 h 519315"/>
              <a:gd name="connsiteX4" fmla="*/ 12188595 w 13247816"/>
              <a:gd name="connsiteY4" fmla="*/ 519315 h 519315"/>
              <a:gd name="connsiteX5" fmla="*/ 2137 w 13247816"/>
              <a:gd name="connsiteY5" fmla="*/ 519315 h 519315"/>
              <a:gd name="connsiteX6" fmla="*/ 18762 w 13247816"/>
              <a:gd name="connsiteY6" fmla="*/ 136929 h 519315"/>
              <a:gd name="connsiteX0" fmla="*/ 18762 w 12473792"/>
              <a:gd name="connsiteY0" fmla="*/ 136929 h 519315"/>
              <a:gd name="connsiteX1" fmla="*/ 4241627 w 12473792"/>
              <a:gd name="connsiteY1" fmla="*/ 37177 h 519315"/>
              <a:gd name="connsiteX2" fmla="*/ 8564246 w 12473792"/>
              <a:gd name="connsiteY2" fmla="*/ 269933 h 519315"/>
              <a:gd name="connsiteX3" fmla="*/ 12205220 w 12473792"/>
              <a:gd name="connsiteY3" fmla="*/ 3926 h 519315"/>
              <a:gd name="connsiteX4" fmla="*/ 12188595 w 12473792"/>
              <a:gd name="connsiteY4" fmla="*/ 519315 h 519315"/>
              <a:gd name="connsiteX5" fmla="*/ 2137 w 12473792"/>
              <a:gd name="connsiteY5" fmla="*/ 519315 h 519315"/>
              <a:gd name="connsiteX6" fmla="*/ 18762 w 12473792"/>
              <a:gd name="connsiteY6" fmla="*/ 136929 h 519315"/>
              <a:gd name="connsiteX0" fmla="*/ 18762 w 12473792"/>
              <a:gd name="connsiteY0" fmla="*/ 136929 h 519315"/>
              <a:gd name="connsiteX1" fmla="*/ 4241627 w 12473792"/>
              <a:gd name="connsiteY1" fmla="*/ 37177 h 519315"/>
              <a:gd name="connsiteX2" fmla="*/ 8564246 w 12473792"/>
              <a:gd name="connsiteY2" fmla="*/ 269933 h 519315"/>
              <a:gd name="connsiteX3" fmla="*/ 12205220 w 12473792"/>
              <a:gd name="connsiteY3" fmla="*/ 3926 h 519315"/>
              <a:gd name="connsiteX4" fmla="*/ 12188595 w 12473792"/>
              <a:gd name="connsiteY4" fmla="*/ 519315 h 519315"/>
              <a:gd name="connsiteX5" fmla="*/ 2137 w 12473792"/>
              <a:gd name="connsiteY5" fmla="*/ 519315 h 519315"/>
              <a:gd name="connsiteX6" fmla="*/ 18762 w 12473792"/>
              <a:gd name="connsiteY6" fmla="*/ 136929 h 519315"/>
              <a:gd name="connsiteX0" fmla="*/ 18762 w 12205220"/>
              <a:gd name="connsiteY0" fmla="*/ 136929 h 519315"/>
              <a:gd name="connsiteX1" fmla="*/ 4241627 w 12205220"/>
              <a:gd name="connsiteY1" fmla="*/ 37177 h 519315"/>
              <a:gd name="connsiteX2" fmla="*/ 8564246 w 12205220"/>
              <a:gd name="connsiteY2" fmla="*/ 269933 h 519315"/>
              <a:gd name="connsiteX3" fmla="*/ 12205220 w 12205220"/>
              <a:gd name="connsiteY3" fmla="*/ 3926 h 519315"/>
              <a:gd name="connsiteX4" fmla="*/ 12188595 w 12205220"/>
              <a:gd name="connsiteY4" fmla="*/ 519315 h 519315"/>
              <a:gd name="connsiteX5" fmla="*/ 2137 w 12205220"/>
              <a:gd name="connsiteY5" fmla="*/ 519315 h 519315"/>
              <a:gd name="connsiteX6" fmla="*/ 18762 w 12205220"/>
              <a:gd name="connsiteY6" fmla="*/ 136929 h 519315"/>
              <a:gd name="connsiteX0" fmla="*/ 18762 w 12205220"/>
              <a:gd name="connsiteY0" fmla="*/ 133003 h 515389"/>
              <a:gd name="connsiteX1" fmla="*/ 4241627 w 12205220"/>
              <a:gd name="connsiteY1" fmla="*/ 33251 h 515389"/>
              <a:gd name="connsiteX2" fmla="*/ 8564246 w 12205220"/>
              <a:gd name="connsiteY2" fmla="*/ 266007 h 515389"/>
              <a:gd name="connsiteX3" fmla="*/ 12205220 w 12205220"/>
              <a:gd name="connsiteY3" fmla="*/ 0 h 515389"/>
              <a:gd name="connsiteX4" fmla="*/ 12188595 w 12205220"/>
              <a:gd name="connsiteY4" fmla="*/ 515389 h 515389"/>
              <a:gd name="connsiteX5" fmla="*/ 2137 w 12205220"/>
              <a:gd name="connsiteY5" fmla="*/ 515389 h 515389"/>
              <a:gd name="connsiteX6" fmla="*/ 18762 w 12205220"/>
              <a:gd name="connsiteY6" fmla="*/ 133003 h 515389"/>
              <a:gd name="connsiteX0" fmla="*/ 18762 w 12224581"/>
              <a:gd name="connsiteY0" fmla="*/ 133003 h 515389"/>
              <a:gd name="connsiteX1" fmla="*/ 4241627 w 12224581"/>
              <a:gd name="connsiteY1" fmla="*/ 33251 h 515389"/>
              <a:gd name="connsiteX2" fmla="*/ 8564246 w 12224581"/>
              <a:gd name="connsiteY2" fmla="*/ 266007 h 515389"/>
              <a:gd name="connsiteX3" fmla="*/ 12205220 w 12224581"/>
              <a:gd name="connsiteY3" fmla="*/ 0 h 515389"/>
              <a:gd name="connsiteX4" fmla="*/ 12218674 w 12224581"/>
              <a:gd name="connsiteY4" fmla="*/ 515389 h 515389"/>
              <a:gd name="connsiteX5" fmla="*/ 2137 w 12224581"/>
              <a:gd name="connsiteY5" fmla="*/ 515389 h 515389"/>
              <a:gd name="connsiteX6" fmla="*/ 18762 w 12224581"/>
              <a:gd name="connsiteY6" fmla="*/ 133003 h 515389"/>
              <a:gd name="connsiteX0" fmla="*/ 18762 w 12218674"/>
              <a:gd name="connsiteY0" fmla="*/ 133003 h 515389"/>
              <a:gd name="connsiteX1" fmla="*/ 4241627 w 12218674"/>
              <a:gd name="connsiteY1" fmla="*/ 33251 h 515389"/>
              <a:gd name="connsiteX2" fmla="*/ 8564246 w 12218674"/>
              <a:gd name="connsiteY2" fmla="*/ 266007 h 515389"/>
              <a:gd name="connsiteX3" fmla="*/ 12205220 w 12218674"/>
              <a:gd name="connsiteY3" fmla="*/ 0 h 515389"/>
              <a:gd name="connsiteX4" fmla="*/ 12218674 w 12218674"/>
              <a:gd name="connsiteY4" fmla="*/ 515389 h 515389"/>
              <a:gd name="connsiteX5" fmla="*/ 2137 w 12218674"/>
              <a:gd name="connsiteY5" fmla="*/ 515389 h 515389"/>
              <a:gd name="connsiteX6" fmla="*/ 18762 w 12218674"/>
              <a:gd name="connsiteY6" fmla="*/ 133003 h 515389"/>
              <a:gd name="connsiteX0" fmla="*/ 18762 w 12218674"/>
              <a:gd name="connsiteY0" fmla="*/ 133003 h 515389"/>
              <a:gd name="connsiteX1" fmla="*/ 4241627 w 12218674"/>
              <a:gd name="connsiteY1" fmla="*/ 33251 h 515389"/>
              <a:gd name="connsiteX2" fmla="*/ 8564246 w 12218674"/>
              <a:gd name="connsiteY2" fmla="*/ 266007 h 515389"/>
              <a:gd name="connsiteX3" fmla="*/ 12211235 w 12218674"/>
              <a:gd name="connsiteY3" fmla="*/ 0 h 515389"/>
              <a:gd name="connsiteX4" fmla="*/ 12218674 w 12218674"/>
              <a:gd name="connsiteY4" fmla="*/ 515389 h 515389"/>
              <a:gd name="connsiteX5" fmla="*/ 2137 w 12218674"/>
              <a:gd name="connsiteY5" fmla="*/ 515389 h 515389"/>
              <a:gd name="connsiteX6" fmla="*/ 18762 w 12218674"/>
              <a:gd name="connsiteY6" fmla="*/ 133003 h 515389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8762 w 12214125"/>
              <a:gd name="connsiteY0" fmla="*/ 133003 h 550791"/>
              <a:gd name="connsiteX1" fmla="*/ 4241627 w 12214125"/>
              <a:gd name="connsiteY1" fmla="*/ 33251 h 550791"/>
              <a:gd name="connsiteX2" fmla="*/ 8564246 w 12214125"/>
              <a:gd name="connsiteY2" fmla="*/ 266007 h 550791"/>
              <a:gd name="connsiteX3" fmla="*/ 12211235 w 12214125"/>
              <a:gd name="connsiteY3" fmla="*/ 0 h 550791"/>
              <a:gd name="connsiteX4" fmla="*/ 12214125 w 12214125"/>
              <a:gd name="connsiteY4" fmla="*/ 510840 h 550791"/>
              <a:gd name="connsiteX5" fmla="*/ 2137 w 12214125"/>
              <a:gd name="connsiteY5" fmla="*/ 515389 h 550791"/>
              <a:gd name="connsiteX6" fmla="*/ 18762 w 12214125"/>
              <a:gd name="connsiteY6" fmla="*/ 133003 h 550791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4472 w 12209835"/>
              <a:gd name="connsiteY0" fmla="*/ 133003 h 519938"/>
              <a:gd name="connsiteX1" fmla="*/ 4237337 w 12209835"/>
              <a:gd name="connsiteY1" fmla="*/ 33251 h 519938"/>
              <a:gd name="connsiteX2" fmla="*/ 8559956 w 12209835"/>
              <a:gd name="connsiteY2" fmla="*/ 266007 h 519938"/>
              <a:gd name="connsiteX3" fmla="*/ 12206945 w 12209835"/>
              <a:gd name="connsiteY3" fmla="*/ 0 h 519938"/>
              <a:gd name="connsiteX4" fmla="*/ 12209835 w 12209835"/>
              <a:gd name="connsiteY4" fmla="*/ 510840 h 519938"/>
              <a:gd name="connsiteX5" fmla="*/ 2397 w 12209835"/>
              <a:gd name="connsiteY5" fmla="*/ 519938 h 519938"/>
              <a:gd name="connsiteX6" fmla="*/ 14472 w 12209835"/>
              <a:gd name="connsiteY6" fmla="*/ 133003 h 519938"/>
              <a:gd name="connsiteX0" fmla="*/ 12075 w 12207438"/>
              <a:gd name="connsiteY0" fmla="*/ 133003 h 519938"/>
              <a:gd name="connsiteX1" fmla="*/ 4234940 w 12207438"/>
              <a:gd name="connsiteY1" fmla="*/ 33251 h 519938"/>
              <a:gd name="connsiteX2" fmla="*/ 8557559 w 12207438"/>
              <a:gd name="connsiteY2" fmla="*/ 266007 h 519938"/>
              <a:gd name="connsiteX3" fmla="*/ 12204548 w 12207438"/>
              <a:gd name="connsiteY3" fmla="*/ 0 h 519938"/>
              <a:gd name="connsiteX4" fmla="*/ 12207438 w 12207438"/>
              <a:gd name="connsiteY4" fmla="*/ 510840 h 519938"/>
              <a:gd name="connsiteX5" fmla="*/ 0 w 12207438"/>
              <a:gd name="connsiteY5" fmla="*/ 519938 h 519938"/>
              <a:gd name="connsiteX6" fmla="*/ 12075 w 12207438"/>
              <a:gd name="connsiteY6" fmla="*/ 133003 h 519938"/>
              <a:gd name="connsiteX0" fmla="*/ 71215 w 12266578"/>
              <a:gd name="connsiteY0" fmla="*/ 133003 h 519938"/>
              <a:gd name="connsiteX1" fmla="*/ 4294080 w 12266578"/>
              <a:gd name="connsiteY1" fmla="*/ 33251 h 519938"/>
              <a:gd name="connsiteX2" fmla="*/ 8616699 w 12266578"/>
              <a:gd name="connsiteY2" fmla="*/ 266007 h 519938"/>
              <a:gd name="connsiteX3" fmla="*/ 12263688 w 12266578"/>
              <a:gd name="connsiteY3" fmla="*/ 0 h 519938"/>
              <a:gd name="connsiteX4" fmla="*/ 12266578 w 12266578"/>
              <a:gd name="connsiteY4" fmla="*/ 510840 h 519938"/>
              <a:gd name="connsiteX5" fmla="*/ 0 w 12266578"/>
              <a:gd name="connsiteY5" fmla="*/ 519938 h 519938"/>
              <a:gd name="connsiteX6" fmla="*/ 71215 w 12266578"/>
              <a:gd name="connsiteY6" fmla="*/ 133003 h 519938"/>
              <a:gd name="connsiteX0" fmla="*/ 2976 w 12198339"/>
              <a:gd name="connsiteY0" fmla="*/ 133003 h 524488"/>
              <a:gd name="connsiteX1" fmla="*/ 4225841 w 12198339"/>
              <a:gd name="connsiteY1" fmla="*/ 33251 h 524488"/>
              <a:gd name="connsiteX2" fmla="*/ 8548460 w 12198339"/>
              <a:gd name="connsiteY2" fmla="*/ 266007 h 524488"/>
              <a:gd name="connsiteX3" fmla="*/ 12195449 w 12198339"/>
              <a:gd name="connsiteY3" fmla="*/ 0 h 524488"/>
              <a:gd name="connsiteX4" fmla="*/ 12198339 w 12198339"/>
              <a:gd name="connsiteY4" fmla="*/ 510840 h 524488"/>
              <a:gd name="connsiteX5" fmla="*/ 0 w 12198339"/>
              <a:gd name="connsiteY5" fmla="*/ 524488 h 524488"/>
              <a:gd name="connsiteX6" fmla="*/ 2976 w 12198339"/>
              <a:gd name="connsiteY6" fmla="*/ 133003 h 524488"/>
              <a:gd name="connsiteX0" fmla="*/ 0 w 12204462"/>
              <a:gd name="connsiteY0" fmla="*/ 137552 h 524488"/>
              <a:gd name="connsiteX1" fmla="*/ 4231964 w 12204462"/>
              <a:gd name="connsiteY1" fmla="*/ 33251 h 524488"/>
              <a:gd name="connsiteX2" fmla="*/ 8554583 w 12204462"/>
              <a:gd name="connsiteY2" fmla="*/ 266007 h 524488"/>
              <a:gd name="connsiteX3" fmla="*/ 12201572 w 12204462"/>
              <a:gd name="connsiteY3" fmla="*/ 0 h 524488"/>
              <a:gd name="connsiteX4" fmla="*/ 12204462 w 12204462"/>
              <a:gd name="connsiteY4" fmla="*/ 510840 h 524488"/>
              <a:gd name="connsiteX5" fmla="*/ 6123 w 12204462"/>
              <a:gd name="connsiteY5" fmla="*/ 524488 h 524488"/>
              <a:gd name="connsiteX6" fmla="*/ 0 w 12204462"/>
              <a:gd name="connsiteY6" fmla="*/ 137552 h 524488"/>
              <a:gd name="connsiteX0" fmla="*/ 26851 w 12231313"/>
              <a:gd name="connsiteY0" fmla="*/ 137552 h 524488"/>
              <a:gd name="connsiteX1" fmla="*/ 4258815 w 12231313"/>
              <a:gd name="connsiteY1" fmla="*/ 33251 h 524488"/>
              <a:gd name="connsiteX2" fmla="*/ 8581434 w 12231313"/>
              <a:gd name="connsiteY2" fmla="*/ 266007 h 524488"/>
              <a:gd name="connsiteX3" fmla="*/ 12228423 w 12231313"/>
              <a:gd name="connsiteY3" fmla="*/ 0 h 524488"/>
              <a:gd name="connsiteX4" fmla="*/ 12231313 w 12231313"/>
              <a:gd name="connsiteY4" fmla="*/ 510840 h 524488"/>
              <a:gd name="connsiteX5" fmla="*/ 32974 w 12231313"/>
              <a:gd name="connsiteY5" fmla="*/ 524488 h 524488"/>
              <a:gd name="connsiteX6" fmla="*/ 26851 w 12231313"/>
              <a:gd name="connsiteY6" fmla="*/ 137552 h 524488"/>
              <a:gd name="connsiteX0" fmla="*/ 0 w 12204462"/>
              <a:gd name="connsiteY0" fmla="*/ 137552 h 524488"/>
              <a:gd name="connsiteX1" fmla="*/ 4231964 w 12204462"/>
              <a:gd name="connsiteY1" fmla="*/ 33251 h 524488"/>
              <a:gd name="connsiteX2" fmla="*/ 8554583 w 12204462"/>
              <a:gd name="connsiteY2" fmla="*/ 266007 h 524488"/>
              <a:gd name="connsiteX3" fmla="*/ 12201572 w 12204462"/>
              <a:gd name="connsiteY3" fmla="*/ 0 h 524488"/>
              <a:gd name="connsiteX4" fmla="*/ 12204462 w 12204462"/>
              <a:gd name="connsiteY4" fmla="*/ 510840 h 524488"/>
              <a:gd name="connsiteX5" fmla="*/ 6123 w 12204462"/>
              <a:gd name="connsiteY5" fmla="*/ 524488 h 524488"/>
              <a:gd name="connsiteX6" fmla="*/ 0 w 12204462"/>
              <a:gd name="connsiteY6" fmla="*/ 137552 h 524488"/>
              <a:gd name="connsiteX0" fmla="*/ 0 w 12204462"/>
              <a:gd name="connsiteY0" fmla="*/ 137552 h 524488"/>
              <a:gd name="connsiteX1" fmla="*/ 4231964 w 12204462"/>
              <a:gd name="connsiteY1" fmla="*/ 33251 h 524488"/>
              <a:gd name="connsiteX2" fmla="*/ 8554583 w 12204462"/>
              <a:gd name="connsiteY2" fmla="*/ 266007 h 524488"/>
              <a:gd name="connsiteX3" fmla="*/ 12201572 w 12204462"/>
              <a:gd name="connsiteY3" fmla="*/ 0 h 524488"/>
              <a:gd name="connsiteX4" fmla="*/ 12204462 w 12204462"/>
              <a:gd name="connsiteY4" fmla="*/ 510840 h 524488"/>
              <a:gd name="connsiteX5" fmla="*/ 6123 w 12204462"/>
              <a:gd name="connsiteY5" fmla="*/ 524488 h 524488"/>
              <a:gd name="connsiteX6" fmla="*/ 0 w 12204462"/>
              <a:gd name="connsiteY6" fmla="*/ 137552 h 524488"/>
              <a:gd name="connsiteX0" fmla="*/ 0 w 12204462"/>
              <a:gd name="connsiteY0" fmla="*/ 160298 h 524488"/>
              <a:gd name="connsiteX1" fmla="*/ 4231964 w 12204462"/>
              <a:gd name="connsiteY1" fmla="*/ 33251 h 524488"/>
              <a:gd name="connsiteX2" fmla="*/ 8554583 w 12204462"/>
              <a:gd name="connsiteY2" fmla="*/ 266007 h 524488"/>
              <a:gd name="connsiteX3" fmla="*/ 12201572 w 12204462"/>
              <a:gd name="connsiteY3" fmla="*/ 0 h 524488"/>
              <a:gd name="connsiteX4" fmla="*/ 12204462 w 12204462"/>
              <a:gd name="connsiteY4" fmla="*/ 510840 h 524488"/>
              <a:gd name="connsiteX5" fmla="*/ 6123 w 12204462"/>
              <a:gd name="connsiteY5" fmla="*/ 524488 h 524488"/>
              <a:gd name="connsiteX6" fmla="*/ 0 w 12204462"/>
              <a:gd name="connsiteY6" fmla="*/ 160298 h 524488"/>
              <a:gd name="connsiteX0" fmla="*/ 197 w 12204659"/>
              <a:gd name="connsiteY0" fmla="*/ 160298 h 524488"/>
              <a:gd name="connsiteX1" fmla="*/ 4232161 w 12204659"/>
              <a:gd name="connsiteY1" fmla="*/ 33251 h 524488"/>
              <a:gd name="connsiteX2" fmla="*/ 8554780 w 12204659"/>
              <a:gd name="connsiteY2" fmla="*/ 266007 h 524488"/>
              <a:gd name="connsiteX3" fmla="*/ 12201769 w 12204659"/>
              <a:gd name="connsiteY3" fmla="*/ 0 h 524488"/>
              <a:gd name="connsiteX4" fmla="*/ 12204659 w 12204659"/>
              <a:gd name="connsiteY4" fmla="*/ 510840 h 524488"/>
              <a:gd name="connsiteX5" fmla="*/ 6320 w 12204659"/>
              <a:gd name="connsiteY5" fmla="*/ 524488 h 524488"/>
              <a:gd name="connsiteX6" fmla="*/ 197 w 12204659"/>
              <a:gd name="connsiteY6" fmla="*/ 160298 h 524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04659" h="524488">
                <a:moveTo>
                  <a:pt x="197" y="160298"/>
                </a:moveTo>
                <a:cubicBezTo>
                  <a:pt x="706779" y="79942"/>
                  <a:pt x="2806397" y="15633"/>
                  <a:pt x="4232161" y="33251"/>
                </a:cubicBezTo>
                <a:cubicBezTo>
                  <a:pt x="5657925" y="50869"/>
                  <a:pt x="7226512" y="271549"/>
                  <a:pt x="8554780" y="266007"/>
                </a:cubicBezTo>
                <a:cubicBezTo>
                  <a:pt x="9883048" y="260465"/>
                  <a:pt x="11573648" y="138909"/>
                  <a:pt x="12201769" y="0"/>
                </a:cubicBezTo>
                <a:cubicBezTo>
                  <a:pt x="12198232" y="222037"/>
                  <a:pt x="12200448" y="300703"/>
                  <a:pt x="12204659" y="510840"/>
                </a:cubicBezTo>
                <a:lnTo>
                  <a:pt x="6320" y="524488"/>
                </a:lnTo>
                <a:cubicBezTo>
                  <a:pt x="4421" y="293856"/>
                  <a:pt x="-1108" y="288563"/>
                  <a:pt x="197" y="160298"/>
                </a:cubicBezTo>
                <a:close/>
              </a:path>
            </a:pathLst>
          </a:custGeom>
          <a:solidFill>
            <a:srgbClr val="9C24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892604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Sección Morada: Título y Contenido - 2 Colum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BFE55-5BEC-4C4E-A044-BF93FDAB9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9C247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F13947-BBBE-C04E-AD62-B8F2397149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F7CA54-F8AF-3141-B351-4E4A0605AE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65C8B017-DC40-C141-BE0D-DE8F8C6E17FC}"/>
              </a:ext>
            </a:extLst>
          </p:cNvPr>
          <p:cNvSpPr/>
          <p:nvPr userDrawn="1"/>
        </p:nvSpPr>
        <p:spPr>
          <a:xfrm flipH="1">
            <a:off x="-12659" y="6333512"/>
            <a:ext cx="12204659" cy="524488"/>
          </a:xfrm>
          <a:custGeom>
            <a:avLst/>
            <a:gdLst>
              <a:gd name="connsiteX0" fmla="*/ 1089562 w 14318616"/>
              <a:gd name="connsiteY0" fmla="*/ 136929 h 575730"/>
              <a:gd name="connsiteX1" fmla="*/ 5312427 w 14318616"/>
              <a:gd name="connsiteY1" fmla="*/ 37177 h 575730"/>
              <a:gd name="connsiteX2" fmla="*/ 9635046 w 14318616"/>
              <a:gd name="connsiteY2" fmla="*/ 269933 h 575730"/>
              <a:gd name="connsiteX3" fmla="*/ 13276020 w 14318616"/>
              <a:gd name="connsiteY3" fmla="*/ 3926 h 575730"/>
              <a:gd name="connsiteX4" fmla="*/ 13259395 w 14318616"/>
              <a:gd name="connsiteY4" fmla="*/ 519315 h 575730"/>
              <a:gd name="connsiteX5" fmla="*/ 1072937 w 14318616"/>
              <a:gd name="connsiteY5" fmla="*/ 519315 h 575730"/>
              <a:gd name="connsiteX6" fmla="*/ 1089562 w 14318616"/>
              <a:gd name="connsiteY6" fmla="*/ 136929 h 575730"/>
              <a:gd name="connsiteX0" fmla="*/ 1089562 w 14318616"/>
              <a:gd name="connsiteY0" fmla="*/ 136929 h 575730"/>
              <a:gd name="connsiteX1" fmla="*/ 5312427 w 14318616"/>
              <a:gd name="connsiteY1" fmla="*/ 37177 h 575730"/>
              <a:gd name="connsiteX2" fmla="*/ 9635046 w 14318616"/>
              <a:gd name="connsiteY2" fmla="*/ 269933 h 575730"/>
              <a:gd name="connsiteX3" fmla="*/ 13276020 w 14318616"/>
              <a:gd name="connsiteY3" fmla="*/ 3926 h 575730"/>
              <a:gd name="connsiteX4" fmla="*/ 13259395 w 14318616"/>
              <a:gd name="connsiteY4" fmla="*/ 519315 h 575730"/>
              <a:gd name="connsiteX5" fmla="*/ 1072937 w 14318616"/>
              <a:gd name="connsiteY5" fmla="*/ 519315 h 575730"/>
              <a:gd name="connsiteX6" fmla="*/ 1089562 w 14318616"/>
              <a:gd name="connsiteY6" fmla="*/ 136929 h 575730"/>
              <a:gd name="connsiteX0" fmla="*/ 910858 w 14139912"/>
              <a:gd name="connsiteY0" fmla="*/ 136929 h 575730"/>
              <a:gd name="connsiteX1" fmla="*/ 5133723 w 14139912"/>
              <a:gd name="connsiteY1" fmla="*/ 37177 h 575730"/>
              <a:gd name="connsiteX2" fmla="*/ 9456342 w 14139912"/>
              <a:gd name="connsiteY2" fmla="*/ 269933 h 575730"/>
              <a:gd name="connsiteX3" fmla="*/ 13097316 w 14139912"/>
              <a:gd name="connsiteY3" fmla="*/ 3926 h 575730"/>
              <a:gd name="connsiteX4" fmla="*/ 13080691 w 14139912"/>
              <a:gd name="connsiteY4" fmla="*/ 519315 h 575730"/>
              <a:gd name="connsiteX5" fmla="*/ 894233 w 14139912"/>
              <a:gd name="connsiteY5" fmla="*/ 519315 h 575730"/>
              <a:gd name="connsiteX6" fmla="*/ 910858 w 14139912"/>
              <a:gd name="connsiteY6" fmla="*/ 136929 h 575730"/>
              <a:gd name="connsiteX0" fmla="*/ 910858 w 14139912"/>
              <a:gd name="connsiteY0" fmla="*/ 136929 h 575730"/>
              <a:gd name="connsiteX1" fmla="*/ 5133723 w 14139912"/>
              <a:gd name="connsiteY1" fmla="*/ 37177 h 575730"/>
              <a:gd name="connsiteX2" fmla="*/ 9456342 w 14139912"/>
              <a:gd name="connsiteY2" fmla="*/ 269933 h 575730"/>
              <a:gd name="connsiteX3" fmla="*/ 13097316 w 14139912"/>
              <a:gd name="connsiteY3" fmla="*/ 3926 h 575730"/>
              <a:gd name="connsiteX4" fmla="*/ 13080691 w 14139912"/>
              <a:gd name="connsiteY4" fmla="*/ 519315 h 575730"/>
              <a:gd name="connsiteX5" fmla="*/ 894233 w 14139912"/>
              <a:gd name="connsiteY5" fmla="*/ 519315 h 575730"/>
              <a:gd name="connsiteX6" fmla="*/ 910858 w 14139912"/>
              <a:gd name="connsiteY6" fmla="*/ 136929 h 575730"/>
              <a:gd name="connsiteX0" fmla="*/ 18762 w 13247816"/>
              <a:gd name="connsiteY0" fmla="*/ 136929 h 575730"/>
              <a:gd name="connsiteX1" fmla="*/ 4241627 w 13247816"/>
              <a:gd name="connsiteY1" fmla="*/ 37177 h 575730"/>
              <a:gd name="connsiteX2" fmla="*/ 8564246 w 13247816"/>
              <a:gd name="connsiteY2" fmla="*/ 269933 h 575730"/>
              <a:gd name="connsiteX3" fmla="*/ 12205220 w 13247816"/>
              <a:gd name="connsiteY3" fmla="*/ 3926 h 575730"/>
              <a:gd name="connsiteX4" fmla="*/ 12188595 w 13247816"/>
              <a:gd name="connsiteY4" fmla="*/ 519315 h 575730"/>
              <a:gd name="connsiteX5" fmla="*/ 2137 w 13247816"/>
              <a:gd name="connsiteY5" fmla="*/ 519315 h 575730"/>
              <a:gd name="connsiteX6" fmla="*/ 18762 w 13247816"/>
              <a:gd name="connsiteY6" fmla="*/ 136929 h 575730"/>
              <a:gd name="connsiteX0" fmla="*/ 18762 w 13247816"/>
              <a:gd name="connsiteY0" fmla="*/ 136929 h 558827"/>
              <a:gd name="connsiteX1" fmla="*/ 4241627 w 13247816"/>
              <a:gd name="connsiteY1" fmla="*/ 37177 h 558827"/>
              <a:gd name="connsiteX2" fmla="*/ 8564246 w 13247816"/>
              <a:gd name="connsiteY2" fmla="*/ 269933 h 558827"/>
              <a:gd name="connsiteX3" fmla="*/ 12205220 w 13247816"/>
              <a:gd name="connsiteY3" fmla="*/ 3926 h 558827"/>
              <a:gd name="connsiteX4" fmla="*/ 12188595 w 13247816"/>
              <a:gd name="connsiteY4" fmla="*/ 519315 h 558827"/>
              <a:gd name="connsiteX5" fmla="*/ 2137 w 13247816"/>
              <a:gd name="connsiteY5" fmla="*/ 519315 h 558827"/>
              <a:gd name="connsiteX6" fmla="*/ 18762 w 13247816"/>
              <a:gd name="connsiteY6" fmla="*/ 136929 h 558827"/>
              <a:gd name="connsiteX0" fmla="*/ 18762 w 13247816"/>
              <a:gd name="connsiteY0" fmla="*/ 136929 h 558827"/>
              <a:gd name="connsiteX1" fmla="*/ 4241627 w 13247816"/>
              <a:gd name="connsiteY1" fmla="*/ 37177 h 558827"/>
              <a:gd name="connsiteX2" fmla="*/ 8564246 w 13247816"/>
              <a:gd name="connsiteY2" fmla="*/ 269933 h 558827"/>
              <a:gd name="connsiteX3" fmla="*/ 12205220 w 13247816"/>
              <a:gd name="connsiteY3" fmla="*/ 3926 h 558827"/>
              <a:gd name="connsiteX4" fmla="*/ 12188595 w 13247816"/>
              <a:gd name="connsiteY4" fmla="*/ 519315 h 558827"/>
              <a:gd name="connsiteX5" fmla="*/ 2137 w 13247816"/>
              <a:gd name="connsiteY5" fmla="*/ 519315 h 558827"/>
              <a:gd name="connsiteX6" fmla="*/ 18762 w 13247816"/>
              <a:gd name="connsiteY6" fmla="*/ 136929 h 558827"/>
              <a:gd name="connsiteX0" fmla="*/ 18762 w 13247816"/>
              <a:gd name="connsiteY0" fmla="*/ 136929 h 519315"/>
              <a:gd name="connsiteX1" fmla="*/ 4241627 w 13247816"/>
              <a:gd name="connsiteY1" fmla="*/ 37177 h 519315"/>
              <a:gd name="connsiteX2" fmla="*/ 8564246 w 13247816"/>
              <a:gd name="connsiteY2" fmla="*/ 269933 h 519315"/>
              <a:gd name="connsiteX3" fmla="*/ 12205220 w 13247816"/>
              <a:gd name="connsiteY3" fmla="*/ 3926 h 519315"/>
              <a:gd name="connsiteX4" fmla="*/ 12188595 w 13247816"/>
              <a:gd name="connsiteY4" fmla="*/ 519315 h 519315"/>
              <a:gd name="connsiteX5" fmla="*/ 2137 w 13247816"/>
              <a:gd name="connsiteY5" fmla="*/ 519315 h 519315"/>
              <a:gd name="connsiteX6" fmla="*/ 18762 w 13247816"/>
              <a:gd name="connsiteY6" fmla="*/ 136929 h 519315"/>
              <a:gd name="connsiteX0" fmla="*/ 18762 w 12473792"/>
              <a:gd name="connsiteY0" fmla="*/ 136929 h 519315"/>
              <a:gd name="connsiteX1" fmla="*/ 4241627 w 12473792"/>
              <a:gd name="connsiteY1" fmla="*/ 37177 h 519315"/>
              <a:gd name="connsiteX2" fmla="*/ 8564246 w 12473792"/>
              <a:gd name="connsiteY2" fmla="*/ 269933 h 519315"/>
              <a:gd name="connsiteX3" fmla="*/ 12205220 w 12473792"/>
              <a:gd name="connsiteY3" fmla="*/ 3926 h 519315"/>
              <a:gd name="connsiteX4" fmla="*/ 12188595 w 12473792"/>
              <a:gd name="connsiteY4" fmla="*/ 519315 h 519315"/>
              <a:gd name="connsiteX5" fmla="*/ 2137 w 12473792"/>
              <a:gd name="connsiteY5" fmla="*/ 519315 h 519315"/>
              <a:gd name="connsiteX6" fmla="*/ 18762 w 12473792"/>
              <a:gd name="connsiteY6" fmla="*/ 136929 h 519315"/>
              <a:gd name="connsiteX0" fmla="*/ 18762 w 12473792"/>
              <a:gd name="connsiteY0" fmla="*/ 136929 h 519315"/>
              <a:gd name="connsiteX1" fmla="*/ 4241627 w 12473792"/>
              <a:gd name="connsiteY1" fmla="*/ 37177 h 519315"/>
              <a:gd name="connsiteX2" fmla="*/ 8564246 w 12473792"/>
              <a:gd name="connsiteY2" fmla="*/ 269933 h 519315"/>
              <a:gd name="connsiteX3" fmla="*/ 12205220 w 12473792"/>
              <a:gd name="connsiteY3" fmla="*/ 3926 h 519315"/>
              <a:gd name="connsiteX4" fmla="*/ 12188595 w 12473792"/>
              <a:gd name="connsiteY4" fmla="*/ 519315 h 519315"/>
              <a:gd name="connsiteX5" fmla="*/ 2137 w 12473792"/>
              <a:gd name="connsiteY5" fmla="*/ 519315 h 519315"/>
              <a:gd name="connsiteX6" fmla="*/ 18762 w 12473792"/>
              <a:gd name="connsiteY6" fmla="*/ 136929 h 519315"/>
              <a:gd name="connsiteX0" fmla="*/ 18762 w 12205220"/>
              <a:gd name="connsiteY0" fmla="*/ 136929 h 519315"/>
              <a:gd name="connsiteX1" fmla="*/ 4241627 w 12205220"/>
              <a:gd name="connsiteY1" fmla="*/ 37177 h 519315"/>
              <a:gd name="connsiteX2" fmla="*/ 8564246 w 12205220"/>
              <a:gd name="connsiteY2" fmla="*/ 269933 h 519315"/>
              <a:gd name="connsiteX3" fmla="*/ 12205220 w 12205220"/>
              <a:gd name="connsiteY3" fmla="*/ 3926 h 519315"/>
              <a:gd name="connsiteX4" fmla="*/ 12188595 w 12205220"/>
              <a:gd name="connsiteY4" fmla="*/ 519315 h 519315"/>
              <a:gd name="connsiteX5" fmla="*/ 2137 w 12205220"/>
              <a:gd name="connsiteY5" fmla="*/ 519315 h 519315"/>
              <a:gd name="connsiteX6" fmla="*/ 18762 w 12205220"/>
              <a:gd name="connsiteY6" fmla="*/ 136929 h 519315"/>
              <a:gd name="connsiteX0" fmla="*/ 18762 w 12205220"/>
              <a:gd name="connsiteY0" fmla="*/ 133003 h 515389"/>
              <a:gd name="connsiteX1" fmla="*/ 4241627 w 12205220"/>
              <a:gd name="connsiteY1" fmla="*/ 33251 h 515389"/>
              <a:gd name="connsiteX2" fmla="*/ 8564246 w 12205220"/>
              <a:gd name="connsiteY2" fmla="*/ 266007 h 515389"/>
              <a:gd name="connsiteX3" fmla="*/ 12205220 w 12205220"/>
              <a:gd name="connsiteY3" fmla="*/ 0 h 515389"/>
              <a:gd name="connsiteX4" fmla="*/ 12188595 w 12205220"/>
              <a:gd name="connsiteY4" fmla="*/ 515389 h 515389"/>
              <a:gd name="connsiteX5" fmla="*/ 2137 w 12205220"/>
              <a:gd name="connsiteY5" fmla="*/ 515389 h 515389"/>
              <a:gd name="connsiteX6" fmla="*/ 18762 w 12205220"/>
              <a:gd name="connsiteY6" fmla="*/ 133003 h 515389"/>
              <a:gd name="connsiteX0" fmla="*/ 18762 w 12224581"/>
              <a:gd name="connsiteY0" fmla="*/ 133003 h 515389"/>
              <a:gd name="connsiteX1" fmla="*/ 4241627 w 12224581"/>
              <a:gd name="connsiteY1" fmla="*/ 33251 h 515389"/>
              <a:gd name="connsiteX2" fmla="*/ 8564246 w 12224581"/>
              <a:gd name="connsiteY2" fmla="*/ 266007 h 515389"/>
              <a:gd name="connsiteX3" fmla="*/ 12205220 w 12224581"/>
              <a:gd name="connsiteY3" fmla="*/ 0 h 515389"/>
              <a:gd name="connsiteX4" fmla="*/ 12218674 w 12224581"/>
              <a:gd name="connsiteY4" fmla="*/ 515389 h 515389"/>
              <a:gd name="connsiteX5" fmla="*/ 2137 w 12224581"/>
              <a:gd name="connsiteY5" fmla="*/ 515389 h 515389"/>
              <a:gd name="connsiteX6" fmla="*/ 18762 w 12224581"/>
              <a:gd name="connsiteY6" fmla="*/ 133003 h 515389"/>
              <a:gd name="connsiteX0" fmla="*/ 18762 w 12218674"/>
              <a:gd name="connsiteY0" fmla="*/ 133003 h 515389"/>
              <a:gd name="connsiteX1" fmla="*/ 4241627 w 12218674"/>
              <a:gd name="connsiteY1" fmla="*/ 33251 h 515389"/>
              <a:gd name="connsiteX2" fmla="*/ 8564246 w 12218674"/>
              <a:gd name="connsiteY2" fmla="*/ 266007 h 515389"/>
              <a:gd name="connsiteX3" fmla="*/ 12205220 w 12218674"/>
              <a:gd name="connsiteY3" fmla="*/ 0 h 515389"/>
              <a:gd name="connsiteX4" fmla="*/ 12218674 w 12218674"/>
              <a:gd name="connsiteY4" fmla="*/ 515389 h 515389"/>
              <a:gd name="connsiteX5" fmla="*/ 2137 w 12218674"/>
              <a:gd name="connsiteY5" fmla="*/ 515389 h 515389"/>
              <a:gd name="connsiteX6" fmla="*/ 18762 w 12218674"/>
              <a:gd name="connsiteY6" fmla="*/ 133003 h 515389"/>
              <a:gd name="connsiteX0" fmla="*/ 18762 w 12218674"/>
              <a:gd name="connsiteY0" fmla="*/ 133003 h 515389"/>
              <a:gd name="connsiteX1" fmla="*/ 4241627 w 12218674"/>
              <a:gd name="connsiteY1" fmla="*/ 33251 h 515389"/>
              <a:gd name="connsiteX2" fmla="*/ 8564246 w 12218674"/>
              <a:gd name="connsiteY2" fmla="*/ 266007 h 515389"/>
              <a:gd name="connsiteX3" fmla="*/ 12211235 w 12218674"/>
              <a:gd name="connsiteY3" fmla="*/ 0 h 515389"/>
              <a:gd name="connsiteX4" fmla="*/ 12218674 w 12218674"/>
              <a:gd name="connsiteY4" fmla="*/ 515389 h 515389"/>
              <a:gd name="connsiteX5" fmla="*/ 2137 w 12218674"/>
              <a:gd name="connsiteY5" fmla="*/ 515389 h 515389"/>
              <a:gd name="connsiteX6" fmla="*/ 18762 w 12218674"/>
              <a:gd name="connsiteY6" fmla="*/ 133003 h 515389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8762 w 12214125"/>
              <a:gd name="connsiteY0" fmla="*/ 133003 h 550791"/>
              <a:gd name="connsiteX1" fmla="*/ 4241627 w 12214125"/>
              <a:gd name="connsiteY1" fmla="*/ 33251 h 550791"/>
              <a:gd name="connsiteX2" fmla="*/ 8564246 w 12214125"/>
              <a:gd name="connsiteY2" fmla="*/ 266007 h 550791"/>
              <a:gd name="connsiteX3" fmla="*/ 12211235 w 12214125"/>
              <a:gd name="connsiteY3" fmla="*/ 0 h 550791"/>
              <a:gd name="connsiteX4" fmla="*/ 12214125 w 12214125"/>
              <a:gd name="connsiteY4" fmla="*/ 510840 h 550791"/>
              <a:gd name="connsiteX5" fmla="*/ 2137 w 12214125"/>
              <a:gd name="connsiteY5" fmla="*/ 515389 h 550791"/>
              <a:gd name="connsiteX6" fmla="*/ 18762 w 12214125"/>
              <a:gd name="connsiteY6" fmla="*/ 133003 h 550791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4472 w 12209835"/>
              <a:gd name="connsiteY0" fmla="*/ 133003 h 519938"/>
              <a:gd name="connsiteX1" fmla="*/ 4237337 w 12209835"/>
              <a:gd name="connsiteY1" fmla="*/ 33251 h 519938"/>
              <a:gd name="connsiteX2" fmla="*/ 8559956 w 12209835"/>
              <a:gd name="connsiteY2" fmla="*/ 266007 h 519938"/>
              <a:gd name="connsiteX3" fmla="*/ 12206945 w 12209835"/>
              <a:gd name="connsiteY3" fmla="*/ 0 h 519938"/>
              <a:gd name="connsiteX4" fmla="*/ 12209835 w 12209835"/>
              <a:gd name="connsiteY4" fmla="*/ 510840 h 519938"/>
              <a:gd name="connsiteX5" fmla="*/ 2397 w 12209835"/>
              <a:gd name="connsiteY5" fmla="*/ 519938 h 519938"/>
              <a:gd name="connsiteX6" fmla="*/ 14472 w 12209835"/>
              <a:gd name="connsiteY6" fmla="*/ 133003 h 519938"/>
              <a:gd name="connsiteX0" fmla="*/ 12075 w 12207438"/>
              <a:gd name="connsiteY0" fmla="*/ 133003 h 519938"/>
              <a:gd name="connsiteX1" fmla="*/ 4234940 w 12207438"/>
              <a:gd name="connsiteY1" fmla="*/ 33251 h 519938"/>
              <a:gd name="connsiteX2" fmla="*/ 8557559 w 12207438"/>
              <a:gd name="connsiteY2" fmla="*/ 266007 h 519938"/>
              <a:gd name="connsiteX3" fmla="*/ 12204548 w 12207438"/>
              <a:gd name="connsiteY3" fmla="*/ 0 h 519938"/>
              <a:gd name="connsiteX4" fmla="*/ 12207438 w 12207438"/>
              <a:gd name="connsiteY4" fmla="*/ 510840 h 519938"/>
              <a:gd name="connsiteX5" fmla="*/ 0 w 12207438"/>
              <a:gd name="connsiteY5" fmla="*/ 519938 h 519938"/>
              <a:gd name="connsiteX6" fmla="*/ 12075 w 12207438"/>
              <a:gd name="connsiteY6" fmla="*/ 133003 h 519938"/>
              <a:gd name="connsiteX0" fmla="*/ 71215 w 12266578"/>
              <a:gd name="connsiteY0" fmla="*/ 133003 h 519938"/>
              <a:gd name="connsiteX1" fmla="*/ 4294080 w 12266578"/>
              <a:gd name="connsiteY1" fmla="*/ 33251 h 519938"/>
              <a:gd name="connsiteX2" fmla="*/ 8616699 w 12266578"/>
              <a:gd name="connsiteY2" fmla="*/ 266007 h 519938"/>
              <a:gd name="connsiteX3" fmla="*/ 12263688 w 12266578"/>
              <a:gd name="connsiteY3" fmla="*/ 0 h 519938"/>
              <a:gd name="connsiteX4" fmla="*/ 12266578 w 12266578"/>
              <a:gd name="connsiteY4" fmla="*/ 510840 h 519938"/>
              <a:gd name="connsiteX5" fmla="*/ 0 w 12266578"/>
              <a:gd name="connsiteY5" fmla="*/ 519938 h 519938"/>
              <a:gd name="connsiteX6" fmla="*/ 71215 w 12266578"/>
              <a:gd name="connsiteY6" fmla="*/ 133003 h 519938"/>
              <a:gd name="connsiteX0" fmla="*/ 2976 w 12198339"/>
              <a:gd name="connsiteY0" fmla="*/ 133003 h 524488"/>
              <a:gd name="connsiteX1" fmla="*/ 4225841 w 12198339"/>
              <a:gd name="connsiteY1" fmla="*/ 33251 h 524488"/>
              <a:gd name="connsiteX2" fmla="*/ 8548460 w 12198339"/>
              <a:gd name="connsiteY2" fmla="*/ 266007 h 524488"/>
              <a:gd name="connsiteX3" fmla="*/ 12195449 w 12198339"/>
              <a:gd name="connsiteY3" fmla="*/ 0 h 524488"/>
              <a:gd name="connsiteX4" fmla="*/ 12198339 w 12198339"/>
              <a:gd name="connsiteY4" fmla="*/ 510840 h 524488"/>
              <a:gd name="connsiteX5" fmla="*/ 0 w 12198339"/>
              <a:gd name="connsiteY5" fmla="*/ 524488 h 524488"/>
              <a:gd name="connsiteX6" fmla="*/ 2976 w 12198339"/>
              <a:gd name="connsiteY6" fmla="*/ 133003 h 524488"/>
              <a:gd name="connsiteX0" fmla="*/ 0 w 12204462"/>
              <a:gd name="connsiteY0" fmla="*/ 137552 h 524488"/>
              <a:gd name="connsiteX1" fmla="*/ 4231964 w 12204462"/>
              <a:gd name="connsiteY1" fmla="*/ 33251 h 524488"/>
              <a:gd name="connsiteX2" fmla="*/ 8554583 w 12204462"/>
              <a:gd name="connsiteY2" fmla="*/ 266007 h 524488"/>
              <a:gd name="connsiteX3" fmla="*/ 12201572 w 12204462"/>
              <a:gd name="connsiteY3" fmla="*/ 0 h 524488"/>
              <a:gd name="connsiteX4" fmla="*/ 12204462 w 12204462"/>
              <a:gd name="connsiteY4" fmla="*/ 510840 h 524488"/>
              <a:gd name="connsiteX5" fmla="*/ 6123 w 12204462"/>
              <a:gd name="connsiteY5" fmla="*/ 524488 h 524488"/>
              <a:gd name="connsiteX6" fmla="*/ 0 w 12204462"/>
              <a:gd name="connsiteY6" fmla="*/ 137552 h 524488"/>
              <a:gd name="connsiteX0" fmla="*/ 26851 w 12231313"/>
              <a:gd name="connsiteY0" fmla="*/ 137552 h 524488"/>
              <a:gd name="connsiteX1" fmla="*/ 4258815 w 12231313"/>
              <a:gd name="connsiteY1" fmla="*/ 33251 h 524488"/>
              <a:gd name="connsiteX2" fmla="*/ 8581434 w 12231313"/>
              <a:gd name="connsiteY2" fmla="*/ 266007 h 524488"/>
              <a:gd name="connsiteX3" fmla="*/ 12228423 w 12231313"/>
              <a:gd name="connsiteY3" fmla="*/ 0 h 524488"/>
              <a:gd name="connsiteX4" fmla="*/ 12231313 w 12231313"/>
              <a:gd name="connsiteY4" fmla="*/ 510840 h 524488"/>
              <a:gd name="connsiteX5" fmla="*/ 32974 w 12231313"/>
              <a:gd name="connsiteY5" fmla="*/ 524488 h 524488"/>
              <a:gd name="connsiteX6" fmla="*/ 26851 w 12231313"/>
              <a:gd name="connsiteY6" fmla="*/ 137552 h 524488"/>
              <a:gd name="connsiteX0" fmla="*/ 0 w 12204462"/>
              <a:gd name="connsiteY0" fmla="*/ 137552 h 524488"/>
              <a:gd name="connsiteX1" fmla="*/ 4231964 w 12204462"/>
              <a:gd name="connsiteY1" fmla="*/ 33251 h 524488"/>
              <a:gd name="connsiteX2" fmla="*/ 8554583 w 12204462"/>
              <a:gd name="connsiteY2" fmla="*/ 266007 h 524488"/>
              <a:gd name="connsiteX3" fmla="*/ 12201572 w 12204462"/>
              <a:gd name="connsiteY3" fmla="*/ 0 h 524488"/>
              <a:gd name="connsiteX4" fmla="*/ 12204462 w 12204462"/>
              <a:gd name="connsiteY4" fmla="*/ 510840 h 524488"/>
              <a:gd name="connsiteX5" fmla="*/ 6123 w 12204462"/>
              <a:gd name="connsiteY5" fmla="*/ 524488 h 524488"/>
              <a:gd name="connsiteX6" fmla="*/ 0 w 12204462"/>
              <a:gd name="connsiteY6" fmla="*/ 137552 h 524488"/>
              <a:gd name="connsiteX0" fmla="*/ 0 w 12204462"/>
              <a:gd name="connsiteY0" fmla="*/ 137552 h 524488"/>
              <a:gd name="connsiteX1" fmla="*/ 4231964 w 12204462"/>
              <a:gd name="connsiteY1" fmla="*/ 33251 h 524488"/>
              <a:gd name="connsiteX2" fmla="*/ 8554583 w 12204462"/>
              <a:gd name="connsiteY2" fmla="*/ 266007 h 524488"/>
              <a:gd name="connsiteX3" fmla="*/ 12201572 w 12204462"/>
              <a:gd name="connsiteY3" fmla="*/ 0 h 524488"/>
              <a:gd name="connsiteX4" fmla="*/ 12204462 w 12204462"/>
              <a:gd name="connsiteY4" fmla="*/ 510840 h 524488"/>
              <a:gd name="connsiteX5" fmla="*/ 6123 w 12204462"/>
              <a:gd name="connsiteY5" fmla="*/ 524488 h 524488"/>
              <a:gd name="connsiteX6" fmla="*/ 0 w 12204462"/>
              <a:gd name="connsiteY6" fmla="*/ 137552 h 524488"/>
              <a:gd name="connsiteX0" fmla="*/ 0 w 12204462"/>
              <a:gd name="connsiteY0" fmla="*/ 160298 h 524488"/>
              <a:gd name="connsiteX1" fmla="*/ 4231964 w 12204462"/>
              <a:gd name="connsiteY1" fmla="*/ 33251 h 524488"/>
              <a:gd name="connsiteX2" fmla="*/ 8554583 w 12204462"/>
              <a:gd name="connsiteY2" fmla="*/ 266007 h 524488"/>
              <a:gd name="connsiteX3" fmla="*/ 12201572 w 12204462"/>
              <a:gd name="connsiteY3" fmla="*/ 0 h 524488"/>
              <a:gd name="connsiteX4" fmla="*/ 12204462 w 12204462"/>
              <a:gd name="connsiteY4" fmla="*/ 510840 h 524488"/>
              <a:gd name="connsiteX5" fmla="*/ 6123 w 12204462"/>
              <a:gd name="connsiteY5" fmla="*/ 524488 h 524488"/>
              <a:gd name="connsiteX6" fmla="*/ 0 w 12204462"/>
              <a:gd name="connsiteY6" fmla="*/ 160298 h 524488"/>
              <a:gd name="connsiteX0" fmla="*/ 197 w 12204659"/>
              <a:gd name="connsiteY0" fmla="*/ 160298 h 524488"/>
              <a:gd name="connsiteX1" fmla="*/ 4232161 w 12204659"/>
              <a:gd name="connsiteY1" fmla="*/ 33251 h 524488"/>
              <a:gd name="connsiteX2" fmla="*/ 8554780 w 12204659"/>
              <a:gd name="connsiteY2" fmla="*/ 266007 h 524488"/>
              <a:gd name="connsiteX3" fmla="*/ 12201769 w 12204659"/>
              <a:gd name="connsiteY3" fmla="*/ 0 h 524488"/>
              <a:gd name="connsiteX4" fmla="*/ 12204659 w 12204659"/>
              <a:gd name="connsiteY4" fmla="*/ 510840 h 524488"/>
              <a:gd name="connsiteX5" fmla="*/ 6320 w 12204659"/>
              <a:gd name="connsiteY5" fmla="*/ 524488 h 524488"/>
              <a:gd name="connsiteX6" fmla="*/ 197 w 12204659"/>
              <a:gd name="connsiteY6" fmla="*/ 160298 h 524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04659" h="524488">
                <a:moveTo>
                  <a:pt x="197" y="160298"/>
                </a:moveTo>
                <a:cubicBezTo>
                  <a:pt x="706779" y="79942"/>
                  <a:pt x="2806397" y="15633"/>
                  <a:pt x="4232161" y="33251"/>
                </a:cubicBezTo>
                <a:cubicBezTo>
                  <a:pt x="5657925" y="50869"/>
                  <a:pt x="7226512" y="271549"/>
                  <a:pt x="8554780" y="266007"/>
                </a:cubicBezTo>
                <a:cubicBezTo>
                  <a:pt x="9883048" y="260465"/>
                  <a:pt x="11573648" y="138909"/>
                  <a:pt x="12201769" y="0"/>
                </a:cubicBezTo>
                <a:cubicBezTo>
                  <a:pt x="12198232" y="222037"/>
                  <a:pt x="12200448" y="300703"/>
                  <a:pt x="12204659" y="510840"/>
                </a:cubicBezTo>
                <a:lnTo>
                  <a:pt x="6320" y="524488"/>
                </a:lnTo>
                <a:cubicBezTo>
                  <a:pt x="4421" y="293856"/>
                  <a:pt x="-1108" y="288563"/>
                  <a:pt x="197" y="160298"/>
                </a:cubicBezTo>
                <a:close/>
              </a:path>
            </a:pathLst>
          </a:custGeom>
          <a:solidFill>
            <a:srgbClr val="891C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E9AE7244-A577-EC48-BC7D-472AE0A95B70}"/>
              </a:ext>
            </a:extLst>
          </p:cNvPr>
          <p:cNvSpPr/>
          <p:nvPr userDrawn="1"/>
        </p:nvSpPr>
        <p:spPr>
          <a:xfrm>
            <a:off x="-9297" y="6350924"/>
            <a:ext cx="12204659" cy="524488"/>
          </a:xfrm>
          <a:custGeom>
            <a:avLst/>
            <a:gdLst>
              <a:gd name="connsiteX0" fmla="*/ 1089562 w 14318616"/>
              <a:gd name="connsiteY0" fmla="*/ 136929 h 575730"/>
              <a:gd name="connsiteX1" fmla="*/ 5312427 w 14318616"/>
              <a:gd name="connsiteY1" fmla="*/ 37177 h 575730"/>
              <a:gd name="connsiteX2" fmla="*/ 9635046 w 14318616"/>
              <a:gd name="connsiteY2" fmla="*/ 269933 h 575730"/>
              <a:gd name="connsiteX3" fmla="*/ 13276020 w 14318616"/>
              <a:gd name="connsiteY3" fmla="*/ 3926 h 575730"/>
              <a:gd name="connsiteX4" fmla="*/ 13259395 w 14318616"/>
              <a:gd name="connsiteY4" fmla="*/ 519315 h 575730"/>
              <a:gd name="connsiteX5" fmla="*/ 1072937 w 14318616"/>
              <a:gd name="connsiteY5" fmla="*/ 519315 h 575730"/>
              <a:gd name="connsiteX6" fmla="*/ 1089562 w 14318616"/>
              <a:gd name="connsiteY6" fmla="*/ 136929 h 575730"/>
              <a:gd name="connsiteX0" fmla="*/ 1089562 w 14318616"/>
              <a:gd name="connsiteY0" fmla="*/ 136929 h 575730"/>
              <a:gd name="connsiteX1" fmla="*/ 5312427 w 14318616"/>
              <a:gd name="connsiteY1" fmla="*/ 37177 h 575730"/>
              <a:gd name="connsiteX2" fmla="*/ 9635046 w 14318616"/>
              <a:gd name="connsiteY2" fmla="*/ 269933 h 575730"/>
              <a:gd name="connsiteX3" fmla="*/ 13276020 w 14318616"/>
              <a:gd name="connsiteY3" fmla="*/ 3926 h 575730"/>
              <a:gd name="connsiteX4" fmla="*/ 13259395 w 14318616"/>
              <a:gd name="connsiteY4" fmla="*/ 519315 h 575730"/>
              <a:gd name="connsiteX5" fmla="*/ 1072937 w 14318616"/>
              <a:gd name="connsiteY5" fmla="*/ 519315 h 575730"/>
              <a:gd name="connsiteX6" fmla="*/ 1089562 w 14318616"/>
              <a:gd name="connsiteY6" fmla="*/ 136929 h 575730"/>
              <a:gd name="connsiteX0" fmla="*/ 910858 w 14139912"/>
              <a:gd name="connsiteY0" fmla="*/ 136929 h 575730"/>
              <a:gd name="connsiteX1" fmla="*/ 5133723 w 14139912"/>
              <a:gd name="connsiteY1" fmla="*/ 37177 h 575730"/>
              <a:gd name="connsiteX2" fmla="*/ 9456342 w 14139912"/>
              <a:gd name="connsiteY2" fmla="*/ 269933 h 575730"/>
              <a:gd name="connsiteX3" fmla="*/ 13097316 w 14139912"/>
              <a:gd name="connsiteY3" fmla="*/ 3926 h 575730"/>
              <a:gd name="connsiteX4" fmla="*/ 13080691 w 14139912"/>
              <a:gd name="connsiteY4" fmla="*/ 519315 h 575730"/>
              <a:gd name="connsiteX5" fmla="*/ 894233 w 14139912"/>
              <a:gd name="connsiteY5" fmla="*/ 519315 h 575730"/>
              <a:gd name="connsiteX6" fmla="*/ 910858 w 14139912"/>
              <a:gd name="connsiteY6" fmla="*/ 136929 h 575730"/>
              <a:gd name="connsiteX0" fmla="*/ 910858 w 14139912"/>
              <a:gd name="connsiteY0" fmla="*/ 136929 h 575730"/>
              <a:gd name="connsiteX1" fmla="*/ 5133723 w 14139912"/>
              <a:gd name="connsiteY1" fmla="*/ 37177 h 575730"/>
              <a:gd name="connsiteX2" fmla="*/ 9456342 w 14139912"/>
              <a:gd name="connsiteY2" fmla="*/ 269933 h 575730"/>
              <a:gd name="connsiteX3" fmla="*/ 13097316 w 14139912"/>
              <a:gd name="connsiteY3" fmla="*/ 3926 h 575730"/>
              <a:gd name="connsiteX4" fmla="*/ 13080691 w 14139912"/>
              <a:gd name="connsiteY4" fmla="*/ 519315 h 575730"/>
              <a:gd name="connsiteX5" fmla="*/ 894233 w 14139912"/>
              <a:gd name="connsiteY5" fmla="*/ 519315 h 575730"/>
              <a:gd name="connsiteX6" fmla="*/ 910858 w 14139912"/>
              <a:gd name="connsiteY6" fmla="*/ 136929 h 575730"/>
              <a:gd name="connsiteX0" fmla="*/ 18762 w 13247816"/>
              <a:gd name="connsiteY0" fmla="*/ 136929 h 575730"/>
              <a:gd name="connsiteX1" fmla="*/ 4241627 w 13247816"/>
              <a:gd name="connsiteY1" fmla="*/ 37177 h 575730"/>
              <a:gd name="connsiteX2" fmla="*/ 8564246 w 13247816"/>
              <a:gd name="connsiteY2" fmla="*/ 269933 h 575730"/>
              <a:gd name="connsiteX3" fmla="*/ 12205220 w 13247816"/>
              <a:gd name="connsiteY3" fmla="*/ 3926 h 575730"/>
              <a:gd name="connsiteX4" fmla="*/ 12188595 w 13247816"/>
              <a:gd name="connsiteY4" fmla="*/ 519315 h 575730"/>
              <a:gd name="connsiteX5" fmla="*/ 2137 w 13247816"/>
              <a:gd name="connsiteY5" fmla="*/ 519315 h 575730"/>
              <a:gd name="connsiteX6" fmla="*/ 18762 w 13247816"/>
              <a:gd name="connsiteY6" fmla="*/ 136929 h 575730"/>
              <a:gd name="connsiteX0" fmla="*/ 18762 w 13247816"/>
              <a:gd name="connsiteY0" fmla="*/ 136929 h 558827"/>
              <a:gd name="connsiteX1" fmla="*/ 4241627 w 13247816"/>
              <a:gd name="connsiteY1" fmla="*/ 37177 h 558827"/>
              <a:gd name="connsiteX2" fmla="*/ 8564246 w 13247816"/>
              <a:gd name="connsiteY2" fmla="*/ 269933 h 558827"/>
              <a:gd name="connsiteX3" fmla="*/ 12205220 w 13247816"/>
              <a:gd name="connsiteY3" fmla="*/ 3926 h 558827"/>
              <a:gd name="connsiteX4" fmla="*/ 12188595 w 13247816"/>
              <a:gd name="connsiteY4" fmla="*/ 519315 h 558827"/>
              <a:gd name="connsiteX5" fmla="*/ 2137 w 13247816"/>
              <a:gd name="connsiteY5" fmla="*/ 519315 h 558827"/>
              <a:gd name="connsiteX6" fmla="*/ 18762 w 13247816"/>
              <a:gd name="connsiteY6" fmla="*/ 136929 h 558827"/>
              <a:gd name="connsiteX0" fmla="*/ 18762 w 13247816"/>
              <a:gd name="connsiteY0" fmla="*/ 136929 h 558827"/>
              <a:gd name="connsiteX1" fmla="*/ 4241627 w 13247816"/>
              <a:gd name="connsiteY1" fmla="*/ 37177 h 558827"/>
              <a:gd name="connsiteX2" fmla="*/ 8564246 w 13247816"/>
              <a:gd name="connsiteY2" fmla="*/ 269933 h 558827"/>
              <a:gd name="connsiteX3" fmla="*/ 12205220 w 13247816"/>
              <a:gd name="connsiteY3" fmla="*/ 3926 h 558827"/>
              <a:gd name="connsiteX4" fmla="*/ 12188595 w 13247816"/>
              <a:gd name="connsiteY4" fmla="*/ 519315 h 558827"/>
              <a:gd name="connsiteX5" fmla="*/ 2137 w 13247816"/>
              <a:gd name="connsiteY5" fmla="*/ 519315 h 558827"/>
              <a:gd name="connsiteX6" fmla="*/ 18762 w 13247816"/>
              <a:gd name="connsiteY6" fmla="*/ 136929 h 558827"/>
              <a:gd name="connsiteX0" fmla="*/ 18762 w 13247816"/>
              <a:gd name="connsiteY0" fmla="*/ 136929 h 519315"/>
              <a:gd name="connsiteX1" fmla="*/ 4241627 w 13247816"/>
              <a:gd name="connsiteY1" fmla="*/ 37177 h 519315"/>
              <a:gd name="connsiteX2" fmla="*/ 8564246 w 13247816"/>
              <a:gd name="connsiteY2" fmla="*/ 269933 h 519315"/>
              <a:gd name="connsiteX3" fmla="*/ 12205220 w 13247816"/>
              <a:gd name="connsiteY3" fmla="*/ 3926 h 519315"/>
              <a:gd name="connsiteX4" fmla="*/ 12188595 w 13247816"/>
              <a:gd name="connsiteY4" fmla="*/ 519315 h 519315"/>
              <a:gd name="connsiteX5" fmla="*/ 2137 w 13247816"/>
              <a:gd name="connsiteY5" fmla="*/ 519315 h 519315"/>
              <a:gd name="connsiteX6" fmla="*/ 18762 w 13247816"/>
              <a:gd name="connsiteY6" fmla="*/ 136929 h 519315"/>
              <a:gd name="connsiteX0" fmla="*/ 18762 w 12473792"/>
              <a:gd name="connsiteY0" fmla="*/ 136929 h 519315"/>
              <a:gd name="connsiteX1" fmla="*/ 4241627 w 12473792"/>
              <a:gd name="connsiteY1" fmla="*/ 37177 h 519315"/>
              <a:gd name="connsiteX2" fmla="*/ 8564246 w 12473792"/>
              <a:gd name="connsiteY2" fmla="*/ 269933 h 519315"/>
              <a:gd name="connsiteX3" fmla="*/ 12205220 w 12473792"/>
              <a:gd name="connsiteY3" fmla="*/ 3926 h 519315"/>
              <a:gd name="connsiteX4" fmla="*/ 12188595 w 12473792"/>
              <a:gd name="connsiteY4" fmla="*/ 519315 h 519315"/>
              <a:gd name="connsiteX5" fmla="*/ 2137 w 12473792"/>
              <a:gd name="connsiteY5" fmla="*/ 519315 h 519315"/>
              <a:gd name="connsiteX6" fmla="*/ 18762 w 12473792"/>
              <a:gd name="connsiteY6" fmla="*/ 136929 h 519315"/>
              <a:gd name="connsiteX0" fmla="*/ 18762 w 12473792"/>
              <a:gd name="connsiteY0" fmla="*/ 136929 h 519315"/>
              <a:gd name="connsiteX1" fmla="*/ 4241627 w 12473792"/>
              <a:gd name="connsiteY1" fmla="*/ 37177 h 519315"/>
              <a:gd name="connsiteX2" fmla="*/ 8564246 w 12473792"/>
              <a:gd name="connsiteY2" fmla="*/ 269933 h 519315"/>
              <a:gd name="connsiteX3" fmla="*/ 12205220 w 12473792"/>
              <a:gd name="connsiteY3" fmla="*/ 3926 h 519315"/>
              <a:gd name="connsiteX4" fmla="*/ 12188595 w 12473792"/>
              <a:gd name="connsiteY4" fmla="*/ 519315 h 519315"/>
              <a:gd name="connsiteX5" fmla="*/ 2137 w 12473792"/>
              <a:gd name="connsiteY5" fmla="*/ 519315 h 519315"/>
              <a:gd name="connsiteX6" fmla="*/ 18762 w 12473792"/>
              <a:gd name="connsiteY6" fmla="*/ 136929 h 519315"/>
              <a:gd name="connsiteX0" fmla="*/ 18762 w 12205220"/>
              <a:gd name="connsiteY0" fmla="*/ 136929 h 519315"/>
              <a:gd name="connsiteX1" fmla="*/ 4241627 w 12205220"/>
              <a:gd name="connsiteY1" fmla="*/ 37177 h 519315"/>
              <a:gd name="connsiteX2" fmla="*/ 8564246 w 12205220"/>
              <a:gd name="connsiteY2" fmla="*/ 269933 h 519315"/>
              <a:gd name="connsiteX3" fmla="*/ 12205220 w 12205220"/>
              <a:gd name="connsiteY3" fmla="*/ 3926 h 519315"/>
              <a:gd name="connsiteX4" fmla="*/ 12188595 w 12205220"/>
              <a:gd name="connsiteY4" fmla="*/ 519315 h 519315"/>
              <a:gd name="connsiteX5" fmla="*/ 2137 w 12205220"/>
              <a:gd name="connsiteY5" fmla="*/ 519315 h 519315"/>
              <a:gd name="connsiteX6" fmla="*/ 18762 w 12205220"/>
              <a:gd name="connsiteY6" fmla="*/ 136929 h 519315"/>
              <a:gd name="connsiteX0" fmla="*/ 18762 w 12205220"/>
              <a:gd name="connsiteY0" fmla="*/ 133003 h 515389"/>
              <a:gd name="connsiteX1" fmla="*/ 4241627 w 12205220"/>
              <a:gd name="connsiteY1" fmla="*/ 33251 h 515389"/>
              <a:gd name="connsiteX2" fmla="*/ 8564246 w 12205220"/>
              <a:gd name="connsiteY2" fmla="*/ 266007 h 515389"/>
              <a:gd name="connsiteX3" fmla="*/ 12205220 w 12205220"/>
              <a:gd name="connsiteY3" fmla="*/ 0 h 515389"/>
              <a:gd name="connsiteX4" fmla="*/ 12188595 w 12205220"/>
              <a:gd name="connsiteY4" fmla="*/ 515389 h 515389"/>
              <a:gd name="connsiteX5" fmla="*/ 2137 w 12205220"/>
              <a:gd name="connsiteY5" fmla="*/ 515389 h 515389"/>
              <a:gd name="connsiteX6" fmla="*/ 18762 w 12205220"/>
              <a:gd name="connsiteY6" fmla="*/ 133003 h 515389"/>
              <a:gd name="connsiteX0" fmla="*/ 18762 w 12224581"/>
              <a:gd name="connsiteY0" fmla="*/ 133003 h 515389"/>
              <a:gd name="connsiteX1" fmla="*/ 4241627 w 12224581"/>
              <a:gd name="connsiteY1" fmla="*/ 33251 h 515389"/>
              <a:gd name="connsiteX2" fmla="*/ 8564246 w 12224581"/>
              <a:gd name="connsiteY2" fmla="*/ 266007 h 515389"/>
              <a:gd name="connsiteX3" fmla="*/ 12205220 w 12224581"/>
              <a:gd name="connsiteY3" fmla="*/ 0 h 515389"/>
              <a:gd name="connsiteX4" fmla="*/ 12218674 w 12224581"/>
              <a:gd name="connsiteY4" fmla="*/ 515389 h 515389"/>
              <a:gd name="connsiteX5" fmla="*/ 2137 w 12224581"/>
              <a:gd name="connsiteY5" fmla="*/ 515389 h 515389"/>
              <a:gd name="connsiteX6" fmla="*/ 18762 w 12224581"/>
              <a:gd name="connsiteY6" fmla="*/ 133003 h 515389"/>
              <a:gd name="connsiteX0" fmla="*/ 18762 w 12218674"/>
              <a:gd name="connsiteY0" fmla="*/ 133003 h 515389"/>
              <a:gd name="connsiteX1" fmla="*/ 4241627 w 12218674"/>
              <a:gd name="connsiteY1" fmla="*/ 33251 h 515389"/>
              <a:gd name="connsiteX2" fmla="*/ 8564246 w 12218674"/>
              <a:gd name="connsiteY2" fmla="*/ 266007 h 515389"/>
              <a:gd name="connsiteX3" fmla="*/ 12205220 w 12218674"/>
              <a:gd name="connsiteY3" fmla="*/ 0 h 515389"/>
              <a:gd name="connsiteX4" fmla="*/ 12218674 w 12218674"/>
              <a:gd name="connsiteY4" fmla="*/ 515389 h 515389"/>
              <a:gd name="connsiteX5" fmla="*/ 2137 w 12218674"/>
              <a:gd name="connsiteY5" fmla="*/ 515389 h 515389"/>
              <a:gd name="connsiteX6" fmla="*/ 18762 w 12218674"/>
              <a:gd name="connsiteY6" fmla="*/ 133003 h 515389"/>
              <a:gd name="connsiteX0" fmla="*/ 18762 w 12218674"/>
              <a:gd name="connsiteY0" fmla="*/ 133003 h 515389"/>
              <a:gd name="connsiteX1" fmla="*/ 4241627 w 12218674"/>
              <a:gd name="connsiteY1" fmla="*/ 33251 h 515389"/>
              <a:gd name="connsiteX2" fmla="*/ 8564246 w 12218674"/>
              <a:gd name="connsiteY2" fmla="*/ 266007 h 515389"/>
              <a:gd name="connsiteX3" fmla="*/ 12211235 w 12218674"/>
              <a:gd name="connsiteY3" fmla="*/ 0 h 515389"/>
              <a:gd name="connsiteX4" fmla="*/ 12218674 w 12218674"/>
              <a:gd name="connsiteY4" fmla="*/ 515389 h 515389"/>
              <a:gd name="connsiteX5" fmla="*/ 2137 w 12218674"/>
              <a:gd name="connsiteY5" fmla="*/ 515389 h 515389"/>
              <a:gd name="connsiteX6" fmla="*/ 18762 w 12218674"/>
              <a:gd name="connsiteY6" fmla="*/ 133003 h 515389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8762 w 12214125"/>
              <a:gd name="connsiteY0" fmla="*/ 133003 h 550791"/>
              <a:gd name="connsiteX1" fmla="*/ 4241627 w 12214125"/>
              <a:gd name="connsiteY1" fmla="*/ 33251 h 550791"/>
              <a:gd name="connsiteX2" fmla="*/ 8564246 w 12214125"/>
              <a:gd name="connsiteY2" fmla="*/ 266007 h 550791"/>
              <a:gd name="connsiteX3" fmla="*/ 12211235 w 12214125"/>
              <a:gd name="connsiteY3" fmla="*/ 0 h 550791"/>
              <a:gd name="connsiteX4" fmla="*/ 12214125 w 12214125"/>
              <a:gd name="connsiteY4" fmla="*/ 510840 h 550791"/>
              <a:gd name="connsiteX5" fmla="*/ 2137 w 12214125"/>
              <a:gd name="connsiteY5" fmla="*/ 515389 h 550791"/>
              <a:gd name="connsiteX6" fmla="*/ 18762 w 12214125"/>
              <a:gd name="connsiteY6" fmla="*/ 133003 h 550791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4472 w 12209835"/>
              <a:gd name="connsiteY0" fmla="*/ 133003 h 519938"/>
              <a:gd name="connsiteX1" fmla="*/ 4237337 w 12209835"/>
              <a:gd name="connsiteY1" fmla="*/ 33251 h 519938"/>
              <a:gd name="connsiteX2" fmla="*/ 8559956 w 12209835"/>
              <a:gd name="connsiteY2" fmla="*/ 266007 h 519938"/>
              <a:gd name="connsiteX3" fmla="*/ 12206945 w 12209835"/>
              <a:gd name="connsiteY3" fmla="*/ 0 h 519938"/>
              <a:gd name="connsiteX4" fmla="*/ 12209835 w 12209835"/>
              <a:gd name="connsiteY4" fmla="*/ 510840 h 519938"/>
              <a:gd name="connsiteX5" fmla="*/ 2397 w 12209835"/>
              <a:gd name="connsiteY5" fmla="*/ 519938 h 519938"/>
              <a:gd name="connsiteX6" fmla="*/ 14472 w 12209835"/>
              <a:gd name="connsiteY6" fmla="*/ 133003 h 519938"/>
              <a:gd name="connsiteX0" fmla="*/ 12075 w 12207438"/>
              <a:gd name="connsiteY0" fmla="*/ 133003 h 519938"/>
              <a:gd name="connsiteX1" fmla="*/ 4234940 w 12207438"/>
              <a:gd name="connsiteY1" fmla="*/ 33251 h 519938"/>
              <a:gd name="connsiteX2" fmla="*/ 8557559 w 12207438"/>
              <a:gd name="connsiteY2" fmla="*/ 266007 h 519938"/>
              <a:gd name="connsiteX3" fmla="*/ 12204548 w 12207438"/>
              <a:gd name="connsiteY3" fmla="*/ 0 h 519938"/>
              <a:gd name="connsiteX4" fmla="*/ 12207438 w 12207438"/>
              <a:gd name="connsiteY4" fmla="*/ 510840 h 519938"/>
              <a:gd name="connsiteX5" fmla="*/ 0 w 12207438"/>
              <a:gd name="connsiteY5" fmla="*/ 519938 h 519938"/>
              <a:gd name="connsiteX6" fmla="*/ 12075 w 12207438"/>
              <a:gd name="connsiteY6" fmla="*/ 133003 h 519938"/>
              <a:gd name="connsiteX0" fmla="*/ 71215 w 12266578"/>
              <a:gd name="connsiteY0" fmla="*/ 133003 h 519938"/>
              <a:gd name="connsiteX1" fmla="*/ 4294080 w 12266578"/>
              <a:gd name="connsiteY1" fmla="*/ 33251 h 519938"/>
              <a:gd name="connsiteX2" fmla="*/ 8616699 w 12266578"/>
              <a:gd name="connsiteY2" fmla="*/ 266007 h 519938"/>
              <a:gd name="connsiteX3" fmla="*/ 12263688 w 12266578"/>
              <a:gd name="connsiteY3" fmla="*/ 0 h 519938"/>
              <a:gd name="connsiteX4" fmla="*/ 12266578 w 12266578"/>
              <a:gd name="connsiteY4" fmla="*/ 510840 h 519938"/>
              <a:gd name="connsiteX5" fmla="*/ 0 w 12266578"/>
              <a:gd name="connsiteY5" fmla="*/ 519938 h 519938"/>
              <a:gd name="connsiteX6" fmla="*/ 71215 w 12266578"/>
              <a:gd name="connsiteY6" fmla="*/ 133003 h 519938"/>
              <a:gd name="connsiteX0" fmla="*/ 2976 w 12198339"/>
              <a:gd name="connsiteY0" fmla="*/ 133003 h 524488"/>
              <a:gd name="connsiteX1" fmla="*/ 4225841 w 12198339"/>
              <a:gd name="connsiteY1" fmla="*/ 33251 h 524488"/>
              <a:gd name="connsiteX2" fmla="*/ 8548460 w 12198339"/>
              <a:gd name="connsiteY2" fmla="*/ 266007 h 524488"/>
              <a:gd name="connsiteX3" fmla="*/ 12195449 w 12198339"/>
              <a:gd name="connsiteY3" fmla="*/ 0 h 524488"/>
              <a:gd name="connsiteX4" fmla="*/ 12198339 w 12198339"/>
              <a:gd name="connsiteY4" fmla="*/ 510840 h 524488"/>
              <a:gd name="connsiteX5" fmla="*/ 0 w 12198339"/>
              <a:gd name="connsiteY5" fmla="*/ 524488 h 524488"/>
              <a:gd name="connsiteX6" fmla="*/ 2976 w 12198339"/>
              <a:gd name="connsiteY6" fmla="*/ 133003 h 524488"/>
              <a:gd name="connsiteX0" fmla="*/ 0 w 12204462"/>
              <a:gd name="connsiteY0" fmla="*/ 137552 h 524488"/>
              <a:gd name="connsiteX1" fmla="*/ 4231964 w 12204462"/>
              <a:gd name="connsiteY1" fmla="*/ 33251 h 524488"/>
              <a:gd name="connsiteX2" fmla="*/ 8554583 w 12204462"/>
              <a:gd name="connsiteY2" fmla="*/ 266007 h 524488"/>
              <a:gd name="connsiteX3" fmla="*/ 12201572 w 12204462"/>
              <a:gd name="connsiteY3" fmla="*/ 0 h 524488"/>
              <a:gd name="connsiteX4" fmla="*/ 12204462 w 12204462"/>
              <a:gd name="connsiteY4" fmla="*/ 510840 h 524488"/>
              <a:gd name="connsiteX5" fmla="*/ 6123 w 12204462"/>
              <a:gd name="connsiteY5" fmla="*/ 524488 h 524488"/>
              <a:gd name="connsiteX6" fmla="*/ 0 w 12204462"/>
              <a:gd name="connsiteY6" fmla="*/ 137552 h 524488"/>
              <a:gd name="connsiteX0" fmla="*/ 26851 w 12231313"/>
              <a:gd name="connsiteY0" fmla="*/ 137552 h 524488"/>
              <a:gd name="connsiteX1" fmla="*/ 4258815 w 12231313"/>
              <a:gd name="connsiteY1" fmla="*/ 33251 h 524488"/>
              <a:gd name="connsiteX2" fmla="*/ 8581434 w 12231313"/>
              <a:gd name="connsiteY2" fmla="*/ 266007 h 524488"/>
              <a:gd name="connsiteX3" fmla="*/ 12228423 w 12231313"/>
              <a:gd name="connsiteY3" fmla="*/ 0 h 524488"/>
              <a:gd name="connsiteX4" fmla="*/ 12231313 w 12231313"/>
              <a:gd name="connsiteY4" fmla="*/ 510840 h 524488"/>
              <a:gd name="connsiteX5" fmla="*/ 32974 w 12231313"/>
              <a:gd name="connsiteY5" fmla="*/ 524488 h 524488"/>
              <a:gd name="connsiteX6" fmla="*/ 26851 w 12231313"/>
              <a:gd name="connsiteY6" fmla="*/ 137552 h 524488"/>
              <a:gd name="connsiteX0" fmla="*/ 0 w 12204462"/>
              <a:gd name="connsiteY0" fmla="*/ 137552 h 524488"/>
              <a:gd name="connsiteX1" fmla="*/ 4231964 w 12204462"/>
              <a:gd name="connsiteY1" fmla="*/ 33251 h 524488"/>
              <a:gd name="connsiteX2" fmla="*/ 8554583 w 12204462"/>
              <a:gd name="connsiteY2" fmla="*/ 266007 h 524488"/>
              <a:gd name="connsiteX3" fmla="*/ 12201572 w 12204462"/>
              <a:gd name="connsiteY3" fmla="*/ 0 h 524488"/>
              <a:gd name="connsiteX4" fmla="*/ 12204462 w 12204462"/>
              <a:gd name="connsiteY4" fmla="*/ 510840 h 524488"/>
              <a:gd name="connsiteX5" fmla="*/ 6123 w 12204462"/>
              <a:gd name="connsiteY5" fmla="*/ 524488 h 524488"/>
              <a:gd name="connsiteX6" fmla="*/ 0 w 12204462"/>
              <a:gd name="connsiteY6" fmla="*/ 137552 h 524488"/>
              <a:gd name="connsiteX0" fmla="*/ 0 w 12204462"/>
              <a:gd name="connsiteY0" fmla="*/ 137552 h 524488"/>
              <a:gd name="connsiteX1" fmla="*/ 4231964 w 12204462"/>
              <a:gd name="connsiteY1" fmla="*/ 33251 h 524488"/>
              <a:gd name="connsiteX2" fmla="*/ 8554583 w 12204462"/>
              <a:gd name="connsiteY2" fmla="*/ 266007 h 524488"/>
              <a:gd name="connsiteX3" fmla="*/ 12201572 w 12204462"/>
              <a:gd name="connsiteY3" fmla="*/ 0 h 524488"/>
              <a:gd name="connsiteX4" fmla="*/ 12204462 w 12204462"/>
              <a:gd name="connsiteY4" fmla="*/ 510840 h 524488"/>
              <a:gd name="connsiteX5" fmla="*/ 6123 w 12204462"/>
              <a:gd name="connsiteY5" fmla="*/ 524488 h 524488"/>
              <a:gd name="connsiteX6" fmla="*/ 0 w 12204462"/>
              <a:gd name="connsiteY6" fmla="*/ 137552 h 524488"/>
              <a:gd name="connsiteX0" fmla="*/ 0 w 12204462"/>
              <a:gd name="connsiteY0" fmla="*/ 160298 h 524488"/>
              <a:gd name="connsiteX1" fmla="*/ 4231964 w 12204462"/>
              <a:gd name="connsiteY1" fmla="*/ 33251 h 524488"/>
              <a:gd name="connsiteX2" fmla="*/ 8554583 w 12204462"/>
              <a:gd name="connsiteY2" fmla="*/ 266007 h 524488"/>
              <a:gd name="connsiteX3" fmla="*/ 12201572 w 12204462"/>
              <a:gd name="connsiteY3" fmla="*/ 0 h 524488"/>
              <a:gd name="connsiteX4" fmla="*/ 12204462 w 12204462"/>
              <a:gd name="connsiteY4" fmla="*/ 510840 h 524488"/>
              <a:gd name="connsiteX5" fmla="*/ 6123 w 12204462"/>
              <a:gd name="connsiteY5" fmla="*/ 524488 h 524488"/>
              <a:gd name="connsiteX6" fmla="*/ 0 w 12204462"/>
              <a:gd name="connsiteY6" fmla="*/ 160298 h 524488"/>
              <a:gd name="connsiteX0" fmla="*/ 197 w 12204659"/>
              <a:gd name="connsiteY0" fmla="*/ 160298 h 524488"/>
              <a:gd name="connsiteX1" fmla="*/ 4232161 w 12204659"/>
              <a:gd name="connsiteY1" fmla="*/ 33251 h 524488"/>
              <a:gd name="connsiteX2" fmla="*/ 8554780 w 12204659"/>
              <a:gd name="connsiteY2" fmla="*/ 266007 h 524488"/>
              <a:gd name="connsiteX3" fmla="*/ 12201769 w 12204659"/>
              <a:gd name="connsiteY3" fmla="*/ 0 h 524488"/>
              <a:gd name="connsiteX4" fmla="*/ 12204659 w 12204659"/>
              <a:gd name="connsiteY4" fmla="*/ 510840 h 524488"/>
              <a:gd name="connsiteX5" fmla="*/ 6320 w 12204659"/>
              <a:gd name="connsiteY5" fmla="*/ 524488 h 524488"/>
              <a:gd name="connsiteX6" fmla="*/ 197 w 12204659"/>
              <a:gd name="connsiteY6" fmla="*/ 160298 h 524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04659" h="524488">
                <a:moveTo>
                  <a:pt x="197" y="160298"/>
                </a:moveTo>
                <a:cubicBezTo>
                  <a:pt x="706779" y="79942"/>
                  <a:pt x="2806397" y="15633"/>
                  <a:pt x="4232161" y="33251"/>
                </a:cubicBezTo>
                <a:cubicBezTo>
                  <a:pt x="5657925" y="50869"/>
                  <a:pt x="7226512" y="271549"/>
                  <a:pt x="8554780" y="266007"/>
                </a:cubicBezTo>
                <a:cubicBezTo>
                  <a:pt x="9883048" y="260465"/>
                  <a:pt x="11573648" y="138909"/>
                  <a:pt x="12201769" y="0"/>
                </a:cubicBezTo>
                <a:cubicBezTo>
                  <a:pt x="12198232" y="222037"/>
                  <a:pt x="12200448" y="300703"/>
                  <a:pt x="12204659" y="510840"/>
                </a:cubicBezTo>
                <a:lnTo>
                  <a:pt x="6320" y="524488"/>
                </a:lnTo>
                <a:cubicBezTo>
                  <a:pt x="4421" y="293856"/>
                  <a:pt x="-1108" y="288563"/>
                  <a:pt x="197" y="160298"/>
                </a:cubicBezTo>
                <a:close/>
              </a:path>
            </a:pathLst>
          </a:custGeom>
          <a:solidFill>
            <a:srgbClr val="9C24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5639499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ección Morada: Título y Contenido - 2 Subtítul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6D725-8808-ED48-9697-9E9AF6F00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rgbClr val="9C247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11FED8-8D38-494B-9D67-00424FB1CC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891C6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9FD050-8171-6442-A10E-81E136EF84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3B2A0F-BCB8-F449-A397-0123A6AA24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891C6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D9CB4F-77C1-4B4C-9786-F3A91EEA8A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8DAFE29A-0DDE-824E-A716-169A0662C461}"/>
              </a:ext>
            </a:extLst>
          </p:cNvPr>
          <p:cNvSpPr/>
          <p:nvPr userDrawn="1"/>
        </p:nvSpPr>
        <p:spPr>
          <a:xfrm flipH="1">
            <a:off x="-12659" y="6333512"/>
            <a:ext cx="12204659" cy="524488"/>
          </a:xfrm>
          <a:custGeom>
            <a:avLst/>
            <a:gdLst>
              <a:gd name="connsiteX0" fmla="*/ 1089562 w 14318616"/>
              <a:gd name="connsiteY0" fmla="*/ 136929 h 575730"/>
              <a:gd name="connsiteX1" fmla="*/ 5312427 w 14318616"/>
              <a:gd name="connsiteY1" fmla="*/ 37177 h 575730"/>
              <a:gd name="connsiteX2" fmla="*/ 9635046 w 14318616"/>
              <a:gd name="connsiteY2" fmla="*/ 269933 h 575730"/>
              <a:gd name="connsiteX3" fmla="*/ 13276020 w 14318616"/>
              <a:gd name="connsiteY3" fmla="*/ 3926 h 575730"/>
              <a:gd name="connsiteX4" fmla="*/ 13259395 w 14318616"/>
              <a:gd name="connsiteY4" fmla="*/ 519315 h 575730"/>
              <a:gd name="connsiteX5" fmla="*/ 1072937 w 14318616"/>
              <a:gd name="connsiteY5" fmla="*/ 519315 h 575730"/>
              <a:gd name="connsiteX6" fmla="*/ 1089562 w 14318616"/>
              <a:gd name="connsiteY6" fmla="*/ 136929 h 575730"/>
              <a:gd name="connsiteX0" fmla="*/ 1089562 w 14318616"/>
              <a:gd name="connsiteY0" fmla="*/ 136929 h 575730"/>
              <a:gd name="connsiteX1" fmla="*/ 5312427 w 14318616"/>
              <a:gd name="connsiteY1" fmla="*/ 37177 h 575730"/>
              <a:gd name="connsiteX2" fmla="*/ 9635046 w 14318616"/>
              <a:gd name="connsiteY2" fmla="*/ 269933 h 575730"/>
              <a:gd name="connsiteX3" fmla="*/ 13276020 w 14318616"/>
              <a:gd name="connsiteY3" fmla="*/ 3926 h 575730"/>
              <a:gd name="connsiteX4" fmla="*/ 13259395 w 14318616"/>
              <a:gd name="connsiteY4" fmla="*/ 519315 h 575730"/>
              <a:gd name="connsiteX5" fmla="*/ 1072937 w 14318616"/>
              <a:gd name="connsiteY5" fmla="*/ 519315 h 575730"/>
              <a:gd name="connsiteX6" fmla="*/ 1089562 w 14318616"/>
              <a:gd name="connsiteY6" fmla="*/ 136929 h 575730"/>
              <a:gd name="connsiteX0" fmla="*/ 910858 w 14139912"/>
              <a:gd name="connsiteY0" fmla="*/ 136929 h 575730"/>
              <a:gd name="connsiteX1" fmla="*/ 5133723 w 14139912"/>
              <a:gd name="connsiteY1" fmla="*/ 37177 h 575730"/>
              <a:gd name="connsiteX2" fmla="*/ 9456342 w 14139912"/>
              <a:gd name="connsiteY2" fmla="*/ 269933 h 575730"/>
              <a:gd name="connsiteX3" fmla="*/ 13097316 w 14139912"/>
              <a:gd name="connsiteY3" fmla="*/ 3926 h 575730"/>
              <a:gd name="connsiteX4" fmla="*/ 13080691 w 14139912"/>
              <a:gd name="connsiteY4" fmla="*/ 519315 h 575730"/>
              <a:gd name="connsiteX5" fmla="*/ 894233 w 14139912"/>
              <a:gd name="connsiteY5" fmla="*/ 519315 h 575730"/>
              <a:gd name="connsiteX6" fmla="*/ 910858 w 14139912"/>
              <a:gd name="connsiteY6" fmla="*/ 136929 h 575730"/>
              <a:gd name="connsiteX0" fmla="*/ 910858 w 14139912"/>
              <a:gd name="connsiteY0" fmla="*/ 136929 h 575730"/>
              <a:gd name="connsiteX1" fmla="*/ 5133723 w 14139912"/>
              <a:gd name="connsiteY1" fmla="*/ 37177 h 575730"/>
              <a:gd name="connsiteX2" fmla="*/ 9456342 w 14139912"/>
              <a:gd name="connsiteY2" fmla="*/ 269933 h 575730"/>
              <a:gd name="connsiteX3" fmla="*/ 13097316 w 14139912"/>
              <a:gd name="connsiteY3" fmla="*/ 3926 h 575730"/>
              <a:gd name="connsiteX4" fmla="*/ 13080691 w 14139912"/>
              <a:gd name="connsiteY4" fmla="*/ 519315 h 575730"/>
              <a:gd name="connsiteX5" fmla="*/ 894233 w 14139912"/>
              <a:gd name="connsiteY5" fmla="*/ 519315 h 575730"/>
              <a:gd name="connsiteX6" fmla="*/ 910858 w 14139912"/>
              <a:gd name="connsiteY6" fmla="*/ 136929 h 575730"/>
              <a:gd name="connsiteX0" fmla="*/ 18762 w 13247816"/>
              <a:gd name="connsiteY0" fmla="*/ 136929 h 575730"/>
              <a:gd name="connsiteX1" fmla="*/ 4241627 w 13247816"/>
              <a:gd name="connsiteY1" fmla="*/ 37177 h 575730"/>
              <a:gd name="connsiteX2" fmla="*/ 8564246 w 13247816"/>
              <a:gd name="connsiteY2" fmla="*/ 269933 h 575730"/>
              <a:gd name="connsiteX3" fmla="*/ 12205220 w 13247816"/>
              <a:gd name="connsiteY3" fmla="*/ 3926 h 575730"/>
              <a:gd name="connsiteX4" fmla="*/ 12188595 w 13247816"/>
              <a:gd name="connsiteY4" fmla="*/ 519315 h 575730"/>
              <a:gd name="connsiteX5" fmla="*/ 2137 w 13247816"/>
              <a:gd name="connsiteY5" fmla="*/ 519315 h 575730"/>
              <a:gd name="connsiteX6" fmla="*/ 18762 w 13247816"/>
              <a:gd name="connsiteY6" fmla="*/ 136929 h 575730"/>
              <a:gd name="connsiteX0" fmla="*/ 18762 w 13247816"/>
              <a:gd name="connsiteY0" fmla="*/ 136929 h 558827"/>
              <a:gd name="connsiteX1" fmla="*/ 4241627 w 13247816"/>
              <a:gd name="connsiteY1" fmla="*/ 37177 h 558827"/>
              <a:gd name="connsiteX2" fmla="*/ 8564246 w 13247816"/>
              <a:gd name="connsiteY2" fmla="*/ 269933 h 558827"/>
              <a:gd name="connsiteX3" fmla="*/ 12205220 w 13247816"/>
              <a:gd name="connsiteY3" fmla="*/ 3926 h 558827"/>
              <a:gd name="connsiteX4" fmla="*/ 12188595 w 13247816"/>
              <a:gd name="connsiteY4" fmla="*/ 519315 h 558827"/>
              <a:gd name="connsiteX5" fmla="*/ 2137 w 13247816"/>
              <a:gd name="connsiteY5" fmla="*/ 519315 h 558827"/>
              <a:gd name="connsiteX6" fmla="*/ 18762 w 13247816"/>
              <a:gd name="connsiteY6" fmla="*/ 136929 h 558827"/>
              <a:gd name="connsiteX0" fmla="*/ 18762 w 13247816"/>
              <a:gd name="connsiteY0" fmla="*/ 136929 h 558827"/>
              <a:gd name="connsiteX1" fmla="*/ 4241627 w 13247816"/>
              <a:gd name="connsiteY1" fmla="*/ 37177 h 558827"/>
              <a:gd name="connsiteX2" fmla="*/ 8564246 w 13247816"/>
              <a:gd name="connsiteY2" fmla="*/ 269933 h 558827"/>
              <a:gd name="connsiteX3" fmla="*/ 12205220 w 13247816"/>
              <a:gd name="connsiteY3" fmla="*/ 3926 h 558827"/>
              <a:gd name="connsiteX4" fmla="*/ 12188595 w 13247816"/>
              <a:gd name="connsiteY4" fmla="*/ 519315 h 558827"/>
              <a:gd name="connsiteX5" fmla="*/ 2137 w 13247816"/>
              <a:gd name="connsiteY5" fmla="*/ 519315 h 558827"/>
              <a:gd name="connsiteX6" fmla="*/ 18762 w 13247816"/>
              <a:gd name="connsiteY6" fmla="*/ 136929 h 558827"/>
              <a:gd name="connsiteX0" fmla="*/ 18762 w 13247816"/>
              <a:gd name="connsiteY0" fmla="*/ 136929 h 519315"/>
              <a:gd name="connsiteX1" fmla="*/ 4241627 w 13247816"/>
              <a:gd name="connsiteY1" fmla="*/ 37177 h 519315"/>
              <a:gd name="connsiteX2" fmla="*/ 8564246 w 13247816"/>
              <a:gd name="connsiteY2" fmla="*/ 269933 h 519315"/>
              <a:gd name="connsiteX3" fmla="*/ 12205220 w 13247816"/>
              <a:gd name="connsiteY3" fmla="*/ 3926 h 519315"/>
              <a:gd name="connsiteX4" fmla="*/ 12188595 w 13247816"/>
              <a:gd name="connsiteY4" fmla="*/ 519315 h 519315"/>
              <a:gd name="connsiteX5" fmla="*/ 2137 w 13247816"/>
              <a:gd name="connsiteY5" fmla="*/ 519315 h 519315"/>
              <a:gd name="connsiteX6" fmla="*/ 18762 w 13247816"/>
              <a:gd name="connsiteY6" fmla="*/ 136929 h 519315"/>
              <a:gd name="connsiteX0" fmla="*/ 18762 w 12473792"/>
              <a:gd name="connsiteY0" fmla="*/ 136929 h 519315"/>
              <a:gd name="connsiteX1" fmla="*/ 4241627 w 12473792"/>
              <a:gd name="connsiteY1" fmla="*/ 37177 h 519315"/>
              <a:gd name="connsiteX2" fmla="*/ 8564246 w 12473792"/>
              <a:gd name="connsiteY2" fmla="*/ 269933 h 519315"/>
              <a:gd name="connsiteX3" fmla="*/ 12205220 w 12473792"/>
              <a:gd name="connsiteY3" fmla="*/ 3926 h 519315"/>
              <a:gd name="connsiteX4" fmla="*/ 12188595 w 12473792"/>
              <a:gd name="connsiteY4" fmla="*/ 519315 h 519315"/>
              <a:gd name="connsiteX5" fmla="*/ 2137 w 12473792"/>
              <a:gd name="connsiteY5" fmla="*/ 519315 h 519315"/>
              <a:gd name="connsiteX6" fmla="*/ 18762 w 12473792"/>
              <a:gd name="connsiteY6" fmla="*/ 136929 h 519315"/>
              <a:gd name="connsiteX0" fmla="*/ 18762 w 12473792"/>
              <a:gd name="connsiteY0" fmla="*/ 136929 h 519315"/>
              <a:gd name="connsiteX1" fmla="*/ 4241627 w 12473792"/>
              <a:gd name="connsiteY1" fmla="*/ 37177 h 519315"/>
              <a:gd name="connsiteX2" fmla="*/ 8564246 w 12473792"/>
              <a:gd name="connsiteY2" fmla="*/ 269933 h 519315"/>
              <a:gd name="connsiteX3" fmla="*/ 12205220 w 12473792"/>
              <a:gd name="connsiteY3" fmla="*/ 3926 h 519315"/>
              <a:gd name="connsiteX4" fmla="*/ 12188595 w 12473792"/>
              <a:gd name="connsiteY4" fmla="*/ 519315 h 519315"/>
              <a:gd name="connsiteX5" fmla="*/ 2137 w 12473792"/>
              <a:gd name="connsiteY5" fmla="*/ 519315 h 519315"/>
              <a:gd name="connsiteX6" fmla="*/ 18762 w 12473792"/>
              <a:gd name="connsiteY6" fmla="*/ 136929 h 519315"/>
              <a:gd name="connsiteX0" fmla="*/ 18762 w 12205220"/>
              <a:gd name="connsiteY0" fmla="*/ 136929 h 519315"/>
              <a:gd name="connsiteX1" fmla="*/ 4241627 w 12205220"/>
              <a:gd name="connsiteY1" fmla="*/ 37177 h 519315"/>
              <a:gd name="connsiteX2" fmla="*/ 8564246 w 12205220"/>
              <a:gd name="connsiteY2" fmla="*/ 269933 h 519315"/>
              <a:gd name="connsiteX3" fmla="*/ 12205220 w 12205220"/>
              <a:gd name="connsiteY3" fmla="*/ 3926 h 519315"/>
              <a:gd name="connsiteX4" fmla="*/ 12188595 w 12205220"/>
              <a:gd name="connsiteY4" fmla="*/ 519315 h 519315"/>
              <a:gd name="connsiteX5" fmla="*/ 2137 w 12205220"/>
              <a:gd name="connsiteY5" fmla="*/ 519315 h 519315"/>
              <a:gd name="connsiteX6" fmla="*/ 18762 w 12205220"/>
              <a:gd name="connsiteY6" fmla="*/ 136929 h 519315"/>
              <a:gd name="connsiteX0" fmla="*/ 18762 w 12205220"/>
              <a:gd name="connsiteY0" fmla="*/ 133003 h 515389"/>
              <a:gd name="connsiteX1" fmla="*/ 4241627 w 12205220"/>
              <a:gd name="connsiteY1" fmla="*/ 33251 h 515389"/>
              <a:gd name="connsiteX2" fmla="*/ 8564246 w 12205220"/>
              <a:gd name="connsiteY2" fmla="*/ 266007 h 515389"/>
              <a:gd name="connsiteX3" fmla="*/ 12205220 w 12205220"/>
              <a:gd name="connsiteY3" fmla="*/ 0 h 515389"/>
              <a:gd name="connsiteX4" fmla="*/ 12188595 w 12205220"/>
              <a:gd name="connsiteY4" fmla="*/ 515389 h 515389"/>
              <a:gd name="connsiteX5" fmla="*/ 2137 w 12205220"/>
              <a:gd name="connsiteY5" fmla="*/ 515389 h 515389"/>
              <a:gd name="connsiteX6" fmla="*/ 18762 w 12205220"/>
              <a:gd name="connsiteY6" fmla="*/ 133003 h 515389"/>
              <a:gd name="connsiteX0" fmla="*/ 18762 w 12224581"/>
              <a:gd name="connsiteY0" fmla="*/ 133003 h 515389"/>
              <a:gd name="connsiteX1" fmla="*/ 4241627 w 12224581"/>
              <a:gd name="connsiteY1" fmla="*/ 33251 h 515389"/>
              <a:gd name="connsiteX2" fmla="*/ 8564246 w 12224581"/>
              <a:gd name="connsiteY2" fmla="*/ 266007 h 515389"/>
              <a:gd name="connsiteX3" fmla="*/ 12205220 w 12224581"/>
              <a:gd name="connsiteY3" fmla="*/ 0 h 515389"/>
              <a:gd name="connsiteX4" fmla="*/ 12218674 w 12224581"/>
              <a:gd name="connsiteY4" fmla="*/ 515389 h 515389"/>
              <a:gd name="connsiteX5" fmla="*/ 2137 w 12224581"/>
              <a:gd name="connsiteY5" fmla="*/ 515389 h 515389"/>
              <a:gd name="connsiteX6" fmla="*/ 18762 w 12224581"/>
              <a:gd name="connsiteY6" fmla="*/ 133003 h 515389"/>
              <a:gd name="connsiteX0" fmla="*/ 18762 w 12218674"/>
              <a:gd name="connsiteY0" fmla="*/ 133003 h 515389"/>
              <a:gd name="connsiteX1" fmla="*/ 4241627 w 12218674"/>
              <a:gd name="connsiteY1" fmla="*/ 33251 h 515389"/>
              <a:gd name="connsiteX2" fmla="*/ 8564246 w 12218674"/>
              <a:gd name="connsiteY2" fmla="*/ 266007 h 515389"/>
              <a:gd name="connsiteX3" fmla="*/ 12205220 w 12218674"/>
              <a:gd name="connsiteY3" fmla="*/ 0 h 515389"/>
              <a:gd name="connsiteX4" fmla="*/ 12218674 w 12218674"/>
              <a:gd name="connsiteY4" fmla="*/ 515389 h 515389"/>
              <a:gd name="connsiteX5" fmla="*/ 2137 w 12218674"/>
              <a:gd name="connsiteY5" fmla="*/ 515389 h 515389"/>
              <a:gd name="connsiteX6" fmla="*/ 18762 w 12218674"/>
              <a:gd name="connsiteY6" fmla="*/ 133003 h 515389"/>
              <a:gd name="connsiteX0" fmla="*/ 18762 w 12218674"/>
              <a:gd name="connsiteY0" fmla="*/ 133003 h 515389"/>
              <a:gd name="connsiteX1" fmla="*/ 4241627 w 12218674"/>
              <a:gd name="connsiteY1" fmla="*/ 33251 h 515389"/>
              <a:gd name="connsiteX2" fmla="*/ 8564246 w 12218674"/>
              <a:gd name="connsiteY2" fmla="*/ 266007 h 515389"/>
              <a:gd name="connsiteX3" fmla="*/ 12211235 w 12218674"/>
              <a:gd name="connsiteY3" fmla="*/ 0 h 515389"/>
              <a:gd name="connsiteX4" fmla="*/ 12218674 w 12218674"/>
              <a:gd name="connsiteY4" fmla="*/ 515389 h 515389"/>
              <a:gd name="connsiteX5" fmla="*/ 2137 w 12218674"/>
              <a:gd name="connsiteY5" fmla="*/ 515389 h 515389"/>
              <a:gd name="connsiteX6" fmla="*/ 18762 w 12218674"/>
              <a:gd name="connsiteY6" fmla="*/ 133003 h 515389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8762 w 12214125"/>
              <a:gd name="connsiteY0" fmla="*/ 133003 h 550791"/>
              <a:gd name="connsiteX1" fmla="*/ 4241627 w 12214125"/>
              <a:gd name="connsiteY1" fmla="*/ 33251 h 550791"/>
              <a:gd name="connsiteX2" fmla="*/ 8564246 w 12214125"/>
              <a:gd name="connsiteY2" fmla="*/ 266007 h 550791"/>
              <a:gd name="connsiteX3" fmla="*/ 12211235 w 12214125"/>
              <a:gd name="connsiteY3" fmla="*/ 0 h 550791"/>
              <a:gd name="connsiteX4" fmla="*/ 12214125 w 12214125"/>
              <a:gd name="connsiteY4" fmla="*/ 510840 h 550791"/>
              <a:gd name="connsiteX5" fmla="*/ 2137 w 12214125"/>
              <a:gd name="connsiteY5" fmla="*/ 515389 h 550791"/>
              <a:gd name="connsiteX6" fmla="*/ 18762 w 12214125"/>
              <a:gd name="connsiteY6" fmla="*/ 133003 h 550791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4472 w 12209835"/>
              <a:gd name="connsiteY0" fmla="*/ 133003 h 519938"/>
              <a:gd name="connsiteX1" fmla="*/ 4237337 w 12209835"/>
              <a:gd name="connsiteY1" fmla="*/ 33251 h 519938"/>
              <a:gd name="connsiteX2" fmla="*/ 8559956 w 12209835"/>
              <a:gd name="connsiteY2" fmla="*/ 266007 h 519938"/>
              <a:gd name="connsiteX3" fmla="*/ 12206945 w 12209835"/>
              <a:gd name="connsiteY3" fmla="*/ 0 h 519938"/>
              <a:gd name="connsiteX4" fmla="*/ 12209835 w 12209835"/>
              <a:gd name="connsiteY4" fmla="*/ 510840 h 519938"/>
              <a:gd name="connsiteX5" fmla="*/ 2397 w 12209835"/>
              <a:gd name="connsiteY5" fmla="*/ 519938 h 519938"/>
              <a:gd name="connsiteX6" fmla="*/ 14472 w 12209835"/>
              <a:gd name="connsiteY6" fmla="*/ 133003 h 519938"/>
              <a:gd name="connsiteX0" fmla="*/ 12075 w 12207438"/>
              <a:gd name="connsiteY0" fmla="*/ 133003 h 519938"/>
              <a:gd name="connsiteX1" fmla="*/ 4234940 w 12207438"/>
              <a:gd name="connsiteY1" fmla="*/ 33251 h 519938"/>
              <a:gd name="connsiteX2" fmla="*/ 8557559 w 12207438"/>
              <a:gd name="connsiteY2" fmla="*/ 266007 h 519938"/>
              <a:gd name="connsiteX3" fmla="*/ 12204548 w 12207438"/>
              <a:gd name="connsiteY3" fmla="*/ 0 h 519938"/>
              <a:gd name="connsiteX4" fmla="*/ 12207438 w 12207438"/>
              <a:gd name="connsiteY4" fmla="*/ 510840 h 519938"/>
              <a:gd name="connsiteX5" fmla="*/ 0 w 12207438"/>
              <a:gd name="connsiteY5" fmla="*/ 519938 h 519938"/>
              <a:gd name="connsiteX6" fmla="*/ 12075 w 12207438"/>
              <a:gd name="connsiteY6" fmla="*/ 133003 h 519938"/>
              <a:gd name="connsiteX0" fmla="*/ 71215 w 12266578"/>
              <a:gd name="connsiteY0" fmla="*/ 133003 h 519938"/>
              <a:gd name="connsiteX1" fmla="*/ 4294080 w 12266578"/>
              <a:gd name="connsiteY1" fmla="*/ 33251 h 519938"/>
              <a:gd name="connsiteX2" fmla="*/ 8616699 w 12266578"/>
              <a:gd name="connsiteY2" fmla="*/ 266007 h 519938"/>
              <a:gd name="connsiteX3" fmla="*/ 12263688 w 12266578"/>
              <a:gd name="connsiteY3" fmla="*/ 0 h 519938"/>
              <a:gd name="connsiteX4" fmla="*/ 12266578 w 12266578"/>
              <a:gd name="connsiteY4" fmla="*/ 510840 h 519938"/>
              <a:gd name="connsiteX5" fmla="*/ 0 w 12266578"/>
              <a:gd name="connsiteY5" fmla="*/ 519938 h 519938"/>
              <a:gd name="connsiteX6" fmla="*/ 71215 w 12266578"/>
              <a:gd name="connsiteY6" fmla="*/ 133003 h 519938"/>
              <a:gd name="connsiteX0" fmla="*/ 2976 w 12198339"/>
              <a:gd name="connsiteY0" fmla="*/ 133003 h 524488"/>
              <a:gd name="connsiteX1" fmla="*/ 4225841 w 12198339"/>
              <a:gd name="connsiteY1" fmla="*/ 33251 h 524488"/>
              <a:gd name="connsiteX2" fmla="*/ 8548460 w 12198339"/>
              <a:gd name="connsiteY2" fmla="*/ 266007 h 524488"/>
              <a:gd name="connsiteX3" fmla="*/ 12195449 w 12198339"/>
              <a:gd name="connsiteY3" fmla="*/ 0 h 524488"/>
              <a:gd name="connsiteX4" fmla="*/ 12198339 w 12198339"/>
              <a:gd name="connsiteY4" fmla="*/ 510840 h 524488"/>
              <a:gd name="connsiteX5" fmla="*/ 0 w 12198339"/>
              <a:gd name="connsiteY5" fmla="*/ 524488 h 524488"/>
              <a:gd name="connsiteX6" fmla="*/ 2976 w 12198339"/>
              <a:gd name="connsiteY6" fmla="*/ 133003 h 524488"/>
              <a:gd name="connsiteX0" fmla="*/ 0 w 12204462"/>
              <a:gd name="connsiteY0" fmla="*/ 137552 h 524488"/>
              <a:gd name="connsiteX1" fmla="*/ 4231964 w 12204462"/>
              <a:gd name="connsiteY1" fmla="*/ 33251 h 524488"/>
              <a:gd name="connsiteX2" fmla="*/ 8554583 w 12204462"/>
              <a:gd name="connsiteY2" fmla="*/ 266007 h 524488"/>
              <a:gd name="connsiteX3" fmla="*/ 12201572 w 12204462"/>
              <a:gd name="connsiteY3" fmla="*/ 0 h 524488"/>
              <a:gd name="connsiteX4" fmla="*/ 12204462 w 12204462"/>
              <a:gd name="connsiteY4" fmla="*/ 510840 h 524488"/>
              <a:gd name="connsiteX5" fmla="*/ 6123 w 12204462"/>
              <a:gd name="connsiteY5" fmla="*/ 524488 h 524488"/>
              <a:gd name="connsiteX6" fmla="*/ 0 w 12204462"/>
              <a:gd name="connsiteY6" fmla="*/ 137552 h 524488"/>
              <a:gd name="connsiteX0" fmla="*/ 26851 w 12231313"/>
              <a:gd name="connsiteY0" fmla="*/ 137552 h 524488"/>
              <a:gd name="connsiteX1" fmla="*/ 4258815 w 12231313"/>
              <a:gd name="connsiteY1" fmla="*/ 33251 h 524488"/>
              <a:gd name="connsiteX2" fmla="*/ 8581434 w 12231313"/>
              <a:gd name="connsiteY2" fmla="*/ 266007 h 524488"/>
              <a:gd name="connsiteX3" fmla="*/ 12228423 w 12231313"/>
              <a:gd name="connsiteY3" fmla="*/ 0 h 524488"/>
              <a:gd name="connsiteX4" fmla="*/ 12231313 w 12231313"/>
              <a:gd name="connsiteY4" fmla="*/ 510840 h 524488"/>
              <a:gd name="connsiteX5" fmla="*/ 32974 w 12231313"/>
              <a:gd name="connsiteY5" fmla="*/ 524488 h 524488"/>
              <a:gd name="connsiteX6" fmla="*/ 26851 w 12231313"/>
              <a:gd name="connsiteY6" fmla="*/ 137552 h 524488"/>
              <a:gd name="connsiteX0" fmla="*/ 0 w 12204462"/>
              <a:gd name="connsiteY0" fmla="*/ 137552 h 524488"/>
              <a:gd name="connsiteX1" fmla="*/ 4231964 w 12204462"/>
              <a:gd name="connsiteY1" fmla="*/ 33251 h 524488"/>
              <a:gd name="connsiteX2" fmla="*/ 8554583 w 12204462"/>
              <a:gd name="connsiteY2" fmla="*/ 266007 h 524488"/>
              <a:gd name="connsiteX3" fmla="*/ 12201572 w 12204462"/>
              <a:gd name="connsiteY3" fmla="*/ 0 h 524488"/>
              <a:gd name="connsiteX4" fmla="*/ 12204462 w 12204462"/>
              <a:gd name="connsiteY4" fmla="*/ 510840 h 524488"/>
              <a:gd name="connsiteX5" fmla="*/ 6123 w 12204462"/>
              <a:gd name="connsiteY5" fmla="*/ 524488 h 524488"/>
              <a:gd name="connsiteX6" fmla="*/ 0 w 12204462"/>
              <a:gd name="connsiteY6" fmla="*/ 137552 h 524488"/>
              <a:gd name="connsiteX0" fmla="*/ 0 w 12204462"/>
              <a:gd name="connsiteY0" fmla="*/ 137552 h 524488"/>
              <a:gd name="connsiteX1" fmla="*/ 4231964 w 12204462"/>
              <a:gd name="connsiteY1" fmla="*/ 33251 h 524488"/>
              <a:gd name="connsiteX2" fmla="*/ 8554583 w 12204462"/>
              <a:gd name="connsiteY2" fmla="*/ 266007 h 524488"/>
              <a:gd name="connsiteX3" fmla="*/ 12201572 w 12204462"/>
              <a:gd name="connsiteY3" fmla="*/ 0 h 524488"/>
              <a:gd name="connsiteX4" fmla="*/ 12204462 w 12204462"/>
              <a:gd name="connsiteY4" fmla="*/ 510840 h 524488"/>
              <a:gd name="connsiteX5" fmla="*/ 6123 w 12204462"/>
              <a:gd name="connsiteY5" fmla="*/ 524488 h 524488"/>
              <a:gd name="connsiteX6" fmla="*/ 0 w 12204462"/>
              <a:gd name="connsiteY6" fmla="*/ 137552 h 524488"/>
              <a:gd name="connsiteX0" fmla="*/ 0 w 12204462"/>
              <a:gd name="connsiteY0" fmla="*/ 160298 h 524488"/>
              <a:gd name="connsiteX1" fmla="*/ 4231964 w 12204462"/>
              <a:gd name="connsiteY1" fmla="*/ 33251 h 524488"/>
              <a:gd name="connsiteX2" fmla="*/ 8554583 w 12204462"/>
              <a:gd name="connsiteY2" fmla="*/ 266007 h 524488"/>
              <a:gd name="connsiteX3" fmla="*/ 12201572 w 12204462"/>
              <a:gd name="connsiteY3" fmla="*/ 0 h 524488"/>
              <a:gd name="connsiteX4" fmla="*/ 12204462 w 12204462"/>
              <a:gd name="connsiteY4" fmla="*/ 510840 h 524488"/>
              <a:gd name="connsiteX5" fmla="*/ 6123 w 12204462"/>
              <a:gd name="connsiteY5" fmla="*/ 524488 h 524488"/>
              <a:gd name="connsiteX6" fmla="*/ 0 w 12204462"/>
              <a:gd name="connsiteY6" fmla="*/ 160298 h 524488"/>
              <a:gd name="connsiteX0" fmla="*/ 197 w 12204659"/>
              <a:gd name="connsiteY0" fmla="*/ 160298 h 524488"/>
              <a:gd name="connsiteX1" fmla="*/ 4232161 w 12204659"/>
              <a:gd name="connsiteY1" fmla="*/ 33251 h 524488"/>
              <a:gd name="connsiteX2" fmla="*/ 8554780 w 12204659"/>
              <a:gd name="connsiteY2" fmla="*/ 266007 h 524488"/>
              <a:gd name="connsiteX3" fmla="*/ 12201769 w 12204659"/>
              <a:gd name="connsiteY3" fmla="*/ 0 h 524488"/>
              <a:gd name="connsiteX4" fmla="*/ 12204659 w 12204659"/>
              <a:gd name="connsiteY4" fmla="*/ 510840 h 524488"/>
              <a:gd name="connsiteX5" fmla="*/ 6320 w 12204659"/>
              <a:gd name="connsiteY5" fmla="*/ 524488 h 524488"/>
              <a:gd name="connsiteX6" fmla="*/ 197 w 12204659"/>
              <a:gd name="connsiteY6" fmla="*/ 160298 h 524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04659" h="524488">
                <a:moveTo>
                  <a:pt x="197" y="160298"/>
                </a:moveTo>
                <a:cubicBezTo>
                  <a:pt x="706779" y="79942"/>
                  <a:pt x="2806397" y="15633"/>
                  <a:pt x="4232161" y="33251"/>
                </a:cubicBezTo>
                <a:cubicBezTo>
                  <a:pt x="5657925" y="50869"/>
                  <a:pt x="7226512" y="271549"/>
                  <a:pt x="8554780" y="266007"/>
                </a:cubicBezTo>
                <a:cubicBezTo>
                  <a:pt x="9883048" y="260465"/>
                  <a:pt x="11573648" y="138909"/>
                  <a:pt x="12201769" y="0"/>
                </a:cubicBezTo>
                <a:cubicBezTo>
                  <a:pt x="12198232" y="222037"/>
                  <a:pt x="12200448" y="300703"/>
                  <a:pt x="12204659" y="510840"/>
                </a:cubicBezTo>
                <a:lnTo>
                  <a:pt x="6320" y="524488"/>
                </a:lnTo>
                <a:cubicBezTo>
                  <a:pt x="4421" y="293856"/>
                  <a:pt x="-1108" y="288563"/>
                  <a:pt x="197" y="160298"/>
                </a:cubicBezTo>
                <a:close/>
              </a:path>
            </a:pathLst>
          </a:custGeom>
          <a:solidFill>
            <a:srgbClr val="891C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F3277F2B-3158-5B4C-886F-69DB3486C096}"/>
              </a:ext>
            </a:extLst>
          </p:cNvPr>
          <p:cNvSpPr/>
          <p:nvPr userDrawn="1"/>
        </p:nvSpPr>
        <p:spPr>
          <a:xfrm>
            <a:off x="-9297" y="6350924"/>
            <a:ext cx="12204659" cy="524488"/>
          </a:xfrm>
          <a:custGeom>
            <a:avLst/>
            <a:gdLst>
              <a:gd name="connsiteX0" fmla="*/ 1089562 w 14318616"/>
              <a:gd name="connsiteY0" fmla="*/ 136929 h 575730"/>
              <a:gd name="connsiteX1" fmla="*/ 5312427 w 14318616"/>
              <a:gd name="connsiteY1" fmla="*/ 37177 h 575730"/>
              <a:gd name="connsiteX2" fmla="*/ 9635046 w 14318616"/>
              <a:gd name="connsiteY2" fmla="*/ 269933 h 575730"/>
              <a:gd name="connsiteX3" fmla="*/ 13276020 w 14318616"/>
              <a:gd name="connsiteY3" fmla="*/ 3926 h 575730"/>
              <a:gd name="connsiteX4" fmla="*/ 13259395 w 14318616"/>
              <a:gd name="connsiteY4" fmla="*/ 519315 h 575730"/>
              <a:gd name="connsiteX5" fmla="*/ 1072937 w 14318616"/>
              <a:gd name="connsiteY5" fmla="*/ 519315 h 575730"/>
              <a:gd name="connsiteX6" fmla="*/ 1089562 w 14318616"/>
              <a:gd name="connsiteY6" fmla="*/ 136929 h 575730"/>
              <a:gd name="connsiteX0" fmla="*/ 1089562 w 14318616"/>
              <a:gd name="connsiteY0" fmla="*/ 136929 h 575730"/>
              <a:gd name="connsiteX1" fmla="*/ 5312427 w 14318616"/>
              <a:gd name="connsiteY1" fmla="*/ 37177 h 575730"/>
              <a:gd name="connsiteX2" fmla="*/ 9635046 w 14318616"/>
              <a:gd name="connsiteY2" fmla="*/ 269933 h 575730"/>
              <a:gd name="connsiteX3" fmla="*/ 13276020 w 14318616"/>
              <a:gd name="connsiteY3" fmla="*/ 3926 h 575730"/>
              <a:gd name="connsiteX4" fmla="*/ 13259395 w 14318616"/>
              <a:gd name="connsiteY4" fmla="*/ 519315 h 575730"/>
              <a:gd name="connsiteX5" fmla="*/ 1072937 w 14318616"/>
              <a:gd name="connsiteY5" fmla="*/ 519315 h 575730"/>
              <a:gd name="connsiteX6" fmla="*/ 1089562 w 14318616"/>
              <a:gd name="connsiteY6" fmla="*/ 136929 h 575730"/>
              <a:gd name="connsiteX0" fmla="*/ 910858 w 14139912"/>
              <a:gd name="connsiteY0" fmla="*/ 136929 h 575730"/>
              <a:gd name="connsiteX1" fmla="*/ 5133723 w 14139912"/>
              <a:gd name="connsiteY1" fmla="*/ 37177 h 575730"/>
              <a:gd name="connsiteX2" fmla="*/ 9456342 w 14139912"/>
              <a:gd name="connsiteY2" fmla="*/ 269933 h 575730"/>
              <a:gd name="connsiteX3" fmla="*/ 13097316 w 14139912"/>
              <a:gd name="connsiteY3" fmla="*/ 3926 h 575730"/>
              <a:gd name="connsiteX4" fmla="*/ 13080691 w 14139912"/>
              <a:gd name="connsiteY4" fmla="*/ 519315 h 575730"/>
              <a:gd name="connsiteX5" fmla="*/ 894233 w 14139912"/>
              <a:gd name="connsiteY5" fmla="*/ 519315 h 575730"/>
              <a:gd name="connsiteX6" fmla="*/ 910858 w 14139912"/>
              <a:gd name="connsiteY6" fmla="*/ 136929 h 575730"/>
              <a:gd name="connsiteX0" fmla="*/ 910858 w 14139912"/>
              <a:gd name="connsiteY0" fmla="*/ 136929 h 575730"/>
              <a:gd name="connsiteX1" fmla="*/ 5133723 w 14139912"/>
              <a:gd name="connsiteY1" fmla="*/ 37177 h 575730"/>
              <a:gd name="connsiteX2" fmla="*/ 9456342 w 14139912"/>
              <a:gd name="connsiteY2" fmla="*/ 269933 h 575730"/>
              <a:gd name="connsiteX3" fmla="*/ 13097316 w 14139912"/>
              <a:gd name="connsiteY3" fmla="*/ 3926 h 575730"/>
              <a:gd name="connsiteX4" fmla="*/ 13080691 w 14139912"/>
              <a:gd name="connsiteY4" fmla="*/ 519315 h 575730"/>
              <a:gd name="connsiteX5" fmla="*/ 894233 w 14139912"/>
              <a:gd name="connsiteY5" fmla="*/ 519315 h 575730"/>
              <a:gd name="connsiteX6" fmla="*/ 910858 w 14139912"/>
              <a:gd name="connsiteY6" fmla="*/ 136929 h 575730"/>
              <a:gd name="connsiteX0" fmla="*/ 18762 w 13247816"/>
              <a:gd name="connsiteY0" fmla="*/ 136929 h 575730"/>
              <a:gd name="connsiteX1" fmla="*/ 4241627 w 13247816"/>
              <a:gd name="connsiteY1" fmla="*/ 37177 h 575730"/>
              <a:gd name="connsiteX2" fmla="*/ 8564246 w 13247816"/>
              <a:gd name="connsiteY2" fmla="*/ 269933 h 575730"/>
              <a:gd name="connsiteX3" fmla="*/ 12205220 w 13247816"/>
              <a:gd name="connsiteY3" fmla="*/ 3926 h 575730"/>
              <a:gd name="connsiteX4" fmla="*/ 12188595 w 13247816"/>
              <a:gd name="connsiteY4" fmla="*/ 519315 h 575730"/>
              <a:gd name="connsiteX5" fmla="*/ 2137 w 13247816"/>
              <a:gd name="connsiteY5" fmla="*/ 519315 h 575730"/>
              <a:gd name="connsiteX6" fmla="*/ 18762 w 13247816"/>
              <a:gd name="connsiteY6" fmla="*/ 136929 h 575730"/>
              <a:gd name="connsiteX0" fmla="*/ 18762 w 13247816"/>
              <a:gd name="connsiteY0" fmla="*/ 136929 h 558827"/>
              <a:gd name="connsiteX1" fmla="*/ 4241627 w 13247816"/>
              <a:gd name="connsiteY1" fmla="*/ 37177 h 558827"/>
              <a:gd name="connsiteX2" fmla="*/ 8564246 w 13247816"/>
              <a:gd name="connsiteY2" fmla="*/ 269933 h 558827"/>
              <a:gd name="connsiteX3" fmla="*/ 12205220 w 13247816"/>
              <a:gd name="connsiteY3" fmla="*/ 3926 h 558827"/>
              <a:gd name="connsiteX4" fmla="*/ 12188595 w 13247816"/>
              <a:gd name="connsiteY4" fmla="*/ 519315 h 558827"/>
              <a:gd name="connsiteX5" fmla="*/ 2137 w 13247816"/>
              <a:gd name="connsiteY5" fmla="*/ 519315 h 558827"/>
              <a:gd name="connsiteX6" fmla="*/ 18762 w 13247816"/>
              <a:gd name="connsiteY6" fmla="*/ 136929 h 558827"/>
              <a:gd name="connsiteX0" fmla="*/ 18762 w 13247816"/>
              <a:gd name="connsiteY0" fmla="*/ 136929 h 558827"/>
              <a:gd name="connsiteX1" fmla="*/ 4241627 w 13247816"/>
              <a:gd name="connsiteY1" fmla="*/ 37177 h 558827"/>
              <a:gd name="connsiteX2" fmla="*/ 8564246 w 13247816"/>
              <a:gd name="connsiteY2" fmla="*/ 269933 h 558827"/>
              <a:gd name="connsiteX3" fmla="*/ 12205220 w 13247816"/>
              <a:gd name="connsiteY3" fmla="*/ 3926 h 558827"/>
              <a:gd name="connsiteX4" fmla="*/ 12188595 w 13247816"/>
              <a:gd name="connsiteY4" fmla="*/ 519315 h 558827"/>
              <a:gd name="connsiteX5" fmla="*/ 2137 w 13247816"/>
              <a:gd name="connsiteY5" fmla="*/ 519315 h 558827"/>
              <a:gd name="connsiteX6" fmla="*/ 18762 w 13247816"/>
              <a:gd name="connsiteY6" fmla="*/ 136929 h 558827"/>
              <a:gd name="connsiteX0" fmla="*/ 18762 w 13247816"/>
              <a:gd name="connsiteY0" fmla="*/ 136929 h 519315"/>
              <a:gd name="connsiteX1" fmla="*/ 4241627 w 13247816"/>
              <a:gd name="connsiteY1" fmla="*/ 37177 h 519315"/>
              <a:gd name="connsiteX2" fmla="*/ 8564246 w 13247816"/>
              <a:gd name="connsiteY2" fmla="*/ 269933 h 519315"/>
              <a:gd name="connsiteX3" fmla="*/ 12205220 w 13247816"/>
              <a:gd name="connsiteY3" fmla="*/ 3926 h 519315"/>
              <a:gd name="connsiteX4" fmla="*/ 12188595 w 13247816"/>
              <a:gd name="connsiteY4" fmla="*/ 519315 h 519315"/>
              <a:gd name="connsiteX5" fmla="*/ 2137 w 13247816"/>
              <a:gd name="connsiteY5" fmla="*/ 519315 h 519315"/>
              <a:gd name="connsiteX6" fmla="*/ 18762 w 13247816"/>
              <a:gd name="connsiteY6" fmla="*/ 136929 h 519315"/>
              <a:gd name="connsiteX0" fmla="*/ 18762 w 12473792"/>
              <a:gd name="connsiteY0" fmla="*/ 136929 h 519315"/>
              <a:gd name="connsiteX1" fmla="*/ 4241627 w 12473792"/>
              <a:gd name="connsiteY1" fmla="*/ 37177 h 519315"/>
              <a:gd name="connsiteX2" fmla="*/ 8564246 w 12473792"/>
              <a:gd name="connsiteY2" fmla="*/ 269933 h 519315"/>
              <a:gd name="connsiteX3" fmla="*/ 12205220 w 12473792"/>
              <a:gd name="connsiteY3" fmla="*/ 3926 h 519315"/>
              <a:gd name="connsiteX4" fmla="*/ 12188595 w 12473792"/>
              <a:gd name="connsiteY4" fmla="*/ 519315 h 519315"/>
              <a:gd name="connsiteX5" fmla="*/ 2137 w 12473792"/>
              <a:gd name="connsiteY5" fmla="*/ 519315 h 519315"/>
              <a:gd name="connsiteX6" fmla="*/ 18762 w 12473792"/>
              <a:gd name="connsiteY6" fmla="*/ 136929 h 519315"/>
              <a:gd name="connsiteX0" fmla="*/ 18762 w 12473792"/>
              <a:gd name="connsiteY0" fmla="*/ 136929 h 519315"/>
              <a:gd name="connsiteX1" fmla="*/ 4241627 w 12473792"/>
              <a:gd name="connsiteY1" fmla="*/ 37177 h 519315"/>
              <a:gd name="connsiteX2" fmla="*/ 8564246 w 12473792"/>
              <a:gd name="connsiteY2" fmla="*/ 269933 h 519315"/>
              <a:gd name="connsiteX3" fmla="*/ 12205220 w 12473792"/>
              <a:gd name="connsiteY3" fmla="*/ 3926 h 519315"/>
              <a:gd name="connsiteX4" fmla="*/ 12188595 w 12473792"/>
              <a:gd name="connsiteY4" fmla="*/ 519315 h 519315"/>
              <a:gd name="connsiteX5" fmla="*/ 2137 w 12473792"/>
              <a:gd name="connsiteY5" fmla="*/ 519315 h 519315"/>
              <a:gd name="connsiteX6" fmla="*/ 18762 w 12473792"/>
              <a:gd name="connsiteY6" fmla="*/ 136929 h 519315"/>
              <a:gd name="connsiteX0" fmla="*/ 18762 w 12205220"/>
              <a:gd name="connsiteY0" fmla="*/ 136929 h 519315"/>
              <a:gd name="connsiteX1" fmla="*/ 4241627 w 12205220"/>
              <a:gd name="connsiteY1" fmla="*/ 37177 h 519315"/>
              <a:gd name="connsiteX2" fmla="*/ 8564246 w 12205220"/>
              <a:gd name="connsiteY2" fmla="*/ 269933 h 519315"/>
              <a:gd name="connsiteX3" fmla="*/ 12205220 w 12205220"/>
              <a:gd name="connsiteY3" fmla="*/ 3926 h 519315"/>
              <a:gd name="connsiteX4" fmla="*/ 12188595 w 12205220"/>
              <a:gd name="connsiteY4" fmla="*/ 519315 h 519315"/>
              <a:gd name="connsiteX5" fmla="*/ 2137 w 12205220"/>
              <a:gd name="connsiteY5" fmla="*/ 519315 h 519315"/>
              <a:gd name="connsiteX6" fmla="*/ 18762 w 12205220"/>
              <a:gd name="connsiteY6" fmla="*/ 136929 h 519315"/>
              <a:gd name="connsiteX0" fmla="*/ 18762 w 12205220"/>
              <a:gd name="connsiteY0" fmla="*/ 133003 h 515389"/>
              <a:gd name="connsiteX1" fmla="*/ 4241627 w 12205220"/>
              <a:gd name="connsiteY1" fmla="*/ 33251 h 515389"/>
              <a:gd name="connsiteX2" fmla="*/ 8564246 w 12205220"/>
              <a:gd name="connsiteY2" fmla="*/ 266007 h 515389"/>
              <a:gd name="connsiteX3" fmla="*/ 12205220 w 12205220"/>
              <a:gd name="connsiteY3" fmla="*/ 0 h 515389"/>
              <a:gd name="connsiteX4" fmla="*/ 12188595 w 12205220"/>
              <a:gd name="connsiteY4" fmla="*/ 515389 h 515389"/>
              <a:gd name="connsiteX5" fmla="*/ 2137 w 12205220"/>
              <a:gd name="connsiteY5" fmla="*/ 515389 h 515389"/>
              <a:gd name="connsiteX6" fmla="*/ 18762 w 12205220"/>
              <a:gd name="connsiteY6" fmla="*/ 133003 h 515389"/>
              <a:gd name="connsiteX0" fmla="*/ 18762 w 12224581"/>
              <a:gd name="connsiteY0" fmla="*/ 133003 h 515389"/>
              <a:gd name="connsiteX1" fmla="*/ 4241627 w 12224581"/>
              <a:gd name="connsiteY1" fmla="*/ 33251 h 515389"/>
              <a:gd name="connsiteX2" fmla="*/ 8564246 w 12224581"/>
              <a:gd name="connsiteY2" fmla="*/ 266007 h 515389"/>
              <a:gd name="connsiteX3" fmla="*/ 12205220 w 12224581"/>
              <a:gd name="connsiteY3" fmla="*/ 0 h 515389"/>
              <a:gd name="connsiteX4" fmla="*/ 12218674 w 12224581"/>
              <a:gd name="connsiteY4" fmla="*/ 515389 h 515389"/>
              <a:gd name="connsiteX5" fmla="*/ 2137 w 12224581"/>
              <a:gd name="connsiteY5" fmla="*/ 515389 h 515389"/>
              <a:gd name="connsiteX6" fmla="*/ 18762 w 12224581"/>
              <a:gd name="connsiteY6" fmla="*/ 133003 h 515389"/>
              <a:gd name="connsiteX0" fmla="*/ 18762 w 12218674"/>
              <a:gd name="connsiteY0" fmla="*/ 133003 h 515389"/>
              <a:gd name="connsiteX1" fmla="*/ 4241627 w 12218674"/>
              <a:gd name="connsiteY1" fmla="*/ 33251 h 515389"/>
              <a:gd name="connsiteX2" fmla="*/ 8564246 w 12218674"/>
              <a:gd name="connsiteY2" fmla="*/ 266007 h 515389"/>
              <a:gd name="connsiteX3" fmla="*/ 12205220 w 12218674"/>
              <a:gd name="connsiteY3" fmla="*/ 0 h 515389"/>
              <a:gd name="connsiteX4" fmla="*/ 12218674 w 12218674"/>
              <a:gd name="connsiteY4" fmla="*/ 515389 h 515389"/>
              <a:gd name="connsiteX5" fmla="*/ 2137 w 12218674"/>
              <a:gd name="connsiteY5" fmla="*/ 515389 h 515389"/>
              <a:gd name="connsiteX6" fmla="*/ 18762 w 12218674"/>
              <a:gd name="connsiteY6" fmla="*/ 133003 h 515389"/>
              <a:gd name="connsiteX0" fmla="*/ 18762 w 12218674"/>
              <a:gd name="connsiteY0" fmla="*/ 133003 h 515389"/>
              <a:gd name="connsiteX1" fmla="*/ 4241627 w 12218674"/>
              <a:gd name="connsiteY1" fmla="*/ 33251 h 515389"/>
              <a:gd name="connsiteX2" fmla="*/ 8564246 w 12218674"/>
              <a:gd name="connsiteY2" fmla="*/ 266007 h 515389"/>
              <a:gd name="connsiteX3" fmla="*/ 12211235 w 12218674"/>
              <a:gd name="connsiteY3" fmla="*/ 0 h 515389"/>
              <a:gd name="connsiteX4" fmla="*/ 12218674 w 12218674"/>
              <a:gd name="connsiteY4" fmla="*/ 515389 h 515389"/>
              <a:gd name="connsiteX5" fmla="*/ 2137 w 12218674"/>
              <a:gd name="connsiteY5" fmla="*/ 515389 h 515389"/>
              <a:gd name="connsiteX6" fmla="*/ 18762 w 12218674"/>
              <a:gd name="connsiteY6" fmla="*/ 133003 h 515389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8762 w 12214125"/>
              <a:gd name="connsiteY0" fmla="*/ 133003 h 550791"/>
              <a:gd name="connsiteX1" fmla="*/ 4241627 w 12214125"/>
              <a:gd name="connsiteY1" fmla="*/ 33251 h 550791"/>
              <a:gd name="connsiteX2" fmla="*/ 8564246 w 12214125"/>
              <a:gd name="connsiteY2" fmla="*/ 266007 h 550791"/>
              <a:gd name="connsiteX3" fmla="*/ 12211235 w 12214125"/>
              <a:gd name="connsiteY3" fmla="*/ 0 h 550791"/>
              <a:gd name="connsiteX4" fmla="*/ 12214125 w 12214125"/>
              <a:gd name="connsiteY4" fmla="*/ 510840 h 550791"/>
              <a:gd name="connsiteX5" fmla="*/ 2137 w 12214125"/>
              <a:gd name="connsiteY5" fmla="*/ 515389 h 550791"/>
              <a:gd name="connsiteX6" fmla="*/ 18762 w 12214125"/>
              <a:gd name="connsiteY6" fmla="*/ 133003 h 550791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4472 w 12209835"/>
              <a:gd name="connsiteY0" fmla="*/ 133003 h 519938"/>
              <a:gd name="connsiteX1" fmla="*/ 4237337 w 12209835"/>
              <a:gd name="connsiteY1" fmla="*/ 33251 h 519938"/>
              <a:gd name="connsiteX2" fmla="*/ 8559956 w 12209835"/>
              <a:gd name="connsiteY2" fmla="*/ 266007 h 519938"/>
              <a:gd name="connsiteX3" fmla="*/ 12206945 w 12209835"/>
              <a:gd name="connsiteY3" fmla="*/ 0 h 519938"/>
              <a:gd name="connsiteX4" fmla="*/ 12209835 w 12209835"/>
              <a:gd name="connsiteY4" fmla="*/ 510840 h 519938"/>
              <a:gd name="connsiteX5" fmla="*/ 2397 w 12209835"/>
              <a:gd name="connsiteY5" fmla="*/ 519938 h 519938"/>
              <a:gd name="connsiteX6" fmla="*/ 14472 w 12209835"/>
              <a:gd name="connsiteY6" fmla="*/ 133003 h 519938"/>
              <a:gd name="connsiteX0" fmla="*/ 12075 w 12207438"/>
              <a:gd name="connsiteY0" fmla="*/ 133003 h 519938"/>
              <a:gd name="connsiteX1" fmla="*/ 4234940 w 12207438"/>
              <a:gd name="connsiteY1" fmla="*/ 33251 h 519938"/>
              <a:gd name="connsiteX2" fmla="*/ 8557559 w 12207438"/>
              <a:gd name="connsiteY2" fmla="*/ 266007 h 519938"/>
              <a:gd name="connsiteX3" fmla="*/ 12204548 w 12207438"/>
              <a:gd name="connsiteY3" fmla="*/ 0 h 519938"/>
              <a:gd name="connsiteX4" fmla="*/ 12207438 w 12207438"/>
              <a:gd name="connsiteY4" fmla="*/ 510840 h 519938"/>
              <a:gd name="connsiteX5" fmla="*/ 0 w 12207438"/>
              <a:gd name="connsiteY5" fmla="*/ 519938 h 519938"/>
              <a:gd name="connsiteX6" fmla="*/ 12075 w 12207438"/>
              <a:gd name="connsiteY6" fmla="*/ 133003 h 519938"/>
              <a:gd name="connsiteX0" fmla="*/ 71215 w 12266578"/>
              <a:gd name="connsiteY0" fmla="*/ 133003 h 519938"/>
              <a:gd name="connsiteX1" fmla="*/ 4294080 w 12266578"/>
              <a:gd name="connsiteY1" fmla="*/ 33251 h 519938"/>
              <a:gd name="connsiteX2" fmla="*/ 8616699 w 12266578"/>
              <a:gd name="connsiteY2" fmla="*/ 266007 h 519938"/>
              <a:gd name="connsiteX3" fmla="*/ 12263688 w 12266578"/>
              <a:gd name="connsiteY3" fmla="*/ 0 h 519938"/>
              <a:gd name="connsiteX4" fmla="*/ 12266578 w 12266578"/>
              <a:gd name="connsiteY4" fmla="*/ 510840 h 519938"/>
              <a:gd name="connsiteX5" fmla="*/ 0 w 12266578"/>
              <a:gd name="connsiteY5" fmla="*/ 519938 h 519938"/>
              <a:gd name="connsiteX6" fmla="*/ 71215 w 12266578"/>
              <a:gd name="connsiteY6" fmla="*/ 133003 h 519938"/>
              <a:gd name="connsiteX0" fmla="*/ 2976 w 12198339"/>
              <a:gd name="connsiteY0" fmla="*/ 133003 h 524488"/>
              <a:gd name="connsiteX1" fmla="*/ 4225841 w 12198339"/>
              <a:gd name="connsiteY1" fmla="*/ 33251 h 524488"/>
              <a:gd name="connsiteX2" fmla="*/ 8548460 w 12198339"/>
              <a:gd name="connsiteY2" fmla="*/ 266007 h 524488"/>
              <a:gd name="connsiteX3" fmla="*/ 12195449 w 12198339"/>
              <a:gd name="connsiteY3" fmla="*/ 0 h 524488"/>
              <a:gd name="connsiteX4" fmla="*/ 12198339 w 12198339"/>
              <a:gd name="connsiteY4" fmla="*/ 510840 h 524488"/>
              <a:gd name="connsiteX5" fmla="*/ 0 w 12198339"/>
              <a:gd name="connsiteY5" fmla="*/ 524488 h 524488"/>
              <a:gd name="connsiteX6" fmla="*/ 2976 w 12198339"/>
              <a:gd name="connsiteY6" fmla="*/ 133003 h 524488"/>
              <a:gd name="connsiteX0" fmla="*/ 0 w 12204462"/>
              <a:gd name="connsiteY0" fmla="*/ 137552 h 524488"/>
              <a:gd name="connsiteX1" fmla="*/ 4231964 w 12204462"/>
              <a:gd name="connsiteY1" fmla="*/ 33251 h 524488"/>
              <a:gd name="connsiteX2" fmla="*/ 8554583 w 12204462"/>
              <a:gd name="connsiteY2" fmla="*/ 266007 h 524488"/>
              <a:gd name="connsiteX3" fmla="*/ 12201572 w 12204462"/>
              <a:gd name="connsiteY3" fmla="*/ 0 h 524488"/>
              <a:gd name="connsiteX4" fmla="*/ 12204462 w 12204462"/>
              <a:gd name="connsiteY4" fmla="*/ 510840 h 524488"/>
              <a:gd name="connsiteX5" fmla="*/ 6123 w 12204462"/>
              <a:gd name="connsiteY5" fmla="*/ 524488 h 524488"/>
              <a:gd name="connsiteX6" fmla="*/ 0 w 12204462"/>
              <a:gd name="connsiteY6" fmla="*/ 137552 h 524488"/>
              <a:gd name="connsiteX0" fmla="*/ 26851 w 12231313"/>
              <a:gd name="connsiteY0" fmla="*/ 137552 h 524488"/>
              <a:gd name="connsiteX1" fmla="*/ 4258815 w 12231313"/>
              <a:gd name="connsiteY1" fmla="*/ 33251 h 524488"/>
              <a:gd name="connsiteX2" fmla="*/ 8581434 w 12231313"/>
              <a:gd name="connsiteY2" fmla="*/ 266007 h 524488"/>
              <a:gd name="connsiteX3" fmla="*/ 12228423 w 12231313"/>
              <a:gd name="connsiteY3" fmla="*/ 0 h 524488"/>
              <a:gd name="connsiteX4" fmla="*/ 12231313 w 12231313"/>
              <a:gd name="connsiteY4" fmla="*/ 510840 h 524488"/>
              <a:gd name="connsiteX5" fmla="*/ 32974 w 12231313"/>
              <a:gd name="connsiteY5" fmla="*/ 524488 h 524488"/>
              <a:gd name="connsiteX6" fmla="*/ 26851 w 12231313"/>
              <a:gd name="connsiteY6" fmla="*/ 137552 h 524488"/>
              <a:gd name="connsiteX0" fmla="*/ 0 w 12204462"/>
              <a:gd name="connsiteY0" fmla="*/ 137552 h 524488"/>
              <a:gd name="connsiteX1" fmla="*/ 4231964 w 12204462"/>
              <a:gd name="connsiteY1" fmla="*/ 33251 h 524488"/>
              <a:gd name="connsiteX2" fmla="*/ 8554583 w 12204462"/>
              <a:gd name="connsiteY2" fmla="*/ 266007 h 524488"/>
              <a:gd name="connsiteX3" fmla="*/ 12201572 w 12204462"/>
              <a:gd name="connsiteY3" fmla="*/ 0 h 524488"/>
              <a:gd name="connsiteX4" fmla="*/ 12204462 w 12204462"/>
              <a:gd name="connsiteY4" fmla="*/ 510840 h 524488"/>
              <a:gd name="connsiteX5" fmla="*/ 6123 w 12204462"/>
              <a:gd name="connsiteY5" fmla="*/ 524488 h 524488"/>
              <a:gd name="connsiteX6" fmla="*/ 0 w 12204462"/>
              <a:gd name="connsiteY6" fmla="*/ 137552 h 524488"/>
              <a:gd name="connsiteX0" fmla="*/ 0 w 12204462"/>
              <a:gd name="connsiteY0" fmla="*/ 137552 h 524488"/>
              <a:gd name="connsiteX1" fmla="*/ 4231964 w 12204462"/>
              <a:gd name="connsiteY1" fmla="*/ 33251 h 524488"/>
              <a:gd name="connsiteX2" fmla="*/ 8554583 w 12204462"/>
              <a:gd name="connsiteY2" fmla="*/ 266007 h 524488"/>
              <a:gd name="connsiteX3" fmla="*/ 12201572 w 12204462"/>
              <a:gd name="connsiteY3" fmla="*/ 0 h 524488"/>
              <a:gd name="connsiteX4" fmla="*/ 12204462 w 12204462"/>
              <a:gd name="connsiteY4" fmla="*/ 510840 h 524488"/>
              <a:gd name="connsiteX5" fmla="*/ 6123 w 12204462"/>
              <a:gd name="connsiteY5" fmla="*/ 524488 h 524488"/>
              <a:gd name="connsiteX6" fmla="*/ 0 w 12204462"/>
              <a:gd name="connsiteY6" fmla="*/ 137552 h 524488"/>
              <a:gd name="connsiteX0" fmla="*/ 0 w 12204462"/>
              <a:gd name="connsiteY0" fmla="*/ 160298 h 524488"/>
              <a:gd name="connsiteX1" fmla="*/ 4231964 w 12204462"/>
              <a:gd name="connsiteY1" fmla="*/ 33251 h 524488"/>
              <a:gd name="connsiteX2" fmla="*/ 8554583 w 12204462"/>
              <a:gd name="connsiteY2" fmla="*/ 266007 h 524488"/>
              <a:gd name="connsiteX3" fmla="*/ 12201572 w 12204462"/>
              <a:gd name="connsiteY3" fmla="*/ 0 h 524488"/>
              <a:gd name="connsiteX4" fmla="*/ 12204462 w 12204462"/>
              <a:gd name="connsiteY4" fmla="*/ 510840 h 524488"/>
              <a:gd name="connsiteX5" fmla="*/ 6123 w 12204462"/>
              <a:gd name="connsiteY5" fmla="*/ 524488 h 524488"/>
              <a:gd name="connsiteX6" fmla="*/ 0 w 12204462"/>
              <a:gd name="connsiteY6" fmla="*/ 160298 h 524488"/>
              <a:gd name="connsiteX0" fmla="*/ 197 w 12204659"/>
              <a:gd name="connsiteY0" fmla="*/ 160298 h 524488"/>
              <a:gd name="connsiteX1" fmla="*/ 4232161 w 12204659"/>
              <a:gd name="connsiteY1" fmla="*/ 33251 h 524488"/>
              <a:gd name="connsiteX2" fmla="*/ 8554780 w 12204659"/>
              <a:gd name="connsiteY2" fmla="*/ 266007 h 524488"/>
              <a:gd name="connsiteX3" fmla="*/ 12201769 w 12204659"/>
              <a:gd name="connsiteY3" fmla="*/ 0 h 524488"/>
              <a:gd name="connsiteX4" fmla="*/ 12204659 w 12204659"/>
              <a:gd name="connsiteY4" fmla="*/ 510840 h 524488"/>
              <a:gd name="connsiteX5" fmla="*/ 6320 w 12204659"/>
              <a:gd name="connsiteY5" fmla="*/ 524488 h 524488"/>
              <a:gd name="connsiteX6" fmla="*/ 197 w 12204659"/>
              <a:gd name="connsiteY6" fmla="*/ 160298 h 524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04659" h="524488">
                <a:moveTo>
                  <a:pt x="197" y="160298"/>
                </a:moveTo>
                <a:cubicBezTo>
                  <a:pt x="706779" y="79942"/>
                  <a:pt x="2806397" y="15633"/>
                  <a:pt x="4232161" y="33251"/>
                </a:cubicBezTo>
                <a:cubicBezTo>
                  <a:pt x="5657925" y="50869"/>
                  <a:pt x="7226512" y="271549"/>
                  <a:pt x="8554780" y="266007"/>
                </a:cubicBezTo>
                <a:cubicBezTo>
                  <a:pt x="9883048" y="260465"/>
                  <a:pt x="11573648" y="138909"/>
                  <a:pt x="12201769" y="0"/>
                </a:cubicBezTo>
                <a:cubicBezTo>
                  <a:pt x="12198232" y="222037"/>
                  <a:pt x="12200448" y="300703"/>
                  <a:pt x="12204659" y="510840"/>
                </a:cubicBezTo>
                <a:lnTo>
                  <a:pt x="6320" y="524488"/>
                </a:lnTo>
                <a:cubicBezTo>
                  <a:pt x="4421" y="293856"/>
                  <a:pt x="-1108" y="288563"/>
                  <a:pt x="197" y="160298"/>
                </a:cubicBezTo>
                <a:close/>
              </a:path>
            </a:pathLst>
          </a:custGeom>
          <a:solidFill>
            <a:srgbClr val="9C24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266122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ción Morada: Título, Contenido y Fotografí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6">
            <a:extLst>
              <a:ext uri="{FF2B5EF4-FFF2-40B4-BE49-F238E27FC236}">
                <a16:creationId xmlns:a16="http://schemas.microsoft.com/office/drawing/2014/main" id="{B27D48FB-F0D9-884F-815F-2E4F33398619}"/>
              </a:ext>
            </a:extLst>
          </p:cNvPr>
          <p:cNvSpPr/>
          <p:nvPr userDrawn="1"/>
        </p:nvSpPr>
        <p:spPr>
          <a:xfrm>
            <a:off x="7144686" y="-56271"/>
            <a:ext cx="5122342" cy="7005711"/>
          </a:xfrm>
          <a:custGeom>
            <a:avLst/>
            <a:gdLst>
              <a:gd name="connsiteX0" fmla="*/ 311191 w 1066464"/>
              <a:gd name="connsiteY0" fmla="*/ 0 h 6991643"/>
              <a:gd name="connsiteX1" fmla="*/ 29837 w 1066464"/>
              <a:gd name="connsiteY1" fmla="*/ 2630659 h 6991643"/>
              <a:gd name="connsiteX2" fmla="*/ 944237 w 1066464"/>
              <a:gd name="connsiteY2" fmla="*/ 6020973 h 6991643"/>
              <a:gd name="connsiteX3" fmla="*/ 1056779 w 1066464"/>
              <a:gd name="connsiteY3" fmla="*/ 6991643 h 6991643"/>
              <a:gd name="connsiteX4" fmla="*/ 1056779 w 1066464"/>
              <a:gd name="connsiteY4" fmla="*/ 6991643 h 6991643"/>
              <a:gd name="connsiteX0" fmla="*/ 311191 w 1066464"/>
              <a:gd name="connsiteY0" fmla="*/ 0 h 6991643"/>
              <a:gd name="connsiteX1" fmla="*/ 29837 w 1066464"/>
              <a:gd name="connsiteY1" fmla="*/ 2630659 h 6991643"/>
              <a:gd name="connsiteX2" fmla="*/ 944237 w 1066464"/>
              <a:gd name="connsiteY2" fmla="*/ 6020973 h 6991643"/>
              <a:gd name="connsiteX3" fmla="*/ 1056779 w 1066464"/>
              <a:gd name="connsiteY3" fmla="*/ 6991643 h 6991643"/>
              <a:gd name="connsiteX4" fmla="*/ 1056779 w 1066464"/>
              <a:gd name="connsiteY4" fmla="*/ 6991643 h 6991643"/>
              <a:gd name="connsiteX5" fmla="*/ 311191 w 1066464"/>
              <a:gd name="connsiteY5" fmla="*/ 0 h 6991643"/>
              <a:gd name="connsiteX0" fmla="*/ 311191 w 1066464"/>
              <a:gd name="connsiteY0" fmla="*/ 0 h 6991643"/>
              <a:gd name="connsiteX1" fmla="*/ 29837 w 1066464"/>
              <a:gd name="connsiteY1" fmla="*/ 2630659 h 6991643"/>
              <a:gd name="connsiteX2" fmla="*/ 944237 w 1066464"/>
              <a:gd name="connsiteY2" fmla="*/ 6020973 h 6991643"/>
              <a:gd name="connsiteX3" fmla="*/ 1056779 w 1066464"/>
              <a:gd name="connsiteY3" fmla="*/ 6991643 h 6991643"/>
              <a:gd name="connsiteX4" fmla="*/ 1056779 w 1066464"/>
              <a:gd name="connsiteY4" fmla="*/ 6991643 h 6991643"/>
              <a:gd name="connsiteX5" fmla="*/ 859831 w 1066464"/>
              <a:gd name="connsiteY5" fmla="*/ 5359791 h 6991643"/>
              <a:gd name="connsiteX6" fmla="*/ 311191 w 1066464"/>
              <a:gd name="connsiteY6" fmla="*/ 0 h 6991643"/>
              <a:gd name="connsiteX0" fmla="*/ 311191 w 5122342"/>
              <a:gd name="connsiteY0" fmla="*/ 0 h 7005711"/>
              <a:gd name="connsiteX1" fmla="*/ 29837 w 5122342"/>
              <a:gd name="connsiteY1" fmla="*/ 2630659 h 7005711"/>
              <a:gd name="connsiteX2" fmla="*/ 944237 w 5122342"/>
              <a:gd name="connsiteY2" fmla="*/ 6020973 h 7005711"/>
              <a:gd name="connsiteX3" fmla="*/ 1056779 w 5122342"/>
              <a:gd name="connsiteY3" fmla="*/ 6991643 h 7005711"/>
              <a:gd name="connsiteX4" fmla="*/ 1056779 w 5122342"/>
              <a:gd name="connsiteY4" fmla="*/ 6991643 h 7005711"/>
              <a:gd name="connsiteX5" fmla="*/ 5122342 w 5122342"/>
              <a:gd name="connsiteY5" fmla="*/ 7005711 h 7005711"/>
              <a:gd name="connsiteX6" fmla="*/ 311191 w 5122342"/>
              <a:gd name="connsiteY6" fmla="*/ 0 h 7005711"/>
              <a:gd name="connsiteX0" fmla="*/ 311191 w 5122342"/>
              <a:gd name="connsiteY0" fmla="*/ 0 h 7005711"/>
              <a:gd name="connsiteX1" fmla="*/ 29837 w 5122342"/>
              <a:gd name="connsiteY1" fmla="*/ 2630659 h 7005711"/>
              <a:gd name="connsiteX2" fmla="*/ 944237 w 5122342"/>
              <a:gd name="connsiteY2" fmla="*/ 6020973 h 7005711"/>
              <a:gd name="connsiteX3" fmla="*/ 1056779 w 5122342"/>
              <a:gd name="connsiteY3" fmla="*/ 6991643 h 7005711"/>
              <a:gd name="connsiteX4" fmla="*/ 1056779 w 5122342"/>
              <a:gd name="connsiteY4" fmla="*/ 6991643 h 7005711"/>
              <a:gd name="connsiteX5" fmla="*/ 5122342 w 5122342"/>
              <a:gd name="connsiteY5" fmla="*/ 7005711 h 7005711"/>
              <a:gd name="connsiteX6" fmla="*/ 1521012 w 5122342"/>
              <a:gd name="connsiteY6" fmla="*/ 1758462 h 7005711"/>
              <a:gd name="connsiteX7" fmla="*/ 311191 w 5122342"/>
              <a:gd name="connsiteY7" fmla="*/ 0 h 7005711"/>
              <a:gd name="connsiteX0" fmla="*/ 311191 w 5122342"/>
              <a:gd name="connsiteY0" fmla="*/ 0 h 7005711"/>
              <a:gd name="connsiteX1" fmla="*/ 29837 w 5122342"/>
              <a:gd name="connsiteY1" fmla="*/ 2630659 h 7005711"/>
              <a:gd name="connsiteX2" fmla="*/ 944237 w 5122342"/>
              <a:gd name="connsiteY2" fmla="*/ 6020973 h 7005711"/>
              <a:gd name="connsiteX3" fmla="*/ 1056779 w 5122342"/>
              <a:gd name="connsiteY3" fmla="*/ 6991643 h 7005711"/>
              <a:gd name="connsiteX4" fmla="*/ 1056779 w 5122342"/>
              <a:gd name="connsiteY4" fmla="*/ 6991643 h 7005711"/>
              <a:gd name="connsiteX5" fmla="*/ 5122342 w 5122342"/>
              <a:gd name="connsiteY5" fmla="*/ 7005711 h 7005711"/>
              <a:gd name="connsiteX6" fmla="*/ 5108274 w 5122342"/>
              <a:gd name="connsiteY6" fmla="*/ 14069 h 7005711"/>
              <a:gd name="connsiteX7" fmla="*/ 311191 w 5122342"/>
              <a:gd name="connsiteY7" fmla="*/ 0 h 7005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22342" h="7005711">
                <a:moveTo>
                  <a:pt x="311191" y="0"/>
                </a:moveTo>
                <a:cubicBezTo>
                  <a:pt x="117760" y="813582"/>
                  <a:pt x="-75671" y="1627164"/>
                  <a:pt x="29837" y="2630659"/>
                </a:cubicBezTo>
                <a:cubicBezTo>
                  <a:pt x="135345" y="3634154"/>
                  <a:pt x="773080" y="5294142"/>
                  <a:pt x="944237" y="6020973"/>
                </a:cubicBezTo>
                <a:cubicBezTo>
                  <a:pt x="1115394" y="6747804"/>
                  <a:pt x="1056779" y="6991643"/>
                  <a:pt x="1056779" y="6991643"/>
                </a:cubicBezTo>
                <a:lnTo>
                  <a:pt x="1056779" y="6991643"/>
                </a:lnTo>
                <a:lnTo>
                  <a:pt x="5122342" y="7005711"/>
                </a:lnTo>
                <a:cubicBezTo>
                  <a:pt x="5117653" y="4675164"/>
                  <a:pt x="5112963" y="2344616"/>
                  <a:pt x="5108274" y="14069"/>
                </a:cubicBezTo>
                <a:lnTo>
                  <a:pt x="311191" y="0"/>
                </a:lnTo>
                <a:close/>
              </a:path>
            </a:pathLst>
          </a:custGeom>
          <a:solidFill>
            <a:srgbClr val="9C24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5BBF1B-53F4-7E47-AEEB-3031FA4E3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6034088" cy="1325563"/>
          </a:xfrm>
        </p:spPr>
        <p:txBody>
          <a:bodyPr/>
          <a:lstStyle>
            <a:lvl1pPr>
              <a:defRPr>
                <a:solidFill>
                  <a:srgbClr val="9C247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9DD4CA-775D-2845-82D8-4FD3A62FD4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034088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Picture Placeholder 11">
            <a:extLst>
              <a:ext uri="{FF2B5EF4-FFF2-40B4-BE49-F238E27FC236}">
                <a16:creationId xmlns:a16="http://schemas.microsoft.com/office/drawing/2014/main" id="{C16C1C93-C775-9344-978C-73E4D1EAA03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98921" y="-3446"/>
            <a:ext cx="5013871" cy="6897090"/>
          </a:xfrm>
          <a:custGeom>
            <a:avLst/>
            <a:gdLst>
              <a:gd name="connsiteX0" fmla="*/ 0 w 10000"/>
              <a:gd name="connsiteY0" fmla="*/ 1000 h 10000"/>
              <a:gd name="connsiteX1" fmla="*/ 2500 w 10000"/>
              <a:gd name="connsiteY1" fmla="*/ 2000 h 10000"/>
              <a:gd name="connsiteX2" fmla="*/ 5000 w 10000"/>
              <a:gd name="connsiteY2" fmla="*/ 1000 h 10000"/>
              <a:gd name="connsiteX3" fmla="*/ 7500 w 10000"/>
              <a:gd name="connsiteY3" fmla="*/ 0 h 10000"/>
              <a:gd name="connsiteX4" fmla="*/ 10000 w 10000"/>
              <a:gd name="connsiteY4" fmla="*/ 1000 h 10000"/>
              <a:gd name="connsiteX5" fmla="*/ 10000 w 10000"/>
              <a:gd name="connsiteY5" fmla="*/ 9000 h 10000"/>
              <a:gd name="connsiteX6" fmla="*/ 7500 w 10000"/>
              <a:gd name="connsiteY6" fmla="*/ 8000 h 10000"/>
              <a:gd name="connsiteX7" fmla="*/ 5000 w 10000"/>
              <a:gd name="connsiteY7" fmla="*/ 9000 h 10000"/>
              <a:gd name="connsiteX8" fmla="*/ 2500 w 10000"/>
              <a:gd name="connsiteY8" fmla="*/ 10000 h 10000"/>
              <a:gd name="connsiteX9" fmla="*/ 0 w 10000"/>
              <a:gd name="connsiteY9" fmla="*/ 9000 h 10000"/>
              <a:gd name="connsiteX10" fmla="*/ 0 w 10000"/>
              <a:gd name="connsiteY10" fmla="*/ 1000 h 10000"/>
              <a:gd name="connsiteX0" fmla="*/ 0 w 10000"/>
              <a:gd name="connsiteY0" fmla="*/ 1000 h 10000"/>
              <a:gd name="connsiteX1" fmla="*/ 2214 w 10000"/>
              <a:gd name="connsiteY1" fmla="*/ 1000 h 10000"/>
              <a:gd name="connsiteX2" fmla="*/ 5000 w 10000"/>
              <a:gd name="connsiteY2" fmla="*/ 1000 h 10000"/>
              <a:gd name="connsiteX3" fmla="*/ 7500 w 10000"/>
              <a:gd name="connsiteY3" fmla="*/ 0 h 10000"/>
              <a:gd name="connsiteX4" fmla="*/ 10000 w 10000"/>
              <a:gd name="connsiteY4" fmla="*/ 1000 h 10000"/>
              <a:gd name="connsiteX5" fmla="*/ 10000 w 10000"/>
              <a:gd name="connsiteY5" fmla="*/ 9000 h 10000"/>
              <a:gd name="connsiteX6" fmla="*/ 7500 w 10000"/>
              <a:gd name="connsiteY6" fmla="*/ 8000 h 10000"/>
              <a:gd name="connsiteX7" fmla="*/ 5000 w 10000"/>
              <a:gd name="connsiteY7" fmla="*/ 9000 h 10000"/>
              <a:gd name="connsiteX8" fmla="*/ 2500 w 10000"/>
              <a:gd name="connsiteY8" fmla="*/ 10000 h 10000"/>
              <a:gd name="connsiteX9" fmla="*/ 0 w 10000"/>
              <a:gd name="connsiteY9" fmla="*/ 9000 h 10000"/>
              <a:gd name="connsiteX10" fmla="*/ 0 w 10000"/>
              <a:gd name="connsiteY10" fmla="*/ 1000 h 10000"/>
              <a:gd name="connsiteX0" fmla="*/ 0 w 10000"/>
              <a:gd name="connsiteY0" fmla="*/ 1000 h 10000"/>
              <a:gd name="connsiteX1" fmla="*/ 2214 w 10000"/>
              <a:gd name="connsiteY1" fmla="*/ 1000 h 10000"/>
              <a:gd name="connsiteX2" fmla="*/ 5000 w 10000"/>
              <a:gd name="connsiteY2" fmla="*/ 1000 h 10000"/>
              <a:gd name="connsiteX3" fmla="*/ 7500 w 10000"/>
              <a:gd name="connsiteY3" fmla="*/ 0 h 10000"/>
              <a:gd name="connsiteX4" fmla="*/ 10000 w 10000"/>
              <a:gd name="connsiteY4" fmla="*/ 1000 h 10000"/>
              <a:gd name="connsiteX5" fmla="*/ 10000 w 10000"/>
              <a:gd name="connsiteY5" fmla="*/ 9000 h 10000"/>
              <a:gd name="connsiteX6" fmla="*/ 7500 w 10000"/>
              <a:gd name="connsiteY6" fmla="*/ 8000 h 10000"/>
              <a:gd name="connsiteX7" fmla="*/ 5000 w 10000"/>
              <a:gd name="connsiteY7" fmla="*/ 9000 h 10000"/>
              <a:gd name="connsiteX8" fmla="*/ 2500 w 10000"/>
              <a:gd name="connsiteY8" fmla="*/ 10000 h 10000"/>
              <a:gd name="connsiteX9" fmla="*/ 1918 w 10000"/>
              <a:gd name="connsiteY9" fmla="*/ 8062 h 10000"/>
              <a:gd name="connsiteX10" fmla="*/ 0 w 10000"/>
              <a:gd name="connsiteY10" fmla="*/ 1000 h 10000"/>
              <a:gd name="connsiteX0" fmla="*/ 0 w 10000"/>
              <a:gd name="connsiteY0" fmla="*/ 1000 h 10000"/>
              <a:gd name="connsiteX1" fmla="*/ 2214 w 10000"/>
              <a:gd name="connsiteY1" fmla="*/ 1000 h 10000"/>
              <a:gd name="connsiteX2" fmla="*/ 5000 w 10000"/>
              <a:gd name="connsiteY2" fmla="*/ 1000 h 10000"/>
              <a:gd name="connsiteX3" fmla="*/ 7500 w 10000"/>
              <a:gd name="connsiteY3" fmla="*/ 0 h 10000"/>
              <a:gd name="connsiteX4" fmla="*/ 10000 w 10000"/>
              <a:gd name="connsiteY4" fmla="*/ 1000 h 10000"/>
              <a:gd name="connsiteX5" fmla="*/ 10000 w 10000"/>
              <a:gd name="connsiteY5" fmla="*/ 9000 h 10000"/>
              <a:gd name="connsiteX6" fmla="*/ 7500 w 10000"/>
              <a:gd name="connsiteY6" fmla="*/ 8000 h 10000"/>
              <a:gd name="connsiteX7" fmla="*/ 5000 w 10000"/>
              <a:gd name="connsiteY7" fmla="*/ 9000 h 10000"/>
              <a:gd name="connsiteX8" fmla="*/ 2500 w 10000"/>
              <a:gd name="connsiteY8" fmla="*/ 10000 h 10000"/>
              <a:gd name="connsiteX9" fmla="*/ 1918 w 10000"/>
              <a:gd name="connsiteY9" fmla="*/ 8062 h 10000"/>
              <a:gd name="connsiteX10" fmla="*/ 0 w 10000"/>
              <a:gd name="connsiteY10" fmla="*/ 1000 h 10000"/>
              <a:gd name="connsiteX0" fmla="*/ 0 w 10000"/>
              <a:gd name="connsiteY0" fmla="*/ 1000 h 10000"/>
              <a:gd name="connsiteX1" fmla="*/ 2214 w 10000"/>
              <a:gd name="connsiteY1" fmla="*/ 1000 h 10000"/>
              <a:gd name="connsiteX2" fmla="*/ 5000 w 10000"/>
              <a:gd name="connsiteY2" fmla="*/ 1000 h 10000"/>
              <a:gd name="connsiteX3" fmla="*/ 7500 w 10000"/>
              <a:gd name="connsiteY3" fmla="*/ 0 h 10000"/>
              <a:gd name="connsiteX4" fmla="*/ 10000 w 10000"/>
              <a:gd name="connsiteY4" fmla="*/ 1000 h 10000"/>
              <a:gd name="connsiteX5" fmla="*/ 10000 w 10000"/>
              <a:gd name="connsiteY5" fmla="*/ 9000 h 10000"/>
              <a:gd name="connsiteX6" fmla="*/ 7500 w 10000"/>
              <a:gd name="connsiteY6" fmla="*/ 8000 h 10000"/>
              <a:gd name="connsiteX7" fmla="*/ 2500 w 10000"/>
              <a:gd name="connsiteY7" fmla="*/ 10000 h 10000"/>
              <a:gd name="connsiteX8" fmla="*/ 1918 w 10000"/>
              <a:gd name="connsiteY8" fmla="*/ 8062 h 10000"/>
              <a:gd name="connsiteX9" fmla="*/ 0 w 10000"/>
              <a:gd name="connsiteY9" fmla="*/ 1000 h 10000"/>
              <a:gd name="connsiteX0" fmla="*/ 0 w 10000"/>
              <a:gd name="connsiteY0" fmla="*/ 1000 h 10147"/>
              <a:gd name="connsiteX1" fmla="*/ 2214 w 10000"/>
              <a:gd name="connsiteY1" fmla="*/ 1000 h 10147"/>
              <a:gd name="connsiteX2" fmla="*/ 5000 w 10000"/>
              <a:gd name="connsiteY2" fmla="*/ 1000 h 10147"/>
              <a:gd name="connsiteX3" fmla="*/ 7500 w 10000"/>
              <a:gd name="connsiteY3" fmla="*/ 0 h 10147"/>
              <a:gd name="connsiteX4" fmla="*/ 10000 w 10000"/>
              <a:gd name="connsiteY4" fmla="*/ 1000 h 10147"/>
              <a:gd name="connsiteX5" fmla="*/ 10000 w 10000"/>
              <a:gd name="connsiteY5" fmla="*/ 9000 h 10147"/>
              <a:gd name="connsiteX6" fmla="*/ 2500 w 10000"/>
              <a:gd name="connsiteY6" fmla="*/ 10000 h 10147"/>
              <a:gd name="connsiteX7" fmla="*/ 1918 w 10000"/>
              <a:gd name="connsiteY7" fmla="*/ 8062 h 10147"/>
              <a:gd name="connsiteX8" fmla="*/ 0 w 10000"/>
              <a:gd name="connsiteY8" fmla="*/ 1000 h 10147"/>
              <a:gd name="connsiteX0" fmla="*/ 0 w 10000"/>
              <a:gd name="connsiteY0" fmla="*/ 1000 h 10000"/>
              <a:gd name="connsiteX1" fmla="*/ 2214 w 10000"/>
              <a:gd name="connsiteY1" fmla="*/ 1000 h 10000"/>
              <a:gd name="connsiteX2" fmla="*/ 5000 w 10000"/>
              <a:gd name="connsiteY2" fmla="*/ 1000 h 10000"/>
              <a:gd name="connsiteX3" fmla="*/ 7500 w 10000"/>
              <a:gd name="connsiteY3" fmla="*/ 0 h 10000"/>
              <a:gd name="connsiteX4" fmla="*/ 10000 w 10000"/>
              <a:gd name="connsiteY4" fmla="*/ 1000 h 10000"/>
              <a:gd name="connsiteX5" fmla="*/ 2500 w 10000"/>
              <a:gd name="connsiteY5" fmla="*/ 10000 h 10000"/>
              <a:gd name="connsiteX6" fmla="*/ 1918 w 10000"/>
              <a:gd name="connsiteY6" fmla="*/ 8062 h 10000"/>
              <a:gd name="connsiteX7" fmla="*/ 0 w 10000"/>
              <a:gd name="connsiteY7" fmla="*/ 1000 h 10000"/>
              <a:gd name="connsiteX0" fmla="*/ 0 w 10000"/>
              <a:gd name="connsiteY0" fmla="*/ 1494 h 10494"/>
              <a:gd name="connsiteX1" fmla="*/ 2214 w 10000"/>
              <a:gd name="connsiteY1" fmla="*/ 1494 h 10494"/>
              <a:gd name="connsiteX2" fmla="*/ 5000 w 10000"/>
              <a:gd name="connsiteY2" fmla="*/ 1494 h 10494"/>
              <a:gd name="connsiteX3" fmla="*/ 7500 w 10000"/>
              <a:gd name="connsiteY3" fmla="*/ 494 h 10494"/>
              <a:gd name="connsiteX4" fmla="*/ 10000 w 10000"/>
              <a:gd name="connsiteY4" fmla="*/ 10411 h 10494"/>
              <a:gd name="connsiteX5" fmla="*/ 2500 w 10000"/>
              <a:gd name="connsiteY5" fmla="*/ 10494 h 10494"/>
              <a:gd name="connsiteX6" fmla="*/ 1918 w 10000"/>
              <a:gd name="connsiteY6" fmla="*/ 8556 h 10494"/>
              <a:gd name="connsiteX7" fmla="*/ 0 w 10000"/>
              <a:gd name="connsiteY7" fmla="*/ 1494 h 10494"/>
              <a:gd name="connsiteX0" fmla="*/ 0 w 9971"/>
              <a:gd name="connsiteY0" fmla="*/ 1503 h 10545"/>
              <a:gd name="connsiteX1" fmla="*/ 2214 w 9971"/>
              <a:gd name="connsiteY1" fmla="*/ 1503 h 10545"/>
              <a:gd name="connsiteX2" fmla="*/ 5000 w 9971"/>
              <a:gd name="connsiteY2" fmla="*/ 1503 h 10545"/>
              <a:gd name="connsiteX3" fmla="*/ 7500 w 9971"/>
              <a:gd name="connsiteY3" fmla="*/ 503 h 10545"/>
              <a:gd name="connsiteX4" fmla="*/ 9971 w 9971"/>
              <a:gd name="connsiteY4" fmla="*/ 10545 h 10545"/>
              <a:gd name="connsiteX5" fmla="*/ 2500 w 9971"/>
              <a:gd name="connsiteY5" fmla="*/ 10503 h 10545"/>
              <a:gd name="connsiteX6" fmla="*/ 1918 w 9971"/>
              <a:gd name="connsiteY6" fmla="*/ 8565 h 10545"/>
              <a:gd name="connsiteX7" fmla="*/ 0 w 9971"/>
              <a:gd name="connsiteY7" fmla="*/ 1503 h 10545"/>
              <a:gd name="connsiteX0" fmla="*/ 0 w 10000"/>
              <a:gd name="connsiteY0" fmla="*/ 1425 h 10059"/>
              <a:gd name="connsiteX1" fmla="*/ 2220 w 10000"/>
              <a:gd name="connsiteY1" fmla="*/ 1425 h 10059"/>
              <a:gd name="connsiteX2" fmla="*/ 5015 w 10000"/>
              <a:gd name="connsiteY2" fmla="*/ 1425 h 10059"/>
              <a:gd name="connsiteX3" fmla="*/ 7522 w 10000"/>
              <a:gd name="connsiteY3" fmla="*/ 477 h 10059"/>
              <a:gd name="connsiteX4" fmla="*/ 10000 w 10000"/>
              <a:gd name="connsiteY4" fmla="*/ 10000 h 10059"/>
              <a:gd name="connsiteX5" fmla="*/ 2450 w 10000"/>
              <a:gd name="connsiteY5" fmla="*/ 10059 h 10059"/>
              <a:gd name="connsiteX6" fmla="*/ 1924 w 10000"/>
              <a:gd name="connsiteY6" fmla="*/ 8122 h 10059"/>
              <a:gd name="connsiteX7" fmla="*/ 0 w 10000"/>
              <a:gd name="connsiteY7" fmla="*/ 1425 h 10059"/>
              <a:gd name="connsiteX0" fmla="*/ 0 w 10000"/>
              <a:gd name="connsiteY0" fmla="*/ 1425 h 10059"/>
              <a:gd name="connsiteX1" fmla="*/ 2220 w 10000"/>
              <a:gd name="connsiteY1" fmla="*/ 1425 h 10059"/>
              <a:gd name="connsiteX2" fmla="*/ 5015 w 10000"/>
              <a:gd name="connsiteY2" fmla="*/ 1425 h 10059"/>
              <a:gd name="connsiteX3" fmla="*/ 7522 w 10000"/>
              <a:gd name="connsiteY3" fmla="*/ 477 h 10059"/>
              <a:gd name="connsiteX4" fmla="*/ 10000 w 10000"/>
              <a:gd name="connsiteY4" fmla="*/ 10000 h 10059"/>
              <a:gd name="connsiteX5" fmla="*/ 2450 w 10000"/>
              <a:gd name="connsiteY5" fmla="*/ 10059 h 10059"/>
              <a:gd name="connsiteX6" fmla="*/ 1924 w 10000"/>
              <a:gd name="connsiteY6" fmla="*/ 8122 h 10059"/>
              <a:gd name="connsiteX7" fmla="*/ 0 w 10000"/>
              <a:gd name="connsiteY7" fmla="*/ 1425 h 10059"/>
              <a:gd name="connsiteX0" fmla="*/ 0 w 10000"/>
              <a:gd name="connsiteY0" fmla="*/ 1425 h 10059"/>
              <a:gd name="connsiteX1" fmla="*/ 2220 w 10000"/>
              <a:gd name="connsiteY1" fmla="*/ 1425 h 10059"/>
              <a:gd name="connsiteX2" fmla="*/ 5015 w 10000"/>
              <a:gd name="connsiteY2" fmla="*/ 1425 h 10059"/>
              <a:gd name="connsiteX3" fmla="*/ 7522 w 10000"/>
              <a:gd name="connsiteY3" fmla="*/ 477 h 10059"/>
              <a:gd name="connsiteX4" fmla="*/ 10000 w 10000"/>
              <a:gd name="connsiteY4" fmla="*/ 10000 h 10059"/>
              <a:gd name="connsiteX5" fmla="*/ 2450 w 10000"/>
              <a:gd name="connsiteY5" fmla="*/ 10059 h 10059"/>
              <a:gd name="connsiteX6" fmla="*/ 1924 w 10000"/>
              <a:gd name="connsiteY6" fmla="*/ 8122 h 10059"/>
              <a:gd name="connsiteX7" fmla="*/ 0 w 10000"/>
              <a:gd name="connsiteY7" fmla="*/ 1425 h 10059"/>
              <a:gd name="connsiteX0" fmla="*/ 0 w 10000"/>
              <a:gd name="connsiteY0" fmla="*/ 1425 h 10059"/>
              <a:gd name="connsiteX1" fmla="*/ 2220 w 10000"/>
              <a:gd name="connsiteY1" fmla="*/ 1425 h 10059"/>
              <a:gd name="connsiteX2" fmla="*/ 5015 w 10000"/>
              <a:gd name="connsiteY2" fmla="*/ 1425 h 10059"/>
              <a:gd name="connsiteX3" fmla="*/ 7522 w 10000"/>
              <a:gd name="connsiteY3" fmla="*/ 477 h 10059"/>
              <a:gd name="connsiteX4" fmla="*/ 10000 w 10000"/>
              <a:gd name="connsiteY4" fmla="*/ 10000 h 10059"/>
              <a:gd name="connsiteX5" fmla="*/ 2450 w 10000"/>
              <a:gd name="connsiteY5" fmla="*/ 10059 h 10059"/>
              <a:gd name="connsiteX6" fmla="*/ 1924 w 10000"/>
              <a:gd name="connsiteY6" fmla="*/ 8122 h 10059"/>
              <a:gd name="connsiteX7" fmla="*/ 0 w 10000"/>
              <a:gd name="connsiteY7" fmla="*/ 1425 h 10059"/>
              <a:gd name="connsiteX0" fmla="*/ 0 w 10000"/>
              <a:gd name="connsiteY0" fmla="*/ 1425 h 10059"/>
              <a:gd name="connsiteX1" fmla="*/ 2220 w 10000"/>
              <a:gd name="connsiteY1" fmla="*/ 1425 h 10059"/>
              <a:gd name="connsiteX2" fmla="*/ 5015 w 10000"/>
              <a:gd name="connsiteY2" fmla="*/ 1425 h 10059"/>
              <a:gd name="connsiteX3" fmla="*/ 7522 w 10000"/>
              <a:gd name="connsiteY3" fmla="*/ 477 h 10059"/>
              <a:gd name="connsiteX4" fmla="*/ 10000 w 10000"/>
              <a:gd name="connsiteY4" fmla="*/ 10000 h 10059"/>
              <a:gd name="connsiteX5" fmla="*/ 2450 w 10000"/>
              <a:gd name="connsiteY5" fmla="*/ 10059 h 10059"/>
              <a:gd name="connsiteX6" fmla="*/ 1924 w 10000"/>
              <a:gd name="connsiteY6" fmla="*/ 8122 h 10059"/>
              <a:gd name="connsiteX7" fmla="*/ 0 w 10000"/>
              <a:gd name="connsiteY7" fmla="*/ 1425 h 10059"/>
              <a:gd name="connsiteX0" fmla="*/ 0 w 10000"/>
              <a:gd name="connsiteY0" fmla="*/ 1425 h 10000"/>
              <a:gd name="connsiteX1" fmla="*/ 2220 w 10000"/>
              <a:gd name="connsiteY1" fmla="*/ 1425 h 10000"/>
              <a:gd name="connsiteX2" fmla="*/ 5015 w 10000"/>
              <a:gd name="connsiteY2" fmla="*/ 1425 h 10000"/>
              <a:gd name="connsiteX3" fmla="*/ 7522 w 10000"/>
              <a:gd name="connsiteY3" fmla="*/ 477 h 10000"/>
              <a:gd name="connsiteX4" fmla="*/ 10000 w 10000"/>
              <a:gd name="connsiteY4" fmla="*/ 10000 h 10000"/>
              <a:gd name="connsiteX5" fmla="*/ 2360 w 10000"/>
              <a:gd name="connsiteY5" fmla="*/ 9982 h 10000"/>
              <a:gd name="connsiteX6" fmla="*/ 1924 w 10000"/>
              <a:gd name="connsiteY6" fmla="*/ 8122 h 10000"/>
              <a:gd name="connsiteX7" fmla="*/ 0 w 10000"/>
              <a:gd name="connsiteY7" fmla="*/ 1425 h 10000"/>
              <a:gd name="connsiteX0" fmla="*/ 0 w 10000"/>
              <a:gd name="connsiteY0" fmla="*/ 1425 h 10000"/>
              <a:gd name="connsiteX1" fmla="*/ 2220 w 10000"/>
              <a:gd name="connsiteY1" fmla="*/ 1425 h 10000"/>
              <a:gd name="connsiteX2" fmla="*/ 5015 w 10000"/>
              <a:gd name="connsiteY2" fmla="*/ 1425 h 10000"/>
              <a:gd name="connsiteX3" fmla="*/ 7522 w 10000"/>
              <a:gd name="connsiteY3" fmla="*/ 477 h 10000"/>
              <a:gd name="connsiteX4" fmla="*/ 10000 w 10000"/>
              <a:gd name="connsiteY4" fmla="*/ 10000 h 10000"/>
              <a:gd name="connsiteX5" fmla="*/ 2360 w 10000"/>
              <a:gd name="connsiteY5" fmla="*/ 9982 h 10000"/>
              <a:gd name="connsiteX6" fmla="*/ 1924 w 10000"/>
              <a:gd name="connsiteY6" fmla="*/ 8122 h 10000"/>
              <a:gd name="connsiteX7" fmla="*/ 0 w 10000"/>
              <a:gd name="connsiteY7" fmla="*/ 1425 h 10000"/>
              <a:gd name="connsiteX0" fmla="*/ 0 w 10000"/>
              <a:gd name="connsiteY0" fmla="*/ 1425 h 10000"/>
              <a:gd name="connsiteX1" fmla="*/ 2220 w 10000"/>
              <a:gd name="connsiteY1" fmla="*/ 1425 h 10000"/>
              <a:gd name="connsiteX2" fmla="*/ 5015 w 10000"/>
              <a:gd name="connsiteY2" fmla="*/ 1425 h 10000"/>
              <a:gd name="connsiteX3" fmla="*/ 7522 w 10000"/>
              <a:gd name="connsiteY3" fmla="*/ 477 h 10000"/>
              <a:gd name="connsiteX4" fmla="*/ 10000 w 10000"/>
              <a:gd name="connsiteY4" fmla="*/ 10000 h 10000"/>
              <a:gd name="connsiteX5" fmla="*/ 2270 w 10000"/>
              <a:gd name="connsiteY5" fmla="*/ 9982 h 10000"/>
              <a:gd name="connsiteX6" fmla="*/ 1924 w 10000"/>
              <a:gd name="connsiteY6" fmla="*/ 8122 h 10000"/>
              <a:gd name="connsiteX7" fmla="*/ 0 w 10000"/>
              <a:gd name="connsiteY7" fmla="*/ 1425 h 10000"/>
              <a:gd name="connsiteX0" fmla="*/ 0 w 10000"/>
              <a:gd name="connsiteY0" fmla="*/ 1425 h 10000"/>
              <a:gd name="connsiteX1" fmla="*/ 2220 w 10000"/>
              <a:gd name="connsiteY1" fmla="*/ 1425 h 10000"/>
              <a:gd name="connsiteX2" fmla="*/ 5015 w 10000"/>
              <a:gd name="connsiteY2" fmla="*/ 1425 h 10000"/>
              <a:gd name="connsiteX3" fmla="*/ 7522 w 10000"/>
              <a:gd name="connsiteY3" fmla="*/ 477 h 10000"/>
              <a:gd name="connsiteX4" fmla="*/ 10000 w 10000"/>
              <a:gd name="connsiteY4" fmla="*/ 10000 h 10000"/>
              <a:gd name="connsiteX5" fmla="*/ 2270 w 10000"/>
              <a:gd name="connsiteY5" fmla="*/ 9982 h 10000"/>
              <a:gd name="connsiteX6" fmla="*/ 1409 w 10000"/>
              <a:gd name="connsiteY6" fmla="*/ 6996 h 10000"/>
              <a:gd name="connsiteX7" fmla="*/ 0 w 10000"/>
              <a:gd name="connsiteY7" fmla="*/ 1425 h 10000"/>
              <a:gd name="connsiteX0" fmla="*/ 0 w 10000"/>
              <a:gd name="connsiteY0" fmla="*/ 1425 h 10000"/>
              <a:gd name="connsiteX1" fmla="*/ 2220 w 10000"/>
              <a:gd name="connsiteY1" fmla="*/ 1425 h 10000"/>
              <a:gd name="connsiteX2" fmla="*/ 5015 w 10000"/>
              <a:gd name="connsiteY2" fmla="*/ 1425 h 10000"/>
              <a:gd name="connsiteX3" fmla="*/ 7522 w 10000"/>
              <a:gd name="connsiteY3" fmla="*/ 477 h 10000"/>
              <a:gd name="connsiteX4" fmla="*/ 10000 w 10000"/>
              <a:gd name="connsiteY4" fmla="*/ 10000 h 10000"/>
              <a:gd name="connsiteX5" fmla="*/ 2270 w 10000"/>
              <a:gd name="connsiteY5" fmla="*/ 9982 h 10000"/>
              <a:gd name="connsiteX6" fmla="*/ 1409 w 10000"/>
              <a:gd name="connsiteY6" fmla="*/ 6996 h 10000"/>
              <a:gd name="connsiteX7" fmla="*/ 0 w 10000"/>
              <a:gd name="connsiteY7" fmla="*/ 1425 h 10000"/>
              <a:gd name="connsiteX0" fmla="*/ 0 w 10000"/>
              <a:gd name="connsiteY0" fmla="*/ 1425 h 10000"/>
              <a:gd name="connsiteX1" fmla="*/ 2220 w 10000"/>
              <a:gd name="connsiteY1" fmla="*/ 1425 h 10000"/>
              <a:gd name="connsiteX2" fmla="*/ 5015 w 10000"/>
              <a:gd name="connsiteY2" fmla="*/ 1425 h 10000"/>
              <a:gd name="connsiteX3" fmla="*/ 7522 w 10000"/>
              <a:gd name="connsiteY3" fmla="*/ 477 h 10000"/>
              <a:gd name="connsiteX4" fmla="*/ 10000 w 10000"/>
              <a:gd name="connsiteY4" fmla="*/ 10000 h 10000"/>
              <a:gd name="connsiteX5" fmla="*/ 2270 w 10000"/>
              <a:gd name="connsiteY5" fmla="*/ 9982 h 10000"/>
              <a:gd name="connsiteX6" fmla="*/ 1409 w 10000"/>
              <a:gd name="connsiteY6" fmla="*/ 6996 h 10000"/>
              <a:gd name="connsiteX7" fmla="*/ 0 w 10000"/>
              <a:gd name="connsiteY7" fmla="*/ 1425 h 10000"/>
              <a:gd name="connsiteX0" fmla="*/ 0 w 10000"/>
              <a:gd name="connsiteY0" fmla="*/ 1425 h 10000"/>
              <a:gd name="connsiteX1" fmla="*/ 5015 w 10000"/>
              <a:gd name="connsiteY1" fmla="*/ 1425 h 10000"/>
              <a:gd name="connsiteX2" fmla="*/ 7522 w 10000"/>
              <a:gd name="connsiteY2" fmla="*/ 477 h 10000"/>
              <a:gd name="connsiteX3" fmla="*/ 10000 w 10000"/>
              <a:gd name="connsiteY3" fmla="*/ 10000 h 10000"/>
              <a:gd name="connsiteX4" fmla="*/ 2270 w 10000"/>
              <a:gd name="connsiteY4" fmla="*/ 9982 h 10000"/>
              <a:gd name="connsiteX5" fmla="*/ 1409 w 10000"/>
              <a:gd name="connsiteY5" fmla="*/ 6996 h 10000"/>
              <a:gd name="connsiteX6" fmla="*/ 0 w 10000"/>
              <a:gd name="connsiteY6" fmla="*/ 1425 h 10000"/>
              <a:gd name="connsiteX0" fmla="*/ 0 w 10000"/>
              <a:gd name="connsiteY0" fmla="*/ 1580 h 10155"/>
              <a:gd name="connsiteX1" fmla="*/ 7522 w 10000"/>
              <a:gd name="connsiteY1" fmla="*/ 632 h 10155"/>
              <a:gd name="connsiteX2" fmla="*/ 10000 w 10000"/>
              <a:gd name="connsiteY2" fmla="*/ 10155 h 10155"/>
              <a:gd name="connsiteX3" fmla="*/ 2270 w 10000"/>
              <a:gd name="connsiteY3" fmla="*/ 10137 h 10155"/>
              <a:gd name="connsiteX4" fmla="*/ 1409 w 10000"/>
              <a:gd name="connsiteY4" fmla="*/ 7151 h 10155"/>
              <a:gd name="connsiteX5" fmla="*/ 0 w 10000"/>
              <a:gd name="connsiteY5" fmla="*/ 1580 h 10155"/>
              <a:gd name="connsiteX0" fmla="*/ 1159 w 9501"/>
              <a:gd name="connsiteY0" fmla="*/ 1007 h 10538"/>
              <a:gd name="connsiteX1" fmla="*/ 7023 w 9501"/>
              <a:gd name="connsiteY1" fmla="*/ 1015 h 10538"/>
              <a:gd name="connsiteX2" fmla="*/ 9501 w 9501"/>
              <a:gd name="connsiteY2" fmla="*/ 10538 h 10538"/>
              <a:gd name="connsiteX3" fmla="*/ 1771 w 9501"/>
              <a:gd name="connsiteY3" fmla="*/ 10520 h 10538"/>
              <a:gd name="connsiteX4" fmla="*/ 910 w 9501"/>
              <a:gd name="connsiteY4" fmla="*/ 7534 h 10538"/>
              <a:gd name="connsiteX5" fmla="*/ 1159 w 9501"/>
              <a:gd name="connsiteY5" fmla="*/ 1007 h 10538"/>
              <a:gd name="connsiteX0" fmla="*/ 1746 w 10526"/>
              <a:gd name="connsiteY0" fmla="*/ 956 h 10000"/>
              <a:gd name="connsiteX1" fmla="*/ 7918 w 10526"/>
              <a:gd name="connsiteY1" fmla="*/ 963 h 10000"/>
              <a:gd name="connsiteX2" fmla="*/ 10526 w 10526"/>
              <a:gd name="connsiteY2" fmla="*/ 10000 h 10000"/>
              <a:gd name="connsiteX3" fmla="*/ 2390 w 10526"/>
              <a:gd name="connsiteY3" fmla="*/ 9983 h 10000"/>
              <a:gd name="connsiteX4" fmla="*/ 1484 w 10526"/>
              <a:gd name="connsiteY4" fmla="*/ 7149 h 10000"/>
              <a:gd name="connsiteX5" fmla="*/ 1746 w 10526"/>
              <a:gd name="connsiteY5" fmla="*/ 956 h 10000"/>
              <a:gd name="connsiteX0" fmla="*/ 1746 w 10526"/>
              <a:gd name="connsiteY0" fmla="*/ 956 h 10000"/>
              <a:gd name="connsiteX1" fmla="*/ 7918 w 10526"/>
              <a:gd name="connsiteY1" fmla="*/ 963 h 10000"/>
              <a:gd name="connsiteX2" fmla="*/ 10526 w 10526"/>
              <a:gd name="connsiteY2" fmla="*/ 10000 h 10000"/>
              <a:gd name="connsiteX3" fmla="*/ 2390 w 10526"/>
              <a:gd name="connsiteY3" fmla="*/ 9983 h 10000"/>
              <a:gd name="connsiteX4" fmla="*/ 1484 w 10526"/>
              <a:gd name="connsiteY4" fmla="*/ 7149 h 10000"/>
              <a:gd name="connsiteX5" fmla="*/ 1746 w 10526"/>
              <a:gd name="connsiteY5" fmla="*/ 956 h 10000"/>
              <a:gd name="connsiteX0" fmla="*/ 1746 w 10526"/>
              <a:gd name="connsiteY0" fmla="*/ 645 h 9689"/>
              <a:gd name="connsiteX1" fmla="*/ 7918 w 10526"/>
              <a:gd name="connsiteY1" fmla="*/ 652 h 9689"/>
              <a:gd name="connsiteX2" fmla="*/ 10526 w 10526"/>
              <a:gd name="connsiteY2" fmla="*/ 9689 h 9689"/>
              <a:gd name="connsiteX3" fmla="*/ 2390 w 10526"/>
              <a:gd name="connsiteY3" fmla="*/ 9672 h 9689"/>
              <a:gd name="connsiteX4" fmla="*/ 1484 w 10526"/>
              <a:gd name="connsiteY4" fmla="*/ 6838 h 9689"/>
              <a:gd name="connsiteX5" fmla="*/ 1746 w 10526"/>
              <a:gd name="connsiteY5" fmla="*/ 645 h 9689"/>
              <a:gd name="connsiteX0" fmla="*/ 1659 w 10000"/>
              <a:gd name="connsiteY0" fmla="*/ 665 h 9999"/>
              <a:gd name="connsiteX1" fmla="*/ 7522 w 10000"/>
              <a:gd name="connsiteY1" fmla="*/ 672 h 9999"/>
              <a:gd name="connsiteX2" fmla="*/ 10000 w 10000"/>
              <a:gd name="connsiteY2" fmla="*/ 9999 h 9999"/>
              <a:gd name="connsiteX3" fmla="*/ 2271 w 10000"/>
              <a:gd name="connsiteY3" fmla="*/ 9981 h 9999"/>
              <a:gd name="connsiteX4" fmla="*/ 1410 w 10000"/>
              <a:gd name="connsiteY4" fmla="*/ 7056 h 9999"/>
              <a:gd name="connsiteX5" fmla="*/ 1659 w 10000"/>
              <a:gd name="connsiteY5" fmla="*/ 665 h 9999"/>
              <a:gd name="connsiteX0" fmla="*/ 1659 w 10692"/>
              <a:gd name="connsiteY0" fmla="*/ 609 h 9944"/>
              <a:gd name="connsiteX1" fmla="*/ 10099 w 10692"/>
              <a:gd name="connsiteY1" fmla="*/ 692 h 9944"/>
              <a:gd name="connsiteX2" fmla="*/ 10000 w 10692"/>
              <a:gd name="connsiteY2" fmla="*/ 9944 h 9944"/>
              <a:gd name="connsiteX3" fmla="*/ 2271 w 10692"/>
              <a:gd name="connsiteY3" fmla="*/ 9926 h 9944"/>
              <a:gd name="connsiteX4" fmla="*/ 1410 w 10692"/>
              <a:gd name="connsiteY4" fmla="*/ 7001 h 9944"/>
              <a:gd name="connsiteX5" fmla="*/ 1659 w 10692"/>
              <a:gd name="connsiteY5" fmla="*/ 609 h 9944"/>
              <a:gd name="connsiteX0" fmla="*/ 1552 w 9999"/>
              <a:gd name="connsiteY0" fmla="*/ 0 h 9388"/>
              <a:gd name="connsiteX1" fmla="*/ 9445 w 9999"/>
              <a:gd name="connsiteY1" fmla="*/ 84 h 9388"/>
              <a:gd name="connsiteX2" fmla="*/ 9353 w 9999"/>
              <a:gd name="connsiteY2" fmla="*/ 9388 h 9388"/>
              <a:gd name="connsiteX3" fmla="*/ 2124 w 9999"/>
              <a:gd name="connsiteY3" fmla="*/ 9370 h 9388"/>
              <a:gd name="connsiteX4" fmla="*/ 1319 w 9999"/>
              <a:gd name="connsiteY4" fmla="*/ 6428 h 9388"/>
              <a:gd name="connsiteX5" fmla="*/ 1552 w 9999"/>
              <a:gd name="connsiteY5" fmla="*/ 0 h 9388"/>
              <a:gd name="connsiteX0" fmla="*/ 1552 w 9446"/>
              <a:gd name="connsiteY0" fmla="*/ 0 h 10000"/>
              <a:gd name="connsiteX1" fmla="*/ 9446 w 9446"/>
              <a:gd name="connsiteY1" fmla="*/ 89 h 10000"/>
              <a:gd name="connsiteX2" fmla="*/ 9354 w 9446"/>
              <a:gd name="connsiteY2" fmla="*/ 10000 h 10000"/>
              <a:gd name="connsiteX3" fmla="*/ 2124 w 9446"/>
              <a:gd name="connsiteY3" fmla="*/ 9981 h 10000"/>
              <a:gd name="connsiteX4" fmla="*/ 1319 w 9446"/>
              <a:gd name="connsiteY4" fmla="*/ 6847 h 10000"/>
              <a:gd name="connsiteX5" fmla="*/ 1552 w 9446"/>
              <a:gd name="connsiteY5" fmla="*/ 0 h 10000"/>
              <a:gd name="connsiteX0" fmla="*/ 1643 w 9956"/>
              <a:gd name="connsiteY0" fmla="*/ 24 h 10024"/>
              <a:gd name="connsiteX1" fmla="*/ 9956 w 9956"/>
              <a:gd name="connsiteY1" fmla="*/ 0 h 10024"/>
              <a:gd name="connsiteX2" fmla="*/ 9903 w 9956"/>
              <a:gd name="connsiteY2" fmla="*/ 10024 h 10024"/>
              <a:gd name="connsiteX3" fmla="*/ 2249 w 9956"/>
              <a:gd name="connsiteY3" fmla="*/ 10005 h 10024"/>
              <a:gd name="connsiteX4" fmla="*/ 1396 w 9956"/>
              <a:gd name="connsiteY4" fmla="*/ 6871 h 10024"/>
              <a:gd name="connsiteX5" fmla="*/ 1643 w 9956"/>
              <a:gd name="connsiteY5" fmla="*/ 24 h 10024"/>
              <a:gd name="connsiteX0" fmla="*/ 1650 w 10000"/>
              <a:gd name="connsiteY0" fmla="*/ 24 h 10000"/>
              <a:gd name="connsiteX1" fmla="*/ 10000 w 10000"/>
              <a:gd name="connsiteY1" fmla="*/ 0 h 10000"/>
              <a:gd name="connsiteX2" fmla="*/ 9947 w 10000"/>
              <a:gd name="connsiteY2" fmla="*/ 10000 h 10000"/>
              <a:gd name="connsiteX3" fmla="*/ 2259 w 10000"/>
              <a:gd name="connsiteY3" fmla="*/ 9981 h 10000"/>
              <a:gd name="connsiteX4" fmla="*/ 1402 w 10000"/>
              <a:gd name="connsiteY4" fmla="*/ 6855 h 10000"/>
              <a:gd name="connsiteX5" fmla="*/ 1650 w 10000"/>
              <a:gd name="connsiteY5" fmla="*/ 24 h 10000"/>
              <a:gd name="connsiteX0" fmla="*/ 1707 w 9968"/>
              <a:gd name="connsiteY0" fmla="*/ 0 h 10234"/>
              <a:gd name="connsiteX1" fmla="*/ 9968 w 9968"/>
              <a:gd name="connsiteY1" fmla="*/ 234 h 10234"/>
              <a:gd name="connsiteX2" fmla="*/ 9915 w 9968"/>
              <a:gd name="connsiteY2" fmla="*/ 10234 h 10234"/>
              <a:gd name="connsiteX3" fmla="*/ 2227 w 9968"/>
              <a:gd name="connsiteY3" fmla="*/ 10215 h 10234"/>
              <a:gd name="connsiteX4" fmla="*/ 1370 w 9968"/>
              <a:gd name="connsiteY4" fmla="*/ 7089 h 10234"/>
              <a:gd name="connsiteX5" fmla="*/ 1707 w 9968"/>
              <a:gd name="connsiteY5" fmla="*/ 0 h 10234"/>
              <a:gd name="connsiteX0" fmla="*/ 1682 w 10015"/>
              <a:gd name="connsiteY0" fmla="*/ 0 h 9779"/>
              <a:gd name="connsiteX1" fmla="*/ 10015 w 10015"/>
              <a:gd name="connsiteY1" fmla="*/ 8 h 9779"/>
              <a:gd name="connsiteX2" fmla="*/ 9962 w 10015"/>
              <a:gd name="connsiteY2" fmla="*/ 9779 h 9779"/>
              <a:gd name="connsiteX3" fmla="*/ 2249 w 10015"/>
              <a:gd name="connsiteY3" fmla="*/ 9760 h 9779"/>
              <a:gd name="connsiteX4" fmla="*/ 1389 w 10015"/>
              <a:gd name="connsiteY4" fmla="*/ 6706 h 9779"/>
              <a:gd name="connsiteX5" fmla="*/ 1682 w 10015"/>
              <a:gd name="connsiteY5" fmla="*/ 0 h 9779"/>
              <a:gd name="connsiteX0" fmla="*/ 1679 w 10000"/>
              <a:gd name="connsiteY0" fmla="*/ 0 h 10000"/>
              <a:gd name="connsiteX1" fmla="*/ 10000 w 10000"/>
              <a:gd name="connsiteY1" fmla="*/ 8 h 10000"/>
              <a:gd name="connsiteX2" fmla="*/ 9947 w 10000"/>
              <a:gd name="connsiteY2" fmla="*/ 10000 h 10000"/>
              <a:gd name="connsiteX3" fmla="*/ 2224 w 10000"/>
              <a:gd name="connsiteY3" fmla="*/ 9949 h 10000"/>
              <a:gd name="connsiteX4" fmla="*/ 1387 w 10000"/>
              <a:gd name="connsiteY4" fmla="*/ 6858 h 10000"/>
              <a:gd name="connsiteX5" fmla="*/ 1679 w 10000"/>
              <a:gd name="connsiteY5" fmla="*/ 0 h 10000"/>
              <a:gd name="connsiteX0" fmla="*/ 1679 w 10059"/>
              <a:gd name="connsiteY0" fmla="*/ 0 h 9984"/>
              <a:gd name="connsiteX1" fmla="*/ 10000 w 10059"/>
              <a:gd name="connsiteY1" fmla="*/ 8 h 9984"/>
              <a:gd name="connsiteX2" fmla="*/ 10059 w 10059"/>
              <a:gd name="connsiteY2" fmla="*/ 9984 h 9984"/>
              <a:gd name="connsiteX3" fmla="*/ 2224 w 10059"/>
              <a:gd name="connsiteY3" fmla="*/ 9949 h 9984"/>
              <a:gd name="connsiteX4" fmla="*/ 1387 w 10059"/>
              <a:gd name="connsiteY4" fmla="*/ 6858 h 9984"/>
              <a:gd name="connsiteX5" fmla="*/ 1679 w 10059"/>
              <a:gd name="connsiteY5" fmla="*/ 0 h 9984"/>
              <a:gd name="connsiteX0" fmla="*/ 1669 w 10244"/>
              <a:gd name="connsiteY0" fmla="*/ 0 h 10016"/>
              <a:gd name="connsiteX1" fmla="*/ 9941 w 10244"/>
              <a:gd name="connsiteY1" fmla="*/ 8 h 10016"/>
              <a:gd name="connsiteX2" fmla="*/ 10244 w 10244"/>
              <a:gd name="connsiteY2" fmla="*/ 10016 h 10016"/>
              <a:gd name="connsiteX3" fmla="*/ 2211 w 10244"/>
              <a:gd name="connsiteY3" fmla="*/ 9965 h 10016"/>
              <a:gd name="connsiteX4" fmla="*/ 1379 w 10244"/>
              <a:gd name="connsiteY4" fmla="*/ 6869 h 10016"/>
              <a:gd name="connsiteX5" fmla="*/ 1669 w 10244"/>
              <a:gd name="connsiteY5" fmla="*/ 0 h 10016"/>
              <a:gd name="connsiteX0" fmla="*/ 1669 w 9978"/>
              <a:gd name="connsiteY0" fmla="*/ 0 h 9984"/>
              <a:gd name="connsiteX1" fmla="*/ 9941 w 9978"/>
              <a:gd name="connsiteY1" fmla="*/ 8 h 9984"/>
              <a:gd name="connsiteX2" fmla="*/ 9978 w 9978"/>
              <a:gd name="connsiteY2" fmla="*/ 9984 h 9984"/>
              <a:gd name="connsiteX3" fmla="*/ 2211 w 9978"/>
              <a:gd name="connsiteY3" fmla="*/ 9965 h 9984"/>
              <a:gd name="connsiteX4" fmla="*/ 1379 w 9978"/>
              <a:gd name="connsiteY4" fmla="*/ 6869 h 9984"/>
              <a:gd name="connsiteX5" fmla="*/ 1669 w 9978"/>
              <a:gd name="connsiteY5" fmla="*/ 0 h 9984"/>
              <a:gd name="connsiteX0" fmla="*/ 1673 w 10000"/>
              <a:gd name="connsiteY0" fmla="*/ 0 h 10000"/>
              <a:gd name="connsiteX1" fmla="*/ 9963 w 10000"/>
              <a:gd name="connsiteY1" fmla="*/ 8 h 10000"/>
              <a:gd name="connsiteX2" fmla="*/ 10000 w 10000"/>
              <a:gd name="connsiteY2" fmla="*/ 10000 h 10000"/>
              <a:gd name="connsiteX3" fmla="*/ 2216 w 10000"/>
              <a:gd name="connsiteY3" fmla="*/ 9981 h 10000"/>
              <a:gd name="connsiteX4" fmla="*/ 1382 w 10000"/>
              <a:gd name="connsiteY4" fmla="*/ 6880 h 10000"/>
              <a:gd name="connsiteX5" fmla="*/ 1673 w 10000"/>
              <a:gd name="connsiteY5" fmla="*/ 0 h 10000"/>
              <a:gd name="connsiteX0" fmla="*/ 1673 w 10000"/>
              <a:gd name="connsiteY0" fmla="*/ 0 h 10002"/>
              <a:gd name="connsiteX1" fmla="*/ 9963 w 10000"/>
              <a:gd name="connsiteY1" fmla="*/ 8 h 10002"/>
              <a:gd name="connsiteX2" fmla="*/ 10000 w 10000"/>
              <a:gd name="connsiteY2" fmla="*/ 10000 h 10002"/>
              <a:gd name="connsiteX3" fmla="*/ 2216 w 10000"/>
              <a:gd name="connsiteY3" fmla="*/ 10002 h 10002"/>
              <a:gd name="connsiteX4" fmla="*/ 1382 w 10000"/>
              <a:gd name="connsiteY4" fmla="*/ 6880 h 10002"/>
              <a:gd name="connsiteX5" fmla="*/ 1673 w 10000"/>
              <a:gd name="connsiteY5" fmla="*/ 0 h 10002"/>
              <a:gd name="connsiteX0" fmla="*/ 1673 w 10000"/>
              <a:gd name="connsiteY0" fmla="*/ 5 h 10007"/>
              <a:gd name="connsiteX1" fmla="*/ 9998 w 10000"/>
              <a:gd name="connsiteY1" fmla="*/ 0 h 10007"/>
              <a:gd name="connsiteX2" fmla="*/ 10000 w 10000"/>
              <a:gd name="connsiteY2" fmla="*/ 10005 h 10007"/>
              <a:gd name="connsiteX3" fmla="*/ 2216 w 10000"/>
              <a:gd name="connsiteY3" fmla="*/ 10007 h 10007"/>
              <a:gd name="connsiteX4" fmla="*/ 1382 w 10000"/>
              <a:gd name="connsiteY4" fmla="*/ 6885 h 10007"/>
              <a:gd name="connsiteX5" fmla="*/ 1673 w 10000"/>
              <a:gd name="connsiteY5" fmla="*/ 5 h 10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7">
                <a:moveTo>
                  <a:pt x="1673" y="5"/>
                </a:moveTo>
                <a:lnTo>
                  <a:pt x="9998" y="0"/>
                </a:lnTo>
                <a:cubicBezTo>
                  <a:pt x="9999" y="1652"/>
                  <a:pt x="10000" y="9456"/>
                  <a:pt x="10000" y="10005"/>
                </a:cubicBezTo>
                <a:lnTo>
                  <a:pt x="2216" y="10007"/>
                </a:lnTo>
                <a:cubicBezTo>
                  <a:pt x="2330" y="9070"/>
                  <a:pt x="2232" y="8409"/>
                  <a:pt x="1382" y="6885"/>
                </a:cubicBezTo>
                <a:cubicBezTo>
                  <a:pt x="-1046" y="2499"/>
                  <a:pt x="162" y="1710"/>
                  <a:pt x="1673" y="5"/>
                </a:cubicBezTo>
                <a:close/>
              </a:path>
            </a:pathLst>
          </a:custGeom>
        </p:spPr>
        <p:txBody>
          <a:bodyPr/>
          <a:lstStyle/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0834600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ección Morada: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FB3C8-FC8C-8B4C-84DC-2F6E066F0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9C247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E8843C4A-22A8-F844-8ABE-5CA8E17F4DDD}"/>
              </a:ext>
            </a:extLst>
          </p:cNvPr>
          <p:cNvSpPr/>
          <p:nvPr userDrawn="1"/>
        </p:nvSpPr>
        <p:spPr>
          <a:xfrm flipH="1">
            <a:off x="-12659" y="6333512"/>
            <a:ext cx="12204659" cy="524488"/>
          </a:xfrm>
          <a:custGeom>
            <a:avLst/>
            <a:gdLst>
              <a:gd name="connsiteX0" fmla="*/ 1089562 w 14318616"/>
              <a:gd name="connsiteY0" fmla="*/ 136929 h 575730"/>
              <a:gd name="connsiteX1" fmla="*/ 5312427 w 14318616"/>
              <a:gd name="connsiteY1" fmla="*/ 37177 h 575730"/>
              <a:gd name="connsiteX2" fmla="*/ 9635046 w 14318616"/>
              <a:gd name="connsiteY2" fmla="*/ 269933 h 575730"/>
              <a:gd name="connsiteX3" fmla="*/ 13276020 w 14318616"/>
              <a:gd name="connsiteY3" fmla="*/ 3926 h 575730"/>
              <a:gd name="connsiteX4" fmla="*/ 13259395 w 14318616"/>
              <a:gd name="connsiteY4" fmla="*/ 519315 h 575730"/>
              <a:gd name="connsiteX5" fmla="*/ 1072937 w 14318616"/>
              <a:gd name="connsiteY5" fmla="*/ 519315 h 575730"/>
              <a:gd name="connsiteX6" fmla="*/ 1089562 w 14318616"/>
              <a:gd name="connsiteY6" fmla="*/ 136929 h 575730"/>
              <a:gd name="connsiteX0" fmla="*/ 1089562 w 14318616"/>
              <a:gd name="connsiteY0" fmla="*/ 136929 h 575730"/>
              <a:gd name="connsiteX1" fmla="*/ 5312427 w 14318616"/>
              <a:gd name="connsiteY1" fmla="*/ 37177 h 575730"/>
              <a:gd name="connsiteX2" fmla="*/ 9635046 w 14318616"/>
              <a:gd name="connsiteY2" fmla="*/ 269933 h 575730"/>
              <a:gd name="connsiteX3" fmla="*/ 13276020 w 14318616"/>
              <a:gd name="connsiteY3" fmla="*/ 3926 h 575730"/>
              <a:gd name="connsiteX4" fmla="*/ 13259395 w 14318616"/>
              <a:gd name="connsiteY4" fmla="*/ 519315 h 575730"/>
              <a:gd name="connsiteX5" fmla="*/ 1072937 w 14318616"/>
              <a:gd name="connsiteY5" fmla="*/ 519315 h 575730"/>
              <a:gd name="connsiteX6" fmla="*/ 1089562 w 14318616"/>
              <a:gd name="connsiteY6" fmla="*/ 136929 h 575730"/>
              <a:gd name="connsiteX0" fmla="*/ 910858 w 14139912"/>
              <a:gd name="connsiteY0" fmla="*/ 136929 h 575730"/>
              <a:gd name="connsiteX1" fmla="*/ 5133723 w 14139912"/>
              <a:gd name="connsiteY1" fmla="*/ 37177 h 575730"/>
              <a:gd name="connsiteX2" fmla="*/ 9456342 w 14139912"/>
              <a:gd name="connsiteY2" fmla="*/ 269933 h 575730"/>
              <a:gd name="connsiteX3" fmla="*/ 13097316 w 14139912"/>
              <a:gd name="connsiteY3" fmla="*/ 3926 h 575730"/>
              <a:gd name="connsiteX4" fmla="*/ 13080691 w 14139912"/>
              <a:gd name="connsiteY4" fmla="*/ 519315 h 575730"/>
              <a:gd name="connsiteX5" fmla="*/ 894233 w 14139912"/>
              <a:gd name="connsiteY5" fmla="*/ 519315 h 575730"/>
              <a:gd name="connsiteX6" fmla="*/ 910858 w 14139912"/>
              <a:gd name="connsiteY6" fmla="*/ 136929 h 575730"/>
              <a:gd name="connsiteX0" fmla="*/ 910858 w 14139912"/>
              <a:gd name="connsiteY0" fmla="*/ 136929 h 575730"/>
              <a:gd name="connsiteX1" fmla="*/ 5133723 w 14139912"/>
              <a:gd name="connsiteY1" fmla="*/ 37177 h 575730"/>
              <a:gd name="connsiteX2" fmla="*/ 9456342 w 14139912"/>
              <a:gd name="connsiteY2" fmla="*/ 269933 h 575730"/>
              <a:gd name="connsiteX3" fmla="*/ 13097316 w 14139912"/>
              <a:gd name="connsiteY3" fmla="*/ 3926 h 575730"/>
              <a:gd name="connsiteX4" fmla="*/ 13080691 w 14139912"/>
              <a:gd name="connsiteY4" fmla="*/ 519315 h 575730"/>
              <a:gd name="connsiteX5" fmla="*/ 894233 w 14139912"/>
              <a:gd name="connsiteY5" fmla="*/ 519315 h 575730"/>
              <a:gd name="connsiteX6" fmla="*/ 910858 w 14139912"/>
              <a:gd name="connsiteY6" fmla="*/ 136929 h 575730"/>
              <a:gd name="connsiteX0" fmla="*/ 18762 w 13247816"/>
              <a:gd name="connsiteY0" fmla="*/ 136929 h 575730"/>
              <a:gd name="connsiteX1" fmla="*/ 4241627 w 13247816"/>
              <a:gd name="connsiteY1" fmla="*/ 37177 h 575730"/>
              <a:gd name="connsiteX2" fmla="*/ 8564246 w 13247816"/>
              <a:gd name="connsiteY2" fmla="*/ 269933 h 575730"/>
              <a:gd name="connsiteX3" fmla="*/ 12205220 w 13247816"/>
              <a:gd name="connsiteY3" fmla="*/ 3926 h 575730"/>
              <a:gd name="connsiteX4" fmla="*/ 12188595 w 13247816"/>
              <a:gd name="connsiteY4" fmla="*/ 519315 h 575730"/>
              <a:gd name="connsiteX5" fmla="*/ 2137 w 13247816"/>
              <a:gd name="connsiteY5" fmla="*/ 519315 h 575730"/>
              <a:gd name="connsiteX6" fmla="*/ 18762 w 13247816"/>
              <a:gd name="connsiteY6" fmla="*/ 136929 h 575730"/>
              <a:gd name="connsiteX0" fmla="*/ 18762 w 13247816"/>
              <a:gd name="connsiteY0" fmla="*/ 136929 h 558827"/>
              <a:gd name="connsiteX1" fmla="*/ 4241627 w 13247816"/>
              <a:gd name="connsiteY1" fmla="*/ 37177 h 558827"/>
              <a:gd name="connsiteX2" fmla="*/ 8564246 w 13247816"/>
              <a:gd name="connsiteY2" fmla="*/ 269933 h 558827"/>
              <a:gd name="connsiteX3" fmla="*/ 12205220 w 13247816"/>
              <a:gd name="connsiteY3" fmla="*/ 3926 h 558827"/>
              <a:gd name="connsiteX4" fmla="*/ 12188595 w 13247816"/>
              <a:gd name="connsiteY4" fmla="*/ 519315 h 558827"/>
              <a:gd name="connsiteX5" fmla="*/ 2137 w 13247816"/>
              <a:gd name="connsiteY5" fmla="*/ 519315 h 558827"/>
              <a:gd name="connsiteX6" fmla="*/ 18762 w 13247816"/>
              <a:gd name="connsiteY6" fmla="*/ 136929 h 558827"/>
              <a:gd name="connsiteX0" fmla="*/ 18762 w 13247816"/>
              <a:gd name="connsiteY0" fmla="*/ 136929 h 558827"/>
              <a:gd name="connsiteX1" fmla="*/ 4241627 w 13247816"/>
              <a:gd name="connsiteY1" fmla="*/ 37177 h 558827"/>
              <a:gd name="connsiteX2" fmla="*/ 8564246 w 13247816"/>
              <a:gd name="connsiteY2" fmla="*/ 269933 h 558827"/>
              <a:gd name="connsiteX3" fmla="*/ 12205220 w 13247816"/>
              <a:gd name="connsiteY3" fmla="*/ 3926 h 558827"/>
              <a:gd name="connsiteX4" fmla="*/ 12188595 w 13247816"/>
              <a:gd name="connsiteY4" fmla="*/ 519315 h 558827"/>
              <a:gd name="connsiteX5" fmla="*/ 2137 w 13247816"/>
              <a:gd name="connsiteY5" fmla="*/ 519315 h 558827"/>
              <a:gd name="connsiteX6" fmla="*/ 18762 w 13247816"/>
              <a:gd name="connsiteY6" fmla="*/ 136929 h 558827"/>
              <a:gd name="connsiteX0" fmla="*/ 18762 w 13247816"/>
              <a:gd name="connsiteY0" fmla="*/ 136929 h 519315"/>
              <a:gd name="connsiteX1" fmla="*/ 4241627 w 13247816"/>
              <a:gd name="connsiteY1" fmla="*/ 37177 h 519315"/>
              <a:gd name="connsiteX2" fmla="*/ 8564246 w 13247816"/>
              <a:gd name="connsiteY2" fmla="*/ 269933 h 519315"/>
              <a:gd name="connsiteX3" fmla="*/ 12205220 w 13247816"/>
              <a:gd name="connsiteY3" fmla="*/ 3926 h 519315"/>
              <a:gd name="connsiteX4" fmla="*/ 12188595 w 13247816"/>
              <a:gd name="connsiteY4" fmla="*/ 519315 h 519315"/>
              <a:gd name="connsiteX5" fmla="*/ 2137 w 13247816"/>
              <a:gd name="connsiteY5" fmla="*/ 519315 h 519315"/>
              <a:gd name="connsiteX6" fmla="*/ 18762 w 13247816"/>
              <a:gd name="connsiteY6" fmla="*/ 136929 h 519315"/>
              <a:gd name="connsiteX0" fmla="*/ 18762 w 12473792"/>
              <a:gd name="connsiteY0" fmla="*/ 136929 h 519315"/>
              <a:gd name="connsiteX1" fmla="*/ 4241627 w 12473792"/>
              <a:gd name="connsiteY1" fmla="*/ 37177 h 519315"/>
              <a:gd name="connsiteX2" fmla="*/ 8564246 w 12473792"/>
              <a:gd name="connsiteY2" fmla="*/ 269933 h 519315"/>
              <a:gd name="connsiteX3" fmla="*/ 12205220 w 12473792"/>
              <a:gd name="connsiteY3" fmla="*/ 3926 h 519315"/>
              <a:gd name="connsiteX4" fmla="*/ 12188595 w 12473792"/>
              <a:gd name="connsiteY4" fmla="*/ 519315 h 519315"/>
              <a:gd name="connsiteX5" fmla="*/ 2137 w 12473792"/>
              <a:gd name="connsiteY5" fmla="*/ 519315 h 519315"/>
              <a:gd name="connsiteX6" fmla="*/ 18762 w 12473792"/>
              <a:gd name="connsiteY6" fmla="*/ 136929 h 519315"/>
              <a:gd name="connsiteX0" fmla="*/ 18762 w 12473792"/>
              <a:gd name="connsiteY0" fmla="*/ 136929 h 519315"/>
              <a:gd name="connsiteX1" fmla="*/ 4241627 w 12473792"/>
              <a:gd name="connsiteY1" fmla="*/ 37177 h 519315"/>
              <a:gd name="connsiteX2" fmla="*/ 8564246 w 12473792"/>
              <a:gd name="connsiteY2" fmla="*/ 269933 h 519315"/>
              <a:gd name="connsiteX3" fmla="*/ 12205220 w 12473792"/>
              <a:gd name="connsiteY3" fmla="*/ 3926 h 519315"/>
              <a:gd name="connsiteX4" fmla="*/ 12188595 w 12473792"/>
              <a:gd name="connsiteY4" fmla="*/ 519315 h 519315"/>
              <a:gd name="connsiteX5" fmla="*/ 2137 w 12473792"/>
              <a:gd name="connsiteY5" fmla="*/ 519315 h 519315"/>
              <a:gd name="connsiteX6" fmla="*/ 18762 w 12473792"/>
              <a:gd name="connsiteY6" fmla="*/ 136929 h 519315"/>
              <a:gd name="connsiteX0" fmla="*/ 18762 w 12205220"/>
              <a:gd name="connsiteY0" fmla="*/ 136929 h 519315"/>
              <a:gd name="connsiteX1" fmla="*/ 4241627 w 12205220"/>
              <a:gd name="connsiteY1" fmla="*/ 37177 h 519315"/>
              <a:gd name="connsiteX2" fmla="*/ 8564246 w 12205220"/>
              <a:gd name="connsiteY2" fmla="*/ 269933 h 519315"/>
              <a:gd name="connsiteX3" fmla="*/ 12205220 w 12205220"/>
              <a:gd name="connsiteY3" fmla="*/ 3926 h 519315"/>
              <a:gd name="connsiteX4" fmla="*/ 12188595 w 12205220"/>
              <a:gd name="connsiteY4" fmla="*/ 519315 h 519315"/>
              <a:gd name="connsiteX5" fmla="*/ 2137 w 12205220"/>
              <a:gd name="connsiteY5" fmla="*/ 519315 h 519315"/>
              <a:gd name="connsiteX6" fmla="*/ 18762 w 12205220"/>
              <a:gd name="connsiteY6" fmla="*/ 136929 h 519315"/>
              <a:gd name="connsiteX0" fmla="*/ 18762 w 12205220"/>
              <a:gd name="connsiteY0" fmla="*/ 133003 h 515389"/>
              <a:gd name="connsiteX1" fmla="*/ 4241627 w 12205220"/>
              <a:gd name="connsiteY1" fmla="*/ 33251 h 515389"/>
              <a:gd name="connsiteX2" fmla="*/ 8564246 w 12205220"/>
              <a:gd name="connsiteY2" fmla="*/ 266007 h 515389"/>
              <a:gd name="connsiteX3" fmla="*/ 12205220 w 12205220"/>
              <a:gd name="connsiteY3" fmla="*/ 0 h 515389"/>
              <a:gd name="connsiteX4" fmla="*/ 12188595 w 12205220"/>
              <a:gd name="connsiteY4" fmla="*/ 515389 h 515389"/>
              <a:gd name="connsiteX5" fmla="*/ 2137 w 12205220"/>
              <a:gd name="connsiteY5" fmla="*/ 515389 h 515389"/>
              <a:gd name="connsiteX6" fmla="*/ 18762 w 12205220"/>
              <a:gd name="connsiteY6" fmla="*/ 133003 h 515389"/>
              <a:gd name="connsiteX0" fmla="*/ 18762 w 12224581"/>
              <a:gd name="connsiteY0" fmla="*/ 133003 h 515389"/>
              <a:gd name="connsiteX1" fmla="*/ 4241627 w 12224581"/>
              <a:gd name="connsiteY1" fmla="*/ 33251 h 515389"/>
              <a:gd name="connsiteX2" fmla="*/ 8564246 w 12224581"/>
              <a:gd name="connsiteY2" fmla="*/ 266007 h 515389"/>
              <a:gd name="connsiteX3" fmla="*/ 12205220 w 12224581"/>
              <a:gd name="connsiteY3" fmla="*/ 0 h 515389"/>
              <a:gd name="connsiteX4" fmla="*/ 12218674 w 12224581"/>
              <a:gd name="connsiteY4" fmla="*/ 515389 h 515389"/>
              <a:gd name="connsiteX5" fmla="*/ 2137 w 12224581"/>
              <a:gd name="connsiteY5" fmla="*/ 515389 h 515389"/>
              <a:gd name="connsiteX6" fmla="*/ 18762 w 12224581"/>
              <a:gd name="connsiteY6" fmla="*/ 133003 h 515389"/>
              <a:gd name="connsiteX0" fmla="*/ 18762 w 12218674"/>
              <a:gd name="connsiteY0" fmla="*/ 133003 h 515389"/>
              <a:gd name="connsiteX1" fmla="*/ 4241627 w 12218674"/>
              <a:gd name="connsiteY1" fmla="*/ 33251 h 515389"/>
              <a:gd name="connsiteX2" fmla="*/ 8564246 w 12218674"/>
              <a:gd name="connsiteY2" fmla="*/ 266007 h 515389"/>
              <a:gd name="connsiteX3" fmla="*/ 12205220 w 12218674"/>
              <a:gd name="connsiteY3" fmla="*/ 0 h 515389"/>
              <a:gd name="connsiteX4" fmla="*/ 12218674 w 12218674"/>
              <a:gd name="connsiteY4" fmla="*/ 515389 h 515389"/>
              <a:gd name="connsiteX5" fmla="*/ 2137 w 12218674"/>
              <a:gd name="connsiteY5" fmla="*/ 515389 h 515389"/>
              <a:gd name="connsiteX6" fmla="*/ 18762 w 12218674"/>
              <a:gd name="connsiteY6" fmla="*/ 133003 h 515389"/>
              <a:gd name="connsiteX0" fmla="*/ 18762 w 12218674"/>
              <a:gd name="connsiteY0" fmla="*/ 133003 h 515389"/>
              <a:gd name="connsiteX1" fmla="*/ 4241627 w 12218674"/>
              <a:gd name="connsiteY1" fmla="*/ 33251 h 515389"/>
              <a:gd name="connsiteX2" fmla="*/ 8564246 w 12218674"/>
              <a:gd name="connsiteY2" fmla="*/ 266007 h 515389"/>
              <a:gd name="connsiteX3" fmla="*/ 12211235 w 12218674"/>
              <a:gd name="connsiteY3" fmla="*/ 0 h 515389"/>
              <a:gd name="connsiteX4" fmla="*/ 12218674 w 12218674"/>
              <a:gd name="connsiteY4" fmla="*/ 515389 h 515389"/>
              <a:gd name="connsiteX5" fmla="*/ 2137 w 12218674"/>
              <a:gd name="connsiteY5" fmla="*/ 515389 h 515389"/>
              <a:gd name="connsiteX6" fmla="*/ 18762 w 12218674"/>
              <a:gd name="connsiteY6" fmla="*/ 133003 h 515389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8762 w 12214125"/>
              <a:gd name="connsiteY0" fmla="*/ 133003 h 550791"/>
              <a:gd name="connsiteX1" fmla="*/ 4241627 w 12214125"/>
              <a:gd name="connsiteY1" fmla="*/ 33251 h 550791"/>
              <a:gd name="connsiteX2" fmla="*/ 8564246 w 12214125"/>
              <a:gd name="connsiteY2" fmla="*/ 266007 h 550791"/>
              <a:gd name="connsiteX3" fmla="*/ 12211235 w 12214125"/>
              <a:gd name="connsiteY3" fmla="*/ 0 h 550791"/>
              <a:gd name="connsiteX4" fmla="*/ 12214125 w 12214125"/>
              <a:gd name="connsiteY4" fmla="*/ 510840 h 550791"/>
              <a:gd name="connsiteX5" fmla="*/ 2137 w 12214125"/>
              <a:gd name="connsiteY5" fmla="*/ 515389 h 550791"/>
              <a:gd name="connsiteX6" fmla="*/ 18762 w 12214125"/>
              <a:gd name="connsiteY6" fmla="*/ 133003 h 550791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4472 w 12209835"/>
              <a:gd name="connsiteY0" fmla="*/ 133003 h 519938"/>
              <a:gd name="connsiteX1" fmla="*/ 4237337 w 12209835"/>
              <a:gd name="connsiteY1" fmla="*/ 33251 h 519938"/>
              <a:gd name="connsiteX2" fmla="*/ 8559956 w 12209835"/>
              <a:gd name="connsiteY2" fmla="*/ 266007 h 519938"/>
              <a:gd name="connsiteX3" fmla="*/ 12206945 w 12209835"/>
              <a:gd name="connsiteY3" fmla="*/ 0 h 519938"/>
              <a:gd name="connsiteX4" fmla="*/ 12209835 w 12209835"/>
              <a:gd name="connsiteY4" fmla="*/ 510840 h 519938"/>
              <a:gd name="connsiteX5" fmla="*/ 2397 w 12209835"/>
              <a:gd name="connsiteY5" fmla="*/ 519938 h 519938"/>
              <a:gd name="connsiteX6" fmla="*/ 14472 w 12209835"/>
              <a:gd name="connsiteY6" fmla="*/ 133003 h 519938"/>
              <a:gd name="connsiteX0" fmla="*/ 12075 w 12207438"/>
              <a:gd name="connsiteY0" fmla="*/ 133003 h 519938"/>
              <a:gd name="connsiteX1" fmla="*/ 4234940 w 12207438"/>
              <a:gd name="connsiteY1" fmla="*/ 33251 h 519938"/>
              <a:gd name="connsiteX2" fmla="*/ 8557559 w 12207438"/>
              <a:gd name="connsiteY2" fmla="*/ 266007 h 519938"/>
              <a:gd name="connsiteX3" fmla="*/ 12204548 w 12207438"/>
              <a:gd name="connsiteY3" fmla="*/ 0 h 519938"/>
              <a:gd name="connsiteX4" fmla="*/ 12207438 w 12207438"/>
              <a:gd name="connsiteY4" fmla="*/ 510840 h 519938"/>
              <a:gd name="connsiteX5" fmla="*/ 0 w 12207438"/>
              <a:gd name="connsiteY5" fmla="*/ 519938 h 519938"/>
              <a:gd name="connsiteX6" fmla="*/ 12075 w 12207438"/>
              <a:gd name="connsiteY6" fmla="*/ 133003 h 519938"/>
              <a:gd name="connsiteX0" fmla="*/ 71215 w 12266578"/>
              <a:gd name="connsiteY0" fmla="*/ 133003 h 519938"/>
              <a:gd name="connsiteX1" fmla="*/ 4294080 w 12266578"/>
              <a:gd name="connsiteY1" fmla="*/ 33251 h 519938"/>
              <a:gd name="connsiteX2" fmla="*/ 8616699 w 12266578"/>
              <a:gd name="connsiteY2" fmla="*/ 266007 h 519938"/>
              <a:gd name="connsiteX3" fmla="*/ 12263688 w 12266578"/>
              <a:gd name="connsiteY3" fmla="*/ 0 h 519938"/>
              <a:gd name="connsiteX4" fmla="*/ 12266578 w 12266578"/>
              <a:gd name="connsiteY4" fmla="*/ 510840 h 519938"/>
              <a:gd name="connsiteX5" fmla="*/ 0 w 12266578"/>
              <a:gd name="connsiteY5" fmla="*/ 519938 h 519938"/>
              <a:gd name="connsiteX6" fmla="*/ 71215 w 12266578"/>
              <a:gd name="connsiteY6" fmla="*/ 133003 h 519938"/>
              <a:gd name="connsiteX0" fmla="*/ 2976 w 12198339"/>
              <a:gd name="connsiteY0" fmla="*/ 133003 h 524488"/>
              <a:gd name="connsiteX1" fmla="*/ 4225841 w 12198339"/>
              <a:gd name="connsiteY1" fmla="*/ 33251 h 524488"/>
              <a:gd name="connsiteX2" fmla="*/ 8548460 w 12198339"/>
              <a:gd name="connsiteY2" fmla="*/ 266007 h 524488"/>
              <a:gd name="connsiteX3" fmla="*/ 12195449 w 12198339"/>
              <a:gd name="connsiteY3" fmla="*/ 0 h 524488"/>
              <a:gd name="connsiteX4" fmla="*/ 12198339 w 12198339"/>
              <a:gd name="connsiteY4" fmla="*/ 510840 h 524488"/>
              <a:gd name="connsiteX5" fmla="*/ 0 w 12198339"/>
              <a:gd name="connsiteY5" fmla="*/ 524488 h 524488"/>
              <a:gd name="connsiteX6" fmla="*/ 2976 w 12198339"/>
              <a:gd name="connsiteY6" fmla="*/ 133003 h 524488"/>
              <a:gd name="connsiteX0" fmla="*/ 0 w 12204462"/>
              <a:gd name="connsiteY0" fmla="*/ 137552 h 524488"/>
              <a:gd name="connsiteX1" fmla="*/ 4231964 w 12204462"/>
              <a:gd name="connsiteY1" fmla="*/ 33251 h 524488"/>
              <a:gd name="connsiteX2" fmla="*/ 8554583 w 12204462"/>
              <a:gd name="connsiteY2" fmla="*/ 266007 h 524488"/>
              <a:gd name="connsiteX3" fmla="*/ 12201572 w 12204462"/>
              <a:gd name="connsiteY3" fmla="*/ 0 h 524488"/>
              <a:gd name="connsiteX4" fmla="*/ 12204462 w 12204462"/>
              <a:gd name="connsiteY4" fmla="*/ 510840 h 524488"/>
              <a:gd name="connsiteX5" fmla="*/ 6123 w 12204462"/>
              <a:gd name="connsiteY5" fmla="*/ 524488 h 524488"/>
              <a:gd name="connsiteX6" fmla="*/ 0 w 12204462"/>
              <a:gd name="connsiteY6" fmla="*/ 137552 h 524488"/>
              <a:gd name="connsiteX0" fmla="*/ 26851 w 12231313"/>
              <a:gd name="connsiteY0" fmla="*/ 137552 h 524488"/>
              <a:gd name="connsiteX1" fmla="*/ 4258815 w 12231313"/>
              <a:gd name="connsiteY1" fmla="*/ 33251 h 524488"/>
              <a:gd name="connsiteX2" fmla="*/ 8581434 w 12231313"/>
              <a:gd name="connsiteY2" fmla="*/ 266007 h 524488"/>
              <a:gd name="connsiteX3" fmla="*/ 12228423 w 12231313"/>
              <a:gd name="connsiteY3" fmla="*/ 0 h 524488"/>
              <a:gd name="connsiteX4" fmla="*/ 12231313 w 12231313"/>
              <a:gd name="connsiteY4" fmla="*/ 510840 h 524488"/>
              <a:gd name="connsiteX5" fmla="*/ 32974 w 12231313"/>
              <a:gd name="connsiteY5" fmla="*/ 524488 h 524488"/>
              <a:gd name="connsiteX6" fmla="*/ 26851 w 12231313"/>
              <a:gd name="connsiteY6" fmla="*/ 137552 h 524488"/>
              <a:gd name="connsiteX0" fmla="*/ 0 w 12204462"/>
              <a:gd name="connsiteY0" fmla="*/ 137552 h 524488"/>
              <a:gd name="connsiteX1" fmla="*/ 4231964 w 12204462"/>
              <a:gd name="connsiteY1" fmla="*/ 33251 h 524488"/>
              <a:gd name="connsiteX2" fmla="*/ 8554583 w 12204462"/>
              <a:gd name="connsiteY2" fmla="*/ 266007 h 524488"/>
              <a:gd name="connsiteX3" fmla="*/ 12201572 w 12204462"/>
              <a:gd name="connsiteY3" fmla="*/ 0 h 524488"/>
              <a:gd name="connsiteX4" fmla="*/ 12204462 w 12204462"/>
              <a:gd name="connsiteY4" fmla="*/ 510840 h 524488"/>
              <a:gd name="connsiteX5" fmla="*/ 6123 w 12204462"/>
              <a:gd name="connsiteY5" fmla="*/ 524488 h 524488"/>
              <a:gd name="connsiteX6" fmla="*/ 0 w 12204462"/>
              <a:gd name="connsiteY6" fmla="*/ 137552 h 524488"/>
              <a:gd name="connsiteX0" fmla="*/ 0 w 12204462"/>
              <a:gd name="connsiteY0" fmla="*/ 137552 h 524488"/>
              <a:gd name="connsiteX1" fmla="*/ 4231964 w 12204462"/>
              <a:gd name="connsiteY1" fmla="*/ 33251 h 524488"/>
              <a:gd name="connsiteX2" fmla="*/ 8554583 w 12204462"/>
              <a:gd name="connsiteY2" fmla="*/ 266007 h 524488"/>
              <a:gd name="connsiteX3" fmla="*/ 12201572 w 12204462"/>
              <a:gd name="connsiteY3" fmla="*/ 0 h 524488"/>
              <a:gd name="connsiteX4" fmla="*/ 12204462 w 12204462"/>
              <a:gd name="connsiteY4" fmla="*/ 510840 h 524488"/>
              <a:gd name="connsiteX5" fmla="*/ 6123 w 12204462"/>
              <a:gd name="connsiteY5" fmla="*/ 524488 h 524488"/>
              <a:gd name="connsiteX6" fmla="*/ 0 w 12204462"/>
              <a:gd name="connsiteY6" fmla="*/ 137552 h 524488"/>
              <a:gd name="connsiteX0" fmla="*/ 0 w 12204462"/>
              <a:gd name="connsiteY0" fmla="*/ 160298 h 524488"/>
              <a:gd name="connsiteX1" fmla="*/ 4231964 w 12204462"/>
              <a:gd name="connsiteY1" fmla="*/ 33251 h 524488"/>
              <a:gd name="connsiteX2" fmla="*/ 8554583 w 12204462"/>
              <a:gd name="connsiteY2" fmla="*/ 266007 h 524488"/>
              <a:gd name="connsiteX3" fmla="*/ 12201572 w 12204462"/>
              <a:gd name="connsiteY3" fmla="*/ 0 h 524488"/>
              <a:gd name="connsiteX4" fmla="*/ 12204462 w 12204462"/>
              <a:gd name="connsiteY4" fmla="*/ 510840 h 524488"/>
              <a:gd name="connsiteX5" fmla="*/ 6123 w 12204462"/>
              <a:gd name="connsiteY5" fmla="*/ 524488 h 524488"/>
              <a:gd name="connsiteX6" fmla="*/ 0 w 12204462"/>
              <a:gd name="connsiteY6" fmla="*/ 160298 h 524488"/>
              <a:gd name="connsiteX0" fmla="*/ 197 w 12204659"/>
              <a:gd name="connsiteY0" fmla="*/ 160298 h 524488"/>
              <a:gd name="connsiteX1" fmla="*/ 4232161 w 12204659"/>
              <a:gd name="connsiteY1" fmla="*/ 33251 h 524488"/>
              <a:gd name="connsiteX2" fmla="*/ 8554780 w 12204659"/>
              <a:gd name="connsiteY2" fmla="*/ 266007 h 524488"/>
              <a:gd name="connsiteX3" fmla="*/ 12201769 w 12204659"/>
              <a:gd name="connsiteY3" fmla="*/ 0 h 524488"/>
              <a:gd name="connsiteX4" fmla="*/ 12204659 w 12204659"/>
              <a:gd name="connsiteY4" fmla="*/ 510840 h 524488"/>
              <a:gd name="connsiteX5" fmla="*/ 6320 w 12204659"/>
              <a:gd name="connsiteY5" fmla="*/ 524488 h 524488"/>
              <a:gd name="connsiteX6" fmla="*/ 197 w 12204659"/>
              <a:gd name="connsiteY6" fmla="*/ 160298 h 524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04659" h="524488">
                <a:moveTo>
                  <a:pt x="197" y="160298"/>
                </a:moveTo>
                <a:cubicBezTo>
                  <a:pt x="706779" y="79942"/>
                  <a:pt x="2806397" y="15633"/>
                  <a:pt x="4232161" y="33251"/>
                </a:cubicBezTo>
                <a:cubicBezTo>
                  <a:pt x="5657925" y="50869"/>
                  <a:pt x="7226512" y="271549"/>
                  <a:pt x="8554780" y="266007"/>
                </a:cubicBezTo>
                <a:cubicBezTo>
                  <a:pt x="9883048" y="260465"/>
                  <a:pt x="11573648" y="138909"/>
                  <a:pt x="12201769" y="0"/>
                </a:cubicBezTo>
                <a:cubicBezTo>
                  <a:pt x="12198232" y="222037"/>
                  <a:pt x="12200448" y="300703"/>
                  <a:pt x="12204659" y="510840"/>
                </a:cubicBezTo>
                <a:lnTo>
                  <a:pt x="6320" y="524488"/>
                </a:lnTo>
                <a:cubicBezTo>
                  <a:pt x="4421" y="293856"/>
                  <a:pt x="-1108" y="288563"/>
                  <a:pt x="197" y="160298"/>
                </a:cubicBezTo>
                <a:close/>
              </a:path>
            </a:pathLst>
          </a:custGeom>
          <a:solidFill>
            <a:srgbClr val="891C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74C2D563-B0D7-3744-A4E5-26CEC70004BF}"/>
              </a:ext>
            </a:extLst>
          </p:cNvPr>
          <p:cNvSpPr/>
          <p:nvPr userDrawn="1"/>
        </p:nvSpPr>
        <p:spPr>
          <a:xfrm>
            <a:off x="-9297" y="6350924"/>
            <a:ext cx="12204659" cy="524488"/>
          </a:xfrm>
          <a:custGeom>
            <a:avLst/>
            <a:gdLst>
              <a:gd name="connsiteX0" fmla="*/ 1089562 w 14318616"/>
              <a:gd name="connsiteY0" fmla="*/ 136929 h 575730"/>
              <a:gd name="connsiteX1" fmla="*/ 5312427 w 14318616"/>
              <a:gd name="connsiteY1" fmla="*/ 37177 h 575730"/>
              <a:gd name="connsiteX2" fmla="*/ 9635046 w 14318616"/>
              <a:gd name="connsiteY2" fmla="*/ 269933 h 575730"/>
              <a:gd name="connsiteX3" fmla="*/ 13276020 w 14318616"/>
              <a:gd name="connsiteY3" fmla="*/ 3926 h 575730"/>
              <a:gd name="connsiteX4" fmla="*/ 13259395 w 14318616"/>
              <a:gd name="connsiteY4" fmla="*/ 519315 h 575730"/>
              <a:gd name="connsiteX5" fmla="*/ 1072937 w 14318616"/>
              <a:gd name="connsiteY5" fmla="*/ 519315 h 575730"/>
              <a:gd name="connsiteX6" fmla="*/ 1089562 w 14318616"/>
              <a:gd name="connsiteY6" fmla="*/ 136929 h 575730"/>
              <a:gd name="connsiteX0" fmla="*/ 1089562 w 14318616"/>
              <a:gd name="connsiteY0" fmla="*/ 136929 h 575730"/>
              <a:gd name="connsiteX1" fmla="*/ 5312427 w 14318616"/>
              <a:gd name="connsiteY1" fmla="*/ 37177 h 575730"/>
              <a:gd name="connsiteX2" fmla="*/ 9635046 w 14318616"/>
              <a:gd name="connsiteY2" fmla="*/ 269933 h 575730"/>
              <a:gd name="connsiteX3" fmla="*/ 13276020 w 14318616"/>
              <a:gd name="connsiteY3" fmla="*/ 3926 h 575730"/>
              <a:gd name="connsiteX4" fmla="*/ 13259395 w 14318616"/>
              <a:gd name="connsiteY4" fmla="*/ 519315 h 575730"/>
              <a:gd name="connsiteX5" fmla="*/ 1072937 w 14318616"/>
              <a:gd name="connsiteY5" fmla="*/ 519315 h 575730"/>
              <a:gd name="connsiteX6" fmla="*/ 1089562 w 14318616"/>
              <a:gd name="connsiteY6" fmla="*/ 136929 h 575730"/>
              <a:gd name="connsiteX0" fmla="*/ 910858 w 14139912"/>
              <a:gd name="connsiteY0" fmla="*/ 136929 h 575730"/>
              <a:gd name="connsiteX1" fmla="*/ 5133723 w 14139912"/>
              <a:gd name="connsiteY1" fmla="*/ 37177 h 575730"/>
              <a:gd name="connsiteX2" fmla="*/ 9456342 w 14139912"/>
              <a:gd name="connsiteY2" fmla="*/ 269933 h 575730"/>
              <a:gd name="connsiteX3" fmla="*/ 13097316 w 14139912"/>
              <a:gd name="connsiteY3" fmla="*/ 3926 h 575730"/>
              <a:gd name="connsiteX4" fmla="*/ 13080691 w 14139912"/>
              <a:gd name="connsiteY4" fmla="*/ 519315 h 575730"/>
              <a:gd name="connsiteX5" fmla="*/ 894233 w 14139912"/>
              <a:gd name="connsiteY5" fmla="*/ 519315 h 575730"/>
              <a:gd name="connsiteX6" fmla="*/ 910858 w 14139912"/>
              <a:gd name="connsiteY6" fmla="*/ 136929 h 575730"/>
              <a:gd name="connsiteX0" fmla="*/ 910858 w 14139912"/>
              <a:gd name="connsiteY0" fmla="*/ 136929 h 575730"/>
              <a:gd name="connsiteX1" fmla="*/ 5133723 w 14139912"/>
              <a:gd name="connsiteY1" fmla="*/ 37177 h 575730"/>
              <a:gd name="connsiteX2" fmla="*/ 9456342 w 14139912"/>
              <a:gd name="connsiteY2" fmla="*/ 269933 h 575730"/>
              <a:gd name="connsiteX3" fmla="*/ 13097316 w 14139912"/>
              <a:gd name="connsiteY3" fmla="*/ 3926 h 575730"/>
              <a:gd name="connsiteX4" fmla="*/ 13080691 w 14139912"/>
              <a:gd name="connsiteY4" fmla="*/ 519315 h 575730"/>
              <a:gd name="connsiteX5" fmla="*/ 894233 w 14139912"/>
              <a:gd name="connsiteY5" fmla="*/ 519315 h 575730"/>
              <a:gd name="connsiteX6" fmla="*/ 910858 w 14139912"/>
              <a:gd name="connsiteY6" fmla="*/ 136929 h 575730"/>
              <a:gd name="connsiteX0" fmla="*/ 18762 w 13247816"/>
              <a:gd name="connsiteY0" fmla="*/ 136929 h 575730"/>
              <a:gd name="connsiteX1" fmla="*/ 4241627 w 13247816"/>
              <a:gd name="connsiteY1" fmla="*/ 37177 h 575730"/>
              <a:gd name="connsiteX2" fmla="*/ 8564246 w 13247816"/>
              <a:gd name="connsiteY2" fmla="*/ 269933 h 575730"/>
              <a:gd name="connsiteX3" fmla="*/ 12205220 w 13247816"/>
              <a:gd name="connsiteY3" fmla="*/ 3926 h 575730"/>
              <a:gd name="connsiteX4" fmla="*/ 12188595 w 13247816"/>
              <a:gd name="connsiteY4" fmla="*/ 519315 h 575730"/>
              <a:gd name="connsiteX5" fmla="*/ 2137 w 13247816"/>
              <a:gd name="connsiteY5" fmla="*/ 519315 h 575730"/>
              <a:gd name="connsiteX6" fmla="*/ 18762 w 13247816"/>
              <a:gd name="connsiteY6" fmla="*/ 136929 h 575730"/>
              <a:gd name="connsiteX0" fmla="*/ 18762 w 13247816"/>
              <a:gd name="connsiteY0" fmla="*/ 136929 h 558827"/>
              <a:gd name="connsiteX1" fmla="*/ 4241627 w 13247816"/>
              <a:gd name="connsiteY1" fmla="*/ 37177 h 558827"/>
              <a:gd name="connsiteX2" fmla="*/ 8564246 w 13247816"/>
              <a:gd name="connsiteY2" fmla="*/ 269933 h 558827"/>
              <a:gd name="connsiteX3" fmla="*/ 12205220 w 13247816"/>
              <a:gd name="connsiteY3" fmla="*/ 3926 h 558827"/>
              <a:gd name="connsiteX4" fmla="*/ 12188595 w 13247816"/>
              <a:gd name="connsiteY4" fmla="*/ 519315 h 558827"/>
              <a:gd name="connsiteX5" fmla="*/ 2137 w 13247816"/>
              <a:gd name="connsiteY5" fmla="*/ 519315 h 558827"/>
              <a:gd name="connsiteX6" fmla="*/ 18762 w 13247816"/>
              <a:gd name="connsiteY6" fmla="*/ 136929 h 558827"/>
              <a:gd name="connsiteX0" fmla="*/ 18762 w 13247816"/>
              <a:gd name="connsiteY0" fmla="*/ 136929 h 558827"/>
              <a:gd name="connsiteX1" fmla="*/ 4241627 w 13247816"/>
              <a:gd name="connsiteY1" fmla="*/ 37177 h 558827"/>
              <a:gd name="connsiteX2" fmla="*/ 8564246 w 13247816"/>
              <a:gd name="connsiteY2" fmla="*/ 269933 h 558827"/>
              <a:gd name="connsiteX3" fmla="*/ 12205220 w 13247816"/>
              <a:gd name="connsiteY3" fmla="*/ 3926 h 558827"/>
              <a:gd name="connsiteX4" fmla="*/ 12188595 w 13247816"/>
              <a:gd name="connsiteY4" fmla="*/ 519315 h 558827"/>
              <a:gd name="connsiteX5" fmla="*/ 2137 w 13247816"/>
              <a:gd name="connsiteY5" fmla="*/ 519315 h 558827"/>
              <a:gd name="connsiteX6" fmla="*/ 18762 w 13247816"/>
              <a:gd name="connsiteY6" fmla="*/ 136929 h 558827"/>
              <a:gd name="connsiteX0" fmla="*/ 18762 w 13247816"/>
              <a:gd name="connsiteY0" fmla="*/ 136929 h 519315"/>
              <a:gd name="connsiteX1" fmla="*/ 4241627 w 13247816"/>
              <a:gd name="connsiteY1" fmla="*/ 37177 h 519315"/>
              <a:gd name="connsiteX2" fmla="*/ 8564246 w 13247816"/>
              <a:gd name="connsiteY2" fmla="*/ 269933 h 519315"/>
              <a:gd name="connsiteX3" fmla="*/ 12205220 w 13247816"/>
              <a:gd name="connsiteY3" fmla="*/ 3926 h 519315"/>
              <a:gd name="connsiteX4" fmla="*/ 12188595 w 13247816"/>
              <a:gd name="connsiteY4" fmla="*/ 519315 h 519315"/>
              <a:gd name="connsiteX5" fmla="*/ 2137 w 13247816"/>
              <a:gd name="connsiteY5" fmla="*/ 519315 h 519315"/>
              <a:gd name="connsiteX6" fmla="*/ 18762 w 13247816"/>
              <a:gd name="connsiteY6" fmla="*/ 136929 h 519315"/>
              <a:gd name="connsiteX0" fmla="*/ 18762 w 12473792"/>
              <a:gd name="connsiteY0" fmla="*/ 136929 h 519315"/>
              <a:gd name="connsiteX1" fmla="*/ 4241627 w 12473792"/>
              <a:gd name="connsiteY1" fmla="*/ 37177 h 519315"/>
              <a:gd name="connsiteX2" fmla="*/ 8564246 w 12473792"/>
              <a:gd name="connsiteY2" fmla="*/ 269933 h 519315"/>
              <a:gd name="connsiteX3" fmla="*/ 12205220 w 12473792"/>
              <a:gd name="connsiteY3" fmla="*/ 3926 h 519315"/>
              <a:gd name="connsiteX4" fmla="*/ 12188595 w 12473792"/>
              <a:gd name="connsiteY4" fmla="*/ 519315 h 519315"/>
              <a:gd name="connsiteX5" fmla="*/ 2137 w 12473792"/>
              <a:gd name="connsiteY5" fmla="*/ 519315 h 519315"/>
              <a:gd name="connsiteX6" fmla="*/ 18762 w 12473792"/>
              <a:gd name="connsiteY6" fmla="*/ 136929 h 519315"/>
              <a:gd name="connsiteX0" fmla="*/ 18762 w 12473792"/>
              <a:gd name="connsiteY0" fmla="*/ 136929 h 519315"/>
              <a:gd name="connsiteX1" fmla="*/ 4241627 w 12473792"/>
              <a:gd name="connsiteY1" fmla="*/ 37177 h 519315"/>
              <a:gd name="connsiteX2" fmla="*/ 8564246 w 12473792"/>
              <a:gd name="connsiteY2" fmla="*/ 269933 h 519315"/>
              <a:gd name="connsiteX3" fmla="*/ 12205220 w 12473792"/>
              <a:gd name="connsiteY3" fmla="*/ 3926 h 519315"/>
              <a:gd name="connsiteX4" fmla="*/ 12188595 w 12473792"/>
              <a:gd name="connsiteY4" fmla="*/ 519315 h 519315"/>
              <a:gd name="connsiteX5" fmla="*/ 2137 w 12473792"/>
              <a:gd name="connsiteY5" fmla="*/ 519315 h 519315"/>
              <a:gd name="connsiteX6" fmla="*/ 18762 w 12473792"/>
              <a:gd name="connsiteY6" fmla="*/ 136929 h 519315"/>
              <a:gd name="connsiteX0" fmla="*/ 18762 w 12205220"/>
              <a:gd name="connsiteY0" fmla="*/ 136929 h 519315"/>
              <a:gd name="connsiteX1" fmla="*/ 4241627 w 12205220"/>
              <a:gd name="connsiteY1" fmla="*/ 37177 h 519315"/>
              <a:gd name="connsiteX2" fmla="*/ 8564246 w 12205220"/>
              <a:gd name="connsiteY2" fmla="*/ 269933 h 519315"/>
              <a:gd name="connsiteX3" fmla="*/ 12205220 w 12205220"/>
              <a:gd name="connsiteY3" fmla="*/ 3926 h 519315"/>
              <a:gd name="connsiteX4" fmla="*/ 12188595 w 12205220"/>
              <a:gd name="connsiteY4" fmla="*/ 519315 h 519315"/>
              <a:gd name="connsiteX5" fmla="*/ 2137 w 12205220"/>
              <a:gd name="connsiteY5" fmla="*/ 519315 h 519315"/>
              <a:gd name="connsiteX6" fmla="*/ 18762 w 12205220"/>
              <a:gd name="connsiteY6" fmla="*/ 136929 h 519315"/>
              <a:gd name="connsiteX0" fmla="*/ 18762 w 12205220"/>
              <a:gd name="connsiteY0" fmla="*/ 133003 h 515389"/>
              <a:gd name="connsiteX1" fmla="*/ 4241627 w 12205220"/>
              <a:gd name="connsiteY1" fmla="*/ 33251 h 515389"/>
              <a:gd name="connsiteX2" fmla="*/ 8564246 w 12205220"/>
              <a:gd name="connsiteY2" fmla="*/ 266007 h 515389"/>
              <a:gd name="connsiteX3" fmla="*/ 12205220 w 12205220"/>
              <a:gd name="connsiteY3" fmla="*/ 0 h 515389"/>
              <a:gd name="connsiteX4" fmla="*/ 12188595 w 12205220"/>
              <a:gd name="connsiteY4" fmla="*/ 515389 h 515389"/>
              <a:gd name="connsiteX5" fmla="*/ 2137 w 12205220"/>
              <a:gd name="connsiteY5" fmla="*/ 515389 h 515389"/>
              <a:gd name="connsiteX6" fmla="*/ 18762 w 12205220"/>
              <a:gd name="connsiteY6" fmla="*/ 133003 h 515389"/>
              <a:gd name="connsiteX0" fmla="*/ 18762 w 12224581"/>
              <a:gd name="connsiteY0" fmla="*/ 133003 h 515389"/>
              <a:gd name="connsiteX1" fmla="*/ 4241627 w 12224581"/>
              <a:gd name="connsiteY1" fmla="*/ 33251 h 515389"/>
              <a:gd name="connsiteX2" fmla="*/ 8564246 w 12224581"/>
              <a:gd name="connsiteY2" fmla="*/ 266007 h 515389"/>
              <a:gd name="connsiteX3" fmla="*/ 12205220 w 12224581"/>
              <a:gd name="connsiteY3" fmla="*/ 0 h 515389"/>
              <a:gd name="connsiteX4" fmla="*/ 12218674 w 12224581"/>
              <a:gd name="connsiteY4" fmla="*/ 515389 h 515389"/>
              <a:gd name="connsiteX5" fmla="*/ 2137 w 12224581"/>
              <a:gd name="connsiteY5" fmla="*/ 515389 h 515389"/>
              <a:gd name="connsiteX6" fmla="*/ 18762 w 12224581"/>
              <a:gd name="connsiteY6" fmla="*/ 133003 h 515389"/>
              <a:gd name="connsiteX0" fmla="*/ 18762 w 12218674"/>
              <a:gd name="connsiteY0" fmla="*/ 133003 h 515389"/>
              <a:gd name="connsiteX1" fmla="*/ 4241627 w 12218674"/>
              <a:gd name="connsiteY1" fmla="*/ 33251 h 515389"/>
              <a:gd name="connsiteX2" fmla="*/ 8564246 w 12218674"/>
              <a:gd name="connsiteY2" fmla="*/ 266007 h 515389"/>
              <a:gd name="connsiteX3" fmla="*/ 12205220 w 12218674"/>
              <a:gd name="connsiteY3" fmla="*/ 0 h 515389"/>
              <a:gd name="connsiteX4" fmla="*/ 12218674 w 12218674"/>
              <a:gd name="connsiteY4" fmla="*/ 515389 h 515389"/>
              <a:gd name="connsiteX5" fmla="*/ 2137 w 12218674"/>
              <a:gd name="connsiteY5" fmla="*/ 515389 h 515389"/>
              <a:gd name="connsiteX6" fmla="*/ 18762 w 12218674"/>
              <a:gd name="connsiteY6" fmla="*/ 133003 h 515389"/>
              <a:gd name="connsiteX0" fmla="*/ 18762 w 12218674"/>
              <a:gd name="connsiteY0" fmla="*/ 133003 h 515389"/>
              <a:gd name="connsiteX1" fmla="*/ 4241627 w 12218674"/>
              <a:gd name="connsiteY1" fmla="*/ 33251 h 515389"/>
              <a:gd name="connsiteX2" fmla="*/ 8564246 w 12218674"/>
              <a:gd name="connsiteY2" fmla="*/ 266007 h 515389"/>
              <a:gd name="connsiteX3" fmla="*/ 12211235 w 12218674"/>
              <a:gd name="connsiteY3" fmla="*/ 0 h 515389"/>
              <a:gd name="connsiteX4" fmla="*/ 12218674 w 12218674"/>
              <a:gd name="connsiteY4" fmla="*/ 515389 h 515389"/>
              <a:gd name="connsiteX5" fmla="*/ 2137 w 12218674"/>
              <a:gd name="connsiteY5" fmla="*/ 515389 h 515389"/>
              <a:gd name="connsiteX6" fmla="*/ 18762 w 12218674"/>
              <a:gd name="connsiteY6" fmla="*/ 133003 h 515389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8762 w 12214125"/>
              <a:gd name="connsiteY0" fmla="*/ 133003 h 550791"/>
              <a:gd name="connsiteX1" fmla="*/ 4241627 w 12214125"/>
              <a:gd name="connsiteY1" fmla="*/ 33251 h 550791"/>
              <a:gd name="connsiteX2" fmla="*/ 8564246 w 12214125"/>
              <a:gd name="connsiteY2" fmla="*/ 266007 h 550791"/>
              <a:gd name="connsiteX3" fmla="*/ 12211235 w 12214125"/>
              <a:gd name="connsiteY3" fmla="*/ 0 h 550791"/>
              <a:gd name="connsiteX4" fmla="*/ 12214125 w 12214125"/>
              <a:gd name="connsiteY4" fmla="*/ 510840 h 550791"/>
              <a:gd name="connsiteX5" fmla="*/ 2137 w 12214125"/>
              <a:gd name="connsiteY5" fmla="*/ 515389 h 550791"/>
              <a:gd name="connsiteX6" fmla="*/ 18762 w 12214125"/>
              <a:gd name="connsiteY6" fmla="*/ 133003 h 550791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4472 w 12209835"/>
              <a:gd name="connsiteY0" fmla="*/ 133003 h 519938"/>
              <a:gd name="connsiteX1" fmla="*/ 4237337 w 12209835"/>
              <a:gd name="connsiteY1" fmla="*/ 33251 h 519938"/>
              <a:gd name="connsiteX2" fmla="*/ 8559956 w 12209835"/>
              <a:gd name="connsiteY2" fmla="*/ 266007 h 519938"/>
              <a:gd name="connsiteX3" fmla="*/ 12206945 w 12209835"/>
              <a:gd name="connsiteY3" fmla="*/ 0 h 519938"/>
              <a:gd name="connsiteX4" fmla="*/ 12209835 w 12209835"/>
              <a:gd name="connsiteY4" fmla="*/ 510840 h 519938"/>
              <a:gd name="connsiteX5" fmla="*/ 2397 w 12209835"/>
              <a:gd name="connsiteY5" fmla="*/ 519938 h 519938"/>
              <a:gd name="connsiteX6" fmla="*/ 14472 w 12209835"/>
              <a:gd name="connsiteY6" fmla="*/ 133003 h 519938"/>
              <a:gd name="connsiteX0" fmla="*/ 12075 w 12207438"/>
              <a:gd name="connsiteY0" fmla="*/ 133003 h 519938"/>
              <a:gd name="connsiteX1" fmla="*/ 4234940 w 12207438"/>
              <a:gd name="connsiteY1" fmla="*/ 33251 h 519938"/>
              <a:gd name="connsiteX2" fmla="*/ 8557559 w 12207438"/>
              <a:gd name="connsiteY2" fmla="*/ 266007 h 519938"/>
              <a:gd name="connsiteX3" fmla="*/ 12204548 w 12207438"/>
              <a:gd name="connsiteY3" fmla="*/ 0 h 519938"/>
              <a:gd name="connsiteX4" fmla="*/ 12207438 w 12207438"/>
              <a:gd name="connsiteY4" fmla="*/ 510840 h 519938"/>
              <a:gd name="connsiteX5" fmla="*/ 0 w 12207438"/>
              <a:gd name="connsiteY5" fmla="*/ 519938 h 519938"/>
              <a:gd name="connsiteX6" fmla="*/ 12075 w 12207438"/>
              <a:gd name="connsiteY6" fmla="*/ 133003 h 519938"/>
              <a:gd name="connsiteX0" fmla="*/ 71215 w 12266578"/>
              <a:gd name="connsiteY0" fmla="*/ 133003 h 519938"/>
              <a:gd name="connsiteX1" fmla="*/ 4294080 w 12266578"/>
              <a:gd name="connsiteY1" fmla="*/ 33251 h 519938"/>
              <a:gd name="connsiteX2" fmla="*/ 8616699 w 12266578"/>
              <a:gd name="connsiteY2" fmla="*/ 266007 h 519938"/>
              <a:gd name="connsiteX3" fmla="*/ 12263688 w 12266578"/>
              <a:gd name="connsiteY3" fmla="*/ 0 h 519938"/>
              <a:gd name="connsiteX4" fmla="*/ 12266578 w 12266578"/>
              <a:gd name="connsiteY4" fmla="*/ 510840 h 519938"/>
              <a:gd name="connsiteX5" fmla="*/ 0 w 12266578"/>
              <a:gd name="connsiteY5" fmla="*/ 519938 h 519938"/>
              <a:gd name="connsiteX6" fmla="*/ 71215 w 12266578"/>
              <a:gd name="connsiteY6" fmla="*/ 133003 h 519938"/>
              <a:gd name="connsiteX0" fmla="*/ 2976 w 12198339"/>
              <a:gd name="connsiteY0" fmla="*/ 133003 h 524488"/>
              <a:gd name="connsiteX1" fmla="*/ 4225841 w 12198339"/>
              <a:gd name="connsiteY1" fmla="*/ 33251 h 524488"/>
              <a:gd name="connsiteX2" fmla="*/ 8548460 w 12198339"/>
              <a:gd name="connsiteY2" fmla="*/ 266007 h 524488"/>
              <a:gd name="connsiteX3" fmla="*/ 12195449 w 12198339"/>
              <a:gd name="connsiteY3" fmla="*/ 0 h 524488"/>
              <a:gd name="connsiteX4" fmla="*/ 12198339 w 12198339"/>
              <a:gd name="connsiteY4" fmla="*/ 510840 h 524488"/>
              <a:gd name="connsiteX5" fmla="*/ 0 w 12198339"/>
              <a:gd name="connsiteY5" fmla="*/ 524488 h 524488"/>
              <a:gd name="connsiteX6" fmla="*/ 2976 w 12198339"/>
              <a:gd name="connsiteY6" fmla="*/ 133003 h 524488"/>
              <a:gd name="connsiteX0" fmla="*/ 0 w 12204462"/>
              <a:gd name="connsiteY0" fmla="*/ 137552 h 524488"/>
              <a:gd name="connsiteX1" fmla="*/ 4231964 w 12204462"/>
              <a:gd name="connsiteY1" fmla="*/ 33251 h 524488"/>
              <a:gd name="connsiteX2" fmla="*/ 8554583 w 12204462"/>
              <a:gd name="connsiteY2" fmla="*/ 266007 h 524488"/>
              <a:gd name="connsiteX3" fmla="*/ 12201572 w 12204462"/>
              <a:gd name="connsiteY3" fmla="*/ 0 h 524488"/>
              <a:gd name="connsiteX4" fmla="*/ 12204462 w 12204462"/>
              <a:gd name="connsiteY4" fmla="*/ 510840 h 524488"/>
              <a:gd name="connsiteX5" fmla="*/ 6123 w 12204462"/>
              <a:gd name="connsiteY5" fmla="*/ 524488 h 524488"/>
              <a:gd name="connsiteX6" fmla="*/ 0 w 12204462"/>
              <a:gd name="connsiteY6" fmla="*/ 137552 h 524488"/>
              <a:gd name="connsiteX0" fmla="*/ 26851 w 12231313"/>
              <a:gd name="connsiteY0" fmla="*/ 137552 h 524488"/>
              <a:gd name="connsiteX1" fmla="*/ 4258815 w 12231313"/>
              <a:gd name="connsiteY1" fmla="*/ 33251 h 524488"/>
              <a:gd name="connsiteX2" fmla="*/ 8581434 w 12231313"/>
              <a:gd name="connsiteY2" fmla="*/ 266007 h 524488"/>
              <a:gd name="connsiteX3" fmla="*/ 12228423 w 12231313"/>
              <a:gd name="connsiteY3" fmla="*/ 0 h 524488"/>
              <a:gd name="connsiteX4" fmla="*/ 12231313 w 12231313"/>
              <a:gd name="connsiteY4" fmla="*/ 510840 h 524488"/>
              <a:gd name="connsiteX5" fmla="*/ 32974 w 12231313"/>
              <a:gd name="connsiteY5" fmla="*/ 524488 h 524488"/>
              <a:gd name="connsiteX6" fmla="*/ 26851 w 12231313"/>
              <a:gd name="connsiteY6" fmla="*/ 137552 h 524488"/>
              <a:gd name="connsiteX0" fmla="*/ 0 w 12204462"/>
              <a:gd name="connsiteY0" fmla="*/ 137552 h 524488"/>
              <a:gd name="connsiteX1" fmla="*/ 4231964 w 12204462"/>
              <a:gd name="connsiteY1" fmla="*/ 33251 h 524488"/>
              <a:gd name="connsiteX2" fmla="*/ 8554583 w 12204462"/>
              <a:gd name="connsiteY2" fmla="*/ 266007 h 524488"/>
              <a:gd name="connsiteX3" fmla="*/ 12201572 w 12204462"/>
              <a:gd name="connsiteY3" fmla="*/ 0 h 524488"/>
              <a:gd name="connsiteX4" fmla="*/ 12204462 w 12204462"/>
              <a:gd name="connsiteY4" fmla="*/ 510840 h 524488"/>
              <a:gd name="connsiteX5" fmla="*/ 6123 w 12204462"/>
              <a:gd name="connsiteY5" fmla="*/ 524488 h 524488"/>
              <a:gd name="connsiteX6" fmla="*/ 0 w 12204462"/>
              <a:gd name="connsiteY6" fmla="*/ 137552 h 524488"/>
              <a:gd name="connsiteX0" fmla="*/ 0 w 12204462"/>
              <a:gd name="connsiteY0" fmla="*/ 137552 h 524488"/>
              <a:gd name="connsiteX1" fmla="*/ 4231964 w 12204462"/>
              <a:gd name="connsiteY1" fmla="*/ 33251 h 524488"/>
              <a:gd name="connsiteX2" fmla="*/ 8554583 w 12204462"/>
              <a:gd name="connsiteY2" fmla="*/ 266007 h 524488"/>
              <a:gd name="connsiteX3" fmla="*/ 12201572 w 12204462"/>
              <a:gd name="connsiteY3" fmla="*/ 0 h 524488"/>
              <a:gd name="connsiteX4" fmla="*/ 12204462 w 12204462"/>
              <a:gd name="connsiteY4" fmla="*/ 510840 h 524488"/>
              <a:gd name="connsiteX5" fmla="*/ 6123 w 12204462"/>
              <a:gd name="connsiteY5" fmla="*/ 524488 h 524488"/>
              <a:gd name="connsiteX6" fmla="*/ 0 w 12204462"/>
              <a:gd name="connsiteY6" fmla="*/ 137552 h 524488"/>
              <a:gd name="connsiteX0" fmla="*/ 0 w 12204462"/>
              <a:gd name="connsiteY0" fmla="*/ 160298 h 524488"/>
              <a:gd name="connsiteX1" fmla="*/ 4231964 w 12204462"/>
              <a:gd name="connsiteY1" fmla="*/ 33251 h 524488"/>
              <a:gd name="connsiteX2" fmla="*/ 8554583 w 12204462"/>
              <a:gd name="connsiteY2" fmla="*/ 266007 h 524488"/>
              <a:gd name="connsiteX3" fmla="*/ 12201572 w 12204462"/>
              <a:gd name="connsiteY3" fmla="*/ 0 h 524488"/>
              <a:gd name="connsiteX4" fmla="*/ 12204462 w 12204462"/>
              <a:gd name="connsiteY4" fmla="*/ 510840 h 524488"/>
              <a:gd name="connsiteX5" fmla="*/ 6123 w 12204462"/>
              <a:gd name="connsiteY5" fmla="*/ 524488 h 524488"/>
              <a:gd name="connsiteX6" fmla="*/ 0 w 12204462"/>
              <a:gd name="connsiteY6" fmla="*/ 160298 h 524488"/>
              <a:gd name="connsiteX0" fmla="*/ 197 w 12204659"/>
              <a:gd name="connsiteY0" fmla="*/ 160298 h 524488"/>
              <a:gd name="connsiteX1" fmla="*/ 4232161 w 12204659"/>
              <a:gd name="connsiteY1" fmla="*/ 33251 h 524488"/>
              <a:gd name="connsiteX2" fmla="*/ 8554780 w 12204659"/>
              <a:gd name="connsiteY2" fmla="*/ 266007 h 524488"/>
              <a:gd name="connsiteX3" fmla="*/ 12201769 w 12204659"/>
              <a:gd name="connsiteY3" fmla="*/ 0 h 524488"/>
              <a:gd name="connsiteX4" fmla="*/ 12204659 w 12204659"/>
              <a:gd name="connsiteY4" fmla="*/ 510840 h 524488"/>
              <a:gd name="connsiteX5" fmla="*/ 6320 w 12204659"/>
              <a:gd name="connsiteY5" fmla="*/ 524488 h 524488"/>
              <a:gd name="connsiteX6" fmla="*/ 197 w 12204659"/>
              <a:gd name="connsiteY6" fmla="*/ 160298 h 524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04659" h="524488">
                <a:moveTo>
                  <a:pt x="197" y="160298"/>
                </a:moveTo>
                <a:cubicBezTo>
                  <a:pt x="706779" y="79942"/>
                  <a:pt x="2806397" y="15633"/>
                  <a:pt x="4232161" y="33251"/>
                </a:cubicBezTo>
                <a:cubicBezTo>
                  <a:pt x="5657925" y="50869"/>
                  <a:pt x="7226512" y="271549"/>
                  <a:pt x="8554780" y="266007"/>
                </a:cubicBezTo>
                <a:cubicBezTo>
                  <a:pt x="9883048" y="260465"/>
                  <a:pt x="11573648" y="138909"/>
                  <a:pt x="12201769" y="0"/>
                </a:cubicBezTo>
                <a:cubicBezTo>
                  <a:pt x="12198232" y="222037"/>
                  <a:pt x="12200448" y="300703"/>
                  <a:pt x="12204659" y="510840"/>
                </a:cubicBezTo>
                <a:lnTo>
                  <a:pt x="6320" y="524488"/>
                </a:lnTo>
                <a:cubicBezTo>
                  <a:pt x="4421" y="293856"/>
                  <a:pt x="-1108" y="288563"/>
                  <a:pt x="197" y="160298"/>
                </a:cubicBezTo>
                <a:close/>
              </a:path>
            </a:pathLst>
          </a:custGeom>
          <a:solidFill>
            <a:srgbClr val="9C24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56036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E9AE7244-A577-EC48-BC7D-472AE0A95B70}"/>
              </a:ext>
            </a:extLst>
          </p:cNvPr>
          <p:cNvSpPr/>
          <p:nvPr userDrawn="1"/>
        </p:nvSpPr>
        <p:spPr>
          <a:xfrm>
            <a:off x="-9297" y="6350924"/>
            <a:ext cx="12204659" cy="524488"/>
          </a:xfrm>
          <a:custGeom>
            <a:avLst/>
            <a:gdLst>
              <a:gd name="connsiteX0" fmla="*/ 1089562 w 14318616"/>
              <a:gd name="connsiteY0" fmla="*/ 136929 h 575730"/>
              <a:gd name="connsiteX1" fmla="*/ 5312427 w 14318616"/>
              <a:gd name="connsiteY1" fmla="*/ 37177 h 575730"/>
              <a:gd name="connsiteX2" fmla="*/ 9635046 w 14318616"/>
              <a:gd name="connsiteY2" fmla="*/ 269933 h 575730"/>
              <a:gd name="connsiteX3" fmla="*/ 13276020 w 14318616"/>
              <a:gd name="connsiteY3" fmla="*/ 3926 h 575730"/>
              <a:gd name="connsiteX4" fmla="*/ 13259395 w 14318616"/>
              <a:gd name="connsiteY4" fmla="*/ 519315 h 575730"/>
              <a:gd name="connsiteX5" fmla="*/ 1072937 w 14318616"/>
              <a:gd name="connsiteY5" fmla="*/ 519315 h 575730"/>
              <a:gd name="connsiteX6" fmla="*/ 1089562 w 14318616"/>
              <a:gd name="connsiteY6" fmla="*/ 136929 h 575730"/>
              <a:gd name="connsiteX0" fmla="*/ 1089562 w 14318616"/>
              <a:gd name="connsiteY0" fmla="*/ 136929 h 575730"/>
              <a:gd name="connsiteX1" fmla="*/ 5312427 w 14318616"/>
              <a:gd name="connsiteY1" fmla="*/ 37177 h 575730"/>
              <a:gd name="connsiteX2" fmla="*/ 9635046 w 14318616"/>
              <a:gd name="connsiteY2" fmla="*/ 269933 h 575730"/>
              <a:gd name="connsiteX3" fmla="*/ 13276020 w 14318616"/>
              <a:gd name="connsiteY3" fmla="*/ 3926 h 575730"/>
              <a:gd name="connsiteX4" fmla="*/ 13259395 w 14318616"/>
              <a:gd name="connsiteY4" fmla="*/ 519315 h 575730"/>
              <a:gd name="connsiteX5" fmla="*/ 1072937 w 14318616"/>
              <a:gd name="connsiteY5" fmla="*/ 519315 h 575730"/>
              <a:gd name="connsiteX6" fmla="*/ 1089562 w 14318616"/>
              <a:gd name="connsiteY6" fmla="*/ 136929 h 575730"/>
              <a:gd name="connsiteX0" fmla="*/ 910858 w 14139912"/>
              <a:gd name="connsiteY0" fmla="*/ 136929 h 575730"/>
              <a:gd name="connsiteX1" fmla="*/ 5133723 w 14139912"/>
              <a:gd name="connsiteY1" fmla="*/ 37177 h 575730"/>
              <a:gd name="connsiteX2" fmla="*/ 9456342 w 14139912"/>
              <a:gd name="connsiteY2" fmla="*/ 269933 h 575730"/>
              <a:gd name="connsiteX3" fmla="*/ 13097316 w 14139912"/>
              <a:gd name="connsiteY3" fmla="*/ 3926 h 575730"/>
              <a:gd name="connsiteX4" fmla="*/ 13080691 w 14139912"/>
              <a:gd name="connsiteY4" fmla="*/ 519315 h 575730"/>
              <a:gd name="connsiteX5" fmla="*/ 894233 w 14139912"/>
              <a:gd name="connsiteY5" fmla="*/ 519315 h 575730"/>
              <a:gd name="connsiteX6" fmla="*/ 910858 w 14139912"/>
              <a:gd name="connsiteY6" fmla="*/ 136929 h 575730"/>
              <a:gd name="connsiteX0" fmla="*/ 910858 w 14139912"/>
              <a:gd name="connsiteY0" fmla="*/ 136929 h 575730"/>
              <a:gd name="connsiteX1" fmla="*/ 5133723 w 14139912"/>
              <a:gd name="connsiteY1" fmla="*/ 37177 h 575730"/>
              <a:gd name="connsiteX2" fmla="*/ 9456342 w 14139912"/>
              <a:gd name="connsiteY2" fmla="*/ 269933 h 575730"/>
              <a:gd name="connsiteX3" fmla="*/ 13097316 w 14139912"/>
              <a:gd name="connsiteY3" fmla="*/ 3926 h 575730"/>
              <a:gd name="connsiteX4" fmla="*/ 13080691 w 14139912"/>
              <a:gd name="connsiteY4" fmla="*/ 519315 h 575730"/>
              <a:gd name="connsiteX5" fmla="*/ 894233 w 14139912"/>
              <a:gd name="connsiteY5" fmla="*/ 519315 h 575730"/>
              <a:gd name="connsiteX6" fmla="*/ 910858 w 14139912"/>
              <a:gd name="connsiteY6" fmla="*/ 136929 h 575730"/>
              <a:gd name="connsiteX0" fmla="*/ 18762 w 13247816"/>
              <a:gd name="connsiteY0" fmla="*/ 136929 h 575730"/>
              <a:gd name="connsiteX1" fmla="*/ 4241627 w 13247816"/>
              <a:gd name="connsiteY1" fmla="*/ 37177 h 575730"/>
              <a:gd name="connsiteX2" fmla="*/ 8564246 w 13247816"/>
              <a:gd name="connsiteY2" fmla="*/ 269933 h 575730"/>
              <a:gd name="connsiteX3" fmla="*/ 12205220 w 13247816"/>
              <a:gd name="connsiteY3" fmla="*/ 3926 h 575730"/>
              <a:gd name="connsiteX4" fmla="*/ 12188595 w 13247816"/>
              <a:gd name="connsiteY4" fmla="*/ 519315 h 575730"/>
              <a:gd name="connsiteX5" fmla="*/ 2137 w 13247816"/>
              <a:gd name="connsiteY5" fmla="*/ 519315 h 575730"/>
              <a:gd name="connsiteX6" fmla="*/ 18762 w 13247816"/>
              <a:gd name="connsiteY6" fmla="*/ 136929 h 575730"/>
              <a:gd name="connsiteX0" fmla="*/ 18762 w 13247816"/>
              <a:gd name="connsiteY0" fmla="*/ 136929 h 558827"/>
              <a:gd name="connsiteX1" fmla="*/ 4241627 w 13247816"/>
              <a:gd name="connsiteY1" fmla="*/ 37177 h 558827"/>
              <a:gd name="connsiteX2" fmla="*/ 8564246 w 13247816"/>
              <a:gd name="connsiteY2" fmla="*/ 269933 h 558827"/>
              <a:gd name="connsiteX3" fmla="*/ 12205220 w 13247816"/>
              <a:gd name="connsiteY3" fmla="*/ 3926 h 558827"/>
              <a:gd name="connsiteX4" fmla="*/ 12188595 w 13247816"/>
              <a:gd name="connsiteY4" fmla="*/ 519315 h 558827"/>
              <a:gd name="connsiteX5" fmla="*/ 2137 w 13247816"/>
              <a:gd name="connsiteY5" fmla="*/ 519315 h 558827"/>
              <a:gd name="connsiteX6" fmla="*/ 18762 w 13247816"/>
              <a:gd name="connsiteY6" fmla="*/ 136929 h 558827"/>
              <a:gd name="connsiteX0" fmla="*/ 18762 w 13247816"/>
              <a:gd name="connsiteY0" fmla="*/ 136929 h 558827"/>
              <a:gd name="connsiteX1" fmla="*/ 4241627 w 13247816"/>
              <a:gd name="connsiteY1" fmla="*/ 37177 h 558827"/>
              <a:gd name="connsiteX2" fmla="*/ 8564246 w 13247816"/>
              <a:gd name="connsiteY2" fmla="*/ 269933 h 558827"/>
              <a:gd name="connsiteX3" fmla="*/ 12205220 w 13247816"/>
              <a:gd name="connsiteY3" fmla="*/ 3926 h 558827"/>
              <a:gd name="connsiteX4" fmla="*/ 12188595 w 13247816"/>
              <a:gd name="connsiteY4" fmla="*/ 519315 h 558827"/>
              <a:gd name="connsiteX5" fmla="*/ 2137 w 13247816"/>
              <a:gd name="connsiteY5" fmla="*/ 519315 h 558827"/>
              <a:gd name="connsiteX6" fmla="*/ 18762 w 13247816"/>
              <a:gd name="connsiteY6" fmla="*/ 136929 h 558827"/>
              <a:gd name="connsiteX0" fmla="*/ 18762 w 13247816"/>
              <a:gd name="connsiteY0" fmla="*/ 136929 h 519315"/>
              <a:gd name="connsiteX1" fmla="*/ 4241627 w 13247816"/>
              <a:gd name="connsiteY1" fmla="*/ 37177 h 519315"/>
              <a:gd name="connsiteX2" fmla="*/ 8564246 w 13247816"/>
              <a:gd name="connsiteY2" fmla="*/ 269933 h 519315"/>
              <a:gd name="connsiteX3" fmla="*/ 12205220 w 13247816"/>
              <a:gd name="connsiteY3" fmla="*/ 3926 h 519315"/>
              <a:gd name="connsiteX4" fmla="*/ 12188595 w 13247816"/>
              <a:gd name="connsiteY4" fmla="*/ 519315 h 519315"/>
              <a:gd name="connsiteX5" fmla="*/ 2137 w 13247816"/>
              <a:gd name="connsiteY5" fmla="*/ 519315 h 519315"/>
              <a:gd name="connsiteX6" fmla="*/ 18762 w 13247816"/>
              <a:gd name="connsiteY6" fmla="*/ 136929 h 519315"/>
              <a:gd name="connsiteX0" fmla="*/ 18762 w 12473792"/>
              <a:gd name="connsiteY0" fmla="*/ 136929 h 519315"/>
              <a:gd name="connsiteX1" fmla="*/ 4241627 w 12473792"/>
              <a:gd name="connsiteY1" fmla="*/ 37177 h 519315"/>
              <a:gd name="connsiteX2" fmla="*/ 8564246 w 12473792"/>
              <a:gd name="connsiteY2" fmla="*/ 269933 h 519315"/>
              <a:gd name="connsiteX3" fmla="*/ 12205220 w 12473792"/>
              <a:gd name="connsiteY3" fmla="*/ 3926 h 519315"/>
              <a:gd name="connsiteX4" fmla="*/ 12188595 w 12473792"/>
              <a:gd name="connsiteY4" fmla="*/ 519315 h 519315"/>
              <a:gd name="connsiteX5" fmla="*/ 2137 w 12473792"/>
              <a:gd name="connsiteY5" fmla="*/ 519315 h 519315"/>
              <a:gd name="connsiteX6" fmla="*/ 18762 w 12473792"/>
              <a:gd name="connsiteY6" fmla="*/ 136929 h 519315"/>
              <a:gd name="connsiteX0" fmla="*/ 18762 w 12473792"/>
              <a:gd name="connsiteY0" fmla="*/ 136929 h 519315"/>
              <a:gd name="connsiteX1" fmla="*/ 4241627 w 12473792"/>
              <a:gd name="connsiteY1" fmla="*/ 37177 h 519315"/>
              <a:gd name="connsiteX2" fmla="*/ 8564246 w 12473792"/>
              <a:gd name="connsiteY2" fmla="*/ 269933 h 519315"/>
              <a:gd name="connsiteX3" fmla="*/ 12205220 w 12473792"/>
              <a:gd name="connsiteY3" fmla="*/ 3926 h 519315"/>
              <a:gd name="connsiteX4" fmla="*/ 12188595 w 12473792"/>
              <a:gd name="connsiteY4" fmla="*/ 519315 h 519315"/>
              <a:gd name="connsiteX5" fmla="*/ 2137 w 12473792"/>
              <a:gd name="connsiteY5" fmla="*/ 519315 h 519315"/>
              <a:gd name="connsiteX6" fmla="*/ 18762 w 12473792"/>
              <a:gd name="connsiteY6" fmla="*/ 136929 h 519315"/>
              <a:gd name="connsiteX0" fmla="*/ 18762 w 12205220"/>
              <a:gd name="connsiteY0" fmla="*/ 136929 h 519315"/>
              <a:gd name="connsiteX1" fmla="*/ 4241627 w 12205220"/>
              <a:gd name="connsiteY1" fmla="*/ 37177 h 519315"/>
              <a:gd name="connsiteX2" fmla="*/ 8564246 w 12205220"/>
              <a:gd name="connsiteY2" fmla="*/ 269933 h 519315"/>
              <a:gd name="connsiteX3" fmla="*/ 12205220 w 12205220"/>
              <a:gd name="connsiteY3" fmla="*/ 3926 h 519315"/>
              <a:gd name="connsiteX4" fmla="*/ 12188595 w 12205220"/>
              <a:gd name="connsiteY4" fmla="*/ 519315 h 519315"/>
              <a:gd name="connsiteX5" fmla="*/ 2137 w 12205220"/>
              <a:gd name="connsiteY5" fmla="*/ 519315 h 519315"/>
              <a:gd name="connsiteX6" fmla="*/ 18762 w 12205220"/>
              <a:gd name="connsiteY6" fmla="*/ 136929 h 519315"/>
              <a:gd name="connsiteX0" fmla="*/ 18762 w 12205220"/>
              <a:gd name="connsiteY0" fmla="*/ 133003 h 515389"/>
              <a:gd name="connsiteX1" fmla="*/ 4241627 w 12205220"/>
              <a:gd name="connsiteY1" fmla="*/ 33251 h 515389"/>
              <a:gd name="connsiteX2" fmla="*/ 8564246 w 12205220"/>
              <a:gd name="connsiteY2" fmla="*/ 266007 h 515389"/>
              <a:gd name="connsiteX3" fmla="*/ 12205220 w 12205220"/>
              <a:gd name="connsiteY3" fmla="*/ 0 h 515389"/>
              <a:gd name="connsiteX4" fmla="*/ 12188595 w 12205220"/>
              <a:gd name="connsiteY4" fmla="*/ 515389 h 515389"/>
              <a:gd name="connsiteX5" fmla="*/ 2137 w 12205220"/>
              <a:gd name="connsiteY5" fmla="*/ 515389 h 515389"/>
              <a:gd name="connsiteX6" fmla="*/ 18762 w 12205220"/>
              <a:gd name="connsiteY6" fmla="*/ 133003 h 515389"/>
              <a:gd name="connsiteX0" fmla="*/ 18762 w 12224581"/>
              <a:gd name="connsiteY0" fmla="*/ 133003 h 515389"/>
              <a:gd name="connsiteX1" fmla="*/ 4241627 w 12224581"/>
              <a:gd name="connsiteY1" fmla="*/ 33251 h 515389"/>
              <a:gd name="connsiteX2" fmla="*/ 8564246 w 12224581"/>
              <a:gd name="connsiteY2" fmla="*/ 266007 h 515389"/>
              <a:gd name="connsiteX3" fmla="*/ 12205220 w 12224581"/>
              <a:gd name="connsiteY3" fmla="*/ 0 h 515389"/>
              <a:gd name="connsiteX4" fmla="*/ 12218674 w 12224581"/>
              <a:gd name="connsiteY4" fmla="*/ 515389 h 515389"/>
              <a:gd name="connsiteX5" fmla="*/ 2137 w 12224581"/>
              <a:gd name="connsiteY5" fmla="*/ 515389 h 515389"/>
              <a:gd name="connsiteX6" fmla="*/ 18762 w 12224581"/>
              <a:gd name="connsiteY6" fmla="*/ 133003 h 515389"/>
              <a:gd name="connsiteX0" fmla="*/ 18762 w 12218674"/>
              <a:gd name="connsiteY0" fmla="*/ 133003 h 515389"/>
              <a:gd name="connsiteX1" fmla="*/ 4241627 w 12218674"/>
              <a:gd name="connsiteY1" fmla="*/ 33251 h 515389"/>
              <a:gd name="connsiteX2" fmla="*/ 8564246 w 12218674"/>
              <a:gd name="connsiteY2" fmla="*/ 266007 h 515389"/>
              <a:gd name="connsiteX3" fmla="*/ 12205220 w 12218674"/>
              <a:gd name="connsiteY3" fmla="*/ 0 h 515389"/>
              <a:gd name="connsiteX4" fmla="*/ 12218674 w 12218674"/>
              <a:gd name="connsiteY4" fmla="*/ 515389 h 515389"/>
              <a:gd name="connsiteX5" fmla="*/ 2137 w 12218674"/>
              <a:gd name="connsiteY5" fmla="*/ 515389 h 515389"/>
              <a:gd name="connsiteX6" fmla="*/ 18762 w 12218674"/>
              <a:gd name="connsiteY6" fmla="*/ 133003 h 515389"/>
              <a:gd name="connsiteX0" fmla="*/ 18762 w 12218674"/>
              <a:gd name="connsiteY0" fmla="*/ 133003 h 515389"/>
              <a:gd name="connsiteX1" fmla="*/ 4241627 w 12218674"/>
              <a:gd name="connsiteY1" fmla="*/ 33251 h 515389"/>
              <a:gd name="connsiteX2" fmla="*/ 8564246 w 12218674"/>
              <a:gd name="connsiteY2" fmla="*/ 266007 h 515389"/>
              <a:gd name="connsiteX3" fmla="*/ 12211235 w 12218674"/>
              <a:gd name="connsiteY3" fmla="*/ 0 h 515389"/>
              <a:gd name="connsiteX4" fmla="*/ 12218674 w 12218674"/>
              <a:gd name="connsiteY4" fmla="*/ 515389 h 515389"/>
              <a:gd name="connsiteX5" fmla="*/ 2137 w 12218674"/>
              <a:gd name="connsiteY5" fmla="*/ 515389 h 515389"/>
              <a:gd name="connsiteX6" fmla="*/ 18762 w 12218674"/>
              <a:gd name="connsiteY6" fmla="*/ 133003 h 515389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8762 w 12214125"/>
              <a:gd name="connsiteY0" fmla="*/ 133003 h 550791"/>
              <a:gd name="connsiteX1" fmla="*/ 4241627 w 12214125"/>
              <a:gd name="connsiteY1" fmla="*/ 33251 h 550791"/>
              <a:gd name="connsiteX2" fmla="*/ 8564246 w 12214125"/>
              <a:gd name="connsiteY2" fmla="*/ 266007 h 550791"/>
              <a:gd name="connsiteX3" fmla="*/ 12211235 w 12214125"/>
              <a:gd name="connsiteY3" fmla="*/ 0 h 550791"/>
              <a:gd name="connsiteX4" fmla="*/ 12214125 w 12214125"/>
              <a:gd name="connsiteY4" fmla="*/ 510840 h 550791"/>
              <a:gd name="connsiteX5" fmla="*/ 2137 w 12214125"/>
              <a:gd name="connsiteY5" fmla="*/ 515389 h 550791"/>
              <a:gd name="connsiteX6" fmla="*/ 18762 w 12214125"/>
              <a:gd name="connsiteY6" fmla="*/ 133003 h 550791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4472 w 12209835"/>
              <a:gd name="connsiteY0" fmla="*/ 133003 h 519938"/>
              <a:gd name="connsiteX1" fmla="*/ 4237337 w 12209835"/>
              <a:gd name="connsiteY1" fmla="*/ 33251 h 519938"/>
              <a:gd name="connsiteX2" fmla="*/ 8559956 w 12209835"/>
              <a:gd name="connsiteY2" fmla="*/ 266007 h 519938"/>
              <a:gd name="connsiteX3" fmla="*/ 12206945 w 12209835"/>
              <a:gd name="connsiteY3" fmla="*/ 0 h 519938"/>
              <a:gd name="connsiteX4" fmla="*/ 12209835 w 12209835"/>
              <a:gd name="connsiteY4" fmla="*/ 510840 h 519938"/>
              <a:gd name="connsiteX5" fmla="*/ 2397 w 12209835"/>
              <a:gd name="connsiteY5" fmla="*/ 519938 h 519938"/>
              <a:gd name="connsiteX6" fmla="*/ 14472 w 12209835"/>
              <a:gd name="connsiteY6" fmla="*/ 133003 h 519938"/>
              <a:gd name="connsiteX0" fmla="*/ 12075 w 12207438"/>
              <a:gd name="connsiteY0" fmla="*/ 133003 h 519938"/>
              <a:gd name="connsiteX1" fmla="*/ 4234940 w 12207438"/>
              <a:gd name="connsiteY1" fmla="*/ 33251 h 519938"/>
              <a:gd name="connsiteX2" fmla="*/ 8557559 w 12207438"/>
              <a:gd name="connsiteY2" fmla="*/ 266007 h 519938"/>
              <a:gd name="connsiteX3" fmla="*/ 12204548 w 12207438"/>
              <a:gd name="connsiteY3" fmla="*/ 0 h 519938"/>
              <a:gd name="connsiteX4" fmla="*/ 12207438 w 12207438"/>
              <a:gd name="connsiteY4" fmla="*/ 510840 h 519938"/>
              <a:gd name="connsiteX5" fmla="*/ 0 w 12207438"/>
              <a:gd name="connsiteY5" fmla="*/ 519938 h 519938"/>
              <a:gd name="connsiteX6" fmla="*/ 12075 w 12207438"/>
              <a:gd name="connsiteY6" fmla="*/ 133003 h 519938"/>
              <a:gd name="connsiteX0" fmla="*/ 71215 w 12266578"/>
              <a:gd name="connsiteY0" fmla="*/ 133003 h 519938"/>
              <a:gd name="connsiteX1" fmla="*/ 4294080 w 12266578"/>
              <a:gd name="connsiteY1" fmla="*/ 33251 h 519938"/>
              <a:gd name="connsiteX2" fmla="*/ 8616699 w 12266578"/>
              <a:gd name="connsiteY2" fmla="*/ 266007 h 519938"/>
              <a:gd name="connsiteX3" fmla="*/ 12263688 w 12266578"/>
              <a:gd name="connsiteY3" fmla="*/ 0 h 519938"/>
              <a:gd name="connsiteX4" fmla="*/ 12266578 w 12266578"/>
              <a:gd name="connsiteY4" fmla="*/ 510840 h 519938"/>
              <a:gd name="connsiteX5" fmla="*/ 0 w 12266578"/>
              <a:gd name="connsiteY5" fmla="*/ 519938 h 519938"/>
              <a:gd name="connsiteX6" fmla="*/ 71215 w 12266578"/>
              <a:gd name="connsiteY6" fmla="*/ 133003 h 519938"/>
              <a:gd name="connsiteX0" fmla="*/ 2976 w 12198339"/>
              <a:gd name="connsiteY0" fmla="*/ 133003 h 524488"/>
              <a:gd name="connsiteX1" fmla="*/ 4225841 w 12198339"/>
              <a:gd name="connsiteY1" fmla="*/ 33251 h 524488"/>
              <a:gd name="connsiteX2" fmla="*/ 8548460 w 12198339"/>
              <a:gd name="connsiteY2" fmla="*/ 266007 h 524488"/>
              <a:gd name="connsiteX3" fmla="*/ 12195449 w 12198339"/>
              <a:gd name="connsiteY3" fmla="*/ 0 h 524488"/>
              <a:gd name="connsiteX4" fmla="*/ 12198339 w 12198339"/>
              <a:gd name="connsiteY4" fmla="*/ 510840 h 524488"/>
              <a:gd name="connsiteX5" fmla="*/ 0 w 12198339"/>
              <a:gd name="connsiteY5" fmla="*/ 524488 h 524488"/>
              <a:gd name="connsiteX6" fmla="*/ 2976 w 12198339"/>
              <a:gd name="connsiteY6" fmla="*/ 133003 h 524488"/>
              <a:gd name="connsiteX0" fmla="*/ 0 w 12204462"/>
              <a:gd name="connsiteY0" fmla="*/ 137552 h 524488"/>
              <a:gd name="connsiteX1" fmla="*/ 4231964 w 12204462"/>
              <a:gd name="connsiteY1" fmla="*/ 33251 h 524488"/>
              <a:gd name="connsiteX2" fmla="*/ 8554583 w 12204462"/>
              <a:gd name="connsiteY2" fmla="*/ 266007 h 524488"/>
              <a:gd name="connsiteX3" fmla="*/ 12201572 w 12204462"/>
              <a:gd name="connsiteY3" fmla="*/ 0 h 524488"/>
              <a:gd name="connsiteX4" fmla="*/ 12204462 w 12204462"/>
              <a:gd name="connsiteY4" fmla="*/ 510840 h 524488"/>
              <a:gd name="connsiteX5" fmla="*/ 6123 w 12204462"/>
              <a:gd name="connsiteY5" fmla="*/ 524488 h 524488"/>
              <a:gd name="connsiteX6" fmla="*/ 0 w 12204462"/>
              <a:gd name="connsiteY6" fmla="*/ 137552 h 524488"/>
              <a:gd name="connsiteX0" fmla="*/ 26851 w 12231313"/>
              <a:gd name="connsiteY0" fmla="*/ 137552 h 524488"/>
              <a:gd name="connsiteX1" fmla="*/ 4258815 w 12231313"/>
              <a:gd name="connsiteY1" fmla="*/ 33251 h 524488"/>
              <a:gd name="connsiteX2" fmla="*/ 8581434 w 12231313"/>
              <a:gd name="connsiteY2" fmla="*/ 266007 h 524488"/>
              <a:gd name="connsiteX3" fmla="*/ 12228423 w 12231313"/>
              <a:gd name="connsiteY3" fmla="*/ 0 h 524488"/>
              <a:gd name="connsiteX4" fmla="*/ 12231313 w 12231313"/>
              <a:gd name="connsiteY4" fmla="*/ 510840 h 524488"/>
              <a:gd name="connsiteX5" fmla="*/ 32974 w 12231313"/>
              <a:gd name="connsiteY5" fmla="*/ 524488 h 524488"/>
              <a:gd name="connsiteX6" fmla="*/ 26851 w 12231313"/>
              <a:gd name="connsiteY6" fmla="*/ 137552 h 524488"/>
              <a:gd name="connsiteX0" fmla="*/ 0 w 12204462"/>
              <a:gd name="connsiteY0" fmla="*/ 137552 h 524488"/>
              <a:gd name="connsiteX1" fmla="*/ 4231964 w 12204462"/>
              <a:gd name="connsiteY1" fmla="*/ 33251 h 524488"/>
              <a:gd name="connsiteX2" fmla="*/ 8554583 w 12204462"/>
              <a:gd name="connsiteY2" fmla="*/ 266007 h 524488"/>
              <a:gd name="connsiteX3" fmla="*/ 12201572 w 12204462"/>
              <a:gd name="connsiteY3" fmla="*/ 0 h 524488"/>
              <a:gd name="connsiteX4" fmla="*/ 12204462 w 12204462"/>
              <a:gd name="connsiteY4" fmla="*/ 510840 h 524488"/>
              <a:gd name="connsiteX5" fmla="*/ 6123 w 12204462"/>
              <a:gd name="connsiteY5" fmla="*/ 524488 h 524488"/>
              <a:gd name="connsiteX6" fmla="*/ 0 w 12204462"/>
              <a:gd name="connsiteY6" fmla="*/ 137552 h 524488"/>
              <a:gd name="connsiteX0" fmla="*/ 0 w 12204462"/>
              <a:gd name="connsiteY0" fmla="*/ 137552 h 524488"/>
              <a:gd name="connsiteX1" fmla="*/ 4231964 w 12204462"/>
              <a:gd name="connsiteY1" fmla="*/ 33251 h 524488"/>
              <a:gd name="connsiteX2" fmla="*/ 8554583 w 12204462"/>
              <a:gd name="connsiteY2" fmla="*/ 266007 h 524488"/>
              <a:gd name="connsiteX3" fmla="*/ 12201572 w 12204462"/>
              <a:gd name="connsiteY3" fmla="*/ 0 h 524488"/>
              <a:gd name="connsiteX4" fmla="*/ 12204462 w 12204462"/>
              <a:gd name="connsiteY4" fmla="*/ 510840 h 524488"/>
              <a:gd name="connsiteX5" fmla="*/ 6123 w 12204462"/>
              <a:gd name="connsiteY5" fmla="*/ 524488 h 524488"/>
              <a:gd name="connsiteX6" fmla="*/ 0 w 12204462"/>
              <a:gd name="connsiteY6" fmla="*/ 137552 h 524488"/>
              <a:gd name="connsiteX0" fmla="*/ 0 w 12204462"/>
              <a:gd name="connsiteY0" fmla="*/ 160298 h 524488"/>
              <a:gd name="connsiteX1" fmla="*/ 4231964 w 12204462"/>
              <a:gd name="connsiteY1" fmla="*/ 33251 h 524488"/>
              <a:gd name="connsiteX2" fmla="*/ 8554583 w 12204462"/>
              <a:gd name="connsiteY2" fmla="*/ 266007 h 524488"/>
              <a:gd name="connsiteX3" fmla="*/ 12201572 w 12204462"/>
              <a:gd name="connsiteY3" fmla="*/ 0 h 524488"/>
              <a:gd name="connsiteX4" fmla="*/ 12204462 w 12204462"/>
              <a:gd name="connsiteY4" fmla="*/ 510840 h 524488"/>
              <a:gd name="connsiteX5" fmla="*/ 6123 w 12204462"/>
              <a:gd name="connsiteY5" fmla="*/ 524488 h 524488"/>
              <a:gd name="connsiteX6" fmla="*/ 0 w 12204462"/>
              <a:gd name="connsiteY6" fmla="*/ 160298 h 524488"/>
              <a:gd name="connsiteX0" fmla="*/ 197 w 12204659"/>
              <a:gd name="connsiteY0" fmla="*/ 160298 h 524488"/>
              <a:gd name="connsiteX1" fmla="*/ 4232161 w 12204659"/>
              <a:gd name="connsiteY1" fmla="*/ 33251 h 524488"/>
              <a:gd name="connsiteX2" fmla="*/ 8554780 w 12204659"/>
              <a:gd name="connsiteY2" fmla="*/ 266007 h 524488"/>
              <a:gd name="connsiteX3" fmla="*/ 12201769 w 12204659"/>
              <a:gd name="connsiteY3" fmla="*/ 0 h 524488"/>
              <a:gd name="connsiteX4" fmla="*/ 12204659 w 12204659"/>
              <a:gd name="connsiteY4" fmla="*/ 510840 h 524488"/>
              <a:gd name="connsiteX5" fmla="*/ 6320 w 12204659"/>
              <a:gd name="connsiteY5" fmla="*/ 524488 h 524488"/>
              <a:gd name="connsiteX6" fmla="*/ 197 w 12204659"/>
              <a:gd name="connsiteY6" fmla="*/ 160298 h 524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04659" h="524488">
                <a:moveTo>
                  <a:pt x="197" y="160298"/>
                </a:moveTo>
                <a:cubicBezTo>
                  <a:pt x="706779" y="79942"/>
                  <a:pt x="2806397" y="15633"/>
                  <a:pt x="4232161" y="33251"/>
                </a:cubicBezTo>
                <a:cubicBezTo>
                  <a:pt x="5657925" y="50869"/>
                  <a:pt x="7226512" y="271549"/>
                  <a:pt x="8554780" y="266007"/>
                </a:cubicBezTo>
                <a:cubicBezTo>
                  <a:pt x="9883048" y="260465"/>
                  <a:pt x="11573648" y="138909"/>
                  <a:pt x="12201769" y="0"/>
                </a:cubicBezTo>
                <a:cubicBezTo>
                  <a:pt x="12198232" y="222037"/>
                  <a:pt x="12200448" y="300703"/>
                  <a:pt x="12204659" y="510840"/>
                </a:cubicBezTo>
                <a:lnTo>
                  <a:pt x="6320" y="524488"/>
                </a:lnTo>
                <a:cubicBezTo>
                  <a:pt x="4421" y="293856"/>
                  <a:pt x="-1108" y="288563"/>
                  <a:pt x="197" y="160298"/>
                </a:cubicBezTo>
                <a:close/>
              </a:path>
            </a:pathLst>
          </a:custGeom>
          <a:solidFill>
            <a:srgbClr val="6BAE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0BFE55-5BEC-4C4E-A044-BF93FDAB9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4279B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F13947-BBBE-C04E-AD62-B8F2397149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65C8B017-DC40-C141-BE0D-DE8F8C6E17FC}"/>
              </a:ext>
            </a:extLst>
          </p:cNvPr>
          <p:cNvSpPr/>
          <p:nvPr userDrawn="1"/>
        </p:nvSpPr>
        <p:spPr>
          <a:xfrm flipH="1">
            <a:off x="-12659" y="6333512"/>
            <a:ext cx="12204659" cy="524488"/>
          </a:xfrm>
          <a:custGeom>
            <a:avLst/>
            <a:gdLst>
              <a:gd name="connsiteX0" fmla="*/ 1089562 w 14318616"/>
              <a:gd name="connsiteY0" fmla="*/ 136929 h 575730"/>
              <a:gd name="connsiteX1" fmla="*/ 5312427 w 14318616"/>
              <a:gd name="connsiteY1" fmla="*/ 37177 h 575730"/>
              <a:gd name="connsiteX2" fmla="*/ 9635046 w 14318616"/>
              <a:gd name="connsiteY2" fmla="*/ 269933 h 575730"/>
              <a:gd name="connsiteX3" fmla="*/ 13276020 w 14318616"/>
              <a:gd name="connsiteY3" fmla="*/ 3926 h 575730"/>
              <a:gd name="connsiteX4" fmla="*/ 13259395 w 14318616"/>
              <a:gd name="connsiteY4" fmla="*/ 519315 h 575730"/>
              <a:gd name="connsiteX5" fmla="*/ 1072937 w 14318616"/>
              <a:gd name="connsiteY5" fmla="*/ 519315 h 575730"/>
              <a:gd name="connsiteX6" fmla="*/ 1089562 w 14318616"/>
              <a:gd name="connsiteY6" fmla="*/ 136929 h 575730"/>
              <a:gd name="connsiteX0" fmla="*/ 1089562 w 14318616"/>
              <a:gd name="connsiteY0" fmla="*/ 136929 h 575730"/>
              <a:gd name="connsiteX1" fmla="*/ 5312427 w 14318616"/>
              <a:gd name="connsiteY1" fmla="*/ 37177 h 575730"/>
              <a:gd name="connsiteX2" fmla="*/ 9635046 w 14318616"/>
              <a:gd name="connsiteY2" fmla="*/ 269933 h 575730"/>
              <a:gd name="connsiteX3" fmla="*/ 13276020 w 14318616"/>
              <a:gd name="connsiteY3" fmla="*/ 3926 h 575730"/>
              <a:gd name="connsiteX4" fmla="*/ 13259395 w 14318616"/>
              <a:gd name="connsiteY4" fmla="*/ 519315 h 575730"/>
              <a:gd name="connsiteX5" fmla="*/ 1072937 w 14318616"/>
              <a:gd name="connsiteY5" fmla="*/ 519315 h 575730"/>
              <a:gd name="connsiteX6" fmla="*/ 1089562 w 14318616"/>
              <a:gd name="connsiteY6" fmla="*/ 136929 h 575730"/>
              <a:gd name="connsiteX0" fmla="*/ 910858 w 14139912"/>
              <a:gd name="connsiteY0" fmla="*/ 136929 h 575730"/>
              <a:gd name="connsiteX1" fmla="*/ 5133723 w 14139912"/>
              <a:gd name="connsiteY1" fmla="*/ 37177 h 575730"/>
              <a:gd name="connsiteX2" fmla="*/ 9456342 w 14139912"/>
              <a:gd name="connsiteY2" fmla="*/ 269933 h 575730"/>
              <a:gd name="connsiteX3" fmla="*/ 13097316 w 14139912"/>
              <a:gd name="connsiteY3" fmla="*/ 3926 h 575730"/>
              <a:gd name="connsiteX4" fmla="*/ 13080691 w 14139912"/>
              <a:gd name="connsiteY4" fmla="*/ 519315 h 575730"/>
              <a:gd name="connsiteX5" fmla="*/ 894233 w 14139912"/>
              <a:gd name="connsiteY5" fmla="*/ 519315 h 575730"/>
              <a:gd name="connsiteX6" fmla="*/ 910858 w 14139912"/>
              <a:gd name="connsiteY6" fmla="*/ 136929 h 575730"/>
              <a:gd name="connsiteX0" fmla="*/ 910858 w 14139912"/>
              <a:gd name="connsiteY0" fmla="*/ 136929 h 575730"/>
              <a:gd name="connsiteX1" fmla="*/ 5133723 w 14139912"/>
              <a:gd name="connsiteY1" fmla="*/ 37177 h 575730"/>
              <a:gd name="connsiteX2" fmla="*/ 9456342 w 14139912"/>
              <a:gd name="connsiteY2" fmla="*/ 269933 h 575730"/>
              <a:gd name="connsiteX3" fmla="*/ 13097316 w 14139912"/>
              <a:gd name="connsiteY3" fmla="*/ 3926 h 575730"/>
              <a:gd name="connsiteX4" fmla="*/ 13080691 w 14139912"/>
              <a:gd name="connsiteY4" fmla="*/ 519315 h 575730"/>
              <a:gd name="connsiteX5" fmla="*/ 894233 w 14139912"/>
              <a:gd name="connsiteY5" fmla="*/ 519315 h 575730"/>
              <a:gd name="connsiteX6" fmla="*/ 910858 w 14139912"/>
              <a:gd name="connsiteY6" fmla="*/ 136929 h 575730"/>
              <a:gd name="connsiteX0" fmla="*/ 18762 w 13247816"/>
              <a:gd name="connsiteY0" fmla="*/ 136929 h 575730"/>
              <a:gd name="connsiteX1" fmla="*/ 4241627 w 13247816"/>
              <a:gd name="connsiteY1" fmla="*/ 37177 h 575730"/>
              <a:gd name="connsiteX2" fmla="*/ 8564246 w 13247816"/>
              <a:gd name="connsiteY2" fmla="*/ 269933 h 575730"/>
              <a:gd name="connsiteX3" fmla="*/ 12205220 w 13247816"/>
              <a:gd name="connsiteY3" fmla="*/ 3926 h 575730"/>
              <a:gd name="connsiteX4" fmla="*/ 12188595 w 13247816"/>
              <a:gd name="connsiteY4" fmla="*/ 519315 h 575730"/>
              <a:gd name="connsiteX5" fmla="*/ 2137 w 13247816"/>
              <a:gd name="connsiteY5" fmla="*/ 519315 h 575730"/>
              <a:gd name="connsiteX6" fmla="*/ 18762 w 13247816"/>
              <a:gd name="connsiteY6" fmla="*/ 136929 h 575730"/>
              <a:gd name="connsiteX0" fmla="*/ 18762 w 13247816"/>
              <a:gd name="connsiteY0" fmla="*/ 136929 h 558827"/>
              <a:gd name="connsiteX1" fmla="*/ 4241627 w 13247816"/>
              <a:gd name="connsiteY1" fmla="*/ 37177 h 558827"/>
              <a:gd name="connsiteX2" fmla="*/ 8564246 w 13247816"/>
              <a:gd name="connsiteY2" fmla="*/ 269933 h 558827"/>
              <a:gd name="connsiteX3" fmla="*/ 12205220 w 13247816"/>
              <a:gd name="connsiteY3" fmla="*/ 3926 h 558827"/>
              <a:gd name="connsiteX4" fmla="*/ 12188595 w 13247816"/>
              <a:gd name="connsiteY4" fmla="*/ 519315 h 558827"/>
              <a:gd name="connsiteX5" fmla="*/ 2137 w 13247816"/>
              <a:gd name="connsiteY5" fmla="*/ 519315 h 558827"/>
              <a:gd name="connsiteX6" fmla="*/ 18762 w 13247816"/>
              <a:gd name="connsiteY6" fmla="*/ 136929 h 558827"/>
              <a:gd name="connsiteX0" fmla="*/ 18762 w 13247816"/>
              <a:gd name="connsiteY0" fmla="*/ 136929 h 558827"/>
              <a:gd name="connsiteX1" fmla="*/ 4241627 w 13247816"/>
              <a:gd name="connsiteY1" fmla="*/ 37177 h 558827"/>
              <a:gd name="connsiteX2" fmla="*/ 8564246 w 13247816"/>
              <a:gd name="connsiteY2" fmla="*/ 269933 h 558827"/>
              <a:gd name="connsiteX3" fmla="*/ 12205220 w 13247816"/>
              <a:gd name="connsiteY3" fmla="*/ 3926 h 558827"/>
              <a:gd name="connsiteX4" fmla="*/ 12188595 w 13247816"/>
              <a:gd name="connsiteY4" fmla="*/ 519315 h 558827"/>
              <a:gd name="connsiteX5" fmla="*/ 2137 w 13247816"/>
              <a:gd name="connsiteY5" fmla="*/ 519315 h 558827"/>
              <a:gd name="connsiteX6" fmla="*/ 18762 w 13247816"/>
              <a:gd name="connsiteY6" fmla="*/ 136929 h 558827"/>
              <a:gd name="connsiteX0" fmla="*/ 18762 w 13247816"/>
              <a:gd name="connsiteY0" fmla="*/ 136929 h 519315"/>
              <a:gd name="connsiteX1" fmla="*/ 4241627 w 13247816"/>
              <a:gd name="connsiteY1" fmla="*/ 37177 h 519315"/>
              <a:gd name="connsiteX2" fmla="*/ 8564246 w 13247816"/>
              <a:gd name="connsiteY2" fmla="*/ 269933 h 519315"/>
              <a:gd name="connsiteX3" fmla="*/ 12205220 w 13247816"/>
              <a:gd name="connsiteY3" fmla="*/ 3926 h 519315"/>
              <a:gd name="connsiteX4" fmla="*/ 12188595 w 13247816"/>
              <a:gd name="connsiteY4" fmla="*/ 519315 h 519315"/>
              <a:gd name="connsiteX5" fmla="*/ 2137 w 13247816"/>
              <a:gd name="connsiteY5" fmla="*/ 519315 h 519315"/>
              <a:gd name="connsiteX6" fmla="*/ 18762 w 13247816"/>
              <a:gd name="connsiteY6" fmla="*/ 136929 h 519315"/>
              <a:gd name="connsiteX0" fmla="*/ 18762 w 12473792"/>
              <a:gd name="connsiteY0" fmla="*/ 136929 h 519315"/>
              <a:gd name="connsiteX1" fmla="*/ 4241627 w 12473792"/>
              <a:gd name="connsiteY1" fmla="*/ 37177 h 519315"/>
              <a:gd name="connsiteX2" fmla="*/ 8564246 w 12473792"/>
              <a:gd name="connsiteY2" fmla="*/ 269933 h 519315"/>
              <a:gd name="connsiteX3" fmla="*/ 12205220 w 12473792"/>
              <a:gd name="connsiteY3" fmla="*/ 3926 h 519315"/>
              <a:gd name="connsiteX4" fmla="*/ 12188595 w 12473792"/>
              <a:gd name="connsiteY4" fmla="*/ 519315 h 519315"/>
              <a:gd name="connsiteX5" fmla="*/ 2137 w 12473792"/>
              <a:gd name="connsiteY5" fmla="*/ 519315 h 519315"/>
              <a:gd name="connsiteX6" fmla="*/ 18762 w 12473792"/>
              <a:gd name="connsiteY6" fmla="*/ 136929 h 519315"/>
              <a:gd name="connsiteX0" fmla="*/ 18762 w 12473792"/>
              <a:gd name="connsiteY0" fmla="*/ 136929 h 519315"/>
              <a:gd name="connsiteX1" fmla="*/ 4241627 w 12473792"/>
              <a:gd name="connsiteY1" fmla="*/ 37177 h 519315"/>
              <a:gd name="connsiteX2" fmla="*/ 8564246 w 12473792"/>
              <a:gd name="connsiteY2" fmla="*/ 269933 h 519315"/>
              <a:gd name="connsiteX3" fmla="*/ 12205220 w 12473792"/>
              <a:gd name="connsiteY3" fmla="*/ 3926 h 519315"/>
              <a:gd name="connsiteX4" fmla="*/ 12188595 w 12473792"/>
              <a:gd name="connsiteY4" fmla="*/ 519315 h 519315"/>
              <a:gd name="connsiteX5" fmla="*/ 2137 w 12473792"/>
              <a:gd name="connsiteY5" fmla="*/ 519315 h 519315"/>
              <a:gd name="connsiteX6" fmla="*/ 18762 w 12473792"/>
              <a:gd name="connsiteY6" fmla="*/ 136929 h 519315"/>
              <a:gd name="connsiteX0" fmla="*/ 18762 w 12205220"/>
              <a:gd name="connsiteY0" fmla="*/ 136929 h 519315"/>
              <a:gd name="connsiteX1" fmla="*/ 4241627 w 12205220"/>
              <a:gd name="connsiteY1" fmla="*/ 37177 h 519315"/>
              <a:gd name="connsiteX2" fmla="*/ 8564246 w 12205220"/>
              <a:gd name="connsiteY2" fmla="*/ 269933 h 519315"/>
              <a:gd name="connsiteX3" fmla="*/ 12205220 w 12205220"/>
              <a:gd name="connsiteY3" fmla="*/ 3926 h 519315"/>
              <a:gd name="connsiteX4" fmla="*/ 12188595 w 12205220"/>
              <a:gd name="connsiteY4" fmla="*/ 519315 h 519315"/>
              <a:gd name="connsiteX5" fmla="*/ 2137 w 12205220"/>
              <a:gd name="connsiteY5" fmla="*/ 519315 h 519315"/>
              <a:gd name="connsiteX6" fmla="*/ 18762 w 12205220"/>
              <a:gd name="connsiteY6" fmla="*/ 136929 h 519315"/>
              <a:gd name="connsiteX0" fmla="*/ 18762 w 12205220"/>
              <a:gd name="connsiteY0" fmla="*/ 133003 h 515389"/>
              <a:gd name="connsiteX1" fmla="*/ 4241627 w 12205220"/>
              <a:gd name="connsiteY1" fmla="*/ 33251 h 515389"/>
              <a:gd name="connsiteX2" fmla="*/ 8564246 w 12205220"/>
              <a:gd name="connsiteY2" fmla="*/ 266007 h 515389"/>
              <a:gd name="connsiteX3" fmla="*/ 12205220 w 12205220"/>
              <a:gd name="connsiteY3" fmla="*/ 0 h 515389"/>
              <a:gd name="connsiteX4" fmla="*/ 12188595 w 12205220"/>
              <a:gd name="connsiteY4" fmla="*/ 515389 h 515389"/>
              <a:gd name="connsiteX5" fmla="*/ 2137 w 12205220"/>
              <a:gd name="connsiteY5" fmla="*/ 515389 h 515389"/>
              <a:gd name="connsiteX6" fmla="*/ 18762 w 12205220"/>
              <a:gd name="connsiteY6" fmla="*/ 133003 h 515389"/>
              <a:gd name="connsiteX0" fmla="*/ 18762 w 12224581"/>
              <a:gd name="connsiteY0" fmla="*/ 133003 h 515389"/>
              <a:gd name="connsiteX1" fmla="*/ 4241627 w 12224581"/>
              <a:gd name="connsiteY1" fmla="*/ 33251 h 515389"/>
              <a:gd name="connsiteX2" fmla="*/ 8564246 w 12224581"/>
              <a:gd name="connsiteY2" fmla="*/ 266007 h 515389"/>
              <a:gd name="connsiteX3" fmla="*/ 12205220 w 12224581"/>
              <a:gd name="connsiteY3" fmla="*/ 0 h 515389"/>
              <a:gd name="connsiteX4" fmla="*/ 12218674 w 12224581"/>
              <a:gd name="connsiteY4" fmla="*/ 515389 h 515389"/>
              <a:gd name="connsiteX5" fmla="*/ 2137 w 12224581"/>
              <a:gd name="connsiteY5" fmla="*/ 515389 h 515389"/>
              <a:gd name="connsiteX6" fmla="*/ 18762 w 12224581"/>
              <a:gd name="connsiteY6" fmla="*/ 133003 h 515389"/>
              <a:gd name="connsiteX0" fmla="*/ 18762 w 12218674"/>
              <a:gd name="connsiteY0" fmla="*/ 133003 h 515389"/>
              <a:gd name="connsiteX1" fmla="*/ 4241627 w 12218674"/>
              <a:gd name="connsiteY1" fmla="*/ 33251 h 515389"/>
              <a:gd name="connsiteX2" fmla="*/ 8564246 w 12218674"/>
              <a:gd name="connsiteY2" fmla="*/ 266007 h 515389"/>
              <a:gd name="connsiteX3" fmla="*/ 12205220 w 12218674"/>
              <a:gd name="connsiteY3" fmla="*/ 0 h 515389"/>
              <a:gd name="connsiteX4" fmla="*/ 12218674 w 12218674"/>
              <a:gd name="connsiteY4" fmla="*/ 515389 h 515389"/>
              <a:gd name="connsiteX5" fmla="*/ 2137 w 12218674"/>
              <a:gd name="connsiteY5" fmla="*/ 515389 h 515389"/>
              <a:gd name="connsiteX6" fmla="*/ 18762 w 12218674"/>
              <a:gd name="connsiteY6" fmla="*/ 133003 h 515389"/>
              <a:gd name="connsiteX0" fmla="*/ 18762 w 12218674"/>
              <a:gd name="connsiteY0" fmla="*/ 133003 h 515389"/>
              <a:gd name="connsiteX1" fmla="*/ 4241627 w 12218674"/>
              <a:gd name="connsiteY1" fmla="*/ 33251 h 515389"/>
              <a:gd name="connsiteX2" fmla="*/ 8564246 w 12218674"/>
              <a:gd name="connsiteY2" fmla="*/ 266007 h 515389"/>
              <a:gd name="connsiteX3" fmla="*/ 12211235 w 12218674"/>
              <a:gd name="connsiteY3" fmla="*/ 0 h 515389"/>
              <a:gd name="connsiteX4" fmla="*/ 12218674 w 12218674"/>
              <a:gd name="connsiteY4" fmla="*/ 515389 h 515389"/>
              <a:gd name="connsiteX5" fmla="*/ 2137 w 12218674"/>
              <a:gd name="connsiteY5" fmla="*/ 515389 h 515389"/>
              <a:gd name="connsiteX6" fmla="*/ 18762 w 12218674"/>
              <a:gd name="connsiteY6" fmla="*/ 133003 h 515389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8762 w 12214125"/>
              <a:gd name="connsiteY0" fmla="*/ 133003 h 550791"/>
              <a:gd name="connsiteX1" fmla="*/ 4241627 w 12214125"/>
              <a:gd name="connsiteY1" fmla="*/ 33251 h 550791"/>
              <a:gd name="connsiteX2" fmla="*/ 8564246 w 12214125"/>
              <a:gd name="connsiteY2" fmla="*/ 266007 h 550791"/>
              <a:gd name="connsiteX3" fmla="*/ 12211235 w 12214125"/>
              <a:gd name="connsiteY3" fmla="*/ 0 h 550791"/>
              <a:gd name="connsiteX4" fmla="*/ 12214125 w 12214125"/>
              <a:gd name="connsiteY4" fmla="*/ 510840 h 550791"/>
              <a:gd name="connsiteX5" fmla="*/ 2137 w 12214125"/>
              <a:gd name="connsiteY5" fmla="*/ 515389 h 550791"/>
              <a:gd name="connsiteX6" fmla="*/ 18762 w 12214125"/>
              <a:gd name="connsiteY6" fmla="*/ 133003 h 550791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4472 w 12209835"/>
              <a:gd name="connsiteY0" fmla="*/ 133003 h 519938"/>
              <a:gd name="connsiteX1" fmla="*/ 4237337 w 12209835"/>
              <a:gd name="connsiteY1" fmla="*/ 33251 h 519938"/>
              <a:gd name="connsiteX2" fmla="*/ 8559956 w 12209835"/>
              <a:gd name="connsiteY2" fmla="*/ 266007 h 519938"/>
              <a:gd name="connsiteX3" fmla="*/ 12206945 w 12209835"/>
              <a:gd name="connsiteY3" fmla="*/ 0 h 519938"/>
              <a:gd name="connsiteX4" fmla="*/ 12209835 w 12209835"/>
              <a:gd name="connsiteY4" fmla="*/ 510840 h 519938"/>
              <a:gd name="connsiteX5" fmla="*/ 2397 w 12209835"/>
              <a:gd name="connsiteY5" fmla="*/ 519938 h 519938"/>
              <a:gd name="connsiteX6" fmla="*/ 14472 w 12209835"/>
              <a:gd name="connsiteY6" fmla="*/ 133003 h 519938"/>
              <a:gd name="connsiteX0" fmla="*/ 12075 w 12207438"/>
              <a:gd name="connsiteY0" fmla="*/ 133003 h 519938"/>
              <a:gd name="connsiteX1" fmla="*/ 4234940 w 12207438"/>
              <a:gd name="connsiteY1" fmla="*/ 33251 h 519938"/>
              <a:gd name="connsiteX2" fmla="*/ 8557559 w 12207438"/>
              <a:gd name="connsiteY2" fmla="*/ 266007 h 519938"/>
              <a:gd name="connsiteX3" fmla="*/ 12204548 w 12207438"/>
              <a:gd name="connsiteY3" fmla="*/ 0 h 519938"/>
              <a:gd name="connsiteX4" fmla="*/ 12207438 w 12207438"/>
              <a:gd name="connsiteY4" fmla="*/ 510840 h 519938"/>
              <a:gd name="connsiteX5" fmla="*/ 0 w 12207438"/>
              <a:gd name="connsiteY5" fmla="*/ 519938 h 519938"/>
              <a:gd name="connsiteX6" fmla="*/ 12075 w 12207438"/>
              <a:gd name="connsiteY6" fmla="*/ 133003 h 519938"/>
              <a:gd name="connsiteX0" fmla="*/ 71215 w 12266578"/>
              <a:gd name="connsiteY0" fmla="*/ 133003 h 519938"/>
              <a:gd name="connsiteX1" fmla="*/ 4294080 w 12266578"/>
              <a:gd name="connsiteY1" fmla="*/ 33251 h 519938"/>
              <a:gd name="connsiteX2" fmla="*/ 8616699 w 12266578"/>
              <a:gd name="connsiteY2" fmla="*/ 266007 h 519938"/>
              <a:gd name="connsiteX3" fmla="*/ 12263688 w 12266578"/>
              <a:gd name="connsiteY3" fmla="*/ 0 h 519938"/>
              <a:gd name="connsiteX4" fmla="*/ 12266578 w 12266578"/>
              <a:gd name="connsiteY4" fmla="*/ 510840 h 519938"/>
              <a:gd name="connsiteX5" fmla="*/ 0 w 12266578"/>
              <a:gd name="connsiteY5" fmla="*/ 519938 h 519938"/>
              <a:gd name="connsiteX6" fmla="*/ 71215 w 12266578"/>
              <a:gd name="connsiteY6" fmla="*/ 133003 h 519938"/>
              <a:gd name="connsiteX0" fmla="*/ 2976 w 12198339"/>
              <a:gd name="connsiteY0" fmla="*/ 133003 h 524488"/>
              <a:gd name="connsiteX1" fmla="*/ 4225841 w 12198339"/>
              <a:gd name="connsiteY1" fmla="*/ 33251 h 524488"/>
              <a:gd name="connsiteX2" fmla="*/ 8548460 w 12198339"/>
              <a:gd name="connsiteY2" fmla="*/ 266007 h 524488"/>
              <a:gd name="connsiteX3" fmla="*/ 12195449 w 12198339"/>
              <a:gd name="connsiteY3" fmla="*/ 0 h 524488"/>
              <a:gd name="connsiteX4" fmla="*/ 12198339 w 12198339"/>
              <a:gd name="connsiteY4" fmla="*/ 510840 h 524488"/>
              <a:gd name="connsiteX5" fmla="*/ 0 w 12198339"/>
              <a:gd name="connsiteY5" fmla="*/ 524488 h 524488"/>
              <a:gd name="connsiteX6" fmla="*/ 2976 w 12198339"/>
              <a:gd name="connsiteY6" fmla="*/ 133003 h 524488"/>
              <a:gd name="connsiteX0" fmla="*/ 0 w 12204462"/>
              <a:gd name="connsiteY0" fmla="*/ 137552 h 524488"/>
              <a:gd name="connsiteX1" fmla="*/ 4231964 w 12204462"/>
              <a:gd name="connsiteY1" fmla="*/ 33251 h 524488"/>
              <a:gd name="connsiteX2" fmla="*/ 8554583 w 12204462"/>
              <a:gd name="connsiteY2" fmla="*/ 266007 h 524488"/>
              <a:gd name="connsiteX3" fmla="*/ 12201572 w 12204462"/>
              <a:gd name="connsiteY3" fmla="*/ 0 h 524488"/>
              <a:gd name="connsiteX4" fmla="*/ 12204462 w 12204462"/>
              <a:gd name="connsiteY4" fmla="*/ 510840 h 524488"/>
              <a:gd name="connsiteX5" fmla="*/ 6123 w 12204462"/>
              <a:gd name="connsiteY5" fmla="*/ 524488 h 524488"/>
              <a:gd name="connsiteX6" fmla="*/ 0 w 12204462"/>
              <a:gd name="connsiteY6" fmla="*/ 137552 h 524488"/>
              <a:gd name="connsiteX0" fmla="*/ 26851 w 12231313"/>
              <a:gd name="connsiteY0" fmla="*/ 137552 h 524488"/>
              <a:gd name="connsiteX1" fmla="*/ 4258815 w 12231313"/>
              <a:gd name="connsiteY1" fmla="*/ 33251 h 524488"/>
              <a:gd name="connsiteX2" fmla="*/ 8581434 w 12231313"/>
              <a:gd name="connsiteY2" fmla="*/ 266007 h 524488"/>
              <a:gd name="connsiteX3" fmla="*/ 12228423 w 12231313"/>
              <a:gd name="connsiteY3" fmla="*/ 0 h 524488"/>
              <a:gd name="connsiteX4" fmla="*/ 12231313 w 12231313"/>
              <a:gd name="connsiteY4" fmla="*/ 510840 h 524488"/>
              <a:gd name="connsiteX5" fmla="*/ 32974 w 12231313"/>
              <a:gd name="connsiteY5" fmla="*/ 524488 h 524488"/>
              <a:gd name="connsiteX6" fmla="*/ 26851 w 12231313"/>
              <a:gd name="connsiteY6" fmla="*/ 137552 h 524488"/>
              <a:gd name="connsiteX0" fmla="*/ 0 w 12204462"/>
              <a:gd name="connsiteY0" fmla="*/ 137552 h 524488"/>
              <a:gd name="connsiteX1" fmla="*/ 4231964 w 12204462"/>
              <a:gd name="connsiteY1" fmla="*/ 33251 h 524488"/>
              <a:gd name="connsiteX2" fmla="*/ 8554583 w 12204462"/>
              <a:gd name="connsiteY2" fmla="*/ 266007 h 524488"/>
              <a:gd name="connsiteX3" fmla="*/ 12201572 w 12204462"/>
              <a:gd name="connsiteY3" fmla="*/ 0 h 524488"/>
              <a:gd name="connsiteX4" fmla="*/ 12204462 w 12204462"/>
              <a:gd name="connsiteY4" fmla="*/ 510840 h 524488"/>
              <a:gd name="connsiteX5" fmla="*/ 6123 w 12204462"/>
              <a:gd name="connsiteY5" fmla="*/ 524488 h 524488"/>
              <a:gd name="connsiteX6" fmla="*/ 0 w 12204462"/>
              <a:gd name="connsiteY6" fmla="*/ 137552 h 524488"/>
              <a:gd name="connsiteX0" fmla="*/ 0 w 12204462"/>
              <a:gd name="connsiteY0" fmla="*/ 137552 h 524488"/>
              <a:gd name="connsiteX1" fmla="*/ 4231964 w 12204462"/>
              <a:gd name="connsiteY1" fmla="*/ 33251 h 524488"/>
              <a:gd name="connsiteX2" fmla="*/ 8554583 w 12204462"/>
              <a:gd name="connsiteY2" fmla="*/ 266007 h 524488"/>
              <a:gd name="connsiteX3" fmla="*/ 12201572 w 12204462"/>
              <a:gd name="connsiteY3" fmla="*/ 0 h 524488"/>
              <a:gd name="connsiteX4" fmla="*/ 12204462 w 12204462"/>
              <a:gd name="connsiteY4" fmla="*/ 510840 h 524488"/>
              <a:gd name="connsiteX5" fmla="*/ 6123 w 12204462"/>
              <a:gd name="connsiteY5" fmla="*/ 524488 h 524488"/>
              <a:gd name="connsiteX6" fmla="*/ 0 w 12204462"/>
              <a:gd name="connsiteY6" fmla="*/ 137552 h 524488"/>
              <a:gd name="connsiteX0" fmla="*/ 0 w 12204462"/>
              <a:gd name="connsiteY0" fmla="*/ 160298 h 524488"/>
              <a:gd name="connsiteX1" fmla="*/ 4231964 w 12204462"/>
              <a:gd name="connsiteY1" fmla="*/ 33251 h 524488"/>
              <a:gd name="connsiteX2" fmla="*/ 8554583 w 12204462"/>
              <a:gd name="connsiteY2" fmla="*/ 266007 h 524488"/>
              <a:gd name="connsiteX3" fmla="*/ 12201572 w 12204462"/>
              <a:gd name="connsiteY3" fmla="*/ 0 h 524488"/>
              <a:gd name="connsiteX4" fmla="*/ 12204462 w 12204462"/>
              <a:gd name="connsiteY4" fmla="*/ 510840 h 524488"/>
              <a:gd name="connsiteX5" fmla="*/ 6123 w 12204462"/>
              <a:gd name="connsiteY5" fmla="*/ 524488 h 524488"/>
              <a:gd name="connsiteX6" fmla="*/ 0 w 12204462"/>
              <a:gd name="connsiteY6" fmla="*/ 160298 h 524488"/>
              <a:gd name="connsiteX0" fmla="*/ 197 w 12204659"/>
              <a:gd name="connsiteY0" fmla="*/ 160298 h 524488"/>
              <a:gd name="connsiteX1" fmla="*/ 4232161 w 12204659"/>
              <a:gd name="connsiteY1" fmla="*/ 33251 h 524488"/>
              <a:gd name="connsiteX2" fmla="*/ 8554780 w 12204659"/>
              <a:gd name="connsiteY2" fmla="*/ 266007 h 524488"/>
              <a:gd name="connsiteX3" fmla="*/ 12201769 w 12204659"/>
              <a:gd name="connsiteY3" fmla="*/ 0 h 524488"/>
              <a:gd name="connsiteX4" fmla="*/ 12204659 w 12204659"/>
              <a:gd name="connsiteY4" fmla="*/ 510840 h 524488"/>
              <a:gd name="connsiteX5" fmla="*/ 6320 w 12204659"/>
              <a:gd name="connsiteY5" fmla="*/ 524488 h 524488"/>
              <a:gd name="connsiteX6" fmla="*/ 197 w 12204659"/>
              <a:gd name="connsiteY6" fmla="*/ 160298 h 524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04659" h="524488">
                <a:moveTo>
                  <a:pt x="197" y="160298"/>
                </a:moveTo>
                <a:cubicBezTo>
                  <a:pt x="706779" y="79942"/>
                  <a:pt x="2806397" y="15633"/>
                  <a:pt x="4232161" y="33251"/>
                </a:cubicBezTo>
                <a:cubicBezTo>
                  <a:pt x="5657925" y="50869"/>
                  <a:pt x="7226512" y="271549"/>
                  <a:pt x="8554780" y="266007"/>
                </a:cubicBezTo>
                <a:cubicBezTo>
                  <a:pt x="9883048" y="260465"/>
                  <a:pt x="11573648" y="138909"/>
                  <a:pt x="12201769" y="0"/>
                </a:cubicBezTo>
                <a:cubicBezTo>
                  <a:pt x="12198232" y="222037"/>
                  <a:pt x="12200448" y="300703"/>
                  <a:pt x="12204659" y="510840"/>
                </a:cubicBezTo>
                <a:lnTo>
                  <a:pt x="6320" y="524488"/>
                </a:lnTo>
                <a:cubicBezTo>
                  <a:pt x="4421" y="293856"/>
                  <a:pt x="-1108" y="288563"/>
                  <a:pt x="197" y="160298"/>
                </a:cubicBezTo>
                <a:close/>
              </a:path>
            </a:pathLst>
          </a:custGeom>
          <a:solidFill>
            <a:srgbClr val="427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344301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ción Morada: Fotografía Comple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60FAF9-0406-6743-A9D1-223F3FD09C9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2659" y="1"/>
            <a:ext cx="12204659" cy="6858000"/>
          </a:xfrm>
        </p:spPr>
        <p:txBody>
          <a:bodyPr/>
          <a:lstStyle/>
          <a:p>
            <a:endParaRPr lang="es-ES_tradnl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4B4D430A-132F-244B-B0BC-AAE8E391A692}"/>
              </a:ext>
            </a:extLst>
          </p:cNvPr>
          <p:cNvSpPr/>
          <p:nvPr userDrawn="1"/>
        </p:nvSpPr>
        <p:spPr>
          <a:xfrm flipH="1">
            <a:off x="-12659" y="6333512"/>
            <a:ext cx="12204659" cy="524488"/>
          </a:xfrm>
          <a:custGeom>
            <a:avLst/>
            <a:gdLst>
              <a:gd name="connsiteX0" fmla="*/ 1089562 w 14318616"/>
              <a:gd name="connsiteY0" fmla="*/ 136929 h 575730"/>
              <a:gd name="connsiteX1" fmla="*/ 5312427 w 14318616"/>
              <a:gd name="connsiteY1" fmla="*/ 37177 h 575730"/>
              <a:gd name="connsiteX2" fmla="*/ 9635046 w 14318616"/>
              <a:gd name="connsiteY2" fmla="*/ 269933 h 575730"/>
              <a:gd name="connsiteX3" fmla="*/ 13276020 w 14318616"/>
              <a:gd name="connsiteY3" fmla="*/ 3926 h 575730"/>
              <a:gd name="connsiteX4" fmla="*/ 13259395 w 14318616"/>
              <a:gd name="connsiteY4" fmla="*/ 519315 h 575730"/>
              <a:gd name="connsiteX5" fmla="*/ 1072937 w 14318616"/>
              <a:gd name="connsiteY5" fmla="*/ 519315 h 575730"/>
              <a:gd name="connsiteX6" fmla="*/ 1089562 w 14318616"/>
              <a:gd name="connsiteY6" fmla="*/ 136929 h 575730"/>
              <a:gd name="connsiteX0" fmla="*/ 1089562 w 14318616"/>
              <a:gd name="connsiteY0" fmla="*/ 136929 h 575730"/>
              <a:gd name="connsiteX1" fmla="*/ 5312427 w 14318616"/>
              <a:gd name="connsiteY1" fmla="*/ 37177 h 575730"/>
              <a:gd name="connsiteX2" fmla="*/ 9635046 w 14318616"/>
              <a:gd name="connsiteY2" fmla="*/ 269933 h 575730"/>
              <a:gd name="connsiteX3" fmla="*/ 13276020 w 14318616"/>
              <a:gd name="connsiteY3" fmla="*/ 3926 h 575730"/>
              <a:gd name="connsiteX4" fmla="*/ 13259395 w 14318616"/>
              <a:gd name="connsiteY4" fmla="*/ 519315 h 575730"/>
              <a:gd name="connsiteX5" fmla="*/ 1072937 w 14318616"/>
              <a:gd name="connsiteY5" fmla="*/ 519315 h 575730"/>
              <a:gd name="connsiteX6" fmla="*/ 1089562 w 14318616"/>
              <a:gd name="connsiteY6" fmla="*/ 136929 h 575730"/>
              <a:gd name="connsiteX0" fmla="*/ 910858 w 14139912"/>
              <a:gd name="connsiteY0" fmla="*/ 136929 h 575730"/>
              <a:gd name="connsiteX1" fmla="*/ 5133723 w 14139912"/>
              <a:gd name="connsiteY1" fmla="*/ 37177 h 575730"/>
              <a:gd name="connsiteX2" fmla="*/ 9456342 w 14139912"/>
              <a:gd name="connsiteY2" fmla="*/ 269933 h 575730"/>
              <a:gd name="connsiteX3" fmla="*/ 13097316 w 14139912"/>
              <a:gd name="connsiteY3" fmla="*/ 3926 h 575730"/>
              <a:gd name="connsiteX4" fmla="*/ 13080691 w 14139912"/>
              <a:gd name="connsiteY4" fmla="*/ 519315 h 575730"/>
              <a:gd name="connsiteX5" fmla="*/ 894233 w 14139912"/>
              <a:gd name="connsiteY5" fmla="*/ 519315 h 575730"/>
              <a:gd name="connsiteX6" fmla="*/ 910858 w 14139912"/>
              <a:gd name="connsiteY6" fmla="*/ 136929 h 575730"/>
              <a:gd name="connsiteX0" fmla="*/ 910858 w 14139912"/>
              <a:gd name="connsiteY0" fmla="*/ 136929 h 575730"/>
              <a:gd name="connsiteX1" fmla="*/ 5133723 w 14139912"/>
              <a:gd name="connsiteY1" fmla="*/ 37177 h 575730"/>
              <a:gd name="connsiteX2" fmla="*/ 9456342 w 14139912"/>
              <a:gd name="connsiteY2" fmla="*/ 269933 h 575730"/>
              <a:gd name="connsiteX3" fmla="*/ 13097316 w 14139912"/>
              <a:gd name="connsiteY3" fmla="*/ 3926 h 575730"/>
              <a:gd name="connsiteX4" fmla="*/ 13080691 w 14139912"/>
              <a:gd name="connsiteY4" fmla="*/ 519315 h 575730"/>
              <a:gd name="connsiteX5" fmla="*/ 894233 w 14139912"/>
              <a:gd name="connsiteY5" fmla="*/ 519315 h 575730"/>
              <a:gd name="connsiteX6" fmla="*/ 910858 w 14139912"/>
              <a:gd name="connsiteY6" fmla="*/ 136929 h 575730"/>
              <a:gd name="connsiteX0" fmla="*/ 18762 w 13247816"/>
              <a:gd name="connsiteY0" fmla="*/ 136929 h 575730"/>
              <a:gd name="connsiteX1" fmla="*/ 4241627 w 13247816"/>
              <a:gd name="connsiteY1" fmla="*/ 37177 h 575730"/>
              <a:gd name="connsiteX2" fmla="*/ 8564246 w 13247816"/>
              <a:gd name="connsiteY2" fmla="*/ 269933 h 575730"/>
              <a:gd name="connsiteX3" fmla="*/ 12205220 w 13247816"/>
              <a:gd name="connsiteY3" fmla="*/ 3926 h 575730"/>
              <a:gd name="connsiteX4" fmla="*/ 12188595 w 13247816"/>
              <a:gd name="connsiteY4" fmla="*/ 519315 h 575730"/>
              <a:gd name="connsiteX5" fmla="*/ 2137 w 13247816"/>
              <a:gd name="connsiteY5" fmla="*/ 519315 h 575730"/>
              <a:gd name="connsiteX6" fmla="*/ 18762 w 13247816"/>
              <a:gd name="connsiteY6" fmla="*/ 136929 h 575730"/>
              <a:gd name="connsiteX0" fmla="*/ 18762 w 13247816"/>
              <a:gd name="connsiteY0" fmla="*/ 136929 h 558827"/>
              <a:gd name="connsiteX1" fmla="*/ 4241627 w 13247816"/>
              <a:gd name="connsiteY1" fmla="*/ 37177 h 558827"/>
              <a:gd name="connsiteX2" fmla="*/ 8564246 w 13247816"/>
              <a:gd name="connsiteY2" fmla="*/ 269933 h 558827"/>
              <a:gd name="connsiteX3" fmla="*/ 12205220 w 13247816"/>
              <a:gd name="connsiteY3" fmla="*/ 3926 h 558827"/>
              <a:gd name="connsiteX4" fmla="*/ 12188595 w 13247816"/>
              <a:gd name="connsiteY4" fmla="*/ 519315 h 558827"/>
              <a:gd name="connsiteX5" fmla="*/ 2137 w 13247816"/>
              <a:gd name="connsiteY5" fmla="*/ 519315 h 558827"/>
              <a:gd name="connsiteX6" fmla="*/ 18762 w 13247816"/>
              <a:gd name="connsiteY6" fmla="*/ 136929 h 558827"/>
              <a:gd name="connsiteX0" fmla="*/ 18762 w 13247816"/>
              <a:gd name="connsiteY0" fmla="*/ 136929 h 558827"/>
              <a:gd name="connsiteX1" fmla="*/ 4241627 w 13247816"/>
              <a:gd name="connsiteY1" fmla="*/ 37177 h 558827"/>
              <a:gd name="connsiteX2" fmla="*/ 8564246 w 13247816"/>
              <a:gd name="connsiteY2" fmla="*/ 269933 h 558827"/>
              <a:gd name="connsiteX3" fmla="*/ 12205220 w 13247816"/>
              <a:gd name="connsiteY3" fmla="*/ 3926 h 558827"/>
              <a:gd name="connsiteX4" fmla="*/ 12188595 w 13247816"/>
              <a:gd name="connsiteY4" fmla="*/ 519315 h 558827"/>
              <a:gd name="connsiteX5" fmla="*/ 2137 w 13247816"/>
              <a:gd name="connsiteY5" fmla="*/ 519315 h 558827"/>
              <a:gd name="connsiteX6" fmla="*/ 18762 w 13247816"/>
              <a:gd name="connsiteY6" fmla="*/ 136929 h 558827"/>
              <a:gd name="connsiteX0" fmla="*/ 18762 w 13247816"/>
              <a:gd name="connsiteY0" fmla="*/ 136929 h 519315"/>
              <a:gd name="connsiteX1" fmla="*/ 4241627 w 13247816"/>
              <a:gd name="connsiteY1" fmla="*/ 37177 h 519315"/>
              <a:gd name="connsiteX2" fmla="*/ 8564246 w 13247816"/>
              <a:gd name="connsiteY2" fmla="*/ 269933 h 519315"/>
              <a:gd name="connsiteX3" fmla="*/ 12205220 w 13247816"/>
              <a:gd name="connsiteY3" fmla="*/ 3926 h 519315"/>
              <a:gd name="connsiteX4" fmla="*/ 12188595 w 13247816"/>
              <a:gd name="connsiteY4" fmla="*/ 519315 h 519315"/>
              <a:gd name="connsiteX5" fmla="*/ 2137 w 13247816"/>
              <a:gd name="connsiteY5" fmla="*/ 519315 h 519315"/>
              <a:gd name="connsiteX6" fmla="*/ 18762 w 13247816"/>
              <a:gd name="connsiteY6" fmla="*/ 136929 h 519315"/>
              <a:gd name="connsiteX0" fmla="*/ 18762 w 12473792"/>
              <a:gd name="connsiteY0" fmla="*/ 136929 h 519315"/>
              <a:gd name="connsiteX1" fmla="*/ 4241627 w 12473792"/>
              <a:gd name="connsiteY1" fmla="*/ 37177 h 519315"/>
              <a:gd name="connsiteX2" fmla="*/ 8564246 w 12473792"/>
              <a:gd name="connsiteY2" fmla="*/ 269933 h 519315"/>
              <a:gd name="connsiteX3" fmla="*/ 12205220 w 12473792"/>
              <a:gd name="connsiteY3" fmla="*/ 3926 h 519315"/>
              <a:gd name="connsiteX4" fmla="*/ 12188595 w 12473792"/>
              <a:gd name="connsiteY4" fmla="*/ 519315 h 519315"/>
              <a:gd name="connsiteX5" fmla="*/ 2137 w 12473792"/>
              <a:gd name="connsiteY5" fmla="*/ 519315 h 519315"/>
              <a:gd name="connsiteX6" fmla="*/ 18762 w 12473792"/>
              <a:gd name="connsiteY6" fmla="*/ 136929 h 519315"/>
              <a:gd name="connsiteX0" fmla="*/ 18762 w 12473792"/>
              <a:gd name="connsiteY0" fmla="*/ 136929 h 519315"/>
              <a:gd name="connsiteX1" fmla="*/ 4241627 w 12473792"/>
              <a:gd name="connsiteY1" fmla="*/ 37177 h 519315"/>
              <a:gd name="connsiteX2" fmla="*/ 8564246 w 12473792"/>
              <a:gd name="connsiteY2" fmla="*/ 269933 h 519315"/>
              <a:gd name="connsiteX3" fmla="*/ 12205220 w 12473792"/>
              <a:gd name="connsiteY3" fmla="*/ 3926 h 519315"/>
              <a:gd name="connsiteX4" fmla="*/ 12188595 w 12473792"/>
              <a:gd name="connsiteY4" fmla="*/ 519315 h 519315"/>
              <a:gd name="connsiteX5" fmla="*/ 2137 w 12473792"/>
              <a:gd name="connsiteY5" fmla="*/ 519315 h 519315"/>
              <a:gd name="connsiteX6" fmla="*/ 18762 w 12473792"/>
              <a:gd name="connsiteY6" fmla="*/ 136929 h 519315"/>
              <a:gd name="connsiteX0" fmla="*/ 18762 w 12205220"/>
              <a:gd name="connsiteY0" fmla="*/ 136929 h 519315"/>
              <a:gd name="connsiteX1" fmla="*/ 4241627 w 12205220"/>
              <a:gd name="connsiteY1" fmla="*/ 37177 h 519315"/>
              <a:gd name="connsiteX2" fmla="*/ 8564246 w 12205220"/>
              <a:gd name="connsiteY2" fmla="*/ 269933 h 519315"/>
              <a:gd name="connsiteX3" fmla="*/ 12205220 w 12205220"/>
              <a:gd name="connsiteY3" fmla="*/ 3926 h 519315"/>
              <a:gd name="connsiteX4" fmla="*/ 12188595 w 12205220"/>
              <a:gd name="connsiteY4" fmla="*/ 519315 h 519315"/>
              <a:gd name="connsiteX5" fmla="*/ 2137 w 12205220"/>
              <a:gd name="connsiteY5" fmla="*/ 519315 h 519315"/>
              <a:gd name="connsiteX6" fmla="*/ 18762 w 12205220"/>
              <a:gd name="connsiteY6" fmla="*/ 136929 h 519315"/>
              <a:gd name="connsiteX0" fmla="*/ 18762 w 12205220"/>
              <a:gd name="connsiteY0" fmla="*/ 133003 h 515389"/>
              <a:gd name="connsiteX1" fmla="*/ 4241627 w 12205220"/>
              <a:gd name="connsiteY1" fmla="*/ 33251 h 515389"/>
              <a:gd name="connsiteX2" fmla="*/ 8564246 w 12205220"/>
              <a:gd name="connsiteY2" fmla="*/ 266007 h 515389"/>
              <a:gd name="connsiteX3" fmla="*/ 12205220 w 12205220"/>
              <a:gd name="connsiteY3" fmla="*/ 0 h 515389"/>
              <a:gd name="connsiteX4" fmla="*/ 12188595 w 12205220"/>
              <a:gd name="connsiteY4" fmla="*/ 515389 h 515389"/>
              <a:gd name="connsiteX5" fmla="*/ 2137 w 12205220"/>
              <a:gd name="connsiteY5" fmla="*/ 515389 h 515389"/>
              <a:gd name="connsiteX6" fmla="*/ 18762 w 12205220"/>
              <a:gd name="connsiteY6" fmla="*/ 133003 h 515389"/>
              <a:gd name="connsiteX0" fmla="*/ 18762 w 12224581"/>
              <a:gd name="connsiteY0" fmla="*/ 133003 h 515389"/>
              <a:gd name="connsiteX1" fmla="*/ 4241627 w 12224581"/>
              <a:gd name="connsiteY1" fmla="*/ 33251 h 515389"/>
              <a:gd name="connsiteX2" fmla="*/ 8564246 w 12224581"/>
              <a:gd name="connsiteY2" fmla="*/ 266007 h 515389"/>
              <a:gd name="connsiteX3" fmla="*/ 12205220 w 12224581"/>
              <a:gd name="connsiteY3" fmla="*/ 0 h 515389"/>
              <a:gd name="connsiteX4" fmla="*/ 12218674 w 12224581"/>
              <a:gd name="connsiteY4" fmla="*/ 515389 h 515389"/>
              <a:gd name="connsiteX5" fmla="*/ 2137 w 12224581"/>
              <a:gd name="connsiteY5" fmla="*/ 515389 h 515389"/>
              <a:gd name="connsiteX6" fmla="*/ 18762 w 12224581"/>
              <a:gd name="connsiteY6" fmla="*/ 133003 h 515389"/>
              <a:gd name="connsiteX0" fmla="*/ 18762 w 12218674"/>
              <a:gd name="connsiteY0" fmla="*/ 133003 h 515389"/>
              <a:gd name="connsiteX1" fmla="*/ 4241627 w 12218674"/>
              <a:gd name="connsiteY1" fmla="*/ 33251 h 515389"/>
              <a:gd name="connsiteX2" fmla="*/ 8564246 w 12218674"/>
              <a:gd name="connsiteY2" fmla="*/ 266007 h 515389"/>
              <a:gd name="connsiteX3" fmla="*/ 12205220 w 12218674"/>
              <a:gd name="connsiteY3" fmla="*/ 0 h 515389"/>
              <a:gd name="connsiteX4" fmla="*/ 12218674 w 12218674"/>
              <a:gd name="connsiteY4" fmla="*/ 515389 h 515389"/>
              <a:gd name="connsiteX5" fmla="*/ 2137 w 12218674"/>
              <a:gd name="connsiteY5" fmla="*/ 515389 h 515389"/>
              <a:gd name="connsiteX6" fmla="*/ 18762 w 12218674"/>
              <a:gd name="connsiteY6" fmla="*/ 133003 h 515389"/>
              <a:gd name="connsiteX0" fmla="*/ 18762 w 12218674"/>
              <a:gd name="connsiteY0" fmla="*/ 133003 h 515389"/>
              <a:gd name="connsiteX1" fmla="*/ 4241627 w 12218674"/>
              <a:gd name="connsiteY1" fmla="*/ 33251 h 515389"/>
              <a:gd name="connsiteX2" fmla="*/ 8564246 w 12218674"/>
              <a:gd name="connsiteY2" fmla="*/ 266007 h 515389"/>
              <a:gd name="connsiteX3" fmla="*/ 12211235 w 12218674"/>
              <a:gd name="connsiteY3" fmla="*/ 0 h 515389"/>
              <a:gd name="connsiteX4" fmla="*/ 12218674 w 12218674"/>
              <a:gd name="connsiteY4" fmla="*/ 515389 h 515389"/>
              <a:gd name="connsiteX5" fmla="*/ 2137 w 12218674"/>
              <a:gd name="connsiteY5" fmla="*/ 515389 h 515389"/>
              <a:gd name="connsiteX6" fmla="*/ 18762 w 12218674"/>
              <a:gd name="connsiteY6" fmla="*/ 133003 h 515389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8762 w 12214125"/>
              <a:gd name="connsiteY0" fmla="*/ 133003 h 550791"/>
              <a:gd name="connsiteX1" fmla="*/ 4241627 w 12214125"/>
              <a:gd name="connsiteY1" fmla="*/ 33251 h 550791"/>
              <a:gd name="connsiteX2" fmla="*/ 8564246 w 12214125"/>
              <a:gd name="connsiteY2" fmla="*/ 266007 h 550791"/>
              <a:gd name="connsiteX3" fmla="*/ 12211235 w 12214125"/>
              <a:gd name="connsiteY3" fmla="*/ 0 h 550791"/>
              <a:gd name="connsiteX4" fmla="*/ 12214125 w 12214125"/>
              <a:gd name="connsiteY4" fmla="*/ 510840 h 550791"/>
              <a:gd name="connsiteX5" fmla="*/ 2137 w 12214125"/>
              <a:gd name="connsiteY5" fmla="*/ 515389 h 550791"/>
              <a:gd name="connsiteX6" fmla="*/ 18762 w 12214125"/>
              <a:gd name="connsiteY6" fmla="*/ 133003 h 550791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4472 w 12209835"/>
              <a:gd name="connsiteY0" fmla="*/ 133003 h 519938"/>
              <a:gd name="connsiteX1" fmla="*/ 4237337 w 12209835"/>
              <a:gd name="connsiteY1" fmla="*/ 33251 h 519938"/>
              <a:gd name="connsiteX2" fmla="*/ 8559956 w 12209835"/>
              <a:gd name="connsiteY2" fmla="*/ 266007 h 519938"/>
              <a:gd name="connsiteX3" fmla="*/ 12206945 w 12209835"/>
              <a:gd name="connsiteY3" fmla="*/ 0 h 519938"/>
              <a:gd name="connsiteX4" fmla="*/ 12209835 w 12209835"/>
              <a:gd name="connsiteY4" fmla="*/ 510840 h 519938"/>
              <a:gd name="connsiteX5" fmla="*/ 2397 w 12209835"/>
              <a:gd name="connsiteY5" fmla="*/ 519938 h 519938"/>
              <a:gd name="connsiteX6" fmla="*/ 14472 w 12209835"/>
              <a:gd name="connsiteY6" fmla="*/ 133003 h 519938"/>
              <a:gd name="connsiteX0" fmla="*/ 12075 w 12207438"/>
              <a:gd name="connsiteY0" fmla="*/ 133003 h 519938"/>
              <a:gd name="connsiteX1" fmla="*/ 4234940 w 12207438"/>
              <a:gd name="connsiteY1" fmla="*/ 33251 h 519938"/>
              <a:gd name="connsiteX2" fmla="*/ 8557559 w 12207438"/>
              <a:gd name="connsiteY2" fmla="*/ 266007 h 519938"/>
              <a:gd name="connsiteX3" fmla="*/ 12204548 w 12207438"/>
              <a:gd name="connsiteY3" fmla="*/ 0 h 519938"/>
              <a:gd name="connsiteX4" fmla="*/ 12207438 w 12207438"/>
              <a:gd name="connsiteY4" fmla="*/ 510840 h 519938"/>
              <a:gd name="connsiteX5" fmla="*/ 0 w 12207438"/>
              <a:gd name="connsiteY5" fmla="*/ 519938 h 519938"/>
              <a:gd name="connsiteX6" fmla="*/ 12075 w 12207438"/>
              <a:gd name="connsiteY6" fmla="*/ 133003 h 519938"/>
              <a:gd name="connsiteX0" fmla="*/ 71215 w 12266578"/>
              <a:gd name="connsiteY0" fmla="*/ 133003 h 519938"/>
              <a:gd name="connsiteX1" fmla="*/ 4294080 w 12266578"/>
              <a:gd name="connsiteY1" fmla="*/ 33251 h 519938"/>
              <a:gd name="connsiteX2" fmla="*/ 8616699 w 12266578"/>
              <a:gd name="connsiteY2" fmla="*/ 266007 h 519938"/>
              <a:gd name="connsiteX3" fmla="*/ 12263688 w 12266578"/>
              <a:gd name="connsiteY3" fmla="*/ 0 h 519938"/>
              <a:gd name="connsiteX4" fmla="*/ 12266578 w 12266578"/>
              <a:gd name="connsiteY4" fmla="*/ 510840 h 519938"/>
              <a:gd name="connsiteX5" fmla="*/ 0 w 12266578"/>
              <a:gd name="connsiteY5" fmla="*/ 519938 h 519938"/>
              <a:gd name="connsiteX6" fmla="*/ 71215 w 12266578"/>
              <a:gd name="connsiteY6" fmla="*/ 133003 h 519938"/>
              <a:gd name="connsiteX0" fmla="*/ 2976 w 12198339"/>
              <a:gd name="connsiteY0" fmla="*/ 133003 h 524488"/>
              <a:gd name="connsiteX1" fmla="*/ 4225841 w 12198339"/>
              <a:gd name="connsiteY1" fmla="*/ 33251 h 524488"/>
              <a:gd name="connsiteX2" fmla="*/ 8548460 w 12198339"/>
              <a:gd name="connsiteY2" fmla="*/ 266007 h 524488"/>
              <a:gd name="connsiteX3" fmla="*/ 12195449 w 12198339"/>
              <a:gd name="connsiteY3" fmla="*/ 0 h 524488"/>
              <a:gd name="connsiteX4" fmla="*/ 12198339 w 12198339"/>
              <a:gd name="connsiteY4" fmla="*/ 510840 h 524488"/>
              <a:gd name="connsiteX5" fmla="*/ 0 w 12198339"/>
              <a:gd name="connsiteY5" fmla="*/ 524488 h 524488"/>
              <a:gd name="connsiteX6" fmla="*/ 2976 w 12198339"/>
              <a:gd name="connsiteY6" fmla="*/ 133003 h 524488"/>
              <a:gd name="connsiteX0" fmla="*/ 0 w 12204462"/>
              <a:gd name="connsiteY0" fmla="*/ 137552 h 524488"/>
              <a:gd name="connsiteX1" fmla="*/ 4231964 w 12204462"/>
              <a:gd name="connsiteY1" fmla="*/ 33251 h 524488"/>
              <a:gd name="connsiteX2" fmla="*/ 8554583 w 12204462"/>
              <a:gd name="connsiteY2" fmla="*/ 266007 h 524488"/>
              <a:gd name="connsiteX3" fmla="*/ 12201572 w 12204462"/>
              <a:gd name="connsiteY3" fmla="*/ 0 h 524488"/>
              <a:gd name="connsiteX4" fmla="*/ 12204462 w 12204462"/>
              <a:gd name="connsiteY4" fmla="*/ 510840 h 524488"/>
              <a:gd name="connsiteX5" fmla="*/ 6123 w 12204462"/>
              <a:gd name="connsiteY5" fmla="*/ 524488 h 524488"/>
              <a:gd name="connsiteX6" fmla="*/ 0 w 12204462"/>
              <a:gd name="connsiteY6" fmla="*/ 137552 h 524488"/>
              <a:gd name="connsiteX0" fmla="*/ 26851 w 12231313"/>
              <a:gd name="connsiteY0" fmla="*/ 137552 h 524488"/>
              <a:gd name="connsiteX1" fmla="*/ 4258815 w 12231313"/>
              <a:gd name="connsiteY1" fmla="*/ 33251 h 524488"/>
              <a:gd name="connsiteX2" fmla="*/ 8581434 w 12231313"/>
              <a:gd name="connsiteY2" fmla="*/ 266007 h 524488"/>
              <a:gd name="connsiteX3" fmla="*/ 12228423 w 12231313"/>
              <a:gd name="connsiteY3" fmla="*/ 0 h 524488"/>
              <a:gd name="connsiteX4" fmla="*/ 12231313 w 12231313"/>
              <a:gd name="connsiteY4" fmla="*/ 510840 h 524488"/>
              <a:gd name="connsiteX5" fmla="*/ 32974 w 12231313"/>
              <a:gd name="connsiteY5" fmla="*/ 524488 h 524488"/>
              <a:gd name="connsiteX6" fmla="*/ 26851 w 12231313"/>
              <a:gd name="connsiteY6" fmla="*/ 137552 h 524488"/>
              <a:gd name="connsiteX0" fmla="*/ 0 w 12204462"/>
              <a:gd name="connsiteY0" fmla="*/ 137552 h 524488"/>
              <a:gd name="connsiteX1" fmla="*/ 4231964 w 12204462"/>
              <a:gd name="connsiteY1" fmla="*/ 33251 h 524488"/>
              <a:gd name="connsiteX2" fmla="*/ 8554583 w 12204462"/>
              <a:gd name="connsiteY2" fmla="*/ 266007 h 524488"/>
              <a:gd name="connsiteX3" fmla="*/ 12201572 w 12204462"/>
              <a:gd name="connsiteY3" fmla="*/ 0 h 524488"/>
              <a:gd name="connsiteX4" fmla="*/ 12204462 w 12204462"/>
              <a:gd name="connsiteY4" fmla="*/ 510840 h 524488"/>
              <a:gd name="connsiteX5" fmla="*/ 6123 w 12204462"/>
              <a:gd name="connsiteY5" fmla="*/ 524488 h 524488"/>
              <a:gd name="connsiteX6" fmla="*/ 0 w 12204462"/>
              <a:gd name="connsiteY6" fmla="*/ 137552 h 524488"/>
              <a:gd name="connsiteX0" fmla="*/ 0 w 12204462"/>
              <a:gd name="connsiteY0" fmla="*/ 137552 h 524488"/>
              <a:gd name="connsiteX1" fmla="*/ 4231964 w 12204462"/>
              <a:gd name="connsiteY1" fmla="*/ 33251 h 524488"/>
              <a:gd name="connsiteX2" fmla="*/ 8554583 w 12204462"/>
              <a:gd name="connsiteY2" fmla="*/ 266007 h 524488"/>
              <a:gd name="connsiteX3" fmla="*/ 12201572 w 12204462"/>
              <a:gd name="connsiteY3" fmla="*/ 0 h 524488"/>
              <a:gd name="connsiteX4" fmla="*/ 12204462 w 12204462"/>
              <a:gd name="connsiteY4" fmla="*/ 510840 h 524488"/>
              <a:gd name="connsiteX5" fmla="*/ 6123 w 12204462"/>
              <a:gd name="connsiteY5" fmla="*/ 524488 h 524488"/>
              <a:gd name="connsiteX6" fmla="*/ 0 w 12204462"/>
              <a:gd name="connsiteY6" fmla="*/ 137552 h 524488"/>
              <a:gd name="connsiteX0" fmla="*/ 0 w 12204462"/>
              <a:gd name="connsiteY0" fmla="*/ 160298 h 524488"/>
              <a:gd name="connsiteX1" fmla="*/ 4231964 w 12204462"/>
              <a:gd name="connsiteY1" fmla="*/ 33251 h 524488"/>
              <a:gd name="connsiteX2" fmla="*/ 8554583 w 12204462"/>
              <a:gd name="connsiteY2" fmla="*/ 266007 h 524488"/>
              <a:gd name="connsiteX3" fmla="*/ 12201572 w 12204462"/>
              <a:gd name="connsiteY3" fmla="*/ 0 h 524488"/>
              <a:gd name="connsiteX4" fmla="*/ 12204462 w 12204462"/>
              <a:gd name="connsiteY4" fmla="*/ 510840 h 524488"/>
              <a:gd name="connsiteX5" fmla="*/ 6123 w 12204462"/>
              <a:gd name="connsiteY5" fmla="*/ 524488 h 524488"/>
              <a:gd name="connsiteX6" fmla="*/ 0 w 12204462"/>
              <a:gd name="connsiteY6" fmla="*/ 160298 h 524488"/>
              <a:gd name="connsiteX0" fmla="*/ 197 w 12204659"/>
              <a:gd name="connsiteY0" fmla="*/ 160298 h 524488"/>
              <a:gd name="connsiteX1" fmla="*/ 4232161 w 12204659"/>
              <a:gd name="connsiteY1" fmla="*/ 33251 h 524488"/>
              <a:gd name="connsiteX2" fmla="*/ 8554780 w 12204659"/>
              <a:gd name="connsiteY2" fmla="*/ 266007 h 524488"/>
              <a:gd name="connsiteX3" fmla="*/ 12201769 w 12204659"/>
              <a:gd name="connsiteY3" fmla="*/ 0 h 524488"/>
              <a:gd name="connsiteX4" fmla="*/ 12204659 w 12204659"/>
              <a:gd name="connsiteY4" fmla="*/ 510840 h 524488"/>
              <a:gd name="connsiteX5" fmla="*/ 6320 w 12204659"/>
              <a:gd name="connsiteY5" fmla="*/ 524488 h 524488"/>
              <a:gd name="connsiteX6" fmla="*/ 197 w 12204659"/>
              <a:gd name="connsiteY6" fmla="*/ 160298 h 524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04659" h="524488">
                <a:moveTo>
                  <a:pt x="197" y="160298"/>
                </a:moveTo>
                <a:cubicBezTo>
                  <a:pt x="706779" y="79942"/>
                  <a:pt x="2806397" y="15633"/>
                  <a:pt x="4232161" y="33251"/>
                </a:cubicBezTo>
                <a:cubicBezTo>
                  <a:pt x="5657925" y="50869"/>
                  <a:pt x="7226512" y="271549"/>
                  <a:pt x="8554780" y="266007"/>
                </a:cubicBezTo>
                <a:cubicBezTo>
                  <a:pt x="9883048" y="260465"/>
                  <a:pt x="11573648" y="138909"/>
                  <a:pt x="12201769" y="0"/>
                </a:cubicBezTo>
                <a:cubicBezTo>
                  <a:pt x="12198232" y="222037"/>
                  <a:pt x="12200448" y="300703"/>
                  <a:pt x="12204659" y="510840"/>
                </a:cubicBezTo>
                <a:lnTo>
                  <a:pt x="6320" y="524488"/>
                </a:lnTo>
                <a:cubicBezTo>
                  <a:pt x="4421" y="293856"/>
                  <a:pt x="-1108" y="288563"/>
                  <a:pt x="197" y="160298"/>
                </a:cubicBezTo>
                <a:close/>
              </a:path>
            </a:pathLst>
          </a:custGeom>
          <a:solidFill>
            <a:srgbClr val="891C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73CE1D25-DF2A-7144-BAC9-B0B5B225D5C4}"/>
              </a:ext>
            </a:extLst>
          </p:cNvPr>
          <p:cNvSpPr/>
          <p:nvPr userDrawn="1"/>
        </p:nvSpPr>
        <p:spPr>
          <a:xfrm>
            <a:off x="-9297" y="6350924"/>
            <a:ext cx="12204659" cy="524488"/>
          </a:xfrm>
          <a:custGeom>
            <a:avLst/>
            <a:gdLst>
              <a:gd name="connsiteX0" fmla="*/ 1089562 w 14318616"/>
              <a:gd name="connsiteY0" fmla="*/ 136929 h 575730"/>
              <a:gd name="connsiteX1" fmla="*/ 5312427 w 14318616"/>
              <a:gd name="connsiteY1" fmla="*/ 37177 h 575730"/>
              <a:gd name="connsiteX2" fmla="*/ 9635046 w 14318616"/>
              <a:gd name="connsiteY2" fmla="*/ 269933 h 575730"/>
              <a:gd name="connsiteX3" fmla="*/ 13276020 w 14318616"/>
              <a:gd name="connsiteY3" fmla="*/ 3926 h 575730"/>
              <a:gd name="connsiteX4" fmla="*/ 13259395 w 14318616"/>
              <a:gd name="connsiteY4" fmla="*/ 519315 h 575730"/>
              <a:gd name="connsiteX5" fmla="*/ 1072937 w 14318616"/>
              <a:gd name="connsiteY5" fmla="*/ 519315 h 575730"/>
              <a:gd name="connsiteX6" fmla="*/ 1089562 w 14318616"/>
              <a:gd name="connsiteY6" fmla="*/ 136929 h 575730"/>
              <a:gd name="connsiteX0" fmla="*/ 1089562 w 14318616"/>
              <a:gd name="connsiteY0" fmla="*/ 136929 h 575730"/>
              <a:gd name="connsiteX1" fmla="*/ 5312427 w 14318616"/>
              <a:gd name="connsiteY1" fmla="*/ 37177 h 575730"/>
              <a:gd name="connsiteX2" fmla="*/ 9635046 w 14318616"/>
              <a:gd name="connsiteY2" fmla="*/ 269933 h 575730"/>
              <a:gd name="connsiteX3" fmla="*/ 13276020 w 14318616"/>
              <a:gd name="connsiteY3" fmla="*/ 3926 h 575730"/>
              <a:gd name="connsiteX4" fmla="*/ 13259395 w 14318616"/>
              <a:gd name="connsiteY4" fmla="*/ 519315 h 575730"/>
              <a:gd name="connsiteX5" fmla="*/ 1072937 w 14318616"/>
              <a:gd name="connsiteY5" fmla="*/ 519315 h 575730"/>
              <a:gd name="connsiteX6" fmla="*/ 1089562 w 14318616"/>
              <a:gd name="connsiteY6" fmla="*/ 136929 h 575730"/>
              <a:gd name="connsiteX0" fmla="*/ 910858 w 14139912"/>
              <a:gd name="connsiteY0" fmla="*/ 136929 h 575730"/>
              <a:gd name="connsiteX1" fmla="*/ 5133723 w 14139912"/>
              <a:gd name="connsiteY1" fmla="*/ 37177 h 575730"/>
              <a:gd name="connsiteX2" fmla="*/ 9456342 w 14139912"/>
              <a:gd name="connsiteY2" fmla="*/ 269933 h 575730"/>
              <a:gd name="connsiteX3" fmla="*/ 13097316 w 14139912"/>
              <a:gd name="connsiteY3" fmla="*/ 3926 h 575730"/>
              <a:gd name="connsiteX4" fmla="*/ 13080691 w 14139912"/>
              <a:gd name="connsiteY4" fmla="*/ 519315 h 575730"/>
              <a:gd name="connsiteX5" fmla="*/ 894233 w 14139912"/>
              <a:gd name="connsiteY5" fmla="*/ 519315 h 575730"/>
              <a:gd name="connsiteX6" fmla="*/ 910858 w 14139912"/>
              <a:gd name="connsiteY6" fmla="*/ 136929 h 575730"/>
              <a:gd name="connsiteX0" fmla="*/ 910858 w 14139912"/>
              <a:gd name="connsiteY0" fmla="*/ 136929 h 575730"/>
              <a:gd name="connsiteX1" fmla="*/ 5133723 w 14139912"/>
              <a:gd name="connsiteY1" fmla="*/ 37177 h 575730"/>
              <a:gd name="connsiteX2" fmla="*/ 9456342 w 14139912"/>
              <a:gd name="connsiteY2" fmla="*/ 269933 h 575730"/>
              <a:gd name="connsiteX3" fmla="*/ 13097316 w 14139912"/>
              <a:gd name="connsiteY3" fmla="*/ 3926 h 575730"/>
              <a:gd name="connsiteX4" fmla="*/ 13080691 w 14139912"/>
              <a:gd name="connsiteY4" fmla="*/ 519315 h 575730"/>
              <a:gd name="connsiteX5" fmla="*/ 894233 w 14139912"/>
              <a:gd name="connsiteY5" fmla="*/ 519315 h 575730"/>
              <a:gd name="connsiteX6" fmla="*/ 910858 w 14139912"/>
              <a:gd name="connsiteY6" fmla="*/ 136929 h 575730"/>
              <a:gd name="connsiteX0" fmla="*/ 18762 w 13247816"/>
              <a:gd name="connsiteY0" fmla="*/ 136929 h 575730"/>
              <a:gd name="connsiteX1" fmla="*/ 4241627 w 13247816"/>
              <a:gd name="connsiteY1" fmla="*/ 37177 h 575730"/>
              <a:gd name="connsiteX2" fmla="*/ 8564246 w 13247816"/>
              <a:gd name="connsiteY2" fmla="*/ 269933 h 575730"/>
              <a:gd name="connsiteX3" fmla="*/ 12205220 w 13247816"/>
              <a:gd name="connsiteY3" fmla="*/ 3926 h 575730"/>
              <a:gd name="connsiteX4" fmla="*/ 12188595 w 13247816"/>
              <a:gd name="connsiteY4" fmla="*/ 519315 h 575730"/>
              <a:gd name="connsiteX5" fmla="*/ 2137 w 13247816"/>
              <a:gd name="connsiteY5" fmla="*/ 519315 h 575730"/>
              <a:gd name="connsiteX6" fmla="*/ 18762 w 13247816"/>
              <a:gd name="connsiteY6" fmla="*/ 136929 h 575730"/>
              <a:gd name="connsiteX0" fmla="*/ 18762 w 13247816"/>
              <a:gd name="connsiteY0" fmla="*/ 136929 h 558827"/>
              <a:gd name="connsiteX1" fmla="*/ 4241627 w 13247816"/>
              <a:gd name="connsiteY1" fmla="*/ 37177 h 558827"/>
              <a:gd name="connsiteX2" fmla="*/ 8564246 w 13247816"/>
              <a:gd name="connsiteY2" fmla="*/ 269933 h 558827"/>
              <a:gd name="connsiteX3" fmla="*/ 12205220 w 13247816"/>
              <a:gd name="connsiteY3" fmla="*/ 3926 h 558827"/>
              <a:gd name="connsiteX4" fmla="*/ 12188595 w 13247816"/>
              <a:gd name="connsiteY4" fmla="*/ 519315 h 558827"/>
              <a:gd name="connsiteX5" fmla="*/ 2137 w 13247816"/>
              <a:gd name="connsiteY5" fmla="*/ 519315 h 558827"/>
              <a:gd name="connsiteX6" fmla="*/ 18762 w 13247816"/>
              <a:gd name="connsiteY6" fmla="*/ 136929 h 558827"/>
              <a:gd name="connsiteX0" fmla="*/ 18762 w 13247816"/>
              <a:gd name="connsiteY0" fmla="*/ 136929 h 558827"/>
              <a:gd name="connsiteX1" fmla="*/ 4241627 w 13247816"/>
              <a:gd name="connsiteY1" fmla="*/ 37177 h 558827"/>
              <a:gd name="connsiteX2" fmla="*/ 8564246 w 13247816"/>
              <a:gd name="connsiteY2" fmla="*/ 269933 h 558827"/>
              <a:gd name="connsiteX3" fmla="*/ 12205220 w 13247816"/>
              <a:gd name="connsiteY3" fmla="*/ 3926 h 558827"/>
              <a:gd name="connsiteX4" fmla="*/ 12188595 w 13247816"/>
              <a:gd name="connsiteY4" fmla="*/ 519315 h 558827"/>
              <a:gd name="connsiteX5" fmla="*/ 2137 w 13247816"/>
              <a:gd name="connsiteY5" fmla="*/ 519315 h 558827"/>
              <a:gd name="connsiteX6" fmla="*/ 18762 w 13247816"/>
              <a:gd name="connsiteY6" fmla="*/ 136929 h 558827"/>
              <a:gd name="connsiteX0" fmla="*/ 18762 w 13247816"/>
              <a:gd name="connsiteY0" fmla="*/ 136929 h 519315"/>
              <a:gd name="connsiteX1" fmla="*/ 4241627 w 13247816"/>
              <a:gd name="connsiteY1" fmla="*/ 37177 h 519315"/>
              <a:gd name="connsiteX2" fmla="*/ 8564246 w 13247816"/>
              <a:gd name="connsiteY2" fmla="*/ 269933 h 519315"/>
              <a:gd name="connsiteX3" fmla="*/ 12205220 w 13247816"/>
              <a:gd name="connsiteY3" fmla="*/ 3926 h 519315"/>
              <a:gd name="connsiteX4" fmla="*/ 12188595 w 13247816"/>
              <a:gd name="connsiteY4" fmla="*/ 519315 h 519315"/>
              <a:gd name="connsiteX5" fmla="*/ 2137 w 13247816"/>
              <a:gd name="connsiteY5" fmla="*/ 519315 h 519315"/>
              <a:gd name="connsiteX6" fmla="*/ 18762 w 13247816"/>
              <a:gd name="connsiteY6" fmla="*/ 136929 h 519315"/>
              <a:gd name="connsiteX0" fmla="*/ 18762 w 12473792"/>
              <a:gd name="connsiteY0" fmla="*/ 136929 h 519315"/>
              <a:gd name="connsiteX1" fmla="*/ 4241627 w 12473792"/>
              <a:gd name="connsiteY1" fmla="*/ 37177 h 519315"/>
              <a:gd name="connsiteX2" fmla="*/ 8564246 w 12473792"/>
              <a:gd name="connsiteY2" fmla="*/ 269933 h 519315"/>
              <a:gd name="connsiteX3" fmla="*/ 12205220 w 12473792"/>
              <a:gd name="connsiteY3" fmla="*/ 3926 h 519315"/>
              <a:gd name="connsiteX4" fmla="*/ 12188595 w 12473792"/>
              <a:gd name="connsiteY4" fmla="*/ 519315 h 519315"/>
              <a:gd name="connsiteX5" fmla="*/ 2137 w 12473792"/>
              <a:gd name="connsiteY5" fmla="*/ 519315 h 519315"/>
              <a:gd name="connsiteX6" fmla="*/ 18762 w 12473792"/>
              <a:gd name="connsiteY6" fmla="*/ 136929 h 519315"/>
              <a:gd name="connsiteX0" fmla="*/ 18762 w 12473792"/>
              <a:gd name="connsiteY0" fmla="*/ 136929 h 519315"/>
              <a:gd name="connsiteX1" fmla="*/ 4241627 w 12473792"/>
              <a:gd name="connsiteY1" fmla="*/ 37177 h 519315"/>
              <a:gd name="connsiteX2" fmla="*/ 8564246 w 12473792"/>
              <a:gd name="connsiteY2" fmla="*/ 269933 h 519315"/>
              <a:gd name="connsiteX3" fmla="*/ 12205220 w 12473792"/>
              <a:gd name="connsiteY3" fmla="*/ 3926 h 519315"/>
              <a:gd name="connsiteX4" fmla="*/ 12188595 w 12473792"/>
              <a:gd name="connsiteY4" fmla="*/ 519315 h 519315"/>
              <a:gd name="connsiteX5" fmla="*/ 2137 w 12473792"/>
              <a:gd name="connsiteY5" fmla="*/ 519315 h 519315"/>
              <a:gd name="connsiteX6" fmla="*/ 18762 w 12473792"/>
              <a:gd name="connsiteY6" fmla="*/ 136929 h 519315"/>
              <a:gd name="connsiteX0" fmla="*/ 18762 w 12205220"/>
              <a:gd name="connsiteY0" fmla="*/ 136929 h 519315"/>
              <a:gd name="connsiteX1" fmla="*/ 4241627 w 12205220"/>
              <a:gd name="connsiteY1" fmla="*/ 37177 h 519315"/>
              <a:gd name="connsiteX2" fmla="*/ 8564246 w 12205220"/>
              <a:gd name="connsiteY2" fmla="*/ 269933 h 519315"/>
              <a:gd name="connsiteX3" fmla="*/ 12205220 w 12205220"/>
              <a:gd name="connsiteY3" fmla="*/ 3926 h 519315"/>
              <a:gd name="connsiteX4" fmla="*/ 12188595 w 12205220"/>
              <a:gd name="connsiteY4" fmla="*/ 519315 h 519315"/>
              <a:gd name="connsiteX5" fmla="*/ 2137 w 12205220"/>
              <a:gd name="connsiteY5" fmla="*/ 519315 h 519315"/>
              <a:gd name="connsiteX6" fmla="*/ 18762 w 12205220"/>
              <a:gd name="connsiteY6" fmla="*/ 136929 h 519315"/>
              <a:gd name="connsiteX0" fmla="*/ 18762 w 12205220"/>
              <a:gd name="connsiteY0" fmla="*/ 133003 h 515389"/>
              <a:gd name="connsiteX1" fmla="*/ 4241627 w 12205220"/>
              <a:gd name="connsiteY1" fmla="*/ 33251 h 515389"/>
              <a:gd name="connsiteX2" fmla="*/ 8564246 w 12205220"/>
              <a:gd name="connsiteY2" fmla="*/ 266007 h 515389"/>
              <a:gd name="connsiteX3" fmla="*/ 12205220 w 12205220"/>
              <a:gd name="connsiteY3" fmla="*/ 0 h 515389"/>
              <a:gd name="connsiteX4" fmla="*/ 12188595 w 12205220"/>
              <a:gd name="connsiteY4" fmla="*/ 515389 h 515389"/>
              <a:gd name="connsiteX5" fmla="*/ 2137 w 12205220"/>
              <a:gd name="connsiteY5" fmla="*/ 515389 h 515389"/>
              <a:gd name="connsiteX6" fmla="*/ 18762 w 12205220"/>
              <a:gd name="connsiteY6" fmla="*/ 133003 h 515389"/>
              <a:gd name="connsiteX0" fmla="*/ 18762 w 12224581"/>
              <a:gd name="connsiteY0" fmla="*/ 133003 h 515389"/>
              <a:gd name="connsiteX1" fmla="*/ 4241627 w 12224581"/>
              <a:gd name="connsiteY1" fmla="*/ 33251 h 515389"/>
              <a:gd name="connsiteX2" fmla="*/ 8564246 w 12224581"/>
              <a:gd name="connsiteY2" fmla="*/ 266007 h 515389"/>
              <a:gd name="connsiteX3" fmla="*/ 12205220 w 12224581"/>
              <a:gd name="connsiteY3" fmla="*/ 0 h 515389"/>
              <a:gd name="connsiteX4" fmla="*/ 12218674 w 12224581"/>
              <a:gd name="connsiteY4" fmla="*/ 515389 h 515389"/>
              <a:gd name="connsiteX5" fmla="*/ 2137 w 12224581"/>
              <a:gd name="connsiteY5" fmla="*/ 515389 h 515389"/>
              <a:gd name="connsiteX6" fmla="*/ 18762 w 12224581"/>
              <a:gd name="connsiteY6" fmla="*/ 133003 h 515389"/>
              <a:gd name="connsiteX0" fmla="*/ 18762 w 12218674"/>
              <a:gd name="connsiteY0" fmla="*/ 133003 h 515389"/>
              <a:gd name="connsiteX1" fmla="*/ 4241627 w 12218674"/>
              <a:gd name="connsiteY1" fmla="*/ 33251 h 515389"/>
              <a:gd name="connsiteX2" fmla="*/ 8564246 w 12218674"/>
              <a:gd name="connsiteY2" fmla="*/ 266007 h 515389"/>
              <a:gd name="connsiteX3" fmla="*/ 12205220 w 12218674"/>
              <a:gd name="connsiteY3" fmla="*/ 0 h 515389"/>
              <a:gd name="connsiteX4" fmla="*/ 12218674 w 12218674"/>
              <a:gd name="connsiteY4" fmla="*/ 515389 h 515389"/>
              <a:gd name="connsiteX5" fmla="*/ 2137 w 12218674"/>
              <a:gd name="connsiteY5" fmla="*/ 515389 h 515389"/>
              <a:gd name="connsiteX6" fmla="*/ 18762 w 12218674"/>
              <a:gd name="connsiteY6" fmla="*/ 133003 h 515389"/>
              <a:gd name="connsiteX0" fmla="*/ 18762 w 12218674"/>
              <a:gd name="connsiteY0" fmla="*/ 133003 h 515389"/>
              <a:gd name="connsiteX1" fmla="*/ 4241627 w 12218674"/>
              <a:gd name="connsiteY1" fmla="*/ 33251 h 515389"/>
              <a:gd name="connsiteX2" fmla="*/ 8564246 w 12218674"/>
              <a:gd name="connsiteY2" fmla="*/ 266007 h 515389"/>
              <a:gd name="connsiteX3" fmla="*/ 12211235 w 12218674"/>
              <a:gd name="connsiteY3" fmla="*/ 0 h 515389"/>
              <a:gd name="connsiteX4" fmla="*/ 12218674 w 12218674"/>
              <a:gd name="connsiteY4" fmla="*/ 515389 h 515389"/>
              <a:gd name="connsiteX5" fmla="*/ 2137 w 12218674"/>
              <a:gd name="connsiteY5" fmla="*/ 515389 h 515389"/>
              <a:gd name="connsiteX6" fmla="*/ 18762 w 12218674"/>
              <a:gd name="connsiteY6" fmla="*/ 133003 h 515389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8762 w 12214125"/>
              <a:gd name="connsiteY0" fmla="*/ 133003 h 550791"/>
              <a:gd name="connsiteX1" fmla="*/ 4241627 w 12214125"/>
              <a:gd name="connsiteY1" fmla="*/ 33251 h 550791"/>
              <a:gd name="connsiteX2" fmla="*/ 8564246 w 12214125"/>
              <a:gd name="connsiteY2" fmla="*/ 266007 h 550791"/>
              <a:gd name="connsiteX3" fmla="*/ 12211235 w 12214125"/>
              <a:gd name="connsiteY3" fmla="*/ 0 h 550791"/>
              <a:gd name="connsiteX4" fmla="*/ 12214125 w 12214125"/>
              <a:gd name="connsiteY4" fmla="*/ 510840 h 550791"/>
              <a:gd name="connsiteX5" fmla="*/ 2137 w 12214125"/>
              <a:gd name="connsiteY5" fmla="*/ 515389 h 550791"/>
              <a:gd name="connsiteX6" fmla="*/ 18762 w 12214125"/>
              <a:gd name="connsiteY6" fmla="*/ 133003 h 550791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4472 w 12209835"/>
              <a:gd name="connsiteY0" fmla="*/ 133003 h 519938"/>
              <a:gd name="connsiteX1" fmla="*/ 4237337 w 12209835"/>
              <a:gd name="connsiteY1" fmla="*/ 33251 h 519938"/>
              <a:gd name="connsiteX2" fmla="*/ 8559956 w 12209835"/>
              <a:gd name="connsiteY2" fmla="*/ 266007 h 519938"/>
              <a:gd name="connsiteX3" fmla="*/ 12206945 w 12209835"/>
              <a:gd name="connsiteY3" fmla="*/ 0 h 519938"/>
              <a:gd name="connsiteX4" fmla="*/ 12209835 w 12209835"/>
              <a:gd name="connsiteY4" fmla="*/ 510840 h 519938"/>
              <a:gd name="connsiteX5" fmla="*/ 2397 w 12209835"/>
              <a:gd name="connsiteY5" fmla="*/ 519938 h 519938"/>
              <a:gd name="connsiteX6" fmla="*/ 14472 w 12209835"/>
              <a:gd name="connsiteY6" fmla="*/ 133003 h 519938"/>
              <a:gd name="connsiteX0" fmla="*/ 12075 w 12207438"/>
              <a:gd name="connsiteY0" fmla="*/ 133003 h 519938"/>
              <a:gd name="connsiteX1" fmla="*/ 4234940 w 12207438"/>
              <a:gd name="connsiteY1" fmla="*/ 33251 h 519938"/>
              <a:gd name="connsiteX2" fmla="*/ 8557559 w 12207438"/>
              <a:gd name="connsiteY2" fmla="*/ 266007 h 519938"/>
              <a:gd name="connsiteX3" fmla="*/ 12204548 w 12207438"/>
              <a:gd name="connsiteY3" fmla="*/ 0 h 519938"/>
              <a:gd name="connsiteX4" fmla="*/ 12207438 w 12207438"/>
              <a:gd name="connsiteY4" fmla="*/ 510840 h 519938"/>
              <a:gd name="connsiteX5" fmla="*/ 0 w 12207438"/>
              <a:gd name="connsiteY5" fmla="*/ 519938 h 519938"/>
              <a:gd name="connsiteX6" fmla="*/ 12075 w 12207438"/>
              <a:gd name="connsiteY6" fmla="*/ 133003 h 519938"/>
              <a:gd name="connsiteX0" fmla="*/ 71215 w 12266578"/>
              <a:gd name="connsiteY0" fmla="*/ 133003 h 519938"/>
              <a:gd name="connsiteX1" fmla="*/ 4294080 w 12266578"/>
              <a:gd name="connsiteY1" fmla="*/ 33251 h 519938"/>
              <a:gd name="connsiteX2" fmla="*/ 8616699 w 12266578"/>
              <a:gd name="connsiteY2" fmla="*/ 266007 h 519938"/>
              <a:gd name="connsiteX3" fmla="*/ 12263688 w 12266578"/>
              <a:gd name="connsiteY3" fmla="*/ 0 h 519938"/>
              <a:gd name="connsiteX4" fmla="*/ 12266578 w 12266578"/>
              <a:gd name="connsiteY4" fmla="*/ 510840 h 519938"/>
              <a:gd name="connsiteX5" fmla="*/ 0 w 12266578"/>
              <a:gd name="connsiteY5" fmla="*/ 519938 h 519938"/>
              <a:gd name="connsiteX6" fmla="*/ 71215 w 12266578"/>
              <a:gd name="connsiteY6" fmla="*/ 133003 h 519938"/>
              <a:gd name="connsiteX0" fmla="*/ 2976 w 12198339"/>
              <a:gd name="connsiteY0" fmla="*/ 133003 h 524488"/>
              <a:gd name="connsiteX1" fmla="*/ 4225841 w 12198339"/>
              <a:gd name="connsiteY1" fmla="*/ 33251 h 524488"/>
              <a:gd name="connsiteX2" fmla="*/ 8548460 w 12198339"/>
              <a:gd name="connsiteY2" fmla="*/ 266007 h 524488"/>
              <a:gd name="connsiteX3" fmla="*/ 12195449 w 12198339"/>
              <a:gd name="connsiteY3" fmla="*/ 0 h 524488"/>
              <a:gd name="connsiteX4" fmla="*/ 12198339 w 12198339"/>
              <a:gd name="connsiteY4" fmla="*/ 510840 h 524488"/>
              <a:gd name="connsiteX5" fmla="*/ 0 w 12198339"/>
              <a:gd name="connsiteY5" fmla="*/ 524488 h 524488"/>
              <a:gd name="connsiteX6" fmla="*/ 2976 w 12198339"/>
              <a:gd name="connsiteY6" fmla="*/ 133003 h 524488"/>
              <a:gd name="connsiteX0" fmla="*/ 0 w 12204462"/>
              <a:gd name="connsiteY0" fmla="*/ 137552 h 524488"/>
              <a:gd name="connsiteX1" fmla="*/ 4231964 w 12204462"/>
              <a:gd name="connsiteY1" fmla="*/ 33251 h 524488"/>
              <a:gd name="connsiteX2" fmla="*/ 8554583 w 12204462"/>
              <a:gd name="connsiteY2" fmla="*/ 266007 h 524488"/>
              <a:gd name="connsiteX3" fmla="*/ 12201572 w 12204462"/>
              <a:gd name="connsiteY3" fmla="*/ 0 h 524488"/>
              <a:gd name="connsiteX4" fmla="*/ 12204462 w 12204462"/>
              <a:gd name="connsiteY4" fmla="*/ 510840 h 524488"/>
              <a:gd name="connsiteX5" fmla="*/ 6123 w 12204462"/>
              <a:gd name="connsiteY5" fmla="*/ 524488 h 524488"/>
              <a:gd name="connsiteX6" fmla="*/ 0 w 12204462"/>
              <a:gd name="connsiteY6" fmla="*/ 137552 h 524488"/>
              <a:gd name="connsiteX0" fmla="*/ 26851 w 12231313"/>
              <a:gd name="connsiteY0" fmla="*/ 137552 h 524488"/>
              <a:gd name="connsiteX1" fmla="*/ 4258815 w 12231313"/>
              <a:gd name="connsiteY1" fmla="*/ 33251 h 524488"/>
              <a:gd name="connsiteX2" fmla="*/ 8581434 w 12231313"/>
              <a:gd name="connsiteY2" fmla="*/ 266007 h 524488"/>
              <a:gd name="connsiteX3" fmla="*/ 12228423 w 12231313"/>
              <a:gd name="connsiteY3" fmla="*/ 0 h 524488"/>
              <a:gd name="connsiteX4" fmla="*/ 12231313 w 12231313"/>
              <a:gd name="connsiteY4" fmla="*/ 510840 h 524488"/>
              <a:gd name="connsiteX5" fmla="*/ 32974 w 12231313"/>
              <a:gd name="connsiteY5" fmla="*/ 524488 h 524488"/>
              <a:gd name="connsiteX6" fmla="*/ 26851 w 12231313"/>
              <a:gd name="connsiteY6" fmla="*/ 137552 h 524488"/>
              <a:gd name="connsiteX0" fmla="*/ 0 w 12204462"/>
              <a:gd name="connsiteY0" fmla="*/ 137552 h 524488"/>
              <a:gd name="connsiteX1" fmla="*/ 4231964 w 12204462"/>
              <a:gd name="connsiteY1" fmla="*/ 33251 h 524488"/>
              <a:gd name="connsiteX2" fmla="*/ 8554583 w 12204462"/>
              <a:gd name="connsiteY2" fmla="*/ 266007 h 524488"/>
              <a:gd name="connsiteX3" fmla="*/ 12201572 w 12204462"/>
              <a:gd name="connsiteY3" fmla="*/ 0 h 524488"/>
              <a:gd name="connsiteX4" fmla="*/ 12204462 w 12204462"/>
              <a:gd name="connsiteY4" fmla="*/ 510840 h 524488"/>
              <a:gd name="connsiteX5" fmla="*/ 6123 w 12204462"/>
              <a:gd name="connsiteY5" fmla="*/ 524488 h 524488"/>
              <a:gd name="connsiteX6" fmla="*/ 0 w 12204462"/>
              <a:gd name="connsiteY6" fmla="*/ 137552 h 524488"/>
              <a:gd name="connsiteX0" fmla="*/ 0 w 12204462"/>
              <a:gd name="connsiteY0" fmla="*/ 137552 h 524488"/>
              <a:gd name="connsiteX1" fmla="*/ 4231964 w 12204462"/>
              <a:gd name="connsiteY1" fmla="*/ 33251 h 524488"/>
              <a:gd name="connsiteX2" fmla="*/ 8554583 w 12204462"/>
              <a:gd name="connsiteY2" fmla="*/ 266007 h 524488"/>
              <a:gd name="connsiteX3" fmla="*/ 12201572 w 12204462"/>
              <a:gd name="connsiteY3" fmla="*/ 0 h 524488"/>
              <a:gd name="connsiteX4" fmla="*/ 12204462 w 12204462"/>
              <a:gd name="connsiteY4" fmla="*/ 510840 h 524488"/>
              <a:gd name="connsiteX5" fmla="*/ 6123 w 12204462"/>
              <a:gd name="connsiteY5" fmla="*/ 524488 h 524488"/>
              <a:gd name="connsiteX6" fmla="*/ 0 w 12204462"/>
              <a:gd name="connsiteY6" fmla="*/ 137552 h 524488"/>
              <a:gd name="connsiteX0" fmla="*/ 0 w 12204462"/>
              <a:gd name="connsiteY0" fmla="*/ 160298 h 524488"/>
              <a:gd name="connsiteX1" fmla="*/ 4231964 w 12204462"/>
              <a:gd name="connsiteY1" fmla="*/ 33251 h 524488"/>
              <a:gd name="connsiteX2" fmla="*/ 8554583 w 12204462"/>
              <a:gd name="connsiteY2" fmla="*/ 266007 h 524488"/>
              <a:gd name="connsiteX3" fmla="*/ 12201572 w 12204462"/>
              <a:gd name="connsiteY3" fmla="*/ 0 h 524488"/>
              <a:gd name="connsiteX4" fmla="*/ 12204462 w 12204462"/>
              <a:gd name="connsiteY4" fmla="*/ 510840 h 524488"/>
              <a:gd name="connsiteX5" fmla="*/ 6123 w 12204462"/>
              <a:gd name="connsiteY5" fmla="*/ 524488 h 524488"/>
              <a:gd name="connsiteX6" fmla="*/ 0 w 12204462"/>
              <a:gd name="connsiteY6" fmla="*/ 160298 h 524488"/>
              <a:gd name="connsiteX0" fmla="*/ 197 w 12204659"/>
              <a:gd name="connsiteY0" fmla="*/ 160298 h 524488"/>
              <a:gd name="connsiteX1" fmla="*/ 4232161 w 12204659"/>
              <a:gd name="connsiteY1" fmla="*/ 33251 h 524488"/>
              <a:gd name="connsiteX2" fmla="*/ 8554780 w 12204659"/>
              <a:gd name="connsiteY2" fmla="*/ 266007 h 524488"/>
              <a:gd name="connsiteX3" fmla="*/ 12201769 w 12204659"/>
              <a:gd name="connsiteY3" fmla="*/ 0 h 524488"/>
              <a:gd name="connsiteX4" fmla="*/ 12204659 w 12204659"/>
              <a:gd name="connsiteY4" fmla="*/ 510840 h 524488"/>
              <a:gd name="connsiteX5" fmla="*/ 6320 w 12204659"/>
              <a:gd name="connsiteY5" fmla="*/ 524488 h 524488"/>
              <a:gd name="connsiteX6" fmla="*/ 197 w 12204659"/>
              <a:gd name="connsiteY6" fmla="*/ 160298 h 524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04659" h="524488">
                <a:moveTo>
                  <a:pt x="197" y="160298"/>
                </a:moveTo>
                <a:cubicBezTo>
                  <a:pt x="706779" y="79942"/>
                  <a:pt x="2806397" y="15633"/>
                  <a:pt x="4232161" y="33251"/>
                </a:cubicBezTo>
                <a:cubicBezTo>
                  <a:pt x="5657925" y="50869"/>
                  <a:pt x="7226512" y="271549"/>
                  <a:pt x="8554780" y="266007"/>
                </a:cubicBezTo>
                <a:cubicBezTo>
                  <a:pt x="9883048" y="260465"/>
                  <a:pt x="11573648" y="138909"/>
                  <a:pt x="12201769" y="0"/>
                </a:cubicBezTo>
                <a:cubicBezTo>
                  <a:pt x="12198232" y="222037"/>
                  <a:pt x="12200448" y="300703"/>
                  <a:pt x="12204659" y="510840"/>
                </a:cubicBezTo>
                <a:lnTo>
                  <a:pt x="6320" y="524488"/>
                </a:lnTo>
                <a:cubicBezTo>
                  <a:pt x="4421" y="293856"/>
                  <a:pt x="-1108" y="288563"/>
                  <a:pt x="197" y="160298"/>
                </a:cubicBezTo>
                <a:close/>
              </a:path>
            </a:pathLst>
          </a:custGeom>
          <a:solidFill>
            <a:srgbClr val="9C24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6881573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ción Rojo Vivo: Separador">
    <p:bg>
      <p:bgPr>
        <a:solidFill>
          <a:srgbClr val="CE21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11">
            <a:extLst>
              <a:ext uri="{FF2B5EF4-FFF2-40B4-BE49-F238E27FC236}">
                <a16:creationId xmlns:a16="http://schemas.microsoft.com/office/drawing/2014/main" id="{6999E94D-06D3-E341-8621-045E011C3BF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96547" y="-19585"/>
            <a:ext cx="5013871" cy="6893644"/>
          </a:xfrm>
          <a:custGeom>
            <a:avLst/>
            <a:gdLst>
              <a:gd name="connsiteX0" fmla="*/ 0 w 10000"/>
              <a:gd name="connsiteY0" fmla="*/ 1000 h 10000"/>
              <a:gd name="connsiteX1" fmla="*/ 2500 w 10000"/>
              <a:gd name="connsiteY1" fmla="*/ 2000 h 10000"/>
              <a:gd name="connsiteX2" fmla="*/ 5000 w 10000"/>
              <a:gd name="connsiteY2" fmla="*/ 1000 h 10000"/>
              <a:gd name="connsiteX3" fmla="*/ 7500 w 10000"/>
              <a:gd name="connsiteY3" fmla="*/ 0 h 10000"/>
              <a:gd name="connsiteX4" fmla="*/ 10000 w 10000"/>
              <a:gd name="connsiteY4" fmla="*/ 1000 h 10000"/>
              <a:gd name="connsiteX5" fmla="*/ 10000 w 10000"/>
              <a:gd name="connsiteY5" fmla="*/ 9000 h 10000"/>
              <a:gd name="connsiteX6" fmla="*/ 7500 w 10000"/>
              <a:gd name="connsiteY6" fmla="*/ 8000 h 10000"/>
              <a:gd name="connsiteX7" fmla="*/ 5000 w 10000"/>
              <a:gd name="connsiteY7" fmla="*/ 9000 h 10000"/>
              <a:gd name="connsiteX8" fmla="*/ 2500 w 10000"/>
              <a:gd name="connsiteY8" fmla="*/ 10000 h 10000"/>
              <a:gd name="connsiteX9" fmla="*/ 0 w 10000"/>
              <a:gd name="connsiteY9" fmla="*/ 9000 h 10000"/>
              <a:gd name="connsiteX10" fmla="*/ 0 w 10000"/>
              <a:gd name="connsiteY10" fmla="*/ 1000 h 10000"/>
              <a:gd name="connsiteX0" fmla="*/ 0 w 10000"/>
              <a:gd name="connsiteY0" fmla="*/ 1000 h 10000"/>
              <a:gd name="connsiteX1" fmla="*/ 2214 w 10000"/>
              <a:gd name="connsiteY1" fmla="*/ 1000 h 10000"/>
              <a:gd name="connsiteX2" fmla="*/ 5000 w 10000"/>
              <a:gd name="connsiteY2" fmla="*/ 1000 h 10000"/>
              <a:gd name="connsiteX3" fmla="*/ 7500 w 10000"/>
              <a:gd name="connsiteY3" fmla="*/ 0 h 10000"/>
              <a:gd name="connsiteX4" fmla="*/ 10000 w 10000"/>
              <a:gd name="connsiteY4" fmla="*/ 1000 h 10000"/>
              <a:gd name="connsiteX5" fmla="*/ 10000 w 10000"/>
              <a:gd name="connsiteY5" fmla="*/ 9000 h 10000"/>
              <a:gd name="connsiteX6" fmla="*/ 7500 w 10000"/>
              <a:gd name="connsiteY6" fmla="*/ 8000 h 10000"/>
              <a:gd name="connsiteX7" fmla="*/ 5000 w 10000"/>
              <a:gd name="connsiteY7" fmla="*/ 9000 h 10000"/>
              <a:gd name="connsiteX8" fmla="*/ 2500 w 10000"/>
              <a:gd name="connsiteY8" fmla="*/ 10000 h 10000"/>
              <a:gd name="connsiteX9" fmla="*/ 0 w 10000"/>
              <a:gd name="connsiteY9" fmla="*/ 9000 h 10000"/>
              <a:gd name="connsiteX10" fmla="*/ 0 w 10000"/>
              <a:gd name="connsiteY10" fmla="*/ 1000 h 10000"/>
              <a:gd name="connsiteX0" fmla="*/ 0 w 10000"/>
              <a:gd name="connsiteY0" fmla="*/ 1000 h 10000"/>
              <a:gd name="connsiteX1" fmla="*/ 2214 w 10000"/>
              <a:gd name="connsiteY1" fmla="*/ 1000 h 10000"/>
              <a:gd name="connsiteX2" fmla="*/ 5000 w 10000"/>
              <a:gd name="connsiteY2" fmla="*/ 1000 h 10000"/>
              <a:gd name="connsiteX3" fmla="*/ 7500 w 10000"/>
              <a:gd name="connsiteY3" fmla="*/ 0 h 10000"/>
              <a:gd name="connsiteX4" fmla="*/ 10000 w 10000"/>
              <a:gd name="connsiteY4" fmla="*/ 1000 h 10000"/>
              <a:gd name="connsiteX5" fmla="*/ 10000 w 10000"/>
              <a:gd name="connsiteY5" fmla="*/ 9000 h 10000"/>
              <a:gd name="connsiteX6" fmla="*/ 7500 w 10000"/>
              <a:gd name="connsiteY6" fmla="*/ 8000 h 10000"/>
              <a:gd name="connsiteX7" fmla="*/ 5000 w 10000"/>
              <a:gd name="connsiteY7" fmla="*/ 9000 h 10000"/>
              <a:gd name="connsiteX8" fmla="*/ 2500 w 10000"/>
              <a:gd name="connsiteY8" fmla="*/ 10000 h 10000"/>
              <a:gd name="connsiteX9" fmla="*/ 1918 w 10000"/>
              <a:gd name="connsiteY9" fmla="*/ 8062 h 10000"/>
              <a:gd name="connsiteX10" fmla="*/ 0 w 10000"/>
              <a:gd name="connsiteY10" fmla="*/ 1000 h 10000"/>
              <a:gd name="connsiteX0" fmla="*/ 0 w 10000"/>
              <a:gd name="connsiteY0" fmla="*/ 1000 h 10000"/>
              <a:gd name="connsiteX1" fmla="*/ 2214 w 10000"/>
              <a:gd name="connsiteY1" fmla="*/ 1000 h 10000"/>
              <a:gd name="connsiteX2" fmla="*/ 5000 w 10000"/>
              <a:gd name="connsiteY2" fmla="*/ 1000 h 10000"/>
              <a:gd name="connsiteX3" fmla="*/ 7500 w 10000"/>
              <a:gd name="connsiteY3" fmla="*/ 0 h 10000"/>
              <a:gd name="connsiteX4" fmla="*/ 10000 w 10000"/>
              <a:gd name="connsiteY4" fmla="*/ 1000 h 10000"/>
              <a:gd name="connsiteX5" fmla="*/ 10000 w 10000"/>
              <a:gd name="connsiteY5" fmla="*/ 9000 h 10000"/>
              <a:gd name="connsiteX6" fmla="*/ 7500 w 10000"/>
              <a:gd name="connsiteY6" fmla="*/ 8000 h 10000"/>
              <a:gd name="connsiteX7" fmla="*/ 5000 w 10000"/>
              <a:gd name="connsiteY7" fmla="*/ 9000 h 10000"/>
              <a:gd name="connsiteX8" fmla="*/ 2500 w 10000"/>
              <a:gd name="connsiteY8" fmla="*/ 10000 h 10000"/>
              <a:gd name="connsiteX9" fmla="*/ 1918 w 10000"/>
              <a:gd name="connsiteY9" fmla="*/ 8062 h 10000"/>
              <a:gd name="connsiteX10" fmla="*/ 0 w 10000"/>
              <a:gd name="connsiteY10" fmla="*/ 1000 h 10000"/>
              <a:gd name="connsiteX0" fmla="*/ 0 w 10000"/>
              <a:gd name="connsiteY0" fmla="*/ 1000 h 10000"/>
              <a:gd name="connsiteX1" fmla="*/ 2214 w 10000"/>
              <a:gd name="connsiteY1" fmla="*/ 1000 h 10000"/>
              <a:gd name="connsiteX2" fmla="*/ 5000 w 10000"/>
              <a:gd name="connsiteY2" fmla="*/ 1000 h 10000"/>
              <a:gd name="connsiteX3" fmla="*/ 7500 w 10000"/>
              <a:gd name="connsiteY3" fmla="*/ 0 h 10000"/>
              <a:gd name="connsiteX4" fmla="*/ 10000 w 10000"/>
              <a:gd name="connsiteY4" fmla="*/ 1000 h 10000"/>
              <a:gd name="connsiteX5" fmla="*/ 10000 w 10000"/>
              <a:gd name="connsiteY5" fmla="*/ 9000 h 10000"/>
              <a:gd name="connsiteX6" fmla="*/ 7500 w 10000"/>
              <a:gd name="connsiteY6" fmla="*/ 8000 h 10000"/>
              <a:gd name="connsiteX7" fmla="*/ 2500 w 10000"/>
              <a:gd name="connsiteY7" fmla="*/ 10000 h 10000"/>
              <a:gd name="connsiteX8" fmla="*/ 1918 w 10000"/>
              <a:gd name="connsiteY8" fmla="*/ 8062 h 10000"/>
              <a:gd name="connsiteX9" fmla="*/ 0 w 10000"/>
              <a:gd name="connsiteY9" fmla="*/ 1000 h 10000"/>
              <a:gd name="connsiteX0" fmla="*/ 0 w 10000"/>
              <a:gd name="connsiteY0" fmla="*/ 1000 h 10147"/>
              <a:gd name="connsiteX1" fmla="*/ 2214 w 10000"/>
              <a:gd name="connsiteY1" fmla="*/ 1000 h 10147"/>
              <a:gd name="connsiteX2" fmla="*/ 5000 w 10000"/>
              <a:gd name="connsiteY2" fmla="*/ 1000 h 10147"/>
              <a:gd name="connsiteX3" fmla="*/ 7500 w 10000"/>
              <a:gd name="connsiteY3" fmla="*/ 0 h 10147"/>
              <a:gd name="connsiteX4" fmla="*/ 10000 w 10000"/>
              <a:gd name="connsiteY4" fmla="*/ 1000 h 10147"/>
              <a:gd name="connsiteX5" fmla="*/ 10000 w 10000"/>
              <a:gd name="connsiteY5" fmla="*/ 9000 h 10147"/>
              <a:gd name="connsiteX6" fmla="*/ 2500 w 10000"/>
              <a:gd name="connsiteY6" fmla="*/ 10000 h 10147"/>
              <a:gd name="connsiteX7" fmla="*/ 1918 w 10000"/>
              <a:gd name="connsiteY7" fmla="*/ 8062 h 10147"/>
              <a:gd name="connsiteX8" fmla="*/ 0 w 10000"/>
              <a:gd name="connsiteY8" fmla="*/ 1000 h 10147"/>
              <a:gd name="connsiteX0" fmla="*/ 0 w 10000"/>
              <a:gd name="connsiteY0" fmla="*/ 1000 h 10000"/>
              <a:gd name="connsiteX1" fmla="*/ 2214 w 10000"/>
              <a:gd name="connsiteY1" fmla="*/ 1000 h 10000"/>
              <a:gd name="connsiteX2" fmla="*/ 5000 w 10000"/>
              <a:gd name="connsiteY2" fmla="*/ 1000 h 10000"/>
              <a:gd name="connsiteX3" fmla="*/ 7500 w 10000"/>
              <a:gd name="connsiteY3" fmla="*/ 0 h 10000"/>
              <a:gd name="connsiteX4" fmla="*/ 10000 w 10000"/>
              <a:gd name="connsiteY4" fmla="*/ 1000 h 10000"/>
              <a:gd name="connsiteX5" fmla="*/ 2500 w 10000"/>
              <a:gd name="connsiteY5" fmla="*/ 10000 h 10000"/>
              <a:gd name="connsiteX6" fmla="*/ 1918 w 10000"/>
              <a:gd name="connsiteY6" fmla="*/ 8062 h 10000"/>
              <a:gd name="connsiteX7" fmla="*/ 0 w 10000"/>
              <a:gd name="connsiteY7" fmla="*/ 1000 h 10000"/>
              <a:gd name="connsiteX0" fmla="*/ 0 w 10000"/>
              <a:gd name="connsiteY0" fmla="*/ 1494 h 10494"/>
              <a:gd name="connsiteX1" fmla="*/ 2214 w 10000"/>
              <a:gd name="connsiteY1" fmla="*/ 1494 h 10494"/>
              <a:gd name="connsiteX2" fmla="*/ 5000 w 10000"/>
              <a:gd name="connsiteY2" fmla="*/ 1494 h 10494"/>
              <a:gd name="connsiteX3" fmla="*/ 7500 w 10000"/>
              <a:gd name="connsiteY3" fmla="*/ 494 h 10494"/>
              <a:gd name="connsiteX4" fmla="*/ 10000 w 10000"/>
              <a:gd name="connsiteY4" fmla="*/ 10411 h 10494"/>
              <a:gd name="connsiteX5" fmla="*/ 2500 w 10000"/>
              <a:gd name="connsiteY5" fmla="*/ 10494 h 10494"/>
              <a:gd name="connsiteX6" fmla="*/ 1918 w 10000"/>
              <a:gd name="connsiteY6" fmla="*/ 8556 h 10494"/>
              <a:gd name="connsiteX7" fmla="*/ 0 w 10000"/>
              <a:gd name="connsiteY7" fmla="*/ 1494 h 10494"/>
              <a:gd name="connsiteX0" fmla="*/ 0 w 9971"/>
              <a:gd name="connsiteY0" fmla="*/ 1503 h 10545"/>
              <a:gd name="connsiteX1" fmla="*/ 2214 w 9971"/>
              <a:gd name="connsiteY1" fmla="*/ 1503 h 10545"/>
              <a:gd name="connsiteX2" fmla="*/ 5000 w 9971"/>
              <a:gd name="connsiteY2" fmla="*/ 1503 h 10545"/>
              <a:gd name="connsiteX3" fmla="*/ 7500 w 9971"/>
              <a:gd name="connsiteY3" fmla="*/ 503 h 10545"/>
              <a:gd name="connsiteX4" fmla="*/ 9971 w 9971"/>
              <a:gd name="connsiteY4" fmla="*/ 10545 h 10545"/>
              <a:gd name="connsiteX5" fmla="*/ 2500 w 9971"/>
              <a:gd name="connsiteY5" fmla="*/ 10503 h 10545"/>
              <a:gd name="connsiteX6" fmla="*/ 1918 w 9971"/>
              <a:gd name="connsiteY6" fmla="*/ 8565 h 10545"/>
              <a:gd name="connsiteX7" fmla="*/ 0 w 9971"/>
              <a:gd name="connsiteY7" fmla="*/ 1503 h 10545"/>
              <a:gd name="connsiteX0" fmla="*/ 0 w 10000"/>
              <a:gd name="connsiteY0" fmla="*/ 1425 h 10059"/>
              <a:gd name="connsiteX1" fmla="*/ 2220 w 10000"/>
              <a:gd name="connsiteY1" fmla="*/ 1425 h 10059"/>
              <a:gd name="connsiteX2" fmla="*/ 5015 w 10000"/>
              <a:gd name="connsiteY2" fmla="*/ 1425 h 10059"/>
              <a:gd name="connsiteX3" fmla="*/ 7522 w 10000"/>
              <a:gd name="connsiteY3" fmla="*/ 477 h 10059"/>
              <a:gd name="connsiteX4" fmla="*/ 10000 w 10000"/>
              <a:gd name="connsiteY4" fmla="*/ 10000 h 10059"/>
              <a:gd name="connsiteX5" fmla="*/ 2450 w 10000"/>
              <a:gd name="connsiteY5" fmla="*/ 10059 h 10059"/>
              <a:gd name="connsiteX6" fmla="*/ 1924 w 10000"/>
              <a:gd name="connsiteY6" fmla="*/ 8122 h 10059"/>
              <a:gd name="connsiteX7" fmla="*/ 0 w 10000"/>
              <a:gd name="connsiteY7" fmla="*/ 1425 h 10059"/>
              <a:gd name="connsiteX0" fmla="*/ 0 w 10000"/>
              <a:gd name="connsiteY0" fmla="*/ 1425 h 10059"/>
              <a:gd name="connsiteX1" fmla="*/ 2220 w 10000"/>
              <a:gd name="connsiteY1" fmla="*/ 1425 h 10059"/>
              <a:gd name="connsiteX2" fmla="*/ 5015 w 10000"/>
              <a:gd name="connsiteY2" fmla="*/ 1425 h 10059"/>
              <a:gd name="connsiteX3" fmla="*/ 7522 w 10000"/>
              <a:gd name="connsiteY3" fmla="*/ 477 h 10059"/>
              <a:gd name="connsiteX4" fmla="*/ 10000 w 10000"/>
              <a:gd name="connsiteY4" fmla="*/ 10000 h 10059"/>
              <a:gd name="connsiteX5" fmla="*/ 2450 w 10000"/>
              <a:gd name="connsiteY5" fmla="*/ 10059 h 10059"/>
              <a:gd name="connsiteX6" fmla="*/ 1924 w 10000"/>
              <a:gd name="connsiteY6" fmla="*/ 8122 h 10059"/>
              <a:gd name="connsiteX7" fmla="*/ 0 w 10000"/>
              <a:gd name="connsiteY7" fmla="*/ 1425 h 10059"/>
              <a:gd name="connsiteX0" fmla="*/ 0 w 10000"/>
              <a:gd name="connsiteY0" fmla="*/ 1425 h 10059"/>
              <a:gd name="connsiteX1" fmla="*/ 2220 w 10000"/>
              <a:gd name="connsiteY1" fmla="*/ 1425 h 10059"/>
              <a:gd name="connsiteX2" fmla="*/ 5015 w 10000"/>
              <a:gd name="connsiteY2" fmla="*/ 1425 h 10059"/>
              <a:gd name="connsiteX3" fmla="*/ 7522 w 10000"/>
              <a:gd name="connsiteY3" fmla="*/ 477 h 10059"/>
              <a:gd name="connsiteX4" fmla="*/ 10000 w 10000"/>
              <a:gd name="connsiteY4" fmla="*/ 10000 h 10059"/>
              <a:gd name="connsiteX5" fmla="*/ 2450 w 10000"/>
              <a:gd name="connsiteY5" fmla="*/ 10059 h 10059"/>
              <a:gd name="connsiteX6" fmla="*/ 1924 w 10000"/>
              <a:gd name="connsiteY6" fmla="*/ 8122 h 10059"/>
              <a:gd name="connsiteX7" fmla="*/ 0 w 10000"/>
              <a:gd name="connsiteY7" fmla="*/ 1425 h 10059"/>
              <a:gd name="connsiteX0" fmla="*/ 0 w 10000"/>
              <a:gd name="connsiteY0" fmla="*/ 1425 h 10059"/>
              <a:gd name="connsiteX1" fmla="*/ 2220 w 10000"/>
              <a:gd name="connsiteY1" fmla="*/ 1425 h 10059"/>
              <a:gd name="connsiteX2" fmla="*/ 5015 w 10000"/>
              <a:gd name="connsiteY2" fmla="*/ 1425 h 10059"/>
              <a:gd name="connsiteX3" fmla="*/ 7522 w 10000"/>
              <a:gd name="connsiteY3" fmla="*/ 477 h 10059"/>
              <a:gd name="connsiteX4" fmla="*/ 10000 w 10000"/>
              <a:gd name="connsiteY4" fmla="*/ 10000 h 10059"/>
              <a:gd name="connsiteX5" fmla="*/ 2450 w 10000"/>
              <a:gd name="connsiteY5" fmla="*/ 10059 h 10059"/>
              <a:gd name="connsiteX6" fmla="*/ 1924 w 10000"/>
              <a:gd name="connsiteY6" fmla="*/ 8122 h 10059"/>
              <a:gd name="connsiteX7" fmla="*/ 0 w 10000"/>
              <a:gd name="connsiteY7" fmla="*/ 1425 h 10059"/>
              <a:gd name="connsiteX0" fmla="*/ 0 w 10000"/>
              <a:gd name="connsiteY0" fmla="*/ 1425 h 10059"/>
              <a:gd name="connsiteX1" fmla="*/ 2220 w 10000"/>
              <a:gd name="connsiteY1" fmla="*/ 1425 h 10059"/>
              <a:gd name="connsiteX2" fmla="*/ 5015 w 10000"/>
              <a:gd name="connsiteY2" fmla="*/ 1425 h 10059"/>
              <a:gd name="connsiteX3" fmla="*/ 7522 w 10000"/>
              <a:gd name="connsiteY3" fmla="*/ 477 h 10059"/>
              <a:gd name="connsiteX4" fmla="*/ 10000 w 10000"/>
              <a:gd name="connsiteY4" fmla="*/ 10000 h 10059"/>
              <a:gd name="connsiteX5" fmla="*/ 2450 w 10000"/>
              <a:gd name="connsiteY5" fmla="*/ 10059 h 10059"/>
              <a:gd name="connsiteX6" fmla="*/ 1924 w 10000"/>
              <a:gd name="connsiteY6" fmla="*/ 8122 h 10059"/>
              <a:gd name="connsiteX7" fmla="*/ 0 w 10000"/>
              <a:gd name="connsiteY7" fmla="*/ 1425 h 10059"/>
              <a:gd name="connsiteX0" fmla="*/ 0 w 10000"/>
              <a:gd name="connsiteY0" fmla="*/ 1425 h 10000"/>
              <a:gd name="connsiteX1" fmla="*/ 2220 w 10000"/>
              <a:gd name="connsiteY1" fmla="*/ 1425 h 10000"/>
              <a:gd name="connsiteX2" fmla="*/ 5015 w 10000"/>
              <a:gd name="connsiteY2" fmla="*/ 1425 h 10000"/>
              <a:gd name="connsiteX3" fmla="*/ 7522 w 10000"/>
              <a:gd name="connsiteY3" fmla="*/ 477 h 10000"/>
              <a:gd name="connsiteX4" fmla="*/ 10000 w 10000"/>
              <a:gd name="connsiteY4" fmla="*/ 10000 h 10000"/>
              <a:gd name="connsiteX5" fmla="*/ 2360 w 10000"/>
              <a:gd name="connsiteY5" fmla="*/ 9982 h 10000"/>
              <a:gd name="connsiteX6" fmla="*/ 1924 w 10000"/>
              <a:gd name="connsiteY6" fmla="*/ 8122 h 10000"/>
              <a:gd name="connsiteX7" fmla="*/ 0 w 10000"/>
              <a:gd name="connsiteY7" fmla="*/ 1425 h 10000"/>
              <a:gd name="connsiteX0" fmla="*/ 0 w 10000"/>
              <a:gd name="connsiteY0" fmla="*/ 1425 h 10000"/>
              <a:gd name="connsiteX1" fmla="*/ 2220 w 10000"/>
              <a:gd name="connsiteY1" fmla="*/ 1425 h 10000"/>
              <a:gd name="connsiteX2" fmla="*/ 5015 w 10000"/>
              <a:gd name="connsiteY2" fmla="*/ 1425 h 10000"/>
              <a:gd name="connsiteX3" fmla="*/ 7522 w 10000"/>
              <a:gd name="connsiteY3" fmla="*/ 477 h 10000"/>
              <a:gd name="connsiteX4" fmla="*/ 10000 w 10000"/>
              <a:gd name="connsiteY4" fmla="*/ 10000 h 10000"/>
              <a:gd name="connsiteX5" fmla="*/ 2360 w 10000"/>
              <a:gd name="connsiteY5" fmla="*/ 9982 h 10000"/>
              <a:gd name="connsiteX6" fmla="*/ 1924 w 10000"/>
              <a:gd name="connsiteY6" fmla="*/ 8122 h 10000"/>
              <a:gd name="connsiteX7" fmla="*/ 0 w 10000"/>
              <a:gd name="connsiteY7" fmla="*/ 1425 h 10000"/>
              <a:gd name="connsiteX0" fmla="*/ 0 w 10000"/>
              <a:gd name="connsiteY0" fmla="*/ 1425 h 10000"/>
              <a:gd name="connsiteX1" fmla="*/ 2220 w 10000"/>
              <a:gd name="connsiteY1" fmla="*/ 1425 h 10000"/>
              <a:gd name="connsiteX2" fmla="*/ 5015 w 10000"/>
              <a:gd name="connsiteY2" fmla="*/ 1425 h 10000"/>
              <a:gd name="connsiteX3" fmla="*/ 7522 w 10000"/>
              <a:gd name="connsiteY3" fmla="*/ 477 h 10000"/>
              <a:gd name="connsiteX4" fmla="*/ 10000 w 10000"/>
              <a:gd name="connsiteY4" fmla="*/ 10000 h 10000"/>
              <a:gd name="connsiteX5" fmla="*/ 2270 w 10000"/>
              <a:gd name="connsiteY5" fmla="*/ 9982 h 10000"/>
              <a:gd name="connsiteX6" fmla="*/ 1924 w 10000"/>
              <a:gd name="connsiteY6" fmla="*/ 8122 h 10000"/>
              <a:gd name="connsiteX7" fmla="*/ 0 w 10000"/>
              <a:gd name="connsiteY7" fmla="*/ 1425 h 10000"/>
              <a:gd name="connsiteX0" fmla="*/ 0 w 10000"/>
              <a:gd name="connsiteY0" fmla="*/ 1425 h 10000"/>
              <a:gd name="connsiteX1" fmla="*/ 2220 w 10000"/>
              <a:gd name="connsiteY1" fmla="*/ 1425 h 10000"/>
              <a:gd name="connsiteX2" fmla="*/ 5015 w 10000"/>
              <a:gd name="connsiteY2" fmla="*/ 1425 h 10000"/>
              <a:gd name="connsiteX3" fmla="*/ 7522 w 10000"/>
              <a:gd name="connsiteY3" fmla="*/ 477 h 10000"/>
              <a:gd name="connsiteX4" fmla="*/ 10000 w 10000"/>
              <a:gd name="connsiteY4" fmla="*/ 10000 h 10000"/>
              <a:gd name="connsiteX5" fmla="*/ 2270 w 10000"/>
              <a:gd name="connsiteY5" fmla="*/ 9982 h 10000"/>
              <a:gd name="connsiteX6" fmla="*/ 1409 w 10000"/>
              <a:gd name="connsiteY6" fmla="*/ 6996 h 10000"/>
              <a:gd name="connsiteX7" fmla="*/ 0 w 10000"/>
              <a:gd name="connsiteY7" fmla="*/ 1425 h 10000"/>
              <a:gd name="connsiteX0" fmla="*/ 0 w 10000"/>
              <a:gd name="connsiteY0" fmla="*/ 1425 h 10000"/>
              <a:gd name="connsiteX1" fmla="*/ 2220 w 10000"/>
              <a:gd name="connsiteY1" fmla="*/ 1425 h 10000"/>
              <a:gd name="connsiteX2" fmla="*/ 5015 w 10000"/>
              <a:gd name="connsiteY2" fmla="*/ 1425 h 10000"/>
              <a:gd name="connsiteX3" fmla="*/ 7522 w 10000"/>
              <a:gd name="connsiteY3" fmla="*/ 477 h 10000"/>
              <a:gd name="connsiteX4" fmla="*/ 10000 w 10000"/>
              <a:gd name="connsiteY4" fmla="*/ 10000 h 10000"/>
              <a:gd name="connsiteX5" fmla="*/ 2270 w 10000"/>
              <a:gd name="connsiteY5" fmla="*/ 9982 h 10000"/>
              <a:gd name="connsiteX6" fmla="*/ 1409 w 10000"/>
              <a:gd name="connsiteY6" fmla="*/ 6996 h 10000"/>
              <a:gd name="connsiteX7" fmla="*/ 0 w 10000"/>
              <a:gd name="connsiteY7" fmla="*/ 1425 h 10000"/>
              <a:gd name="connsiteX0" fmla="*/ 0 w 10000"/>
              <a:gd name="connsiteY0" fmla="*/ 1425 h 10000"/>
              <a:gd name="connsiteX1" fmla="*/ 2220 w 10000"/>
              <a:gd name="connsiteY1" fmla="*/ 1425 h 10000"/>
              <a:gd name="connsiteX2" fmla="*/ 5015 w 10000"/>
              <a:gd name="connsiteY2" fmla="*/ 1425 h 10000"/>
              <a:gd name="connsiteX3" fmla="*/ 7522 w 10000"/>
              <a:gd name="connsiteY3" fmla="*/ 477 h 10000"/>
              <a:gd name="connsiteX4" fmla="*/ 10000 w 10000"/>
              <a:gd name="connsiteY4" fmla="*/ 10000 h 10000"/>
              <a:gd name="connsiteX5" fmla="*/ 2270 w 10000"/>
              <a:gd name="connsiteY5" fmla="*/ 9982 h 10000"/>
              <a:gd name="connsiteX6" fmla="*/ 1409 w 10000"/>
              <a:gd name="connsiteY6" fmla="*/ 6996 h 10000"/>
              <a:gd name="connsiteX7" fmla="*/ 0 w 10000"/>
              <a:gd name="connsiteY7" fmla="*/ 1425 h 10000"/>
              <a:gd name="connsiteX0" fmla="*/ 0 w 10000"/>
              <a:gd name="connsiteY0" fmla="*/ 1425 h 10000"/>
              <a:gd name="connsiteX1" fmla="*/ 5015 w 10000"/>
              <a:gd name="connsiteY1" fmla="*/ 1425 h 10000"/>
              <a:gd name="connsiteX2" fmla="*/ 7522 w 10000"/>
              <a:gd name="connsiteY2" fmla="*/ 477 h 10000"/>
              <a:gd name="connsiteX3" fmla="*/ 10000 w 10000"/>
              <a:gd name="connsiteY3" fmla="*/ 10000 h 10000"/>
              <a:gd name="connsiteX4" fmla="*/ 2270 w 10000"/>
              <a:gd name="connsiteY4" fmla="*/ 9982 h 10000"/>
              <a:gd name="connsiteX5" fmla="*/ 1409 w 10000"/>
              <a:gd name="connsiteY5" fmla="*/ 6996 h 10000"/>
              <a:gd name="connsiteX6" fmla="*/ 0 w 10000"/>
              <a:gd name="connsiteY6" fmla="*/ 1425 h 10000"/>
              <a:gd name="connsiteX0" fmla="*/ 0 w 10000"/>
              <a:gd name="connsiteY0" fmla="*/ 1580 h 10155"/>
              <a:gd name="connsiteX1" fmla="*/ 7522 w 10000"/>
              <a:gd name="connsiteY1" fmla="*/ 632 h 10155"/>
              <a:gd name="connsiteX2" fmla="*/ 10000 w 10000"/>
              <a:gd name="connsiteY2" fmla="*/ 10155 h 10155"/>
              <a:gd name="connsiteX3" fmla="*/ 2270 w 10000"/>
              <a:gd name="connsiteY3" fmla="*/ 10137 h 10155"/>
              <a:gd name="connsiteX4" fmla="*/ 1409 w 10000"/>
              <a:gd name="connsiteY4" fmla="*/ 7151 h 10155"/>
              <a:gd name="connsiteX5" fmla="*/ 0 w 10000"/>
              <a:gd name="connsiteY5" fmla="*/ 1580 h 10155"/>
              <a:gd name="connsiteX0" fmla="*/ 1159 w 9501"/>
              <a:gd name="connsiteY0" fmla="*/ 1007 h 10538"/>
              <a:gd name="connsiteX1" fmla="*/ 7023 w 9501"/>
              <a:gd name="connsiteY1" fmla="*/ 1015 h 10538"/>
              <a:gd name="connsiteX2" fmla="*/ 9501 w 9501"/>
              <a:gd name="connsiteY2" fmla="*/ 10538 h 10538"/>
              <a:gd name="connsiteX3" fmla="*/ 1771 w 9501"/>
              <a:gd name="connsiteY3" fmla="*/ 10520 h 10538"/>
              <a:gd name="connsiteX4" fmla="*/ 910 w 9501"/>
              <a:gd name="connsiteY4" fmla="*/ 7534 h 10538"/>
              <a:gd name="connsiteX5" fmla="*/ 1159 w 9501"/>
              <a:gd name="connsiteY5" fmla="*/ 1007 h 10538"/>
              <a:gd name="connsiteX0" fmla="*/ 1746 w 10526"/>
              <a:gd name="connsiteY0" fmla="*/ 956 h 10000"/>
              <a:gd name="connsiteX1" fmla="*/ 7918 w 10526"/>
              <a:gd name="connsiteY1" fmla="*/ 963 h 10000"/>
              <a:gd name="connsiteX2" fmla="*/ 10526 w 10526"/>
              <a:gd name="connsiteY2" fmla="*/ 10000 h 10000"/>
              <a:gd name="connsiteX3" fmla="*/ 2390 w 10526"/>
              <a:gd name="connsiteY3" fmla="*/ 9983 h 10000"/>
              <a:gd name="connsiteX4" fmla="*/ 1484 w 10526"/>
              <a:gd name="connsiteY4" fmla="*/ 7149 h 10000"/>
              <a:gd name="connsiteX5" fmla="*/ 1746 w 10526"/>
              <a:gd name="connsiteY5" fmla="*/ 956 h 10000"/>
              <a:gd name="connsiteX0" fmla="*/ 1746 w 10526"/>
              <a:gd name="connsiteY0" fmla="*/ 956 h 10000"/>
              <a:gd name="connsiteX1" fmla="*/ 7918 w 10526"/>
              <a:gd name="connsiteY1" fmla="*/ 963 h 10000"/>
              <a:gd name="connsiteX2" fmla="*/ 10526 w 10526"/>
              <a:gd name="connsiteY2" fmla="*/ 10000 h 10000"/>
              <a:gd name="connsiteX3" fmla="*/ 2390 w 10526"/>
              <a:gd name="connsiteY3" fmla="*/ 9983 h 10000"/>
              <a:gd name="connsiteX4" fmla="*/ 1484 w 10526"/>
              <a:gd name="connsiteY4" fmla="*/ 7149 h 10000"/>
              <a:gd name="connsiteX5" fmla="*/ 1746 w 10526"/>
              <a:gd name="connsiteY5" fmla="*/ 956 h 10000"/>
              <a:gd name="connsiteX0" fmla="*/ 1746 w 10526"/>
              <a:gd name="connsiteY0" fmla="*/ 645 h 9689"/>
              <a:gd name="connsiteX1" fmla="*/ 7918 w 10526"/>
              <a:gd name="connsiteY1" fmla="*/ 652 h 9689"/>
              <a:gd name="connsiteX2" fmla="*/ 10526 w 10526"/>
              <a:gd name="connsiteY2" fmla="*/ 9689 h 9689"/>
              <a:gd name="connsiteX3" fmla="*/ 2390 w 10526"/>
              <a:gd name="connsiteY3" fmla="*/ 9672 h 9689"/>
              <a:gd name="connsiteX4" fmla="*/ 1484 w 10526"/>
              <a:gd name="connsiteY4" fmla="*/ 6838 h 9689"/>
              <a:gd name="connsiteX5" fmla="*/ 1746 w 10526"/>
              <a:gd name="connsiteY5" fmla="*/ 645 h 9689"/>
              <a:gd name="connsiteX0" fmla="*/ 1659 w 10000"/>
              <a:gd name="connsiteY0" fmla="*/ 665 h 9999"/>
              <a:gd name="connsiteX1" fmla="*/ 7522 w 10000"/>
              <a:gd name="connsiteY1" fmla="*/ 672 h 9999"/>
              <a:gd name="connsiteX2" fmla="*/ 10000 w 10000"/>
              <a:gd name="connsiteY2" fmla="*/ 9999 h 9999"/>
              <a:gd name="connsiteX3" fmla="*/ 2271 w 10000"/>
              <a:gd name="connsiteY3" fmla="*/ 9981 h 9999"/>
              <a:gd name="connsiteX4" fmla="*/ 1410 w 10000"/>
              <a:gd name="connsiteY4" fmla="*/ 7056 h 9999"/>
              <a:gd name="connsiteX5" fmla="*/ 1659 w 10000"/>
              <a:gd name="connsiteY5" fmla="*/ 665 h 9999"/>
              <a:gd name="connsiteX0" fmla="*/ 1659 w 10692"/>
              <a:gd name="connsiteY0" fmla="*/ 609 h 9944"/>
              <a:gd name="connsiteX1" fmla="*/ 10099 w 10692"/>
              <a:gd name="connsiteY1" fmla="*/ 692 h 9944"/>
              <a:gd name="connsiteX2" fmla="*/ 10000 w 10692"/>
              <a:gd name="connsiteY2" fmla="*/ 9944 h 9944"/>
              <a:gd name="connsiteX3" fmla="*/ 2271 w 10692"/>
              <a:gd name="connsiteY3" fmla="*/ 9926 h 9944"/>
              <a:gd name="connsiteX4" fmla="*/ 1410 w 10692"/>
              <a:gd name="connsiteY4" fmla="*/ 7001 h 9944"/>
              <a:gd name="connsiteX5" fmla="*/ 1659 w 10692"/>
              <a:gd name="connsiteY5" fmla="*/ 609 h 9944"/>
              <a:gd name="connsiteX0" fmla="*/ 1552 w 9999"/>
              <a:gd name="connsiteY0" fmla="*/ 0 h 9388"/>
              <a:gd name="connsiteX1" fmla="*/ 9445 w 9999"/>
              <a:gd name="connsiteY1" fmla="*/ 84 h 9388"/>
              <a:gd name="connsiteX2" fmla="*/ 9353 w 9999"/>
              <a:gd name="connsiteY2" fmla="*/ 9388 h 9388"/>
              <a:gd name="connsiteX3" fmla="*/ 2124 w 9999"/>
              <a:gd name="connsiteY3" fmla="*/ 9370 h 9388"/>
              <a:gd name="connsiteX4" fmla="*/ 1319 w 9999"/>
              <a:gd name="connsiteY4" fmla="*/ 6428 h 9388"/>
              <a:gd name="connsiteX5" fmla="*/ 1552 w 9999"/>
              <a:gd name="connsiteY5" fmla="*/ 0 h 9388"/>
              <a:gd name="connsiteX0" fmla="*/ 1552 w 9446"/>
              <a:gd name="connsiteY0" fmla="*/ 0 h 10000"/>
              <a:gd name="connsiteX1" fmla="*/ 9446 w 9446"/>
              <a:gd name="connsiteY1" fmla="*/ 89 h 10000"/>
              <a:gd name="connsiteX2" fmla="*/ 9354 w 9446"/>
              <a:gd name="connsiteY2" fmla="*/ 10000 h 10000"/>
              <a:gd name="connsiteX3" fmla="*/ 2124 w 9446"/>
              <a:gd name="connsiteY3" fmla="*/ 9981 h 10000"/>
              <a:gd name="connsiteX4" fmla="*/ 1319 w 9446"/>
              <a:gd name="connsiteY4" fmla="*/ 6847 h 10000"/>
              <a:gd name="connsiteX5" fmla="*/ 1552 w 9446"/>
              <a:gd name="connsiteY5" fmla="*/ 0 h 10000"/>
              <a:gd name="connsiteX0" fmla="*/ 1643 w 9956"/>
              <a:gd name="connsiteY0" fmla="*/ 24 h 10024"/>
              <a:gd name="connsiteX1" fmla="*/ 9956 w 9956"/>
              <a:gd name="connsiteY1" fmla="*/ 0 h 10024"/>
              <a:gd name="connsiteX2" fmla="*/ 9903 w 9956"/>
              <a:gd name="connsiteY2" fmla="*/ 10024 h 10024"/>
              <a:gd name="connsiteX3" fmla="*/ 2249 w 9956"/>
              <a:gd name="connsiteY3" fmla="*/ 10005 h 10024"/>
              <a:gd name="connsiteX4" fmla="*/ 1396 w 9956"/>
              <a:gd name="connsiteY4" fmla="*/ 6871 h 10024"/>
              <a:gd name="connsiteX5" fmla="*/ 1643 w 9956"/>
              <a:gd name="connsiteY5" fmla="*/ 24 h 10024"/>
              <a:gd name="connsiteX0" fmla="*/ 1650 w 10000"/>
              <a:gd name="connsiteY0" fmla="*/ 24 h 10000"/>
              <a:gd name="connsiteX1" fmla="*/ 10000 w 10000"/>
              <a:gd name="connsiteY1" fmla="*/ 0 h 10000"/>
              <a:gd name="connsiteX2" fmla="*/ 9947 w 10000"/>
              <a:gd name="connsiteY2" fmla="*/ 10000 h 10000"/>
              <a:gd name="connsiteX3" fmla="*/ 2259 w 10000"/>
              <a:gd name="connsiteY3" fmla="*/ 9981 h 10000"/>
              <a:gd name="connsiteX4" fmla="*/ 1402 w 10000"/>
              <a:gd name="connsiteY4" fmla="*/ 6855 h 10000"/>
              <a:gd name="connsiteX5" fmla="*/ 1650 w 10000"/>
              <a:gd name="connsiteY5" fmla="*/ 24 h 10000"/>
              <a:gd name="connsiteX0" fmla="*/ 1707 w 9968"/>
              <a:gd name="connsiteY0" fmla="*/ 0 h 10234"/>
              <a:gd name="connsiteX1" fmla="*/ 9968 w 9968"/>
              <a:gd name="connsiteY1" fmla="*/ 234 h 10234"/>
              <a:gd name="connsiteX2" fmla="*/ 9915 w 9968"/>
              <a:gd name="connsiteY2" fmla="*/ 10234 h 10234"/>
              <a:gd name="connsiteX3" fmla="*/ 2227 w 9968"/>
              <a:gd name="connsiteY3" fmla="*/ 10215 h 10234"/>
              <a:gd name="connsiteX4" fmla="*/ 1370 w 9968"/>
              <a:gd name="connsiteY4" fmla="*/ 7089 h 10234"/>
              <a:gd name="connsiteX5" fmla="*/ 1707 w 9968"/>
              <a:gd name="connsiteY5" fmla="*/ 0 h 10234"/>
              <a:gd name="connsiteX0" fmla="*/ 1682 w 10015"/>
              <a:gd name="connsiteY0" fmla="*/ 0 h 9779"/>
              <a:gd name="connsiteX1" fmla="*/ 10015 w 10015"/>
              <a:gd name="connsiteY1" fmla="*/ 8 h 9779"/>
              <a:gd name="connsiteX2" fmla="*/ 9962 w 10015"/>
              <a:gd name="connsiteY2" fmla="*/ 9779 h 9779"/>
              <a:gd name="connsiteX3" fmla="*/ 2249 w 10015"/>
              <a:gd name="connsiteY3" fmla="*/ 9760 h 9779"/>
              <a:gd name="connsiteX4" fmla="*/ 1389 w 10015"/>
              <a:gd name="connsiteY4" fmla="*/ 6706 h 9779"/>
              <a:gd name="connsiteX5" fmla="*/ 1682 w 10015"/>
              <a:gd name="connsiteY5" fmla="*/ 0 h 9779"/>
              <a:gd name="connsiteX0" fmla="*/ 1679 w 10000"/>
              <a:gd name="connsiteY0" fmla="*/ 0 h 10000"/>
              <a:gd name="connsiteX1" fmla="*/ 10000 w 10000"/>
              <a:gd name="connsiteY1" fmla="*/ 8 h 10000"/>
              <a:gd name="connsiteX2" fmla="*/ 9947 w 10000"/>
              <a:gd name="connsiteY2" fmla="*/ 10000 h 10000"/>
              <a:gd name="connsiteX3" fmla="*/ 2224 w 10000"/>
              <a:gd name="connsiteY3" fmla="*/ 9949 h 10000"/>
              <a:gd name="connsiteX4" fmla="*/ 1387 w 10000"/>
              <a:gd name="connsiteY4" fmla="*/ 6858 h 10000"/>
              <a:gd name="connsiteX5" fmla="*/ 1679 w 10000"/>
              <a:gd name="connsiteY5" fmla="*/ 0 h 10000"/>
              <a:gd name="connsiteX0" fmla="*/ 1679 w 10059"/>
              <a:gd name="connsiteY0" fmla="*/ 0 h 9984"/>
              <a:gd name="connsiteX1" fmla="*/ 10000 w 10059"/>
              <a:gd name="connsiteY1" fmla="*/ 8 h 9984"/>
              <a:gd name="connsiteX2" fmla="*/ 10059 w 10059"/>
              <a:gd name="connsiteY2" fmla="*/ 9984 h 9984"/>
              <a:gd name="connsiteX3" fmla="*/ 2224 w 10059"/>
              <a:gd name="connsiteY3" fmla="*/ 9949 h 9984"/>
              <a:gd name="connsiteX4" fmla="*/ 1387 w 10059"/>
              <a:gd name="connsiteY4" fmla="*/ 6858 h 9984"/>
              <a:gd name="connsiteX5" fmla="*/ 1679 w 10059"/>
              <a:gd name="connsiteY5" fmla="*/ 0 h 9984"/>
              <a:gd name="connsiteX0" fmla="*/ 1669 w 10244"/>
              <a:gd name="connsiteY0" fmla="*/ 0 h 10016"/>
              <a:gd name="connsiteX1" fmla="*/ 9941 w 10244"/>
              <a:gd name="connsiteY1" fmla="*/ 8 h 10016"/>
              <a:gd name="connsiteX2" fmla="*/ 10244 w 10244"/>
              <a:gd name="connsiteY2" fmla="*/ 10016 h 10016"/>
              <a:gd name="connsiteX3" fmla="*/ 2211 w 10244"/>
              <a:gd name="connsiteY3" fmla="*/ 9965 h 10016"/>
              <a:gd name="connsiteX4" fmla="*/ 1379 w 10244"/>
              <a:gd name="connsiteY4" fmla="*/ 6869 h 10016"/>
              <a:gd name="connsiteX5" fmla="*/ 1669 w 10244"/>
              <a:gd name="connsiteY5" fmla="*/ 0 h 10016"/>
              <a:gd name="connsiteX0" fmla="*/ 1669 w 9978"/>
              <a:gd name="connsiteY0" fmla="*/ 0 h 9984"/>
              <a:gd name="connsiteX1" fmla="*/ 9941 w 9978"/>
              <a:gd name="connsiteY1" fmla="*/ 8 h 9984"/>
              <a:gd name="connsiteX2" fmla="*/ 9978 w 9978"/>
              <a:gd name="connsiteY2" fmla="*/ 9984 h 9984"/>
              <a:gd name="connsiteX3" fmla="*/ 2211 w 9978"/>
              <a:gd name="connsiteY3" fmla="*/ 9965 h 9984"/>
              <a:gd name="connsiteX4" fmla="*/ 1379 w 9978"/>
              <a:gd name="connsiteY4" fmla="*/ 6869 h 9984"/>
              <a:gd name="connsiteX5" fmla="*/ 1669 w 9978"/>
              <a:gd name="connsiteY5" fmla="*/ 0 h 9984"/>
              <a:gd name="connsiteX0" fmla="*/ 1673 w 10000"/>
              <a:gd name="connsiteY0" fmla="*/ 0 h 10000"/>
              <a:gd name="connsiteX1" fmla="*/ 9963 w 10000"/>
              <a:gd name="connsiteY1" fmla="*/ 8 h 10000"/>
              <a:gd name="connsiteX2" fmla="*/ 10000 w 10000"/>
              <a:gd name="connsiteY2" fmla="*/ 10000 h 10000"/>
              <a:gd name="connsiteX3" fmla="*/ 2216 w 10000"/>
              <a:gd name="connsiteY3" fmla="*/ 9981 h 10000"/>
              <a:gd name="connsiteX4" fmla="*/ 1382 w 10000"/>
              <a:gd name="connsiteY4" fmla="*/ 6880 h 10000"/>
              <a:gd name="connsiteX5" fmla="*/ 1673 w 10000"/>
              <a:gd name="connsiteY5" fmla="*/ 0 h 10000"/>
              <a:gd name="connsiteX0" fmla="*/ 1673 w 10000"/>
              <a:gd name="connsiteY0" fmla="*/ 0 h 10002"/>
              <a:gd name="connsiteX1" fmla="*/ 9963 w 10000"/>
              <a:gd name="connsiteY1" fmla="*/ 8 h 10002"/>
              <a:gd name="connsiteX2" fmla="*/ 10000 w 10000"/>
              <a:gd name="connsiteY2" fmla="*/ 10000 h 10002"/>
              <a:gd name="connsiteX3" fmla="*/ 2216 w 10000"/>
              <a:gd name="connsiteY3" fmla="*/ 10002 h 10002"/>
              <a:gd name="connsiteX4" fmla="*/ 1382 w 10000"/>
              <a:gd name="connsiteY4" fmla="*/ 6880 h 10002"/>
              <a:gd name="connsiteX5" fmla="*/ 1673 w 10000"/>
              <a:gd name="connsiteY5" fmla="*/ 0 h 10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2">
                <a:moveTo>
                  <a:pt x="1673" y="0"/>
                </a:moveTo>
                <a:lnTo>
                  <a:pt x="9963" y="8"/>
                </a:lnTo>
                <a:cubicBezTo>
                  <a:pt x="9964" y="1660"/>
                  <a:pt x="10000" y="9451"/>
                  <a:pt x="10000" y="10000"/>
                </a:cubicBezTo>
                <a:lnTo>
                  <a:pt x="2216" y="10002"/>
                </a:lnTo>
                <a:cubicBezTo>
                  <a:pt x="2330" y="9065"/>
                  <a:pt x="2232" y="8404"/>
                  <a:pt x="1382" y="6880"/>
                </a:cubicBezTo>
                <a:cubicBezTo>
                  <a:pt x="-1046" y="2494"/>
                  <a:pt x="162" y="1705"/>
                  <a:pt x="1673" y="0"/>
                </a:cubicBezTo>
                <a:close/>
              </a:path>
            </a:pathLst>
          </a:custGeom>
          <a:solidFill>
            <a:srgbClr val="B41C38"/>
          </a:solidFill>
        </p:spPr>
        <p:txBody>
          <a:bodyPr/>
          <a:lstStyle/>
          <a:p>
            <a:endParaRPr lang="es-ES_trad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A0BFFD-E82A-DF4A-BFAD-921982BB6C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1234" y="2075674"/>
            <a:ext cx="6219217" cy="23876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D78CC9-E261-874C-807E-F03588E264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234" y="4555349"/>
            <a:ext cx="6219217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AD3D6B6-1BBA-EC45-B2F3-957F8F58FD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1234" y="290065"/>
            <a:ext cx="3211632" cy="1469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3161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ción Rojo Vivo: 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BFE55-5BEC-4C4E-A044-BF93FDAB9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E214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F13947-BBBE-C04E-AD62-B8F2397149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65C8B017-DC40-C141-BE0D-DE8F8C6E17FC}"/>
              </a:ext>
            </a:extLst>
          </p:cNvPr>
          <p:cNvSpPr/>
          <p:nvPr userDrawn="1"/>
        </p:nvSpPr>
        <p:spPr>
          <a:xfrm flipH="1">
            <a:off x="-12659" y="6333512"/>
            <a:ext cx="12204659" cy="524488"/>
          </a:xfrm>
          <a:custGeom>
            <a:avLst/>
            <a:gdLst>
              <a:gd name="connsiteX0" fmla="*/ 1089562 w 14318616"/>
              <a:gd name="connsiteY0" fmla="*/ 136929 h 575730"/>
              <a:gd name="connsiteX1" fmla="*/ 5312427 w 14318616"/>
              <a:gd name="connsiteY1" fmla="*/ 37177 h 575730"/>
              <a:gd name="connsiteX2" fmla="*/ 9635046 w 14318616"/>
              <a:gd name="connsiteY2" fmla="*/ 269933 h 575730"/>
              <a:gd name="connsiteX3" fmla="*/ 13276020 w 14318616"/>
              <a:gd name="connsiteY3" fmla="*/ 3926 h 575730"/>
              <a:gd name="connsiteX4" fmla="*/ 13259395 w 14318616"/>
              <a:gd name="connsiteY4" fmla="*/ 519315 h 575730"/>
              <a:gd name="connsiteX5" fmla="*/ 1072937 w 14318616"/>
              <a:gd name="connsiteY5" fmla="*/ 519315 h 575730"/>
              <a:gd name="connsiteX6" fmla="*/ 1089562 w 14318616"/>
              <a:gd name="connsiteY6" fmla="*/ 136929 h 575730"/>
              <a:gd name="connsiteX0" fmla="*/ 1089562 w 14318616"/>
              <a:gd name="connsiteY0" fmla="*/ 136929 h 575730"/>
              <a:gd name="connsiteX1" fmla="*/ 5312427 w 14318616"/>
              <a:gd name="connsiteY1" fmla="*/ 37177 h 575730"/>
              <a:gd name="connsiteX2" fmla="*/ 9635046 w 14318616"/>
              <a:gd name="connsiteY2" fmla="*/ 269933 h 575730"/>
              <a:gd name="connsiteX3" fmla="*/ 13276020 w 14318616"/>
              <a:gd name="connsiteY3" fmla="*/ 3926 h 575730"/>
              <a:gd name="connsiteX4" fmla="*/ 13259395 w 14318616"/>
              <a:gd name="connsiteY4" fmla="*/ 519315 h 575730"/>
              <a:gd name="connsiteX5" fmla="*/ 1072937 w 14318616"/>
              <a:gd name="connsiteY5" fmla="*/ 519315 h 575730"/>
              <a:gd name="connsiteX6" fmla="*/ 1089562 w 14318616"/>
              <a:gd name="connsiteY6" fmla="*/ 136929 h 575730"/>
              <a:gd name="connsiteX0" fmla="*/ 910858 w 14139912"/>
              <a:gd name="connsiteY0" fmla="*/ 136929 h 575730"/>
              <a:gd name="connsiteX1" fmla="*/ 5133723 w 14139912"/>
              <a:gd name="connsiteY1" fmla="*/ 37177 h 575730"/>
              <a:gd name="connsiteX2" fmla="*/ 9456342 w 14139912"/>
              <a:gd name="connsiteY2" fmla="*/ 269933 h 575730"/>
              <a:gd name="connsiteX3" fmla="*/ 13097316 w 14139912"/>
              <a:gd name="connsiteY3" fmla="*/ 3926 h 575730"/>
              <a:gd name="connsiteX4" fmla="*/ 13080691 w 14139912"/>
              <a:gd name="connsiteY4" fmla="*/ 519315 h 575730"/>
              <a:gd name="connsiteX5" fmla="*/ 894233 w 14139912"/>
              <a:gd name="connsiteY5" fmla="*/ 519315 h 575730"/>
              <a:gd name="connsiteX6" fmla="*/ 910858 w 14139912"/>
              <a:gd name="connsiteY6" fmla="*/ 136929 h 575730"/>
              <a:gd name="connsiteX0" fmla="*/ 910858 w 14139912"/>
              <a:gd name="connsiteY0" fmla="*/ 136929 h 575730"/>
              <a:gd name="connsiteX1" fmla="*/ 5133723 w 14139912"/>
              <a:gd name="connsiteY1" fmla="*/ 37177 h 575730"/>
              <a:gd name="connsiteX2" fmla="*/ 9456342 w 14139912"/>
              <a:gd name="connsiteY2" fmla="*/ 269933 h 575730"/>
              <a:gd name="connsiteX3" fmla="*/ 13097316 w 14139912"/>
              <a:gd name="connsiteY3" fmla="*/ 3926 h 575730"/>
              <a:gd name="connsiteX4" fmla="*/ 13080691 w 14139912"/>
              <a:gd name="connsiteY4" fmla="*/ 519315 h 575730"/>
              <a:gd name="connsiteX5" fmla="*/ 894233 w 14139912"/>
              <a:gd name="connsiteY5" fmla="*/ 519315 h 575730"/>
              <a:gd name="connsiteX6" fmla="*/ 910858 w 14139912"/>
              <a:gd name="connsiteY6" fmla="*/ 136929 h 575730"/>
              <a:gd name="connsiteX0" fmla="*/ 18762 w 13247816"/>
              <a:gd name="connsiteY0" fmla="*/ 136929 h 575730"/>
              <a:gd name="connsiteX1" fmla="*/ 4241627 w 13247816"/>
              <a:gd name="connsiteY1" fmla="*/ 37177 h 575730"/>
              <a:gd name="connsiteX2" fmla="*/ 8564246 w 13247816"/>
              <a:gd name="connsiteY2" fmla="*/ 269933 h 575730"/>
              <a:gd name="connsiteX3" fmla="*/ 12205220 w 13247816"/>
              <a:gd name="connsiteY3" fmla="*/ 3926 h 575730"/>
              <a:gd name="connsiteX4" fmla="*/ 12188595 w 13247816"/>
              <a:gd name="connsiteY4" fmla="*/ 519315 h 575730"/>
              <a:gd name="connsiteX5" fmla="*/ 2137 w 13247816"/>
              <a:gd name="connsiteY5" fmla="*/ 519315 h 575730"/>
              <a:gd name="connsiteX6" fmla="*/ 18762 w 13247816"/>
              <a:gd name="connsiteY6" fmla="*/ 136929 h 575730"/>
              <a:gd name="connsiteX0" fmla="*/ 18762 w 13247816"/>
              <a:gd name="connsiteY0" fmla="*/ 136929 h 558827"/>
              <a:gd name="connsiteX1" fmla="*/ 4241627 w 13247816"/>
              <a:gd name="connsiteY1" fmla="*/ 37177 h 558827"/>
              <a:gd name="connsiteX2" fmla="*/ 8564246 w 13247816"/>
              <a:gd name="connsiteY2" fmla="*/ 269933 h 558827"/>
              <a:gd name="connsiteX3" fmla="*/ 12205220 w 13247816"/>
              <a:gd name="connsiteY3" fmla="*/ 3926 h 558827"/>
              <a:gd name="connsiteX4" fmla="*/ 12188595 w 13247816"/>
              <a:gd name="connsiteY4" fmla="*/ 519315 h 558827"/>
              <a:gd name="connsiteX5" fmla="*/ 2137 w 13247816"/>
              <a:gd name="connsiteY5" fmla="*/ 519315 h 558827"/>
              <a:gd name="connsiteX6" fmla="*/ 18762 w 13247816"/>
              <a:gd name="connsiteY6" fmla="*/ 136929 h 558827"/>
              <a:gd name="connsiteX0" fmla="*/ 18762 w 13247816"/>
              <a:gd name="connsiteY0" fmla="*/ 136929 h 558827"/>
              <a:gd name="connsiteX1" fmla="*/ 4241627 w 13247816"/>
              <a:gd name="connsiteY1" fmla="*/ 37177 h 558827"/>
              <a:gd name="connsiteX2" fmla="*/ 8564246 w 13247816"/>
              <a:gd name="connsiteY2" fmla="*/ 269933 h 558827"/>
              <a:gd name="connsiteX3" fmla="*/ 12205220 w 13247816"/>
              <a:gd name="connsiteY3" fmla="*/ 3926 h 558827"/>
              <a:gd name="connsiteX4" fmla="*/ 12188595 w 13247816"/>
              <a:gd name="connsiteY4" fmla="*/ 519315 h 558827"/>
              <a:gd name="connsiteX5" fmla="*/ 2137 w 13247816"/>
              <a:gd name="connsiteY5" fmla="*/ 519315 h 558827"/>
              <a:gd name="connsiteX6" fmla="*/ 18762 w 13247816"/>
              <a:gd name="connsiteY6" fmla="*/ 136929 h 558827"/>
              <a:gd name="connsiteX0" fmla="*/ 18762 w 13247816"/>
              <a:gd name="connsiteY0" fmla="*/ 136929 h 519315"/>
              <a:gd name="connsiteX1" fmla="*/ 4241627 w 13247816"/>
              <a:gd name="connsiteY1" fmla="*/ 37177 h 519315"/>
              <a:gd name="connsiteX2" fmla="*/ 8564246 w 13247816"/>
              <a:gd name="connsiteY2" fmla="*/ 269933 h 519315"/>
              <a:gd name="connsiteX3" fmla="*/ 12205220 w 13247816"/>
              <a:gd name="connsiteY3" fmla="*/ 3926 h 519315"/>
              <a:gd name="connsiteX4" fmla="*/ 12188595 w 13247816"/>
              <a:gd name="connsiteY4" fmla="*/ 519315 h 519315"/>
              <a:gd name="connsiteX5" fmla="*/ 2137 w 13247816"/>
              <a:gd name="connsiteY5" fmla="*/ 519315 h 519315"/>
              <a:gd name="connsiteX6" fmla="*/ 18762 w 13247816"/>
              <a:gd name="connsiteY6" fmla="*/ 136929 h 519315"/>
              <a:gd name="connsiteX0" fmla="*/ 18762 w 12473792"/>
              <a:gd name="connsiteY0" fmla="*/ 136929 h 519315"/>
              <a:gd name="connsiteX1" fmla="*/ 4241627 w 12473792"/>
              <a:gd name="connsiteY1" fmla="*/ 37177 h 519315"/>
              <a:gd name="connsiteX2" fmla="*/ 8564246 w 12473792"/>
              <a:gd name="connsiteY2" fmla="*/ 269933 h 519315"/>
              <a:gd name="connsiteX3" fmla="*/ 12205220 w 12473792"/>
              <a:gd name="connsiteY3" fmla="*/ 3926 h 519315"/>
              <a:gd name="connsiteX4" fmla="*/ 12188595 w 12473792"/>
              <a:gd name="connsiteY4" fmla="*/ 519315 h 519315"/>
              <a:gd name="connsiteX5" fmla="*/ 2137 w 12473792"/>
              <a:gd name="connsiteY5" fmla="*/ 519315 h 519315"/>
              <a:gd name="connsiteX6" fmla="*/ 18762 w 12473792"/>
              <a:gd name="connsiteY6" fmla="*/ 136929 h 519315"/>
              <a:gd name="connsiteX0" fmla="*/ 18762 w 12473792"/>
              <a:gd name="connsiteY0" fmla="*/ 136929 h 519315"/>
              <a:gd name="connsiteX1" fmla="*/ 4241627 w 12473792"/>
              <a:gd name="connsiteY1" fmla="*/ 37177 h 519315"/>
              <a:gd name="connsiteX2" fmla="*/ 8564246 w 12473792"/>
              <a:gd name="connsiteY2" fmla="*/ 269933 h 519315"/>
              <a:gd name="connsiteX3" fmla="*/ 12205220 w 12473792"/>
              <a:gd name="connsiteY3" fmla="*/ 3926 h 519315"/>
              <a:gd name="connsiteX4" fmla="*/ 12188595 w 12473792"/>
              <a:gd name="connsiteY4" fmla="*/ 519315 h 519315"/>
              <a:gd name="connsiteX5" fmla="*/ 2137 w 12473792"/>
              <a:gd name="connsiteY5" fmla="*/ 519315 h 519315"/>
              <a:gd name="connsiteX6" fmla="*/ 18762 w 12473792"/>
              <a:gd name="connsiteY6" fmla="*/ 136929 h 519315"/>
              <a:gd name="connsiteX0" fmla="*/ 18762 w 12205220"/>
              <a:gd name="connsiteY0" fmla="*/ 136929 h 519315"/>
              <a:gd name="connsiteX1" fmla="*/ 4241627 w 12205220"/>
              <a:gd name="connsiteY1" fmla="*/ 37177 h 519315"/>
              <a:gd name="connsiteX2" fmla="*/ 8564246 w 12205220"/>
              <a:gd name="connsiteY2" fmla="*/ 269933 h 519315"/>
              <a:gd name="connsiteX3" fmla="*/ 12205220 w 12205220"/>
              <a:gd name="connsiteY3" fmla="*/ 3926 h 519315"/>
              <a:gd name="connsiteX4" fmla="*/ 12188595 w 12205220"/>
              <a:gd name="connsiteY4" fmla="*/ 519315 h 519315"/>
              <a:gd name="connsiteX5" fmla="*/ 2137 w 12205220"/>
              <a:gd name="connsiteY5" fmla="*/ 519315 h 519315"/>
              <a:gd name="connsiteX6" fmla="*/ 18762 w 12205220"/>
              <a:gd name="connsiteY6" fmla="*/ 136929 h 519315"/>
              <a:gd name="connsiteX0" fmla="*/ 18762 w 12205220"/>
              <a:gd name="connsiteY0" fmla="*/ 133003 h 515389"/>
              <a:gd name="connsiteX1" fmla="*/ 4241627 w 12205220"/>
              <a:gd name="connsiteY1" fmla="*/ 33251 h 515389"/>
              <a:gd name="connsiteX2" fmla="*/ 8564246 w 12205220"/>
              <a:gd name="connsiteY2" fmla="*/ 266007 h 515389"/>
              <a:gd name="connsiteX3" fmla="*/ 12205220 w 12205220"/>
              <a:gd name="connsiteY3" fmla="*/ 0 h 515389"/>
              <a:gd name="connsiteX4" fmla="*/ 12188595 w 12205220"/>
              <a:gd name="connsiteY4" fmla="*/ 515389 h 515389"/>
              <a:gd name="connsiteX5" fmla="*/ 2137 w 12205220"/>
              <a:gd name="connsiteY5" fmla="*/ 515389 h 515389"/>
              <a:gd name="connsiteX6" fmla="*/ 18762 w 12205220"/>
              <a:gd name="connsiteY6" fmla="*/ 133003 h 515389"/>
              <a:gd name="connsiteX0" fmla="*/ 18762 w 12224581"/>
              <a:gd name="connsiteY0" fmla="*/ 133003 h 515389"/>
              <a:gd name="connsiteX1" fmla="*/ 4241627 w 12224581"/>
              <a:gd name="connsiteY1" fmla="*/ 33251 h 515389"/>
              <a:gd name="connsiteX2" fmla="*/ 8564246 w 12224581"/>
              <a:gd name="connsiteY2" fmla="*/ 266007 h 515389"/>
              <a:gd name="connsiteX3" fmla="*/ 12205220 w 12224581"/>
              <a:gd name="connsiteY3" fmla="*/ 0 h 515389"/>
              <a:gd name="connsiteX4" fmla="*/ 12218674 w 12224581"/>
              <a:gd name="connsiteY4" fmla="*/ 515389 h 515389"/>
              <a:gd name="connsiteX5" fmla="*/ 2137 w 12224581"/>
              <a:gd name="connsiteY5" fmla="*/ 515389 h 515389"/>
              <a:gd name="connsiteX6" fmla="*/ 18762 w 12224581"/>
              <a:gd name="connsiteY6" fmla="*/ 133003 h 515389"/>
              <a:gd name="connsiteX0" fmla="*/ 18762 w 12218674"/>
              <a:gd name="connsiteY0" fmla="*/ 133003 h 515389"/>
              <a:gd name="connsiteX1" fmla="*/ 4241627 w 12218674"/>
              <a:gd name="connsiteY1" fmla="*/ 33251 h 515389"/>
              <a:gd name="connsiteX2" fmla="*/ 8564246 w 12218674"/>
              <a:gd name="connsiteY2" fmla="*/ 266007 h 515389"/>
              <a:gd name="connsiteX3" fmla="*/ 12205220 w 12218674"/>
              <a:gd name="connsiteY3" fmla="*/ 0 h 515389"/>
              <a:gd name="connsiteX4" fmla="*/ 12218674 w 12218674"/>
              <a:gd name="connsiteY4" fmla="*/ 515389 h 515389"/>
              <a:gd name="connsiteX5" fmla="*/ 2137 w 12218674"/>
              <a:gd name="connsiteY5" fmla="*/ 515389 h 515389"/>
              <a:gd name="connsiteX6" fmla="*/ 18762 w 12218674"/>
              <a:gd name="connsiteY6" fmla="*/ 133003 h 515389"/>
              <a:gd name="connsiteX0" fmla="*/ 18762 w 12218674"/>
              <a:gd name="connsiteY0" fmla="*/ 133003 h 515389"/>
              <a:gd name="connsiteX1" fmla="*/ 4241627 w 12218674"/>
              <a:gd name="connsiteY1" fmla="*/ 33251 h 515389"/>
              <a:gd name="connsiteX2" fmla="*/ 8564246 w 12218674"/>
              <a:gd name="connsiteY2" fmla="*/ 266007 h 515389"/>
              <a:gd name="connsiteX3" fmla="*/ 12211235 w 12218674"/>
              <a:gd name="connsiteY3" fmla="*/ 0 h 515389"/>
              <a:gd name="connsiteX4" fmla="*/ 12218674 w 12218674"/>
              <a:gd name="connsiteY4" fmla="*/ 515389 h 515389"/>
              <a:gd name="connsiteX5" fmla="*/ 2137 w 12218674"/>
              <a:gd name="connsiteY5" fmla="*/ 515389 h 515389"/>
              <a:gd name="connsiteX6" fmla="*/ 18762 w 12218674"/>
              <a:gd name="connsiteY6" fmla="*/ 133003 h 515389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8762 w 12214125"/>
              <a:gd name="connsiteY0" fmla="*/ 133003 h 550791"/>
              <a:gd name="connsiteX1" fmla="*/ 4241627 w 12214125"/>
              <a:gd name="connsiteY1" fmla="*/ 33251 h 550791"/>
              <a:gd name="connsiteX2" fmla="*/ 8564246 w 12214125"/>
              <a:gd name="connsiteY2" fmla="*/ 266007 h 550791"/>
              <a:gd name="connsiteX3" fmla="*/ 12211235 w 12214125"/>
              <a:gd name="connsiteY3" fmla="*/ 0 h 550791"/>
              <a:gd name="connsiteX4" fmla="*/ 12214125 w 12214125"/>
              <a:gd name="connsiteY4" fmla="*/ 510840 h 550791"/>
              <a:gd name="connsiteX5" fmla="*/ 2137 w 12214125"/>
              <a:gd name="connsiteY5" fmla="*/ 515389 h 550791"/>
              <a:gd name="connsiteX6" fmla="*/ 18762 w 12214125"/>
              <a:gd name="connsiteY6" fmla="*/ 133003 h 550791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4472 w 12209835"/>
              <a:gd name="connsiteY0" fmla="*/ 133003 h 519938"/>
              <a:gd name="connsiteX1" fmla="*/ 4237337 w 12209835"/>
              <a:gd name="connsiteY1" fmla="*/ 33251 h 519938"/>
              <a:gd name="connsiteX2" fmla="*/ 8559956 w 12209835"/>
              <a:gd name="connsiteY2" fmla="*/ 266007 h 519938"/>
              <a:gd name="connsiteX3" fmla="*/ 12206945 w 12209835"/>
              <a:gd name="connsiteY3" fmla="*/ 0 h 519938"/>
              <a:gd name="connsiteX4" fmla="*/ 12209835 w 12209835"/>
              <a:gd name="connsiteY4" fmla="*/ 510840 h 519938"/>
              <a:gd name="connsiteX5" fmla="*/ 2397 w 12209835"/>
              <a:gd name="connsiteY5" fmla="*/ 519938 h 519938"/>
              <a:gd name="connsiteX6" fmla="*/ 14472 w 12209835"/>
              <a:gd name="connsiteY6" fmla="*/ 133003 h 519938"/>
              <a:gd name="connsiteX0" fmla="*/ 12075 w 12207438"/>
              <a:gd name="connsiteY0" fmla="*/ 133003 h 519938"/>
              <a:gd name="connsiteX1" fmla="*/ 4234940 w 12207438"/>
              <a:gd name="connsiteY1" fmla="*/ 33251 h 519938"/>
              <a:gd name="connsiteX2" fmla="*/ 8557559 w 12207438"/>
              <a:gd name="connsiteY2" fmla="*/ 266007 h 519938"/>
              <a:gd name="connsiteX3" fmla="*/ 12204548 w 12207438"/>
              <a:gd name="connsiteY3" fmla="*/ 0 h 519938"/>
              <a:gd name="connsiteX4" fmla="*/ 12207438 w 12207438"/>
              <a:gd name="connsiteY4" fmla="*/ 510840 h 519938"/>
              <a:gd name="connsiteX5" fmla="*/ 0 w 12207438"/>
              <a:gd name="connsiteY5" fmla="*/ 519938 h 519938"/>
              <a:gd name="connsiteX6" fmla="*/ 12075 w 12207438"/>
              <a:gd name="connsiteY6" fmla="*/ 133003 h 519938"/>
              <a:gd name="connsiteX0" fmla="*/ 71215 w 12266578"/>
              <a:gd name="connsiteY0" fmla="*/ 133003 h 519938"/>
              <a:gd name="connsiteX1" fmla="*/ 4294080 w 12266578"/>
              <a:gd name="connsiteY1" fmla="*/ 33251 h 519938"/>
              <a:gd name="connsiteX2" fmla="*/ 8616699 w 12266578"/>
              <a:gd name="connsiteY2" fmla="*/ 266007 h 519938"/>
              <a:gd name="connsiteX3" fmla="*/ 12263688 w 12266578"/>
              <a:gd name="connsiteY3" fmla="*/ 0 h 519938"/>
              <a:gd name="connsiteX4" fmla="*/ 12266578 w 12266578"/>
              <a:gd name="connsiteY4" fmla="*/ 510840 h 519938"/>
              <a:gd name="connsiteX5" fmla="*/ 0 w 12266578"/>
              <a:gd name="connsiteY5" fmla="*/ 519938 h 519938"/>
              <a:gd name="connsiteX6" fmla="*/ 71215 w 12266578"/>
              <a:gd name="connsiteY6" fmla="*/ 133003 h 519938"/>
              <a:gd name="connsiteX0" fmla="*/ 2976 w 12198339"/>
              <a:gd name="connsiteY0" fmla="*/ 133003 h 524488"/>
              <a:gd name="connsiteX1" fmla="*/ 4225841 w 12198339"/>
              <a:gd name="connsiteY1" fmla="*/ 33251 h 524488"/>
              <a:gd name="connsiteX2" fmla="*/ 8548460 w 12198339"/>
              <a:gd name="connsiteY2" fmla="*/ 266007 h 524488"/>
              <a:gd name="connsiteX3" fmla="*/ 12195449 w 12198339"/>
              <a:gd name="connsiteY3" fmla="*/ 0 h 524488"/>
              <a:gd name="connsiteX4" fmla="*/ 12198339 w 12198339"/>
              <a:gd name="connsiteY4" fmla="*/ 510840 h 524488"/>
              <a:gd name="connsiteX5" fmla="*/ 0 w 12198339"/>
              <a:gd name="connsiteY5" fmla="*/ 524488 h 524488"/>
              <a:gd name="connsiteX6" fmla="*/ 2976 w 12198339"/>
              <a:gd name="connsiteY6" fmla="*/ 133003 h 524488"/>
              <a:gd name="connsiteX0" fmla="*/ 0 w 12204462"/>
              <a:gd name="connsiteY0" fmla="*/ 137552 h 524488"/>
              <a:gd name="connsiteX1" fmla="*/ 4231964 w 12204462"/>
              <a:gd name="connsiteY1" fmla="*/ 33251 h 524488"/>
              <a:gd name="connsiteX2" fmla="*/ 8554583 w 12204462"/>
              <a:gd name="connsiteY2" fmla="*/ 266007 h 524488"/>
              <a:gd name="connsiteX3" fmla="*/ 12201572 w 12204462"/>
              <a:gd name="connsiteY3" fmla="*/ 0 h 524488"/>
              <a:gd name="connsiteX4" fmla="*/ 12204462 w 12204462"/>
              <a:gd name="connsiteY4" fmla="*/ 510840 h 524488"/>
              <a:gd name="connsiteX5" fmla="*/ 6123 w 12204462"/>
              <a:gd name="connsiteY5" fmla="*/ 524488 h 524488"/>
              <a:gd name="connsiteX6" fmla="*/ 0 w 12204462"/>
              <a:gd name="connsiteY6" fmla="*/ 137552 h 524488"/>
              <a:gd name="connsiteX0" fmla="*/ 26851 w 12231313"/>
              <a:gd name="connsiteY0" fmla="*/ 137552 h 524488"/>
              <a:gd name="connsiteX1" fmla="*/ 4258815 w 12231313"/>
              <a:gd name="connsiteY1" fmla="*/ 33251 h 524488"/>
              <a:gd name="connsiteX2" fmla="*/ 8581434 w 12231313"/>
              <a:gd name="connsiteY2" fmla="*/ 266007 h 524488"/>
              <a:gd name="connsiteX3" fmla="*/ 12228423 w 12231313"/>
              <a:gd name="connsiteY3" fmla="*/ 0 h 524488"/>
              <a:gd name="connsiteX4" fmla="*/ 12231313 w 12231313"/>
              <a:gd name="connsiteY4" fmla="*/ 510840 h 524488"/>
              <a:gd name="connsiteX5" fmla="*/ 32974 w 12231313"/>
              <a:gd name="connsiteY5" fmla="*/ 524488 h 524488"/>
              <a:gd name="connsiteX6" fmla="*/ 26851 w 12231313"/>
              <a:gd name="connsiteY6" fmla="*/ 137552 h 524488"/>
              <a:gd name="connsiteX0" fmla="*/ 0 w 12204462"/>
              <a:gd name="connsiteY0" fmla="*/ 137552 h 524488"/>
              <a:gd name="connsiteX1" fmla="*/ 4231964 w 12204462"/>
              <a:gd name="connsiteY1" fmla="*/ 33251 h 524488"/>
              <a:gd name="connsiteX2" fmla="*/ 8554583 w 12204462"/>
              <a:gd name="connsiteY2" fmla="*/ 266007 h 524488"/>
              <a:gd name="connsiteX3" fmla="*/ 12201572 w 12204462"/>
              <a:gd name="connsiteY3" fmla="*/ 0 h 524488"/>
              <a:gd name="connsiteX4" fmla="*/ 12204462 w 12204462"/>
              <a:gd name="connsiteY4" fmla="*/ 510840 h 524488"/>
              <a:gd name="connsiteX5" fmla="*/ 6123 w 12204462"/>
              <a:gd name="connsiteY5" fmla="*/ 524488 h 524488"/>
              <a:gd name="connsiteX6" fmla="*/ 0 w 12204462"/>
              <a:gd name="connsiteY6" fmla="*/ 137552 h 524488"/>
              <a:gd name="connsiteX0" fmla="*/ 0 w 12204462"/>
              <a:gd name="connsiteY0" fmla="*/ 137552 h 524488"/>
              <a:gd name="connsiteX1" fmla="*/ 4231964 w 12204462"/>
              <a:gd name="connsiteY1" fmla="*/ 33251 h 524488"/>
              <a:gd name="connsiteX2" fmla="*/ 8554583 w 12204462"/>
              <a:gd name="connsiteY2" fmla="*/ 266007 h 524488"/>
              <a:gd name="connsiteX3" fmla="*/ 12201572 w 12204462"/>
              <a:gd name="connsiteY3" fmla="*/ 0 h 524488"/>
              <a:gd name="connsiteX4" fmla="*/ 12204462 w 12204462"/>
              <a:gd name="connsiteY4" fmla="*/ 510840 h 524488"/>
              <a:gd name="connsiteX5" fmla="*/ 6123 w 12204462"/>
              <a:gd name="connsiteY5" fmla="*/ 524488 h 524488"/>
              <a:gd name="connsiteX6" fmla="*/ 0 w 12204462"/>
              <a:gd name="connsiteY6" fmla="*/ 137552 h 524488"/>
              <a:gd name="connsiteX0" fmla="*/ 0 w 12204462"/>
              <a:gd name="connsiteY0" fmla="*/ 160298 h 524488"/>
              <a:gd name="connsiteX1" fmla="*/ 4231964 w 12204462"/>
              <a:gd name="connsiteY1" fmla="*/ 33251 h 524488"/>
              <a:gd name="connsiteX2" fmla="*/ 8554583 w 12204462"/>
              <a:gd name="connsiteY2" fmla="*/ 266007 h 524488"/>
              <a:gd name="connsiteX3" fmla="*/ 12201572 w 12204462"/>
              <a:gd name="connsiteY3" fmla="*/ 0 h 524488"/>
              <a:gd name="connsiteX4" fmla="*/ 12204462 w 12204462"/>
              <a:gd name="connsiteY4" fmla="*/ 510840 h 524488"/>
              <a:gd name="connsiteX5" fmla="*/ 6123 w 12204462"/>
              <a:gd name="connsiteY5" fmla="*/ 524488 h 524488"/>
              <a:gd name="connsiteX6" fmla="*/ 0 w 12204462"/>
              <a:gd name="connsiteY6" fmla="*/ 160298 h 524488"/>
              <a:gd name="connsiteX0" fmla="*/ 197 w 12204659"/>
              <a:gd name="connsiteY0" fmla="*/ 160298 h 524488"/>
              <a:gd name="connsiteX1" fmla="*/ 4232161 w 12204659"/>
              <a:gd name="connsiteY1" fmla="*/ 33251 h 524488"/>
              <a:gd name="connsiteX2" fmla="*/ 8554780 w 12204659"/>
              <a:gd name="connsiteY2" fmla="*/ 266007 h 524488"/>
              <a:gd name="connsiteX3" fmla="*/ 12201769 w 12204659"/>
              <a:gd name="connsiteY3" fmla="*/ 0 h 524488"/>
              <a:gd name="connsiteX4" fmla="*/ 12204659 w 12204659"/>
              <a:gd name="connsiteY4" fmla="*/ 510840 h 524488"/>
              <a:gd name="connsiteX5" fmla="*/ 6320 w 12204659"/>
              <a:gd name="connsiteY5" fmla="*/ 524488 h 524488"/>
              <a:gd name="connsiteX6" fmla="*/ 197 w 12204659"/>
              <a:gd name="connsiteY6" fmla="*/ 160298 h 524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04659" h="524488">
                <a:moveTo>
                  <a:pt x="197" y="160298"/>
                </a:moveTo>
                <a:cubicBezTo>
                  <a:pt x="706779" y="79942"/>
                  <a:pt x="2806397" y="15633"/>
                  <a:pt x="4232161" y="33251"/>
                </a:cubicBezTo>
                <a:cubicBezTo>
                  <a:pt x="5657925" y="50869"/>
                  <a:pt x="7226512" y="271549"/>
                  <a:pt x="8554780" y="266007"/>
                </a:cubicBezTo>
                <a:cubicBezTo>
                  <a:pt x="9883048" y="260465"/>
                  <a:pt x="11573648" y="138909"/>
                  <a:pt x="12201769" y="0"/>
                </a:cubicBezTo>
                <a:cubicBezTo>
                  <a:pt x="12198232" y="222037"/>
                  <a:pt x="12200448" y="300703"/>
                  <a:pt x="12204659" y="510840"/>
                </a:cubicBezTo>
                <a:lnTo>
                  <a:pt x="6320" y="524488"/>
                </a:lnTo>
                <a:cubicBezTo>
                  <a:pt x="4421" y="293856"/>
                  <a:pt x="-1108" y="288563"/>
                  <a:pt x="197" y="160298"/>
                </a:cubicBezTo>
                <a:close/>
              </a:path>
            </a:pathLst>
          </a:custGeom>
          <a:solidFill>
            <a:srgbClr val="B41C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E9AE7244-A577-EC48-BC7D-472AE0A95B70}"/>
              </a:ext>
            </a:extLst>
          </p:cNvPr>
          <p:cNvSpPr/>
          <p:nvPr userDrawn="1"/>
        </p:nvSpPr>
        <p:spPr>
          <a:xfrm>
            <a:off x="-9297" y="6350924"/>
            <a:ext cx="12204659" cy="524488"/>
          </a:xfrm>
          <a:custGeom>
            <a:avLst/>
            <a:gdLst>
              <a:gd name="connsiteX0" fmla="*/ 1089562 w 14318616"/>
              <a:gd name="connsiteY0" fmla="*/ 136929 h 575730"/>
              <a:gd name="connsiteX1" fmla="*/ 5312427 w 14318616"/>
              <a:gd name="connsiteY1" fmla="*/ 37177 h 575730"/>
              <a:gd name="connsiteX2" fmla="*/ 9635046 w 14318616"/>
              <a:gd name="connsiteY2" fmla="*/ 269933 h 575730"/>
              <a:gd name="connsiteX3" fmla="*/ 13276020 w 14318616"/>
              <a:gd name="connsiteY3" fmla="*/ 3926 h 575730"/>
              <a:gd name="connsiteX4" fmla="*/ 13259395 w 14318616"/>
              <a:gd name="connsiteY4" fmla="*/ 519315 h 575730"/>
              <a:gd name="connsiteX5" fmla="*/ 1072937 w 14318616"/>
              <a:gd name="connsiteY5" fmla="*/ 519315 h 575730"/>
              <a:gd name="connsiteX6" fmla="*/ 1089562 w 14318616"/>
              <a:gd name="connsiteY6" fmla="*/ 136929 h 575730"/>
              <a:gd name="connsiteX0" fmla="*/ 1089562 w 14318616"/>
              <a:gd name="connsiteY0" fmla="*/ 136929 h 575730"/>
              <a:gd name="connsiteX1" fmla="*/ 5312427 w 14318616"/>
              <a:gd name="connsiteY1" fmla="*/ 37177 h 575730"/>
              <a:gd name="connsiteX2" fmla="*/ 9635046 w 14318616"/>
              <a:gd name="connsiteY2" fmla="*/ 269933 h 575730"/>
              <a:gd name="connsiteX3" fmla="*/ 13276020 w 14318616"/>
              <a:gd name="connsiteY3" fmla="*/ 3926 h 575730"/>
              <a:gd name="connsiteX4" fmla="*/ 13259395 w 14318616"/>
              <a:gd name="connsiteY4" fmla="*/ 519315 h 575730"/>
              <a:gd name="connsiteX5" fmla="*/ 1072937 w 14318616"/>
              <a:gd name="connsiteY5" fmla="*/ 519315 h 575730"/>
              <a:gd name="connsiteX6" fmla="*/ 1089562 w 14318616"/>
              <a:gd name="connsiteY6" fmla="*/ 136929 h 575730"/>
              <a:gd name="connsiteX0" fmla="*/ 910858 w 14139912"/>
              <a:gd name="connsiteY0" fmla="*/ 136929 h 575730"/>
              <a:gd name="connsiteX1" fmla="*/ 5133723 w 14139912"/>
              <a:gd name="connsiteY1" fmla="*/ 37177 h 575730"/>
              <a:gd name="connsiteX2" fmla="*/ 9456342 w 14139912"/>
              <a:gd name="connsiteY2" fmla="*/ 269933 h 575730"/>
              <a:gd name="connsiteX3" fmla="*/ 13097316 w 14139912"/>
              <a:gd name="connsiteY3" fmla="*/ 3926 h 575730"/>
              <a:gd name="connsiteX4" fmla="*/ 13080691 w 14139912"/>
              <a:gd name="connsiteY4" fmla="*/ 519315 h 575730"/>
              <a:gd name="connsiteX5" fmla="*/ 894233 w 14139912"/>
              <a:gd name="connsiteY5" fmla="*/ 519315 h 575730"/>
              <a:gd name="connsiteX6" fmla="*/ 910858 w 14139912"/>
              <a:gd name="connsiteY6" fmla="*/ 136929 h 575730"/>
              <a:gd name="connsiteX0" fmla="*/ 910858 w 14139912"/>
              <a:gd name="connsiteY0" fmla="*/ 136929 h 575730"/>
              <a:gd name="connsiteX1" fmla="*/ 5133723 w 14139912"/>
              <a:gd name="connsiteY1" fmla="*/ 37177 h 575730"/>
              <a:gd name="connsiteX2" fmla="*/ 9456342 w 14139912"/>
              <a:gd name="connsiteY2" fmla="*/ 269933 h 575730"/>
              <a:gd name="connsiteX3" fmla="*/ 13097316 w 14139912"/>
              <a:gd name="connsiteY3" fmla="*/ 3926 h 575730"/>
              <a:gd name="connsiteX4" fmla="*/ 13080691 w 14139912"/>
              <a:gd name="connsiteY4" fmla="*/ 519315 h 575730"/>
              <a:gd name="connsiteX5" fmla="*/ 894233 w 14139912"/>
              <a:gd name="connsiteY5" fmla="*/ 519315 h 575730"/>
              <a:gd name="connsiteX6" fmla="*/ 910858 w 14139912"/>
              <a:gd name="connsiteY6" fmla="*/ 136929 h 575730"/>
              <a:gd name="connsiteX0" fmla="*/ 18762 w 13247816"/>
              <a:gd name="connsiteY0" fmla="*/ 136929 h 575730"/>
              <a:gd name="connsiteX1" fmla="*/ 4241627 w 13247816"/>
              <a:gd name="connsiteY1" fmla="*/ 37177 h 575730"/>
              <a:gd name="connsiteX2" fmla="*/ 8564246 w 13247816"/>
              <a:gd name="connsiteY2" fmla="*/ 269933 h 575730"/>
              <a:gd name="connsiteX3" fmla="*/ 12205220 w 13247816"/>
              <a:gd name="connsiteY3" fmla="*/ 3926 h 575730"/>
              <a:gd name="connsiteX4" fmla="*/ 12188595 w 13247816"/>
              <a:gd name="connsiteY4" fmla="*/ 519315 h 575730"/>
              <a:gd name="connsiteX5" fmla="*/ 2137 w 13247816"/>
              <a:gd name="connsiteY5" fmla="*/ 519315 h 575730"/>
              <a:gd name="connsiteX6" fmla="*/ 18762 w 13247816"/>
              <a:gd name="connsiteY6" fmla="*/ 136929 h 575730"/>
              <a:gd name="connsiteX0" fmla="*/ 18762 w 13247816"/>
              <a:gd name="connsiteY0" fmla="*/ 136929 h 558827"/>
              <a:gd name="connsiteX1" fmla="*/ 4241627 w 13247816"/>
              <a:gd name="connsiteY1" fmla="*/ 37177 h 558827"/>
              <a:gd name="connsiteX2" fmla="*/ 8564246 w 13247816"/>
              <a:gd name="connsiteY2" fmla="*/ 269933 h 558827"/>
              <a:gd name="connsiteX3" fmla="*/ 12205220 w 13247816"/>
              <a:gd name="connsiteY3" fmla="*/ 3926 h 558827"/>
              <a:gd name="connsiteX4" fmla="*/ 12188595 w 13247816"/>
              <a:gd name="connsiteY4" fmla="*/ 519315 h 558827"/>
              <a:gd name="connsiteX5" fmla="*/ 2137 w 13247816"/>
              <a:gd name="connsiteY5" fmla="*/ 519315 h 558827"/>
              <a:gd name="connsiteX6" fmla="*/ 18762 w 13247816"/>
              <a:gd name="connsiteY6" fmla="*/ 136929 h 558827"/>
              <a:gd name="connsiteX0" fmla="*/ 18762 w 13247816"/>
              <a:gd name="connsiteY0" fmla="*/ 136929 h 558827"/>
              <a:gd name="connsiteX1" fmla="*/ 4241627 w 13247816"/>
              <a:gd name="connsiteY1" fmla="*/ 37177 h 558827"/>
              <a:gd name="connsiteX2" fmla="*/ 8564246 w 13247816"/>
              <a:gd name="connsiteY2" fmla="*/ 269933 h 558827"/>
              <a:gd name="connsiteX3" fmla="*/ 12205220 w 13247816"/>
              <a:gd name="connsiteY3" fmla="*/ 3926 h 558827"/>
              <a:gd name="connsiteX4" fmla="*/ 12188595 w 13247816"/>
              <a:gd name="connsiteY4" fmla="*/ 519315 h 558827"/>
              <a:gd name="connsiteX5" fmla="*/ 2137 w 13247816"/>
              <a:gd name="connsiteY5" fmla="*/ 519315 h 558827"/>
              <a:gd name="connsiteX6" fmla="*/ 18762 w 13247816"/>
              <a:gd name="connsiteY6" fmla="*/ 136929 h 558827"/>
              <a:gd name="connsiteX0" fmla="*/ 18762 w 13247816"/>
              <a:gd name="connsiteY0" fmla="*/ 136929 h 519315"/>
              <a:gd name="connsiteX1" fmla="*/ 4241627 w 13247816"/>
              <a:gd name="connsiteY1" fmla="*/ 37177 h 519315"/>
              <a:gd name="connsiteX2" fmla="*/ 8564246 w 13247816"/>
              <a:gd name="connsiteY2" fmla="*/ 269933 h 519315"/>
              <a:gd name="connsiteX3" fmla="*/ 12205220 w 13247816"/>
              <a:gd name="connsiteY3" fmla="*/ 3926 h 519315"/>
              <a:gd name="connsiteX4" fmla="*/ 12188595 w 13247816"/>
              <a:gd name="connsiteY4" fmla="*/ 519315 h 519315"/>
              <a:gd name="connsiteX5" fmla="*/ 2137 w 13247816"/>
              <a:gd name="connsiteY5" fmla="*/ 519315 h 519315"/>
              <a:gd name="connsiteX6" fmla="*/ 18762 w 13247816"/>
              <a:gd name="connsiteY6" fmla="*/ 136929 h 519315"/>
              <a:gd name="connsiteX0" fmla="*/ 18762 w 12473792"/>
              <a:gd name="connsiteY0" fmla="*/ 136929 h 519315"/>
              <a:gd name="connsiteX1" fmla="*/ 4241627 w 12473792"/>
              <a:gd name="connsiteY1" fmla="*/ 37177 h 519315"/>
              <a:gd name="connsiteX2" fmla="*/ 8564246 w 12473792"/>
              <a:gd name="connsiteY2" fmla="*/ 269933 h 519315"/>
              <a:gd name="connsiteX3" fmla="*/ 12205220 w 12473792"/>
              <a:gd name="connsiteY3" fmla="*/ 3926 h 519315"/>
              <a:gd name="connsiteX4" fmla="*/ 12188595 w 12473792"/>
              <a:gd name="connsiteY4" fmla="*/ 519315 h 519315"/>
              <a:gd name="connsiteX5" fmla="*/ 2137 w 12473792"/>
              <a:gd name="connsiteY5" fmla="*/ 519315 h 519315"/>
              <a:gd name="connsiteX6" fmla="*/ 18762 w 12473792"/>
              <a:gd name="connsiteY6" fmla="*/ 136929 h 519315"/>
              <a:gd name="connsiteX0" fmla="*/ 18762 w 12473792"/>
              <a:gd name="connsiteY0" fmla="*/ 136929 h 519315"/>
              <a:gd name="connsiteX1" fmla="*/ 4241627 w 12473792"/>
              <a:gd name="connsiteY1" fmla="*/ 37177 h 519315"/>
              <a:gd name="connsiteX2" fmla="*/ 8564246 w 12473792"/>
              <a:gd name="connsiteY2" fmla="*/ 269933 h 519315"/>
              <a:gd name="connsiteX3" fmla="*/ 12205220 w 12473792"/>
              <a:gd name="connsiteY3" fmla="*/ 3926 h 519315"/>
              <a:gd name="connsiteX4" fmla="*/ 12188595 w 12473792"/>
              <a:gd name="connsiteY4" fmla="*/ 519315 h 519315"/>
              <a:gd name="connsiteX5" fmla="*/ 2137 w 12473792"/>
              <a:gd name="connsiteY5" fmla="*/ 519315 h 519315"/>
              <a:gd name="connsiteX6" fmla="*/ 18762 w 12473792"/>
              <a:gd name="connsiteY6" fmla="*/ 136929 h 519315"/>
              <a:gd name="connsiteX0" fmla="*/ 18762 w 12205220"/>
              <a:gd name="connsiteY0" fmla="*/ 136929 h 519315"/>
              <a:gd name="connsiteX1" fmla="*/ 4241627 w 12205220"/>
              <a:gd name="connsiteY1" fmla="*/ 37177 h 519315"/>
              <a:gd name="connsiteX2" fmla="*/ 8564246 w 12205220"/>
              <a:gd name="connsiteY2" fmla="*/ 269933 h 519315"/>
              <a:gd name="connsiteX3" fmla="*/ 12205220 w 12205220"/>
              <a:gd name="connsiteY3" fmla="*/ 3926 h 519315"/>
              <a:gd name="connsiteX4" fmla="*/ 12188595 w 12205220"/>
              <a:gd name="connsiteY4" fmla="*/ 519315 h 519315"/>
              <a:gd name="connsiteX5" fmla="*/ 2137 w 12205220"/>
              <a:gd name="connsiteY5" fmla="*/ 519315 h 519315"/>
              <a:gd name="connsiteX6" fmla="*/ 18762 w 12205220"/>
              <a:gd name="connsiteY6" fmla="*/ 136929 h 519315"/>
              <a:gd name="connsiteX0" fmla="*/ 18762 w 12205220"/>
              <a:gd name="connsiteY0" fmla="*/ 133003 h 515389"/>
              <a:gd name="connsiteX1" fmla="*/ 4241627 w 12205220"/>
              <a:gd name="connsiteY1" fmla="*/ 33251 h 515389"/>
              <a:gd name="connsiteX2" fmla="*/ 8564246 w 12205220"/>
              <a:gd name="connsiteY2" fmla="*/ 266007 h 515389"/>
              <a:gd name="connsiteX3" fmla="*/ 12205220 w 12205220"/>
              <a:gd name="connsiteY3" fmla="*/ 0 h 515389"/>
              <a:gd name="connsiteX4" fmla="*/ 12188595 w 12205220"/>
              <a:gd name="connsiteY4" fmla="*/ 515389 h 515389"/>
              <a:gd name="connsiteX5" fmla="*/ 2137 w 12205220"/>
              <a:gd name="connsiteY5" fmla="*/ 515389 h 515389"/>
              <a:gd name="connsiteX6" fmla="*/ 18762 w 12205220"/>
              <a:gd name="connsiteY6" fmla="*/ 133003 h 515389"/>
              <a:gd name="connsiteX0" fmla="*/ 18762 w 12224581"/>
              <a:gd name="connsiteY0" fmla="*/ 133003 h 515389"/>
              <a:gd name="connsiteX1" fmla="*/ 4241627 w 12224581"/>
              <a:gd name="connsiteY1" fmla="*/ 33251 h 515389"/>
              <a:gd name="connsiteX2" fmla="*/ 8564246 w 12224581"/>
              <a:gd name="connsiteY2" fmla="*/ 266007 h 515389"/>
              <a:gd name="connsiteX3" fmla="*/ 12205220 w 12224581"/>
              <a:gd name="connsiteY3" fmla="*/ 0 h 515389"/>
              <a:gd name="connsiteX4" fmla="*/ 12218674 w 12224581"/>
              <a:gd name="connsiteY4" fmla="*/ 515389 h 515389"/>
              <a:gd name="connsiteX5" fmla="*/ 2137 w 12224581"/>
              <a:gd name="connsiteY5" fmla="*/ 515389 h 515389"/>
              <a:gd name="connsiteX6" fmla="*/ 18762 w 12224581"/>
              <a:gd name="connsiteY6" fmla="*/ 133003 h 515389"/>
              <a:gd name="connsiteX0" fmla="*/ 18762 w 12218674"/>
              <a:gd name="connsiteY0" fmla="*/ 133003 h 515389"/>
              <a:gd name="connsiteX1" fmla="*/ 4241627 w 12218674"/>
              <a:gd name="connsiteY1" fmla="*/ 33251 h 515389"/>
              <a:gd name="connsiteX2" fmla="*/ 8564246 w 12218674"/>
              <a:gd name="connsiteY2" fmla="*/ 266007 h 515389"/>
              <a:gd name="connsiteX3" fmla="*/ 12205220 w 12218674"/>
              <a:gd name="connsiteY3" fmla="*/ 0 h 515389"/>
              <a:gd name="connsiteX4" fmla="*/ 12218674 w 12218674"/>
              <a:gd name="connsiteY4" fmla="*/ 515389 h 515389"/>
              <a:gd name="connsiteX5" fmla="*/ 2137 w 12218674"/>
              <a:gd name="connsiteY5" fmla="*/ 515389 h 515389"/>
              <a:gd name="connsiteX6" fmla="*/ 18762 w 12218674"/>
              <a:gd name="connsiteY6" fmla="*/ 133003 h 515389"/>
              <a:gd name="connsiteX0" fmla="*/ 18762 w 12218674"/>
              <a:gd name="connsiteY0" fmla="*/ 133003 h 515389"/>
              <a:gd name="connsiteX1" fmla="*/ 4241627 w 12218674"/>
              <a:gd name="connsiteY1" fmla="*/ 33251 h 515389"/>
              <a:gd name="connsiteX2" fmla="*/ 8564246 w 12218674"/>
              <a:gd name="connsiteY2" fmla="*/ 266007 h 515389"/>
              <a:gd name="connsiteX3" fmla="*/ 12211235 w 12218674"/>
              <a:gd name="connsiteY3" fmla="*/ 0 h 515389"/>
              <a:gd name="connsiteX4" fmla="*/ 12218674 w 12218674"/>
              <a:gd name="connsiteY4" fmla="*/ 515389 h 515389"/>
              <a:gd name="connsiteX5" fmla="*/ 2137 w 12218674"/>
              <a:gd name="connsiteY5" fmla="*/ 515389 h 515389"/>
              <a:gd name="connsiteX6" fmla="*/ 18762 w 12218674"/>
              <a:gd name="connsiteY6" fmla="*/ 133003 h 515389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8762 w 12214125"/>
              <a:gd name="connsiteY0" fmla="*/ 133003 h 550791"/>
              <a:gd name="connsiteX1" fmla="*/ 4241627 w 12214125"/>
              <a:gd name="connsiteY1" fmla="*/ 33251 h 550791"/>
              <a:gd name="connsiteX2" fmla="*/ 8564246 w 12214125"/>
              <a:gd name="connsiteY2" fmla="*/ 266007 h 550791"/>
              <a:gd name="connsiteX3" fmla="*/ 12211235 w 12214125"/>
              <a:gd name="connsiteY3" fmla="*/ 0 h 550791"/>
              <a:gd name="connsiteX4" fmla="*/ 12214125 w 12214125"/>
              <a:gd name="connsiteY4" fmla="*/ 510840 h 550791"/>
              <a:gd name="connsiteX5" fmla="*/ 2137 w 12214125"/>
              <a:gd name="connsiteY5" fmla="*/ 515389 h 550791"/>
              <a:gd name="connsiteX6" fmla="*/ 18762 w 12214125"/>
              <a:gd name="connsiteY6" fmla="*/ 133003 h 550791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4472 w 12209835"/>
              <a:gd name="connsiteY0" fmla="*/ 133003 h 519938"/>
              <a:gd name="connsiteX1" fmla="*/ 4237337 w 12209835"/>
              <a:gd name="connsiteY1" fmla="*/ 33251 h 519938"/>
              <a:gd name="connsiteX2" fmla="*/ 8559956 w 12209835"/>
              <a:gd name="connsiteY2" fmla="*/ 266007 h 519938"/>
              <a:gd name="connsiteX3" fmla="*/ 12206945 w 12209835"/>
              <a:gd name="connsiteY3" fmla="*/ 0 h 519938"/>
              <a:gd name="connsiteX4" fmla="*/ 12209835 w 12209835"/>
              <a:gd name="connsiteY4" fmla="*/ 510840 h 519938"/>
              <a:gd name="connsiteX5" fmla="*/ 2397 w 12209835"/>
              <a:gd name="connsiteY5" fmla="*/ 519938 h 519938"/>
              <a:gd name="connsiteX6" fmla="*/ 14472 w 12209835"/>
              <a:gd name="connsiteY6" fmla="*/ 133003 h 519938"/>
              <a:gd name="connsiteX0" fmla="*/ 12075 w 12207438"/>
              <a:gd name="connsiteY0" fmla="*/ 133003 h 519938"/>
              <a:gd name="connsiteX1" fmla="*/ 4234940 w 12207438"/>
              <a:gd name="connsiteY1" fmla="*/ 33251 h 519938"/>
              <a:gd name="connsiteX2" fmla="*/ 8557559 w 12207438"/>
              <a:gd name="connsiteY2" fmla="*/ 266007 h 519938"/>
              <a:gd name="connsiteX3" fmla="*/ 12204548 w 12207438"/>
              <a:gd name="connsiteY3" fmla="*/ 0 h 519938"/>
              <a:gd name="connsiteX4" fmla="*/ 12207438 w 12207438"/>
              <a:gd name="connsiteY4" fmla="*/ 510840 h 519938"/>
              <a:gd name="connsiteX5" fmla="*/ 0 w 12207438"/>
              <a:gd name="connsiteY5" fmla="*/ 519938 h 519938"/>
              <a:gd name="connsiteX6" fmla="*/ 12075 w 12207438"/>
              <a:gd name="connsiteY6" fmla="*/ 133003 h 519938"/>
              <a:gd name="connsiteX0" fmla="*/ 71215 w 12266578"/>
              <a:gd name="connsiteY0" fmla="*/ 133003 h 519938"/>
              <a:gd name="connsiteX1" fmla="*/ 4294080 w 12266578"/>
              <a:gd name="connsiteY1" fmla="*/ 33251 h 519938"/>
              <a:gd name="connsiteX2" fmla="*/ 8616699 w 12266578"/>
              <a:gd name="connsiteY2" fmla="*/ 266007 h 519938"/>
              <a:gd name="connsiteX3" fmla="*/ 12263688 w 12266578"/>
              <a:gd name="connsiteY3" fmla="*/ 0 h 519938"/>
              <a:gd name="connsiteX4" fmla="*/ 12266578 w 12266578"/>
              <a:gd name="connsiteY4" fmla="*/ 510840 h 519938"/>
              <a:gd name="connsiteX5" fmla="*/ 0 w 12266578"/>
              <a:gd name="connsiteY5" fmla="*/ 519938 h 519938"/>
              <a:gd name="connsiteX6" fmla="*/ 71215 w 12266578"/>
              <a:gd name="connsiteY6" fmla="*/ 133003 h 519938"/>
              <a:gd name="connsiteX0" fmla="*/ 2976 w 12198339"/>
              <a:gd name="connsiteY0" fmla="*/ 133003 h 524488"/>
              <a:gd name="connsiteX1" fmla="*/ 4225841 w 12198339"/>
              <a:gd name="connsiteY1" fmla="*/ 33251 h 524488"/>
              <a:gd name="connsiteX2" fmla="*/ 8548460 w 12198339"/>
              <a:gd name="connsiteY2" fmla="*/ 266007 h 524488"/>
              <a:gd name="connsiteX3" fmla="*/ 12195449 w 12198339"/>
              <a:gd name="connsiteY3" fmla="*/ 0 h 524488"/>
              <a:gd name="connsiteX4" fmla="*/ 12198339 w 12198339"/>
              <a:gd name="connsiteY4" fmla="*/ 510840 h 524488"/>
              <a:gd name="connsiteX5" fmla="*/ 0 w 12198339"/>
              <a:gd name="connsiteY5" fmla="*/ 524488 h 524488"/>
              <a:gd name="connsiteX6" fmla="*/ 2976 w 12198339"/>
              <a:gd name="connsiteY6" fmla="*/ 133003 h 524488"/>
              <a:gd name="connsiteX0" fmla="*/ 0 w 12204462"/>
              <a:gd name="connsiteY0" fmla="*/ 137552 h 524488"/>
              <a:gd name="connsiteX1" fmla="*/ 4231964 w 12204462"/>
              <a:gd name="connsiteY1" fmla="*/ 33251 h 524488"/>
              <a:gd name="connsiteX2" fmla="*/ 8554583 w 12204462"/>
              <a:gd name="connsiteY2" fmla="*/ 266007 h 524488"/>
              <a:gd name="connsiteX3" fmla="*/ 12201572 w 12204462"/>
              <a:gd name="connsiteY3" fmla="*/ 0 h 524488"/>
              <a:gd name="connsiteX4" fmla="*/ 12204462 w 12204462"/>
              <a:gd name="connsiteY4" fmla="*/ 510840 h 524488"/>
              <a:gd name="connsiteX5" fmla="*/ 6123 w 12204462"/>
              <a:gd name="connsiteY5" fmla="*/ 524488 h 524488"/>
              <a:gd name="connsiteX6" fmla="*/ 0 w 12204462"/>
              <a:gd name="connsiteY6" fmla="*/ 137552 h 524488"/>
              <a:gd name="connsiteX0" fmla="*/ 26851 w 12231313"/>
              <a:gd name="connsiteY0" fmla="*/ 137552 h 524488"/>
              <a:gd name="connsiteX1" fmla="*/ 4258815 w 12231313"/>
              <a:gd name="connsiteY1" fmla="*/ 33251 h 524488"/>
              <a:gd name="connsiteX2" fmla="*/ 8581434 w 12231313"/>
              <a:gd name="connsiteY2" fmla="*/ 266007 h 524488"/>
              <a:gd name="connsiteX3" fmla="*/ 12228423 w 12231313"/>
              <a:gd name="connsiteY3" fmla="*/ 0 h 524488"/>
              <a:gd name="connsiteX4" fmla="*/ 12231313 w 12231313"/>
              <a:gd name="connsiteY4" fmla="*/ 510840 h 524488"/>
              <a:gd name="connsiteX5" fmla="*/ 32974 w 12231313"/>
              <a:gd name="connsiteY5" fmla="*/ 524488 h 524488"/>
              <a:gd name="connsiteX6" fmla="*/ 26851 w 12231313"/>
              <a:gd name="connsiteY6" fmla="*/ 137552 h 524488"/>
              <a:gd name="connsiteX0" fmla="*/ 0 w 12204462"/>
              <a:gd name="connsiteY0" fmla="*/ 137552 h 524488"/>
              <a:gd name="connsiteX1" fmla="*/ 4231964 w 12204462"/>
              <a:gd name="connsiteY1" fmla="*/ 33251 h 524488"/>
              <a:gd name="connsiteX2" fmla="*/ 8554583 w 12204462"/>
              <a:gd name="connsiteY2" fmla="*/ 266007 h 524488"/>
              <a:gd name="connsiteX3" fmla="*/ 12201572 w 12204462"/>
              <a:gd name="connsiteY3" fmla="*/ 0 h 524488"/>
              <a:gd name="connsiteX4" fmla="*/ 12204462 w 12204462"/>
              <a:gd name="connsiteY4" fmla="*/ 510840 h 524488"/>
              <a:gd name="connsiteX5" fmla="*/ 6123 w 12204462"/>
              <a:gd name="connsiteY5" fmla="*/ 524488 h 524488"/>
              <a:gd name="connsiteX6" fmla="*/ 0 w 12204462"/>
              <a:gd name="connsiteY6" fmla="*/ 137552 h 524488"/>
              <a:gd name="connsiteX0" fmla="*/ 0 w 12204462"/>
              <a:gd name="connsiteY0" fmla="*/ 137552 h 524488"/>
              <a:gd name="connsiteX1" fmla="*/ 4231964 w 12204462"/>
              <a:gd name="connsiteY1" fmla="*/ 33251 h 524488"/>
              <a:gd name="connsiteX2" fmla="*/ 8554583 w 12204462"/>
              <a:gd name="connsiteY2" fmla="*/ 266007 h 524488"/>
              <a:gd name="connsiteX3" fmla="*/ 12201572 w 12204462"/>
              <a:gd name="connsiteY3" fmla="*/ 0 h 524488"/>
              <a:gd name="connsiteX4" fmla="*/ 12204462 w 12204462"/>
              <a:gd name="connsiteY4" fmla="*/ 510840 h 524488"/>
              <a:gd name="connsiteX5" fmla="*/ 6123 w 12204462"/>
              <a:gd name="connsiteY5" fmla="*/ 524488 h 524488"/>
              <a:gd name="connsiteX6" fmla="*/ 0 w 12204462"/>
              <a:gd name="connsiteY6" fmla="*/ 137552 h 524488"/>
              <a:gd name="connsiteX0" fmla="*/ 0 w 12204462"/>
              <a:gd name="connsiteY0" fmla="*/ 160298 h 524488"/>
              <a:gd name="connsiteX1" fmla="*/ 4231964 w 12204462"/>
              <a:gd name="connsiteY1" fmla="*/ 33251 h 524488"/>
              <a:gd name="connsiteX2" fmla="*/ 8554583 w 12204462"/>
              <a:gd name="connsiteY2" fmla="*/ 266007 h 524488"/>
              <a:gd name="connsiteX3" fmla="*/ 12201572 w 12204462"/>
              <a:gd name="connsiteY3" fmla="*/ 0 h 524488"/>
              <a:gd name="connsiteX4" fmla="*/ 12204462 w 12204462"/>
              <a:gd name="connsiteY4" fmla="*/ 510840 h 524488"/>
              <a:gd name="connsiteX5" fmla="*/ 6123 w 12204462"/>
              <a:gd name="connsiteY5" fmla="*/ 524488 h 524488"/>
              <a:gd name="connsiteX6" fmla="*/ 0 w 12204462"/>
              <a:gd name="connsiteY6" fmla="*/ 160298 h 524488"/>
              <a:gd name="connsiteX0" fmla="*/ 197 w 12204659"/>
              <a:gd name="connsiteY0" fmla="*/ 160298 h 524488"/>
              <a:gd name="connsiteX1" fmla="*/ 4232161 w 12204659"/>
              <a:gd name="connsiteY1" fmla="*/ 33251 h 524488"/>
              <a:gd name="connsiteX2" fmla="*/ 8554780 w 12204659"/>
              <a:gd name="connsiteY2" fmla="*/ 266007 h 524488"/>
              <a:gd name="connsiteX3" fmla="*/ 12201769 w 12204659"/>
              <a:gd name="connsiteY3" fmla="*/ 0 h 524488"/>
              <a:gd name="connsiteX4" fmla="*/ 12204659 w 12204659"/>
              <a:gd name="connsiteY4" fmla="*/ 510840 h 524488"/>
              <a:gd name="connsiteX5" fmla="*/ 6320 w 12204659"/>
              <a:gd name="connsiteY5" fmla="*/ 524488 h 524488"/>
              <a:gd name="connsiteX6" fmla="*/ 197 w 12204659"/>
              <a:gd name="connsiteY6" fmla="*/ 160298 h 524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04659" h="524488">
                <a:moveTo>
                  <a:pt x="197" y="160298"/>
                </a:moveTo>
                <a:cubicBezTo>
                  <a:pt x="706779" y="79942"/>
                  <a:pt x="2806397" y="15633"/>
                  <a:pt x="4232161" y="33251"/>
                </a:cubicBezTo>
                <a:cubicBezTo>
                  <a:pt x="5657925" y="50869"/>
                  <a:pt x="7226512" y="271549"/>
                  <a:pt x="8554780" y="266007"/>
                </a:cubicBezTo>
                <a:cubicBezTo>
                  <a:pt x="9883048" y="260465"/>
                  <a:pt x="11573648" y="138909"/>
                  <a:pt x="12201769" y="0"/>
                </a:cubicBezTo>
                <a:cubicBezTo>
                  <a:pt x="12198232" y="222037"/>
                  <a:pt x="12200448" y="300703"/>
                  <a:pt x="12204659" y="510840"/>
                </a:cubicBezTo>
                <a:lnTo>
                  <a:pt x="6320" y="524488"/>
                </a:lnTo>
                <a:cubicBezTo>
                  <a:pt x="4421" y="293856"/>
                  <a:pt x="-1108" y="288563"/>
                  <a:pt x="197" y="160298"/>
                </a:cubicBezTo>
                <a:close/>
              </a:path>
            </a:pathLst>
          </a:custGeom>
          <a:solidFill>
            <a:srgbClr val="CE2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431114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Sección Rojo Vivo: Título y Contenido - 2 Colum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BFE55-5BEC-4C4E-A044-BF93FDAB9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E214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F13947-BBBE-C04E-AD62-B8F2397149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F7CA54-F8AF-3141-B351-4E4A0605AE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65C8B017-DC40-C141-BE0D-DE8F8C6E17FC}"/>
              </a:ext>
            </a:extLst>
          </p:cNvPr>
          <p:cNvSpPr/>
          <p:nvPr userDrawn="1"/>
        </p:nvSpPr>
        <p:spPr>
          <a:xfrm flipH="1">
            <a:off x="-12659" y="6333512"/>
            <a:ext cx="12204659" cy="524488"/>
          </a:xfrm>
          <a:custGeom>
            <a:avLst/>
            <a:gdLst>
              <a:gd name="connsiteX0" fmla="*/ 1089562 w 14318616"/>
              <a:gd name="connsiteY0" fmla="*/ 136929 h 575730"/>
              <a:gd name="connsiteX1" fmla="*/ 5312427 w 14318616"/>
              <a:gd name="connsiteY1" fmla="*/ 37177 h 575730"/>
              <a:gd name="connsiteX2" fmla="*/ 9635046 w 14318616"/>
              <a:gd name="connsiteY2" fmla="*/ 269933 h 575730"/>
              <a:gd name="connsiteX3" fmla="*/ 13276020 w 14318616"/>
              <a:gd name="connsiteY3" fmla="*/ 3926 h 575730"/>
              <a:gd name="connsiteX4" fmla="*/ 13259395 w 14318616"/>
              <a:gd name="connsiteY4" fmla="*/ 519315 h 575730"/>
              <a:gd name="connsiteX5" fmla="*/ 1072937 w 14318616"/>
              <a:gd name="connsiteY5" fmla="*/ 519315 h 575730"/>
              <a:gd name="connsiteX6" fmla="*/ 1089562 w 14318616"/>
              <a:gd name="connsiteY6" fmla="*/ 136929 h 575730"/>
              <a:gd name="connsiteX0" fmla="*/ 1089562 w 14318616"/>
              <a:gd name="connsiteY0" fmla="*/ 136929 h 575730"/>
              <a:gd name="connsiteX1" fmla="*/ 5312427 w 14318616"/>
              <a:gd name="connsiteY1" fmla="*/ 37177 h 575730"/>
              <a:gd name="connsiteX2" fmla="*/ 9635046 w 14318616"/>
              <a:gd name="connsiteY2" fmla="*/ 269933 h 575730"/>
              <a:gd name="connsiteX3" fmla="*/ 13276020 w 14318616"/>
              <a:gd name="connsiteY3" fmla="*/ 3926 h 575730"/>
              <a:gd name="connsiteX4" fmla="*/ 13259395 w 14318616"/>
              <a:gd name="connsiteY4" fmla="*/ 519315 h 575730"/>
              <a:gd name="connsiteX5" fmla="*/ 1072937 w 14318616"/>
              <a:gd name="connsiteY5" fmla="*/ 519315 h 575730"/>
              <a:gd name="connsiteX6" fmla="*/ 1089562 w 14318616"/>
              <a:gd name="connsiteY6" fmla="*/ 136929 h 575730"/>
              <a:gd name="connsiteX0" fmla="*/ 910858 w 14139912"/>
              <a:gd name="connsiteY0" fmla="*/ 136929 h 575730"/>
              <a:gd name="connsiteX1" fmla="*/ 5133723 w 14139912"/>
              <a:gd name="connsiteY1" fmla="*/ 37177 h 575730"/>
              <a:gd name="connsiteX2" fmla="*/ 9456342 w 14139912"/>
              <a:gd name="connsiteY2" fmla="*/ 269933 h 575730"/>
              <a:gd name="connsiteX3" fmla="*/ 13097316 w 14139912"/>
              <a:gd name="connsiteY3" fmla="*/ 3926 h 575730"/>
              <a:gd name="connsiteX4" fmla="*/ 13080691 w 14139912"/>
              <a:gd name="connsiteY4" fmla="*/ 519315 h 575730"/>
              <a:gd name="connsiteX5" fmla="*/ 894233 w 14139912"/>
              <a:gd name="connsiteY5" fmla="*/ 519315 h 575730"/>
              <a:gd name="connsiteX6" fmla="*/ 910858 w 14139912"/>
              <a:gd name="connsiteY6" fmla="*/ 136929 h 575730"/>
              <a:gd name="connsiteX0" fmla="*/ 910858 w 14139912"/>
              <a:gd name="connsiteY0" fmla="*/ 136929 h 575730"/>
              <a:gd name="connsiteX1" fmla="*/ 5133723 w 14139912"/>
              <a:gd name="connsiteY1" fmla="*/ 37177 h 575730"/>
              <a:gd name="connsiteX2" fmla="*/ 9456342 w 14139912"/>
              <a:gd name="connsiteY2" fmla="*/ 269933 h 575730"/>
              <a:gd name="connsiteX3" fmla="*/ 13097316 w 14139912"/>
              <a:gd name="connsiteY3" fmla="*/ 3926 h 575730"/>
              <a:gd name="connsiteX4" fmla="*/ 13080691 w 14139912"/>
              <a:gd name="connsiteY4" fmla="*/ 519315 h 575730"/>
              <a:gd name="connsiteX5" fmla="*/ 894233 w 14139912"/>
              <a:gd name="connsiteY5" fmla="*/ 519315 h 575730"/>
              <a:gd name="connsiteX6" fmla="*/ 910858 w 14139912"/>
              <a:gd name="connsiteY6" fmla="*/ 136929 h 575730"/>
              <a:gd name="connsiteX0" fmla="*/ 18762 w 13247816"/>
              <a:gd name="connsiteY0" fmla="*/ 136929 h 575730"/>
              <a:gd name="connsiteX1" fmla="*/ 4241627 w 13247816"/>
              <a:gd name="connsiteY1" fmla="*/ 37177 h 575730"/>
              <a:gd name="connsiteX2" fmla="*/ 8564246 w 13247816"/>
              <a:gd name="connsiteY2" fmla="*/ 269933 h 575730"/>
              <a:gd name="connsiteX3" fmla="*/ 12205220 w 13247816"/>
              <a:gd name="connsiteY3" fmla="*/ 3926 h 575730"/>
              <a:gd name="connsiteX4" fmla="*/ 12188595 w 13247816"/>
              <a:gd name="connsiteY4" fmla="*/ 519315 h 575730"/>
              <a:gd name="connsiteX5" fmla="*/ 2137 w 13247816"/>
              <a:gd name="connsiteY5" fmla="*/ 519315 h 575730"/>
              <a:gd name="connsiteX6" fmla="*/ 18762 w 13247816"/>
              <a:gd name="connsiteY6" fmla="*/ 136929 h 575730"/>
              <a:gd name="connsiteX0" fmla="*/ 18762 w 13247816"/>
              <a:gd name="connsiteY0" fmla="*/ 136929 h 558827"/>
              <a:gd name="connsiteX1" fmla="*/ 4241627 w 13247816"/>
              <a:gd name="connsiteY1" fmla="*/ 37177 h 558827"/>
              <a:gd name="connsiteX2" fmla="*/ 8564246 w 13247816"/>
              <a:gd name="connsiteY2" fmla="*/ 269933 h 558827"/>
              <a:gd name="connsiteX3" fmla="*/ 12205220 w 13247816"/>
              <a:gd name="connsiteY3" fmla="*/ 3926 h 558827"/>
              <a:gd name="connsiteX4" fmla="*/ 12188595 w 13247816"/>
              <a:gd name="connsiteY4" fmla="*/ 519315 h 558827"/>
              <a:gd name="connsiteX5" fmla="*/ 2137 w 13247816"/>
              <a:gd name="connsiteY5" fmla="*/ 519315 h 558827"/>
              <a:gd name="connsiteX6" fmla="*/ 18762 w 13247816"/>
              <a:gd name="connsiteY6" fmla="*/ 136929 h 558827"/>
              <a:gd name="connsiteX0" fmla="*/ 18762 w 13247816"/>
              <a:gd name="connsiteY0" fmla="*/ 136929 h 558827"/>
              <a:gd name="connsiteX1" fmla="*/ 4241627 w 13247816"/>
              <a:gd name="connsiteY1" fmla="*/ 37177 h 558827"/>
              <a:gd name="connsiteX2" fmla="*/ 8564246 w 13247816"/>
              <a:gd name="connsiteY2" fmla="*/ 269933 h 558827"/>
              <a:gd name="connsiteX3" fmla="*/ 12205220 w 13247816"/>
              <a:gd name="connsiteY3" fmla="*/ 3926 h 558827"/>
              <a:gd name="connsiteX4" fmla="*/ 12188595 w 13247816"/>
              <a:gd name="connsiteY4" fmla="*/ 519315 h 558827"/>
              <a:gd name="connsiteX5" fmla="*/ 2137 w 13247816"/>
              <a:gd name="connsiteY5" fmla="*/ 519315 h 558827"/>
              <a:gd name="connsiteX6" fmla="*/ 18762 w 13247816"/>
              <a:gd name="connsiteY6" fmla="*/ 136929 h 558827"/>
              <a:gd name="connsiteX0" fmla="*/ 18762 w 13247816"/>
              <a:gd name="connsiteY0" fmla="*/ 136929 h 519315"/>
              <a:gd name="connsiteX1" fmla="*/ 4241627 w 13247816"/>
              <a:gd name="connsiteY1" fmla="*/ 37177 h 519315"/>
              <a:gd name="connsiteX2" fmla="*/ 8564246 w 13247816"/>
              <a:gd name="connsiteY2" fmla="*/ 269933 h 519315"/>
              <a:gd name="connsiteX3" fmla="*/ 12205220 w 13247816"/>
              <a:gd name="connsiteY3" fmla="*/ 3926 h 519315"/>
              <a:gd name="connsiteX4" fmla="*/ 12188595 w 13247816"/>
              <a:gd name="connsiteY4" fmla="*/ 519315 h 519315"/>
              <a:gd name="connsiteX5" fmla="*/ 2137 w 13247816"/>
              <a:gd name="connsiteY5" fmla="*/ 519315 h 519315"/>
              <a:gd name="connsiteX6" fmla="*/ 18762 w 13247816"/>
              <a:gd name="connsiteY6" fmla="*/ 136929 h 519315"/>
              <a:gd name="connsiteX0" fmla="*/ 18762 w 12473792"/>
              <a:gd name="connsiteY0" fmla="*/ 136929 h 519315"/>
              <a:gd name="connsiteX1" fmla="*/ 4241627 w 12473792"/>
              <a:gd name="connsiteY1" fmla="*/ 37177 h 519315"/>
              <a:gd name="connsiteX2" fmla="*/ 8564246 w 12473792"/>
              <a:gd name="connsiteY2" fmla="*/ 269933 h 519315"/>
              <a:gd name="connsiteX3" fmla="*/ 12205220 w 12473792"/>
              <a:gd name="connsiteY3" fmla="*/ 3926 h 519315"/>
              <a:gd name="connsiteX4" fmla="*/ 12188595 w 12473792"/>
              <a:gd name="connsiteY4" fmla="*/ 519315 h 519315"/>
              <a:gd name="connsiteX5" fmla="*/ 2137 w 12473792"/>
              <a:gd name="connsiteY5" fmla="*/ 519315 h 519315"/>
              <a:gd name="connsiteX6" fmla="*/ 18762 w 12473792"/>
              <a:gd name="connsiteY6" fmla="*/ 136929 h 519315"/>
              <a:gd name="connsiteX0" fmla="*/ 18762 w 12473792"/>
              <a:gd name="connsiteY0" fmla="*/ 136929 h 519315"/>
              <a:gd name="connsiteX1" fmla="*/ 4241627 w 12473792"/>
              <a:gd name="connsiteY1" fmla="*/ 37177 h 519315"/>
              <a:gd name="connsiteX2" fmla="*/ 8564246 w 12473792"/>
              <a:gd name="connsiteY2" fmla="*/ 269933 h 519315"/>
              <a:gd name="connsiteX3" fmla="*/ 12205220 w 12473792"/>
              <a:gd name="connsiteY3" fmla="*/ 3926 h 519315"/>
              <a:gd name="connsiteX4" fmla="*/ 12188595 w 12473792"/>
              <a:gd name="connsiteY4" fmla="*/ 519315 h 519315"/>
              <a:gd name="connsiteX5" fmla="*/ 2137 w 12473792"/>
              <a:gd name="connsiteY5" fmla="*/ 519315 h 519315"/>
              <a:gd name="connsiteX6" fmla="*/ 18762 w 12473792"/>
              <a:gd name="connsiteY6" fmla="*/ 136929 h 519315"/>
              <a:gd name="connsiteX0" fmla="*/ 18762 w 12205220"/>
              <a:gd name="connsiteY0" fmla="*/ 136929 h 519315"/>
              <a:gd name="connsiteX1" fmla="*/ 4241627 w 12205220"/>
              <a:gd name="connsiteY1" fmla="*/ 37177 h 519315"/>
              <a:gd name="connsiteX2" fmla="*/ 8564246 w 12205220"/>
              <a:gd name="connsiteY2" fmla="*/ 269933 h 519315"/>
              <a:gd name="connsiteX3" fmla="*/ 12205220 w 12205220"/>
              <a:gd name="connsiteY3" fmla="*/ 3926 h 519315"/>
              <a:gd name="connsiteX4" fmla="*/ 12188595 w 12205220"/>
              <a:gd name="connsiteY4" fmla="*/ 519315 h 519315"/>
              <a:gd name="connsiteX5" fmla="*/ 2137 w 12205220"/>
              <a:gd name="connsiteY5" fmla="*/ 519315 h 519315"/>
              <a:gd name="connsiteX6" fmla="*/ 18762 w 12205220"/>
              <a:gd name="connsiteY6" fmla="*/ 136929 h 519315"/>
              <a:gd name="connsiteX0" fmla="*/ 18762 w 12205220"/>
              <a:gd name="connsiteY0" fmla="*/ 133003 h 515389"/>
              <a:gd name="connsiteX1" fmla="*/ 4241627 w 12205220"/>
              <a:gd name="connsiteY1" fmla="*/ 33251 h 515389"/>
              <a:gd name="connsiteX2" fmla="*/ 8564246 w 12205220"/>
              <a:gd name="connsiteY2" fmla="*/ 266007 h 515389"/>
              <a:gd name="connsiteX3" fmla="*/ 12205220 w 12205220"/>
              <a:gd name="connsiteY3" fmla="*/ 0 h 515389"/>
              <a:gd name="connsiteX4" fmla="*/ 12188595 w 12205220"/>
              <a:gd name="connsiteY4" fmla="*/ 515389 h 515389"/>
              <a:gd name="connsiteX5" fmla="*/ 2137 w 12205220"/>
              <a:gd name="connsiteY5" fmla="*/ 515389 h 515389"/>
              <a:gd name="connsiteX6" fmla="*/ 18762 w 12205220"/>
              <a:gd name="connsiteY6" fmla="*/ 133003 h 515389"/>
              <a:gd name="connsiteX0" fmla="*/ 18762 w 12224581"/>
              <a:gd name="connsiteY0" fmla="*/ 133003 h 515389"/>
              <a:gd name="connsiteX1" fmla="*/ 4241627 w 12224581"/>
              <a:gd name="connsiteY1" fmla="*/ 33251 h 515389"/>
              <a:gd name="connsiteX2" fmla="*/ 8564246 w 12224581"/>
              <a:gd name="connsiteY2" fmla="*/ 266007 h 515389"/>
              <a:gd name="connsiteX3" fmla="*/ 12205220 w 12224581"/>
              <a:gd name="connsiteY3" fmla="*/ 0 h 515389"/>
              <a:gd name="connsiteX4" fmla="*/ 12218674 w 12224581"/>
              <a:gd name="connsiteY4" fmla="*/ 515389 h 515389"/>
              <a:gd name="connsiteX5" fmla="*/ 2137 w 12224581"/>
              <a:gd name="connsiteY5" fmla="*/ 515389 h 515389"/>
              <a:gd name="connsiteX6" fmla="*/ 18762 w 12224581"/>
              <a:gd name="connsiteY6" fmla="*/ 133003 h 515389"/>
              <a:gd name="connsiteX0" fmla="*/ 18762 w 12218674"/>
              <a:gd name="connsiteY0" fmla="*/ 133003 h 515389"/>
              <a:gd name="connsiteX1" fmla="*/ 4241627 w 12218674"/>
              <a:gd name="connsiteY1" fmla="*/ 33251 h 515389"/>
              <a:gd name="connsiteX2" fmla="*/ 8564246 w 12218674"/>
              <a:gd name="connsiteY2" fmla="*/ 266007 h 515389"/>
              <a:gd name="connsiteX3" fmla="*/ 12205220 w 12218674"/>
              <a:gd name="connsiteY3" fmla="*/ 0 h 515389"/>
              <a:gd name="connsiteX4" fmla="*/ 12218674 w 12218674"/>
              <a:gd name="connsiteY4" fmla="*/ 515389 h 515389"/>
              <a:gd name="connsiteX5" fmla="*/ 2137 w 12218674"/>
              <a:gd name="connsiteY5" fmla="*/ 515389 h 515389"/>
              <a:gd name="connsiteX6" fmla="*/ 18762 w 12218674"/>
              <a:gd name="connsiteY6" fmla="*/ 133003 h 515389"/>
              <a:gd name="connsiteX0" fmla="*/ 18762 w 12218674"/>
              <a:gd name="connsiteY0" fmla="*/ 133003 h 515389"/>
              <a:gd name="connsiteX1" fmla="*/ 4241627 w 12218674"/>
              <a:gd name="connsiteY1" fmla="*/ 33251 h 515389"/>
              <a:gd name="connsiteX2" fmla="*/ 8564246 w 12218674"/>
              <a:gd name="connsiteY2" fmla="*/ 266007 h 515389"/>
              <a:gd name="connsiteX3" fmla="*/ 12211235 w 12218674"/>
              <a:gd name="connsiteY3" fmla="*/ 0 h 515389"/>
              <a:gd name="connsiteX4" fmla="*/ 12218674 w 12218674"/>
              <a:gd name="connsiteY4" fmla="*/ 515389 h 515389"/>
              <a:gd name="connsiteX5" fmla="*/ 2137 w 12218674"/>
              <a:gd name="connsiteY5" fmla="*/ 515389 h 515389"/>
              <a:gd name="connsiteX6" fmla="*/ 18762 w 12218674"/>
              <a:gd name="connsiteY6" fmla="*/ 133003 h 515389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8762 w 12214125"/>
              <a:gd name="connsiteY0" fmla="*/ 133003 h 550791"/>
              <a:gd name="connsiteX1" fmla="*/ 4241627 w 12214125"/>
              <a:gd name="connsiteY1" fmla="*/ 33251 h 550791"/>
              <a:gd name="connsiteX2" fmla="*/ 8564246 w 12214125"/>
              <a:gd name="connsiteY2" fmla="*/ 266007 h 550791"/>
              <a:gd name="connsiteX3" fmla="*/ 12211235 w 12214125"/>
              <a:gd name="connsiteY3" fmla="*/ 0 h 550791"/>
              <a:gd name="connsiteX4" fmla="*/ 12214125 w 12214125"/>
              <a:gd name="connsiteY4" fmla="*/ 510840 h 550791"/>
              <a:gd name="connsiteX5" fmla="*/ 2137 w 12214125"/>
              <a:gd name="connsiteY5" fmla="*/ 515389 h 550791"/>
              <a:gd name="connsiteX6" fmla="*/ 18762 w 12214125"/>
              <a:gd name="connsiteY6" fmla="*/ 133003 h 550791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4472 w 12209835"/>
              <a:gd name="connsiteY0" fmla="*/ 133003 h 519938"/>
              <a:gd name="connsiteX1" fmla="*/ 4237337 w 12209835"/>
              <a:gd name="connsiteY1" fmla="*/ 33251 h 519938"/>
              <a:gd name="connsiteX2" fmla="*/ 8559956 w 12209835"/>
              <a:gd name="connsiteY2" fmla="*/ 266007 h 519938"/>
              <a:gd name="connsiteX3" fmla="*/ 12206945 w 12209835"/>
              <a:gd name="connsiteY3" fmla="*/ 0 h 519938"/>
              <a:gd name="connsiteX4" fmla="*/ 12209835 w 12209835"/>
              <a:gd name="connsiteY4" fmla="*/ 510840 h 519938"/>
              <a:gd name="connsiteX5" fmla="*/ 2397 w 12209835"/>
              <a:gd name="connsiteY5" fmla="*/ 519938 h 519938"/>
              <a:gd name="connsiteX6" fmla="*/ 14472 w 12209835"/>
              <a:gd name="connsiteY6" fmla="*/ 133003 h 519938"/>
              <a:gd name="connsiteX0" fmla="*/ 12075 w 12207438"/>
              <a:gd name="connsiteY0" fmla="*/ 133003 h 519938"/>
              <a:gd name="connsiteX1" fmla="*/ 4234940 w 12207438"/>
              <a:gd name="connsiteY1" fmla="*/ 33251 h 519938"/>
              <a:gd name="connsiteX2" fmla="*/ 8557559 w 12207438"/>
              <a:gd name="connsiteY2" fmla="*/ 266007 h 519938"/>
              <a:gd name="connsiteX3" fmla="*/ 12204548 w 12207438"/>
              <a:gd name="connsiteY3" fmla="*/ 0 h 519938"/>
              <a:gd name="connsiteX4" fmla="*/ 12207438 w 12207438"/>
              <a:gd name="connsiteY4" fmla="*/ 510840 h 519938"/>
              <a:gd name="connsiteX5" fmla="*/ 0 w 12207438"/>
              <a:gd name="connsiteY5" fmla="*/ 519938 h 519938"/>
              <a:gd name="connsiteX6" fmla="*/ 12075 w 12207438"/>
              <a:gd name="connsiteY6" fmla="*/ 133003 h 519938"/>
              <a:gd name="connsiteX0" fmla="*/ 71215 w 12266578"/>
              <a:gd name="connsiteY0" fmla="*/ 133003 h 519938"/>
              <a:gd name="connsiteX1" fmla="*/ 4294080 w 12266578"/>
              <a:gd name="connsiteY1" fmla="*/ 33251 h 519938"/>
              <a:gd name="connsiteX2" fmla="*/ 8616699 w 12266578"/>
              <a:gd name="connsiteY2" fmla="*/ 266007 h 519938"/>
              <a:gd name="connsiteX3" fmla="*/ 12263688 w 12266578"/>
              <a:gd name="connsiteY3" fmla="*/ 0 h 519938"/>
              <a:gd name="connsiteX4" fmla="*/ 12266578 w 12266578"/>
              <a:gd name="connsiteY4" fmla="*/ 510840 h 519938"/>
              <a:gd name="connsiteX5" fmla="*/ 0 w 12266578"/>
              <a:gd name="connsiteY5" fmla="*/ 519938 h 519938"/>
              <a:gd name="connsiteX6" fmla="*/ 71215 w 12266578"/>
              <a:gd name="connsiteY6" fmla="*/ 133003 h 519938"/>
              <a:gd name="connsiteX0" fmla="*/ 2976 w 12198339"/>
              <a:gd name="connsiteY0" fmla="*/ 133003 h 524488"/>
              <a:gd name="connsiteX1" fmla="*/ 4225841 w 12198339"/>
              <a:gd name="connsiteY1" fmla="*/ 33251 h 524488"/>
              <a:gd name="connsiteX2" fmla="*/ 8548460 w 12198339"/>
              <a:gd name="connsiteY2" fmla="*/ 266007 h 524488"/>
              <a:gd name="connsiteX3" fmla="*/ 12195449 w 12198339"/>
              <a:gd name="connsiteY3" fmla="*/ 0 h 524488"/>
              <a:gd name="connsiteX4" fmla="*/ 12198339 w 12198339"/>
              <a:gd name="connsiteY4" fmla="*/ 510840 h 524488"/>
              <a:gd name="connsiteX5" fmla="*/ 0 w 12198339"/>
              <a:gd name="connsiteY5" fmla="*/ 524488 h 524488"/>
              <a:gd name="connsiteX6" fmla="*/ 2976 w 12198339"/>
              <a:gd name="connsiteY6" fmla="*/ 133003 h 524488"/>
              <a:gd name="connsiteX0" fmla="*/ 0 w 12204462"/>
              <a:gd name="connsiteY0" fmla="*/ 137552 h 524488"/>
              <a:gd name="connsiteX1" fmla="*/ 4231964 w 12204462"/>
              <a:gd name="connsiteY1" fmla="*/ 33251 h 524488"/>
              <a:gd name="connsiteX2" fmla="*/ 8554583 w 12204462"/>
              <a:gd name="connsiteY2" fmla="*/ 266007 h 524488"/>
              <a:gd name="connsiteX3" fmla="*/ 12201572 w 12204462"/>
              <a:gd name="connsiteY3" fmla="*/ 0 h 524488"/>
              <a:gd name="connsiteX4" fmla="*/ 12204462 w 12204462"/>
              <a:gd name="connsiteY4" fmla="*/ 510840 h 524488"/>
              <a:gd name="connsiteX5" fmla="*/ 6123 w 12204462"/>
              <a:gd name="connsiteY5" fmla="*/ 524488 h 524488"/>
              <a:gd name="connsiteX6" fmla="*/ 0 w 12204462"/>
              <a:gd name="connsiteY6" fmla="*/ 137552 h 524488"/>
              <a:gd name="connsiteX0" fmla="*/ 26851 w 12231313"/>
              <a:gd name="connsiteY0" fmla="*/ 137552 h 524488"/>
              <a:gd name="connsiteX1" fmla="*/ 4258815 w 12231313"/>
              <a:gd name="connsiteY1" fmla="*/ 33251 h 524488"/>
              <a:gd name="connsiteX2" fmla="*/ 8581434 w 12231313"/>
              <a:gd name="connsiteY2" fmla="*/ 266007 h 524488"/>
              <a:gd name="connsiteX3" fmla="*/ 12228423 w 12231313"/>
              <a:gd name="connsiteY3" fmla="*/ 0 h 524488"/>
              <a:gd name="connsiteX4" fmla="*/ 12231313 w 12231313"/>
              <a:gd name="connsiteY4" fmla="*/ 510840 h 524488"/>
              <a:gd name="connsiteX5" fmla="*/ 32974 w 12231313"/>
              <a:gd name="connsiteY5" fmla="*/ 524488 h 524488"/>
              <a:gd name="connsiteX6" fmla="*/ 26851 w 12231313"/>
              <a:gd name="connsiteY6" fmla="*/ 137552 h 524488"/>
              <a:gd name="connsiteX0" fmla="*/ 0 w 12204462"/>
              <a:gd name="connsiteY0" fmla="*/ 137552 h 524488"/>
              <a:gd name="connsiteX1" fmla="*/ 4231964 w 12204462"/>
              <a:gd name="connsiteY1" fmla="*/ 33251 h 524488"/>
              <a:gd name="connsiteX2" fmla="*/ 8554583 w 12204462"/>
              <a:gd name="connsiteY2" fmla="*/ 266007 h 524488"/>
              <a:gd name="connsiteX3" fmla="*/ 12201572 w 12204462"/>
              <a:gd name="connsiteY3" fmla="*/ 0 h 524488"/>
              <a:gd name="connsiteX4" fmla="*/ 12204462 w 12204462"/>
              <a:gd name="connsiteY4" fmla="*/ 510840 h 524488"/>
              <a:gd name="connsiteX5" fmla="*/ 6123 w 12204462"/>
              <a:gd name="connsiteY5" fmla="*/ 524488 h 524488"/>
              <a:gd name="connsiteX6" fmla="*/ 0 w 12204462"/>
              <a:gd name="connsiteY6" fmla="*/ 137552 h 524488"/>
              <a:gd name="connsiteX0" fmla="*/ 0 w 12204462"/>
              <a:gd name="connsiteY0" fmla="*/ 137552 h 524488"/>
              <a:gd name="connsiteX1" fmla="*/ 4231964 w 12204462"/>
              <a:gd name="connsiteY1" fmla="*/ 33251 h 524488"/>
              <a:gd name="connsiteX2" fmla="*/ 8554583 w 12204462"/>
              <a:gd name="connsiteY2" fmla="*/ 266007 h 524488"/>
              <a:gd name="connsiteX3" fmla="*/ 12201572 w 12204462"/>
              <a:gd name="connsiteY3" fmla="*/ 0 h 524488"/>
              <a:gd name="connsiteX4" fmla="*/ 12204462 w 12204462"/>
              <a:gd name="connsiteY4" fmla="*/ 510840 h 524488"/>
              <a:gd name="connsiteX5" fmla="*/ 6123 w 12204462"/>
              <a:gd name="connsiteY5" fmla="*/ 524488 h 524488"/>
              <a:gd name="connsiteX6" fmla="*/ 0 w 12204462"/>
              <a:gd name="connsiteY6" fmla="*/ 137552 h 524488"/>
              <a:gd name="connsiteX0" fmla="*/ 0 w 12204462"/>
              <a:gd name="connsiteY0" fmla="*/ 160298 h 524488"/>
              <a:gd name="connsiteX1" fmla="*/ 4231964 w 12204462"/>
              <a:gd name="connsiteY1" fmla="*/ 33251 h 524488"/>
              <a:gd name="connsiteX2" fmla="*/ 8554583 w 12204462"/>
              <a:gd name="connsiteY2" fmla="*/ 266007 h 524488"/>
              <a:gd name="connsiteX3" fmla="*/ 12201572 w 12204462"/>
              <a:gd name="connsiteY3" fmla="*/ 0 h 524488"/>
              <a:gd name="connsiteX4" fmla="*/ 12204462 w 12204462"/>
              <a:gd name="connsiteY4" fmla="*/ 510840 h 524488"/>
              <a:gd name="connsiteX5" fmla="*/ 6123 w 12204462"/>
              <a:gd name="connsiteY5" fmla="*/ 524488 h 524488"/>
              <a:gd name="connsiteX6" fmla="*/ 0 w 12204462"/>
              <a:gd name="connsiteY6" fmla="*/ 160298 h 524488"/>
              <a:gd name="connsiteX0" fmla="*/ 197 w 12204659"/>
              <a:gd name="connsiteY0" fmla="*/ 160298 h 524488"/>
              <a:gd name="connsiteX1" fmla="*/ 4232161 w 12204659"/>
              <a:gd name="connsiteY1" fmla="*/ 33251 h 524488"/>
              <a:gd name="connsiteX2" fmla="*/ 8554780 w 12204659"/>
              <a:gd name="connsiteY2" fmla="*/ 266007 h 524488"/>
              <a:gd name="connsiteX3" fmla="*/ 12201769 w 12204659"/>
              <a:gd name="connsiteY3" fmla="*/ 0 h 524488"/>
              <a:gd name="connsiteX4" fmla="*/ 12204659 w 12204659"/>
              <a:gd name="connsiteY4" fmla="*/ 510840 h 524488"/>
              <a:gd name="connsiteX5" fmla="*/ 6320 w 12204659"/>
              <a:gd name="connsiteY5" fmla="*/ 524488 h 524488"/>
              <a:gd name="connsiteX6" fmla="*/ 197 w 12204659"/>
              <a:gd name="connsiteY6" fmla="*/ 160298 h 524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04659" h="524488">
                <a:moveTo>
                  <a:pt x="197" y="160298"/>
                </a:moveTo>
                <a:cubicBezTo>
                  <a:pt x="706779" y="79942"/>
                  <a:pt x="2806397" y="15633"/>
                  <a:pt x="4232161" y="33251"/>
                </a:cubicBezTo>
                <a:cubicBezTo>
                  <a:pt x="5657925" y="50869"/>
                  <a:pt x="7226512" y="271549"/>
                  <a:pt x="8554780" y="266007"/>
                </a:cubicBezTo>
                <a:cubicBezTo>
                  <a:pt x="9883048" y="260465"/>
                  <a:pt x="11573648" y="138909"/>
                  <a:pt x="12201769" y="0"/>
                </a:cubicBezTo>
                <a:cubicBezTo>
                  <a:pt x="12198232" y="222037"/>
                  <a:pt x="12200448" y="300703"/>
                  <a:pt x="12204659" y="510840"/>
                </a:cubicBezTo>
                <a:lnTo>
                  <a:pt x="6320" y="524488"/>
                </a:lnTo>
                <a:cubicBezTo>
                  <a:pt x="4421" y="293856"/>
                  <a:pt x="-1108" y="288563"/>
                  <a:pt x="197" y="160298"/>
                </a:cubicBezTo>
                <a:close/>
              </a:path>
            </a:pathLst>
          </a:custGeom>
          <a:solidFill>
            <a:srgbClr val="B41C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E9AE7244-A577-EC48-BC7D-472AE0A95B70}"/>
              </a:ext>
            </a:extLst>
          </p:cNvPr>
          <p:cNvSpPr/>
          <p:nvPr userDrawn="1"/>
        </p:nvSpPr>
        <p:spPr>
          <a:xfrm>
            <a:off x="-9297" y="6350924"/>
            <a:ext cx="12204659" cy="524488"/>
          </a:xfrm>
          <a:custGeom>
            <a:avLst/>
            <a:gdLst>
              <a:gd name="connsiteX0" fmla="*/ 1089562 w 14318616"/>
              <a:gd name="connsiteY0" fmla="*/ 136929 h 575730"/>
              <a:gd name="connsiteX1" fmla="*/ 5312427 w 14318616"/>
              <a:gd name="connsiteY1" fmla="*/ 37177 h 575730"/>
              <a:gd name="connsiteX2" fmla="*/ 9635046 w 14318616"/>
              <a:gd name="connsiteY2" fmla="*/ 269933 h 575730"/>
              <a:gd name="connsiteX3" fmla="*/ 13276020 w 14318616"/>
              <a:gd name="connsiteY3" fmla="*/ 3926 h 575730"/>
              <a:gd name="connsiteX4" fmla="*/ 13259395 w 14318616"/>
              <a:gd name="connsiteY4" fmla="*/ 519315 h 575730"/>
              <a:gd name="connsiteX5" fmla="*/ 1072937 w 14318616"/>
              <a:gd name="connsiteY5" fmla="*/ 519315 h 575730"/>
              <a:gd name="connsiteX6" fmla="*/ 1089562 w 14318616"/>
              <a:gd name="connsiteY6" fmla="*/ 136929 h 575730"/>
              <a:gd name="connsiteX0" fmla="*/ 1089562 w 14318616"/>
              <a:gd name="connsiteY0" fmla="*/ 136929 h 575730"/>
              <a:gd name="connsiteX1" fmla="*/ 5312427 w 14318616"/>
              <a:gd name="connsiteY1" fmla="*/ 37177 h 575730"/>
              <a:gd name="connsiteX2" fmla="*/ 9635046 w 14318616"/>
              <a:gd name="connsiteY2" fmla="*/ 269933 h 575730"/>
              <a:gd name="connsiteX3" fmla="*/ 13276020 w 14318616"/>
              <a:gd name="connsiteY3" fmla="*/ 3926 h 575730"/>
              <a:gd name="connsiteX4" fmla="*/ 13259395 w 14318616"/>
              <a:gd name="connsiteY4" fmla="*/ 519315 h 575730"/>
              <a:gd name="connsiteX5" fmla="*/ 1072937 w 14318616"/>
              <a:gd name="connsiteY5" fmla="*/ 519315 h 575730"/>
              <a:gd name="connsiteX6" fmla="*/ 1089562 w 14318616"/>
              <a:gd name="connsiteY6" fmla="*/ 136929 h 575730"/>
              <a:gd name="connsiteX0" fmla="*/ 910858 w 14139912"/>
              <a:gd name="connsiteY0" fmla="*/ 136929 h 575730"/>
              <a:gd name="connsiteX1" fmla="*/ 5133723 w 14139912"/>
              <a:gd name="connsiteY1" fmla="*/ 37177 h 575730"/>
              <a:gd name="connsiteX2" fmla="*/ 9456342 w 14139912"/>
              <a:gd name="connsiteY2" fmla="*/ 269933 h 575730"/>
              <a:gd name="connsiteX3" fmla="*/ 13097316 w 14139912"/>
              <a:gd name="connsiteY3" fmla="*/ 3926 h 575730"/>
              <a:gd name="connsiteX4" fmla="*/ 13080691 w 14139912"/>
              <a:gd name="connsiteY4" fmla="*/ 519315 h 575730"/>
              <a:gd name="connsiteX5" fmla="*/ 894233 w 14139912"/>
              <a:gd name="connsiteY5" fmla="*/ 519315 h 575730"/>
              <a:gd name="connsiteX6" fmla="*/ 910858 w 14139912"/>
              <a:gd name="connsiteY6" fmla="*/ 136929 h 575730"/>
              <a:gd name="connsiteX0" fmla="*/ 910858 w 14139912"/>
              <a:gd name="connsiteY0" fmla="*/ 136929 h 575730"/>
              <a:gd name="connsiteX1" fmla="*/ 5133723 w 14139912"/>
              <a:gd name="connsiteY1" fmla="*/ 37177 h 575730"/>
              <a:gd name="connsiteX2" fmla="*/ 9456342 w 14139912"/>
              <a:gd name="connsiteY2" fmla="*/ 269933 h 575730"/>
              <a:gd name="connsiteX3" fmla="*/ 13097316 w 14139912"/>
              <a:gd name="connsiteY3" fmla="*/ 3926 h 575730"/>
              <a:gd name="connsiteX4" fmla="*/ 13080691 w 14139912"/>
              <a:gd name="connsiteY4" fmla="*/ 519315 h 575730"/>
              <a:gd name="connsiteX5" fmla="*/ 894233 w 14139912"/>
              <a:gd name="connsiteY5" fmla="*/ 519315 h 575730"/>
              <a:gd name="connsiteX6" fmla="*/ 910858 w 14139912"/>
              <a:gd name="connsiteY6" fmla="*/ 136929 h 575730"/>
              <a:gd name="connsiteX0" fmla="*/ 18762 w 13247816"/>
              <a:gd name="connsiteY0" fmla="*/ 136929 h 575730"/>
              <a:gd name="connsiteX1" fmla="*/ 4241627 w 13247816"/>
              <a:gd name="connsiteY1" fmla="*/ 37177 h 575730"/>
              <a:gd name="connsiteX2" fmla="*/ 8564246 w 13247816"/>
              <a:gd name="connsiteY2" fmla="*/ 269933 h 575730"/>
              <a:gd name="connsiteX3" fmla="*/ 12205220 w 13247816"/>
              <a:gd name="connsiteY3" fmla="*/ 3926 h 575730"/>
              <a:gd name="connsiteX4" fmla="*/ 12188595 w 13247816"/>
              <a:gd name="connsiteY4" fmla="*/ 519315 h 575730"/>
              <a:gd name="connsiteX5" fmla="*/ 2137 w 13247816"/>
              <a:gd name="connsiteY5" fmla="*/ 519315 h 575730"/>
              <a:gd name="connsiteX6" fmla="*/ 18762 w 13247816"/>
              <a:gd name="connsiteY6" fmla="*/ 136929 h 575730"/>
              <a:gd name="connsiteX0" fmla="*/ 18762 w 13247816"/>
              <a:gd name="connsiteY0" fmla="*/ 136929 h 558827"/>
              <a:gd name="connsiteX1" fmla="*/ 4241627 w 13247816"/>
              <a:gd name="connsiteY1" fmla="*/ 37177 h 558827"/>
              <a:gd name="connsiteX2" fmla="*/ 8564246 w 13247816"/>
              <a:gd name="connsiteY2" fmla="*/ 269933 h 558827"/>
              <a:gd name="connsiteX3" fmla="*/ 12205220 w 13247816"/>
              <a:gd name="connsiteY3" fmla="*/ 3926 h 558827"/>
              <a:gd name="connsiteX4" fmla="*/ 12188595 w 13247816"/>
              <a:gd name="connsiteY4" fmla="*/ 519315 h 558827"/>
              <a:gd name="connsiteX5" fmla="*/ 2137 w 13247816"/>
              <a:gd name="connsiteY5" fmla="*/ 519315 h 558827"/>
              <a:gd name="connsiteX6" fmla="*/ 18762 w 13247816"/>
              <a:gd name="connsiteY6" fmla="*/ 136929 h 558827"/>
              <a:gd name="connsiteX0" fmla="*/ 18762 w 13247816"/>
              <a:gd name="connsiteY0" fmla="*/ 136929 h 558827"/>
              <a:gd name="connsiteX1" fmla="*/ 4241627 w 13247816"/>
              <a:gd name="connsiteY1" fmla="*/ 37177 h 558827"/>
              <a:gd name="connsiteX2" fmla="*/ 8564246 w 13247816"/>
              <a:gd name="connsiteY2" fmla="*/ 269933 h 558827"/>
              <a:gd name="connsiteX3" fmla="*/ 12205220 w 13247816"/>
              <a:gd name="connsiteY3" fmla="*/ 3926 h 558827"/>
              <a:gd name="connsiteX4" fmla="*/ 12188595 w 13247816"/>
              <a:gd name="connsiteY4" fmla="*/ 519315 h 558827"/>
              <a:gd name="connsiteX5" fmla="*/ 2137 w 13247816"/>
              <a:gd name="connsiteY5" fmla="*/ 519315 h 558827"/>
              <a:gd name="connsiteX6" fmla="*/ 18762 w 13247816"/>
              <a:gd name="connsiteY6" fmla="*/ 136929 h 558827"/>
              <a:gd name="connsiteX0" fmla="*/ 18762 w 13247816"/>
              <a:gd name="connsiteY0" fmla="*/ 136929 h 519315"/>
              <a:gd name="connsiteX1" fmla="*/ 4241627 w 13247816"/>
              <a:gd name="connsiteY1" fmla="*/ 37177 h 519315"/>
              <a:gd name="connsiteX2" fmla="*/ 8564246 w 13247816"/>
              <a:gd name="connsiteY2" fmla="*/ 269933 h 519315"/>
              <a:gd name="connsiteX3" fmla="*/ 12205220 w 13247816"/>
              <a:gd name="connsiteY3" fmla="*/ 3926 h 519315"/>
              <a:gd name="connsiteX4" fmla="*/ 12188595 w 13247816"/>
              <a:gd name="connsiteY4" fmla="*/ 519315 h 519315"/>
              <a:gd name="connsiteX5" fmla="*/ 2137 w 13247816"/>
              <a:gd name="connsiteY5" fmla="*/ 519315 h 519315"/>
              <a:gd name="connsiteX6" fmla="*/ 18762 w 13247816"/>
              <a:gd name="connsiteY6" fmla="*/ 136929 h 519315"/>
              <a:gd name="connsiteX0" fmla="*/ 18762 w 12473792"/>
              <a:gd name="connsiteY0" fmla="*/ 136929 h 519315"/>
              <a:gd name="connsiteX1" fmla="*/ 4241627 w 12473792"/>
              <a:gd name="connsiteY1" fmla="*/ 37177 h 519315"/>
              <a:gd name="connsiteX2" fmla="*/ 8564246 w 12473792"/>
              <a:gd name="connsiteY2" fmla="*/ 269933 h 519315"/>
              <a:gd name="connsiteX3" fmla="*/ 12205220 w 12473792"/>
              <a:gd name="connsiteY3" fmla="*/ 3926 h 519315"/>
              <a:gd name="connsiteX4" fmla="*/ 12188595 w 12473792"/>
              <a:gd name="connsiteY4" fmla="*/ 519315 h 519315"/>
              <a:gd name="connsiteX5" fmla="*/ 2137 w 12473792"/>
              <a:gd name="connsiteY5" fmla="*/ 519315 h 519315"/>
              <a:gd name="connsiteX6" fmla="*/ 18762 w 12473792"/>
              <a:gd name="connsiteY6" fmla="*/ 136929 h 519315"/>
              <a:gd name="connsiteX0" fmla="*/ 18762 w 12473792"/>
              <a:gd name="connsiteY0" fmla="*/ 136929 h 519315"/>
              <a:gd name="connsiteX1" fmla="*/ 4241627 w 12473792"/>
              <a:gd name="connsiteY1" fmla="*/ 37177 h 519315"/>
              <a:gd name="connsiteX2" fmla="*/ 8564246 w 12473792"/>
              <a:gd name="connsiteY2" fmla="*/ 269933 h 519315"/>
              <a:gd name="connsiteX3" fmla="*/ 12205220 w 12473792"/>
              <a:gd name="connsiteY3" fmla="*/ 3926 h 519315"/>
              <a:gd name="connsiteX4" fmla="*/ 12188595 w 12473792"/>
              <a:gd name="connsiteY4" fmla="*/ 519315 h 519315"/>
              <a:gd name="connsiteX5" fmla="*/ 2137 w 12473792"/>
              <a:gd name="connsiteY5" fmla="*/ 519315 h 519315"/>
              <a:gd name="connsiteX6" fmla="*/ 18762 w 12473792"/>
              <a:gd name="connsiteY6" fmla="*/ 136929 h 519315"/>
              <a:gd name="connsiteX0" fmla="*/ 18762 w 12205220"/>
              <a:gd name="connsiteY0" fmla="*/ 136929 h 519315"/>
              <a:gd name="connsiteX1" fmla="*/ 4241627 w 12205220"/>
              <a:gd name="connsiteY1" fmla="*/ 37177 h 519315"/>
              <a:gd name="connsiteX2" fmla="*/ 8564246 w 12205220"/>
              <a:gd name="connsiteY2" fmla="*/ 269933 h 519315"/>
              <a:gd name="connsiteX3" fmla="*/ 12205220 w 12205220"/>
              <a:gd name="connsiteY3" fmla="*/ 3926 h 519315"/>
              <a:gd name="connsiteX4" fmla="*/ 12188595 w 12205220"/>
              <a:gd name="connsiteY4" fmla="*/ 519315 h 519315"/>
              <a:gd name="connsiteX5" fmla="*/ 2137 w 12205220"/>
              <a:gd name="connsiteY5" fmla="*/ 519315 h 519315"/>
              <a:gd name="connsiteX6" fmla="*/ 18762 w 12205220"/>
              <a:gd name="connsiteY6" fmla="*/ 136929 h 519315"/>
              <a:gd name="connsiteX0" fmla="*/ 18762 w 12205220"/>
              <a:gd name="connsiteY0" fmla="*/ 133003 h 515389"/>
              <a:gd name="connsiteX1" fmla="*/ 4241627 w 12205220"/>
              <a:gd name="connsiteY1" fmla="*/ 33251 h 515389"/>
              <a:gd name="connsiteX2" fmla="*/ 8564246 w 12205220"/>
              <a:gd name="connsiteY2" fmla="*/ 266007 h 515389"/>
              <a:gd name="connsiteX3" fmla="*/ 12205220 w 12205220"/>
              <a:gd name="connsiteY3" fmla="*/ 0 h 515389"/>
              <a:gd name="connsiteX4" fmla="*/ 12188595 w 12205220"/>
              <a:gd name="connsiteY4" fmla="*/ 515389 h 515389"/>
              <a:gd name="connsiteX5" fmla="*/ 2137 w 12205220"/>
              <a:gd name="connsiteY5" fmla="*/ 515389 h 515389"/>
              <a:gd name="connsiteX6" fmla="*/ 18762 w 12205220"/>
              <a:gd name="connsiteY6" fmla="*/ 133003 h 515389"/>
              <a:gd name="connsiteX0" fmla="*/ 18762 w 12224581"/>
              <a:gd name="connsiteY0" fmla="*/ 133003 h 515389"/>
              <a:gd name="connsiteX1" fmla="*/ 4241627 w 12224581"/>
              <a:gd name="connsiteY1" fmla="*/ 33251 h 515389"/>
              <a:gd name="connsiteX2" fmla="*/ 8564246 w 12224581"/>
              <a:gd name="connsiteY2" fmla="*/ 266007 h 515389"/>
              <a:gd name="connsiteX3" fmla="*/ 12205220 w 12224581"/>
              <a:gd name="connsiteY3" fmla="*/ 0 h 515389"/>
              <a:gd name="connsiteX4" fmla="*/ 12218674 w 12224581"/>
              <a:gd name="connsiteY4" fmla="*/ 515389 h 515389"/>
              <a:gd name="connsiteX5" fmla="*/ 2137 w 12224581"/>
              <a:gd name="connsiteY5" fmla="*/ 515389 h 515389"/>
              <a:gd name="connsiteX6" fmla="*/ 18762 w 12224581"/>
              <a:gd name="connsiteY6" fmla="*/ 133003 h 515389"/>
              <a:gd name="connsiteX0" fmla="*/ 18762 w 12218674"/>
              <a:gd name="connsiteY0" fmla="*/ 133003 h 515389"/>
              <a:gd name="connsiteX1" fmla="*/ 4241627 w 12218674"/>
              <a:gd name="connsiteY1" fmla="*/ 33251 h 515389"/>
              <a:gd name="connsiteX2" fmla="*/ 8564246 w 12218674"/>
              <a:gd name="connsiteY2" fmla="*/ 266007 h 515389"/>
              <a:gd name="connsiteX3" fmla="*/ 12205220 w 12218674"/>
              <a:gd name="connsiteY3" fmla="*/ 0 h 515389"/>
              <a:gd name="connsiteX4" fmla="*/ 12218674 w 12218674"/>
              <a:gd name="connsiteY4" fmla="*/ 515389 h 515389"/>
              <a:gd name="connsiteX5" fmla="*/ 2137 w 12218674"/>
              <a:gd name="connsiteY5" fmla="*/ 515389 h 515389"/>
              <a:gd name="connsiteX6" fmla="*/ 18762 w 12218674"/>
              <a:gd name="connsiteY6" fmla="*/ 133003 h 515389"/>
              <a:gd name="connsiteX0" fmla="*/ 18762 w 12218674"/>
              <a:gd name="connsiteY0" fmla="*/ 133003 h 515389"/>
              <a:gd name="connsiteX1" fmla="*/ 4241627 w 12218674"/>
              <a:gd name="connsiteY1" fmla="*/ 33251 h 515389"/>
              <a:gd name="connsiteX2" fmla="*/ 8564246 w 12218674"/>
              <a:gd name="connsiteY2" fmla="*/ 266007 h 515389"/>
              <a:gd name="connsiteX3" fmla="*/ 12211235 w 12218674"/>
              <a:gd name="connsiteY3" fmla="*/ 0 h 515389"/>
              <a:gd name="connsiteX4" fmla="*/ 12218674 w 12218674"/>
              <a:gd name="connsiteY4" fmla="*/ 515389 h 515389"/>
              <a:gd name="connsiteX5" fmla="*/ 2137 w 12218674"/>
              <a:gd name="connsiteY5" fmla="*/ 515389 h 515389"/>
              <a:gd name="connsiteX6" fmla="*/ 18762 w 12218674"/>
              <a:gd name="connsiteY6" fmla="*/ 133003 h 515389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8762 w 12214125"/>
              <a:gd name="connsiteY0" fmla="*/ 133003 h 550791"/>
              <a:gd name="connsiteX1" fmla="*/ 4241627 w 12214125"/>
              <a:gd name="connsiteY1" fmla="*/ 33251 h 550791"/>
              <a:gd name="connsiteX2" fmla="*/ 8564246 w 12214125"/>
              <a:gd name="connsiteY2" fmla="*/ 266007 h 550791"/>
              <a:gd name="connsiteX3" fmla="*/ 12211235 w 12214125"/>
              <a:gd name="connsiteY3" fmla="*/ 0 h 550791"/>
              <a:gd name="connsiteX4" fmla="*/ 12214125 w 12214125"/>
              <a:gd name="connsiteY4" fmla="*/ 510840 h 550791"/>
              <a:gd name="connsiteX5" fmla="*/ 2137 w 12214125"/>
              <a:gd name="connsiteY5" fmla="*/ 515389 h 550791"/>
              <a:gd name="connsiteX6" fmla="*/ 18762 w 12214125"/>
              <a:gd name="connsiteY6" fmla="*/ 133003 h 550791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4472 w 12209835"/>
              <a:gd name="connsiteY0" fmla="*/ 133003 h 519938"/>
              <a:gd name="connsiteX1" fmla="*/ 4237337 w 12209835"/>
              <a:gd name="connsiteY1" fmla="*/ 33251 h 519938"/>
              <a:gd name="connsiteX2" fmla="*/ 8559956 w 12209835"/>
              <a:gd name="connsiteY2" fmla="*/ 266007 h 519938"/>
              <a:gd name="connsiteX3" fmla="*/ 12206945 w 12209835"/>
              <a:gd name="connsiteY3" fmla="*/ 0 h 519938"/>
              <a:gd name="connsiteX4" fmla="*/ 12209835 w 12209835"/>
              <a:gd name="connsiteY4" fmla="*/ 510840 h 519938"/>
              <a:gd name="connsiteX5" fmla="*/ 2397 w 12209835"/>
              <a:gd name="connsiteY5" fmla="*/ 519938 h 519938"/>
              <a:gd name="connsiteX6" fmla="*/ 14472 w 12209835"/>
              <a:gd name="connsiteY6" fmla="*/ 133003 h 519938"/>
              <a:gd name="connsiteX0" fmla="*/ 12075 w 12207438"/>
              <a:gd name="connsiteY0" fmla="*/ 133003 h 519938"/>
              <a:gd name="connsiteX1" fmla="*/ 4234940 w 12207438"/>
              <a:gd name="connsiteY1" fmla="*/ 33251 h 519938"/>
              <a:gd name="connsiteX2" fmla="*/ 8557559 w 12207438"/>
              <a:gd name="connsiteY2" fmla="*/ 266007 h 519938"/>
              <a:gd name="connsiteX3" fmla="*/ 12204548 w 12207438"/>
              <a:gd name="connsiteY3" fmla="*/ 0 h 519938"/>
              <a:gd name="connsiteX4" fmla="*/ 12207438 w 12207438"/>
              <a:gd name="connsiteY4" fmla="*/ 510840 h 519938"/>
              <a:gd name="connsiteX5" fmla="*/ 0 w 12207438"/>
              <a:gd name="connsiteY5" fmla="*/ 519938 h 519938"/>
              <a:gd name="connsiteX6" fmla="*/ 12075 w 12207438"/>
              <a:gd name="connsiteY6" fmla="*/ 133003 h 519938"/>
              <a:gd name="connsiteX0" fmla="*/ 71215 w 12266578"/>
              <a:gd name="connsiteY0" fmla="*/ 133003 h 519938"/>
              <a:gd name="connsiteX1" fmla="*/ 4294080 w 12266578"/>
              <a:gd name="connsiteY1" fmla="*/ 33251 h 519938"/>
              <a:gd name="connsiteX2" fmla="*/ 8616699 w 12266578"/>
              <a:gd name="connsiteY2" fmla="*/ 266007 h 519938"/>
              <a:gd name="connsiteX3" fmla="*/ 12263688 w 12266578"/>
              <a:gd name="connsiteY3" fmla="*/ 0 h 519938"/>
              <a:gd name="connsiteX4" fmla="*/ 12266578 w 12266578"/>
              <a:gd name="connsiteY4" fmla="*/ 510840 h 519938"/>
              <a:gd name="connsiteX5" fmla="*/ 0 w 12266578"/>
              <a:gd name="connsiteY5" fmla="*/ 519938 h 519938"/>
              <a:gd name="connsiteX6" fmla="*/ 71215 w 12266578"/>
              <a:gd name="connsiteY6" fmla="*/ 133003 h 519938"/>
              <a:gd name="connsiteX0" fmla="*/ 2976 w 12198339"/>
              <a:gd name="connsiteY0" fmla="*/ 133003 h 524488"/>
              <a:gd name="connsiteX1" fmla="*/ 4225841 w 12198339"/>
              <a:gd name="connsiteY1" fmla="*/ 33251 h 524488"/>
              <a:gd name="connsiteX2" fmla="*/ 8548460 w 12198339"/>
              <a:gd name="connsiteY2" fmla="*/ 266007 h 524488"/>
              <a:gd name="connsiteX3" fmla="*/ 12195449 w 12198339"/>
              <a:gd name="connsiteY3" fmla="*/ 0 h 524488"/>
              <a:gd name="connsiteX4" fmla="*/ 12198339 w 12198339"/>
              <a:gd name="connsiteY4" fmla="*/ 510840 h 524488"/>
              <a:gd name="connsiteX5" fmla="*/ 0 w 12198339"/>
              <a:gd name="connsiteY5" fmla="*/ 524488 h 524488"/>
              <a:gd name="connsiteX6" fmla="*/ 2976 w 12198339"/>
              <a:gd name="connsiteY6" fmla="*/ 133003 h 524488"/>
              <a:gd name="connsiteX0" fmla="*/ 0 w 12204462"/>
              <a:gd name="connsiteY0" fmla="*/ 137552 h 524488"/>
              <a:gd name="connsiteX1" fmla="*/ 4231964 w 12204462"/>
              <a:gd name="connsiteY1" fmla="*/ 33251 h 524488"/>
              <a:gd name="connsiteX2" fmla="*/ 8554583 w 12204462"/>
              <a:gd name="connsiteY2" fmla="*/ 266007 h 524488"/>
              <a:gd name="connsiteX3" fmla="*/ 12201572 w 12204462"/>
              <a:gd name="connsiteY3" fmla="*/ 0 h 524488"/>
              <a:gd name="connsiteX4" fmla="*/ 12204462 w 12204462"/>
              <a:gd name="connsiteY4" fmla="*/ 510840 h 524488"/>
              <a:gd name="connsiteX5" fmla="*/ 6123 w 12204462"/>
              <a:gd name="connsiteY5" fmla="*/ 524488 h 524488"/>
              <a:gd name="connsiteX6" fmla="*/ 0 w 12204462"/>
              <a:gd name="connsiteY6" fmla="*/ 137552 h 524488"/>
              <a:gd name="connsiteX0" fmla="*/ 26851 w 12231313"/>
              <a:gd name="connsiteY0" fmla="*/ 137552 h 524488"/>
              <a:gd name="connsiteX1" fmla="*/ 4258815 w 12231313"/>
              <a:gd name="connsiteY1" fmla="*/ 33251 h 524488"/>
              <a:gd name="connsiteX2" fmla="*/ 8581434 w 12231313"/>
              <a:gd name="connsiteY2" fmla="*/ 266007 h 524488"/>
              <a:gd name="connsiteX3" fmla="*/ 12228423 w 12231313"/>
              <a:gd name="connsiteY3" fmla="*/ 0 h 524488"/>
              <a:gd name="connsiteX4" fmla="*/ 12231313 w 12231313"/>
              <a:gd name="connsiteY4" fmla="*/ 510840 h 524488"/>
              <a:gd name="connsiteX5" fmla="*/ 32974 w 12231313"/>
              <a:gd name="connsiteY5" fmla="*/ 524488 h 524488"/>
              <a:gd name="connsiteX6" fmla="*/ 26851 w 12231313"/>
              <a:gd name="connsiteY6" fmla="*/ 137552 h 524488"/>
              <a:gd name="connsiteX0" fmla="*/ 0 w 12204462"/>
              <a:gd name="connsiteY0" fmla="*/ 137552 h 524488"/>
              <a:gd name="connsiteX1" fmla="*/ 4231964 w 12204462"/>
              <a:gd name="connsiteY1" fmla="*/ 33251 h 524488"/>
              <a:gd name="connsiteX2" fmla="*/ 8554583 w 12204462"/>
              <a:gd name="connsiteY2" fmla="*/ 266007 h 524488"/>
              <a:gd name="connsiteX3" fmla="*/ 12201572 w 12204462"/>
              <a:gd name="connsiteY3" fmla="*/ 0 h 524488"/>
              <a:gd name="connsiteX4" fmla="*/ 12204462 w 12204462"/>
              <a:gd name="connsiteY4" fmla="*/ 510840 h 524488"/>
              <a:gd name="connsiteX5" fmla="*/ 6123 w 12204462"/>
              <a:gd name="connsiteY5" fmla="*/ 524488 h 524488"/>
              <a:gd name="connsiteX6" fmla="*/ 0 w 12204462"/>
              <a:gd name="connsiteY6" fmla="*/ 137552 h 524488"/>
              <a:gd name="connsiteX0" fmla="*/ 0 w 12204462"/>
              <a:gd name="connsiteY0" fmla="*/ 137552 h 524488"/>
              <a:gd name="connsiteX1" fmla="*/ 4231964 w 12204462"/>
              <a:gd name="connsiteY1" fmla="*/ 33251 h 524488"/>
              <a:gd name="connsiteX2" fmla="*/ 8554583 w 12204462"/>
              <a:gd name="connsiteY2" fmla="*/ 266007 h 524488"/>
              <a:gd name="connsiteX3" fmla="*/ 12201572 w 12204462"/>
              <a:gd name="connsiteY3" fmla="*/ 0 h 524488"/>
              <a:gd name="connsiteX4" fmla="*/ 12204462 w 12204462"/>
              <a:gd name="connsiteY4" fmla="*/ 510840 h 524488"/>
              <a:gd name="connsiteX5" fmla="*/ 6123 w 12204462"/>
              <a:gd name="connsiteY5" fmla="*/ 524488 h 524488"/>
              <a:gd name="connsiteX6" fmla="*/ 0 w 12204462"/>
              <a:gd name="connsiteY6" fmla="*/ 137552 h 524488"/>
              <a:gd name="connsiteX0" fmla="*/ 0 w 12204462"/>
              <a:gd name="connsiteY0" fmla="*/ 160298 h 524488"/>
              <a:gd name="connsiteX1" fmla="*/ 4231964 w 12204462"/>
              <a:gd name="connsiteY1" fmla="*/ 33251 h 524488"/>
              <a:gd name="connsiteX2" fmla="*/ 8554583 w 12204462"/>
              <a:gd name="connsiteY2" fmla="*/ 266007 h 524488"/>
              <a:gd name="connsiteX3" fmla="*/ 12201572 w 12204462"/>
              <a:gd name="connsiteY3" fmla="*/ 0 h 524488"/>
              <a:gd name="connsiteX4" fmla="*/ 12204462 w 12204462"/>
              <a:gd name="connsiteY4" fmla="*/ 510840 h 524488"/>
              <a:gd name="connsiteX5" fmla="*/ 6123 w 12204462"/>
              <a:gd name="connsiteY5" fmla="*/ 524488 h 524488"/>
              <a:gd name="connsiteX6" fmla="*/ 0 w 12204462"/>
              <a:gd name="connsiteY6" fmla="*/ 160298 h 524488"/>
              <a:gd name="connsiteX0" fmla="*/ 197 w 12204659"/>
              <a:gd name="connsiteY0" fmla="*/ 160298 h 524488"/>
              <a:gd name="connsiteX1" fmla="*/ 4232161 w 12204659"/>
              <a:gd name="connsiteY1" fmla="*/ 33251 h 524488"/>
              <a:gd name="connsiteX2" fmla="*/ 8554780 w 12204659"/>
              <a:gd name="connsiteY2" fmla="*/ 266007 h 524488"/>
              <a:gd name="connsiteX3" fmla="*/ 12201769 w 12204659"/>
              <a:gd name="connsiteY3" fmla="*/ 0 h 524488"/>
              <a:gd name="connsiteX4" fmla="*/ 12204659 w 12204659"/>
              <a:gd name="connsiteY4" fmla="*/ 510840 h 524488"/>
              <a:gd name="connsiteX5" fmla="*/ 6320 w 12204659"/>
              <a:gd name="connsiteY5" fmla="*/ 524488 h 524488"/>
              <a:gd name="connsiteX6" fmla="*/ 197 w 12204659"/>
              <a:gd name="connsiteY6" fmla="*/ 160298 h 524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04659" h="524488">
                <a:moveTo>
                  <a:pt x="197" y="160298"/>
                </a:moveTo>
                <a:cubicBezTo>
                  <a:pt x="706779" y="79942"/>
                  <a:pt x="2806397" y="15633"/>
                  <a:pt x="4232161" y="33251"/>
                </a:cubicBezTo>
                <a:cubicBezTo>
                  <a:pt x="5657925" y="50869"/>
                  <a:pt x="7226512" y="271549"/>
                  <a:pt x="8554780" y="266007"/>
                </a:cubicBezTo>
                <a:cubicBezTo>
                  <a:pt x="9883048" y="260465"/>
                  <a:pt x="11573648" y="138909"/>
                  <a:pt x="12201769" y="0"/>
                </a:cubicBezTo>
                <a:cubicBezTo>
                  <a:pt x="12198232" y="222037"/>
                  <a:pt x="12200448" y="300703"/>
                  <a:pt x="12204659" y="510840"/>
                </a:cubicBezTo>
                <a:lnTo>
                  <a:pt x="6320" y="524488"/>
                </a:lnTo>
                <a:cubicBezTo>
                  <a:pt x="4421" y="293856"/>
                  <a:pt x="-1108" y="288563"/>
                  <a:pt x="197" y="160298"/>
                </a:cubicBezTo>
                <a:close/>
              </a:path>
            </a:pathLst>
          </a:custGeom>
          <a:solidFill>
            <a:srgbClr val="CE2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6978967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ección Rojo Vivo: Título y Contenido - 2 Subtítul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6D725-8808-ED48-9697-9E9AF6F00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rgbClr val="CE214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11FED8-8D38-494B-9D67-00424FB1CC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B41C38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9FD050-8171-6442-A10E-81E136EF84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3B2A0F-BCB8-F449-A397-0123A6AA24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B41C38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D9CB4F-77C1-4B4C-9786-F3A91EEA8A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97162C7F-4439-2D45-B87D-8D36AD9C71E1}"/>
              </a:ext>
            </a:extLst>
          </p:cNvPr>
          <p:cNvSpPr/>
          <p:nvPr userDrawn="1"/>
        </p:nvSpPr>
        <p:spPr>
          <a:xfrm flipH="1">
            <a:off x="-12659" y="6333512"/>
            <a:ext cx="12204659" cy="524488"/>
          </a:xfrm>
          <a:custGeom>
            <a:avLst/>
            <a:gdLst>
              <a:gd name="connsiteX0" fmla="*/ 1089562 w 14318616"/>
              <a:gd name="connsiteY0" fmla="*/ 136929 h 575730"/>
              <a:gd name="connsiteX1" fmla="*/ 5312427 w 14318616"/>
              <a:gd name="connsiteY1" fmla="*/ 37177 h 575730"/>
              <a:gd name="connsiteX2" fmla="*/ 9635046 w 14318616"/>
              <a:gd name="connsiteY2" fmla="*/ 269933 h 575730"/>
              <a:gd name="connsiteX3" fmla="*/ 13276020 w 14318616"/>
              <a:gd name="connsiteY3" fmla="*/ 3926 h 575730"/>
              <a:gd name="connsiteX4" fmla="*/ 13259395 w 14318616"/>
              <a:gd name="connsiteY4" fmla="*/ 519315 h 575730"/>
              <a:gd name="connsiteX5" fmla="*/ 1072937 w 14318616"/>
              <a:gd name="connsiteY5" fmla="*/ 519315 h 575730"/>
              <a:gd name="connsiteX6" fmla="*/ 1089562 w 14318616"/>
              <a:gd name="connsiteY6" fmla="*/ 136929 h 575730"/>
              <a:gd name="connsiteX0" fmla="*/ 1089562 w 14318616"/>
              <a:gd name="connsiteY0" fmla="*/ 136929 h 575730"/>
              <a:gd name="connsiteX1" fmla="*/ 5312427 w 14318616"/>
              <a:gd name="connsiteY1" fmla="*/ 37177 h 575730"/>
              <a:gd name="connsiteX2" fmla="*/ 9635046 w 14318616"/>
              <a:gd name="connsiteY2" fmla="*/ 269933 h 575730"/>
              <a:gd name="connsiteX3" fmla="*/ 13276020 w 14318616"/>
              <a:gd name="connsiteY3" fmla="*/ 3926 h 575730"/>
              <a:gd name="connsiteX4" fmla="*/ 13259395 w 14318616"/>
              <a:gd name="connsiteY4" fmla="*/ 519315 h 575730"/>
              <a:gd name="connsiteX5" fmla="*/ 1072937 w 14318616"/>
              <a:gd name="connsiteY5" fmla="*/ 519315 h 575730"/>
              <a:gd name="connsiteX6" fmla="*/ 1089562 w 14318616"/>
              <a:gd name="connsiteY6" fmla="*/ 136929 h 575730"/>
              <a:gd name="connsiteX0" fmla="*/ 910858 w 14139912"/>
              <a:gd name="connsiteY0" fmla="*/ 136929 h 575730"/>
              <a:gd name="connsiteX1" fmla="*/ 5133723 w 14139912"/>
              <a:gd name="connsiteY1" fmla="*/ 37177 h 575730"/>
              <a:gd name="connsiteX2" fmla="*/ 9456342 w 14139912"/>
              <a:gd name="connsiteY2" fmla="*/ 269933 h 575730"/>
              <a:gd name="connsiteX3" fmla="*/ 13097316 w 14139912"/>
              <a:gd name="connsiteY3" fmla="*/ 3926 h 575730"/>
              <a:gd name="connsiteX4" fmla="*/ 13080691 w 14139912"/>
              <a:gd name="connsiteY4" fmla="*/ 519315 h 575730"/>
              <a:gd name="connsiteX5" fmla="*/ 894233 w 14139912"/>
              <a:gd name="connsiteY5" fmla="*/ 519315 h 575730"/>
              <a:gd name="connsiteX6" fmla="*/ 910858 w 14139912"/>
              <a:gd name="connsiteY6" fmla="*/ 136929 h 575730"/>
              <a:gd name="connsiteX0" fmla="*/ 910858 w 14139912"/>
              <a:gd name="connsiteY0" fmla="*/ 136929 h 575730"/>
              <a:gd name="connsiteX1" fmla="*/ 5133723 w 14139912"/>
              <a:gd name="connsiteY1" fmla="*/ 37177 h 575730"/>
              <a:gd name="connsiteX2" fmla="*/ 9456342 w 14139912"/>
              <a:gd name="connsiteY2" fmla="*/ 269933 h 575730"/>
              <a:gd name="connsiteX3" fmla="*/ 13097316 w 14139912"/>
              <a:gd name="connsiteY3" fmla="*/ 3926 h 575730"/>
              <a:gd name="connsiteX4" fmla="*/ 13080691 w 14139912"/>
              <a:gd name="connsiteY4" fmla="*/ 519315 h 575730"/>
              <a:gd name="connsiteX5" fmla="*/ 894233 w 14139912"/>
              <a:gd name="connsiteY5" fmla="*/ 519315 h 575730"/>
              <a:gd name="connsiteX6" fmla="*/ 910858 w 14139912"/>
              <a:gd name="connsiteY6" fmla="*/ 136929 h 575730"/>
              <a:gd name="connsiteX0" fmla="*/ 18762 w 13247816"/>
              <a:gd name="connsiteY0" fmla="*/ 136929 h 575730"/>
              <a:gd name="connsiteX1" fmla="*/ 4241627 w 13247816"/>
              <a:gd name="connsiteY1" fmla="*/ 37177 h 575730"/>
              <a:gd name="connsiteX2" fmla="*/ 8564246 w 13247816"/>
              <a:gd name="connsiteY2" fmla="*/ 269933 h 575730"/>
              <a:gd name="connsiteX3" fmla="*/ 12205220 w 13247816"/>
              <a:gd name="connsiteY3" fmla="*/ 3926 h 575730"/>
              <a:gd name="connsiteX4" fmla="*/ 12188595 w 13247816"/>
              <a:gd name="connsiteY4" fmla="*/ 519315 h 575730"/>
              <a:gd name="connsiteX5" fmla="*/ 2137 w 13247816"/>
              <a:gd name="connsiteY5" fmla="*/ 519315 h 575730"/>
              <a:gd name="connsiteX6" fmla="*/ 18762 w 13247816"/>
              <a:gd name="connsiteY6" fmla="*/ 136929 h 575730"/>
              <a:gd name="connsiteX0" fmla="*/ 18762 w 13247816"/>
              <a:gd name="connsiteY0" fmla="*/ 136929 h 558827"/>
              <a:gd name="connsiteX1" fmla="*/ 4241627 w 13247816"/>
              <a:gd name="connsiteY1" fmla="*/ 37177 h 558827"/>
              <a:gd name="connsiteX2" fmla="*/ 8564246 w 13247816"/>
              <a:gd name="connsiteY2" fmla="*/ 269933 h 558827"/>
              <a:gd name="connsiteX3" fmla="*/ 12205220 w 13247816"/>
              <a:gd name="connsiteY3" fmla="*/ 3926 h 558827"/>
              <a:gd name="connsiteX4" fmla="*/ 12188595 w 13247816"/>
              <a:gd name="connsiteY4" fmla="*/ 519315 h 558827"/>
              <a:gd name="connsiteX5" fmla="*/ 2137 w 13247816"/>
              <a:gd name="connsiteY5" fmla="*/ 519315 h 558827"/>
              <a:gd name="connsiteX6" fmla="*/ 18762 w 13247816"/>
              <a:gd name="connsiteY6" fmla="*/ 136929 h 558827"/>
              <a:gd name="connsiteX0" fmla="*/ 18762 w 13247816"/>
              <a:gd name="connsiteY0" fmla="*/ 136929 h 558827"/>
              <a:gd name="connsiteX1" fmla="*/ 4241627 w 13247816"/>
              <a:gd name="connsiteY1" fmla="*/ 37177 h 558827"/>
              <a:gd name="connsiteX2" fmla="*/ 8564246 w 13247816"/>
              <a:gd name="connsiteY2" fmla="*/ 269933 h 558827"/>
              <a:gd name="connsiteX3" fmla="*/ 12205220 w 13247816"/>
              <a:gd name="connsiteY3" fmla="*/ 3926 h 558827"/>
              <a:gd name="connsiteX4" fmla="*/ 12188595 w 13247816"/>
              <a:gd name="connsiteY4" fmla="*/ 519315 h 558827"/>
              <a:gd name="connsiteX5" fmla="*/ 2137 w 13247816"/>
              <a:gd name="connsiteY5" fmla="*/ 519315 h 558827"/>
              <a:gd name="connsiteX6" fmla="*/ 18762 w 13247816"/>
              <a:gd name="connsiteY6" fmla="*/ 136929 h 558827"/>
              <a:gd name="connsiteX0" fmla="*/ 18762 w 13247816"/>
              <a:gd name="connsiteY0" fmla="*/ 136929 h 519315"/>
              <a:gd name="connsiteX1" fmla="*/ 4241627 w 13247816"/>
              <a:gd name="connsiteY1" fmla="*/ 37177 h 519315"/>
              <a:gd name="connsiteX2" fmla="*/ 8564246 w 13247816"/>
              <a:gd name="connsiteY2" fmla="*/ 269933 h 519315"/>
              <a:gd name="connsiteX3" fmla="*/ 12205220 w 13247816"/>
              <a:gd name="connsiteY3" fmla="*/ 3926 h 519315"/>
              <a:gd name="connsiteX4" fmla="*/ 12188595 w 13247816"/>
              <a:gd name="connsiteY4" fmla="*/ 519315 h 519315"/>
              <a:gd name="connsiteX5" fmla="*/ 2137 w 13247816"/>
              <a:gd name="connsiteY5" fmla="*/ 519315 h 519315"/>
              <a:gd name="connsiteX6" fmla="*/ 18762 w 13247816"/>
              <a:gd name="connsiteY6" fmla="*/ 136929 h 519315"/>
              <a:gd name="connsiteX0" fmla="*/ 18762 w 12473792"/>
              <a:gd name="connsiteY0" fmla="*/ 136929 h 519315"/>
              <a:gd name="connsiteX1" fmla="*/ 4241627 w 12473792"/>
              <a:gd name="connsiteY1" fmla="*/ 37177 h 519315"/>
              <a:gd name="connsiteX2" fmla="*/ 8564246 w 12473792"/>
              <a:gd name="connsiteY2" fmla="*/ 269933 h 519315"/>
              <a:gd name="connsiteX3" fmla="*/ 12205220 w 12473792"/>
              <a:gd name="connsiteY3" fmla="*/ 3926 h 519315"/>
              <a:gd name="connsiteX4" fmla="*/ 12188595 w 12473792"/>
              <a:gd name="connsiteY4" fmla="*/ 519315 h 519315"/>
              <a:gd name="connsiteX5" fmla="*/ 2137 w 12473792"/>
              <a:gd name="connsiteY5" fmla="*/ 519315 h 519315"/>
              <a:gd name="connsiteX6" fmla="*/ 18762 w 12473792"/>
              <a:gd name="connsiteY6" fmla="*/ 136929 h 519315"/>
              <a:gd name="connsiteX0" fmla="*/ 18762 w 12473792"/>
              <a:gd name="connsiteY0" fmla="*/ 136929 h 519315"/>
              <a:gd name="connsiteX1" fmla="*/ 4241627 w 12473792"/>
              <a:gd name="connsiteY1" fmla="*/ 37177 h 519315"/>
              <a:gd name="connsiteX2" fmla="*/ 8564246 w 12473792"/>
              <a:gd name="connsiteY2" fmla="*/ 269933 h 519315"/>
              <a:gd name="connsiteX3" fmla="*/ 12205220 w 12473792"/>
              <a:gd name="connsiteY3" fmla="*/ 3926 h 519315"/>
              <a:gd name="connsiteX4" fmla="*/ 12188595 w 12473792"/>
              <a:gd name="connsiteY4" fmla="*/ 519315 h 519315"/>
              <a:gd name="connsiteX5" fmla="*/ 2137 w 12473792"/>
              <a:gd name="connsiteY5" fmla="*/ 519315 h 519315"/>
              <a:gd name="connsiteX6" fmla="*/ 18762 w 12473792"/>
              <a:gd name="connsiteY6" fmla="*/ 136929 h 519315"/>
              <a:gd name="connsiteX0" fmla="*/ 18762 w 12205220"/>
              <a:gd name="connsiteY0" fmla="*/ 136929 h 519315"/>
              <a:gd name="connsiteX1" fmla="*/ 4241627 w 12205220"/>
              <a:gd name="connsiteY1" fmla="*/ 37177 h 519315"/>
              <a:gd name="connsiteX2" fmla="*/ 8564246 w 12205220"/>
              <a:gd name="connsiteY2" fmla="*/ 269933 h 519315"/>
              <a:gd name="connsiteX3" fmla="*/ 12205220 w 12205220"/>
              <a:gd name="connsiteY3" fmla="*/ 3926 h 519315"/>
              <a:gd name="connsiteX4" fmla="*/ 12188595 w 12205220"/>
              <a:gd name="connsiteY4" fmla="*/ 519315 h 519315"/>
              <a:gd name="connsiteX5" fmla="*/ 2137 w 12205220"/>
              <a:gd name="connsiteY5" fmla="*/ 519315 h 519315"/>
              <a:gd name="connsiteX6" fmla="*/ 18762 w 12205220"/>
              <a:gd name="connsiteY6" fmla="*/ 136929 h 519315"/>
              <a:gd name="connsiteX0" fmla="*/ 18762 w 12205220"/>
              <a:gd name="connsiteY0" fmla="*/ 133003 h 515389"/>
              <a:gd name="connsiteX1" fmla="*/ 4241627 w 12205220"/>
              <a:gd name="connsiteY1" fmla="*/ 33251 h 515389"/>
              <a:gd name="connsiteX2" fmla="*/ 8564246 w 12205220"/>
              <a:gd name="connsiteY2" fmla="*/ 266007 h 515389"/>
              <a:gd name="connsiteX3" fmla="*/ 12205220 w 12205220"/>
              <a:gd name="connsiteY3" fmla="*/ 0 h 515389"/>
              <a:gd name="connsiteX4" fmla="*/ 12188595 w 12205220"/>
              <a:gd name="connsiteY4" fmla="*/ 515389 h 515389"/>
              <a:gd name="connsiteX5" fmla="*/ 2137 w 12205220"/>
              <a:gd name="connsiteY5" fmla="*/ 515389 h 515389"/>
              <a:gd name="connsiteX6" fmla="*/ 18762 w 12205220"/>
              <a:gd name="connsiteY6" fmla="*/ 133003 h 515389"/>
              <a:gd name="connsiteX0" fmla="*/ 18762 w 12224581"/>
              <a:gd name="connsiteY0" fmla="*/ 133003 h 515389"/>
              <a:gd name="connsiteX1" fmla="*/ 4241627 w 12224581"/>
              <a:gd name="connsiteY1" fmla="*/ 33251 h 515389"/>
              <a:gd name="connsiteX2" fmla="*/ 8564246 w 12224581"/>
              <a:gd name="connsiteY2" fmla="*/ 266007 h 515389"/>
              <a:gd name="connsiteX3" fmla="*/ 12205220 w 12224581"/>
              <a:gd name="connsiteY3" fmla="*/ 0 h 515389"/>
              <a:gd name="connsiteX4" fmla="*/ 12218674 w 12224581"/>
              <a:gd name="connsiteY4" fmla="*/ 515389 h 515389"/>
              <a:gd name="connsiteX5" fmla="*/ 2137 w 12224581"/>
              <a:gd name="connsiteY5" fmla="*/ 515389 h 515389"/>
              <a:gd name="connsiteX6" fmla="*/ 18762 w 12224581"/>
              <a:gd name="connsiteY6" fmla="*/ 133003 h 515389"/>
              <a:gd name="connsiteX0" fmla="*/ 18762 w 12218674"/>
              <a:gd name="connsiteY0" fmla="*/ 133003 h 515389"/>
              <a:gd name="connsiteX1" fmla="*/ 4241627 w 12218674"/>
              <a:gd name="connsiteY1" fmla="*/ 33251 h 515389"/>
              <a:gd name="connsiteX2" fmla="*/ 8564246 w 12218674"/>
              <a:gd name="connsiteY2" fmla="*/ 266007 h 515389"/>
              <a:gd name="connsiteX3" fmla="*/ 12205220 w 12218674"/>
              <a:gd name="connsiteY3" fmla="*/ 0 h 515389"/>
              <a:gd name="connsiteX4" fmla="*/ 12218674 w 12218674"/>
              <a:gd name="connsiteY4" fmla="*/ 515389 h 515389"/>
              <a:gd name="connsiteX5" fmla="*/ 2137 w 12218674"/>
              <a:gd name="connsiteY5" fmla="*/ 515389 h 515389"/>
              <a:gd name="connsiteX6" fmla="*/ 18762 w 12218674"/>
              <a:gd name="connsiteY6" fmla="*/ 133003 h 515389"/>
              <a:gd name="connsiteX0" fmla="*/ 18762 w 12218674"/>
              <a:gd name="connsiteY0" fmla="*/ 133003 h 515389"/>
              <a:gd name="connsiteX1" fmla="*/ 4241627 w 12218674"/>
              <a:gd name="connsiteY1" fmla="*/ 33251 h 515389"/>
              <a:gd name="connsiteX2" fmla="*/ 8564246 w 12218674"/>
              <a:gd name="connsiteY2" fmla="*/ 266007 h 515389"/>
              <a:gd name="connsiteX3" fmla="*/ 12211235 w 12218674"/>
              <a:gd name="connsiteY3" fmla="*/ 0 h 515389"/>
              <a:gd name="connsiteX4" fmla="*/ 12218674 w 12218674"/>
              <a:gd name="connsiteY4" fmla="*/ 515389 h 515389"/>
              <a:gd name="connsiteX5" fmla="*/ 2137 w 12218674"/>
              <a:gd name="connsiteY5" fmla="*/ 515389 h 515389"/>
              <a:gd name="connsiteX6" fmla="*/ 18762 w 12218674"/>
              <a:gd name="connsiteY6" fmla="*/ 133003 h 515389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8762 w 12214125"/>
              <a:gd name="connsiteY0" fmla="*/ 133003 h 550791"/>
              <a:gd name="connsiteX1" fmla="*/ 4241627 w 12214125"/>
              <a:gd name="connsiteY1" fmla="*/ 33251 h 550791"/>
              <a:gd name="connsiteX2" fmla="*/ 8564246 w 12214125"/>
              <a:gd name="connsiteY2" fmla="*/ 266007 h 550791"/>
              <a:gd name="connsiteX3" fmla="*/ 12211235 w 12214125"/>
              <a:gd name="connsiteY3" fmla="*/ 0 h 550791"/>
              <a:gd name="connsiteX4" fmla="*/ 12214125 w 12214125"/>
              <a:gd name="connsiteY4" fmla="*/ 510840 h 550791"/>
              <a:gd name="connsiteX5" fmla="*/ 2137 w 12214125"/>
              <a:gd name="connsiteY5" fmla="*/ 515389 h 550791"/>
              <a:gd name="connsiteX6" fmla="*/ 18762 w 12214125"/>
              <a:gd name="connsiteY6" fmla="*/ 133003 h 550791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4472 w 12209835"/>
              <a:gd name="connsiteY0" fmla="*/ 133003 h 519938"/>
              <a:gd name="connsiteX1" fmla="*/ 4237337 w 12209835"/>
              <a:gd name="connsiteY1" fmla="*/ 33251 h 519938"/>
              <a:gd name="connsiteX2" fmla="*/ 8559956 w 12209835"/>
              <a:gd name="connsiteY2" fmla="*/ 266007 h 519938"/>
              <a:gd name="connsiteX3" fmla="*/ 12206945 w 12209835"/>
              <a:gd name="connsiteY3" fmla="*/ 0 h 519938"/>
              <a:gd name="connsiteX4" fmla="*/ 12209835 w 12209835"/>
              <a:gd name="connsiteY4" fmla="*/ 510840 h 519938"/>
              <a:gd name="connsiteX5" fmla="*/ 2397 w 12209835"/>
              <a:gd name="connsiteY5" fmla="*/ 519938 h 519938"/>
              <a:gd name="connsiteX6" fmla="*/ 14472 w 12209835"/>
              <a:gd name="connsiteY6" fmla="*/ 133003 h 519938"/>
              <a:gd name="connsiteX0" fmla="*/ 12075 w 12207438"/>
              <a:gd name="connsiteY0" fmla="*/ 133003 h 519938"/>
              <a:gd name="connsiteX1" fmla="*/ 4234940 w 12207438"/>
              <a:gd name="connsiteY1" fmla="*/ 33251 h 519938"/>
              <a:gd name="connsiteX2" fmla="*/ 8557559 w 12207438"/>
              <a:gd name="connsiteY2" fmla="*/ 266007 h 519938"/>
              <a:gd name="connsiteX3" fmla="*/ 12204548 w 12207438"/>
              <a:gd name="connsiteY3" fmla="*/ 0 h 519938"/>
              <a:gd name="connsiteX4" fmla="*/ 12207438 w 12207438"/>
              <a:gd name="connsiteY4" fmla="*/ 510840 h 519938"/>
              <a:gd name="connsiteX5" fmla="*/ 0 w 12207438"/>
              <a:gd name="connsiteY5" fmla="*/ 519938 h 519938"/>
              <a:gd name="connsiteX6" fmla="*/ 12075 w 12207438"/>
              <a:gd name="connsiteY6" fmla="*/ 133003 h 519938"/>
              <a:gd name="connsiteX0" fmla="*/ 71215 w 12266578"/>
              <a:gd name="connsiteY0" fmla="*/ 133003 h 519938"/>
              <a:gd name="connsiteX1" fmla="*/ 4294080 w 12266578"/>
              <a:gd name="connsiteY1" fmla="*/ 33251 h 519938"/>
              <a:gd name="connsiteX2" fmla="*/ 8616699 w 12266578"/>
              <a:gd name="connsiteY2" fmla="*/ 266007 h 519938"/>
              <a:gd name="connsiteX3" fmla="*/ 12263688 w 12266578"/>
              <a:gd name="connsiteY3" fmla="*/ 0 h 519938"/>
              <a:gd name="connsiteX4" fmla="*/ 12266578 w 12266578"/>
              <a:gd name="connsiteY4" fmla="*/ 510840 h 519938"/>
              <a:gd name="connsiteX5" fmla="*/ 0 w 12266578"/>
              <a:gd name="connsiteY5" fmla="*/ 519938 h 519938"/>
              <a:gd name="connsiteX6" fmla="*/ 71215 w 12266578"/>
              <a:gd name="connsiteY6" fmla="*/ 133003 h 519938"/>
              <a:gd name="connsiteX0" fmla="*/ 2976 w 12198339"/>
              <a:gd name="connsiteY0" fmla="*/ 133003 h 524488"/>
              <a:gd name="connsiteX1" fmla="*/ 4225841 w 12198339"/>
              <a:gd name="connsiteY1" fmla="*/ 33251 h 524488"/>
              <a:gd name="connsiteX2" fmla="*/ 8548460 w 12198339"/>
              <a:gd name="connsiteY2" fmla="*/ 266007 h 524488"/>
              <a:gd name="connsiteX3" fmla="*/ 12195449 w 12198339"/>
              <a:gd name="connsiteY3" fmla="*/ 0 h 524488"/>
              <a:gd name="connsiteX4" fmla="*/ 12198339 w 12198339"/>
              <a:gd name="connsiteY4" fmla="*/ 510840 h 524488"/>
              <a:gd name="connsiteX5" fmla="*/ 0 w 12198339"/>
              <a:gd name="connsiteY5" fmla="*/ 524488 h 524488"/>
              <a:gd name="connsiteX6" fmla="*/ 2976 w 12198339"/>
              <a:gd name="connsiteY6" fmla="*/ 133003 h 524488"/>
              <a:gd name="connsiteX0" fmla="*/ 0 w 12204462"/>
              <a:gd name="connsiteY0" fmla="*/ 137552 h 524488"/>
              <a:gd name="connsiteX1" fmla="*/ 4231964 w 12204462"/>
              <a:gd name="connsiteY1" fmla="*/ 33251 h 524488"/>
              <a:gd name="connsiteX2" fmla="*/ 8554583 w 12204462"/>
              <a:gd name="connsiteY2" fmla="*/ 266007 h 524488"/>
              <a:gd name="connsiteX3" fmla="*/ 12201572 w 12204462"/>
              <a:gd name="connsiteY3" fmla="*/ 0 h 524488"/>
              <a:gd name="connsiteX4" fmla="*/ 12204462 w 12204462"/>
              <a:gd name="connsiteY4" fmla="*/ 510840 h 524488"/>
              <a:gd name="connsiteX5" fmla="*/ 6123 w 12204462"/>
              <a:gd name="connsiteY5" fmla="*/ 524488 h 524488"/>
              <a:gd name="connsiteX6" fmla="*/ 0 w 12204462"/>
              <a:gd name="connsiteY6" fmla="*/ 137552 h 524488"/>
              <a:gd name="connsiteX0" fmla="*/ 26851 w 12231313"/>
              <a:gd name="connsiteY0" fmla="*/ 137552 h 524488"/>
              <a:gd name="connsiteX1" fmla="*/ 4258815 w 12231313"/>
              <a:gd name="connsiteY1" fmla="*/ 33251 h 524488"/>
              <a:gd name="connsiteX2" fmla="*/ 8581434 w 12231313"/>
              <a:gd name="connsiteY2" fmla="*/ 266007 h 524488"/>
              <a:gd name="connsiteX3" fmla="*/ 12228423 w 12231313"/>
              <a:gd name="connsiteY3" fmla="*/ 0 h 524488"/>
              <a:gd name="connsiteX4" fmla="*/ 12231313 w 12231313"/>
              <a:gd name="connsiteY4" fmla="*/ 510840 h 524488"/>
              <a:gd name="connsiteX5" fmla="*/ 32974 w 12231313"/>
              <a:gd name="connsiteY5" fmla="*/ 524488 h 524488"/>
              <a:gd name="connsiteX6" fmla="*/ 26851 w 12231313"/>
              <a:gd name="connsiteY6" fmla="*/ 137552 h 524488"/>
              <a:gd name="connsiteX0" fmla="*/ 0 w 12204462"/>
              <a:gd name="connsiteY0" fmla="*/ 137552 h 524488"/>
              <a:gd name="connsiteX1" fmla="*/ 4231964 w 12204462"/>
              <a:gd name="connsiteY1" fmla="*/ 33251 h 524488"/>
              <a:gd name="connsiteX2" fmla="*/ 8554583 w 12204462"/>
              <a:gd name="connsiteY2" fmla="*/ 266007 h 524488"/>
              <a:gd name="connsiteX3" fmla="*/ 12201572 w 12204462"/>
              <a:gd name="connsiteY3" fmla="*/ 0 h 524488"/>
              <a:gd name="connsiteX4" fmla="*/ 12204462 w 12204462"/>
              <a:gd name="connsiteY4" fmla="*/ 510840 h 524488"/>
              <a:gd name="connsiteX5" fmla="*/ 6123 w 12204462"/>
              <a:gd name="connsiteY5" fmla="*/ 524488 h 524488"/>
              <a:gd name="connsiteX6" fmla="*/ 0 w 12204462"/>
              <a:gd name="connsiteY6" fmla="*/ 137552 h 524488"/>
              <a:gd name="connsiteX0" fmla="*/ 0 w 12204462"/>
              <a:gd name="connsiteY0" fmla="*/ 137552 h 524488"/>
              <a:gd name="connsiteX1" fmla="*/ 4231964 w 12204462"/>
              <a:gd name="connsiteY1" fmla="*/ 33251 h 524488"/>
              <a:gd name="connsiteX2" fmla="*/ 8554583 w 12204462"/>
              <a:gd name="connsiteY2" fmla="*/ 266007 h 524488"/>
              <a:gd name="connsiteX3" fmla="*/ 12201572 w 12204462"/>
              <a:gd name="connsiteY3" fmla="*/ 0 h 524488"/>
              <a:gd name="connsiteX4" fmla="*/ 12204462 w 12204462"/>
              <a:gd name="connsiteY4" fmla="*/ 510840 h 524488"/>
              <a:gd name="connsiteX5" fmla="*/ 6123 w 12204462"/>
              <a:gd name="connsiteY5" fmla="*/ 524488 h 524488"/>
              <a:gd name="connsiteX6" fmla="*/ 0 w 12204462"/>
              <a:gd name="connsiteY6" fmla="*/ 137552 h 524488"/>
              <a:gd name="connsiteX0" fmla="*/ 0 w 12204462"/>
              <a:gd name="connsiteY0" fmla="*/ 160298 h 524488"/>
              <a:gd name="connsiteX1" fmla="*/ 4231964 w 12204462"/>
              <a:gd name="connsiteY1" fmla="*/ 33251 h 524488"/>
              <a:gd name="connsiteX2" fmla="*/ 8554583 w 12204462"/>
              <a:gd name="connsiteY2" fmla="*/ 266007 h 524488"/>
              <a:gd name="connsiteX3" fmla="*/ 12201572 w 12204462"/>
              <a:gd name="connsiteY3" fmla="*/ 0 h 524488"/>
              <a:gd name="connsiteX4" fmla="*/ 12204462 w 12204462"/>
              <a:gd name="connsiteY4" fmla="*/ 510840 h 524488"/>
              <a:gd name="connsiteX5" fmla="*/ 6123 w 12204462"/>
              <a:gd name="connsiteY5" fmla="*/ 524488 h 524488"/>
              <a:gd name="connsiteX6" fmla="*/ 0 w 12204462"/>
              <a:gd name="connsiteY6" fmla="*/ 160298 h 524488"/>
              <a:gd name="connsiteX0" fmla="*/ 197 w 12204659"/>
              <a:gd name="connsiteY0" fmla="*/ 160298 h 524488"/>
              <a:gd name="connsiteX1" fmla="*/ 4232161 w 12204659"/>
              <a:gd name="connsiteY1" fmla="*/ 33251 h 524488"/>
              <a:gd name="connsiteX2" fmla="*/ 8554780 w 12204659"/>
              <a:gd name="connsiteY2" fmla="*/ 266007 h 524488"/>
              <a:gd name="connsiteX3" fmla="*/ 12201769 w 12204659"/>
              <a:gd name="connsiteY3" fmla="*/ 0 h 524488"/>
              <a:gd name="connsiteX4" fmla="*/ 12204659 w 12204659"/>
              <a:gd name="connsiteY4" fmla="*/ 510840 h 524488"/>
              <a:gd name="connsiteX5" fmla="*/ 6320 w 12204659"/>
              <a:gd name="connsiteY5" fmla="*/ 524488 h 524488"/>
              <a:gd name="connsiteX6" fmla="*/ 197 w 12204659"/>
              <a:gd name="connsiteY6" fmla="*/ 160298 h 524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04659" h="524488">
                <a:moveTo>
                  <a:pt x="197" y="160298"/>
                </a:moveTo>
                <a:cubicBezTo>
                  <a:pt x="706779" y="79942"/>
                  <a:pt x="2806397" y="15633"/>
                  <a:pt x="4232161" y="33251"/>
                </a:cubicBezTo>
                <a:cubicBezTo>
                  <a:pt x="5657925" y="50869"/>
                  <a:pt x="7226512" y="271549"/>
                  <a:pt x="8554780" y="266007"/>
                </a:cubicBezTo>
                <a:cubicBezTo>
                  <a:pt x="9883048" y="260465"/>
                  <a:pt x="11573648" y="138909"/>
                  <a:pt x="12201769" y="0"/>
                </a:cubicBezTo>
                <a:cubicBezTo>
                  <a:pt x="12198232" y="222037"/>
                  <a:pt x="12200448" y="300703"/>
                  <a:pt x="12204659" y="510840"/>
                </a:cubicBezTo>
                <a:lnTo>
                  <a:pt x="6320" y="524488"/>
                </a:lnTo>
                <a:cubicBezTo>
                  <a:pt x="4421" y="293856"/>
                  <a:pt x="-1108" y="288563"/>
                  <a:pt x="197" y="160298"/>
                </a:cubicBezTo>
                <a:close/>
              </a:path>
            </a:pathLst>
          </a:custGeom>
          <a:solidFill>
            <a:srgbClr val="B41C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A9A337EE-8DFE-8F4F-86AC-683E3A83AF53}"/>
              </a:ext>
            </a:extLst>
          </p:cNvPr>
          <p:cNvSpPr/>
          <p:nvPr userDrawn="1"/>
        </p:nvSpPr>
        <p:spPr>
          <a:xfrm>
            <a:off x="-9297" y="6350924"/>
            <a:ext cx="12204659" cy="524488"/>
          </a:xfrm>
          <a:custGeom>
            <a:avLst/>
            <a:gdLst>
              <a:gd name="connsiteX0" fmla="*/ 1089562 w 14318616"/>
              <a:gd name="connsiteY0" fmla="*/ 136929 h 575730"/>
              <a:gd name="connsiteX1" fmla="*/ 5312427 w 14318616"/>
              <a:gd name="connsiteY1" fmla="*/ 37177 h 575730"/>
              <a:gd name="connsiteX2" fmla="*/ 9635046 w 14318616"/>
              <a:gd name="connsiteY2" fmla="*/ 269933 h 575730"/>
              <a:gd name="connsiteX3" fmla="*/ 13276020 w 14318616"/>
              <a:gd name="connsiteY3" fmla="*/ 3926 h 575730"/>
              <a:gd name="connsiteX4" fmla="*/ 13259395 w 14318616"/>
              <a:gd name="connsiteY4" fmla="*/ 519315 h 575730"/>
              <a:gd name="connsiteX5" fmla="*/ 1072937 w 14318616"/>
              <a:gd name="connsiteY5" fmla="*/ 519315 h 575730"/>
              <a:gd name="connsiteX6" fmla="*/ 1089562 w 14318616"/>
              <a:gd name="connsiteY6" fmla="*/ 136929 h 575730"/>
              <a:gd name="connsiteX0" fmla="*/ 1089562 w 14318616"/>
              <a:gd name="connsiteY0" fmla="*/ 136929 h 575730"/>
              <a:gd name="connsiteX1" fmla="*/ 5312427 w 14318616"/>
              <a:gd name="connsiteY1" fmla="*/ 37177 h 575730"/>
              <a:gd name="connsiteX2" fmla="*/ 9635046 w 14318616"/>
              <a:gd name="connsiteY2" fmla="*/ 269933 h 575730"/>
              <a:gd name="connsiteX3" fmla="*/ 13276020 w 14318616"/>
              <a:gd name="connsiteY3" fmla="*/ 3926 h 575730"/>
              <a:gd name="connsiteX4" fmla="*/ 13259395 w 14318616"/>
              <a:gd name="connsiteY4" fmla="*/ 519315 h 575730"/>
              <a:gd name="connsiteX5" fmla="*/ 1072937 w 14318616"/>
              <a:gd name="connsiteY5" fmla="*/ 519315 h 575730"/>
              <a:gd name="connsiteX6" fmla="*/ 1089562 w 14318616"/>
              <a:gd name="connsiteY6" fmla="*/ 136929 h 575730"/>
              <a:gd name="connsiteX0" fmla="*/ 910858 w 14139912"/>
              <a:gd name="connsiteY0" fmla="*/ 136929 h 575730"/>
              <a:gd name="connsiteX1" fmla="*/ 5133723 w 14139912"/>
              <a:gd name="connsiteY1" fmla="*/ 37177 h 575730"/>
              <a:gd name="connsiteX2" fmla="*/ 9456342 w 14139912"/>
              <a:gd name="connsiteY2" fmla="*/ 269933 h 575730"/>
              <a:gd name="connsiteX3" fmla="*/ 13097316 w 14139912"/>
              <a:gd name="connsiteY3" fmla="*/ 3926 h 575730"/>
              <a:gd name="connsiteX4" fmla="*/ 13080691 w 14139912"/>
              <a:gd name="connsiteY4" fmla="*/ 519315 h 575730"/>
              <a:gd name="connsiteX5" fmla="*/ 894233 w 14139912"/>
              <a:gd name="connsiteY5" fmla="*/ 519315 h 575730"/>
              <a:gd name="connsiteX6" fmla="*/ 910858 w 14139912"/>
              <a:gd name="connsiteY6" fmla="*/ 136929 h 575730"/>
              <a:gd name="connsiteX0" fmla="*/ 910858 w 14139912"/>
              <a:gd name="connsiteY0" fmla="*/ 136929 h 575730"/>
              <a:gd name="connsiteX1" fmla="*/ 5133723 w 14139912"/>
              <a:gd name="connsiteY1" fmla="*/ 37177 h 575730"/>
              <a:gd name="connsiteX2" fmla="*/ 9456342 w 14139912"/>
              <a:gd name="connsiteY2" fmla="*/ 269933 h 575730"/>
              <a:gd name="connsiteX3" fmla="*/ 13097316 w 14139912"/>
              <a:gd name="connsiteY3" fmla="*/ 3926 h 575730"/>
              <a:gd name="connsiteX4" fmla="*/ 13080691 w 14139912"/>
              <a:gd name="connsiteY4" fmla="*/ 519315 h 575730"/>
              <a:gd name="connsiteX5" fmla="*/ 894233 w 14139912"/>
              <a:gd name="connsiteY5" fmla="*/ 519315 h 575730"/>
              <a:gd name="connsiteX6" fmla="*/ 910858 w 14139912"/>
              <a:gd name="connsiteY6" fmla="*/ 136929 h 575730"/>
              <a:gd name="connsiteX0" fmla="*/ 18762 w 13247816"/>
              <a:gd name="connsiteY0" fmla="*/ 136929 h 575730"/>
              <a:gd name="connsiteX1" fmla="*/ 4241627 w 13247816"/>
              <a:gd name="connsiteY1" fmla="*/ 37177 h 575730"/>
              <a:gd name="connsiteX2" fmla="*/ 8564246 w 13247816"/>
              <a:gd name="connsiteY2" fmla="*/ 269933 h 575730"/>
              <a:gd name="connsiteX3" fmla="*/ 12205220 w 13247816"/>
              <a:gd name="connsiteY3" fmla="*/ 3926 h 575730"/>
              <a:gd name="connsiteX4" fmla="*/ 12188595 w 13247816"/>
              <a:gd name="connsiteY4" fmla="*/ 519315 h 575730"/>
              <a:gd name="connsiteX5" fmla="*/ 2137 w 13247816"/>
              <a:gd name="connsiteY5" fmla="*/ 519315 h 575730"/>
              <a:gd name="connsiteX6" fmla="*/ 18762 w 13247816"/>
              <a:gd name="connsiteY6" fmla="*/ 136929 h 575730"/>
              <a:gd name="connsiteX0" fmla="*/ 18762 w 13247816"/>
              <a:gd name="connsiteY0" fmla="*/ 136929 h 558827"/>
              <a:gd name="connsiteX1" fmla="*/ 4241627 w 13247816"/>
              <a:gd name="connsiteY1" fmla="*/ 37177 h 558827"/>
              <a:gd name="connsiteX2" fmla="*/ 8564246 w 13247816"/>
              <a:gd name="connsiteY2" fmla="*/ 269933 h 558827"/>
              <a:gd name="connsiteX3" fmla="*/ 12205220 w 13247816"/>
              <a:gd name="connsiteY3" fmla="*/ 3926 h 558827"/>
              <a:gd name="connsiteX4" fmla="*/ 12188595 w 13247816"/>
              <a:gd name="connsiteY4" fmla="*/ 519315 h 558827"/>
              <a:gd name="connsiteX5" fmla="*/ 2137 w 13247816"/>
              <a:gd name="connsiteY5" fmla="*/ 519315 h 558827"/>
              <a:gd name="connsiteX6" fmla="*/ 18762 w 13247816"/>
              <a:gd name="connsiteY6" fmla="*/ 136929 h 558827"/>
              <a:gd name="connsiteX0" fmla="*/ 18762 w 13247816"/>
              <a:gd name="connsiteY0" fmla="*/ 136929 h 558827"/>
              <a:gd name="connsiteX1" fmla="*/ 4241627 w 13247816"/>
              <a:gd name="connsiteY1" fmla="*/ 37177 h 558827"/>
              <a:gd name="connsiteX2" fmla="*/ 8564246 w 13247816"/>
              <a:gd name="connsiteY2" fmla="*/ 269933 h 558827"/>
              <a:gd name="connsiteX3" fmla="*/ 12205220 w 13247816"/>
              <a:gd name="connsiteY3" fmla="*/ 3926 h 558827"/>
              <a:gd name="connsiteX4" fmla="*/ 12188595 w 13247816"/>
              <a:gd name="connsiteY4" fmla="*/ 519315 h 558827"/>
              <a:gd name="connsiteX5" fmla="*/ 2137 w 13247816"/>
              <a:gd name="connsiteY5" fmla="*/ 519315 h 558827"/>
              <a:gd name="connsiteX6" fmla="*/ 18762 w 13247816"/>
              <a:gd name="connsiteY6" fmla="*/ 136929 h 558827"/>
              <a:gd name="connsiteX0" fmla="*/ 18762 w 13247816"/>
              <a:gd name="connsiteY0" fmla="*/ 136929 h 519315"/>
              <a:gd name="connsiteX1" fmla="*/ 4241627 w 13247816"/>
              <a:gd name="connsiteY1" fmla="*/ 37177 h 519315"/>
              <a:gd name="connsiteX2" fmla="*/ 8564246 w 13247816"/>
              <a:gd name="connsiteY2" fmla="*/ 269933 h 519315"/>
              <a:gd name="connsiteX3" fmla="*/ 12205220 w 13247816"/>
              <a:gd name="connsiteY3" fmla="*/ 3926 h 519315"/>
              <a:gd name="connsiteX4" fmla="*/ 12188595 w 13247816"/>
              <a:gd name="connsiteY4" fmla="*/ 519315 h 519315"/>
              <a:gd name="connsiteX5" fmla="*/ 2137 w 13247816"/>
              <a:gd name="connsiteY5" fmla="*/ 519315 h 519315"/>
              <a:gd name="connsiteX6" fmla="*/ 18762 w 13247816"/>
              <a:gd name="connsiteY6" fmla="*/ 136929 h 519315"/>
              <a:gd name="connsiteX0" fmla="*/ 18762 w 12473792"/>
              <a:gd name="connsiteY0" fmla="*/ 136929 h 519315"/>
              <a:gd name="connsiteX1" fmla="*/ 4241627 w 12473792"/>
              <a:gd name="connsiteY1" fmla="*/ 37177 h 519315"/>
              <a:gd name="connsiteX2" fmla="*/ 8564246 w 12473792"/>
              <a:gd name="connsiteY2" fmla="*/ 269933 h 519315"/>
              <a:gd name="connsiteX3" fmla="*/ 12205220 w 12473792"/>
              <a:gd name="connsiteY3" fmla="*/ 3926 h 519315"/>
              <a:gd name="connsiteX4" fmla="*/ 12188595 w 12473792"/>
              <a:gd name="connsiteY4" fmla="*/ 519315 h 519315"/>
              <a:gd name="connsiteX5" fmla="*/ 2137 w 12473792"/>
              <a:gd name="connsiteY5" fmla="*/ 519315 h 519315"/>
              <a:gd name="connsiteX6" fmla="*/ 18762 w 12473792"/>
              <a:gd name="connsiteY6" fmla="*/ 136929 h 519315"/>
              <a:gd name="connsiteX0" fmla="*/ 18762 w 12473792"/>
              <a:gd name="connsiteY0" fmla="*/ 136929 h 519315"/>
              <a:gd name="connsiteX1" fmla="*/ 4241627 w 12473792"/>
              <a:gd name="connsiteY1" fmla="*/ 37177 h 519315"/>
              <a:gd name="connsiteX2" fmla="*/ 8564246 w 12473792"/>
              <a:gd name="connsiteY2" fmla="*/ 269933 h 519315"/>
              <a:gd name="connsiteX3" fmla="*/ 12205220 w 12473792"/>
              <a:gd name="connsiteY3" fmla="*/ 3926 h 519315"/>
              <a:gd name="connsiteX4" fmla="*/ 12188595 w 12473792"/>
              <a:gd name="connsiteY4" fmla="*/ 519315 h 519315"/>
              <a:gd name="connsiteX5" fmla="*/ 2137 w 12473792"/>
              <a:gd name="connsiteY5" fmla="*/ 519315 h 519315"/>
              <a:gd name="connsiteX6" fmla="*/ 18762 w 12473792"/>
              <a:gd name="connsiteY6" fmla="*/ 136929 h 519315"/>
              <a:gd name="connsiteX0" fmla="*/ 18762 w 12205220"/>
              <a:gd name="connsiteY0" fmla="*/ 136929 h 519315"/>
              <a:gd name="connsiteX1" fmla="*/ 4241627 w 12205220"/>
              <a:gd name="connsiteY1" fmla="*/ 37177 h 519315"/>
              <a:gd name="connsiteX2" fmla="*/ 8564246 w 12205220"/>
              <a:gd name="connsiteY2" fmla="*/ 269933 h 519315"/>
              <a:gd name="connsiteX3" fmla="*/ 12205220 w 12205220"/>
              <a:gd name="connsiteY3" fmla="*/ 3926 h 519315"/>
              <a:gd name="connsiteX4" fmla="*/ 12188595 w 12205220"/>
              <a:gd name="connsiteY4" fmla="*/ 519315 h 519315"/>
              <a:gd name="connsiteX5" fmla="*/ 2137 w 12205220"/>
              <a:gd name="connsiteY5" fmla="*/ 519315 h 519315"/>
              <a:gd name="connsiteX6" fmla="*/ 18762 w 12205220"/>
              <a:gd name="connsiteY6" fmla="*/ 136929 h 519315"/>
              <a:gd name="connsiteX0" fmla="*/ 18762 w 12205220"/>
              <a:gd name="connsiteY0" fmla="*/ 133003 h 515389"/>
              <a:gd name="connsiteX1" fmla="*/ 4241627 w 12205220"/>
              <a:gd name="connsiteY1" fmla="*/ 33251 h 515389"/>
              <a:gd name="connsiteX2" fmla="*/ 8564246 w 12205220"/>
              <a:gd name="connsiteY2" fmla="*/ 266007 h 515389"/>
              <a:gd name="connsiteX3" fmla="*/ 12205220 w 12205220"/>
              <a:gd name="connsiteY3" fmla="*/ 0 h 515389"/>
              <a:gd name="connsiteX4" fmla="*/ 12188595 w 12205220"/>
              <a:gd name="connsiteY4" fmla="*/ 515389 h 515389"/>
              <a:gd name="connsiteX5" fmla="*/ 2137 w 12205220"/>
              <a:gd name="connsiteY5" fmla="*/ 515389 h 515389"/>
              <a:gd name="connsiteX6" fmla="*/ 18762 w 12205220"/>
              <a:gd name="connsiteY6" fmla="*/ 133003 h 515389"/>
              <a:gd name="connsiteX0" fmla="*/ 18762 w 12224581"/>
              <a:gd name="connsiteY0" fmla="*/ 133003 h 515389"/>
              <a:gd name="connsiteX1" fmla="*/ 4241627 w 12224581"/>
              <a:gd name="connsiteY1" fmla="*/ 33251 h 515389"/>
              <a:gd name="connsiteX2" fmla="*/ 8564246 w 12224581"/>
              <a:gd name="connsiteY2" fmla="*/ 266007 h 515389"/>
              <a:gd name="connsiteX3" fmla="*/ 12205220 w 12224581"/>
              <a:gd name="connsiteY3" fmla="*/ 0 h 515389"/>
              <a:gd name="connsiteX4" fmla="*/ 12218674 w 12224581"/>
              <a:gd name="connsiteY4" fmla="*/ 515389 h 515389"/>
              <a:gd name="connsiteX5" fmla="*/ 2137 w 12224581"/>
              <a:gd name="connsiteY5" fmla="*/ 515389 h 515389"/>
              <a:gd name="connsiteX6" fmla="*/ 18762 w 12224581"/>
              <a:gd name="connsiteY6" fmla="*/ 133003 h 515389"/>
              <a:gd name="connsiteX0" fmla="*/ 18762 w 12218674"/>
              <a:gd name="connsiteY0" fmla="*/ 133003 h 515389"/>
              <a:gd name="connsiteX1" fmla="*/ 4241627 w 12218674"/>
              <a:gd name="connsiteY1" fmla="*/ 33251 h 515389"/>
              <a:gd name="connsiteX2" fmla="*/ 8564246 w 12218674"/>
              <a:gd name="connsiteY2" fmla="*/ 266007 h 515389"/>
              <a:gd name="connsiteX3" fmla="*/ 12205220 w 12218674"/>
              <a:gd name="connsiteY3" fmla="*/ 0 h 515389"/>
              <a:gd name="connsiteX4" fmla="*/ 12218674 w 12218674"/>
              <a:gd name="connsiteY4" fmla="*/ 515389 h 515389"/>
              <a:gd name="connsiteX5" fmla="*/ 2137 w 12218674"/>
              <a:gd name="connsiteY5" fmla="*/ 515389 h 515389"/>
              <a:gd name="connsiteX6" fmla="*/ 18762 w 12218674"/>
              <a:gd name="connsiteY6" fmla="*/ 133003 h 515389"/>
              <a:gd name="connsiteX0" fmla="*/ 18762 w 12218674"/>
              <a:gd name="connsiteY0" fmla="*/ 133003 h 515389"/>
              <a:gd name="connsiteX1" fmla="*/ 4241627 w 12218674"/>
              <a:gd name="connsiteY1" fmla="*/ 33251 h 515389"/>
              <a:gd name="connsiteX2" fmla="*/ 8564246 w 12218674"/>
              <a:gd name="connsiteY2" fmla="*/ 266007 h 515389"/>
              <a:gd name="connsiteX3" fmla="*/ 12211235 w 12218674"/>
              <a:gd name="connsiteY3" fmla="*/ 0 h 515389"/>
              <a:gd name="connsiteX4" fmla="*/ 12218674 w 12218674"/>
              <a:gd name="connsiteY4" fmla="*/ 515389 h 515389"/>
              <a:gd name="connsiteX5" fmla="*/ 2137 w 12218674"/>
              <a:gd name="connsiteY5" fmla="*/ 515389 h 515389"/>
              <a:gd name="connsiteX6" fmla="*/ 18762 w 12218674"/>
              <a:gd name="connsiteY6" fmla="*/ 133003 h 515389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8762 w 12214125"/>
              <a:gd name="connsiteY0" fmla="*/ 133003 h 550791"/>
              <a:gd name="connsiteX1" fmla="*/ 4241627 w 12214125"/>
              <a:gd name="connsiteY1" fmla="*/ 33251 h 550791"/>
              <a:gd name="connsiteX2" fmla="*/ 8564246 w 12214125"/>
              <a:gd name="connsiteY2" fmla="*/ 266007 h 550791"/>
              <a:gd name="connsiteX3" fmla="*/ 12211235 w 12214125"/>
              <a:gd name="connsiteY3" fmla="*/ 0 h 550791"/>
              <a:gd name="connsiteX4" fmla="*/ 12214125 w 12214125"/>
              <a:gd name="connsiteY4" fmla="*/ 510840 h 550791"/>
              <a:gd name="connsiteX5" fmla="*/ 2137 w 12214125"/>
              <a:gd name="connsiteY5" fmla="*/ 515389 h 550791"/>
              <a:gd name="connsiteX6" fmla="*/ 18762 w 12214125"/>
              <a:gd name="connsiteY6" fmla="*/ 133003 h 550791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4472 w 12209835"/>
              <a:gd name="connsiteY0" fmla="*/ 133003 h 519938"/>
              <a:gd name="connsiteX1" fmla="*/ 4237337 w 12209835"/>
              <a:gd name="connsiteY1" fmla="*/ 33251 h 519938"/>
              <a:gd name="connsiteX2" fmla="*/ 8559956 w 12209835"/>
              <a:gd name="connsiteY2" fmla="*/ 266007 h 519938"/>
              <a:gd name="connsiteX3" fmla="*/ 12206945 w 12209835"/>
              <a:gd name="connsiteY3" fmla="*/ 0 h 519938"/>
              <a:gd name="connsiteX4" fmla="*/ 12209835 w 12209835"/>
              <a:gd name="connsiteY4" fmla="*/ 510840 h 519938"/>
              <a:gd name="connsiteX5" fmla="*/ 2397 w 12209835"/>
              <a:gd name="connsiteY5" fmla="*/ 519938 h 519938"/>
              <a:gd name="connsiteX6" fmla="*/ 14472 w 12209835"/>
              <a:gd name="connsiteY6" fmla="*/ 133003 h 519938"/>
              <a:gd name="connsiteX0" fmla="*/ 12075 w 12207438"/>
              <a:gd name="connsiteY0" fmla="*/ 133003 h 519938"/>
              <a:gd name="connsiteX1" fmla="*/ 4234940 w 12207438"/>
              <a:gd name="connsiteY1" fmla="*/ 33251 h 519938"/>
              <a:gd name="connsiteX2" fmla="*/ 8557559 w 12207438"/>
              <a:gd name="connsiteY2" fmla="*/ 266007 h 519938"/>
              <a:gd name="connsiteX3" fmla="*/ 12204548 w 12207438"/>
              <a:gd name="connsiteY3" fmla="*/ 0 h 519938"/>
              <a:gd name="connsiteX4" fmla="*/ 12207438 w 12207438"/>
              <a:gd name="connsiteY4" fmla="*/ 510840 h 519938"/>
              <a:gd name="connsiteX5" fmla="*/ 0 w 12207438"/>
              <a:gd name="connsiteY5" fmla="*/ 519938 h 519938"/>
              <a:gd name="connsiteX6" fmla="*/ 12075 w 12207438"/>
              <a:gd name="connsiteY6" fmla="*/ 133003 h 519938"/>
              <a:gd name="connsiteX0" fmla="*/ 71215 w 12266578"/>
              <a:gd name="connsiteY0" fmla="*/ 133003 h 519938"/>
              <a:gd name="connsiteX1" fmla="*/ 4294080 w 12266578"/>
              <a:gd name="connsiteY1" fmla="*/ 33251 h 519938"/>
              <a:gd name="connsiteX2" fmla="*/ 8616699 w 12266578"/>
              <a:gd name="connsiteY2" fmla="*/ 266007 h 519938"/>
              <a:gd name="connsiteX3" fmla="*/ 12263688 w 12266578"/>
              <a:gd name="connsiteY3" fmla="*/ 0 h 519938"/>
              <a:gd name="connsiteX4" fmla="*/ 12266578 w 12266578"/>
              <a:gd name="connsiteY4" fmla="*/ 510840 h 519938"/>
              <a:gd name="connsiteX5" fmla="*/ 0 w 12266578"/>
              <a:gd name="connsiteY5" fmla="*/ 519938 h 519938"/>
              <a:gd name="connsiteX6" fmla="*/ 71215 w 12266578"/>
              <a:gd name="connsiteY6" fmla="*/ 133003 h 519938"/>
              <a:gd name="connsiteX0" fmla="*/ 2976 w 12198339"/>
              <a:gd name="connsiteY0" fmla="*/ 133003 h 524488"/>
              <a:gd name="connsiteX1" fmla="*/ 4225841 w 12198339"/>
              <a:gd name="connsiteY1" fmla="*/ 33251 h 524488"/>
              <a:gd name="connsiteX2" fmla="*/ 8548460 w 12198339"/>
              <a:gd name="connsiteY2" fmla="*/ 266007 h 524488"/>
              <a:gd name="connsiteX3" fmla="*/ 12195449 w 12198339"/>
              <a:gd name="connsiteY3" fmla="*/ 0 h 524488"/>
              <a:gd name="connsiteX4" fmla="*/ 12198339 w 12198339"/>
              <a:gd name="connsiteY4" fmla="*/ 510840 h 524488"/>
              <a:gd name="connsiteX5" fmla="*/ 0 w 12198339"/>
              <a:gd name="connsiteY5" fmla="*/ 524488 h 524488"/>
              <a:gd name="connsiteX6" fmla="*/ 2976 w 12198339"/>
              <a:gd name="connsiteY6" fmla="*/ 133003 h 524488"/>
              <a:gd name="connsiteX0" fmla="*/ 0 w 12204462"/>
              <a:gd name="connsiteY0" fmla="*/ 137552 h 524488"/>
              <a:gd name="connsiteX1" fmla="*/ 4231964 w 12204462"/>
              <a:gd name="connsiteY1" fmla="*/ 33251 h 524488"/>
              <a:gd name="connsiteX2" fmla="*/ 8554583 w 12204462"/>
              <a:gd name="connsiteY2" fmla="*/ 266007 h 524488"/>
              <a:gd name="connsiteX3" fmla="*/ 12201572 w 12204462"/>
              <a:gd name="connsiteY3" fmla="*/ 0 h 524488"/>
              <a:gd name="connsiteX4" fmla="*/ 12204462 w 12204462"/>
              <a:gd name="connsiteY4" fmla="*/ 510840 h 524488"/>
              <a:gd name="connsiteX5" fmla="*/ 6123 w 12204462"/>
              <a:gd name="connsiteY5" fmla="*/ 524488 h 524488"/>
              <a:gd name="connsiteX6" fmla="*/ 0 w 12204462"/>
              <a:gd name="connsiteY6" fmla="*/ 137552 h 524488"/>
              <a:gd name="connsiteX0" fmla="*/ 26851 w 12231313"/>
              <a:gd name="connsiteY0" fmla="*/ 137552 h 524488"/>
              <a:gd name="connsiteX1" fmla="*/ 4258815 w 12231313"/>
              <a:gd name="connsiteY1" fmla="*/ 33251 h 524488"/>
              <a:gd name="connsiteX2" fmla="*/ 8581434 w 12231313"/>
              <a:gd name="connsiteY2" fmla="*/ 266007 h 524488"/>
              <a:gd name="connsiteX3" fmla="*/ 12228423 w 12231313"/>
              <a:gd name="connsiteY3" fmla="*/ 0 h 524488"/>
              <a:gd name="connsiteX4" fmla="*/ 12231313 w 12231313"/>
              <a:gd name="connsiteY4" fmla="*/ 510840 h 524488"/>
              <a:gd name="connsiteX5" fmla="*/ 32974 w 12231313"/>
              <a:gd name="connsiteY5" fmla="*/ 524488 h 524488"/>
              <a:gd name="connsiteX6" fmla="*/ 26851 w 12231313"/>
              <a:gd name="connsiteY6" fmla="*/ 137552 h 524488"/>
              <a:gd name="connsiteX0" fmla="*/ 0 w 12204462"/>
              <a:gd name="connsiteY0" fmla="*/ 137552 h 524488"/>
              <a:gd name="connsiteX1" fmla="*/ 4231964 w 12204462"/>
              <a:gd name="connsiteY1" fmla="*/ 33251 h 524488"/>
              <a:gd name="connsiteX2" fmla="*/ 8554583 w 12204462"/>
              <a:gd name="connsiteY2" fmla="*/ 266007 h 524488"/>
              <a:gd name="connsiteX3" fmla="*/ 12201572 w 12204462"/>
              <a:gd name="connsiteY3" fmla="*/ 0 h 524488"/>
              <a:gd name="connsiteX4" fmla="*/ 12204462 w 12204462"/>
              <a:gd name="connsiteY4" fmla="*/ 510840 h 524488"/>
              <a:gd name="connsiteX5" fmla="*/ 6123 w 12204462"/>
              <a:gd name="connsiteY5" fmla="*/ 524488 h 524488"/>
              <a:gd name="connsiteX6" fmla="*/ 0 w 12204462"/>
              <a:gd name="connsiteY6" fmla="*/ 137552 h 524488"/>
              <a:gd name="connsiteX0" fmla="*/ 0 w 12204462"/>
              <a:gd name="connsiteY0" fmla="*/ 137552 h 524488"/>
              <a:gd name="connsiteX1" fmla="*/ 4231964 w 12204462"/>
              <a:gd name="connsiteY1" fmla="*/ 33251 h 524488"/>
              <a:gd name="connsiteX2" fmla="*/ 8554583 w 12204462"/>
              <a:gd name="connsiteY2" fmla="*/ 266007 h 524488"/>
              <a:gd name="connsiteX3" fmla="*/ 12201572 w 12204462"/>
              <a:gd name="connsiteY3" fmla="*/ 0 h 524488"/>
              <a:gd name="connsiteX4" fmla="*/ 12204462 w 12204462"/>
              <a:gd name="connsiteY4" fmla="*/ 510840 h 524488"/>
              <a:gd name="connsiteX5" fmla="*/ 6123 w 12204462"/>
              <a:gd name="connsiteY5" fmla="*/ 524488 h 524488"/>
              <a:gd name="connsiteX6" fmla="*/ 0 w 12204462"/>
              <a:gd name="connsiteY6" fmla="*/ 137552 h 524488"/>
              <a:gd name="connsiteX0" fmla="*/ 0 w 12204462"/>
              <a:gd name="connsiteY0" fmla="*/ 160298 h 524488"/>
              <a:gd name="connsiteX1" fmla="*/ 4231964 w 12204462"/>
              <a:gd name="connsiteY1" fmla="*/ 33251 h 524488"/>
              <a:gd name="connsiteX2" fmla="*/ 8554583 w 12204462"/>
              <a:gd name="connsiteY2" fmla="*/ 266007 h 524488"/>
              <a:gd name="connsiteX3" fmla="*/ 12201572 w 12204462"/>
              <a:gd name="connsiteY3" fmla="*/ 0 h 524488"/>
              <a:gd name="connsiteX4" fmla="*/ 12204462 w 12204462"/>
              <a:gd name="connsiteY4" fmla="*/ 510840 h 524488"/>
              <a:gd name="connsiteX5" fmla="*/ 6123 w 12204462"/>
              <a:gd name="connsiteY5" fmla="*/ 524488 h 524488"/>
              <a:gd name="connsiteX6" fmla="*/ 0 w 12204462"/>
              <a:gd name="connsiteY6" fmla="*/ 160298 h 524488"/>
              <a:gd name="connsiteX0" fmla="*/ 197 w 12204659"/>
              <a:gd name="connsiteY0" fmla="*/ 160298 h 524488"/>
              <a:gd name="connsiteX1" fmla="*/ 4232161 w 12204659"/>
              <a:gd name="connsiteY1" fmla="*/ 33251 h 524488"/>
              <a:gd name="connsiteX2" fmla="*/ 8554780 w 12204659"/>
              <a:gd name="connsiteY2" fmla="*/ 266007 h 524488"/>
              <a:gd name="connsiteX3" fmla="*/ 12201769 w 12204659"/>
              <a:gd name="connsiteY3" fmla="*/ 0 h 524488"/>
              <a:gd name="connsiteX4" fmla="*/ 12204659 w 12204659"/>
              <a:gd name="connsiteY4" fmla="*/ 510840 h 524488"/>
              <a:gd name="connsiteX5" fmla="*/ 6320 w 12204659"/>
              <a:gd name="connsiteY5" fmla="*/ 524488 h 524488"/>
              <a:gd name="connsiteX6" fmla="*/ 197 w 12204659"/>
              <a:gd name="connsiteY6" fmla="*/ 160298 h 524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04659" h="524488">
                <a:moveTo>
                  <a:pt x="197" y="160298"/>
                </a:moveTo>
                <a:cubicBezTo>
                  <a:pt x="706779" y="79942"/>
                  <a:pt x="2806397" y="15633"/>
                  <a:pt x="4232161" y="33251"/>
                </a:cubicBezTo>
                <a:cubicBezTo>
                  <a:pt x="5657925" y="50869"/>
                  <a:pt x="7226512" y="271549"/>
                  <a:pt x="8554780" y="266007"/>
                </a:cubicBezTo>
                <a:cubicBezTo>
                  <a:pt x="9883048" y="260465"/>
                  <a:pt x="11573648" y="138909"/>
                  <a:pt x="12201769" y="0"/>
                </a:cubicBezTo>
                <a:cubicBezTo>
                  <a:pt x="12198232" y="222037"/>
                  <a:pt x="12200448" y="300703"/>
                  <a:pt x="12204659" y="510840"/>
                </a:cubicBezTo>
                <a:lnTo>
                  <a:pt x="6320" y="524488"/>
                </a:lnTo>
                <a:cubicBezTo>
                  <a:pt x="4421" y="293856"/>
                  <a:pt x="-1108" y="288563"/>
                  <a:pt x="197" y="160298"/>
                </a:cubicBezTo>
                <a:close/>
              </a:path>
            </a:pathLst>
          </a:custGeom>
          <a:solidFill>
            <a:srgbClr val="CE2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486373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ción Rojo Vivo: Título, Contenido y Fotografí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6">
            <a:extLst>
              <a:ext uri="{FF2B5EF4-FFF2-40B4-BE49-F238E27FC236}">
                <a16:creationId xmlns:a16="http://schemas.microsoft.com/office/drawing/2014/main" id="{B27D48FB-F0D9-884F-815F-2E4F33398619}"/>
              </a:ext>
            </a:extLst>
          </p:cNvPr>
          <p:cNvSpPr/>
          <p:nvPr userDrawn="1"/>
        </p:nvSpPr>
        <p:spPr>
          <a:xfrm>
            <a:off x="7144686" y="-56271"/>
            <a:ext cx="5122342" cy="7005711"/>
          </a:xfrm>
          <a:custGeom>
            <a:avLst/>
            <a:gdLst>
              <a:gd name="connsiteX0" fmla="*/ 311191 w 1066464"/>
              <a:gd name="connsiteY0" fmla="*/ 0 h 6991643"/>
              <a:gd name="connsiteX1" fmla="*/ 29837 w 1066464"/>
              <a:gd name="connsiteY1" fmla="*/ 2630659 h 6991643"/>
              <a:gd name="connsiteX2" fmla="*/ 944237 w 1066464"/>
              <a:gd name="connsiteY2" fmla="*/ 6020973 h 6991643"/>
              <a:gd name="connsiteX3" fmla="*/ 1056779 w 1066464"/>
              <a:gd name="connsiteY3" fmla="*/ 6991643 h 6991643"/>
              <a:gd name="connsiteX4" fmla="*/ 1056779 w 1066464"/>
              <a:gd name="connsiteY4" fmla="*/ 6991643 h 6991643"/>
              <a:gd name="connsiteX0" fmla="*/ 311191 w 1066464"/>
              <a:gd name="connsiteY0" fmla="*/ 0 h 6991643"/>
              <a:gd name="connsiteX1" fmla="*/ 29837 w 1066464"/>
              <a:gd name="connsiteY1" fmla="*/ 2630659 h 6991643"/>
              <a:gd name="connsiteX2" fmla="*/ 944237 w 1066464"/>
              <a:gd name="connsiteY2" fmla="*/ 6020973 h 6991643"/>
              <a:gd name="connsiteX3" fmla="*/ 1056779 w 1066464"/>
              <a:gd name="connsiteY3" fmla="*/ 6991643 h 6991643"/>
              <a:gd name="connsiteX4" fmla="*/ 1056779 w 1066464"/>
              <a:gd name="connsiteY4" fmla="*/ 6991643 h 6991643"/>
              <a:gd name="connsiteX5" fmla="*/ 311191 w 1066464"/>
              <a:gd name="connsiteY5" fmla="*/ 0 h 6991643"/>
              <a:gd name="connsiteX0" fmla="*/ 311191 w 1066464"/>
              <a:gd name="connsiteY0" fmla="*/ 0 h 6991643"/>
              <a:gd name="connsiteX1" fmla="*/ 29837 w 1066464"/>
              <a:gd name="connsiteY1" fmla="*/ 2630659 h 6991643"/>
              <a:gd name="connsiteX2" fmla="*/ 944237 w 1066464"/>
              <a:gd name="connsiteY2" fmla="*/ 6020973 h 6991643"/>
              <a:gd name="connsiteX3" fmla="*/ 1056779 w 1066464"/>
              <a:gd name="connsiteY3" fmla="*/ 6991643 h 6991643"/>
              <a:gd name="connsiteX4" fmla="*/ 1056779 w 1066464"/>
              <a:gd name="connsiteY4" fmla="*/ 6991643 h 6991643"/>
              <a:gd name="connsiteX5" fmla="*/ 859831 w 1066464"/>
              <a:gd name="connsiteY5" fmla="*/ 5359791 h 6991643"/>
              <a:gd name="connsiteX6" fmla="*/ 311191 w 1066464"/>
              <a:gd name="connsiteY6" fmla="*/ 0 h 6991643"/>
              <a:gd name="connsiteX0" fmla="*/ 311191 w 5122342"/>
              <a:gd name="connsiteY0" fmla="*/ 0 h 7005711"/>
              <a:gd name="connsiteX1" fmla="*/ 29837 w 5122342"/>
              <a:gd name="connsiteY1" fmla="*/ 2630659 h 7005711"/>
              <a:gd name="connsiteX2" fmla="*/ 944237 w 5122342"/>
              <a:gd name="connsiteY2" fmla="*/ 6020973 h 7005711"/>
              <a:gd name="connsiteX3" fmla="*/ 1056779 w 5122342"/>
              <a:gd name="connsiteY3" fmla="*/ 6991643 h 7005711"/>
              <a:gd name="connsiteX4" fmla="*/ 1056779 w 5122342"/>
              <a:gd name="connsiteY4" fmla="*/ 6991643 h 7005711"/>
              <a:gd name="connsiteX5" fmla="*/ 5122342 w 5122342"/>
              <a:gd name="connsiteY5" fmla="*/ 7005711 h 7005711"/>
              <a:gd name="connsiteX6" fmla="*/ 311191 w 5122342"/>
              <a:gd name="connsiteY6" fmla="*/ 0 h 7005711"/>
              <a:gd name="connsiteX0" fmla="*/ 311191 w 5122342"/>
              <a:gd name="connsiteY0" fmla="*/ 0 h 7005711"/>
              <a:gd name="connsiteX1" fmla="*/ 29837 w 5122342"/>
              <a:gd name="connsiteY1" fmla="*/ 2630659 h 7005711"/>
              <a:gd name="connsiteX2" fmla="*/ 944237 w 5122342"/>
              <a:gd name="connsiteY2" fmla="*/ 6020973 h 7005711"/>
              <a:gd name="connsiteX3" fmla="*/ 1056779 w 5122342"/>
              <a:gd name="connsiteY3" fmla="*/ 6991643 h 7005711"/>
              <a:gd name="connsiteX4" fmla="*/ 1056779 w 5122342"/>
              <a:gd name="connsiteY4" fmla="*/ 6991643 h 7005711"/>
              <a:gd name="connsiteX5" fmla="*/ 5122342 w 5122342"/>
              <a:gd name="connsiteY5" fmla="*/ 7005711 h 7005711"/>
              <a:gd name="connsiteX6" fmla="*/ 1521012 w 5122342"/>
              <a:gd name="connsiteY6" fmla="*/ 1758462 h 7005711"/>
              <a:gd name="connsiteX7" fmla="*/ 311191 w 5122342"/>
              <a:gd name="connsiteY7" fmla="*/ 0 h 7005711"/>
              <a:gd name="connsiteX0" fmla="*/ 311191 w 5122342"/>
              <a:gd name="connsiteY0" fmla="*/ 0 h 7005711"/>
              <a:gd name="connsiteX1" fmla="*/ 29837 w 5122342"/>
              <a:gd name="connsiteY1" fmla="*/ 2630659 h 7005711"/>
              <a:gd name="connsiteX2" fmla="*/ 944237 w 5122342"/>
              <a:gd name="connsiteY2" fmla="*/ 6020973 h 7005711"/>
              <a:gd name="connsiteX3" fmla="*/ 1056779 w 5122342"/>
              <a:gd name="connsiteY3" fmla="*/ 6991643 h 7005711"/>
              <a:gd name="connsiteX4" fmla="*/ 1056779 w 5122342"/>
              <a:gd name="connsiteY4" fmla="*/ 6991643 h 7005711"/>
              <a:gd name="connsiteX5" fmla="*/ 5122342 w 5122342"/>
              <a:gd name="connsiteY5" fmla="*/ 7005711 h 7005711"/>
              <a:gd name="connsiteX6" fmla="*/ 5108274 w 5122342"/>
              <a:gd name="connsiteY6" fmla="*/ 14069 h 7005711"/>
              <a:gd name="connsiteX7" fmla="*/ 311191 w 5122342"/>
              <a:gd name="connsiteY7" fmla="*/ 0 h 7005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22342" h="7005711">
                <a:moveTo>
                  <a:pt x="311191" y="0"/>
                </a:moveTo>
                <a:cubicBezTo>
                  <a:pt x="117760" y="813582"/>
                  <a:pt x="-75671" y="1627164"/>
                  <a:pt x="29837" y="2630659"/>
                </a:cubicBezTo>
                <a:cubicBezTo>
                  <a:pt x="135345" y="3634154"/>
                  <a:pt x="773080" y="5294142"/>
                  <a:pt x="944237" y="6020973"/>
                </a:cubicBezTo>
                <a:cubicBezTo>
                  <a:pt x="1115394" y="6747804"/>
                  <a:pt x="1056779" y="6991643"/>
                  <a:pt x="1056779" y="6991643"/>
                </a:cubicBezTo>
                <a:lnTo>
                  <a:pt x="1056779" y="6991643"/>
                </a:lnTo>
                <a:lnTo>
                  <a:pt x="5122342" y="7005711"/>
                </a:lnTo>
                <a:cubicBezTo>
                  <a:pt x="5117653" y="4675164"/>
                  <a:pt x="5112963" y="2344616"/>
                  <a:pt x="5108274" y="14069"/>
                </a:cubicBezTo>
                <a:lnTo>
                  <a:pt x="311191" y="0"/>
                </a:lnTo>
                <a:close/>
              </a:path>
            </a:pathLst>
          </a:custGeom>
          <a:solidFill>
            <a:srgbClr val="CE2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5BBF1B-53F4-7E47-AEEB-3031FA4E3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6034088" cy="1325563"/>
          </a:xfrm>
        </p:spPr>
        <p:txBody>
          <a:bodyPr/>
          <a:lstStyle>
            <a:lvl1pPr>
              <a:defRPr>
                <a:solidFill>
                  <a:srgbClr val="CE214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9DD4CA-775D-2845-82D8-4FD3A62FD4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034088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DC642E9E-CD96-6C4B-BCBB-3664A2E7A9C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98921" y="-3446"/>
            <a:ext cx="5013871" cy="6897090"/>
          </a:xfrm>
          <a:custGeom>
            <a:avLst/>
            <a:gdLst>
              <a:gd name="connsiteX0" fmla="*/ 0 w 10000"/>
              <a:gd name="connsiteY0" fmla="*/ 1000 h 10000"/>
              <a:gd name="connsiteX1" fmla="*/ 2500 w 10000"/>
              <a:gd name="connsiteY1" fmla="*/ 2000 h 10000"/>
              <a:gd name="connsiteX2" fmla="*/ 5000 w 10000"/>
              <a:gd name="connsiteY2" fmla="*/ 1000 h 10000"/>
              <a:gd name="connsiteX3" fmla="*/ 7500 w 10000"/>
              <a:gd name="connsiteY3" fmla="*/ 0 h 10000"/>
              <a:gd name="connsiteX4" fmla="*/ 10000 w 10000"/>
              <a:gd name="connsiteY4" fmla="*/ 1000 h 10000"/>
              <a:gd name="connsiteX5" fmla="*/ 10000 w 10000"/>
              <a:gd name="connsiteY5" fmla="*/ 9000 h 10000"/>
              <a:gd name="connsiteX6" fmla="*/ 7500 w 10000"/>
              <a:gd name="connsiteY6" fmla="*/ 8000 h 10000"/>
              <a:gd name="connsiteX7" fmla="*/ 5000 w 10000"/>
              <a:gd name="connsiteY7" fmla="*/ 9000 h 10000"/>
              <a:gd name="connsiteX8" fmla="*/ 2500 w 10000"/>
              <a:gd name="connsiteY8" fmla="*/ 10000 h 10000"/>
              <a:gd name="connsiteX9" fmla="*/ 0 w 10000"/>
              <a:gd name="connsiteY9" fmla="*/ 9000 h 10000"/>
              <a:gd name="connsiteX10" fmla="*/ 0 w 10000"/>
              <a:gd name="connsiteY10" fmla="*/ 1000 h 10000"/>
              <a:gd name="connsiteX0" fmla="*/ 0 w 10000"/>
              <a:gd name="connsiteY0" fmla="*/ 1000 h 10000"/>
              <a:gd name="connsiteX1" fmla="*/ 2214 w 10000"/>
              <a:gd name="connsiteY1" fmla="*/ 1000 h 10000"/>
              <a:gd name="connsiteX2" fmla="*/ 5000 w 10000"/>
              <a:gd name="connsiteY2" fmla="*/ 1000 h 10000"/>
              <a:gd name="connsiteX3" fmla="*/ 7500 w 10000"/>
              <a:gd name="connsiteY3" fmla="*/ 0 h 10000"/>
              <a:gd name="connsiteX4" fmla="*/ 10000 w 10000"/>
              <a:gd name="connsiteY4" fmla="*/ 1000 h 10000"/>
              <a:gd name="connsiteX5" fmla="*/ 10000 w 10000"/>
              <a:gd name="connsiteY5" fmla="*/ 9000 h 10000"/>
              <a:gd name="connsiteX6" fmla="*/ 7500 w 10000"/>
              <a:gd name="connsiteY6" fmla="*/ 8000 h 10000"/>
              <a:gd name="connsiteX7" fmla="*/ 5000 w 10000"/>
              <a:gd name="connsiteY7" fmla="*/ 9000 h 10000"/>
              <a:gd name="connsiteX8" fmla="*/ 2500 w 10000"/>
              <a:gd name="connsiteY8" fmla="*/ 10000 h 10000"/>
              <a:gd name="connsiteX9" fmla="*/ 0 w 10000"/>
              <a:gd name="connsiteY9" fmla="*/ 9000 h 10000"/>
              <a:gd name="connsiteX10" fmla="*/ 0 w 10000"/>
              <a:gd name="connsiteY10" fmla="*/ 1000 h 10000"/>
              <a:gd name="connsiteX0" fmla="*/ 0 w 10000"/>
              <a:gd name="connsiteY0" fmla="*/ 1000 h 10000"/>
              <a:gd name="connsiteX1" fmla="*/ 2214 w 10000"/>
              <a:gd name="connsiteY1" fmla="*/ 1000 h 10000"/>
              <a:gd name="connsiteX2" fmla="*/ 5000 w 10000"/>
              <a:gd name="connsiteY2" fmla="*/ 1000 h 10000"/>
              <a:gd name="connsiteX3" fmla="*/ 7500 w 10000"/>
              <a:gd name="connsiteY3" fmla="*/ 0 h 10000"/>
              <a:gd name="connsiteX4" fmla="*/ 10000 w 10000"/>
              <a:gd name="connsiteY4" fmla="*/ 1000 h 10000"/>
              <a:gd name="connsiteX5" fmla="*/ 10000 w 10000"/>
              <a:gd name="connsiteY5" fmla="*/ 9000 h 10000"/>
              <a:gd name="connsiteX6" fmla="*/ 7500 w 10000"/>
              <a:gd name="connsiteY6" fmla="*/ 8000 h 10000"/>
              <a:gd name="connsiteX7" fmla="*/ 5000 w 10000"/>
              <a:gd name="connsiteY7" fmla="*/ 9000 h 10000"/>
              <a:gd name="connsiteX8" fmla="*/ 2500 w 10000"/>
              <a:gd name="connsiteY8" fmla="*/ 10000 h 10000"/>
              <a:gd name="connsiteX9" fmla="*/ 1918 w 10000"/>
              <a:gd name="connsiteY9" fmla="*/ 8062 h 10000"/>
              <a:gd name="connsiteX10" fmla="*/ 0 w 10000"/>
              <a:gd name="connsiteY10" fmla="*/ 1000 h 10000"/>
              <a:gd name="connsiteX0" fmla="*/ 0 w 10000"/>
              <a:gd name="connsiteY0" fmla="*/ 1000 h 10000"/>
              <a:gd name="connsiteX1" fmla="*/ 2214 w 10000"/>
              <a:gd name="connsiteY1" fmla="*/ 1000 h 10000"/>
              <a:gd name="connsiteX2" fmla="*/ 5000 w 10000"/>
              <a:gd name="connsiteY2" fmla="*/ 1000 h 10000"/>
              <a:gd name="connsiteX3" fmla="*/ 7500 w 10000"/>
              <a:gd name="connsiteY3" fmla="*/ 0 h 10000"/>
              <a:gd name="connsiteX4" fmla="*/ 10000 w 10000"/>
              <a:gd name="connsiteY4" fmla="*/ 1000 h 10000"/>
              <a:gd name="connsiteX5" fmla="*/ 10000 w 10000"/>
              <a:gd name="connsiteY5" fmla="*/ 9000 h 10000"/>
              <a:gd name="connsiteX6" fmla="*/ 7500 w 10000"/>
              <a:gd name="connsiteY6" fmla="*/ 8000 h 10000"/>
              <a:gd name="connsiteX7" fmla="*/ 5000 w 10000"/>
              <a:gd name="connsiteY7" fmla="*/ 9000 h 10000"/>
              <a:gd name="connsiteX8" fmla="*/ 2500 w 10000"/>
              <a:gd name="connsiteY8" fmla="*/ 10000 h 10000"/>
              <a:gd name="connsiteX9" fmla="*/ 1918 w 10000"/>
              <a:gd name="connsiteY9" fmla="*/ 8062 h 10000"/>
              <a:gd name="connsiteX10" fmla="*/ 0 w 10000"/>
              <a:gd name="connsiteY10" fmla="*/ 1000 h 10000"/>
              <a:gd name="connsiteX0" fmla="*/ 0 w 10000"/>
              <a:gd name="connsiteY0" fmla="*/ 1000 h 10000"/>
              <a:gd name="connsiteX1" fmla="*/ 2214 w 10000"/>
              <a:gd name="connsiteY1" fmla="*/ 1000 h 10000"/>
              <a:gd name="connsiteX2" fmla="*/ 5000 w 10000"/>
              <a:gd name="connsiteY2" fmla="*/ 1000 h 10000"/>
              <a:gd name="connsiteX3" fmla="*/ 7500 w 10000"/>
              <a:gd name="connsiteY3" fmla="*/ 0 h 10000"/>
              <a:gd name="connsiteX4" fmla="*/ 10000 w 10000"/>
              <a:gd name="connsiteY4" fmla="*/ 1000 h 10000"/>
              <a:gd name="connsiteX5" fmla="*/ 10000 w 10000"/>
              <a:gd name="connsiteY5" fmla="*/ 9000 h 10000"/>
              <a:gd name="connsiteX6" fmla="*/ 7500 w 10000"/>
              <a:gd name="connsiteY6" fmla="*/ 8000 h 10000"/>
              <a:gd name="connsiteX7" fmla="*/ 2500 w 10000"/>
              <a:gd name="connsiteY7" fmla="*/ 10000 h 10000"/>
              <a:gd name="connsiteX8" fmla="*/ 1918 w 10000"/>
              <a:gd name="connsiteY8" fmla="*/ 8062 h 10000"/>
              <a:gd name="connsiteX9" fmla="*/ 0 w 10000"/>
              <a:gd name="connsiteY9" fmla="*/ 1000 h 10000"/>
              <a:gd name="connsiteX0" fmla="*/ 0 w 10000"/>
              <a:gd name="connsiteY0" fmla="*/ 1000 h 10147"/>
              <a:gd name="connsiteX1" fmla="*/ 2214 w 10000"/>
              <a:gd name="connsiteY1" fmla="*/ 1000 h 10147"/>
              <a:gd name="connsiteX2" fmla="*/ 5000 w 10000"/>
              <a:gd name="connsiteY2" fmla="*/ 1000 h 10147"/>
              <a:gd name="connsiteX3" fmla="*/ 7500 w 10000"/>
              <a:gd name="connsiteY3" fmla="*/ 0 h 10147"/>
              <a:gd name="connsiteX4" fmla="*/ 10000 w 10000"/>
              <a:gd name="connsiteY4" fmla="*/ 1000 h 10147"/>
              <a:gd name="connsiteX5" fmla="*/ 10000 w 10000"/>
              <a:gd name="connsiteY5" fmla="*/ 9000 h 10147"/>
              <a:gd name="connsiteX6" fmla="*/ 2500 w 10000"/>
              <a:gd name="connsiteY6" fmla="*/ 10000 h 10147"/>
              <a:gd name="connsiteX7" fmla="*/ 1918 w 10000"/>
              <a:gd name="connsiteY7" fmla="*/ 8062 h 10147"/>
              <a:gd name="connsiteX8" fmla="*/ 0 w 10000"/>
              <a:gd name="connsiteY8" fmla="*/ 1000 h 10147"/>
              <a:gd name="connsiteX0" fmla="*/ 0 w 10000"/>
              <a:gd name="connsiteY0" fmla="*/ 1000 h 10000"/>
              <a:gd name="connsiteX1" fmla="*/ 2214 w 10000"/>
              <a:gd name="connsiteY1" fmla="*/ 1000 h 10000"/>
              <a:gd name="connsiteX2" fmla="*/ 5000 w 10000"/>
              <a:gd name="connsiteY2" fmla="*/ 1000 h 10000"/>
              <a:gd name="connsiteX3" fmla="*/ 7500 w 10000"/>
              <a:gd name="connsiteY3" fmla="*/ 0 h 10000"/>
              <a:gd name="connsiteX4" fmla="*/ 10000 w 10000"/>
              <a:gd name="connsiteY4" fmla="*/ 1000 h 10000"/>
              <a:gd name="connsiteX5" fmla="*/ 2500 w 10000"/>
              <a:gd name="connsiteY5" fmla="*/ 10000 h 10000"/>
              <a:gd name="connsiteX6" fmla="*/ 1918 w 10000"/>
              <a:gd name="connsiteY6" fmla="*/ 8062 h 10000"/>
              <a:gd name="connsiteX7" fmla="*/ 0 w 10000"/>
              <a:gd name="connsiteY7" fmla="*/ 1000 h 10000"/>
              <a:gd name="connsiteX0" fmla="*/ 0 w 10000"/>
              <a:gd name="connsiteY0" fmla="*/ 1494 h 10494"/>
              <a:gd name="connsiteX1" fmla="*/ 2214 w 10000"/>
              <a:gd name="connsiteY1" fmla="*/ 1494 h 10494"/>
              <a:gd name="connsiteX2" fmla="*/ 5000 w 10000"/>
              <a:gd name="connsiteY2" fmla="*/ 1494 h 10494"/>
              <a:gd name="connsiteX3" fmla="*/ 7500 w 10000"/>
              <a:gd name="connsiteY3" fmla="*/ 494 h 10494"/>
              <a:gd name="connsiteX4" fmla="*/ 10000 w 10000"/>
              <a:gd name="connsiteY4" fmla="*/ 10411 h 10494"/>
              <a:gd name="connsiteX5" fmla="*/ 2500 w 10000"/>
              <a:gd name="connsiteY5" fmla="*/ 10494 h 10494"/>
              <a:gd name="connsiteX6" fmla="*/ 1918 w 10000"/>
              <a:gd name="connsiteY6" fmla="*/ 8556 h 10494"/>
              <a:gd name="connsiteX7" fmla="*/ 0 w 10000"/>
              <a:gd name="connsiteY7" fmla="*/ 1494 h 10494"/>
              <a:gd name="connsiteX0" fmla="*/ 0 w 9971"/>
              <a:gd name="connsiteY0" fmla="*/ 1503 h 10545"/>
              <a:gd name="connsiteX1" fmla="*/ 2214 w 9971"/>
              <a:gd name="connsiteY1" fmla="*/ 1503 h 10545"/>
              <a:gd name="connsiteX2" fmla="*/ 5000 w 9971"/>
              <a:gd name="connsiteY2" fmla="*/ 1503 h 10545"/>
              <a:gd name="connsiteX3" fmla="*/ 7500 w 9971"/>
              <a:gd name="connsiteY3" fmla="*/ 503 h 10545"/>
              <a:gd name="connsiteX4" fmla="*/ 9971 w 9971"/>
              <a:gd name="connsiteY4" fmla="*/ 10545 h 10545"/>
              <a:gd name="connsiteX5" fmla="*/ 2500 w 9971"/>
              <a:gd name="connsiteY5" fmla="*/ 10503 h 10545"/>
              <a:gd name="connsiteX6" fmla="*/ 1918 w 9971"/>
              <a:gd name="connsiteY6" fmla="*/ 8565 h 10545"/>
              <a:gd name="connsiteX7" fmla="*/ 0 w 9971"/>
              <a:gd name="connsiteY7" fmla="*/ 1503 h 10545"/>
              <a:gd name="connsiteX0" fmla="*/ 0 w 10000"/>
              <a:gd name="connsiteY0" fmla="*/ 1425 h 10059"/>
              <a:gd name="connsiteX1" fmla="*/ 2220 w 10000"/>
              <a:gd name="connsiteY1" fmla="*/ 1425 h 10059"/>
              <a:gd name="connsiteX2" fmla="*/ 5015 w 10000"/>
              <a:gd name="connsiteY2" fmla="*/ 1425 h 10059"/>
              <a:gd name="connsiteX3" fmla="*/ 7522 w 10000"/>
              <a:gd name="connsiteY3" fmla="*/ 477 h 10059"/>
              <a:gd name="connsiteX4" fmla="*/ 10000 w 10000"/>
              <a:gd name="connsiteY4" fmla="*/ 10000 h 10059"/>
              <a:gd name="connsiteX5" fmla="*/ 2450 w 10000"/>
              <a:gd name="connsiteY5" fmla="*/ 10059 h 10059"/>
              <a:gd name="connsiteX6" fmla="*/ 1924 w 10000"/>
              <a:gd name="connsiteY6" fmla="*/ 8122 h 10059"/>
              <a:gd name="connsiteX7" fmla="*/ 0 w 10000"/>
              <a:gd name="connsiteY7" fmla="*/ 1425 h 10059"/>
              <a:gd name="connsiteX0" fmla="*/ 0 w 10000"/>
              <a:gd name="connsiteY0" fmla="*/ 1425 h 10059"/>
              <a:gd name="connsiteX1" fmla="*/ 2220 w 10000"/>
              <a:gd name="connsiteY1" fmla="*/ 1425 h 10059"/>
              <a:gd name="connsiteX2" fmla="*/ 5015 w 10000"/>
              <a:gd name="connsiteY2" fmla="*/ 1425 h 10059"/>
              <a:gd name="connsiteX3" fmla="*/ 7522 w 10000"/>
              <a:gd name="connsiteY3" fmla="*/ 477 h 10059"/>
              <a:gd name="connsiteX4" fmla="*/ 10000 w 10000"/>
              <a:gd name="connsiteY4" fmla="*/ 10000 h 10059"/>
              <a:gd name="connsiteX5" fmla="*/ 2450 w 10000"/>
              <a:gd name="connsiteY5" fmla="*/ 10059 h 10059"/>
              <a:gd name="connsiteX6" fmla="*/ 1924 w 10000"/>
              <a:gd name="connsiteY6" fmla="*/ 8122 h 10059"/>
              <a:gd name="connsiteX7" fmla="*/ 0 w 10000"/>
              <a:gd name="connsiteY7" fmla="*/ 1425 h 10059"/>
              <a:gd name="connsiteX0" fmla="*/ 0 w 10000"/>
              <a:gd name="connsiteY0" fmla="*/ 1425 h 10059"/>
              <a:gd name="connsiteX1" fmla="*/ 2220 w 10000"/>
              <a:gd name="connsiteY1" fmla="*/ 1425 h 10059"/>
              <a:gd name="connsiteX2" fmla="*/ 5015 w 10000"/>
              <a:gd name="connsiteY2" fmla="*/ 1425 h 10059"/>
              <a:gd name="connsiteX3" fmla="*/ 7522 w 10000"/>
              <a:gd name="connsiteY3" fmla="*/ 477 h 10059"/>
              <a:gd name="connsiteX4" fmla="*/ 10000 w 10000"/>
              <a:gd name="connsiteY4" fmla="*/ 10000 h 10059"/>
              <a:gd name="connsiteX5" fmla="*/ 2450 w 10000"/>
              <a:gd name="connsiteY5" fmla="*/ 10059 h 10059"/>
              <a:gd name="connsiteX6" fmla="*/ 1924 w 10000"/>
              <a:gd name="connsiteY6" fmla="*/ 8122 h 10059"/>
              <a:gd name="connsiteX7" fmla="*/ 0 w 10000"/>
              <a:gd name="connsiteY7" fmla="*/ 1425 h 10059"/>
              <a:gd name="connsiteX0" fmla="*/ 0 w 10000"/>
              <a:gd name="connsiteY0" fmla="*/ 1425 h 10059"/>
              <a:gd name="connsiteX1" fmla="*/ 2220 w 10000"/>
              <a:gd name="connsiteY1" fmla="*/ 1425 h 10059"/>
              <a:gd name="connsiteX2" fmla="*/ 5015 w 10000"/>
              <a:gd name="connsiteY2" fmla="*/ 1425 h 10059"/>
              <a:gd name="connsiteX3" fmla="*/ 7522 w 10000"/>
              <a:gd name="connsiteY3" fmla="*/ 477 h 10059"/>
              <a:gd name="connsiteX4" fmla="*/ 10000 w 10000"/>
              <a:gd name="connsiteY4" fmla="*/ 10000 h 10059"/>
              <a:gd name="connsiteX5" fmla="*/ 2450 w 10000"/>
              <a:gd name="connsiteY5" fmla="*/ 10059 h 10059"/>
              <a:gd name="connsiteX6" fmla="*/ 1924 w 10000"/>
              <a:gd name="connsiteY6" fmla="*/ 8122 h 10059"/>
              <a:gd name="connsiteX7" fmla="*/ 0 w 10000"/>
              <a:gd name="connsiteY7" fmla="*/ 1425 h 10059"/>
              <a:gd name="connsiteX0" fmla="*/ 0 w 10000"/>
              <a:gd name="connsiteY0" fmla="*/ 1425 h 10059"/>
              <a:gd name="connsiteX1" fmla="*/ 2220 w 10000"/>
              <a:gd name="connsiteY1" fmla="*/ 1425 h 10059"/>
              <a:gd name="connsiteX2" fmla="*/ 5015 w 10000"/>
              <a:gd name="connsiteY2" fmla="*/ 1425 h 10059"/>
              <a:gd name="connsiteX3" fmla="*/ 7522 w 10000"/>
              <a:gd name="connsiteY3" fmla="*/ 477 h 10059"/>
              <a:gd name="connsiteX4" fmla="*/ 10000 w 10000"/>
              <a:gd name="connsiteY4" fmla="*/ 10000 h 10059"/>
              <a:gd name="connsiteX5" fmla="*/ 2450 w 10000"/>
              <a:gd name="connsiteY5" fmla="*/ 10059 h 10059"/>
              <a:gd name="connsiteX6" fmla="*/ 1924 w 10000"/>
              <a:gd name="connsiteY6" fmla="*/ 8122 h 10059"/>
              <a:gd name="connsiteX7" fmla="*/ 0 w 10000"/>
              <a:gd name="connsiteY7" fmla="*/ 1425 h 10059"/>
              <a:gd name="connsiteX0" fmla="*/ 0 w 10000"/>
              <a:gd name="connsiteY0" fmla="*/ 1425 h 10000"/>
              <a:gd name="connsiteX1" fmla="*/ 2220 w 10000"/>
              <a:gd name="connsiteY1" fmla="*/ 1425 h 10000"/>
              <a:gd name="connsiteX2" fmla="*/ 5015 w 10000"/>
              <a:gd name="connsiteY2" fmla="*/ 1425 h 10000"/>
              <a:gd name="connsiteX3" fmla="*/ 7522 w 10000"/>
              <a:gd name="connsiteY3" fmla="*/ 477 h 10000"/>
              <a:gd name="connsiteX4" fmla="*/ 10000 w 10000"/>
              <a:gd name="connsiteY4" fmla="*/ 10000 h 10000"/>
              <a:gd name="connsiteX5" fmla="*/ 2360 w 10000"/>
              <a:gd name="connsiteY5" fmla="*/ 9982 h 10000"/>
              <a:gd name="connsiteX6" fmla="*/ 1924 w 10000"/>
              <a:gd name="connsiteY6" fmla="*/ 8122 h 10000"/>
              <a:gd name="connsiteX7" fmla="*/ 0 w 10000"/>
              <a:gd name="connsiteY7" fmla="*/ 1425 h 10000"/>
              <a:gd name="connsiteX0" fmla="*/ 0 w 10000"/>
              <a:gd name="connsiteY0" fmla="*/ 1425 h 10000"/>
              <a:gd name="connsiteX1" fmla="*/ 2220 w 10000"/>
              <a:gd name="connsiteY1" fmla="*/ 1425 h 10000"/>
              <a:gd name="connsiteX2" fmla="*/ 5015 w 10000"/>
              <a:gd name="connsiteY2" fmla="*/ 1425 h 10000"/>
              <a:gd name="connsiteX3" fmla="*/ 7522 w 10000"/>
              <a:gd name="connsiteY3" fmla="*/ 477 h 10000"/>
              <a:gd name="connsiteX4" fmla="*/ 10000 w 10000"/>
              <a:gd name="connsiteY4" fmla="*/ 10000 h 10000"/>
              <a:gd name="connsiteX5" fmla="*/ 2360 w 10000"/>
              <a:gd name="connsiteY5" fmla="*/ 9982 h 10000"/>
              <a:gd name="connsiteX6" fmla="*/ 1924 w 10000"/>
              <a:gd name="connsiteY6" fmla="*/ 8122 h 10000"/>
              <a:gd name="connsiteX7" fmla="*/ 0 w 10000"/>
              <a:gd name="connsiteY7" fmla="*/ 1425 h 10000"/>
              <a:gd name="connsiteX0" fmla="*/ 0 w 10000"/>
              <a:gd name="connsiteY0" fmla="*/ 1425 h 10000"/>
              <a:gd name="connsiteX1" fmla="*/ 2220 w 10000"/>
              <a:gd name="connsiteY1" fmla="*/ 1425 h 10000"/>
              <a:gd name="connsiteX2" fmla="*/ 5015 w 10000"/>
              <a:gd name="connsiteY2" fmla="*/ 1425 h 10000"/>
              <a:gd name="connsiteX3" fmla="*/ 7522 w 10000"/>
              <a:gd name="connsiteY3" fmla="*/ 477 h 10000"/>
              <a:gd name="connsiteX4" fmla="*/ 10000 w 10000"/>
              <a:gd name="connsiteY4" fmla="*/ 10000 h 10000"/>
              <a:gd name="connsiteX5" fmla="*/ 2270 w 10000"/>
              <a:gd name="connsiteY5" fmla="*/ 9982 h 10000"/>
              <a:gd name="connsiteX6" fmla="*/ 1924 w 10000"/>
              <a:gd name="connsiteY6" fmla="*/ 8122 h 10000"/>
              <a:gd name="connsiteX7" fmla="*/ 0 w 10000"/>
              <a:gd name="connsiteY7" fmla="*/ 1425 h 10000"/>
              <a:gd name="connsiteX0" fmla="*/ 0 w 10000"/>
              <a:gd name="connsiteY0" fmla="*/ 1425 h 10000"/>
              <a:gd name="connsiteX1" fmla="*/ 2220 w 10000"/>
              <a:gd name="connsiteY1" fmla="*/ 1425 h 10000"/>
              <a:gd name="connsiteX2" fmla="*/ 5015 w 10000"/>
              <a:gd name="connsiteY2" fmla="*/ 1425 h 10000"/>
              <a:gd name="connsiteX3" fmla="*/ 7522 w 10000"/>
              <a:gd name="connsiteY3" fmla="*/ 477 h 10000"/>
              <a:gd name="connsiteX4" fmla="*/ 10000 w 10000"/>
              <a:gd name="connsiteY4" fmla="*/ 10000 h 10000"/>
              <a:gd name="connsiteX5" fmla="*/ 2270 w 10000"/>
              <a:gd name="connsiteY5" fmla="*/ 9982 h 10000"/>
              <a:gd name="connsiteX6" fmla="*/ 1409 w 10000"/>
              <a:gd name="connsiteY6" fmla="*/ 6996 h 10000"/>
              <a:gd name="connsiteX7" fmla="*/ 0 w 10000"/>
              <a:gd name="connsiteY7" fmla="*/ 1425 h 10000"/>
              <a:gd name="connsiteX0" fmla="*/ 0 w 10000"/>
              <a:gd name="connsiteY0" fmla="*/ 1425 h 10000"/>
              <a:gd name="connsiteX1" fmla="*/ 2220 w 10000"/>
              <a:gd name="connsiteY1" fmla="*/ 1425 h 10000"/>
              <a:gd name="connsiteX2" fmla="*/ 5015 w 10000"/>
              <a:gd name="connsiteY2" fmla="*/ 1425 h 10000"/>
              <a:gd name="connsiteX3" fmla="*/ 7522 w 10000"/>
              <a:gd name="connsiteY3" fmla="*/ 477 h 10000"/>
              <a:gd name="connsiteX4" fmla="*/ 10000 w 10000"/>
              <a:gd name="connsiteY4" fmla="*/ 10000 h 10000"/>
              <a:gd name="connsiteX5" fmla="*/ 2270 w 10000"/>
              <a:gd name="connsiteY5" fmla="*/ 9982 h 10000"/>
              <a:gd name="connsiteX6" fmla="*/ 1409 w 10000"/>
              <a:gd name="connsiteY6" fmla="*/ 6996 h 10000"/>
              <a:gd name="connsiteX7" fmla="*/ 0 w 10000"/>
              <a:gd name="connsiteY7" fmla="*/ 1425 h 10000"/>
              <a:gd name="connsiteX0" fmla="*/ 0 w 10000"/>
              <a:gd name="connsiteY0" fmla="*/ 1425 h 10000"/>
              <a:gd name="connsiteX1" fmla="*/ 2220 w 10000"/>
              <a:gd name="connsiteY1" fmla="*/ 1425 h 10000"/>
              <a:gd name="connsiteX2" fmla="*/ 5015 w 10000"/>
              <a:gd name="connsiteY2" fmla="*/ 1425 h 10000"/>
              <a:gd name="connsiteX3" fmla="*/ 7522 w 10000"/>
              <a:gd name="connsiteY3" fmla="*/ 477 h 10000"/>
              <a:gd name="connsiteX4" fmla="*/ 10000 w 10000"/>
              <a:gd name="connsiteY4" fmla="*/ 10000 h 10000"/>
              <a:gd name="connsiteX5" fmla="*/ 2270 w 10000"/>
              <a:gd name="connsiteY5" fmla="*/ 9982 h 10000"/>
              <a:gd name="connsiteX6" fmla="*/ 1409 w 10000"/>
              <a:gd name="connsiteY6" fmla="*/ 6996 h 10000"/>
              <a:gd name="connsiteX7" fmla="*/ 0 w 10000"/>
              <a:gd name="connsiteY7" fmla="*/ 1425 h 10000"/>
              <a:gd name="connsiteX0" fmla="*/ 0 w 10000"/>
              <a:gd name="connsiteY0" fmla="*/ 1425 h 10000"/>
              <a:gd name="connsiteX1" fmla="*/ 5015 w 10000"/>
              <a:gd name="connsiteY1" fmla="*/ 1425 h 10000"/>
              <a:gd name="connsiteX2" fmla="*/ 7522 w 10000"/>
              <a:gd name="connsiteY2" fmla="*/ 477 h 10000"/>
              <a:gd name="connsiteX3" fmla="*/ 10000 w 10000"/>
              <a:gd name="connsiteY3" fmla="*/ 10000 h 10000"/>
              <a:gd name="connsiteX4" fmla="*/ 2270 w 10000"/>
              <a:gd name="connsiteY4" fmla="*/ 9982 h 10000"/>
              <a:gd name="connsiteX5" fmla="*/ 1409 w 10000"/>
              <a:gd name="connsiteY5" fmla="*/ 6996 h 10000"/>
              <a:gd name="connsiteX6" fmla="*/ 0 w 10000"/>
              <a:gd name="connsiteY6" fmla="*/ 1425 h 10000"/>
              <a:gd name="connsiteX0" fmla="*/ 0 w 10000"/>
              <a:gd name="connsiteY0" fmla="*/ 1580 h 10155"/>
              <a:gd name="connsiteX1" fmla="*/ 7522 w 10000"/>
              <a:gd name="connsiteY1" fmla="*/ 632 h 10155"/>
              <a:gd name="connsiteX2" fmla="*/ 10000 w 10000"/>
              <a:gd name="connsiteY2" fmla="*/ 10155 h 10155"/>
              <a:gd name="connsiteX3" fmla="*/ 2270 w 10000"/>
              <a:gd name="connsiteY3" fmla="*/ 10137 h 10155"/>
              <a:gd name="connsiteX4" fmla="*/ 1409 w 10000"/>
              <a:gd name="connsiteY4" fmla="*/ 7151 h 10155"/>
              <a:gd name="connsiteX5" fmla="*/ 0 w 10000"/>
              <a:gd name="connsiteY5" fmla="*/ 1580 h 10155"/>
              <a:gd name="connsiteX0" fmla="*/ 1159 w 9501"/>
              <a:gd name="connsiteY0" fmla="*/ 1007 h 10538"/>
              <a:gd name="connsiteX1" fmla="*/ 7023 w 9501"/>
              <a:gd name="connsiteY1" fmla="*/ 1015 h 10538"/>
              <a:gd name="connsiteX2" fmla="*/ 9501 w 9501"/>
              <a:gd name="connsiteY2" fmla="*/ 10538 h 10538"/>
              <a:gd name="connsiteX3" fmla="*/ 1771 w 9501"/>
              <a:gd name="connsiteY3" fmla="*/ 10520 h 10538"/>
              <a:gd name="connsiteX4" fmla="*/ 910 w 9501"/>
              <a:gd name="connsiteY4" fmla="*/ 7534 h 10538"/>
              <a:gd name="connsiteX5" fmla="*/ 1159 w 9501"/>
              <a:gd name="connsiteY5" fmla="*/ 1007 h 10538"/>
              <a:gd name="connsiteX0" fmla="*/ 1746 w 10526"/>
              <a:gd name="connsiteY0" fmla="*/ 956 h 10000"/>
              <a:gd name="connsiteX1" fmla="*/ 7918 w 10526"/>
              <a:gd name="connsiteY1" fmla="*/ 963 h 10000"/>
              <a:gd name="connsiteX2" fmla="*/ 10526 w 10526"/>
              <a:gd name="connsiteY2" fmla="*/ 10000 h 10000"/>
              <a:gd name="connsiteX3" fmla="*/ 2390 w 10526"/>
              <a:gd name="connsiteY3" fmla="*/ 9983 h 10000"/>
              <a:gd name="connsiteX4" fmla="*/ 1484 w 10526"/>
              <a:gd name="connsiteY4" fmla="*/ 7149 h 10000"/>
              <a:gd name="connsiteX5" fmla="*/ 1746 w 10526"/>
              <a:gd name="connsiteY5" fmla="*/ 956 h 10000"/>
              <a:gd name="connsiteX0" fmla="*/ 1746 w 10526"/>
              <a:gd name="connsiteY0" fmla="*/ 956 h 10000"/>
              <a:gd name="connsiteX1" fmla="*/ 7918 w 10526"/>
              <a:gd name="connsiteY1" fmla="*/ 963 h 10000"/>
              <a:gd name="connsiteX2" fmla="*/ 10526 w 10526"/>
              <a:gd name="connsiteY2" fmla="*/ 10000 h 10000"/>
              <a:gd name="connsiteX3" fmla="*/ 2390 w 10526"/>
              <a:gd name="connsiteY3" fmla="*/ 9983 h 10000"/>
              <a:gd name="connsiteX4" fmla="*/ 1484 w 10526"/>
              <a:gd name="connsiteY4" fmla="*/ 7149 h 10000"/>
              <a:gd name="connsiteX5" fmla="*/ 1746 w 10526"/>
              <a:gd name="connsiteY5" fmla="*/ 956 h 10000"/>
              <a:gd name="connsiteX0" fmla="*/ 1746 w 10526"/>
              <a:gd name="connsiteY0" fmla="*/ 645 h 9689"/>
              <a:gd name="connsiteX1" fmla="*/ 7918 w 10526"/>
              <a:gd name="connsiteY1" fmla="*/ 652 h 9689"/>
              <a:gd name="connsiteX2" fmla="*/ 10526 w 10526"/>
              <a:gd name="connsiteY2" fmla="*/ 9689 h 9689"/>
              <a:gd name="connsiteX3" fmla="*/ 2390 w 10526"/>
              <a:gd name="connsiteY3" fmla="*/ 9672 h 9689"/>
              <a:gd name="connsiteX4" fmla="*/ 1484 w 10526"/>
              <a:gd name="connsiteY4" fmla="*/ 6838 h 9689"/>
              <a:gd name="connsiteX5" fmla="*/ 1746 w 10526"/>
              <a:gd name="connsiteY5" fmla="*/ 645 h 9689"/>
              <a:gd name="connsiteX0" fmla="*/ 1659 w 10000"/>
              <a:gd name="connsiteY0" fmla="*/ 665 h 9999"/>
              <a:gd name="connsiteX1" fmla="*/ 7522 w 10000"/>
              <a:gd name="connsiteY1" fmla="*/ 672 h 9999"/>
              <a:gd name="connsiteX2" fmla="*/ 10000 w 10000"/>
              <a:gd name="connsiteY2" fmla="*/ 9999 h 9999"/>
              <a:gd name="connsiteX3" fmla="*/ 2271 w 10000"/>
              <a:gd name="connsiteY3" fmla="*/ 9981 h 9999"/>
              <a:gd name="connsiteX4" fmla="*/ 1410 w 10000"/>
              <a:gd name="connsiteY4" fmla="*/ 7056 h 9999"/>
              <a:gd name="connsiteX5" fmla="*/ 1659 w 10000"/>
              <a:gd name="connsiteY5" fmla="*/ 665 h 9999"/>
              <a:gd name="connsiteX0" fmla="*/ 1659 w 10692"/>
              <a:gd name="connsiteY0" fmla="*/ 609 h 9944"/>
              <a:gd name="connsiteX1" fmla="*/ 10099 w 10692"/>
              <a:gd name="connsiteY1" fmla="*/ 692 h 9944"/>
              <a:gd name="connsiteX2" fmla="*/ 10000 w 10692"/>
              <a:gd name="connsiteY2" fmla="*/ 9944 h 9944"/>
              <a:gd name="connsiteX3" fmla="*/ 2271 w 10692"/>
              <a:gd name="connsiteY3" fmla="*/ 9926 h 9944"/>
              <a:gd name="connsiteX4" fmla="*/ 1410 w 10692"/>
              <a:gd name="connsiteY4" fmla="*/ 7001 h 9944"/>
              <a:gd name="connsiteX5" fmla="*/ 1659 w 10692"/>
              <a:gd name="connsiteY5" fmla="*/ 609 h 9944"/>
              <a:gd name="connsiteX0" fmla="*/ 1552 w 9999"/>
              <a:gd name="connsiteY0" fmla="*/ 0 h 9388"/>
              <a:gd name="connsiteX1" fmla="*/ 9445 w 9999"/>
              <a:gd name="connsiteY1" fmla="*/ 84 h 9388"/>
              <a:gd name="connsiteX2" fmla="*/ 9353 w 9999"/>
              <a:gd name="connsiteY2" fmla="*/ 9388 h 9388"/>
              <a:gd name="connsiteX3" fmla="*/ 2124 w 9999"/>
              <a:gd name="connsiteY3" fmla="*/ 9370 h 9388"/>
              <a:gd name="connsiteX4" fmla="*/ 1319 w 9999"/>
              <a:gd name="connsiteY4" fmla="*/ 6428 h 9388"/>
              <a:gd name="connsiteX5" fmla="*/ 1552 w 9999"/>
              <a:gd name="connsiteY5" fmla="*/ 0 h 9388"/>
              <a:gd name="connsiteX0" fmla="*/ 1552 w 9446"/>
              <a:gd name="connsiteY0" fmla="*/ 0 h 10000"/>
              <a:gd name="connsiteX1" fmla="*/ 9446 w 9446"/>
              <a:gd name="connsiteY1" fmla="*/ 89 h 10000"/>
              <a:gd name="connsiteX2" fmla="*/ 9354 w 9446"/>
              <a:gd name="connsiteY2" fmla="*/ 10000 h 10000"/>
              <a:gd name="connsiteX3" fmla="*/ 2124 w 9446"/>
              <a:gd name="connsiteY3" fmla="*/ 9981 h 10000"/>
              <a:gd name="connsiteX4" fmla="*/ 1319 w 9446"/>
              <a:gd name="connsiteY4" fmla="*/ 6847 h 10000"/>
              <a:gd name="connsiteX5" fmla="*/ 1552 w 9446"/>
              <a:gd name="connsiteY5" fmla="*/ 0 h 10000"/>
              <a:gd name="connsiteX0" fmla="*/ 1643 w 9956"/>
              <a:gd name="connsiteY0" fmla="*/ 24 h 10024"/>
              <a:gd name="connsiteX1" fmla="*/ 9956 w 9956"/>
              <a:gd name="connsiteY1" fmla="*/ 0 h 10024"/>
              <a:gd name="connsiteX2" fmla="*/ 9903 w 9956"/>
              <a:gd name="connsiteY2" fmla="*/ 10024 h 10024"/>
              <a:gd name="connsiteX3" fmla="*/ 2249 w 9956"/>
              <a:gd name="connsiteY3" fmla="*/ 10005 h 10024"/>
              <a:gd name="connsiteX4" fmla="*/ 1396 w 9956"/>
              <a:gd name="connsiteY4" fmla="*/ 6871 h 10024"/>
              <a:gd name="connsiteX5" fmla="*/ 1643 w 9956"/>
              <a:gd name="connsiteY5" fmla="*/ 24 h 10024"/>
              <a:gd name="connsiteX0" fmla="*/ 1650 w 10000"/>
              <a:gd name="connsiteY0" fmla="*/ 24 h 10000"/>
              <a:gd name="connsiteX1" fmla="*/ 10000 w 10000"/>
              <a:gd name="connsiteY1" fmla="*/ 0 h 10000"/>
              <a:gd name="connsiteX2" fmla="*/ 9947 w 10000"/>
              <a:gd name="connsiteY2" fmla="*/ 10000 h 10000"/>
              <a:gd name="connsiteX3" fmla="*/ 2259 w 10000"/>
              <a:gd name="connsiteY3" fmla="*/ 9981 h 10000"/>
              <a:gd name="connsiteX4" fmla="*/ 1402 w 10000"/>
              <a:gd name="connsiteY4" fmla="*/ 6855 h 10000"/>
              <a:gd name="connsiteX5" fmla="*/ 1650 w 10000"/>
              <a:gd name="connsiteY5" fmla="*/ 24 h 10000"/>
              <a:gd name="connsiteX0" fmla="*/ 1707 w 9968"/>
              <a:gd name="connsiteY0" fmla="*/ 0 h 10234"/>
              <a:gd name="connsiteX1" fmla="*/ 9968 w 9968"/>
              <a:gd name="connsiteY1" fmla="*/ 234 h 10234"/>
              <a:gd name="connsiteX2" fmla="*/ 9915 w 9968"/>
              <a:gd name="connsiteY2" fmla="*/ 10234 h 10234"/>
              <a:gd name="connsiteX3" fmla="*/ 2227 w 9968"/>
              <a:gd name="connsiteY3" fmla="*/ 10215 h 10234"/>
              <a:gd name="connsiteX4" fmla="*/ 1370 w 9968"/>
              <a:gd name="connsiteY4" fmla="*/ 7089 h 10234"/>
              <a:gd name="connsiteX5" fmla="*/ 1707 w 9968"/>
              <a:gd name="connsiteY5" fmla="*/ 0 h 10234"/>
              <a:gd name="connsiteX0" fmla="*/ 1682 w 10015"/>
              <a:gd name="connsiteY0" fmla="*/ 0 h 9779"/>
              <a:gd name="connsiteX1" fmla="*/ 10015 w 10015"/>
              <a:gd name="connsiteY1" fmla="*/ 8 h 9779"/>
              <a:gd name="connsiteX2" fmla="*/ 9962 w 10015"/>
              <a:gd name="connsiteY2" fmla="*/ 9779 h 9779"/>
              <a:gd name="connsiteX3" fmla="*/ 2249 w 10015"/>
              <a:gd name="connsiteY3" fmla="*/ 9760 h 9779"/>
              <a:gd name="connsiteX4" fmla="*/ 1389 w 10015"/>
              <a:gd name="connsiteY4" fmla="*/ 6706 h 9779"/>
              <a:gd name="connsiteX5" fmla="*/ 1682 w 10015"/>
              <a:gd name="connsiteY5" fmla="*/ 0 h 9779"/>
              <a:gd name="connsiteX0" fmla="*/ 1679 w 10000"/>
              <a:gd name="connsiteY0" fmla="*/ 0 h 10000"/>
              <a:gd name="connsiteX1" fmla="*/ 10000 w 10000"/>
              <a:gd name="connsiteY1" fmla="*/ 8 h 10000"/>
              <a:gd name="connsiteX2" fmla="*/ 9947 w 10000"/>
              <a:gd name="connsiteY2" fmla="*/ 10000 h 10000"/>
              <a:gd name="connsiteX3" fmla="*/ 2224 w 10000"/>
              <a:gd name="connsiteY3" fmla="*/ 9949 h 10000"/>
              <a:gd name="connsiteX4" fmla="*/ 1387 w 10000"/>
              <a:gd name="connsiteY4" fmla="*/ 6858 h 10000"/>
              <a:gd name="connsiteX5" fmla="*/ 1679 w 10000"/>
              <a:gd name="connsiteY5" fmla="*/ 0 h 10000"/>
              <a:gd name="connsiteX0" fmla="*/ 1679 w 10059"/>
              <a:gd name="connsiteY0" fmla="*/ 0 h 9984"/>
              <a:gd name="connsiteX1" fmla="*/ 10000 w 10059"/>
              <a:gd name="connsiteY1" fmla="*/ 8 h 9984"/>
              <a:gd name="connsiteX2" fmla="*/ 10059 w 10059"/>
              <a:gd name="connsiteY2" fmla="*/ 9984 h 9984"/>
              <a:gd name="connsiteX3" fmla="*/ 2224 w 10059"/>
              <a:gd name="connsiteY3" fmla="*/ 9949 h 9984"/>
              <a:gd name="connsiteX4" fmla="*/ 1387 w 10059"/>
              <a:gd name="connsiteY4" fmla="*/ 6858 h 9984"/>
              <a:gd name="connsiteX5" fmla="*/ 1679 w 10059"/>
              <a:gd name="connsiteY5" fmla="*/ 0 h 9984"/>
              <a:gd name="connsiteX0" fmla="*/ 1669 w 10244"/>
              <a:gd name="connsiteY0" fmla="*/ 0 h 10016"/>
              <a:gd name="connsiteX1" fmla="*/ 9941 w 10244"/>
              <a:gd name="connsiteY1" fmla="*/ 8 h 10016"/>
              <a:gd name="connsiteX2" fmla="*/ 10244 w 10244"/>
              <a:gd name="connsiteY2" fmla="*/ 10016 h 10016"/>
              <a:gd name="connsiteX3" fmla="*/ 2211 w 10244"/>
              <a:gd name="connsiteY3" fmla="*/ 9965 h 10016"/>
              <a:gd name="connsiteX4" fmla="*/ 1379 w 10244"/>
              <a:gd name="connsiteY4" fmla="*/ 6869 h 10016"/>
              <a:gd name="connsiteX5" fmla="*/ 1669 w 10244"/>
              <a:gd name="connsiteY5" fmla="*/ 0 h 10016"/>
              <a:gd name="connsiteX0" fmla="*/ 1669 w 9978"/>
              <a:gd name="connsiteY0" fmla="*/ 0 h 9984"/>
              <a:gd name="connsiteX1" fmla="*/ 9941 w 9978"/>
              <a:gd name="connsiteY1" fmla="*/ 8 h 9984"/>
              <a:gd name="connsiteX2" fmla="*/ 9978 w 9978"/>
              <a:gd name="connsiteY2" fmla="*/ 9984 h 9984"/>
              <a:gd name="connsiteX3" fmla="*/ 2211 w 9978"/>
              <a:gd name="connsiteY3" fmla="*/ 9965 h 9984"/>
              <a:gd name="connsiteX4" fmla="*/ 1379 w 9978"/>
              <a:gd name="connsiteY4" fmla="*/ 6869 h 9984"/>
              <a:gd name="connsiteX5" fmla="*/ 1669 w 9978"/>
              <a:gd name="connsiteY5" fmla="*/ 0 h 9984"/>
              <a:gd name="connsiteX0" fmla="*/ 1673 w 10000"/>
              <a:gd name="connsiteY0" fmla="*/ 0 h 10000"/>
              <a:gd name="connsiteX1" fmla="*/ 9963 w 10000"/>
              <a:gd name="connsiteY1" fmla="*/ 8 h 10000"/>
              <a:gd name="connsiteX2" fmla="*/ 10000 w 10000"/>
              <a:gd name="connsiteY2" fmla="*/ 10000 h 10000"/>
              <a:gd name="connsiteX3" fmla="*/ 2216 w 10000"/>
              <a:gd name="connsiteY3" fmla="*/ 9981 h 10000"/>
              <a:gd name="connsiteX4" fmla="*/ 1382 w 10000"/>
              <a:gd name="connsiteY4" fmla="*/ 6880 h 10000"/>
              <a:gd name="connsiteX5" fmla="*/ 1673 w 10000"/>
              <a:gd name="connsiteY5" fmla="*/ 0 h 10000"/>
              <a:gd name="connsiteX0" fmla="*/ 1673 w 10000"/>
              <a:gd name="connsiteY0" fmla="*/ 0 h 10002"/>
              <a:gd name="connsiteX1" fmla="*/ 9963 w 10000"/>
              <a:gd name="connsiteY1" fmla="*/ 8 h 10002"/>
              <a:gd name="connsiteX2" fmla="*/ 10000 w 10000"/>
              <a:gd name="connsiteY2" fmla="*/ 10000 h 10002"/>
              <a:gd name="connsiteX3" fmla="*/ 2216 w 10000"/>
              <a:gd name="connsiteY3" fmla="*/ 10002 h 10002"/>
              <a:gd name="connsiteX4" fmla="*/ 1382 w 10000"/>
              <a:gd name="connsiteY4" fmla="*/ 6880 h 10002"/>
              <a:gd name="connsiteX5" fmla="*/ 1673 w 10000"/>
              <a:gd name="connsiteY5" fmla="*/ 0 h 10002"/>
              <a:gd name="connsiteX0" fmla="*/ 1673 w 10000"/>
              <a:gd name="connsiteY0" fmla="*/ 5 h 10007"/>
              <a:gd name="connsiteX1" fmla="*/ 9998 w 10000"/>
              <a:gd name="connsiteY1" fmla="*/ 0 h 10007"/>
              <a:gd name="connsiteX2" fmla="*/ 10000 w 10000"/>
              <a:gd name="connsiteY2" fmla="*/ 10005 h 10007"/>
              <a:gd name="connsiteX3" fmla="*/ 2216 w 10000"/>
              <a:gd name="connsiteY3" fmla="*/ 10007 h 10007"/>
              <a:gd name="connsiteX4" fmla="*/ 1382 w 10000"/>
              <a:gd name="connsiteY4" fmla="*/ 6885 h 10007"/>
              <a:gd name="connsiteX5" fmla="*/ 1673 w 10000"/>
              <a:gd name="connsiteY5" fmla="*/ 5 h 10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7">
                <a:moveTo>
                  <a:pt x="1673" y="5"/>
                </a:moveTo>
                <a:lnTo>
                  <a:pt x="9998" y="0"/>
                </a:lnTo>
                <a:cubicBezTo>
                  <a:pt x="9999" y="1652"/>
                  <a:pt x="10000" y="9456"/>
                  <a:pt x="10000" y="10005"/>
                </a:cubicBezTo>
                <a:lnTo>
                  <a:pt x="2216" y="10007"/>
                </a:lnTo>
                <a:cubicBezTo>
                  <a:pt x="2330" y="9070"/>
                  <a:pt x="2232" y="8409"/>
                  <a:pt x="1382" y="6885"/>
                </a:cubicBezTo>
                <a:cubicBezTo>
                  <a:pt x="-1046" y="2499"/>
                  <a:pt x="162" y="1710"/>
                  <a:pt x="1673" y="5"/>
                </a:cubicBezTo>
                <a:close/>
              </a:path>
            </a:pathLst>
          </a:custGeom>
        </p:spPr>
        <p:txBody>
          <a:bodyPr/>
          <a:lstStyle/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5450758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ección Rojo Vivo: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FB3C8-FC8C-8B4C-84DC-2F6E066F0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B41C3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052B9C77-6EDD-F845-A58D-0DB07474792E}"/>
              </a:ext>
            </a:extLst>
          </p:cNvPr>
          <p:cNvSpPr/>
          <p:nvPr userDrawn="1"/>
        </p:nvSpPr>
        <p:spPr>
          <a:xfrm flipH="1">
            <a:off x="-12659" y="6333512"/>
            <a:ext cx="12204659" cy="524488"/>
          </a:xfrm>
          <a:custGeom>
            <a:avLst/>
            <a:gdLst>
              <a:gd name="connsiteX0" fmla="*/ 1089562 w 14318616"/>
              <a:gd name="connsiteY0" fmla="*/ 136929 h 575730"/>
              <a:gd name="connsiteX1" fmla="*/ 5312427 w 14318616"/>
              <a:gd name="connsiteY1" fmla="*/ 37177 h 575730"/>
              <a:gd name="connsiteX2" fmla="*/ 9635046 w 14318616"/>
              <a:gd name="connsiteY2" fmla="*/ 269933 h 575730"/>
              <a:gd name="connsiteX3" fmla="*/ 13276020 w 14318616"/>
              <a:gd name="connsiteY3" fmla="*/ 3926 h 575730"/>
              <a:gd name="connsiteX4" fmla="*/ 13259395 w 14318616"/>
              <a:gd name="connsiteY4" fmla="*/ 519315 h 575730"/>
              <a:gd name="connsiteX5" fmla="*/ 1072937 w 14318616"/>
              <a:gd name="connsiteY5" fmla="*/ 519315 h 575730"/>
              <a:gd name="connsiteX6" fmla="*/ 1089562 w 14318616"/>
              <a:gd name="connsiteY6" fmla="*/ 136929 h 575730"/>
              <a:gd name="connsiteX0" fmla="*/ 1089562 w 14318616"/>
              <a:gd name="connsiteY0" fmla="*/ 136929 h 575730"/>
              <a:gd name="connsiteX1" fmla="*/ 5312427 w 14318616"/>
              <a:gd name="connsiteY1" fmla="*/ 37177 h 575730"/>
              <a:gd name="connsiteX2" fmla="*/ 9635046 w 14318616"/>
              <a:gd name="connsiteY2" fmla="*/ 269933 h 575730"/>
              <a:gd name="connsiteX3" fmla="*/ 13276020 w 14318616"/>
              <a:gd name="connsiteY3" fmla="*/ 3926 h 575730"/>
              <a:gd name="connsiteX4" fmla="*/ 13259395 w 14318616"/>
              <a:gd name="connsiteY4" fmla="*/ 519315 h 575730"/>
              <a:gd name="connsiteX5" fmla="*/ 1072937 w 14318616"/>
              <a:gd name="connsiteY5" fmla="*/ 519315 h 575730"/>
              <a:gd name="connsiteX6" fmla="*/ 1089562 w 14318616"/>
              <a:gd name="connsiteY6" fmla="*/ 136929 h 575730"/>
              <a:gd name="connsiteX0" fmla="*/ 910858 w 14139912"/>
              <a:gd name="connsiteY0" fmla="*/ 136929 h 575730"/>
              <a:gd name="connsiteX1" fmla="*/ 5133723 w 14139912"/>
              <a:gd name="connsiteY1" fmla="*/ 37177 h 575730"/>
              <a:gd name="connsiteX2" fmla="*/ 9456342 w 14139912"/>
              <a:gd name="connsiteY2" fmla="*/ 269933 h 575730"/>
              <a:gd name="connsiteX3" fmla="*/ 13097316 w 14139912"/>
              <a:gd name="connsiteY3" fmla="*/ 3926 h 575730"/>
              <a:gd name="connsiteX4" fmla="*/ 13080691 w 14139912"/>
              <a:gd name="connsiteY4" fmla="*/ 519315 h 575730"/>
              <a:gd name="connsiteX5" fmla="*/ 894233 w 14139912"/>
              <a:gd name="connsiteY5" fmla="*/ 519315 h 575730"/>
              <a:gd name="connsiteX6" fmla="*/ 910858 w 14139912"/>
              <a:gd name="connsiteY6" fmla="*/ 136929 h 575730"/>
              <a:gd name="connsiteX0" fmla="*/ 910858 w 14139912"/>
              <a:gd name="connsiteY0" fmla="*/ 136929 h 575730"/>
              <a:gd name="connsiteX1" fmla="*/ 5133723 w 14139912"/>
              <a:gd name="connsiteY1" fmla="*/ 37177 h 575730"/>
              <a:gd name="connsiteX2" fmla="*/ 9456342 w 14139912"/>
              <a:gd name="connsiteY2" fmla="*/ 269933 h 575730"/>
              <a:gd name="connsiteX3" fmla="*/ 13097316 w 14139912"/>
              <a:gd name="connsiteY3" fmla="*/ 3926 h 575730"/>
              <a:gd name="connsiteX4" fmla="*/ 13080691 w 14139912"/>
              <a:gd name="connsiteY4" fmla="*/ 519315 h 575730"/>
              <a:gd name="connsiteX5" fmla="*/ 894233 w 14139912"/>
              <a:gd name="connsiteY5" fmla="*/ 519315 h 575730"/>
              <a:gd name="connsiteX6" fmla="*/ 910858 w 14139912"/>
              <a:gd name="connsiteY6" fmla="*/ 136929 h 575730"/>
              <a:gd name="connsiteX0" fmla="*/ 18762 w 13247816"/>
              <a:gd name="connsiteY0" fmla="*/ 136929 h 575730"/>
              <a:gd name="connsiteX1" fmla="*/ 4241627 w 13247816"/>
              <a:gd name="connsiteY1" fmla="*/ 37177 h 575730"/>
              <a:gd name="connsiteX2" fmla="*/ 8564246 w 13247816"/>
              <a:gd name="connsiteY2" fmla="*/ 269933 h 575730"/>
              <a:gd name="connsiteX3" fmla="*/ 12205220 w 13247816"/>
              <a:gd name="connsiteY3" fmla="*/ 3926 h 575730"/>
              <a:gd name="connsiteX4" fmla="*/ 12188595 w 13247816"/>
              <a:gd name="connsiteY4" fmla="*/ 519315 h 575730"/>
              <a:gd name="connsiteX5" fmla="*/ 2137 w 13247816"/>
              <a:gd name="connsiteY5" fmla="*/ 519315 h 575730"/>
              <a:gd name="connsiteX6" fmla="*/ 18762 w 13247816"/>
              <a:gd name="connsiteY6" fmla="*/ 136929 h 575730"/>
              <a:gd name="connsiteX0" fmla="*/ 18762 w 13247816"/>
              <a:gd name="connsiteY0" fmla="*/ 136929 h 558827"/>
              <a:gd name="connsiteX1" fmla="*/ 4241627 w 13247816"/>
              <a:gd name="connsiteY1" fmla="*/ 37177 h 558827"/>
              <a:gd name="connsiteX2" fmla="*/ 8564246 w 13247816"/>
              <a:gd name="connsiteY2" fmla="*/ 269933 h 558827"/>
              <a:gd name="connsiteX3" fmla="*/ 12205220 w 13247816"/>
              <a:gd name="connsiteY3" fmla="*/ 3926 h 558827"/>
              <a:gd name="connsiteX4" fmla="*/ 12188595 w 13247816"/>
              <a:gd name="connsiteY4" fmla="*/ 519315 h 558827"/>
              <a:gd name="connsiteX5" fmla="*/ 2137 w 13247816"/>
              <a:gd name="connsiteY5" fmla="*/ 519315 h 558827"/>
              <a:gd name="connsiteX6" fmla="*/ 18762 w 13247816"/>
              <a:gd name="connsiteY6" fmla="*/ 136929 h 558827"/>
              <a:gd name="connsiteX0" fmla="*/ 18762 w 13247816"/>
              <a:gd name="connsiteY0" fmla="*/ 136929 h 558827"/>
              <a:gd name="connsiteX1" fmla="*/ 4241627 w 13247816"/>
              <a:gd name="connsiteY1" fmla="*/ 37177 h 558827"/>
              <a:gd name="connsiteX2" fmla="*/ 8564246 w 13247816"/>
              <a:gd name="connsiteY2" fmla="*/ 269933 h 558827"/>
              <a:gd name="connsiteX3" fmla="*/ 12205220 w 13247816"/>
              <a:gd name="connsiteY3" fmla="*/ 3926 h 558827"/>
              <a:gd name="connsiteX4" fmla="*/ 12188595 w 13247816"/>
              <a:gd name="connsiteY4" fmla="*/ 519315 h 558827"/>
              <a:gd name="connsiteX5" fmla="*/ 2137 w 13247816"/>
              <a:gd name="connsiteY5" fmla="*/ 519315 h 558827"/>
              <a:gd name="connsiteX6" fmla="*/ 18762 w 13247816"/>
              <a:gd name="connsiteY6" fmla="*/ 136929 h 558827"/>
              <a:gd name="connsiteX0" fmla="*/ 18762 w 13247816"/>
              <a:gd name="connsiteY0" fmla="*/ 136929 h 519315"/>
              <a:gd name="connsiteX1" fmla="*/ 4241627 w 13247816"/>
              <a:gd name="connsiteY1" fmla="*/ 37177 h 519315"/>
              <a:gd name="connsiteX2" fmla="*/ 8564246 w 13247816"/>
              <a:gd name="connsiteY2" fmla="*/ 269933 h 519315"/>
              <a:gd name="connsiteX3" fmla="*/ 12205220 w 13247816"/>
              <a:gd name="connsiteY3" fmla="*/ 3926 h 519315"/>
              <a:gd name="connsiteX4" fmla="*/ 12188595 w 13247816"/>
              <a:gd name="connsiteY4" fmla="*/ 519315 h 519315"/>
              <a:gd name="connsiteX5" fmla="*/ 2137 w 13247816"/>
              <a:gd name="connsiteY5" fmla="*/ 519315 h 519315"/>
              <a:gd name="connsiteX6" fmla="*/ 18762 w 13247816"/>
              <a:gd name="connsiteY6" fmla="*/ 136929 h 519315"/>
              <a:gd name="connsiteX0" fmla="*/ 18762 w 12473792"/>
              <a:gd name="connsiteY0" fmla="*/ 136929 h 519315"/>
              <a:gd name="connsiteX1" fmla="*/ 4241627 w 12473792"/>
              <a:gd name="connsiteY1" fmla="*/ 37177 h 519315"/>
              <a:gd name="connsiteX2" fmla="*/ 8564246 w 12473792"/>
              <a:gd name="connsiteY2" fmla="*/ 269933 h 519315"/>
              <a:gd name="connsiteX3" fmla="*/ 12205220 w 12473792"/>
              <a:gd name="connsiteY3" fmla="*/ 3926 h 519315"/>
              <a:gd name="connsiteX4" fmla="*/ 12188595 w 12473792"/>
              <a:gd name="connsiteY4" fmla="*/ 519315 h 519315"/>
              <a:gd name="connsiteX5" fmla="*/ 2137 w 12473792"/>
              <a:gd name="connsiteY5" fmla="*/ 519315 h 519315"/>
              <a:gd name="connsiteX6" fmla="*/ 18762 w 12473792"/>
              <a:gd name="connsiteY6" fmla="*/ 136929 h 519315"/>
              <a:gd name="connsiteX0" fmla="*/ 18762 w 12473792"/>
              <a:gd name="connsiteY0" fmla="*/ 136929 h 519315"/>
              <a:gd name="connsiteX1" fmla="*/ 4241627 w 12473792"/>
              <a:gd name="connsiteY1" fmla="*/ 37177 h 519315"/>
              <a:gd name="connsiteX2" fmla="*/ 8564246 w 12473792"/>
              <a:gd name="connsiteY2" fmla="*/ 269933 h 519315"/>
              <a:gd name="connsiteX3" fmla="*/ 12205220 w 12473792"/>
              <a:gd name="connsiteY3" fmla="*/ 3926 h 519315"/>
              <a:gd name="connsiteX4" fmla="*/ 12188595 w 12473792"/>
              <a:gd name="connsiteY4" fmla="*/ 519315 h 519315"/>
              <a:gd name="connsiteX5" fmla="*/ 2137 w 12473792"/>
              <a:gd name="connsiteY5" fmla="*/ 519315 h 519315"/>
              <a:gd name="connsiteX6" fmla="*/ 18762 w 12473792"/>
              <a:gd name="connsiteY6" fmla="*/ 136929 h 519315"/>
              <a:gd name="connsiteX0" fmla="*/ 18762 w 12205220"/>
              <a:gd name="connsiteY0" fmla="*/ 136929 h 519315"/>
              <a:gd name="connsiteX1" fmla="*/ 4241627 w 12205220"/>
              <a:gd name="connsiteY1" fmla="*/ 37177 h 519315"/>
              <a:gd name="connsiteX2" fmla="*/ 8564246 w 12205220"/>
              <a:gd name="connsiteY2" fmla="*/ 269933 h 519315"/>
              <a:gd name="connsiteX3" fmla="*/ 12205220 w 12205220"/>
              <a:gd name="connsiteY3" fmla="*/ 3926 h 519315"/>
              <a:gd name="connsiteX4" fmla="*/ 12188595 w 12205220"/>
              <a:gd name="connsiteY4" fmla="*/ 519315 h 519315"/>
              <a:gd name="connsiteX5" fmla="*/ 2137 w 12205220"/>
              <a:gd name="connsiteY5" fmla="*/ 519315 h 519315"/>
              <a:gd name="connsiteX6" fmla="*/ 18762 w 12205220"/>
              <a:gd name="connsiteY6" fmla="*/ 136929 h 519315"/>
              <a:gd name="connsiteX0" fmla="*/ 18762 w 12205220"/>
              <a:gd name="connsiteY0" fmla="*/ 133003 h 515389"/>
              <a:gd name="connsiteX1" fmla="*/ 4241627 w 12205220"/>
              <a:gd name="connsiteY1" fmla="*/ 33251 h 515389"/>
              <a:gd name="connsiteX2" fmla="*/ 8564246 w 12205220"/>
              <a:gd name="connsiteY2" fmla="*/ 266007 h 515389"/>
              <a:gd name="connsiteX3" fmla="*/ 12205220 w 12205220"/>
              <a:gd name="connsiteY3" fmla="*/ 0 h 515389"/>
              <a:gd name="connsiteX4" fmla="*/ 12188595 w 12205220"/>
              <a:gd name="connsiteY4" fmla="*/ 515389 h 515389"/>
              <a:gd name="connsiteX5" fmla="*/ 2137 w 12205220"/>
              <a:gd name="connsiteY5" fmla="*/ 515389 h 515389"/>
              <a:gd name="connsiteX6" fmla="*/ 18762 w 12205220"/>
              <a:gd name="connsiteY6" fmla="*/ 133003 h 515389"/>
              <a:gd name="connsiteX0" fmla="*/ 18762 w 12224581"/>
              <a:gd name="connsiteY0" fmla="*/ 133003 h 515389"/>
              <a:gd name="connsiteX1" fmla="*/ 4241627 w 12224581"/>
              <a:gd name="connsiteY1" fmla="*/ 33251 h 515389"/>
              <a:gd name="connsiteX2" fmla="*/ 8564246 w 12224581"/>
              <a:gd name="connsiteY2" fmla="*/ 266007 h 515389"/>
              <a:gd name="connsiteX3" fmla="*/ 12205220 w 12224581"/>
              <a:gd name="connsiteY3" fmla="*/ 0 h 515389"/>
              <a:gd name="connsiteX4" fmla="*/ 12218674 w 12224581"/>
              <a:gd name="connsiteY4" fmla="*/ 515389 h 515389"/>
              <a:gd name="connsiteX5" fmla="*/ 2137 w 12224581"/>
              <a:gd name="connsiteY5" fmla="*/ 515389 h 515389"/>
              <a:gd name="connsiteX6" fmla="*/ 18762 w 12224581"/>
              <a:gd name="connsiteY6" fmla="*/ 133003 h 515389"/>
              <a:gd name="connsiteX0" fmla="*/ 18762 w 12218674"/>
              <a:gd name="connsiteY0" fmla="*/ 133003 h 515389"/>
              <a:gd name="connsiteX1" fmla="*/ 4241627 w 12218674"/>
              <a:gd name="connsiteY1" fmla="*/ 33251 h 515389"/>
              <a:gd name="connsiteX2" fmla="*/ 8564246 w 12218674"/>
              <a:gd name="connsiteY2" fmla="*/ 266007 h 515389"/>
              <a:gd name="connsiteX3" fmla="*/ 12205220 w 12218674"/>
              <a:gd name="connsiteY3" fmla="*/ 0 h 515389"/>
              <a:gd name="connsiteX4" fmla="*/ 12218674 w 12218674"/>
              <a:gd name="connsiteY4" fmla="*/ 515389 h 515389"/>
              <a:gd name="connsiteX5" fmla="*/ 2137 w 12218674"/>
              <a:gd name="connsiteY5" fmla="*/ 515389 h 515389"/>
              <a:gd name="connsiteX6" fmla="*/ 18762 w 12218674"/>
              <a:gd name="connsiteY6" fmla="*/ 133003 h 515389"/>
              <a:gd name="connsiteX0" fmla="*/ 18762 w 12218674"/>
              <a:gd name="connsiteY0" fmla="*/ 133003 h 515389"/>
              <a:gd name="connsiteX1" fmla="*/ 4241627 w 12218674"/>
              <a:gd name="connsiteY1" fmla="*/ 33251 h 515389"/>
              <a:gd name="connsiteX2" fmla="*/ 8564246 w 12218674"/>
              <a:gd name="connsiteY2" fmla="*/ 266007 h 515389"/>
              <a:gd name="connsiteX3" fmla="*/ 12211235 w 12218674"/>
              <a:gd name="connsiteY3" fmla="*/ 0 h 515389"/>
              <a:gd name="connsiteX4" fmla="*/ 12218674 w 12218674"/>
              <a:gd name="connsiteY4" fmla="*/ 515389 h 515389"/>
              <a:gd name="connsiteX5" fmla="*/ 2137 w 12218674"/>
              <a:gd name="connsiteY5" fmla="*/ 515389 h 515389"/>
              <a:gd name="connsiteX6" fmla="*/ 18762 w 12218674"/>
              <a:gd name="connsiteY6" fmla="*/ 133003 h 515389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8762 w 12214125"/>
              <a:gd name="connsiteY0" fmla="*/ 133003 h 550791"/>
              <a:gd name="connsiteX1" fmla="*/ 4241627 w 12214125"/>
              <a:gd name="connsiteY1" fmla="*/ 33251 h 550791"/>
              <a:gd name="connsiteX2" fmla="*/ 8564246 w 12214125"/>
              <a:gd name="connsiteY2" fmla="*/ 266007 h 550791"/>
              <a:gd name="connsiteX3" fmla="*/ 12211235 w 12214125"/>
              <a:gd name="connsiteY3" fmla="*/ 0 h 550791"/>
              <a:gd name="connsiteX4" fmla="*/ 12214125 w 12214125"/>
              <a:gd name="connsiteY4" fmla="*/ 510840 h 550791"/>
              <a:gd name="connsiteX5" fmla="*/ 2137 w 12214125"/>
              <a:gd name="connsiteY5" fmla="*/ 515389 h 550791"/>
              <a:gd name="connsiteX6" fmla="*/ 18762 w 12214125"/>
              <a:gd name="connsiteY6" fmla="*/ 133003 h 550791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4472 w 12209835"/>
              <a:gd name="connsiteY0" fmla="*/ 133003 h 519938"/>
              <a:gd name="connsiteX1" fmla="*/ 4237337 w 12209835"/>
              <a:gd name="connsiteY1" fmla="*/ 33251 h 519938"/>
              <a:gd name="connsiteX2" fmla="*/ 8559956 w 12209835"/>
              <a:gd name="connsiteY2" fmla="*/ 266007 h 519938"/>
              <a:gd name="connsiteX3" fmla="*/ 12206945 w 12209835"/>
              <a:gd name="connsiteY3" fmla="*/ 0 h 519938"/>
              <a:gd name="connsiteX4" fmla="*/ 12209835 w 12209835"/>
              <a:gd name="connsiteY4" fmla="*/ 510840 h 519938"/>
              <a:gd name="connsiteX5" fmla="*/ 2397 w 12209835"/>
              <a:gd name="connsiteY5" fmla="*/ 519938 h 519938"/>
              <a:gd name="connsiteX6" fmla="*/ 14472 w 12209835"/>
              <a:gd name="connsiteY6" fmla="*/ 133003 h 519938"/>
              <a:gd name="connsiteX0" fmla="*/ 12075 w 12207438"/>
              <a:gd name="connsiteY0" fmla="*/ 133003 h 519938"/>
              <a:gd name="connsiteX1" fmla="*/ 4234940 w 12207438"/>
              <a:gd name="connsiteY1" fmla="*/ 33251 h 519938"/>
              <a:gd name="connsiteX2" fmla="*/ 8557559 w 12207438"/>
              <a:gd name="connsiteY2" fmla="*/ 266007 h 519938"/>
              <a:gd name="connsiteX3" fmla="*/ 12204548 w 12207438"/>
              <a:gd name="connsiteY3" fmla="*/ 0 h 519938"/>
              <a:gd name="connsiteX4" fmla="*/ 12207438 w 12207438"/>
              <a:gd name="connsiteY4" fmla="*/ 510840 h 519938"/>
              <a:gd name="connsiteX5" fmla="*/ 0 w 12207438"/>
              <a:gd name="connsiteY5" fmla="*/ 519938 h 519938"/>
              <a:gd name="connsiteX6" fmla="*/ 12075 w 12207438"/>
              <a:gd name="connsiteY6" fmla="*/ 133003 h 519938"/>
              <a:gd name="connsiteX0" fmla="*/ 71215 w 12266578"/>
              <a:gd name="connsiteY0" fmla="*/ 133003 h 519938"/>
              <a:gd name="connsiteX1" fmla="*/ 4294080 w 12266578"/>
              <a:gd name="connsiteY1" fmla="*/ 33251 h 519938"/>
              <a:gd name="connsiteX2" fmla="*/ 8616699 w 12266578"/>
              <a:gd name="connsiteY2" fmla="*/ 266007 h 519938"/>
              <a:gd name="connsiteX3" fmla="*/ 12263688 w 12266578"/>
              <a:gd name="connsiteY3" fmla="*/ 0 h 519938"/>
              <a:gd name="connsiteX4" fmla="*/ 12266578 w 12266578"/>
              <a:gd name="connsiteY4" fmla="*/ 510840 h 519938"/>
              <a:gd name="connsiteX5" fmla="*/ 0 w 12266578"/>
              <a:gd name="connsiteY5" fmla="*/ 519938 h 519938"/>
              <a:gd name="connsiteX6" fmla="*/ 71215 w 12266578"/>
              <a:gd name="connsiteY6" fmla="*/ 133003 h 519938"/>
              <a:gd name="connsiteX0" fmla="*/ 2976 w 12198339"/>
              <a:gd name="connsiteY0" fmla="*/ 133003 h 524488"/>
              <a:gd name="connsiteX1" fmla="*/ 4225841 w 12198339"/>
              <a:gd name="connsiteY1" fmla="*/ 33251 h 524488"/>
              <a:gd name="connsiteX2" fmla="*/ 8548460 w 12198339"/>
              <a:gd name="connsiteY2" fmla="*/ 266007 h 524488"/>
              <a:gd name="connsiteX3" fmla="*/ 12195449 w 12198339"/>
              <a:gd name="connsiteY3" fmla="*/ 0 h 524488"/>
              <a:gd name="connsiteX4" fmla="*/ 12198339 w 12198339"/>
              <a:gd name="connsiteY4" fmla="*/ 510840 h 524488"/>
              <a:gd name="connsiteX5" fmla="*/ 0 w 12198339"/>
              <a:gd name="connsiteY5" fmla="*/ 524488 h 524488"/>
              <a:gd name="connsiteX6" fmla="*/ 2976 w 12198339"/>
              <a:gd name="connsiteY6" fmla="*/ 133003 h 524488"/>
              <a:gd name="connsiteX0" fmla="*/ 0 w 12204462"/>
              <a:gd name="connsiteY0" fmla="*/ 137552 h 524488"/>
              <a:gd name="connsiteX1" fmla="*/ 4231964 w 12204462"/>
              <a:gd name="connsiteY1" fmla="*/ 33251 h 524488"/>
              <a:gd name="connsiteX2" fmla="*/ 8554583 w 12204462"/>
              <a:gd name="connsiteY2" fmla="*/ 266007 h 524488"/>
              <a:gd name="connsiteX3" fmla="*/ 12201572 w 12204462"/>
              <a:gd name="connsiteY3" fmla="*/ 0 h 524488"/>
              <a:gd name="connsiteX4" fmla="*/ 12204462 w 12204462"/>
              <a:gd name="connsiteY4" fmla="*/ 510840 h 524488"/>
              <a:gd name="connsiteX5" fmla="*/ 6123 w 12204462"/>
              <a:gd name="connsiteY5" fmla="*/ 524488 h 524488"/>
              <a:gd name="connsiteX6" fmla="*/ 0 w 12204462"/>
              <a:gd name="connsiteY6" fmla="*/ 137552 h 524488"/>
              <a:gd name="connsiteX0" fmla="*/ 26851 w 12231313"/>
              <a:gd name="connsiteY0" fmla="*/ 137552 h 524488"/>
              <a:gd name="connsiteX1" fmla="*/ 4258815 w 12231313"/>
              <a:gd name="connsiteY1" fmla="*/ 33251 h 524488"/>
              <a:gd name="connsiteX2" fmla="*/ 8581434 w 12231313"/>
              <a:gd name="connsiteY2" fmla="*/ 266007 h 524488"/>
              <a:gd name="connsiteX3" fmla="*/ 12228423 w 12231313"/>
              <a:gd name="connsiteY3" fmla="*/ 0 h 524488"/>
              <a:gd name="connsiteX4" fmla="*/ 12231313 w 12231313"/>
              <a:gd name="connsiteY4" fmla="*/ 510840 h 524488"/>
              <a:gd name="connsiteX5" fmla="*/ 32974 w 12231313"/>
              <a:gd name="connsiteY5" fmla="*/ 524488 h 524488"/>
              <a:gd name="connsiteX6" fmla="*/ 26851 w 12231313"/>
              <a:gd name="connsiteY6" fmla="*/ 137552 h 524488"/>
              <a:gd name="connsiteX0" fmla="*/ 0 w 12204462"/>
              <a:gd name="connsiteY0" fmla="*/ 137552 h 524488"/>
              <a:gd name="connsiteX1" fmla="*/ 4231964 w 12204462"/>
              <a:gd name="connsiteY1" fmla="*/ 33251 h 524488"/>
              <a:gd name="connsiteX2" fmla="*/ 8554583 w 12204462"/>
              <a:gd name="connsiteY2" fmla="*/ 266007 h 524488"/>
              <a:gd name="connsiteX3" fmla="*/ 12201572 w 12204462"/>
              <a:gd name="connsiteY3" fmla="*/ 0 h 524488"/>
              <a:gd name="connsiteX4" fmla="*/ 12204462 w 12204462"/>
              <a:gd name="connsiteY4" fmla="*/ 510840 h 524488"/>
              <a:gd name="connsiteX5" fmla="*/ 6123 w 12204462"/>
              <a:gd name="connsiteY5" fmla="*/ 524488 h 524488"/>
              <a:gd name="connsiteX6" fmla="*/ 0 w 12204462"/>
              <a:gd name="connsiteY6" fmla="*/ 137552 h 524488"/>
              <a:gd name="connsiteX0" fmla="*/ 0 w 12204462"/>
              <a:gd name="connsiteY0" fmla="*/ 137552 h 524488"/>
              <a:gd name="connsiteX1" fmla="*/ 4231964 w 12204462"/>
              <a:gd name="connsiteY1" fmla="*/ 33251 h 524488"/>
              <a:gd name="connsiteX2" fmla="*/ 8554583 w 12204462"/>
              <a:gd name="connsiteY2" fmla="*/ 266007 h 524488"/>
              <a:gd name="connsiteX3" fmla="*/ 12201572 w 12204462"/>
              <a:gd name="connsiteY3" fmla="*/ 0 h 524488"/>
              <a:gd name="connsiteX4" fmla="*/ 12204462 w 12204462"/>
              <a:gd name="connsiteY4" fmla="*/ 510840 h 524488"/>
              <a:gd name="connsiteX5" fmla="*/ 6123 w 12204462"/>
              <a:gd name="connsiteY5" fmla="*/ 524488 h 524488"/>
              <a:gd name="connsiteX6" fmla="*/ 0 w 12204462"/>
              <a:gd name="connsiteY6" fmla="*/ 137552 h 524488"/>
              <a:gd name="connsiteX0" fmla="*/ 0 w 12204462"/>
              <a:gd name="connsiteY0" fmla="*/ 160298 h 524488"/>
              <a:gd name="connsiteX1" fmla="*/ 4231964 w 12204462"/>
              <a:gd name="connsiteY1" fmla="*/ 33251 h 524488"/>
              <a:gd name="connsiteX2" fmla="*/ 8554583 w 12204462"/>
              <a:gd name="connsiteY2" fmla="*/ 266007 h 524488"/>
              <a:gd name="connsiteX3" fmla="*/ 12201572 w 12204462"/>
              <a:gd name="connsiteY3" fmla="*/ 0 h 524488"/>
              <a:gd name="connsiteX4" fmla="*/ 12204462 w 12204462"/>
              <a:gd name="connsiteY4" fmla="*/ 510840 h 524488"/>
              <a:gd name="connsiteX5" fmla="*/ 6123 w 12204462"/>
              <a:gd name="connsiteY5" fmla="*/ 524488 h 524488"/>
              <a:gd name="connsiteX6" fmla="*/ 0 w 12204462"/>
              <a:gd name="connsiteY6" fmla="*/ 160298 h 524488"/>
              <a:gd name="connsiteX0" fmla="*/ 197 w 12204659"/>
              <a:gd name="connsiteY0" fmla="*/ 160298 h 524488"/>
              <a:gd name="connsiteX1" fmla="*/ 4232161 w 12204659"/>
              <a:gd name="connsiteY1" fmla="*/ 33251 h 524488"/>
              <a:gd name="connsiteX2" fmla="*/ 8554780 w 12204659"/>
              <a:gd name="connsiteY2" fmla="*/ 266007 h 524488"/>
              <a:gd name="connsiteX3" fmla="*/ 12201769 w 12204659"/>
              <a:gd name="connsiteY3" fmla="*/ 0 h 524488"/>
              <a:gd name="connsiteX4" fmla="*/ 12204659 w 12204659"/>
              <a:gd name="connsiteY4" fmla="*/ 510840 h 524488"/>
              <a:gd name="connsiteX5" fmla="*/ 6320 w 12204659"/>
              <a:gd name="connsiteY5" fmla="*/ 524488 h 524488"/>
              <a:gd name="connsiteX6" fmla="*/ 197 w 12204659"/>
              <a:gd name="connsiteY6" fmla="*/ 160298 h 524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04659" h="524488">
                <a:moveTo>
                  <a:pt x="197" y="160298"/>
                </a:moveTo>
                <a:cubicBezTo>
                  <a:pt x="706779" y="79942"/>
                  <a:pt x="2806397" y="15633"/>
                  <a:pt x="4232161" y="33251"/>
                </a:cubicBezTo>
                <a:cubicBezTo>
                  <a:pt x="5657925" y="50869"/>
                  <a:pt x="7226512" y="271549"/>
                  <a:pt x="8554780" y="266007"/>
                </a:cubicBezTo>
                <a:cubicBezTo>
                  <a:pt x="9883048" y="260465"/>
                  <a:pt x="11573648" y="138909"/>
                  <a:pt x="12201769" y="0"/>
                </a:cubicBezTo>
                <a:cubicBezTo>
                  <a:pt x="12198232" y="222037"/>
                  <a:pt x="12200448" y="300703"/>
                  <a:pt x="12204659" y="510840"/>
                </a:cubicBezTo>
                <a:lnTo>
                  <a:pt x="6320" y="524488"/>
                </a:lnTo>
                <a:cubicBezTo>
                  <a:pt x="4421" y="293856"/>
                  <a:pt x="-1108" y="288563"/>
                  <a:pt x="197" y="160298"/>
                </a:cubicBezTo>
                <a:close/>
              </a:path>
            </a:pathLst>
          </a:custGeom>
          <a:solidFill>
            <a:srgbClr val="B41C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DD60E140-D82D-1F4D-B814-D81EC93F5D72}"/>
              </a:ext>
            </a:extLst>
          </p:cNvPr>
          <p:cNvSpPr/>
          <p:nvPr userDrawn="1"/>
        </p:nvSpPr>
        <p:spPr>
          <a:xfrm>
            <a:off x="-9297" y="6350924"/>
            <a:ext cx="12204659" cy="524488"/>
          </a:xfrm>
          <a:custGeom>
            <a:avLst/>
            <a:gdLst>
              <a:gd name="connsiteX0" fmla="*/ 1089562 w 14318616"/>
              <a:gd name="connsiteY0" fmla="*/ 136929 h 575730"/>
              <a:gd name="connsiteX1" fmla="*/ 5312427 w 14318616"/>
              <a:gd name="connsiteY1" fmla="*/ 37177 h 575730"/>
              <a:gd name="connsiteX2" fmla="*/ 9635046 w 14318616"/>
              <a:gd name="connsiteY2" fmla="*/ 269933 h 575730"/>
              <a:gd name="connsiteX3" fmla="*/ 13276020 w 14318616"/>
              <a:gd name="connsiteY3" fmla="*/ 3926 h 575730"/>
              <a:gd name="connsiteX4" fmla="*/ 13259395 w 14318616"/>
              <a:gd name="connsiteY4" fmla="*/ 519315 h 575730"/>
              <a:gd name="connsiteX5" fmla="*/ 1072937 w 14318616"/>
              <a:gd name="connsiteY5" fmla="*/ 519315 h 575730"/>
              <a:gd name="connsiteX6" fmla="*/ 1089562 w 14318616"/>
              <a:gd name="connsiteY6" fmla="*/ 136929 h 575730"/>
              <a:gd name="connsiteX0" fmla="*/ 1089562 w 14318616"/>
              <a:gd name="connsiteY0" fmla="*/ 136929 h 575730"/>
              <a:gd name="connsiteX1" fmla="*/ 5312427 w 14318616"/>
              <a:gd name="connsiteY1" fmla="*/ 37177 h 575730"/>
              <a:gd name="connsiteX2" fmla="*/ 9635046 w 14318616"/>
              <a:gd name="connsiteY2" fmla="*/ 269933 h 575730"/>
              <a:gd name="connsiteX3" fmla="*/ 13276020 w 14318616"/>
              <a:gd name="connsiteY3" fmla="*/ 3926 h 575730"/>
              <a:gd name="connsiteX4" fmla="*/ 13259395 w 14318616"/>
              <a:gd name="connsiteY4" fmla="*/ 519315 h 575730"/>
              <a:gd name="connsiteX5" fmla="*/ 1072937 w 14318616"/>
              <a:gd name="connsiteY5" fmla="*/ 519315 h 575730"/>
              <a:gd name="connsiteX6" fmla="*/ 1089562 w 14318616"/>
              <a:gd name="connsiteY6" fmla="*/ 136929 h 575730"/>
              <a:gd name="connsiteX0" fmla="*/ 910858 w 14139912"/>
              <a:gd name="connsiteY0" fmla="*/ 136929 h 575730"/>
              <a:gd name="connsiteX1" fmla="*/ 5133723 w 14139912"/>
              <a:gd name="connsiteY1" fmla="*/ 37177 h 575730"/>
              <a:gd name="connsiteX2" fmla="*/ 9456342 w 14139912"/>
              <a:gd name="connsiteY2" fmla="*/ 269933 h 575730"/>
              <a:gd name="connsiteX3" fmla="*/ 13097316 w 14139912"/>
              <a:gd name="connsiteY3" fmla="*/ 3926 h 575730"/>
              <a:gd name="connsiteX4" fmla="*/ 13080691 w 14139912"/>
              <a:gd name="connsiteY4" fmla="*/ 519315 h 575730"/>
              <a:gd name="connsiteX5" fmla="*/ 894233 w 14139912"/>
              <a:gd name="connsiteY5" fmla="*/ 519315 h 575730"/>
              <a:gd name="connsiteX6" fmla="*/ 910858 w 14139912"/>
              <a:gd name="connsiteY6" fmla="*/ 136929 h 575730"/>
              <a:gd name="connsiteX0" fmla="*/ 910858 w 14139912"/>
              <a:gd name="connsiteY0" fmla="*/ 136929 h 575730"/>
              <a:gd name="connsiteX1" fmla="*/ 5133723 w 14139912"/>
              <a:gd name="connsiteY1" fmla="*/ 37177 h 575730"/>
              <a:gd name="connsiteX2" fmla="*/ 9456342 w 14139912"/>
              <a:gd name="connsiteY2" fmla="*/ 269933 h 575730"/>
              <a:gd name="connsiteX3" fmla="*/ 13097316 w 14139912"/>
              <a:gd name="connsiteY3" fmla="*/ 3926 h 575730"/>
              <a:gd name="connsiteX4" fmla="*/ 13080691 w 14139912"/>
              <a:gd name="connsiteY4" fmla="*/ 519315 h 575730"/>
              <a:gd name="connsiteX5" fmla="*/ 894233 w 14139912"/>
              <a:gd name="connsiteY5" fmla="*/ 519315 h 575730"/>
              <a:gd name="connsiteX6" fmla="*/ 910858 w 14139912"/>
              <a:gd name="connsiteY6" fmla="*/ 136929 h 575730"/>
              <a:gd name="connsiteX0" fmla="*/ 18762 w 13247816"/>
              <a:gd name="connsiteY0" fmla="*/ 136929 h 575730"/>
              <a:gd name="connsiteX1" fmla="*/ 4241627 w 13247816"/>
              <a:gd name="connsiteY1" fmla="*/ 37177 h 575730"/>
              <a:gd name="connsiteX2" fmla="*/ 8564246 w 13247816"/>
              <a:gd name="connsiteY2" fmla="*/ 269933 h 575730"/>
              <a:gd name="connsiteX3" fmla="*/ 12205220 w 13247816"/>
              <a:gd name="connsiteY3" fmla="*/ 3926 h 575730"/>
              <a:gd name="connsiteX4" fmla="*/ 12188595 w 13247816"/>
              <a:gd name="connsiteY4" fmla="*/ 519315 h 575730"/>
              <a:gd name="connsiteX5" fmla="*/ 2137 w 13247816"/>
              <a:gd name="connsiteY5" fmla="*/ 519315 h 575730"/>
              <a:gd name="connsiteX6" fmla="*/ 18762 w 13247816"/>
              <a:gd name="connsiteY6" fmla="*/ 136929 h 575730"/>
              <a:gd name="connsiteX0" fmla="*/ 18762 w 13247816"/>
              <a:gd name="connsiteY0" fmla="*/ 136929 h 558827"/>
              <a:gd name="connsiteX1" fmla="*/ 4241627 w 13247816"/>
              <a:gd name="connsiteY1" fmla="*/ 37177 h 558827"/>
              <a:gd name="connsiteX2" fmla="*/ 8564246 w 13247816"/>
              <a:gd name="connsiteY2" fmla="*/ 269933 h 558827"/>
              <a:gd name="connsiteX3" fmla="*/ 12205220 w 13247816"/>
              <a:gd name="connsiteY3" fmla="*/ 3926 h 558827"/>
              <a:gd name="connsiteX4" fmla="*/ 12188595 w 13247816"/>
              <a:gd name="connsiteY4" fmla="*/ 519315 h 558827"/>
              <a:gd name="connsiteX5" fmla="*/ 2137 w 13247816"/>
              <a:gd name="connsiteY5" fmla="*/ 519315 h 558827"/>
              <a:gd name="connsiteX6" fmla="*/ 18762 w 13247816"/>
              <a:gd name="connsiteY6" fmla="*/ 136929 h 558827"/>
              <a:gd name="connsiteX0" fmla="*/ 18762 w 13247816"/>
              <a:gd name="connsiteY0" fmla="*/ 136929 h 558827"/>
              <a:gd name="connsiteX1" fmla="*/ 4241627 w 13247816"/>
              <a:gd name="connsiteY1" fmla="*/ 37177 h 558827"/>
              <a:gd name="connsiteX2" fmla="*/ 8564246 w 13247816"/>
              <a:gd name="connsiteY2" fmla="*/ 269933 h 558827"/>
              <a:gd name="connsiteX3" fmla="*/ 12205220 w 13247816"/>
              <a:gd name="connsiteY3" fmla="*/ 3926 h 558827"/>
              <a:gd name="connsiteX4" fmla="*/ 12188595 w 13247816"/>
              <a:gd name="connsiteY4" fmla="*/ 519315 h 558827"/>
              <a:gd name="connsiteX5" fmla="*/ 2137 w 13247816"/>
              <a:gd name="connsiteY5" fmla="*/ 519315 h 558827"/>
              <a:gd name="connsiteX6" fmla="*/ 18762 w 13247816"/>
              <a:gd name="connsiteY6" fmla="*/ 136929 h 558827"/>
              <a:gd name="connsiteX0" fmla="*/ 18762 w 13247816"/>
              <a:gd name="connsiteY0" fmla="*/ 136929 h 519315"/>
              <a:gd name="connsiteX1" fmla="*/ 4241627 w 13247816"/>
              <a:gd name="connsiteY1" fmla="*/ 37177 h 519315"/>
              <a:gd name="connsiteX2" fmla="*/ 8564246 w 13247816"/>
              <a:gd name="connsiteY2" fmla="*/ 269933 h 519315"/>
              <a:gd name="connsiteX3" fmla="*/ 12205220 w 13247816"/>
              <a:gd name="connsiteY3" fmla="*/ 3926 h 519315"/>
              <a:gd name="connsiteX4" fmla="*/ 12188595 w 13247816"/>
              <a:gd name="connsiteY4" fmla="*/ 519315 h 519315"/>
              <a:gd name="connsiteX5" fmla="*/ 2137 w 13247816"/>
              <a:gd name="connsiteY5" fmla="*/ 519315 h 519315"/>
              <a:gd name="connsiteX6" fmla="*/ 18762 w 13247816"/>
              <a:gd name="connsiteY6" fmla="*/ 136929 h 519315"/>
              <a:gd name="connsiteX0" fmla="*/ 18762 w 12473792"/>
              <a:gd name="connsiteY0" fmla="*/ 136929 h 519315"/>
              <a:gd name="connsiteX1" fmla="*/ 4241627 w 12473792"/>
              <a:gd name="connsiteY1" fmla="*/ 37177 h 519315"/>
              <a:gd name="connsiteX2" fmla="*/ 8564246 w 12473792"/>
              <a:gd name="connsiteY2" fmla="*/ 269933 h 519315"/>
              <a:gd name="connsiteX3" fmla="*/ 12205220 w 12473792"/>
              <a:gd name="connsiteY3" fmla="*/ 3926 h 519315"/>
              <a:gd name="connsiteX4" fmla="*/ 12188595 w 12473792"/>
              <a:gd name="connsiteY4" fmla="*/ 519315 h 519315"/>
              <a:gd name="connsiteX5" fmla="*/ 2137 w 12473792"/>
              <a:gd name="connsiteY5" fmla="*/ 519315 h 519315"/>
              <a:gd name="connsiteX6" fmla="*/ 18762 w 12473792"/>
              <a:gd name="connsiteY6" fmla="*/ 136929 h 519315"/>
              <a:gd name="connsiteX0" fmla="*/ 18762 w 12473792"/>
              <a:gd name="connsiteY0" fmla="*/ 136929 h 519315"/>
              <a:gd name="connsiteX1" fmla="*/ 4241627 w 12473792"/>
              <a:gd name="connsiteY1" fmla="*/ 37177 h 519315"/>
              <a:gd name="connsiteX2" fmla="*/ 8564246 w 12473792"/>
              <a:gd name="connsiteY2" fmla="*/ 269933 h 519315"/>
              <a:gd name="connsiteX3" fmla="*/ 12205220 w 12473792"/>
              <a:gd name="connsiteY3" fmla="*/ 3926 h 519315"/>
              <a:gd name="connsiteX4" fmla="*/ 12188595 w 12473792"/>
              <a:gd name="connsiteY4" fmla="*/ 519315 h 519315"/>
              <a:gd name="connsiteX5" fmla="*/ 2137 w 12473792"/>
              <a:gd name="connsiteY5" fmla="*/ 519315 h 519315"/>
              <a:gd name="connsiteX6" fmla="*/ 18762 w 12473792"/>
              <a:gd name="connsiteY6" fmla="*/ 136929 h 519315"/>
              <a:gd name="connsiteX0" fmla="*/ 18762 w 12205220"/>
              <a:gd name="connsiteY0" fmla="*/ 136929 h 519315"/>
              <a:gd name="connsiteX1" fmla="*/ 4241627 w 12205220"/>
              <a:gd name="connsiteY1" fmla="*/ 37177 h 519315"/>
              <a:gd name="connsiteX2" fmla="*/ 8564246 w 12205220"/>
              <a:gd name="connsiteY2" fmla="*/ 269933 h 519315"/>
              <a:gd name="connsiteX3" fmla="*/ 12205220 w 12205220"/>
              <a:gd name="connsiteY3" fmla="*/ 3926 h 519315"/>
              <a:gd name="connsiteX4" fmla="*/ 12188595 w 12205220"/>
              <a:gd name="connsiteY4" fmla="*/ 519315 h 519315"/>
              <a:gd name="connsiteX5" fmla="*/ 2137 w 12205220"/>
              <a:gd name="connsiteY5" fmla="*/ 519315 h 519315"/>
              <a:gd name="connsiteX6" fmla="*/ 18762 w 12205220"/>
              <a:gd name="connsiteY6" fmla="*/ 136929 h 519315"/>
              <a:gd name="connsiteX0" fmla="*/ 18762 w 12205220"/>
              <a:gd name="connsiteY0" fmla="*/ 133003 h 515389"/>
              <a:gd name="connsiteX1" fmla="*/ 4241627 w 12205220"/>
              <a:gd name="connsiteY1" fmla="*/ 33251 h 515389"/>
              <a:gd name="connsiteX2" fmla="*/ 8564246 w 12205220"/>
              <a:gd name="connsiteY2" fmla="*/ 266007 h 515389"/>
              <a:gd name="connsiteX3" fmla="*/ 12205220 w 12205220"/>
              <a:gd name="connsiteY3" fmla="*/ 0 h 515389"/>
              <a:gd name="connsiteX4" fmla="*/ 12188595 w 12205220"/>
              <a:gd name="connsiteY4" fmla="*/ 515389 h 515389"/>
              <a:gd name="connsiteX5" fmla="*/ 2137 w 12205220"/>
              <a:gd name="connsiteY5" fmla="*/ 515389 h 515389"/>
              <a:gd name="connsiteX6" fmla="*/ 18762 w 12205220"/>
              <a:gd name="connsiteY6" fmla="*/ 133003 h 515389"/>
              <a:gd name="connsiteX0" fmla="*/ 18762 w 12224581"/>
              <a:gd name="connsiteY0" fmla="*/ 133003 h 515389"/>
              <a:gd name="connsiteX1" fmla="*/ 4241627 w 12224581"/>
              <a:gd name="connsiteY1" fmla="*/ 33251 h 515389"/>
              <a:gd name="connsiteX2" fmla="*/ 8564246 w 12224581"/>
              <a:gd name="connsiteY2" fmla="*/ 266007 h 515389"/>
              <a:gd name="connsiteX3" fmla="*/ 12205220 w 12224581"/>
              <a:gd name="connsiteY3" fmla="*/ 0 h 515389"/>
              <a:gd name="connsiteX4" fmla="*/ 12218674 w 12224581"/>
              <a:gd name="connsiteY4" fmla="*/ 515389 h 515389"/>
              <a:gd name="connsiteX5" fmla="*/ 2137 w 12224581"/>
              <a:gd name="connsiteY5" fmla="*/ 515389 h 515389"/>
              <a:gd name="connsiteX6" fmla="*/ 18762 w 12224581"/>
              <a:gd name="connsiteY6" fmla="*/ 133003 h 515389"/>
              <a:gd name="connsiteX0" fmla="*/ 18762 w 12218674"/>
              <a:gd name="connsiteY0" fmla="*/ 133003 h 515389"/>
              <a:gd name="connsiteX1" fmla="*/ 4241627 w 12218674"/>
              <a:gd name="connsiteY1" fmla="*/ 33251 h 515389"/>
              <a:gd name="connsiteX2" fmla="*/ 8564246 w 12218674"/>
              <a:gd name="connsiteY2" fmla="*/ 266007 h 515389"/>
              <a:gd name="connsiteX3" fmla="*/ 12205220 w 12218674"/>
              <a:gd name="connsiteY3" fmla="*/ 0 h 515389"/>
              <a:gd name="connsiteX4" fmla="*/ 12218674 w 12218674"/>
              <a:gd name="connsiteY4" fmla="*/ 515389 h 515389"/>
              <a:gd name="connsiteX5" fmla="*/ 2137 w 12218674"/>
              <a:gd name="connsiteY5" fmla="*/ 515389 h 515389"/>
              <a:gd name="connsiteX6" fmla="*/ 18762 w 12218674"/>
              <a:gd name="connsiteY6" fmla="*/ 133003 h 515389"/>
              <a:gd name="connsiteX0" fmla="*/ 18762 w 12218674"/>
              <a:gd name="connsiteY0" fmla="*/ 133003 h 515389"/>
              <a:gd name="connsiteX1" fmla="*/ 4241627 w 12218674"/>
              <a:gd name="connsiteY1" fmla="*/ 33251 h 515389"/>
              <a:gd name="connsiteX2" fmla="*/ 8564246 w 12218674"/>
              <a:gd name="connsiteY2" fmla="*/ 266007 h 515389"/>
              <a:gd name="connsiteX3" fmla="*/ 12211235 w 12218674"/>
              <a:gd name="connsiteY3" fmla="*/ 0 h 515389"/>
              <a:gd name="connsiteX4" fmla="*/ 12218674 w 12218674"/>
              <a:gd name="connsiteY4" fmla="*/ 515389 h 515389"/>
              <a:gd name="connsiteX5" fmla="*/ 2137 w 12218674"/>
              <a:gd name="connsiteY5" fmla="*/ 515389 h 515389"/>
              <a:gd name="connsiteX6" fmla="*/ 18762 w 12218674"/>
              <a:gd name="connsiteY6" fmla="*/ 133003 h 515389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8762 w 12214125"/>
              <a:gd name="connsiteY0" fmla="*/ 133003 h 550791"/>
              <a:gd name="connsiteX1" fmla="*/ 4241627 w 12214125"/>
              <a:gd name="connsiteY1" fmla="*/ 33251 h 550791"/>
              <a:gd name="connsiteX2" fmla="*/ 8564246 w 12214125"/>
              <a:gd name="connsiteY2" fmla="*/ 266007 h 550791"/>
              <a:gd name="connsiteX3" fmla="*/ 12211235 w 12214125"/>
              <a:gd name="connsiteY3" fmla="*/ 0 h 550791"/>
              <a:gd name="connsiteX4" fmla="*/ 12214125 w 12214125"/>
              <a:gd name="connsiteY4" fmla="*/ 510840 h 550791"/>
              <a:gd name="connsiteX5" fmla="*/ 2137 w 12214125"/>
              <a:gd name="connsiteY5" fmla="*/ 515389 h 550791"/>
              <a:gd name="connsiteX6" fmla="*/ 18762 w 12214125"/>
              <a:gd name="connsiteY6" fmla="*/ 133003 h 550791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4472 w 12209835"/>
              <a:gd name="connsiteY0" fmla="*/ 133003 h 519938"/>
              <a:gd name="connsiteX1" fmla="*/ 4237337 w 12209835"/>
              <a:gd name="connsiteY1" fmla="*/ 33251 h 519938"/>
              <a:gd name="connsiteX2" fmla="*/ 8559956 w 12209835"/>
              <a:gd name="connsiteY2" fmla="*/ 266007 h 519938"/>
              <a:gd name="connsiteX3" fmla="*/ 12206945 w 12209835"/>
              <a:gd name="connsiteY3" fmla="*/ 0 h 519938"/>
              <a:gd name="connsiteX4" fmla="*/ 12209835 w 12209835"/>
              <a:gd name="connsiteY4" fmla="*/ 510840 h 519938"/>
              <a:gd name="connsiteX5" fmla="*/ 2397 w 12209835"/>
              <a:gd name="connsiteY5" fmla="*/ 519938 h 519938"/>
              <a:gd name="connsiteX6" fmla="*/ 14472 w 12209835"/>
              <a:gd name="connsiteY6" fmla="*/ 133003 h 519938"/>
              <a:gd name="connsiteX0" fmla="*/ 12075 w 12207438"/>
              <a:gd name="connsiteY0" fmla="*/ 133003 h 519938"/>
              <a:gd name="connsiteX1" fmla="*/ 4234940 w 12207438"/>
              <a:gd name="connsiteY1" fmla="*/ 33251 h 519938"/>
              <a:gd name="connsiteX2" fmla="*/ 8557559 w 12207438"/>
              <a:gd name="connsiteY2" fmla="*/ 266007 h 519938"/>
              <a:gd name="connsiteX3" fmla="*/ 12204548 w 12207438"/>
              <a:gd name="connsiteY3" fmla="*/ 0 h 519938"/>
              <a:gd name="connsiteX4" fmla="*/ 12207438 w 12207438"/>
              <a:gd name="connsiteY4" fmla="*/ 510840 h 519938"/>
              <a:gd name="connsiteX5" fmla="*/ 0 w 12207438"/>
              <a:gd name="connsiteY5" fmla="*/ 519938 h 519938"/>
              <a:gd name="connsiteX6" fmla="*/ 12075 w 12207438"/>
              <a:gd name="connsiteY6" fmla="*/ 133003 h 519938"/>
              <a:gd name="connsiteX0" fmla="*/ 71215 w 12266578"/>
              <a:gd name="connsiteY0" fmla="*/ 133003 h 519938"/>
              <a:gd name="connsiteX1" fmla="*/ 4294080 w 12266578"/>
              <a:gd name="connsiteY1" fmla="*/ 33251 h 519938"/>
              <a:gd name="connsiteX2" fmla="*/ 8616699 w 12266578"/>
              <a:gd name="connsiteY2" fmla="*/ 266007 h 519938"/>
              <a:gd name="connsiteX3" fmla="*/ 12263688 w 12266578"/>
              <a:gd name="connsiteY3" fmla="*/ 0 h 519938"/>
              <a:gd name="connsiteX4" fmla="*/ 12266578 w 12266578"/>
              <a:gd name="connsiteY4" fmla="*/ 510840 h 519938"/>
              <a:gd name="connsiteX5" fmla="*/ 0 w 12266578"/>
              <a:gd name="connsiteY5" fmla="*/ 519938 h 519938"/>
              <a:gd name="connsiteX6" fmla="*/ 71215 w 12266578"/>
              <a:gd name="connsiteY6" fmla="*/ 133003 h 519938"/>
              <a:gd name="connsiteX0" fmla="*/ 2976 w 12198339"/>
              <a:gd name="connsiteY0" fmla="*/ 133003 h 524488"/>
              <a:gd name="connsiteX1" fmla="*/ 4225841 w 12198339"/>
              <a:gd name="connsiteY1" fmla="*/ 33251 h 524488"/>
              <a:gd name="connsiteX2" fmla="*/ 8548460 w 12198339"/>
              <a:gd name="connsiteY2" fmla="*/ 266007 h 524488"/>
              <a:gd name="connsiteX3" fmla="*/ 12195449 w 12198339"/>
              <a:gd name="connsiteY3" fmla="*/ 0 h 524488"/>
              <a:gd name="connsiteX4" fmla="*/ 12198339 w 12198339"/>
              <a:gd name="connsiteY4" fmla="*/ 510840 h 524488"/>
              <a:gd name="connsiteX5" fmla="*/ 0 w 12198339"/>
              <a:gd name="connsiteY5" fmla="*/ 524488 h 524488"/>
              <a:gd name="connsiteX6" fmla="*/ 2976 w 12198339"/>
              <a:gd name="connsiteY6" fmla="*/ 133003 h 524488"/>
              <a:gd name="connsiteX0" fmla="*/ 0 w 12204462"/>
              <a:gd name="connsiteY0" fmla="*/ 137552 h 524488"/>
              <a:gd name="connsiteX1" fmla="*/ 4231964 w 12204462"/>
              <a:gd name="connsiteY1" fmla="*/ 33251 h 524488"/>
              <a:gd name="connsiteX2" fmla="*/ 8554583 w 12204462"/>
              <a:gd name="connsiteY2" fmla="*/ 266007 h 524488"/>
              <a:gd name="connsiteX3" fmla="*/ 12201572 w 12204462"/>
              <a:gd name="connsiteY3" fmla="*/ 0 h 524488"/>
              <a:gd name="connsiteX4" fmla="*/ 12204462 w 12204462"/>
              <a:gd name="connsiteY4" fmla="*/ 510840 h 524488"/>
              <a:gd name="connsiteX5" fmla="*/ 6123 w 12204462"/>
              <a:gd name="connsiteY5" fmla="*/ 524488 h 524488"/>
              <a:gd name="connsiteX6" fmla="*/ 0 w 12204462"/>
              <a:gd name="connsiteY6" fmla="*/ 137552 h 524488"/>
              <a:gd name="connsiteX0" fmla="*/ 26851 w 12231313"/>
              <a:gd name="connsiteY0" fmla="*/ 137552 h 524488"/>
              <a:gd name="connsiteX1" fmla="*/ 4258815 w 12231313"/>
              <a:gd name="connsiteY1" fmla="*/ 33251 h 524488"/>
              <a:gd name="connsiteX2" fmla="*/ 8581434 w 12231313"/>
              <a:gd name="connsiteY2" fmla="*/ 266007 h 524488"/>
              <a:gd name="connsiteX3" fmla="*/ 12228423 w 12231313"/>
              <a:gd name="connsiteY3" fmla="*/ 0 h 524488"/>
              <a:gd name="connsiteX4" fmla="*/ 12231313 w 12231313"/>
              <a:gd name="connsiteY4" fmla="*/ 510840 h 524488"/>
              <a:gd name="connsiteX5" fmla="*/ 32974 w 12231313"/>
              <a:gd name="connsiteY5" fmla="*/ 524488 h 524488"/>
              <a:gd name="connsiteX6" fmla="*/ 26851 w 12231313"/>
              <a:gd name="connsiteY6" fmla="*/ 137552 h 524488"/>
              <a:gd name="connsiteX0" fmla="*/ 0 w 12204462"/>
              <a:gd name="connsiteY0" fmla="*/ 137552 h 524488"/>
              <a:gd name="connsiteX1" fmla="*/ 4231964 w 12204462"/>
              <a:gd name="connsiteY1" fmla="*/ 33251 h 524488"/>
              <a:gd name="connsiteX2" fmla="*/ 8554583 w 12204462"/>
              <a:gd name="connsiteY2" fmla="*/ 266007 h 524488"/>
              <a:gd name="connsiteX3" fmla="*/ 12201572 w 12204462"/>
              <a:gd name="connsiteY3" fmla="*/ 0 h 524488"/>
              <a:gd name="connsiteX4" fmla="*/ 12204462 w 12204462"/>
              <a:gd name="connsiteY4" fmla="*/ 510840 h 524488"/>
              <a:gd name="connsiteX5" fmla="*/ 6123 w 12204462"/>
              <a:gd name="connsiteY5" fmla="*/ 524488 h 524488"/>
              <a:gd name="connsiteX6" fmla="*/ 0 w 12204462"/>
              <a:gd name="connsiteY6" fmla="*/ 137552 h 524488"/>
              <a:gd name="connsiteX0" fmla="*/ 0 w 12204462"/>
              <a:gd name="connsiteY0" fmla="*/ 137552 h 524488"/>
              <a:gd name="connsiteX1" fmla="*/ 4231964 w 12204462"/>
              <a:gd name="connsiteY1" fmla="*/ 33251 h 524488"/>
              <a:gd name="connsiteX2" fmla="*/ 8554583 w 12204462"/>
              <a:gd name="connsiteY2" fmla="*/ 266007 h 524488"/>
              <a:gd name="connsiteX3" fmla="*/ 12201572 w 12204462"/>
              <a:gd name="connsiteY3" fmla="*/ 0 h 524488"/>
              <a:gd name="connsiteX4" fmla="*/ 12204462 w 12204462"/>
              <a:gd name="connsiteY4" fmla="*/ 510840 h 524488"/>
              <a:gd name="connsiteX5" fmla="*/ 6123 w 12204462"/>
              <a:gd name="connsiteY5" fmla="*/ 524488 h 524488"/>
              <a:gd name="connsiteX6" fmla="*/ 0 w 12204462"/>
              <a:gd name="connsiteY6" fmla="*/ 137552 h 524488"/>
              <a:gd name="connsiteX0" fmla="*/ 0 w 12204462"/>
              <a:gd name="connsiteY0" fmla="*/ 160298 h 524488"/>
              <a:gd name="connsiteX1" fmla="*/ 4231964 w 12204462"/>
              <a:gd name="connsiteY1" fmla="*/ 33251 h 524488"/>
              <a:gd name="connsiteX2" fmla="*/ 8554583 w 12204462"/>
              <a:gd name="connsiteY2" fmla="*/ 266007 h 524488"/>
              <a:gd name="connsiteX3" fmla="*/ 12201572 w 12204462"/>
              <a:gd name="connsiteY3" fmla="*/ 0 h 524488"/>
              <a:gd name="connsiteX4" fmla="*/ 12204462 w 12204462"/>
              <a:gd name="connsiteY4" fmla="*/ 510840 h 524488"/>
              <a:gd name="connsiteX5" fmla="*/ 6123 w 12204462"/>
              <a:gd name="connsiteY5" fmla="*/ 524488 h 524488"/>
              <a:gd name="connsiteX6" fmla="*/ 0 w 12204462"/>
              <a:gd name="connsiteY6" fmla="*/ 160298 h 524488"/>
              <a:gd name="connsiteX0" fmla="*/ 197 w 12204659"/>
              <a:gd name="connsiteY0" fmla="*/ 160298 h 524488"/>
              <a:gd name="connsiteX1" fmla="*/ 4232161 w 12204659"/>
              <a:gd name="connsiteY1" fmla="*/ 33251 h 524488"/>
              <a:gd name="connsiteX2" fmla="*/ 8554780 w 12204659"/>
              <a:gd name="connsiteY2" fmla="*/ 266007 h 524488"/>
              <a:gd name="connsiteX3" fmla="*/ 12201769 w 12204659"/>
              <a:gd name="connsiteY3" fmla="*/ 0 h 524488"/>
              <a:gd name="connsiteX4" fmla="*/ 12204659 w 12204659"/>
              <a:gd name="connsiteY4" fmla="*/ 510840 h 524488"/>
              <a:gd name="connsiteX5" fmla="*/ 6320 w 12204659"/>
              <a:gd name="connsiteY5" fmla="*/ 524488 h 524488"/>
              <a:gd name="connsiteX6" fmla="*/ 197 w 12204659"/>
              <a:gd name="connsiteY6" fmla="*/ 160298 h 524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04659" h="524488">
                <a:moveTo>
                  <a:pt x="197" y="160298"/>
                </a:moveTo>
                <a:cubicBezTo>
                  <a:pt x="706779" y="79942"/>
                  <a:pt x="2806397" y="15633"/>
                  <a:pt x="4232161" y="33251"/>
                </a:cubicBezTo>
                <a:cubicBezTo>
                  <a:pt x="5657925" y="50869"/>
                  <a:pt x="7226512" y="271549"/>
                  <a:pt x="8554780" y="266007"/>
                </a:cubicBezTo>
                <a:cubicBezTo>
                  <a:pt x="9883048" y="260465"/>
                  <a:pt x="11573648" y="138909"/>
                  <a:pt x="12201769" y="0"/>
                </a:cubicBezTo>
                <a:cubicBezTo>
                  <a:pt x="12198232" y="222037"/>
                  <a:pt x="12200448" y="300703"/>
                  <a:pt x="12204659" y="510840"/>
                </a:cubicBezTo>
                <a:lnTo>
                  <a:pt x="6320" y="524488"/>
                </a:lnTo>
                <a:cubicBezTo>
                  <a:pt x="4421" y="293856"/>
                  <a:pt x="-1108" y="288563"/>
                  <a:pt x="197" y="160298"/>
                </a:cubicBezTo>
                <a:close/>
              </a:path>
            </a:pathLst>
          </a:custGeom>
          <a:solidFill>
            <a:srgbClr val="CE2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1781702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ción Rojo Vivo: Fotografía Comple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35ED1CA-32D7-6543-922D-0C4F67C8C42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2700" y="0"/>
            <a:ext cx="12204700" cy="6858000"/>
          </a:xfrm>
        </p:spPr>
        <p:txBody>
          <a:bodyPr/>
          <a:lstStyle/>
          <a:p>
            <a:endParaRPr lang="es-ES_tradnl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17D13E50-AA43-3645-82B4-ACBD65A01A6C}"/>
              </a:ext>
            </a:extLst>
          </p:cNvPr>
          <p:cNvSpPr/>
          <p:nvPr userDrawn="1"/>
        </p:nvSpPr>
        <p:spPr>
          <a:xfrm flipH="1">
            <a:off x="-12659" y="6333512"/>
            <a:ext cx="12204659" cy="524488"/>
          </a:xfrm>
          <a:custGeom>
            <a:avLst/>
            <a:gdLst>
              <a:gd name="connsiteX0" fmla="*/ 1089562 w 14318616"/>
              <a:gd name="connsiteY0" fmla="*/ 136929 h 575730"/>
              <a:gd name="connsiteX1" fmla="*/ 5312427 w 14318616"/>
              <a:gd name="connsiteY1" fmla="*/ 37177 h 575730"/>
              <a:gd name="connsiteX2" fmla="*/ 9635046 w 14318616"/>
              <a:gd name="connsiteY2" fmla="*/ 269933 h 575730"/>
              <a:gd name="connsiteX3" fmla="*/ 13276020 w 14318616"/>
              <a:gd name="connsiteY3" fmla="*/ 3926 h 575730"/>
              <a:gd name="connsiteX4" fmla="*/ 13259395 w 14318616"/>
              <a:gd name="connsiteY4" fmla="*/ 519315 h 575730"/>
              <a:gd name="connsiteX5" fmla="*/ 1072937 w 14318616"/>
              <a:gd name="connsiteY5" fmla="*/ 519315 h 575730"/>
              <a:gd name="connsiteX6" fmla="*/ 1089562 w 14318616"/>
              <a:gd name="connsiteY6" fmla="*/ 136929 h 575730"/>
              <a:gd name="connsiteX0" fmla="*/ 1089562 w 14318616"/>
              <a:gd name="connsiteY0" fmla="*/ 136929 h 575730"/>
              <a:gd name="connsiteX1" fmla="*/ 5312427 w 14318616"/>
              <a:gd name="connsiteY1" fmla="*/ 37177 h 575730"/>
              <a:gd name="connsiteX2" fmla="*/ 9635046 w 14318616"/>
              <a:gd name="connsiteY2" fmla="*/ 269933 h 575730"/>
              <a:gd name="connsiteX3" fmla="*/ 13276020 w 14318616"/>
              <a:gd name="connsiteY3" fmla="*/ 3926 h 575730"/>
              <a:gd name="connsiteX4" fmla="*/ 13259395 w 14318616"/>
              <a:gd name="connsiteY4" fmla="*/ 519315 h 575730"/>
              <a:gd name="connsiteX5" fmla="*/ 1072937 w 14318616"/>
              <a:gd name="connsiteY5" fmla="*/ 519315 h 575730"/>
              <a:gd name="connsiteX6" fmla="*/ 1089562 w 14318616"/>
              <a:gd name="connsiteY6" fmla="*/ 136929 h 575730"/>
              <a:gd name="connsiteX0" fmla="*/ 910858 w 14139912"/>
              <a:gd name="connsiteY0" fmla="*/ 136929 h 575730"/>
              <a:gd name="connsiteX1" fmla="*/ 5133723 w 14139912"/>
              <a:gd name="connsiteY1" fmla="*/ 37177 h 575730"/>
              <a:gd name="connsiteX2" fmla="*/ 9456342 w 14139912"/>
              <a:gd name="connsiteY2" fmla="*/ 269933 h 575730"/>
              <a:gd name="connsiteX3" fmla="*/ 13097316 w 14139912"/>
              <a:gd name="connsiteY3" fmla="*/ 3926 h 575730"/>
              <a:gd name="connsiteX4" fmla="*/ 13080691 w 14139912"/>
              <a:gd name="connsiteY4" fmla="*/ 519315 h 575730"/>
              <a:gd name="connsiteX5" fmla="*/ 894233 w 14139912"/>
              <a:gd name="connsiteY5" fmla="*/ 519315 h 575730"/>
              <a:gd name="connsiteX6" fmla="*/ 910858 w 14139912"/>
              <a:gd name="connsiteY6" fmla="*/ 136929 h 575730"/>
              <a:gd name="connsiteX0" fmla="*/ 910858 w 14139912"/>
              <a:gd name="connsiteY0" fmla="*/ 136929 h 575730"/>
              <a:gd name="connsiteX1" fmla="*/ 5133723 w 14139912"/>
              <a:gd name="connsiteY1" fmla="*/ 37177 h 575730"/>
              <a:gd name="connsiteX2" fmla="*/ 9456342 w 14139912"/>
              <a:gd name="connsiteY2" fmla="*/ 269933 h 575730"/>
              <a:gd name="connsiteX3" fmla="*/ 13097316 w 14139912"/>
              <a:gd name="connsiteY3" fmla="*/ 3926 h 575730"/>
              <a:gd name="connsiteX4" fmla="*/ 13080691 w 14139912"/>
              <a:gd name="connsiteY4" fmla="*/ 519315 h 575730"/>
              <a:gd name="connsiteX5" fmla="*/ 894233 w 14139912"/>
              <a:gd name="connsiteY5" fmla="*/ 519315 h 575730"/>
              <a:gd name="connsiteX6" fmla="*/ 910858 w 14139912"/>
              <a:gd name="connsiteY6" fmla="*/ 136929 h 575730"/>
              <a:gd name="connsiteX0" fmla="*/ 18762 w 13247816"/>
              <a:gd name="connsiteY0" fmla="*/ 136929 h 575730"/>
              <a:gd name="connsiteX1" fmla="*/ 4241627 w 13247816"/>
              <a:gd name="connsiteY1" fmla="*/ 37177 h 575730"/>
              <a:gd name="connsiteX2" fmla="*/ 8564246 w 13247816"/>
              <a:gd name="connsiteY2" fmla="*/ 269933 h 575730"/>
              <a:gd name="connsiteX3" fmla="*/ 12205220 w 13247816"/>
              <a:gd name="connsiteY3" fmla="*/ 3926 h 575730"/>
              <a:gd name="connsiteX4" fmla="*/ 12188595 w 13247816"/>
              <a:gd name="connsiteY4" fmla="*/ 519315 h 575730"/>
              <a:gd name="connsiteX5" fmla="*/ 2137 w 13247816"/>
              <a:gd name="connsiteY5" fmla="*/ 519315 h 575730"/>
              <a:gd name="connsiteX6" fmla="*/ 18762 w 13247816"/>
              <a:gd name="connsiteY6" fmla="*/ 136929 h 575730"/>
              <a:gd name="connsiteX0" fmla="*/ 18762 w 13247816"/>
              <a:gd name="connsiteY0" fmla="*/ 136929 h 558827"/>
              <a:gd name="connsiteX1" fmla="*/ 4241627 w 13247816"/>
              <a:gd name="connsiteY1" fmla="*/ 37177 h 558827"/>
              <a:gd name="connsiteX2" fmla="*/ 8564246 w 13247816"/>
              <a:gd name="connsiteY2" fmla="*/ 269933 h 558827"/>
              <a:gd name="connsiteX3" fmla="*/ 12205220 w 13247816"/>
              <a:gd name="connsiteY3" fmla="*/ 3926 h 558827"/>
              <a:gd name="connsiteX4" fmla="*/ 12188595 w 13247816"/>
              <a:gd name="connsiteY4" fmla="*/ 519315 h 558827"/>
              <a:gd name="connsiteX5" fmla="*/ 2137 w 13247816"/>
              <a:gd name="connsiteY5" fmla="*/ 519315 h 558827"/>
              <a:gd name="connsiteX6" fmla="*/ 18762 w 13247816"/>
              <a:gd name="connsiteY6" fmla="*/ 136929 h 558827"/>
              <a:gd name="connsiteX0" fmla="*/ 18762 w 13247816"/>
              <a:gd name="connsiteY0" fmla="*/ 136929 h 558827"/>
              <a:gd name="connsiteX1" fmla="*/ 4241627 w 13247816"/>
              <a:gd name="connsiteY1" fmla="*/ 37177 h 558827"/>
              <a:gd name="connsiteX2" fmla="*/ 8564246 w 13247816"/>
              <a:gd name="connsiteY2" fmla="*/ 269933 h 558827"/>
              <a:gd name="connsiteX3" fmla="*/ 12205220 w 13247816"/>
              <a:gd name="connsiteY3" fmla="*/ 3926 h 558827"/>
              <a:gd name="connsiteX4" fmla="*/ 12188595 w 13247816"/>
              <a:gd name="connsiteY4" fmla="*/ 519315 h 558827"/>
              <a:gd name="connsiteX5" fmla="*/ 2137 w 13247816"/>
              <a:gd name="connsiteY5" fmla="*/ 519315 h 558827"/>
              <a:gd name="connsiteX6" fmla="*/ 18762 w 13247816"/>
              <a:gd name="connsiteY6" fmla="*/ 136929 h 558827"/>
              <a:gd name="connsiteX0" fmla="*/ 18762 w 13247816"/>
              <a:gd name="connsiteY0" fmla="*/ 136929 h 519315"/>
              <a:gd name="connsiteX1" fmla="*/ 4241627 w 13247816"/>
              <a:gd name="connsiteY1" fmla="*/ 37177 h 519315"/>
              <a:gd name="connsiteX2" fmla="*/ 8564246 w 13247816"/>
              <a:gd name="connsiteY2" fmla="*/ 269933 h 519315"/>
              <a:gd name="connsiteX3" fmla="*/ 12205220 w 13247816"/>
              <a:gd name="connsiteY3" fmla="*/ 3926 h 519315"/>
              <a:gd name="connsiteX4" fmla="*/ 12188595 w 13247816"/>
              <a:gd name="connsiteY4" fmla="*/ 519315 h 519315"/>
              <a:gd name="connsiteX5" fmla="*/ 2137 w 13247816"/>
              <a:gd name="connsiteY5" fmla="*/ 519315 h 519315"/>
              <a:gd name="connsiteX6" fmla="*/ 18762 w 13247816"/>
              <a:gd name="connsiteY6" fmla="*/ 136929 h 519315"/>
              <a:gd name="connsiteX0" fmla="*/ 18762 w 12473792"/>
              <a:gd name="connsiteY0" fmla="*/ 136929 h 519315"/>
              <a:gd name="connsiteX1" fmla="*/ 4241627 w 12473792"/>
              <a:gd name="connsiteY1" fmla="*/ 37177 h 519315"/>
              <a:gd name="connsiteX2" fmla="*/ 8564246 w 12473792"/>
              <a:gd name="connsiteY2" fmla="*/ 269933 h 519315"/>
              <a:gd name="connsiteX3" fmla="*/ 12205220 w 12473792"/>
              <a:gd name="connsiteY3" fmla="*/ 3926 h 519315"/>
              <a:gd name="connsiteX4" fmla="*/ 12188595 w 12473792"/>
              <a:gd name="connsiteY4" fmla="*/ 519315 h 519315"/>
              <a:gd name="connsiteX5" fmla="*/ 2137 w 12473792"/>
              <a:gd name="connsiteY5" fmla="*/ 519315 h 519315"/>
              <a:gd name="connsiteX6" fmla="*/ 18762 w 12473792"/>
              <a:gd name="connsiteY6" fmla="*/ 136929 h 519315"/>
              <a:gd name="connsiteX0" fmla="*/ 18762 w 12473792"/>
              <a:gd name="connsiteY0" fmla="*/ 136929 h 519315"/>
              <a:gd name="connsiteX1" fmla="*/ 4241627 w 12473792"/>
              <a:gd name="connsiteY1" fmla="*/ 37177 h 519315"/>
              <a:gd name="connsiteX2" fmla="*/ 8564246 w 12473792"/>
              <a:gd name="connsiteY2" fmla="*/ 269933 h 519315"/>
              <a:gd name="connsiteX3" fmla="*/ 12205220 w 12473792"/>
              <a:gd name="connsiteY3" fmla="*/ 3926 h 519315"/>
              <a:gd name="connsiteX4" fmla="*/ 12188595 w 12473792"/>
              <a:gd name="connsiteY4" fmla="*/ 519315 h 519315"/>
              <a:gd name="connsiteX5" fmla="*/ 2137 w 12473792"/>
              <a:gd name="connsiteY5" fmla="*/ 519315 h 519315"/>
              <a:gd name="connsiteX6" fmla="*/ 18762 w 12473792"/>
              <a:gd name="connsiteY6" fmla="*/ 136929 h 519315"/>
              <a:gd name="connsiteX0" fmla="*/ 18762 w 12205220"/>
              <a:gd name="connsiteY0" fmla="*/ 136929 h 519315"/>
              <a:gd name="connsiteX1" fmla="*/ 4241627 w 12205220"/>
              <a:gd name="connsiteY1" fmla="*/ 37177 h 519315"/>
              <a:gd name="connsiteX2" fmla="*/ 8564246 w 12205220"/>
              <a:gd name="connsiteY2" fmla="*/ 269933 h 519315"/>
              <a:gd name="connsiteX3" fmla="*/ 12205220 w 12205220"/>
              <a:gd name="connsiteY3" fmla="*/ 3926 h 519315"/>
              <a:gd name="connsiteX4" fmla="*/ 12188595 w 12205220"/>
              <a:gd name="connsiteY4" fmla="*/ 519315 h 519315"/>
              <a:gd name="connsiteX5" fmla="*/ 2137 w 12205220"/>
              <a:gd name="connsiteY5" fmla="*/ 519315 h 519315"/>
              <a:gd name="connsiteX6" fmla="*/ 18762 w 12205220"/>
              <a:gd name="connsiteY6" fmla="*/ 136929 h 519315"/>
              <a:gd name="connsiteX0" fmla="*/ 18762 w 12205220"/>
              <a:gd name="connsiteY0" fmla="*/ 133003 h 515389"/>
              <a:gd name="connsiteX1" fmla="*/ 4241627 w 12205220"/>
              <a:gd name="connsiteY1" fmla="*/ 33251 h 515389"/>
              <a:gd name="connsiteX2" fmla="*/ 8564246 w 12205220"/>
              <a:gd name="connsiteY2" fmla="*/ 266007 h 515389"/>
              <a:gd name="connsiteX3" fmla="*/ 12205220 w 12205220"/>
              <a:gd name="connsiteY3" fmla="*/ 0 h 515389"/>
              <a:gd name="connsiteX4" fmla="*/ 12188595 w 12205220"/>
              <a:gd name="connsiteY4" fmla="*/ 515389 h 515389"/>
              <a:gd name="connsiteX5" fmla="*/ 2137 w 12205220"/>
              <a:gd name="connsiteY5" fmla="*/ 515389 h 515389"/>
              <a:gd name="connsiteX6" fmla="*/ 18762 w 12205220"/>
              <a:gd name="connsiteY6" fmla="*/ 133003 h 515389"/>
              <a:gd name="connsiteX0" fmla="*/ 18762 w 12224581"/>
              <a:gd name="connsiteY0" fmla="*/ 133003 h 515389"/>
              <a:gd name="connsiteX1" fmla="*/ 4241627 w 12224581"/>
              <a:gd name="connsiteY1" fmla="*/ 33251 h 515389"/>
              <a:gd name="connsiteX2" fmla="*/ 8564246 w 12224581"/>
              <a:gd name="connsiteY2" fmla="*/ 266007 h 515389"/>
              <a:gd name="connsiteX3" fmla="*/ 12205220 w 12224581"/>
              <a:gd name="connsiteY3" fmla="*/ 0 h 515389"/>
              <a:gd name="connsiteX4" fmla="*/ 12218674 w 12224581"/>
              <a:gd name="connsiteY4" fmla="*/ 515389 h 515389"/>
              <a:gd name="connsiteX5" fmla="*/ 2137 w 12224581"/>
              <a:gd name="connsiteY5" fmla="*/ 515389 h 515389"/>
              <a:gd name="connsiteX6" fmla="*/ 18762 w 12224581"/>
              <a:gd name="connsiteY6" fmla="*/ 133003 h 515389"/>
              <a:gd name="connsiteX0" fmla="*/ 18762 w 12218674"/>
              <a:gd name="connsiteY0" fmla="*/ 133003 h 515389"/>
              <a:gd name="connsiteX1" fmla="*/ 4241627 w 12218674"/>
              <a:gd name="connsiteY1" fmla="*/ 33251 h 515389"/>
              <a:gd name="connsiteX2" fmla="*/ 8564246 w 12218674"/>
              <a:gd name="connsiteY2" fmla="*/ 266007 h 515389"/>
              <a:gd name="connsiteX3" fmla="*/ 12205220 w 12218674"/>
              <a:gd name="connsiteY3" fmla="*/ 0 h 515389"/>
              <a:gd name="connsiteX4" fmla="*/ 12218674 w 12218674"/>
              <a:gd name="connsiteY4" fmla="*/ 515389 h 515389"/>
              <a:gd name="connsiteX5" fmla="*/ 2137 w 12218674"/>
              <a:gd name="connsiteY5" fmla="*/ 515389 h 515389"/>
              <a:gd name="connsiteX6" fmla="*/ 18762 w 12218674"/>
              <a:gd name="connsiteY6" fmla="*/ 133003 h 515389"/>
              <a:gd name="connsiteX0" fmla="*/ 18762 w 12218674"/>
              <a:gd name="connsiteY0" fmla="*/ 133003 h 515389"/>
              <a:gd name="connsiteX1" fmla="*/ 4241627 w 12218674"/>
              <a:gd name="connsiteY1" fmla="*/ 33251 h 515389"/>
              <a:gd name="connsiteX2" fmla="*/ 8564246 w 12218674"/>
              <a:gd name="connsiteY2" fmla="*/ 266007 h 515389"/>
              <a:gd name="connsiteX3" fmla="*/ 12211235 w 12218674"/>
              <a:gd name="connsiteY3" fmla="*/ 0 h 515389"/>
              <a:gd name="connsiteX4" fmla="*/ 12218674 w 12218674"/>
              <a:gd name="connsiteY4" fmla="*/ 515389 h 515389"/>
              <a:gd name="connsiteX5" fmla="*/ 2137 w 12218674"/>
              <a:gd name="connsiteY5" fmla="*/ 515389 h 515389"/>
              <a:gd name="connsiteX6" fmla="*/ 18762 w 12218674"/>
              <a:gd name="connsiteY6" fmla="*/ 133003 h 515389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8762 w 12214125"/>
              <a:gd name="connsiteY0" fmla="*/ 133003 h 550791"/>
              <a:gd name="connsiteX1" fmla="*/ 4241627 w 12214125"/>
              <a:gd name="connsiteY1" fmla="*/ 33251 h 550791"/>
              <a:gd name="connsiteX2" fmla="*/ 8564246 w 12214125"/>
              <a:gd name="connsiteY2" fmla="*/ 266007 h 550791"/>
              <a:gd name="connsiteX3" fmla="*/ 12211235 w 12214125"/>
              <a:gd name="connsiteY3" fmla="*/ 0 h 550791"/>
              <a:gd name="connsiteX4" fmla="*/ 12214125 w 12214125"/>
              <a:gd name="connsiteY4" fmla="*/ 510840 h 550791"/>
              <a:gd name="connsiteX5" fmla="*/ 2137 w 12214125"/>
              <a:gd name="connsiteY5" fmla="*/ 515389 h 550791"/>
              <a:gd name="connsiteX6" fmla="*/ 18762 w 12214125"/>
              <a:gd name="connsiteY6" fmla="*/ 133003 h 550791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4472 w 12209835"/>
              <a:gd name="connsiteY0" fmla="*/ 133003 h 519938"/>
              <a:gd name="connsiteX1" fmla="*/ 4237337 w 12209835"/>
              <a:gd name="connsiteY1" fmla="*/ 33251 h 519938"/>
              <a:gd name="connsiteX2" fmla="*/ 8559956 w 12209835"/>
              <a:gd name="connsiteY2" fmla="*/ 266007 h 519938"/>
              <a:gd name="connsiteX3" fmla="*/ 12206945 w 12209835"/>
              <a:gd name="connsiteY3" fmla="*/ 0 h 519938"/>
              <a:gd name="connsiteX4" fmla="*/ 12209835 w 12209835"/>
              <a:gd name="connsiteY4" fmla="*/ 510840 h 519938"/>
              <a:gd name="connsiteX5" fmla="*/ 2397 w 12209835"/>
              <a:gd name="connsiteY5" fmla="*/ 519938 h 519938"/>
              <a:gd name="connsiteX6" fmla="*/ 14472 w 12209835"/>
              <a:gd name="connsiteY6" fmla="*/ 133003 h 519938"/>
              <a:gd name="connsiteX0" fmla="*/ 12075 w 12207438"/>
              <a:gd name="connsiteY0" fmla="*/ 133003 h 519938"/>
              <a:gd name="connsiteX1" fmla="*/ 4234940 w 12207438"/>
              <a:gd name="connsiteY1" fmla="*/ 33251 h 519938"/>
              <a:gd name="connsiteX2" fmla="*/ 8557559 w 12207438"/>
              <a:gd name="connsiteY2" fmla="*/ 266007 h 519938"/>
              <a:gd name="connsiteX3" fmla="*/ 12204548 w 12207438"/>
              <a:gd name="connsiteY3" fmla="*/ 0 h 519938"/>
              <a:gd name="connsiteX4" fmla="*/ 12207438 w 12207438"/>
              <a:gd name="connsiteY4" fmla="*/ 510840 h 519938"/>
              <a:gd name="connsiteX5" fmla="*/ 0 w 12207438"/>
              <a:gd name="connsiteY5" fmla="*/ 519938 h 519938"/>
              <a:gd name="connsiteX6" fmla="*/ 12075 w 12207438"/>
              <a:gd name="connsiteY6" fmla="*/ 133003 h 519938"/>
              <a:gd name="connsiteX0" fmla="*/ 71215 w 12266578"/>
              <a:gd name="connsiteY0" fmla="*/ 133003 h 519938"/>
              <a:gd name="connsiteX1" fmla="*/ 4294080 w 12266578"/>
              <a:gd name="connsiteY1" fmla="*/ 33251 h 519938"/>
              <a:gd name="connsiteX2" fmla="*/ 8616699 w 12266578"/>
              <a:gd name="connsiteY2" fmla="*/ 266007 h 519938"/>
              <a:gd name="connsiteX3" fmla="*/ 12263688 w 12266578"/>
              <a:gd name="connsiteY3" fmla="*/ 0 h 519938"/>
              <a:gd name="connsiteX4" fmla="*/ 12266578 w 12266578"/>
              <a:gd name="connsiteY4" fmla="*/ 510840 h 519938"/>
              <a:gd name="connsiteX5" fmla="*/ 0 w 12266578"/>
              <a:gd name="connsiteY5" fmla="*/ 519938 h 519938"/>
              <a:gd name="connsiteX6" fmla="*/ 71215 w 12266578"/>
              <a:gd name="connsiteY6" fmla="*/ 133003 h 519938"/>
              <a:gd name="connsiteX0" fmla="*/ 2976 w 12198339"/>
              <a:gd name="connsiteY0" fmla="*/ 133003 h 524488"/>
              <a:gd name="connsiteX1" fmla="*/ 4225841 w 12198339"/>
              <a:gd name="connsiteY1" fmla="*/ 33251 h 524488"/>
              <a:gd name="connsiteX2" fmla="*/ 8548460 w 12198339"/>
              <a:gd name="connsiteY2" fmla="*/ 266007 h 524488"/>
              <a:gd name="connsiteX3" fmla="*/ 12195449 w 12198339"/>
              <a:gd name="connsiteY3" fmla="*/ 0 h 524488"/>
              <a:gd name="connsiteX4" fmla="*/ 12198339 w 12198339"/>
              <a:gd name="connsiteY4" fmla="*/ 510840 h 524488"/>
              <a:gd name="connsiteX5" fmla="*/ 0 w 12198339"/>
              <a:gd name="connsiteY5" fmla="*/ 524488 h 524488"/>
              <a:gd name="connsiteX6" fmla="*/ 2976 w 12198339"/>
              <a:gd name="connsiteY6" fmla="*/ 133003 h 524488"/>
              <a:gd name="connsiteX0" fmla="*/ 0 w 12204462"/>
              <a:gd name="connsiteY0" fmla="*/ 137552 h 524488"/>
              <a:gd name="connsiteX1" fmla="*/ 4231964 w 12204462"/>
              <a:gd name="connsiteY1" fmla="*/ 33251 h 524488"/>
              <a:gd name="connsiteX2" fmla="*/ 8554583 w 12204462"/>
              <a:gd name="connsiteY2" fmla="*/ 266007 h 524488"/>
              <a:gd name="connsiteX3" fmla="*/ 12201572 w 12204462"/>
              <a:gd name="connsiteY3" fmla="*/ 0 h 524488"/>
              <a:gd name="connsiteX4" fmla="*/ 12204462 w 12204462"/>
              <a:gd name="connsiteY4" fmla="*/ 510840 h 524488"/>
              <a:gd name="connsiteX5" fmla="*/ 6123 w 12204462"/>
              <a:gd name="connsiteY5" fmla="*/ 524488 h 524488"/>
              <a:gd name="connsiteX6" fmla="*/ 0 w 12204462"/>
              <a:gd name="connsiteY6" fmla="*/ 137552 h 524488"/>
              <a:gd name="connsiteX0" fmla="*/ 26851 w 12231313"/>
              <a:gd name="connsiteY0" fmla="*/ 137552 h 524488"/>
              <a:gd name="connsiteX1" fmla="*/ 4258815 w 12231313"/>
              <a:gd name="connsiteY1" fmla="*/ 33251 h 524488"/>
              <a:gd name="connsiteX2" fmla="*/ 8581434 w 12231313"/>
              <a:gd name="connsiteY2" fmla="*/ 266007 h 524488"/>
              <a:gd name="connsiteX3" fmla="*/ 12228423 w 12231313"/>
              <a:gd name="connsiteY3" fmla="*/ 0 h 524488"/>
              <a:gd name="connsiteX4" fmla="*/ 12231313 w 12231313"/>
              <a:gd name="connsiteY4" fmla="*/ 510840 h 524488"/>
              <a:gd name="connsiteX5" fmla="*/ 32974 w 12231313"/>
              <a:gd name="connsiteY5" fmla="*/ 524488 h 524488"/>
              <a:gd name="connsiteX6" fmla="*/ 26851 w 12231313"/>
              <a:gd name="connsiteY6" fmla="*/ 137552 h 524488"/>
              <a:gd name="connsiteX0" fmla="*/ 0 w 12204462"/>
              <a:gd name="connsiteY0" fmla="*/ 137552 h 524488"/>
              <a:gd name="connsiteX1" fmla="*/ 4231964 w 12204462"/>
              <a:gd name="connsiteY1" fmla="*/ 33251 h 524488"/>
              <a:gd name="connsiteX2" fmla="*/ 8554583 w 12204462"/>
              <a:gd name="connsiteY2" fmla="*/ 266007 h 524488"/>
              <a:gd name="connsiteX3" fmla="*/ 12201572 w 12204462"/>
              <a:gd name="connsiteY3" fmla="*/ 0 h 524488"/>
              <a:gd name="connsiteX4" fmla="*/ 12204462 w 12204462"/>
              <a:gd name="connsiteY4" fmla="*/ 510840 h 524488"/>
              <a:gd name="connsiteX5" fmla="*/ 6123 w 12204462"/>
              <a:gd name="connsiteY5" fmla="*/ 524488 h 524488"/>
              <a:gd name="connsiteX6" fmla="*/ 0 w 12204462"/>
              <a:gd name="connsiteY6" fmla="*/ 137552 h 524488"/>
              <a:gd name="connsiteX0" fmla="*/ 0 w 12204462"/>
              <a:gd name="connsiteY0" fmla="*/ 137552 h 524488"/>
              <a:gd name="connsiteX1" fmla="*/ 4231964 w 12204462"/>
              <a:gd name="connsiteY1" fmla="*/ 33251 h 524488"/>
              <a:gd name="connsiteX2" fmla="*/ 8554583 w 12204462"/>
              <a:gd name="connsiteY2" fmla="*/ 266007 h 524488"/>
              <a:gd name="connsiteX3" fmla="*/ 12201572 w 12204462"/>
              <a:gd name="connsiteY3" fmla="*/ 0 h 524488"/>
              <a:gd name="connsiteX4" fmla="*/ 12204462 w 12204462"/>
              <a:gd name="connsiteY4" fmla="*/ 510840 h 524488"/>
              <a:gd name="connsiteX5" fmla="*/ 6123 w 12204462"/>
              <a:gd name="connsiteY5" fmla="*/ 524488 h 524488"/>
              <a:gd name="connsiteX6" fmla="*/ 0 w 12204462"/>
              <a:gd name="connsiteY6" fmla="*/ 137552 h 524488"/>
              <a:gd name="connsiteX0" fmla="*/ 0 w 12204462"/>
              <a:gd name="connsiteY0" fmla="*/ 160298 h 524488"/>
              <a:gd name="connsiteX1" fmla="*/ 4231964 w 12204462"/>
              <a:gd name="connsiteY1" fmla="*/ 33251 h 524488"/>
              <a:gd name="connsiteX2" fmla="*/ 8554583 w 12204462"/>
              <a:gd name="connsiteY2" fmla="*/ 266007 h 524488"/>
              <a:gd name="connsiteX3" fmla="*/ 12201572 w 12204462"/>
              <a:gd name="connsiteY3" fmla="*/ 0 h 524488"/>
              <a:gd name="connsiteX4" fmla="*/ 12204462 w 12204462"/>
              <a:gd name="connsiteY4" fmla="*/ 510840 h 524488"/>
              <a:gd name="connsiteX5" fmla="*/ 6123 w 12204462"/>
              <a:gd name="connsiteY5" fmla="*/ 524488 h 524488"/>
              <a:gd name="connsiteX6" fmla="*/ 0 w 12204462"/>
              <a:gd name="connsiteY6" fmla="*/ 160298 h 524488"/>
              <a:gd name="connsiteX0" fmla="*/ 197 w 12204659"/>
              <a:gd name="connsiteY0" fmla="*/ 160298 h 524488"/>
              <a:gd name="connsiteX1" fmla="*/ 4232161 w 12204659"/>
              <a:gd name="connsiteY1" fmla="*/ 33251 h 524488"/>
              <a:gd name="connsiteX2" fmla="*/ 8554780 w 12204659"/>
              <a:gd name="connsiteY2" fmla="*/ 266007 h 524488"/>
              <a:gd name="connsiteX3" fmla="*/ 12201769 w 12204659"/>
              <a:gd name="connsiteY3" fmla="*/ 0 h 524488"/>
              <a:gd name="connsiteX4" fmla="*/ 12204659 w 12204659"/>
              <a:gd name="connsiteY4" fmla="*/ 510840 h 524488"/>
              <a:gd name="connsiteX5" fmla="*/ 6320 w 12204659"/>
              <a:gd name="connsiteY5" fmla="*/ 524488 h 524488"/>
              <a:gd name="connsiteX6" fmla="*/ 197 w 12204659"/>
              <a:gd name="connsiteY6" fmla="*/ 160298 h 524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04659" h="524488">
                <a:moveTo>
                  <a:pt x="197" y="160298"/>
                </a:moveTo>
                <a:cubicBezTo>
                  <a:pt x="706779" y="79942"/>
                  <a:pt x="2806397" y="15633"/>
                  <a:pt x="4232161" y="33251"/>
                </a:cubicBezTo>
                <a:cubicBezTo>
                  <a:pt x="5657925" y="50869"/>
                  <a:pt x="7226512" y="271549"/>
                  <a:pt x="8554780" y="266007"/>
                </a:cubicBezTo>
                <a:cubicBezTo>
                  <a:pt x="9883048" y="260465"/>
                  <a:pt x="11573648" y="138909"/>
                  <a:pt x="12201769" y="0"/>
                </a:cubicBezTo>
                <a:cubicBezTo>
                  <a:pt x="12198232" y="222037"/>
                  <a:pt x="12200448" y="300703"/>
                  <a:pt x="12204659" y="510840"/>
                </a:cubicBezTo>
                <a:lnTo>
                  <a:pt x="6320" y="524488"/>
                </a:lnTo>
                <a:cubicBezTo>
                  <a:pt x="4421" y="293856"/>
                  <a:pt x="-1108" y="288563"/>
                  <a:pt x="197" y="160298"/>
                </a:cubicBezTo>
                <a:close/>
              </a:path>
            </a:pathLst>
          </a:custGeom>
          <a:solidFill>
            <a:srgbClr val="B41C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C571C5A2-48B6-674A-8715-E055C8505C98}"/>
              </a:ext>
            </a:extLst>
          </p:cNvPr>
          <p:cNvSpPr/>
          <p:nvPr userDrawn="1"/>
        </p:nvSpPr>
        <p:spPr>
          <a:xfrm>
            <a:off x="-9297" y="6350924"/>
            <a:ext cx="12204659" cy="524488"/>
          </a:xfrm>
          <a:custGeom>
            <a:avLst/>
            <a:gdLst>
              <a:gd name="connsiteX0" fmla="*/ 1089562 w 14318616"/>
              <a:gd name="connsiteY0" fmla="*/ 136929 h 575730"/>
              <a:gd name="connsiteX1" fmla="*/ 5312427 w 14318616"/>
              <a:gd name="connsiteY1" fmla="*/ 37177 h 575730"/>
              <a:gd name="connsiteX2" fmla="*/ 9635046 w 14318616"/>
              <a:gd name="connsiteY2" fmla="*/ 269933 h 575730"/>
              <a:gd name="connsiteX3" fmla="*/ 13276020 w 14318616"/>
              <a:gd name="connsiteY3" fmla="*/ 3926 h 575730"/>
              <a:gd name="connsiteX4" fmla="*/ 13259395 w 14318616"/>
              <a:gd name="connsiteY4" fmla="*/ 519315 h 575730"/>
              <a:gd name="connsiteX5" fmla="*/ 1072937 w 14318616"/>
              <a:gd name="connsiteY5" fmla="*/ 519315 h 575730"/>
              <a:gd name="connsiteX6" fmla="*/ 1089562 w 14318616"/>
              <a:gd name="connsiteY6" fmla="*/ 136929 h 575730"/>
              <a:gd name="connsiteX0" fmla="*/ 1089562 w 14318616"/>
              <a:gd name="connsiteY0" fmla="*/ 136929 h 575730"/>
              <a:gd name="connsiteX1" fmla="*/ 5312427 w 14318616"/>
              <a:gd name="connsiteY1" fmla="*/ 37177 h 575730"/>
              <a:gd name="connsiteX2" fmla="*/ 9635046 w 14318616"/>
              <a:gd name="connsiteY2" fmla="*/ 269933 h 575730"/>
              <a:gd name="connsiteX3" fmla="*/ 13276020 w 14318616"/>
              <a:gd name="connsiteY3" fmla="*/ 3926 h 575730"/>
              <a:gd name="connsiteX4" fmla="*/ 13259395 w 14318616"/>
              <a:gd name="connsiteY4" fmla="*/ 519315 h 575730"/>
              <a:gd name="connsiteX5" fmla="*/ 1072937 w 14318616"/>
              <a:gd name="connsiteY5" fmla="*/ 519315 h 575730"/>
              <a:gd name="connsiteX6" fmla="*/ 1089562 w 14318616"/>
              <a:gd name="connsiteY6" fmla="*/ 136929 h 575730"/>
              <a:gd name="connsiteX0" fmla="*/ 910858 w 14139912"/>
              <a:gd name="connsiteY0" fmla="*/ 136929 h 575730"/>
              <a:gd name="connsiteX1" fmla="*/ 5133723 w 14139912"/>
              <a:gd name="connsiteY1" fmla="*/ 37177 h 575730"/>
              <a:gd name="connsiteX2" fmla="*/ 9456342 w 14139912"/>
              <a:gd name="connsiteY2" fmla="*/ 269933 h 575730"/>
              <a:gd name="connsiteX3" fmla="*/ 13097316 w 14139912"/>
              <a:gd name="connsiteY3" fmla="*/ 3926 h 575730"/>
              <a:gd name="connsiteX4" fmla="*/ 13080691 w 14139912"/>
              <a:gd name="connsiteY4" fmla="*/ 519315 h 575730"/>
              <a:gd name="connsiteX5" fmla="*/ 894233 w 14139912"/>
              <a:gd name="connsiteY5" fmla="*/ 519315 h 575730"/>
              <a:gd name="connsiteX6" fmla="*/ 910858 w 14139912"/>
              <a:gd name="connsiteY6" fmla="*/ 136929 h 575730"/>
              <a:gd name="connsiteX0" fmla="*/ 910858 w 14139912"/>
              <a:gd name="connsiteY0" fmla="*/ 136929 h 575730"/>
              <a:gd name="connsiteX1" fmla="*/ 5133723 w 14139912"/>
              <a:gd name="connsiteY1" fmla="*/ 37177 h 575730"/>
              <a:gd name="connsiteX2" fmla="*/ 9456342 w 14139912"/>
              <a:gd name="connsiteY2" fmla="*/ 269933 h 575730"/>
              <a:gd name="connsiteX3" fmla="*/ 13097316 w 14139912"/>
              <a:gd name="connsiteY3" fmla="*/ 3926 h 575730"/>
              <a:gd name="connsiteX4" fmla="*/ 13080691 w 14139912"/>
              <a:gd name="connsiteY4" fmla="*/ 519315 h 575730"/>
              <a:gd name="connsiteX5" fmla="*/ 894233 w 14139912"/>
              <a:gd name="connsiteY5" fmla="*/ 519315 h 575730"/>
              <a:gd name="connsiteX6" fmla="*/ 910858 w 14139912"/>
              <a:gd name="connsiteY6" fmla="*/ 136929 h 575730"/>
              <a:gd name="connsiteX0" fmla="*/ 18762 w 13247816"/>
              <a:gd name="connsiteY0" fmla="*/ 136929 h 575730"/>
              <a:gd name="connsiteX1" fmla="*/ 4241627 w 13247816"/>
              <a:gd name="connsiteY1" fmla="*/ 37177 h 575730"/>
              <a:gd name="connsiteX2" fmla="*/ 8564246 w 13247816"/>
              <a:gd name="connsiteY2" fmla="*/ 269933 h 575730"/>
              <a:gd name="connsiteX3" fmla="*/ 12205220 w 13247816"/>
              <a:gd name="connsiteY3" fmla="*/ 3926 h 575730"/>
              <a:gd name="connsiteX4" fmla="*/ 12188595 w 13247816"/>
              <a:gd name="connsiteY4" fmla="*/ 519315 h 575730"/>
              <a:gd name="connsiteX5" fmla="*/ 2137 w 13247816"/>
              <a:gd name="connsiteY5" fmla="*/ 519315 h 575730"/>
              <a:gd name="connsiteX6" fmla="*/ 18762 w 13247816"/>
              <a:gd name="connsiteY6" fmla="*/ 136929 h 575730"/>
              <a:gd name="connsiteX0" fmla="*/ 18762 w 13247816"/>
              <a:gd name="connsiteY0" fmla="*/ 136929 h 558827"/>
              <a:gd name="connsiteX1" fmla="*/ 4241627 w 13247816"/>
              <a:gd name="connsiteY1" fmla="*/ 37177 h 558827"/>
              <a:gd name="connsiteX2" fmla="*/ 8564246 w 13247816"/>
              <a:gd name="connsiteY2" fmla="*/ 269933 h 558827"/>
              <a:gd name="connsiteX3" fmla="*/ 12205220 w 13247816"/>
              <a:gd name="connsiteY3" fmla="*/ 3926 h 558827"/>
              <a:gd name="connsiteX4" fmla="*/ 12188595 w 13247816"/>
              <a:gd name="connsiteY4" fmla="*/ 519315 h 558827"/>
              <a:gd name="connsiteX5" fmla="*/ 2137 w 13247816"/>
              <a:gd name="connsiteY5" fmla="*/ 519315 h 558827"/>
              <a:gd name="connsiteX6" fmla="*/ 18762 w 13247816"/>
              <a:gd name="connsiteY6" fmla="*/ 136929 h 558827"/>
              <a:gd name="connsiteX0" fmla="*/ 18762 w 13247816"/>
              <a:gd name="connsiteY0" fmla="*/ 136929 h 558827"/>
              <a:gd name="connsiteX1" fmla="*/ 4241627 w 13247816"/>
              <a:gd name="connsiteY1" fmla="*/ 37177 h 558827"/>
              <a:gd name="connsiteX2" fmla="*/ 8564246 w 13247816"/>
              <a:gd name="connsiteY2" fmla="*/ 269933 h 558827"/>
              <a:gd name="connsiteX3" fmla="*/ 12205220 w 13247816"/>
              <a:gd name="connsiteY3" fmla="*/ 3926 h 558827"/>
              <a:gd name="connsiteX4" fmla="*/ 12188595 w 13247816"/>
              <a:gd name="connsiteY4" fmla="*/ 519315 h 558827"/>
              <a:gd name="connsiteX5" fmla="*/ 2137 w 13247816"/>
              <a:gd name="connsiteY5" fmla="*/ 519315 h 558827"/>
              <a:gd name="connsiteX6" fmla="*/ 18762 w 13247816"/>
              <a:gd name="connsiteY6" fmla="*/ 136929 h 558827"/>
              <a:gd name="connsiteX0" fmla="*/ 18762 w 13247816"/>
              <a:gd name="connsiteY0" fmla="*/ 136929 h 519315"/>
              <a:gd name="connsiteX1" fmla="*/ 4241627 w 13247816"/>
              <a:gd name="connsiteY1" fmla="*/ 37177 h 519315"/>
              <a:gd name="connsiteX2" fmla="*/ 8564246 w 13247816"/>
              <a:gd name="connsiteY2" fmla="*/ 269933 h 519315"/>
              <a:gd name="connsiteX3" fmla="*/ 12205220 w 13247816"/>
              <a:gd name="connsiteY3" fmla="*/ 3926 h 519315"/>
              <a:gd name="connsiteX4" fmla="*/ 12188595 w 13247816"/>
              <a:gd name="connsiteY4" fmla="*/ 519315 h 519315"/>
              <a:gd name="connsiteX5" fmla="*/ 2137 w 13247816"/>
              <a:gd name="connsiteY5" fmla="*/ 519315 h 519315"/>
              <a:gd name="connsiteX6" fmla="*/ 18762 w 13247816"/>
              <a:gd name="connsiteY6" fmla="*/ 136929 h 519315"/>
              <a:gd name="connsiteX0" fmla="*/ 18762 w 12473792"/>
              <a:gd name="connsiteY0" fmla="*/ 136929 h 519315"/>
              <a:gd name="connsiteX1" fmla="*/ 4241627 w 12473792"/>
              <a:gd name="connsiteY1" fmla="*/ 37177 h 519315"/>
              <a:gd name="connsiteX2" fmla="*/ 8564246 w 12473792"/>
              <a:gd name="connsiteY2" fmla="*/ 269933 h 519315"/>
              <a:gd name="connsiteX3" fmla="*/ 12205220 w 12473792"/>
              <a:gd name="connsiteY3" fmla="*/ 3926 h 519315"/>
              <a:gd name="connsiteX4" fmla="*/ 12188595 w 12473792"/>
              <a:gd name="connsiteY4" fmla="*/ 519315 h 519315"/>
              <a:gd name="connsiteX5" fmla="*/ 2137 w 12473792"/>
              <a:gd name="connsiteY5" fmla="*/ 519315 h 519315"/>
              <a:gd name="connsiteX6" fmla="*/ 18762 w 12473792"/>
              <a:gd name="connsiteY6" fmla="*/ 136929 h 519315"/>
              <a:gd name="connsiteX0" fmla="*/ 18762 w 12473792"/>
              <a:gd name="connsiteY0" fmla="*/ 136929 h 519315"/>
              <a:gd name="connsiteX1" fmla="*/ 4241627 w 12473792"/>
              <a:gd name="connsiteY1" fmla="*/ 37177 h 519315"/>
              <a:gd name="connsiteX2" fmla="*/ 8564246 w 12473792"/>
              <a:gd name="connsiteY2" fmla="*/ 269933 h 519315"/>
              <a:gd name="connsiteX3" fmla="*/ 12205220 w 12473792"/>
              <a:gd name="connsiteY3" fmla="*/ 3926 h 519315"/>
              <a:gd name="connsiteX4" fmla="*/ 12188595 w 12473792"/>
              <a:gd name="connsiteY4" fmla="*/ 519315 h 519315"/>
              <a:gd name="connsiteX5" fmla="*/ 2137 w 12473792"/>
              <a:gd name="connsiteY5" fmla="*/ 519315 h 519315"/>
              <a:gd name="connsiteX6" fmla="*/ 18762 w 12473792"/>
              <a:gd name="connsiteY6" fmla="*/ 136929 h 519315"/>
              <a:gd name="connsiteX0" fmla="*/ 18762 w 12205220"/>
              <a:gd name="connsiteY0" fmla="*/ 136929 h 519315"/>
              <a:gd name="connsiteX1" fmla="*/ 4241627 w 12205220"/>
              <a:gd name="connsiteY1" fmla="*/ 37177 h 519315"/>
              <a:gd name="connsiteX2" fmla="*/ 8564246 w 12205220"/>
              <a:gd name="connsiteY2" fmla="*/ 269933 h 519315"/>
              <a:gd name="connsiteX3" fmla="*/ 12205220 w 12205220"/>
              <a:gd name="connsiteY3" fmla="*/ 3926 h 519315"/>
              <a:gd name="connsiteX4" fmla="*/ 12188595 w 12205220"/>
              <a:gd name="connsiteY4" fmla="*/ 519315 h 519315"/>
              <a:gd name="connsiteX5" fmla="*/ 2137 w 12205220"/>
              <a:gd name="connsiteY5" fmla="*/ 519315 h 519315"/>
              <a:gd name="connsiteX6" fmla="*/ 18762 w 12205220"/>
              <a:gd name="connsiteY6" fmla="*/ 136929 h 519315"/>
              <a:gd name="connsiteX0" fmla="*/ 18762 w 12205220"/>
              <a:gd name="connsiteY0" fmla="*/ 133003 h 515389"/>
              <a:gd name="connsiteX1" fmla="*/ 4241627 w 12205220"/>
              <a:gd name="connsiteY1" fmla="*/ 33251 h 515389"/>
              <a:gd name="connsiteX2" fmla="*/ 8564246 w 12205220"/>
              <a:gd name="connsiteY2" fmla="*/ 266007 h 515389"/>
              <a:gd name="connsiteX3" fmla="*/ 12205220 w 12205220"/>
              <a:gd name="connsiteY3" fmla="*/ 0 h 515389"/>
              <a:gd name="connsiteX4" fmla="*/ 12188595 w 12205220"/>
              <a:gd name="connsiteY4" fmla="*/ 515389 h 515389"/>
              <a:gd name="connsiteX5" fmla="*/ 2137 w 12205220"/>
              <a:gd name="connsiteY5" fmla="*/ 515389 h 515389"/>
              <a:gd name="connsiteX6" fmla="*/ 18762 w 12205220"/>
              <a:gd name="connsiteY6" fmla="*/ 133003 h 515389"/>
              <a:gd name="connsiteX0" fmla="*/ 18762 w 12224581"/>
              <a:gd name="connsiteY0" fmla="*/ 133003 h 515389"/>
              <a:gd name="connsiteX1" fmla="*/ 4241627 w 12224581"/>
              <a:gd name="connsiteY1" fmla="*/ 33251 h 515389"/>
              <a:gd name="connsiteX2" fmla="*/ 8564246 w 12224581"/>
              <a:gd name="connsiteY2" fmla="*/ 266007 h 515389"/>
              <a:gd name="connsiteX3" fmla="*/ 12205220 w 12224581"/>
              <a:gd name="connsiteY3" fmla="*/ 0 h 515389"/>
              <a:gd name="connsiteX4" fmla="*/ 12218674 w 12224581"/>
              <a:gd name="connsiteY4" fmla="*/ 515389 h 515389"/>
              <a:gd name="connsiteX5" fmla="*/ 2137 w 12224581"/>
              <a:gd name="connsiteY5" fmla="*/ 515389 h 515389"/>
              <a:gd name="connsiteX6" fmla="*/ 18762 w 12224581"/>
              <a:gd name="connsiteY6" fmla="*/ 133003 h 515389"/>
              <a:gd name="connsiteX0" fmla="*/ 18762 w 12218674"/>
              <a:gd name="connsiteY0" fmla="*/ 133003 h 515389"/>
              <a:gd name="connsiteX1" fmla="*/ 4241627 w 12218674"/>
              <a:gd name="connsiteY1" fmla="*/ 33251 h 515389"/>
              <a:gd name="connsiteX2" fmla="*/ 8564246 w 12218674"/>
              <a:gd name="connsiteY2" fmla="*/ 266007 h 515389"/>
              <a:gd name="connsiteX3" fmla="*/ 12205220 w 12218674"/>
              <a:gd name="connsiteY3" fmla="*/ 0 h 515389"/>
              <a:gd name="connsiteX4" fmla="*/ 12218674 w 12218674"/>
              <a:gd name="connsiteY4" fmla="*/ 515389 h 515389"/>
              <a:gd name="connsiteX5" fmla="*/ 2137 w 12218674"/>
              <a:gd name="connsiteY5" fmla="*/ 515389 h 515389"/>
              <a:gd name="connsiteX6" fmla="*/ 18762 w 12218674"/>
              <a:gd name="connsiteY6" fmla="*/ 133003 h 515389"/>
              <a:gd name="connsiteX0" fmla="*/ 18762 w 12218674"/>
              <a:gd name="connsiteY0" fmla="*/ 133003 h 515389"/>
              <a:gd name="connsiteX1" fmla="*/ 4241627 w 12218674"/>
              <a:gd name="connsiteY1" fmla="*/ 33251 h 515389"/>
              <a:gd name="connsiteX2" fmla="*/ 8564246 w 12218674"/>
              <a:gd name="connsiteY2" fmla="*/ 266007 h 515389"/>
              <a:gd name="connsiteX3" fmla="*/ 12211235 w 12218674"/>
              <a:gd name="connsiteY3" fmla="*/ 0 h 515389"/>
              <a:gd name="connsiteX4" fmla="*/ 12218674 w 12218674"/>
              <a:gd name="connsiteY4" fmla="*/ 515389 h 515389"/>
              <a:gd name="connsiteX5" fmla="*/ 2137 w 12218674"/>
              <a:gd name="connsiteY5" fmla="*/ 515389 h 515389"/>
              <a:gd name="connsiteX6" fmla="*/ 18762 w 12218674"/>
              <a:gd name="connsiteY6" fmla="*/ 133003 h 515389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8762 w 12214125"/>
              <a:gd name="connsiteY0" fmla="*/ 133003 h 550791"/>
              <a:gd name="connsiteX1" fmla="*/ 4241627 w 12214125"/>
              <a:gd name="connsiteY1" fmla="*/ 33251 h 550791"/>
              <a:gd name="connsiteX2" fmla="*/ 8564246 w 12214125"/>
              <a:gd name="connsiteY2" fmla="*/ 266007 h 550791"/>
              <a:gd name="connsiteX3" fmla="*/ 12211235 w 12214125"/>
              <a:gd name="connsiteY3" fmla="*/ 0 h 550791"/>
              <a:gd name="connsiteX4" fmla="*/ 12214125 w 12214125"/>
              <a:gd name="connsiteY4" fmla="*/ 510840 h 550791"/>
              <a:gd name="connsiteX5" fmla="*/ 2137 w 12214125"/>
              <a:gd name="connsiteY5" fmla="*/ 515389 h 550791"/>
              <a:gd name="connsiteX6" fmla="*/ 18762 w 12214125"/>
              <a:gd name="connsiteY6" fmla="*/ 133003 h 550791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4472 w 12209835"/>
              <a:gd name="connsiteY0" fmla="*/ 133003 h 519938"/>
              <a:gd name="connsiteX1" fmla="*/ 4237337 w 12209835"/>
              <a:gd name="connsiteY1" fmla="*/ 33251 h 519938"/>
              <a:gd name="connsiteX2" fmla="*/ 8559956 w 12209835"/>
              <a:gd name="connsiteY2" fmla="*/ 266007 h 519938"/>
              <a:gd name="connsiteX3" fmla="*/ 12206945 w 12209835"/>
              <a:gd name="connsiteY3" fmla="*/ 0 h 519938"/>
              <a:gd name="connsiteX4" fmla="*/ 12209835 w 12209835"/>
              <a:gd name="connsiteY4" fmla="*/ 510840 h 519938"/>
              <a:gd name="connsiteX5" fmla="*/ 2397 w 12209835"/>
              <a:gd name="connsiteY5" fmla="*/ 519938 h 519938"/>
              <a:gd name="connsiteX6" fmla="*/ 14472 w 12209835"/>
              <a:gd name="connsiteY6" fmla="*/ 133003 h 519938"/>
              <a:gd name="connsiteX0" fmla="*/ 12075 w 12207438"/>
              <a:gd name="connsiteY0" fmla="*/ 133003 h 519938"/>
              <a:gd name="connsiteX1" fmla="*/ 4234940 w 12207438"/>
              <a:gd name="connsiteY1" fmla="*/ 33251 h 519938"/>
              <a:gd name="connsiteX2" fmla="*/ 8557559 w 12207438"/>
              <a:gd name="connsiteY2" fmla="*/ 266007 h 519938"/>
              <a:gd name="connsiteX3" fmla="*/ 12204548 w 12207438"/>
              <a:gd name="connsiteY3" fmla="*/ 0 h 519938"/>
              <a:gd name="connsiteX4" fmla="*/ 12207438 w 12207438"/>
              <a:gd name="connsiteY4" fmla="*/ 510840 h 519938"/>
              <a:gd name="connsiteX5" fmla="*/ 0 w 12207438"/>
              <a:gd name="connsiteY5" fmla="*/ 519938 h 519938"/>
              <a:gd name="connsiteX6" fmla="*/ 12075 w 12207438"/>
              <a:gd name="connsiteY6" fmla="*/ 133003 h 519938"/>
              <a:gd name="connsiteX0" fmla="*/ 71215 w 12266578"/>
              <a:gd name="connsiteY0" fmla="*/ 133003 h 519938"/>
              <a:gd name="connsiteX1" fmla="*/ 4294080 w 12266578"/>
              <a:gd name="connsiteY1" fmla="*/ 33251 h 519938"/>
              <a:gd name="connsiteX2" fmla="*/ 8616699 w 12266578"/>
              <a:gd name="connsiteY2" fmla="*/ 266007 h 519938"/>
              <a:gd name="connsiteX3" fmla="*/ 12263688 w 12266578"/>
              <a:gd name="connsiteY3" fmla="*/ 0 h 519938"/>
              <a:gd name="connsiteX4" fmla="*/ 12266578 w 12266578"/>
              <a:gd name="connsiteY4" fmla="*/ 510840 h 519938"/>
              <a:gd name="connsiteX5" fmla="*/ 0 w 12266578"/>
              <a:gd name="connsiteY5" fmla="*/ 519938 h 519938"/>
              <a:gd name="connsiteX6" fmla="*/ 71215 w 12266578"/>
              <a:gd name="connsiteY6" fmla="*/ 133003 h 519938"/>
              <a:gd name="connsiteX0" fmla="*/ 2976 w 12198339"/>
              <a:gd name="connsiteY0" fmla="*/ 133003 h 524488"/>
              <a:gd name="connsiteX1" fmla="*/ 4225841 w 12198339"/>
              <a:gd name="connsiteY1" fmla="*/ 33251 h 524488"/>
              <a:gd name="connsiteX2" fmla="*/ 8548460 w 12198339"/>
              <a:gd name="connsiteY2" fmla="*/ 266007 h 524488"/>
              <a:gd name="connsiteX3" fmla="*/ 12195449 w 12198339"/>
              <a:gd name="connsiteY3" fmla="*/ 0 h 524488"/>
              <a:gd name="connsiteX4" fmla="*/ 12198339 w 12198339"/>
              <a:gd name="connsiteY4" fmla="*/ 510840 h 524488"/>
              <a:gd name="connsiteX5" fmla="*/ 0 w 12198339"/>
              <a:gd name="connsiteY5" fmla="*/ 524488 h 524488"/>
              <a:gd name="connsiteX6" fmla="*/ 2976 w 12198339"/>
              <a:gd name="connsiteY6" fmla="*/ 133003 h 524488"/>
              <a:gd name="connsiteX0" fmla="*/ 0 w 12204462"/>
              <a:gd name="connsiteY0" fmla="*/ 137552 h 524488"/>
              <a:gd name="connsiteX1" fmla="*/ 4231964 w 12204462"/>
              <a:gd name="connsiteY1" fmla="*/ 33251 h 524488"/>
              <a:gd name="connsiteX2" fmla="*/ 8554583 w 12204462"/>
              <a:gd name="connsiteY2" fmla="*/ 266007 h 524488"/>
              <a:gd name="connsiteX3" fmla="*/ 12201572 w 12204462"/>
              <a:gd name="connsiteY3" fmla="*/ 0 h 524488"/>
              <a:gd name="connsiteX4" fmla="*/ 12204462 w 12204462"/>
              <a:gd name="connsiteY4" fmla="*/ 510840 h 524488"/>
              <a:gd name="connsiteX5" fmla="*/ 6123 w 12204462"/>
              <a:gd name="connsiteY5" fmla="*/ 524488 h 524488"/>
              <a:gd name="connsiteX6" fmla="*/ 0 w 12204462"/>
              <a:gd name="connsiteY6" fmla="*/ 137552 h 524488"/>
              <a:gd name="connsiteX0" fmla="*/ 26851 w 12231313"/>
              <a:gd name="connsiteY0" fmla="*/ 137552 h 524488"/>
              <a:gd name="connsiteX1" fmla="*/ 4258815 w 12231313"/>
              <a:gd name="connsiteY1" fmla="*/ 33251 h 524488"/>
              <a:gd name="connsiteX2" fmla="*/ 8581434 w 12231313"/>
              <a:gd name="connsiteY2" fmla="*/ 266007 h 524488"/>
              <a:gd name="connsiteX3" fmla="*/ 12228423 w 12231313"/>
              <a:gd name="connsiteY3" fmla="*/ 0 h 524488"/>
              <a:gd name="connsiteX4" fmla="*/ 12231313 w 12231313"/>
              <a:gd name="connsiteY4" fmla="*/ 510840 h 524488"/>
              <a:gd name="connsiteX5" fmla="*/ 32974 w 12231313"/>
              <a:gd name="connsiteY5" fmla="*/ 524488 h 524488"/>
              <a:gd name="connsiteX6" fmla="*/ 26851 w 12231313"/>
              <a:gd name="connsiteY6" fmla="*/ 137552 h 524488"/>
              <a:gd name="connsiteX0" fmla="*/ 0 w 12204462"/>
              <a:gd name="connsiteY0" fmla="*/ 137552 h 524488"/>
              <a:gd name="connsiteX1" fmla="*/ 4231964 w 12204462"/>
              <a:gd name="connsiteY1" fmla="*/ 33251 h 524488"/>
              <a:gd name="connsiteX2" fmla="*/ 8554583 w 12204462"/>
              <a:gd name="connsiteY2" fmla="*/ 266007 h 524488"/>
              <a:gd name="connsiteX3" fmla="*/ 12201572 w 12204462"/>
              <a:gd name="connsiteY3" fmla="*/ 0 h 524488"/>
              <a:gd name="connsiteX4" fmla="*/ 12204462 w 12204462"/>
              <a:gd name="connsiteY4" fmla="*/ 510840 h 524488"/>
              <a:gd name="connsiteX5" fmla="*/ 6123 w 12204462"/>
              <a:gd name="connsiteY5" fmla="*/ 524488 h 524488"/>
              <a:gd name="connsiteX6" fmla="*/ 0 w 12204462"/>
              <a:gd name="connsiteY6" fmla="*/ 137552 h 524488"/>
              <a:gd name="connsiteX0" fmla="*/ 0 w 12204462"/>
              <a:gd name="connsiteY0" fmla="*/ 137552 h 524488"/>
              <a:gd name="connsiteX1" fmla="*/ 4231964 w 12204462"/>
              <a:gd name="connsiteY1" fmla="*/ 33251 h 524488"/>
              <a:gd name="connsiteX2" fmla="*/ 8554583 w 12204462"/>
              <a:gd name="connsiteY2" fmla="*/ 266007 h 524488"/>
              <a:gd name="connsiteX3" fmla="*/ 12201572 w 12204462"/>
              <a:gd name="connsiteY3" fmla="*/ 0 h 524488"/>
              <a:gd name="connsiteX4" fmla="*/ 12204462 w 12204462"/>
              <a:gd name="connsiteY4" fmla="*/ 510840 h 524488"/>
              <a:gd name="connsiteX5" fmla="*/ 6123 w 12204462"/>
              <a:gd name="connsiteY5" fmla="*/ 524488 h 524488"/>
              <a:gd name="connsiteX6" fmla="*/ 0 w 12204462"/>
              <a:gd name="connsiteY6" fmla="*/ 137552 h 524488"/>
              <a:gd name="connsiteX0" fmla="*/ 0 w 12204462"/>
              <a:gd name="connsiteY0" fmla="*/ 160298 h 524488"/>
              <a:gd name="connsiteX1" fmla="*/ 4231964 w 12204462"/>
              <a:gd name="connsiteY1" fmla="*/ 33251 h 524488"/>
              <a:gd name="connsiteX2" fmla="*/ 8554583 w 12204462"/>
              <a:gd name="connsiteY2" fmla="*/ 266007 h 524488"/>
              <a:gd name="connsiteX3" fmla="*/ 12201572 w 12204462"/>
              <a:gd name="connsiteY3" fmla="*/ 0 h 524488"/>
              <a:gd name="connsiteX4" fmla="*/ 12204462 w 12204462"/>
              <a:gd name="connsiteY4" fmla="*/ 510840 h 524488"/>
              <a:gd name="connsiteX5" fmla="*/ 6123 w 12204462"/>
              <a:gd name="connsiteY5" fmla="*/ 524488 h 524488"/>
              <a:gd name="connsiteX6" fmla="*/ 0 w 12204462"/>
              <a:gd name="connsiteY6" fmla="*/ 160298 h 524488"/>
              <a:gd name="connsiteX0" fmla="*/ 197 w 12204659"/>
              <a:gd name="connsiteY0" fmla="*/ 160298 h 524488"/>
              <a:gd name="connsiteX1" fmla="*/ 4232161 w 12204659"/>
              <a:gd name="connsiteY1" fmla="*/ 33251 h 524488"/>
              <a:gd name="connsiteX2" fmla="*/ 8554780 w 12204659"/>
              <a:gd name="connsiteY2" fmla="*/ 266007 h 524488"/>
              <a:gd name="connsiteX3" fmla="*/ 12201769 w 12204659"/>
              <a:gd name="connsiteY3" fmla="*/ 0 h 524488"/>
              <a:gd name="connsiteX4" fmla="*/ 12204659 w 12204659"/>
              <a:gd name="connsiteY4" fmla="*/ 510840 h 524488"/>
              <a:gd name="connsiteX5" fmla="*/ 6320 w 12204659"/>
              <a:gd name="connsiteY5" fmla="*/ 524488 h 524488"/>
              <a:gd name="connsiteX6" fmla="*/ 197 w 12204659"/>
              <a:gd name="connsiteY6" fmla="*/ 160298 h 524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04659" h="524488">
                <a:moveTo>
                  <a:pt x="197" y="160298"/>
                </a:moveTo>
                <a:cubicBezTo>
                  <a:pt x="706779" y="79942"/>
                  <a:pt x="2806397" y="15633"/>
                  <a:pt x="4232161" y="33251"/>
                </a:cubicBezTo>
                <a:cubicBezTo>
                  <a:pt x="5657925" y="50869"/>
                  <a:pt x="7226512" y="271549"/>
                  <a:pt x="8554780" y="266007"/>
                </a:cubicBezTo>
                <a:cubicBezTo>
                  <a:pt x="9883048" y="260465"/>
                  <a:pt x="11573648" y="138909"/>
                  <a:pt x="12201769" y="0"/>
                </a:cubicBezTo>
                <a:cubicBezTo>
                  <a:pt x="12198232" y="222037"/>
                  <a:pt x="12200448" y="300703"/>
                  <a:pt x="12204659" y="510840"/>
                </a:cubicBezTo>
                <a:lnTo>
                  <a:pt x="6320" y="524488"/>
                </a:lnTo>
                <a:cubicBezTo>
                  <a:pt x="4421" y="293856"/>
                  <a:pt x="-1108" y="288563"/>
                  <a:pt x="197" y="160298"/>
                </a:cubicBezTo>
                <a:close/>
              </a:path>
            </a:pathLst>
          </a:custGeom>
          <a:solidFill>
            <a:srgbClr val="CE2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1215151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Diapositiva de título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5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5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5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5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5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64836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Título y objeto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5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35779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ítulo y Contenido - 2 Colum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E9AE7244-A577-EC48-BC7D-472AE0A95B70}"/>
              </a:ext>
            </a:extLst>
          </p:cNvPr>
          <p:cNvSpPr/>
          <p:nvPr userDrawn="1"/>
        </p:nvSpPr>
        <p:spPr>
          <a:xfrm>
            <a:off x="-9297" y="6350924"/>
            <a:ext cx="12204659" cy="524488"/>
          </a:xfrm>
          <a:custGeom>
            <a:avLst/>
            <a:gdLst>
              <a:gd name="connsiteX0" fmla="*/ 1089562 w 14318616"/>
              <a:gd name="connsiteY0" fmla="*/ 136929 h 575730"/>
              <a:gd name="connsiteX1" fmla="*/ 5312427 w 14318616"/>
              <a:gd name="connsiteY1" fmla="*/ 37177 h 575730"/>
              <a:gd name="connsiteX2" fmla="*/ 9635046 w 14318616"/>
              <a:gd name="connsiteY2" fmla="*/ 269933 h 575730"/>
              <a:gd name="connsiteX3" fmla="*/ 13276020 w 14318616"/>
              <a:gd name="connsiteY3" fmla="*/ 3926 h 575730"/>
              <a:gd name="connsiteX4" fmla="*/ 13259395 w 14318616"/>
              <a:gd name="connsiteY4" fmla="*/ 519315 h 575730"/>
              <a:gd name="connsiteX5" fmla="*/ 1072937 w 14318616"/>
              <a:gd name="connsiteY5" fmla="*/ 519315 h 575730"/>
              <a:gd name="connsiteX6" fmla="*/ 1089562 w 14318616"/>
              <a:gd name="connsiteY6" fmla="*/ 136929 h 575730"/>
              <a:gd name="connsiteX0" fmla="*/ 1089562 w 14318616"/>
              <a:gd name="connsiteY0" fmla="*/ 136929 h 575730"/>
              <a:gd name="connsiteX1" fmla="*/ 5312427 w 14318616"/>
              <a:gd name="connsiteY1" fmla="*/ 37177 h 575730"/>
              <a:gd name="connsiteX2" fmla="*/ 9635046 w 14318616"/>
              <a:gd name="connsiteY2" fmla="*/ 269933 h 575730"/>
              <a:gd name="connsiteX3" fmla="*/ 13276020 w 14318616"/>
              <a:gd name="connsiteY3" fmla="*/ 3926 h 575730"/>
              <a:gd name="connsiteX4" fmla="*/ 13259395 w 14318616"/>
              <a:gd name="connsiteY4" fmla="*/ 519315 h 575730"/>
              <a:gd name="connsiteX5" fmla="*/ 1072937 w 14318616"/>
              <a:gd name="connsiteY5" fmla="*/ 519315 h 575730"/>
              <a:gd name="connsiteX6" fmla="*/ 1089562 w 14318616"/>
              <a:gd name="connsiteY6" fmla="*/ 136929 h 575730"/>
              <a:gd name="connsiteX0" fmla="*/ 910858 w 14139912"/>
              <a:gd name="connsiteY0" fmla="*/ 136929 h 575730"/>
              <a:gd name="connsiteX1" fmla="*/ 5133723 w 14139912"/>
              <a:gd name="connsiteY1" fmla="*/ 37177 h 575730"/>
              <a:gd name="connsiteX2" fmla="*/ 9456342 w 14139912"/>
              <a:gd name="connsiteY2" fmla="*/ 269933 h 575730"/>
              <a:gd name="connsiteX3" fmla="*/ 13097316 w 14139912"/>
              <a:gd name="connsiteY3" fmla="*/ 3926 h 575730"/>
              <a:gd name="connsiteX4" fmla="*/ 13080691 w 14139912"/>
              <a:gd name="connsiteY4" fmla="*/ 519315 h 575730"/>
              <a:gd name="connsiteX5" fmla="*/ 894233 w 14139912"/>
              <a:gd name="connsiteY5" fmla="*/ 519315 h 575730"/>
              <a:gd name="connsiteX6" fmla="*/ 910858 w 14139912"/>
              <a:gd name="connsiteY6" fmla="*/ 136929 h 575730"/>
              <a:gd name="connsiteX0" fmla="*/ 910858 w 14139912"/>
              <a:gd name="connsiteY0" fmla="*/ 136929 h 575730"/>
              <a:gd name="connsiteX1" fmla="*/ 5133723 w 14139912"/>
              <a:gd name="connsiteY1" fmla="*/ 37177 h 575730"/>
              <a:gd name="connsiteX2" fmla="*/ 9456342 w 14139912"/>
              <a:gd name="connsiteY2" fmla="*/ 269933 h 575730"/>
              <a:gd name="connsiteX3" fmla="*/ 13097316 w 14139912"/>
              <a:gd name="connsiteY3" fmla="*/ 3926 h 575730"/>
              <a:gd name="connsiteX4" fmla="*/ 13080691 w 14139912"/>
              <a:gd name="connsiteY4" fmla="*/ 519315 h 575730"/>
              <a:gd name="connsiteX5" fmla="*/ 894233 w 14139912"/>
              <a:gd name="connsiteY5" fmla="*/ 519315 h 575730"/>
              <a:gd name="connsiteX6" fmla="*/ 910858 w 14139912"/>
              <a:gd name="connsiteY6" fmla="*/ 136929 h 575730"/>
              <a:gd name="connsiteX0" fmla="*/ 18762 w 13247816"/>
              <a:gd name="connsiteY0" fmla="*/ 136929 h 575730"/>
              <a:gd name="connsiteX1" fmla="*/ 4241627 w 13247816"/>
              <a:gd name="connsiteY1" fmla="*/ 37177 h 575730"/>
              <a:gd name="connsiteX2" fmla="*/ 8564246 w 13247816"/>
              <a:gd name="connsiteY2" fmla="*/ 269933 h 575730"/>
              <a:gd name="connsiteX3" fmla="*/ 12205220 w 13247816"/>
              <a:gd name="connsiteY3" fmla="*/ 3926 h 575730"/>
              <a:gd name="connsiteX4" fmla="*/ 12188595 w 13247816"/>
              <a:gd name="connsiteY4" fmla="*/ 519315 h 575730"/>
              <a:gd name="connsiteX5" fmla="*/ 2137 w 13247816"/>
              <a:gd name="connsiteY5" fmla="*/ 519315 h 575730"/>
              <a:gd name="connsiteX6" fmla="*/ 18762 w 13247816"/>
              <a:gd name="connsiteY6" fmla="*/ 136929 h 575730"/>
              <a:gd name="connsiteX0" fmla="*/ 18762 w 13247816"/>
              <a:gd name="connsiteY0" fmla="*/ 136929 h 558827"/>
              <a:gd name="connsiteX1" fmla="*/ 4241627 w 13247816"/>
              <a:gd name="connsiteY1" fmla="*/ 37177 h 558827"/>
              <a:gd name="connsiteX2" fmla="*/ 8564246 w 13247816"/>
              <a:gd name="connsiteY2" fmla="*/ 269933 h 558827"/>
              <a:gd name="connsiteX3" fmla="*/ 12205220 w 13247816"/>
              <a:gd name="connsiteY3" fmla="*/ 3926 h 558827"/>
              <a:gd name="connsiteX4" fmla="*/ 12188595 w 13247816"/>
              <a:gd name="connsiteY4" fmla="*/ 519315 h 558827"/>
              <a:gd name="connsiteX5" fmla="*/ 2137 w 13247816"/>
              <a:gd name="connsiteY5" fmla="*/ 519315 h 558827"/>
              <a:gd name="connsiteX6" fmla="*/ 18762 w 13247816"/>
              <a:gd name="connsiteY6" fmla="*/ 136929 h 558827"/>
              <a:gd name="connsiteX0" fmla="*/ 18762 w 13247816"/>
              <a:gd name="connsiteY0" fmla="*/ 136929 h 558827"/>
              <a:gd name="connsiteX1" fmla="*/ 4241627 w 13247816"/>
              <a:gd name="connsiteY1" fmla="*/ 37177 h 558827"/>
              <a:gd name="connsiteX2" fmla="*/ 8564246 w 13247816"/>
              <a:gd name="connsiteY2" fmla="*/ 269933 h 558827"/>
              <a:gd name="connsiteX3" fmla="*/ 12205220 w 13247816"/>
              <a:gd name="connsiteY3" fmla="*/ 3926 h 558827"/>
              <a:gd name="connsiteX4" fmla="*/ 12188595 w 13247816"/>
              <a:gd name="connsiteY4" fmla="*/ 519315 h 558827"/>
              <a:gd name="connsiteX5" fmla="*/ 2137 w 13247816"/>
              <a:gd name="connsiteY5" fmla="*/ 519315 h 558827"/>
              <a:gd name="connsiteX6" fmla="*/ 18762 w 13247816"/>
              <a:gd name="connsiteY6" fmla="*/ 136929 h 558827"/>
              <a:gd name="connsiteX0" fmla="*/ 18762 w 13247816"/>
              <a:gd name="connsiteY0" fmla="*/ 136929 h 519315"/>
              <a:gd name="connsiteX1" fmla="*/ 4241627 w 13247816"/>
              <a:gd name="connsiteY1" fmla="*/ 37177 h 519315"/>
              <a:gd name="connsiteX2" fmla="*/ 8564246 w 13247816"/>
              <a:gd name="connsiteY2" fmla="*/ 269933 h 519315"/>
              <a:gd name="connsiteX3" fmla="*/ 12205220 w 13247816"/>
              <a:gd name="connsiteY3" fmla="*/ 3926 h 519315"/>
              <a:gd name="connsiteX4" fmla="*/ 12188595 w 13247816"/>
              <a:gd name="connsiteY4" fmla="*/ 519315 h 519315"/>
              <a:gd name="connsiteX5" fmla="*/ 2137 w 13247816"/>
              <a:gd name="connsiteY5" fmla="*/ 519315 h 519315"/>
              <a:gd name="connsiteX6" fmla="*/ 18762 w 13247816"/>
              <a:gd name="connsiteY6" fmla="*/ 136929 h 519315"/>
              <a:gd name="connsiteX0" fmla="*/ 18762 w 12473792"/>
              <a:gd name="connsiteY0" fmla="*/ 136929 h 519315"/>
              <a:gd name="connsiteX1" fmla="*/ 4241627 w 12473792"/>
              <a:gd name="connsiteY1" fmla="*/ 37177 h 519315"/>
              <a:gd name="connsiteX2" fmla="*/ 8564246 w 12473792"/>
              <a:gd name="connsiteY2" fmla="*/ 269933 h 519315"/>
              <a:gd name="connsiteX3" fmla="*/ 12205220 w 12473792"/>
              <a:gd name="connsiteY3" fmla="*/ 3926 h 519315"/>
              <a:gd name="connsiteX4" fmla="*/ 12188595 w 12473792"/>
              <a:gd name="connsiteY4" fmla="*/ 519315 h 519315"/>
              <a:gd name="connsiteX5" fmla="*/ 2137 w 12473792"/>
              <a:gd name="connsiteY5" fmla="*/ 519315 h 519315"/>
              <a:gd name="connsiteX6" fmla="*/ 18762 w 12473792"/>
              <a:gd name="connsiteY6" fmla="*/ 136929 h 519315"/>
              <a:gd name="connsiteX0" fmla="*/ 18762 w 12473792"/>
              <a:gd name="connsiteY0" fmla="*/ 136929 h 519315"/>
              <a:gd name="connsiteX1" fmla="*/ 4241627 w 12473792"/>
              <a:gd name="connsiteY1" fmla="*/ 37177 h 519315"/>
              <a:gd name="connsiteX2" fmla="*/ 8564246 w 12473792"/>
              <a:gd name="connsiteY2" fmla="*/ 269933 h 519315"/>
              <a:gd name="connsiteX3" fmla="*/ 12205220 w 12473792"/>
              <a:gd name="connsiteY3" fmla="*/ 3926 h 519315"/>
              <a:gd name="connsiteX4" fmla="*/ 12188595 w 12473792"/>
              <a:gd name="connsiteY4" fmla="*/ 519315 h 519315"/>
              <a:gd name="connsiteX5" fmla="*/ 2137 w 12473792"/>
              <a:gd name="connsiteY5" fmla="*/ 519315 h 519315"/>
              <a:gd name="connsiteX6" fmla="*/ 18762 w 12473792"/>
              <a:gd name="connsiteY6" fmla="*/ 136929 h 519315"/>
              <a:gd name="connsiteX0" fmla="*/ 18762 w 12205220"/>
              <a:gd name="connsiteY0" fmla="*/ 136929 h 519315"/>
              <a:gd name="connsiteX1" fmla="*/ 4241627 w 12205220"/>
              <a:gd name="connsiteY1" fmla="*/ 37177 h 519315"/>
              <a:gd name="connsiteX2" fmla="*/ 8564246 w 12205220"/>
              <a:gd name="connsiteY2" fmla="*/ 269933 h 519315"/>
              <a:gd name="connsiteX3" fmla="*/ 12205220 w 12205220"/>
              <a:gd name="connsiteY3" fmla="*/ 3926 h 519315"/>
              <a:gd name="connsiteX4" fmla="*/ 12188595 w 12205220"/>
              <a:gd name="connsiteY4" fmla="*/ 519315 h 519315"/>
              <a:gd name="connsiteX5" fmla="*/ 2137 w 12205220"/>
              <a:gd name="connsiteY5" fmla="*/ 519315 h 519315"/>
              <a:gd name="connsiteX6" fmla="*/ 18762 w 12205220"/>
              <a:gd name="connsiteY6" fmla="*/ 136929 h 519315"/>
              <a:gd name="connsiteX0" fmla="*/ 18762 w 12205220"/>
              <a:gd name="connsiteY0" fmla="*/ 133003 h 515389"/>
              <a:gd name="connsiteX1" fmla="*/ 4241627 w 12205220"/>
              <a:gd name="connsiteY1" fmla="*/ 33251 h 515389"/>
              <a:gd name="connsiteX2" fmla="*/ 8564246 w 12205220"/>
              <a:gd name="connsiteY2" fmla="*/ 266007 h 515389"/>
              <a:gd name="connsiteX3" fmla="*/ 12205220 w 12205220"/>
              <a:gd name="connsiteY3" fmla="*/ 0 h 515389"/>
              <a:gd name="connsiteX4" fmla="*/ 12188595 w 12205220"/>
              <a:gd name="connsiteY4" fmla="*/ 515389 h 515389"/>
              <a:gd name="connsiteX5" fmla="*/ 2137 w 12205220"/>
              <a:gd name="connsiteY5" fmla="*/ 515389 h 515389"/>
              <a:gd name="connsiteX6" fmla="*/ 18762 w 12205220"/>
              <a:gd name="connsiteY6" fmla="*/ 133003 h 515389"/>
              <a:gd name="connsiteX0" fmla="*/ 18762 w 12224581"/>
              <a:gd name="connsiteY0" fmla="*/ 133003 h 515389"/>
              <a:gd name="connsiteX1" fmla="*/ 4241627 w 12224581"/>
              <a:gd name="connsiteY1" fmla="*/ 33251 h 515389"/>
              <a:gd name="connsiteX2" fmla="*/ 8564246 w 12224581"/>
              <a:gd name="connsiteY2" fmla="*/ 266007 h 515389"/>
              <a:gd name="connsiteX3" fmla="*/ 12205220 w 12224581"/>
              <a:gd name="connsiteY3" fmla="*/ 0 h 515389"/>
              <a:gd name="connsiteX4" fmla="*/ 12218674 w 12224581"/>
              <a:gd name="connsiteY4" fmla="*/ 515389 h 515389"/>
              <a:gd name="connsiteX5" fmla="*/ 2137 w 12224581"/>
              <a:gd name="connsiteY5" fmla="*/ 515389 h 515389"/>
              <a:gd name="connsiteX6" fmla="*/ 18762 w 12224581"/>
              <a:gd name="connsiteY6" fmla="*/ 133003 h 515389"/>
              <a:gd name="connsiteX0" fmla="*/ 18762 w 12218674"/>
              <a:gd name="connsiteY0" fmla="*/ 133003 h 515389"/>
              <a:gd name="connsiteX1" fmla="*/ 4241627 w 12218674"/>
              <a:gd name="connsiteY1" fmla="*/ 33251 h 515389"/>
              <a:gd name="connsiteX2" fmla="*/ 8564246 w 12218674"/>
              <a:gd name="connsiteY2" fmla="*/ 266007 h 515389"/>
              <a:gd name="connsiteX3" fmla="*/ 12205220 w 12218674"/>
              <a:gd name="connsiteY3" fmla="*/ 0 h 515389"/>
              <a:gd name="connsiteX4" fmla="*/ 12218674 w 12218674"/>
              <a:gd name="connsiteY4" fmla="*/ 515389 h 515389"/>
              <a:gd name="connsiteX5" fmla="*/ 2137 w 12218674"/>
              <a:gd name="connsiteY5" fmla="*/ 515389 h 515389"/>
              <a:gd name="connsiteX6" fmla="*/ 18762 w 12218674"/>
              <a:gd name="connsiteY6" fmla="*/ 133003 h 515389"/>
              <a:gd name="connsiteX0" fmla="*/ 18762 w 12218674"/>
              <a:gd name="connsiteY0" fmla="*/ 133003 h 515389"/>
              <a:gd name="connsiteX1" fmla="*/ 4241627 w 12218674"/>
              <a:gd name="connsiteY1" fmla="*/ 33251 h 515389"/>
              <a:gd name="connsiteX2" fmla="*/ 8564246 w 12218674"/>
              <a:gd name="connsiteY2" fmla="*/ 266007 h 515389"/>
              <a:gd name="connsiteX3" fmla="*/ 12211235 w 12218674"/>
              <a:gd name="connsiteY3" fmla="*/ 0 h 515389"/>
              <a:gd name="connsiteX4" fmla="*/ 12218674 w 12218674"/>
              <a:gd name="connsiteY4" fmla="*/ 515389 h 515389"/>
              <a:gd name="connsiteX5" fmla="*/ 2137 w 12218674"/>
              <a:gd name="connsiteY5" fmla="*/ 515389 h 515389"/>
              <a:gd name="connsiteX6" fmla="*/ 18762 w 12218674"/>
              <a:gd name="connsiteY6" fmla="*/ 133003 h 515389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8762 w 12214125"/>
              <a:gd name="connsiteY0" fmla="*/ 133003 h 550791"/>
              <a:gd name="connsiteX1" fmla="*/ 4241627 w 12214125"/>
              <a:gd name="connsiteY1" fmla="*/ 33251 h 550791"/>
              <a:gd name="connsiteX2" fmla="*/ 8564246 w 12214125"/>
              <a:gd name="connsiteY2" fmla="*/ 266007 h 550791"/>
              <a:gd name="connsiteX3" fmla="*/ 12211235 w 12214125"/>
              <a:gd name="connsiteY3" fmla="*/ 0 h 550791"/>
              <a:gd name="connsiteX4" fmla="*/ 12214125 w 12214125"/>
              <a:gd name="connsiteY4" fmla="*/ 510840 h 550791"/>
              <a:gd name="connsiteX5" fmla="*/ 2137 w 12214125"/>
              <a:gd name="connsiteY5" fmla="*/ 515389 h 550791"/>
              <a:gd name="connsiteX6" fmla="*/ 18762 w 12214125"/>
              <a:gd name="connsiteY6" fmla="*/ 133003 h 550791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4472 w 12209835"/>
              <a:gd name="connsiteY0" fmla="*/ 133003 h 519938"/>
              <a:gd name="connsiteX1" fmla="*/ 4237337 w 12209835"/>
              <a:gd name="connsiteY1" fmla="*/ 33251 h 519938"/>
              <a:gd name="connsiteX2" fmla="*/ 8559956 w 12209835"/>
              <a:gd name="connsiteY2" fmla="*/ 266007 h 519938"/>
              <a:gd name="connsiteX3" fmla="*/ 12206945 w 12209835"/>
              <a:gd name="connsiteY3" fmla="*/ 0 h 519938"/>
              <a:gd name="connsiteX4" fmla="*/ 12209835 w 12209835"/>
              <a:gd name="connsiteY4" fmla="*/ 510840 h 519938"/>
              <a:gd name="connsiteX5" fmla="*/ 2397 w 12209835"/>
              <a:gd name="connsiteY5" fmla="*/ 519938 h 519938"/>
              <a:gd name="connsiteX6" fmla="*/ 14472 w 12209835"/>
              <a:gd name="connsiteY6" fmla="*/ 133003 h 519938"/>
              <a:gd name="connsiteX0" fmla="*/ 12075 w 12207438"/>
              <a:gd name="connsiteY0" fmla="*/ 133003 h 519938"/>
              <a:gd name="connsiteX1" fmla="*/ 4234940 w 12207438"/>
              <a:gd name="connsiteY1" fmla="*/ 33251 h 519938"/>
              <a:gd name="connsiteX2" fmla="*/ 8557559 w 12207438"/>
              <a:gd name="connsiteY2" fmla="*/ 266007 h 519938"/>
              <a:gd name="connsiteX3" fmla="*/ 12204548 w 12207438"/>
              <a:gd name="connsiteY3" fmla="*/ 0 h 519938"/>
              <a:gd name="connsiteX4" fmla="*/ 12207438 w 12207438"/>
              <a:gd name="connsiteY4" fmla="*/ 510840 h 519938"/>
              <a:gd name="connsiteX5" fmla="*/ 0 w 12207438"/>
              <a:gd name="connsiteY5" fmla="*/ 519938 h 519938"/>
              <a:gd name="connsiteX6" fmla="*/ 12075 w 12207438"/>
              <a:gd name="connsiteY6" fmla="*/ 133003 h 519938"/>
              <a:gd name="connsiteX0" fmla="*/ 71215 w 12266578"/>
              <a:gd name="connsiteY0" fmla="*/ 133003 h 519938"/>
              <a:gd name="connsiteX1" fmla="*/ 4294080 w 12266578"/>
              <a:gd name="connsiteY1" fmla="*/ 33251 h 519938"/>
              <a:gd name="connsiteX2" fmla="*/ 8616699 w 12266578"/>
              <a:gd name="connsiteY2" fmla="*/ 266007 h 519938"/>
              <a:gd name="connsiteX3" fmla="*/ 12263688 w 12266578"/>
              <a:gd name="connsiteY3" fmla="*/ 0 h 519938"/>
              <a:gd name="connsiteX4" fmla="*/ 12266578 w 12266578"/>
              <a:gd name="connsiteY4" fmla="*/ 510840 h 519938"/>
              <a:gd name="connsiteX5" fmla="*/ 0 w 12266578"/>
              <a:gd name="connsiteY5" fmla="*/ 519938 h 519938"/>
              <a:gd name="connsiteX6" fmla="*/ 71215 w 12266578"/>
              <a:gd name="connsiteY6" fmla="*/ 133003 h 519938"/>
              <a:gd name="connsiteX0" fmla="*/ 2976 w 12198339"/>
              <a:gd name="connsiteY0" fmla="*/ 133003 h 524488"/>
              <a:gd name="connsiteX1" fmla="*/ 4225841 w 12198339"/>
              <a:gd name="connsiteY1" fmla="*/ 33251 h 524488"/>
              <a:gd name="connsiteX2" fmla="*/ 8548460 w 12198339"/>
              <a:gd name="connsiteY2" fmla="*/ 266007 h 524488"/>
              <a:gd name="connsiteX3" fmla="*/ 12195449 w 12198339"/>
              <a:gd name="connsiteY3" fmla="*/ 0 h 524488"/>
              <a:gd name="connsiteX4" fmla="*/ 12198339 w 12198339"/>
              <a:gd name="connsiteY4" fmla="*/ 510840 h 524488"/>
              <a:gd name="connsiteX5" fmla="*/ 0 w 12198339"/>
              <a:gd name="connsiteY5" fmla="*/ 524488 h 524488"/>
              <a:gd name="connsiteX6" fmla="*/ 2976 w 12198339"/>
              <a:gd name="connsiteY6" fmla="*/ 133003 h 524488"/>
              <a:gd name="connsiteX0" fmla="*/ 0 w 12204462"/>
              <a:gd name="connsiteY0" fmla="*/ 137552 h 524488"/>
              <a:gd name="connsiteX1" fmla="*/ 4231964 w 12204462"/>
              <a:gd name="connsiteY1" fmla="*/ 33251 h 524488"/>
              <a:gd name="connsiteX2" fmla="*/ 8554583 w 12204462"/>
              <a:gd name="connsiteY2" fmla="*/ 266007 h 524488"/>
              <a:gd name="connsiteX3" fmla="*/ 12201572 w 12204462"/>
              <a:gd name="connsiteY3" fmla="*/ 0 h 524488"/>
              <a:gd name="connsiteX4" fmla="*/ 12204462 w 12204462"/>
              <a:gd name="connsiteY4" fmla="*/ 510840 h 524488"/>
              <a:gd name="connsiteX5" fmla="*/ 6123 w 12204462"/>
              <a:gd name="connsiteY5" fmla="*/ 524488 h 524488"/>
              <a:gd name="connsiteX6" fmla="*/ 0 w 12204462"/>
              <a:gd name="connsiteY6" fmla="*/ 137552 h 524488"/>
              <a:gd name="connsiteX0" fmla="*/ 26851 w 12231313"/>
              <a:gd name="connsiteY0" fmla="*/ 137552 h 524488"/>
              <a:gd name="connsiteX1" fmla="*/ 4258815 w 12231313"/>
              <a:gd name="connsiteY1" fmla="*/ 33251 h 524488"/>
              <a:gd name="connsiteX2" fmla="*/ 8581434 w 12231313"/>
              <a:gd name="connsiteY2" fmla="*/ 266007 h 524488"/>
              <a:gd name="connsiteX3" fmla="*/ 12228423 w 12231313"/>
              <a:gd name="connsiteY3" fmla="*/ 0 h 524488"/>
              <a:gd name="connsiteX4" fmla="*/ 12231313 w 12231313"/>
              <a:gd name="connsiteY4" fmla="*/ 510840 h 524488"/>
              <a:gd name="connsiteX5" fmla="*/ 32974 w 12231313"/>
              <a:gd name="connsiteY5" fmla="*/ 524488 h 524488"/>
              <a:gd name="connsiteX6" fmla="*/ 26851 w 12231313"/>
              <a:gd name="connsiteY6" fmla="*/ 137552 h 524488"/>
              <a:gd name="connsiteX0" fmla="*/ 0 w 12204462"/>
              <a:gd name="connsiteY0" fmla="*/ 137552 h 524488"/>
              <a:gd name="connsiteX1" fmla="*/ 4231964 w 12204462"/>
              <a:gd name="connsiteY1" fmla="*/ 33251 h 524488"/>
              <a:gd name="connsiteX2" fmla="*/ 8554583 w 12204462"/>
              <a:gd name="connsiteY2" fmla="*/ 266007 h 524488"/>
              <a:gd name="connsiteX3" fmla="*/ 12201572 w 12204462"/>
              <a:gd name="connsiteY3" fmla="*/ 0 h 524488"/>
              <a:gd name="connsiteX4" fmla="*/ 12204462 w 12204462"/>
              <a:gd name="connsiteY4" fmla="*/ 510840 h 524488"/>
              <a:gd name="connsiteX5" fmla="*/ 6123 w 12204462"/>
              <a:gd name="connsiteY5" fmla="*/ 524488 h 524488"/>
              <a:gd name="connsiteX6" fmla="*/ 0 w 12204462"/>
              <a:gd name="connsiteY6" fmla="*/ 137552 h 524488"/>
              <a:gd name="connsiteX0" fmla="*/ 0 w 12204462"/>
              <a:gd name="connsiteY0" fmla="*/ 137552 h 524488"/>
              <a:gd name="connsiteX1" fmla="*/ 4231964 w 12204462"/>
              <a:gd name="connsiteY1" fmla="*/ 33251 h 524488"/>
              <a:gd name="connsiteX2" fmla="*/ 8554583 w 12204462"/>
              <a:gd name="connsiteY2" fmla="*/ 266007 h 524488"/>
              <a:gd name="connsiteX3" fmla="*/ 12201572 w 12204462"/>
              <a:gd name="connsiteY3" fmla="*/ 0 h 524488"/>
              <a:gd name="connsiteX4" fmla="*/ 12204462 w 12204462"/>
              <a:gd name="connsiteY4" fmla="*/ 510840 h 524488"/>
              <a:gd name="connsiteX5" fmla="*/ 6123 w 12204462"/>
              <a:gd name="connsiteY5" fmla="*/ 524488 h 524488"/>
              <a:gd name="connsiteX6" fmla="*/ 0 w 12204462"/>
              <a:gd name="connsiteY6" fmla="*/ 137552 h 524488"/>
              <a:gd name="connsiteX0" fmla="*/ 0 w 12204462"/>
              <a:gd name="connsiteY0" fmla="*/ 160298 h 524488"/>
              <a:gd name="connsiteX1" fmla="*/ 4231964 w 12204462"/>
              <a:gd name="connsiteY1" fmla="*/ 33251 h 524488"/>
              <a:gd name="connsiteX2" fmla="*/ 8554583 w 12204462"/>
              <a:gd name="connsiteY2" fmla="*/ 266007 h 524488"/>
              <a:gd name="connsiteX3" fmla="*/ 12201572 w 12204462"/>
              <a:gd name="connsiteY3" fmla="*/ 0 h 524488"/>
              <a:gd name="connsiteX4" fmla="*/ 12204462 w 12204462"/>
              <a:gd name="connsiteY4" fmla="*/ 510840 h 524488"/>
              <a:gd name="connsiteX5" fmla="*/ 6123 w 12204462"/>
              <a:gd name="connsiteY5" fmla="*/ 524488 h 524488"/>
              <a:gd name="connsiteX6" fmla="*/ 0 w 12204462"/>
              <a:gd name="connsiteY6" fmla="*/ 160298 h 524488"/>
              <a:gd name="connsiteX0" fmla="*/ 197 w 12204659"/>
              <a:gd name="connsiteY0" fmla="*/ 160298 h 524488"/>
              <a:gd name="connsiteX1" fmla="*/ 4232161 w 12204659"/>
              <a:gd name="connsiteY1" fmla="*/ 33251 h 524488"/>
              <a:gd name="connsiteX2" fmla="*/ 8554780 w 12204659"/>
              <a:gd name="connsiteY2" fmla="*/ 266007 h 524488"/>
              <a:gd name="connsiteX3" fmla="*/ 12201769 w 12204659"/>
              <a:gd name="connsiteY3" fmla="*/ 0 h 524488"/>
              <a:gd name="connsiteX4" fmla="*/ 12204659 w 12204659"/>
              <a:gd name="connsiteY4" fmla="*/ 510840 h 524488"/>
              <a:gd name="connsiteX5" fmla="*/ 6320 w 12204659"/>
              <a:gd name="connsiteY5" fmla="*/ 524488 h 524488"/>
              <a:gd name="connsiteX6" fmla="*/ 197 w 12204659"/>
              <a:gd name="connsiteY6" fmla="*/ 160298 h 524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04659" h="524488">
                <a:moveTo>
                  <a:pt x="197" y="160298"/>
                </a:moveTo>
                <a:cubicBezTo>
                  <a:pt x="706779" y="79942"/>
                  <a:pt x="2806397" y="15633"/>
                  <a:pt x="4232161" y="33251"/>
                </a:cubicBezTo>
                <a:cubicBezTo>
                  <a:pt x="5657925" y="50869"/>
                  <a:pt x="7226512" y="271549"/>
                  <a:pt x="8554780" y="266007"/>
                </a:cubicBezTo>
                <a:cubicBezTo>
                  <a:pt x="9883048" y="260465"/>
                  <a:pt x="11573648" y="138909"/>
                  <a:pt x="12201769" y="0"/>
                </a:cubicBezTo>
                <a:cubicBezTo>
                  <a:pt x="12198232" y="222037"/>
                  <a:pt x="12200448" y="300703"/>
                  <a:pt x="12204659" y="510840"/>
                </a:cubicBezTo>
                <a:lnTo>
                  <a:pt x="6320" y="524488"/>
                </a:lnTo>
                <a:cubicBezTo>
                  <a:pt x="4421" y="293856"/>
                  <a:pt x="-1108" y="288563"/>
                  <a:pt x="197" y="160298"/>
                </a:cubicBezTo>
                <a:close/>
              </a:path>
            </a:pathLst>
          </a:custGeom>
          <a:solidFill>
            <a:srgbClr val="6BAE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0BFE55-5BEC-4C4E-A044-BF93FDAB9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4279B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F13947-BBBE-C04E-AD62-B8F2397149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F7CA54-F8AF-3141-B351-4E4A0605AE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65C8B017-DC40-C141-BE0D-DE8F8C6E17FC}"/>
              </a:ext>
            </a:extLst>
          </p:cNvPr>
          <p:cNvSpPr/>
          <p:nvPr userDrawn="1"/>
        </p:nvSpPr>
        <p:spPr>
          <a:xfrm flipH="1">
            <a:off x="-12659" y="6333512"/>
            <a:ext cx="12204659" cy="524488"/>
          </a:xfrm>
          <a:custGeom>
            <a:avLst/>
            <a:gdLst>
              <a:gd name="connsiteX0" fmla="*/ 1089562 w 14318616"/>
              <a:gd name="connsiteY0" fmla="*/ 136929 h 575730"/>
              <a:gd name="connsiteX1" fmla="*/ 5312427 w 14318616"/>
              <a:gd name="connsiteY1" fmla="*/ 37177 h 575730"/>
              <a:gd name="connsiteX2" fmla="*/ 9635046 w 14318616"/>
              <a:gd name="connsiteY2" fmla="*/ 269933 h 575730"/>
              <a:gd name="connsiteX3" fmla="*/ 13276020 w 14318616"/>
              <a:gd name="connsiteY3" fmla="*/ 3926 h 575730"/>
              <a:gd name="connsiteX4" fmla="*/ 13259395 w 14318616"/>
              <a:gd name="connsiteY4" fmla="*/ 519315 h 575730"/>
              <a:gd name="connsiteX5" fmla="*/ 1072937 w 14318616"/>
              <a:gd name="connsiteY5" fmla="*/ 519315 h 575730"/>
              <a:gd name="connsiteX6" fmla="*/ 1089562 w 14318616"/>
              <a:gd name="connsiteY6" fmla="*/ 136929 h 575730"/>
              <a:gd name="connsiteX0" fmla="*/ 1089562 w 14318616"/>
              <a:gd name="connsiteY0" fmla="*/ 136929 h 575730"/>
              <a:gd name="connsiteX1" fmla="*/ 5312427 w 14318616"/>
              <a:gd name="connsiteY1" fmla="*/ 37177 h 575730"/>
              <a:gd name="connsiteX2" fmla="*/ 9635046 w 14318616"/>
              <a:gd name="connsiteY2" fmla="*/ 269933 h 575730"/>
              <a:gd name="connsiteX3" fmla="*/ 13276020 w 14318616"/>
              <a:gd name="connsiteY3" fmla="*/ 3926 h 575730"/>
              <a:gd name="connsiteX4" fmla="*/ 13259395 w 14318616"/>
              <a:gd name="connsiteY4" fmla="*/ 519315 h 575730"/>
              <a:gd name="connsiteX5" fmla="*/ 1072937 w 14318616"/>
              <a:gd name="connsiteY5" fmla="*/ 519315 h 575730"/>
              <a:gd name="connsiteX6" fmla="*/ 1089562 w 14318616"/>
              <a:gd name="connsiteY6" fmla="*/ 136929 h 575730"/>
              <a:gd name="connsiteX0" fmla="*/ 910858 w 14139912"/>
              <a:gd name="connsiteY0" fmla="*/ 136929 h 575730"/>
              <a:gd name="connsiteX1" fmla="*/ 5133723 w 14139912"/>
              <a:gd name="connsiteY1" fmla="*/ 37177 h 575730"/>
              <a:gd name="connsiteX2" fmla="*/ 9456342 w 14139912"/>
              <a:gd name="connsiteY2" fmla="*/ 269933 h 575730"/>
              <a:gd name="connsiteX3" fmla="*/ 13097316 w 14139912"/>
              <a:gd name="connsiteY3" fmla="*/ 3926 h 575730"/>
              <a:gd name="connsiteX4" fmla="*/ 13080691 w 14139912"/>
              <a:gd name="connsiteY4" fmla="*/ 519315 h 575730"/>
              <a:gd name="connsiteX5" fmla="*/ 894233 w 14139912"/>
              <a:gd name="connsiteY5" fmla="*/ 519315 h 575730"/>
              <a:gd name="connsiteX6" fmla="*/ 910858 w 14139912"/>
              <a:gd name="connsiteY6" fmla="*/ 136929 h 575730"/>
              <a:gd name="connsiteX0" fmla="*/ 910858 w 14139912"/>
              <a:gd name="connsiteY0" fmla="*/ 136929 h 575730"/>
              <a:gd name="connsiteX1" fmla="*/ 5133723 w 14139912"/>
              <a:gd name="connsiteY1" fmla="*/ 37177 h 575730"/>
              <a:gd name="connsiteX2" fmla="*/ 9456342 w 14139912"/>
              <a:gd name="connsiteY2" fmla="*/ 269933 h 575730"/>
              <a:gd name="connsiteX3" fmla="*/ 13097316 w 14139912"/>
              <a:gd name="connsiteY3" fmla="*/ 3926 h 575730"/>
              <a:gd name="connsiteX4" fmla="*/ 13080691 w 14139912"/>
              <a:gd name="connsiteY4" fmla="*/ 519315 h 575730"/>
              <a:gd name="connsiteX5" fmla="*/ 894233 w 14139912"/>
              <a:gd name="connsiteY5" fmla="*/ 519315 h 575730"/>
              <a:gd name="connsiteX6" fmla="*/ 910858 w 14139912"/>
              <a:gd name="connsiteY6" fmla="*/ 136929 h 575730"/>
              <a:gd name="connsiteX0" fmla="*/ 18762 w 13247816"/>
              <a:gd name="connsiteY0" fmla="*/ 136929 h 575730"/>
              <a:gd name="connsiteX1" fmla="*/ 4241627 w 13247816"/>
              <a:gd name="connsiteY1" fmla="*/ 37177 h 575730"/>
              <a:gd name="connsiteX2" fmla="*/ 8564246 w 13247816"/>
              <a:gd name="connsiteY2" fmla="*/ 269933 h 575730"/>
              <a:gd name="connsiteX3" fmla="*/ 12205220 w 13247816"/>
              <a:gd name="connsiteY3" fmla="*/ 3926 h 575730"/>
              <a:gd name="connsiteX4" fmla="*/ 12188595 w 13247816"/>
              <a:gd name="connsiteY4" fmla="*/ 519315 h 575730"/>
              <a:gd name="connsiteX5" fmla="*/ 2137 w 13247816"/>
              <a:gd name="connsiteY5" fmla="*/ 519315 h 575730"/>
              <a:gd name="connsiteX6" fmla="*/ 18762 w 13247816"/>
              <a:gd name="connsiteY6" fmla="*/ 136929 h 575730"/>
              <a:gd name="connsiteX0" fmla="*/ 18762 w 13247816"/>
              <a:gd name="connsiteY0" fmla="*/ 136929 h 558827"/>
              <a:gd name="connsiteX1" fmla="*/ 4241627 w 13247816"/>
              <a:gd name="connsiteY1" fmla="*/ 37177 h 558827"/>
              <a:gd name="connsiteX2" fmla="*/ 8564246 w 13247816"/>
              <a:gd name="connsiteY2" fmla="*/ 269933 h 558827"/>
              <a:gd name="connsiteX3" fmla="*/ 12205220 w 13247816"/>
              <a:gd name="connsiteY3" fmla="*/ 3926 h 558827"/>
              <a:gd name="connsiteX4" fmla="*/ 12188595 w 13247816"/>
              <a:gd name="connsiteY4" fmla="*/ 519315 h 558827"/>
              <a:gd name="connsiteX5" fmla="*/ 2137 w 13247816"/>
              <a:gd name="connsiteY5" fmla="*/ 519315 h 558827"/>
              <a:gd name="connsiteX6" fmla="*/ 18762 w 13247816"/>
              <a:gd name="connsiteY6" fmla="*/ 136929 h 558827"/>
              <a:gd name="connsiteX0" fmla="*/ 18762 w 13247816"/>
              <a:gd name="connsiteY0" fmla="*/ 136929 h 558827"/>
              <a:gd name="connsiteX1" fmla="*/ 4241627 w 13247816"/>
              <a:gd name="connsiteY1" fmla="*/ 37177 h 558827"/>
              <a:gd name="connsiteX2" fmla="*/ 8564246 w 13247816"/>
              <a:gd name="connsiteY2" fmla="*/ 269933 h 558827"/>
              <a:gd name="connsiteX3" fmla="*/ 12205220 w 13247816"/>
              <a:gd name="connsiteY3" fmla="*/ 3926 h 558827"/>
              <a:gd name="connsiteX4" fmla="*/ 12188595 w 13247816"/>
              <a:gd name="connsiteY4" fmla="*/ 519315 h 558827"/>
              <a:gd name="connsiteX5" fmla="*/ 2137 w 13247816"/>
              <a:gd name="connsiteY5" fmla="*/ 519315 h 558827"/>
              <a:gd name="connsiteX6" fmla="*/ 18762 w 13247816"/>
              <a:gd name="connsiteY6" fmla="*/ 136929 h 558827"/>
              <a:gd name="connsiteX0" fmla="*/ 18762 w 13247816"/>
              <a:gd name="connsiteY0" fmla="*/ 136929 h 519315"/>
              <a:gd name="connsiteX1" fmla="*/ 4241627 w 13247816"/>
              <a:gd name="connsiteY1" fmla="*/ 37177 h 519315"/>
              <a:gd name="connsiteX2" fmla="*/ 8564246 w 13247816"/>
              <a:gd name="connsiteY2" fmla="*/ 269933 h 519315"/>
              <a:gd name="connsiteX3" fmla="*/ 12205220 w 13247816"/>
              <a:gd name="connsiteY3" fmla="*/ 3926 h 519315"/>
              <a:gd name="connsiteX4" fmla="*/ 12188595 w 13247816"/>
              <a:gd name="connsiteY4" fmla="*/ 519315 h 519315"/>
              <a:gd name="connsiteX5" fmla="*/ 2137 w 13247816"/>
              <a:gd name="connsiteY5" fmla="*/ 519315 h 519315"/>
              <a:gd name="connsiteX6" fmla="*/ 18762 w 13247816"/>
              <a:gd name="connsiteY6" fmla="*/ 136929 h 519315"/>
              <a:gd name="connsiteX0" fmla="*/ 18762 w 12473792"/>
              <a:gd name="connsiteY0" fmla="*/ 136929 h 519315"/>
              <a:gd name="connsiteX1" fmla="*/ 4241627 w 12473792"/>
              <a:gd name="connsiteY1" fmla="*/ 37177 h 519315"/>
              <a:gd name="connsiteX2" fmla="*/ 8564246 w 12473792"/>
              <a:gd name="connsiteY2" fmla="*/ 269933 h 519315"/>
              <a:gd name="connsiteX3" fmla="*/ 12205220 w 12473792"/>
              <a:gd name="connsiteY3" fmla="*/ 3926 h 519315"/>
              <a:gd name="connsiteX4" fmla="*/ 12188595 w 12473792"/>
              <a:gd name="connsiteY4" fmla="*/ 519315 h 519315"/>
              <a:gd name="connsiteX5" fmla="*/ 2137 w 12473792"/>
              <a:gd name="connsiteY5" fmla="*/ 519315 h 519315"/>
              <a:gd name="connsiteX6" fmla="*/ 18762 w 12473792"/>
              <a:gd name="connsiteY6" fmla="*/ 136929 h 519315"/>
              <a:gd name="connsiteX0" fmla="*/ 18762 w 12473792"/>
              <a:gd name="connsiteY0" fmla="*/ 136929 h 519315"/>
              <a:gd name="connsiteX1" fmla="*/ 4241627 w 12473792"/>
              <a:gd name="connsiteY1" fmla="*/ 37177 h 519315"/>
              <a:gd name="connsiteX2" fmla="*/ 8564246 w 12473792"/>
              <a:gd name="connsiteY2" fmla="*/ 269933 h 519315"/>
              <a:gd name="connsiteX3" fmla="*/ 12205220 w 12473792"/>
              <a:gd name="connsiteY3" fmla="*/ 3926 h 519315"/>
              <a:gd name="connsiteX4" fmla="*/ 12188595 w 12473792"/>
              <a:gd name="connsiteY4" fmla="*/ 519315 h 519315"/>
              <a:gd name="connsiteX5" fmla="*/ 2137 w 12473792"/>
              <a:gd name="connsiteY5" fmla="*/ 519315 h 519315"/>
              <a:gd name="connsiteX6" fmla="*/ 18762 w 12473792"/>
              <a:gd name="connsiteY6" fmla="*/ 136929 h 519315"/>
              <a:gd name="connsiteX0" fmla="*/ 18762 w 12205220"/>
              <a:gd name="connsiteY0" fmla="*/ 136929 h 519315"/>
              <a:gd name="connsiteX1" fmla="*/ 4241627 w 12205220"/>
              <a:gd name="connsiteY1" fmla="*/ 37177 h 519315"/>
              <a:gd name="connsiteX2" fmla="*/ 8564246 w 12205220"/>
              <a:gd name="connsiteY2" fmla="*/ 269933 h 519315"/>
              <a:gd name="connsiteX3" fmla="*/ 12205220 w 12205220"/>
              <a:gd name="connsiteY3" fmla="*/ 3926 h 519315"/>
              <a:gd name="connsiteX4" fmla="*/ 12188595 w 12205220"/>
              <a:gd name="connsiteY4" fmla="*/ 519315 h 519315"/>
              <a:gd name="connsiteX5" fmla="*/ 2137 w 12205220"/>
              <a:gd name="connsiteY5" fmla="*/ 519315 h 519315"/>
              <a:gd name="connsiteX6" fmla="*/ 18762 w 12205220"/>
              <a:gd name="connsiteY6" fmla="*/ 136929 h 519315"/>
              <a:gd name="connsiteX0" fmla="*/ 18762 w 12205220"/>
              <a:gd name="connsiteY0" fmla="*/ 133003 h 515389"/>
              <a:gd name="connsiteX1" fmla="*/ 4241627 w 12205220"/>
              <a:gd name="connsiteY1" fmla="*/ 33251 h 515389"/>
              <a:gd name="connsiteX2" fmla="*/ 8564246 w 12205220"/>
              <a:gd name="connsiteY2" fmla="*/ 266007 h 515389"/>
              <a:gd name="connsiteX3" fmla="*/ 12205220 w 12205220"/>
              <a:gd name="connsiteY3" fmla="*/ 0 h 515389"/>
              <a:gd name="connsiteX4" fmla="*/ 12188595 w 12205220"/>
              <a:gd name="connsiteY4" fmla="*/ 515389 h 515389"/>
              <a:gd name="connsiteX5" fmla="*/ 2137 w 12205220"/>
              <a:gd name="connsiteY5" fmla="*/ 515389 h 515389"/>
              <a:gd name="connsiteX6" fmla="*/ 18762 w 12205220"/>
              <a:gd name="connsiteY6" fmla="*/ 133003 h 515389"/>
              <a:gd name="connsiteX0" fmla="*/ 18762 w 12224581"/>
              <a:gd name="connsiteY0" fmla="*/ 133003 h 515389"/>
              <a:gd name="connsiteX1" fmla="*/ 4241627 w 12224581"/>
              <a:gd name="connsiteY1" fmla="*/ 33251 h 515389"/>
              <a:gd name="connsiteX2" fmla="*/ 8564246 w 12224581"/>
              <a:gd name="connsiteY2" fmla="*/ 266007 h 515389"/>
              <a:gd name="connsiteX3" fmla="*/ 12205220 w 12224581"/>
              <a:gd name="connsiteY3" fmla="*/ 0 h 515389"/>
              <a:gd name="connsiteX4" fmla="*/ 12218674 w 12224581"/>
              <a:gd name="connsiteY4" fmla="*/ 515389 h 515389"/>
              <a:gd name="connsiteX5" fmla="*/ 2137 w 12224581"/>
              <a:gd name="connsiteY5" fmla="*/ 515389 h 515389"/>
              <a:gd name="connsiteX6" fmla="*/ 18762 w 12224581"/>
              <a:gd name="connsiteY6" fmla="*/ 133003 h 515389"/>
              <a:gd name="connsiteX0" fmla="*/ 18762 w 12218674"/>
              <a:gd name="connsiteY0" fmla="*/ 133003 h 515389"/>
              <a:gd name="connsiteX1" fmla="*/ 4241627 w 12218674"/>
              <a:gd name="connsiteY1" fmla="*/ 33251 h 515389"/>
              <a:gd name="connsiteX2" fmla="*/ 8564246 w 12218674"/>
              <a:gd name="connsiteY2" fmla="*/ 266007 h 515389"/>
              <a:gd name="connsiteX3" fmla="*/ 12205220 w 12218674"/>
              <a:gd name="connsiteY3" fmla="*/ 0 h 515389"/>
              <a:gd name="connsiteX4" fmla="*/ 12218674 w 12218674"/>
              <a:gd name="connsiteY4" fmla="*/ 515389 h 515389"/>
              <a:gd name="connsiteX5" fmla="*/ 2137 w 12218674"/>
              <a:gd name="connsiteY5" fmla="*/ 515389 h 515389"/>
              <a:gd name="connsiteX6" fmla="*/ 18762 w 12218674"/>
              <a:gd name="connsiteY6" fmla="*/ 133003 h 515389"/>
              <a:gd name="connsiteX0" fmla="*/ 18762 w 12218674"/>
              <a:gd name="connsiteY0" fmla="*/ 133003 h 515389"/>
              <a:gd name="connsiteX1" fmla="*/ 4241627 w 12218674"/>
              <a:gd name="connsiteY1" fmla="*/ 33251 h 515389"/>
              <a:gd name="connsiteX2" fmla="*/ 8564246 w 12218674"/>
              <a:gd name="connsiteY2" fmla="*/ 266007 h 515389"/>
              <a:gd name="connsiteX3" fmla="*/ 12211235 w 12218674"/>
              <a:gd name="connsiteY3" fmla="*/ 0 h 515389"/>
              <a:gd name="connsiteX4" fmla="*/ 12218674 w 12218674"/>
              <a:gd name="connsiteY4" fmla="*/ 515389 h 515389"/>
              <a:gd name="connsiteX5" fmla="*/ 2137 w 12218674"/>
              <a:gd name="connsiteY5" fmla="*/ 515389 h 515389"/>
              <a:gd name="connsiteX6" fmla="*/ 18762 w 12218674"/>
              <a:gd name="connsiteY6" fmla="*/ 133003 h 515389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8762 w 12214125"/>
              <a:gd name="connsiteY0" fmla="*/ 133003 h 550791"/>
              <a:gd name="connsiteX1" fmla="*/ 4241627 w 12214125"/>
              <a:gd name="connsiteY1" fmla="*/ 33251 h 550791"/>
              <a:gd name="connsiteX2" fmla="*/ 8564246 w 12214125"/>
              <a:gd name="connsiteY2" fmla="*/ 266007 h 550791"/>
              <a:gd name="connsiteX3" fmla="*/ 12211235 w 12214125"/>
              <a:gd name="connsiteY3" fmla="*/ 0 h 550791"/>
              <a:gd name="connsiteX4" fmla="*/ 12214125 w 12214125"/>
              <a:gd name="connsiteY4" fmla="*/ 510840 h 550791"/>
              <a:gd name="connsiteX5" fmla="*/ 2137 w 12214125"/>
              <a:gd name="connsiteY5" fmla="*/ 515389 h 550791"/>
              <a:gd name="connsiteX6" fmla="*/ 18762 w 12214125"/>
              <a:gd name="connsiteY6" fmla="*/ 133003 h 550791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4472 w 12209835"/>
              <a:gd name="connsiteY0" fmla="*/ 133003 h 519938"/>
              <a:gd name="connsiteX1" fmla="*/ 4237337 w 12209835"/>
              <a:gd name="connsiteY1" fmla="*/ 33251 h 519938"/>
              <a:gd name="connsiteX2" fmla="*/ 8559956 w 12209835"/>
              <a:gd name="connsiteY2" fmla="*/ 266007 h 519938"/>
              <a:gd name="connsiteX3" fmla="*/ 12206945 w 12209835"/>
              <a:gd name="connsiteY3" fmla="*/ 0 h 519938"/>
              <a:gd name="connsiteX4" fmla="*/ 12209835 w 12209835"/>
              <a:gd name="connsiteY4" fmla="*/ 510840 h 519938"/>
              <a:gd name="connsiteX5" fmla="*/ 2397 w 12209835"/>
              <a:gd name="connsiteY5" fmla="*/ 519938 h 519938"/>
              <a:gd name="connsiteX6" fmla="*/ 14472 w 12209835"/>
              <a:gd name="connsiteY6" fmla="*/ 133003 h 519938"/>
              <a:gd name="connsiteX0" fmla="*/ 12075 w 12207438"/>
              <a:gd name="connsiteY0" fmla="*/ 133003 h 519938"/>
              <a:gd name="connsiteX1" fmla="*/ 4234940 w 12207438"/>
              <a:gd name="connsiteY1" fmla="*/ 33251 h 519938"/>
              <a:gd name="connsiteX2" fmla="*/ 8557559 w 12207438"/>
              <a:gd name="connsiteY2" fmla="*/ 266007 h 519938"/>
              <a:gd name="connsiteX3" fmla="*/ 12204548 w 12207438"/>
              <a:gd name="connsiteY3" fmla="*/ 0 h 519938"/>
              <a:gd name="connsiteX4" fmla="*/ 12207438 w 12207438"/>
              <a:gd name="connsiteY4" fmla="*/ 510840 h 519938"/>
              <a:gd name="connsiteX5" fmla="*/ 0 w 12207438"/>
              <a:gd name="connsiteY5" fmla="*/ 519938 h 519938"/>
              <a:gd name="connsiteX6" fmla="*/ 12075 w 12207438"/>
              <a:gd name="connsiteY6" fmla="*/ 133003 h 519938"/>
              <a:gd name="connsiteX0" fmla="*/ 71215 w 12266578"/>
              <a:gd name="connsiteY0" fmla="*/ 133003 h 519938"/>
              <a:gd name="connsiteX1" fmla="*/ 4294080 w 12266578"/>
              <a:gd name="connsiteY1" fmla="*/ 33251 h 519938"/>
              <a:gd name="connsiteX2" fmla="*/ 8616699 w 12266578"/>
              <a:gd name="connsiteY2" fmla="*/ 266007 h 519938"/>
              <a:gd name="connsiteX3" fmla="*/ 12263688 w 12266578"/>
              <a:gd name="connsiteY3" fmla="*/ 0 h 519938"/>
              <a:gd name="connsiteX4" fmla="*/ 12266578 w 12266578"/>
              <a:gd name="connsiteY4" fmla="*/ 510840 h 519938"/>
              <a:gd name="connsiteX5" fmla="*/ 0 w 12266578"/>
              <a:gd name="connsiteY5" fmla="*/ 519938 h 519938"/>
              <a:gd name="connsiteX6" fmla="*/ 71215 w 12266578"/>
              <a:gd name="connsiteY6" fmla="*/ 133003 h 519938"/>
              <a:gd name="connsiteX0" fmla="*/ 2976 w 12198339"/>
              <a:gd name="connsiteY0" fmla="*/ 133003 h 524488"/>
              <a:gd name="connsiteX1" fmla="*/ 4225841 w 12198339"/>
              <a:gd name="connsiteY1" fmla="*/ 33251 h 524488"/>
              <a:gd name="connsiteX2" fmla="*/ 8548460 w 12198339"/>
              <a:gd name="connsiteY2" fmla="*/ 266007 h 524488"/>
              <a:gd name="connsiteX3" fmla="*/ 12195449 w 12198339"/>
              <a:gd name="connsiteY3" fmla="*/ 0 h 524488"/>
              <a:gd name="connsiteX4" fmla="*/ 12198339 w 12198339"/>
              <a:gd name="connsiteY4" fmla="*/ 510840 h 524488"/>
              <a:gd name="connsiteX5" fmla="*/ 0 w 12198339"/>
              <a:gd name="connsiteY5" fmla="*/ 524488 h 524488"/>
              <a:gd name="connsiteX6" fmla="*/ 2976 w 12198339"/>
              <a:gd name="connsiteY6" fmla="*/ 133003 h 524488"/>
              <a:gd name="connsiteX0" fmla="*/ 0 w 12204462"/>
              <a:gd name="connsiteY0" fmla="*/ 137552 h 524488"/>
              <a:gd name="connsiteX1" fmla="*/ 4231964 w 12204462"/>
              <a:gd name="connsiteY1" fmla="*/ 33251 h 524488"/>
              <a:gd name="connsiteX2" fmla="*/ 8554583 w 12204462"/>
              <a:gd name="connsiteY2" fmla="*/ 266007 h 524488"/>
              <a:gd name="connsiteX3" fmla="*/ 12201572 w 12204462"/>
              <a:gd name="connsiteY3" fmla="*/ 0 h 524488"/>
              <a:gd name="connsiteX4" fmla="*/ 12204462 w 12204462"/>
              <a:gd name="connsiteY4" fmla="*/ 510840 h 524488"/>
              <a:gd name="connsiteX5" fmla="*/ 6123 w 12204462"/>
              <a:gd name="connsiteY5" fmla="*/ 524488 h 524488"/>
              <a:gd name="connsiteX6" fmla="*/ 0 w 12204462"/>
              <a:gd name="connsiteY6" fmla="*/ 137552 h 524488"/>
              <a:gd name="connsiteX0" fmla="*/ 26851 w 12231313"/>
              <a:gd name="connsiteY0" fmla="*/ 137552 h 524488"/>
              <a:gd name="connsiteX1" fmla="*/ 4258815 w 12231313"/>
              <a:gd name="connsiteY1" fmla="*/ 33251 h 524488"/>
              <a:gd name="connsiteX2" fmla="*/ 8581434 w 12231313"/>
              <a:gd name="connsiteY2" fmla="*/ 266007 h 524488"/>
              <a:gd name="connsiteX3" fmla="*/ 12228423 w 12231313"/>
              <a:gd name="connsiteY3" fmla="*/ 0 h 524488"/>
              <a:gd name="connsiteX4" fmla="*/ 12231313 w 12231313"/>
              <a:gd name="connsiteY4" fmla="*/ 510840 h 524488"/>
              <a:gd name="connsiteX5" fmla="*/ 32974 w 12231313"/>
              <a:gd name="connsiteY5" fmla="*/ 524488 h 524488"/>
              <a:gd name="connsiteX6" fmla="*/ 26851 w 12231313"/>
              <a:gd name="connsiteY6" fmla="*/ 137552 h 524488"/>
              <a:gd name="connsiteX0" fmla="*/ 0 w 12204462"/>
              <a:gd name="connsiteY0" fmla="*/ 137552 h 524488"/>
              <a:gd name="connsiteX1" fmla="*/ 4231964 w 12204462"/>
              <a:gd name="connsiteY1" fmla="*/ 33251 h 524488"/>
              <a:gd name="connsiteX2" fmla="*/ 8554583 w 12204462"/>
              <a:gd name="connsiteY2" fmla="*/ 266007 h 524488"/>
              <a:gd name="connsiteX3" fmla="*/ 12201572 w 12204462"/>
              <a:gd name="connsiteY3" fmla="*/ 0 h 524488"/>
              <a:gd name="connsiteX4" fmla="*/ 12204462 w 12204462"/>
              <a:gd name="connsiteY4" fmla="*/ 510840 h 524488"/>
              <a:gd name="connsiteX5" fmla="*/ 6123 w 12204462"/>
              <a:gd name="connsiteY5" fmla="*/ 524488 h 524488"/>
              <a:gd name="connsiteX6" fmla="*/ 0 w 12204462"/>
              <a:gd name="connsiteY6" fmla="*/ 137552 h 524488"/>
              <a:gd name="connsiteX0" fmla="*/ 0 w 12204462"/>
              <a:gd name="connsiteY0" fmla="*/ 137552 h 524488"/>
              <a:gd name="connsiteX1" fmla="*/ 4231964 w 12204462"/>
              <a:gd name="connsiteY1" fmla="*/ 33251 h 524488"/>
              <a:gd name="connsiteX2" fmla="*/ 8554583 w 12204462"/>
              <a:gd name="connsiteY2" fmla="*/ 266007 h 524488"/>
              <a:gd name="connsiteX3" fmla="*/ 12201572 w 12204462"/>
              <a:gd name="connsiteY3" fmla="*/ 0 h 524488"/>
              <a:gd name="connsiteX4" fmla="*/ 12204462 w 12204462"/>
              <a:gd name="connsiteY4" fmla="*/ 510840 h 524488"/>
              <a:gd name="connsiteX5" fmla="*/ 6123 w 12204462"/>
              <a:gd name="connsiteY5" fmla="*/ 524488 h 524488"/>
              <a:gd name="connsiteX6" fmla="*/ 0 w 12204462"/>
              <a:gd name="connsiteY6" fmla="*/ 137552 h 524488"/>
              <a:gd name="connsiteX0" fmla="*/ 0 w 12204462"/>
              <a:gd name="connsiteY0" fmla="*/ 160298 h 524488"/>
              <a:gd name="connsiteX1" fmla="*/ 4231964 w 12204462"/>
              <a:gd name="connsiteY1" fmla="*/ 33251 h 524488"/>
              <a:gd name="connsiteX2" fmla="*/ 8554583 w 12204462"/>
              <a:gd name="connsiteY2" fmla="*/ 266007 h 524488"/>
              <a:gd name="connsiteX3" fmla="*/ 12201572 w 12204462"/>
              <a:gd name="connsiteY3" fmla="*/ 0 h 524488"/>
              <a:gd name="connsiteX4" fmla="*/ 12204462 w 12204462"/>
              <a:gd name="connsiteY4" fmla="*/ 510840 h 524488"/>
              <a:gd name="connsiteX5" fmla="*/ 6123 w 12204462"/>
              <a:gd name="connsiteY5" fmla="*/ 524488 h 524488"/>
              <a:gd name="connsiteX6" fmla="*/ 0 w 12204462"/>
              <a:gd name="connsiteY6" fmla="*/ 160298 h 524488"/>
              <a:gd name="connsiteX0" fmla="*/ 197 w 12204659"/>
              <a:gd name="connsiteY0" fmla="*/ 160298 h 524488"/>
              <a:gd name="connsiteX1" fmla="*/ 4232161 w 12204659"/>
              <a:gd name="connsiteY1" fmla="*/ 33251 h 524488"/>
              <a:gd name="connsiteX2" fmla="*/ 8554780 w 12204659"/>
              <a:gd name="connsiteY2" fmla="*/ 266007 h 524488"/>
              <a:gd name="connsiteX3" fmla="*/ 12201769 w 12204659"/>
              <a:gd name="connsiteY3" fmla="*/ 0 h 524488"/>
              <a:gd name="connsiteX4" fmla="*/ 12204659 w 12204659"/>
              <a:gd name="connsiteY4" fmla="*/ 510840 h 524488"/>
              <a:gd name="connsiteX5" fmla="*/ 6320 w 12204659"/>
              <a:gd name="connsiteY5" fmla="*/ 524488 h 524488"/>
              <a:gd name="connsiteX6" fmla="*/ 197 w 12204659"/>
              <a:gd name="connsiteY6" fmla="*/ 160298 h 524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04659" h="524488">
                <a:moveTo>
                  <a:pt x="197" y="160298"/>
                </a:moveTo>
                <a:cubicBezTo>
                  <a:pt x="706779" y="79942"/>
                  <a:pt x="2806397" y="15633"/>
                  <a:pt x="4232161" y="33251"/>
                </a:cubicBezTo>
                <a:cubicBezTo>
                  <a:pt x="5657925" y="50869"/>
                  <a:pt x="7226512" y="271549"/>
                  <a:pt x="8554780" y="266007"/>
                </a:cubicBezTo>
                <a:cubicBezTo>
                  <a:pt x="9883048" y="260465"/>
                  <a:pt x="11573648" y="138909"/>
                  <a:pt x="12201769" y="0"/>
                </a:cubicBezTo>
                <a:cubicBezTo>
                  <a:pt x="12198232" y="222037"/>
                  <a:pt x="12200448" y="300703"/>
                  <a:pt x="12204659" y="510840"/>
                </a:cubicBezTo>
                <a:lnTo>
                  <a:pt x="6320" y="524488"/>
                </a:lnTo>
                <a:cubicBezTo>
                  <a:pt x="4421" y="293856"/>
                  <a:pt x="-1108" y="288563"/>
                  <a:pt x="197" y="160298"/>
                </a:cubicBezTo>
                <a:close/>
              </a:path>
            </a:pathLst>
          </a:custGeom>
          <a:solidFill>
            <a:srgbClr val="427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6571963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En blanco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739952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Solo el título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6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6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89166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Comparació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6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6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6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59592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image">
  <p:cSld name="Text and image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6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63"/>
          <p:cNvSpPr txBox="1">
            <a:spLocks noGrp="1"/>
          </p:cNvSpPr>
          <p:nvPr>
            <p:ph type="body" idx="1"/>
          </p:nvPr>
        </p:nvSpPr>
        <p:spPr>
          <a:xfrm>
            <a:off x="609600" y="1828800"/>
            <a:ext cx="4880947" cy="4270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1432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6pPr>
            <a:lvl7pPr marL="3200400" lvl="6" indent="-31432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7pPr>
            <a:lvl8pPr marL="3657600" lvl="7" indent="-31432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8pPr>
            <a:lvl9pPr marL="4114800" lvl="8" indent="-31432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9pPr>
          </a:lstStyle>
          <a:p>
            <a:endParaRPr/>
          </a:p>
        </p:txBody>
      </p:sp>
      <p:sp>
        <p:nvSpPr>
          <p:cNvPr id="48" name="Google Shape;48;p63"/>
          <p:cNvSpPr>
            <a:spLocks noGrp="1"/>
          </p:cNvSpPr>
          <p:nvPr>
            <p:ph type="pic" idx="2"/>
          </p:nvPr>
        </p:nvSpPr>
        <p:spPr>
          <a:xfrm>
            <a:off x="6142568" y="1828800"/>
            <a:ext cx="5439833" cy="4270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583016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ca">
  <p:cSld name="Blanca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0" name="Google Shape;50;p66"/>
          <p:cNvCxnSpPr/>
          <p:nvPr/>
        </p:nvCxnSpPr>
        <p:spPr>
          <a:xfrm rot="10800000">
            <a:off x="-7433" y="811213"/>
            <a:ext cx="3184070" cy="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1" name="Google Shape;51;p66"/>
          <p:cNvCxnSpPr/>
          <p:nvPr/>
        </p:nvCxnSpPr>
        <p:spPr>
          <a:xfrm rot="10800000">
            <a:off x="9249431" y="6136442"/>
            <a:ext cx="2942569" cy="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52" name="Google Shape;52;p6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50486" y="6246056"/>
            <a:ext cx="829316" cy="26793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3" name="Google Shape;53;p66"/>
          <p:cNvCxnSpPr/>
          <p:nvPr/>
        </p:nvCxnSpPr>
        <p:spPr>
          <a:xfrm>
            <a:off x="1658639" y="6136105"/>
            <a:ext cx="0" cy="543192"/>
          </a:xfrm>
          <a:prstGeom prst="straightConnector1">
            <a:avLst/>
          </a:prstGeom>
          <a:noFill/>
          <a:ln w="9525" cap="flat" cmpd="sng">
            <a:solidFill>
              <a:schemeClr val="dk1">
                <a:alpha val="7843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4" name="Google Shape;54;p66"/>
          <p:cNvSpPr/>
          <p:nvPr/>
        </p:nvSpPr>
        <p:spPr>
          <a:xfrm>
            <a:off x="11790949" y="6469558"/>
            <a:ext cx="130628" cy="14265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88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" name="Google Shape;55;p66"/>
          <p:cNvSpPr txBox="1"/>
          <p:nvPr/>
        </p:nvSpPr>
        <p:spPr>
          <a:xfrm>
            <a:off x="11663001" y="6437197"/>
            <a:ext cx="407324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R" sz="8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8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56;p66"/>
          <p:cNvSpPr txBox="1">
            <a:spLocks noGrp="1"/>
          </p:cNvSpPr>
          <p:nvPr>
            <p:ph type="body" idx="1"/>
          </p:nvPr>
        </p:nvSpPr>
        <p:spPr>
          <a:xfrm>
            <a:off x="504978" y="246589"/>
            <a:ext cx="11285969" cy="399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66"/>
          <p:cNvSpPr txBox="1"/>
          <p:nvPr/>
        </p:nvSpPr>
        <p:spPr>
          <a:xfrm>
            <a:off x="11663001" y="6437197"/>
            <a:ext cx="407324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R" sz="8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8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281793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266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Encabezado de secció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6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6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77806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Dos objetos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6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7" name="Google Shape;67;p6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15878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Contenido con título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6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6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74" name="Google Shape;74;p6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5" name="Google Shape;75;p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399962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Imagen con título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7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7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Google Shape;81;p7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2" name="Google Shape;82;p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72608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Título y texto vertical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7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7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8" name="Google Shape;88;p7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7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7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4664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ítulo y Contenido - 2 Subtítul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>
            <a:extLst>
              <a:ext uri="{FF2B5EF4-FFF2-40B4-BE49-F238E27FC236}">
                <a16:creationId xmlns:a16="http://schemas.microsoft.com/office/drawing/2014/main" id="{DAE39FE0-18D8-E344-AE64-9E904E4024A2}"/>
              </a:ext>
            </a:extLst>
          </p:cNvPr>
          <p:cNvSpPr/>
          <p:nvPr userDrawn="1"/>
        </p:nvSpPr>
        <p:spPr>
          <a:xfrm>
            <a:off x="-9297" y="6350924"/>
            <a:ext cx="12204659" cy="524488"/>
          </a:xfrm>
          <a:custGeom>
            <a:avLst/>
            <a:gdLst>
              <a:gd name="connsiteX0" fmla="*/ 1089562 w 14318616"/>
              <a:gd name="connsiteY0" fmla="*/ 136929 h 575730"/>
              <a:gd name="connsiteX1" fmla="*/ 5312427 w 14318616"/>
              <a:gd name="connsiteY1" fmla="*/ 37177 h 575730"/>
              <a:gd name="connsiteX2" fmla="*/ 9635046 w 14318616"/>
              <a:gd name="connsiteY2" fmla="*/ 269933 h 575730"/>
              <a:gd name="connsiteX3" fmla="*/ 13276020 w 14318616"/>
              <a:gd name="connsiteY3" fmla="*/ 3926 h 575730"/>
              <a:gd name="connsiteX4" fmla="*/ 13259395 w 14318616"/>
              <a:gd name="connsiteY4" fmla="*/ 519315 h 575730"/>
              <a:gd name="connsiteX5" fmla="*/ 1072937 w 14318616"/>
              <a:gd name="connsiteY5" fmla="*/ 519315 h 575730"/>
              <a:gd name="connsiteX6" fmla="*/ 1089562 w 14318616"/>
              <a:gd name="connsiteY6" fmla="*/ 136929 h 575730"/>
              <a:gd name="connsiteX0" fmla="*/ 1089562 w 14318616"/>
              <a:gd name="connsiteY0" fmla="*/ 136929 h 575730"/>
              <a:gd name="connsiteX1" fmla="*/ 5312427 w 14318616"/>
              <a:gd name="connsiteY1" fmla="*/ 37177 h 575730"/>
              <a:gd name="connsiteX2" fmla="*/ 9635046 w 14318616"/>
              <a:gd name="connsiteY2" fmla="*/ 269933 h 575730"/>
              <a:gd name="connsiteX3" fmla="*/ 13276020 w 14318616"/>
              <a:gd name="connsiteY3" fmla="*/ 3926 h 575730"/>
              <a:gd name="connsiteX4" fmla="*/ 13259395 w 14318616"/>
              <a:gd name="connsiteY4" fmla="*/ 519315 h 575730"/>
              <a:gd name="connsiteX5" fmla="*/ 1072937 w 14318616"/>
              <a:gd name="connsiteY5" fmla="*/ 519315 h 575730"/>
              <a:gd name="connsiteX6" fmla="*/ 1089562 w 14318616"/>
              <a:gd name="connsiteY6" fmla="*/ 136929 h 575730"/>
              <a:gd name="connsiteX0" fmla="*/ 910858 w 14139912"/>
              <a:gd name="connsiteY0" fmla="*/ 136929 h 575730"/>
              <a:gd name="connsiteX1" fmla="*/ 5133723 w 14139912"/>
              <a:gd name="connsiteY1" fmla="*/ 37177 h 575730"/>
              <a:gd name="connsiteX2" fmla="*/ 9456342 w 14139912"/>
              <a:gd name="connsiteY2" fmla="*/ 269933 h 575730"/>
              <a:gd name="connsiteX3" fmla="*/ 13097316 w 14139912"/>
              <a:gd name="connsiteY3" fmla="*/ 3926 h 575730"/>
              <a:gd name="connsiteX4" fmla="*/ 13080691 w 14139912"/>
              <a:gd name="connsiteY4" fmla="*/ 519315 h 575730"/>
              <a:gd name="connsiteX5" fmla="*/ 894233 w 14139912"/>
              <a:gd name="connsiteY5" fmla="*/ 519315 h 575730"/>
              <a:gd name="connsiteX6" fmla="*/ 910858 w 14139912"/>
              <a:gd name="connsiteY6" fmla="*/ 136929 h 575730"/>
              <a:gd name="connsiteX0" fmla="*/ 910858 w 14139912"/>
              <a:gd name="connsiteY0" fmla="*/ 136929 h 575730"/>
              <a:gd name="connsiteX1" fmla="*/ 5133723 w 14139912"/>
              <a:gd name="connsiteY1" fmla="*/ 37177 h 575730"/>
              <a:gd name="connsiteX2" fmla="*/ 9456342 w 14139912"/>
              <a:gd name="connsiteY2" fmla="*/ 269933 h 575730"/>
              <a:gd name="connsiteX3" fmla="*/ 13097316 w 14139912"/>
              <a:gd name="connsiteY3" fmla="*/ 3926 h 575730"/>
              <a:gd name="connsiteX4" fmla="*/ 13080691 w 14139912"/>
              <a:gd name="connsiteY4" fmla="*/ 519315 h 575730"/>
              <a:gd name="connsiteX5" fmla="*/ 894233 w 14139912"/>
              <a:gd name="connsiteY5" fmla="*/ 519315 h 575730"/>
              <a:gd name="connsiteX6" fmla="*/ 910858 w 14139912"/>
              <a:gd name="connsiteY6" fmla="*/ 136929 h 575730"/>
              <a:gd name="connsiteX0" fmla="*/ 18762 w 13247816"/>
              <a:gd name="connsiteY0" fmla="*/ 136929 h 575730"/>
              <a:gd name="connsiteX1" fmla="*/ 4241627 w 13247816"/>
              <a:gd name="connsiteY1" fmla="*/ 37177 h 575730"/>
              <a:gd name="connsiteX2" fmla="*/ 8564246 w 13247816"/>
              <a:gd name="connsiteY2" fmla="*/ 269933 h 575730"/>
              <a:gd name="connsiteX3" fmla="*/ 12205220 w 13247816"/>
              <a:gd name="connsiteY3" fmla="*/ 3926 h 575730"/>
              <a:gd name="connsiteX4" fmla="*/ 12188595 w 13247816"/>
              <a:gd name="connsiteY4" fmla="*/ 519315 h 575730"/>
              <a:gd name="connsiteX5" fmla="*/ 2137 w 13247816"/>
              <a:gd name="connsiteY5" fmla="*/ 519315 h 575730"/>
              <a:gd name="connsiteX6" fmla="*/ 18762 w 13247816"/>
              <a:gd name="connsiteY6" fmla="*/ 136929 h 575730"/>
              <a:gd name="connsiteX0" fmla="*/ 18762 w 13247816"/>
              <a:gd name="connsiteY0" fmla="*/ 136929 h 558827"/>
              <a:gd name="connsiteX1" fmla="*/ 4241627 w 13247816"/>
              <a:gd name="connsiteY1" fmla="*/ 37177 h 558827"/>
              <a:gd name="connsiteX2" fmla="*/ 8564246 w 13247816"/>
              <a:gd name="connsiteY2" fmla="*/ 269933 h 558827"/>
              <a:gd name="connsiteX3" fmla="*/ 12205220 w 13247816"/>
              <a:gd name="connsiteY3" fmla="*/ 3926 h 558827"/>
              <a:gd name="connsiteX4" fmla="*/ 12188595 w 13247816"/>
              <a:gd name="connsiteY4" fmla="*/ 519315 h 558827"/>
              <a:gd name="connsiteX5" fmla="*/ 2137 w 13247816"/>
              <a:gd name="connsiteY5" fmla="*/ 519315 h 558827"/>
              <a:gd name="connsiteX6" fmla="*/ 18762 w 13247816"/>
              <a:gd name="connsiteY6" fmla="*/ 136929 h 558827"/>
              <a:gd name="connsiteX0" fmla="*/ 18762 w 13247816"/>
              <a:gd name="connsiteY0" fmla="*/ 136929 h 558827"/>
              <a:gd name="connsiteX1" fmla="*/ 4241627 w 13247816"/>
              <a:gd name="connsiteY1" fmla="*/ 37177 h 558827"/>
              <a:gd name="connsiteX2" fmla="*/ 8564246 w 13247816"/>
              <a:gd name="connsiteY2" fmla="*/ 269933 h 558827"/>
              <a:gd name="connsiteX3" fmla="*/ 12205220 w 13247816"/>
              <a:gd name="connsiteY3" fmla="*/ 3926 h 558827"/>
              <a:gd name="connsiteX4" fmla="*/ 12188595 w 13247816"/>
              <a:gd name="connsiteY4" fmla="*/ 519315 h 558827"/>
              <a:gd name="connsiteX5" fmla="*/ 2137 w 13247816"/>
              <a:gd name="connsiteY5" fmla="*/ 519315 h 558827"/>
              <a:gd name="connsiteX6" fmla="*/ 18762 w 13247816"/>
              <a:gd name="connsiteY6" fmla="*/ 136929 h 558827"/>
              <a:gd name="connsiteX0" fmla="*/ 18762 w 13247816"/>
              <a:gd name="connsiteY0" fmla="*/ 136929 h 519315"/>
              <a:gd name="connsiteX1" fmla="*/ 4241627 w 13247816"/>
              <a:gd name="connsiteY1" fmla="*/ 37177 h 519315"/>
              <a:gd name="connsiteX2" fmla="*/ 8564246 w 13247816"/>
              <a:gd name="connsiteY2" fmla="*/ 269933 h 519315"/>
              <a:gd name="connsiteX3" fmla="*/ 12205220 w 13247816"/>
              <a:gd name="connsiteY3" fmla="*/ 3926 h 519315"/>
              <a:gd name="connsiteX4" fmla="*/ 12188595 w 13247816"/>
              <a:gd name="connsiteY4" fmla="*/ 519315 h 519315"/>
              <a:gd name="connsiteX5" fmla="*/ 2137 w 13247816"/>
              <a:gd name="connsiteY5" fmla="*/ 519315 h 519315"/>
              <a:gd name="connsiteX6" fmla="*/ 18762 w 13247816"/>
              <a:gd name="connsiteY6" fmla="*/ 136929 h 519315"/>
              <a:gd name="connsiteX0" fmla="*/ 18762 w 12473792"/>
              <a:gd name="connsiteY0" fmla="*/ 136929 h 519315"/>
              <a:gd name="connsiteX1" fmla="*/ 4241627 w 12473792"/>
              <a:gd name="connsiteY1" fmla="*/ 37177 h 519315"/>
              <a:gd name="connsiteX2" fmla="*/ 8564246 w 12473792"/>
              <a:gd name="connsiteY2" fmla="*/ 269933 h 519315"/>
              <a:gd name="connsiteX3" fmla="*/ 12205220 w 12473792"/>
              <a:gd name="connsiteY3" fmla="*/ 3926 h 519315"/>
              <a:gd name="connsiteX4" fmla="*/ 12188595 w 12473792"/>
              <a:gd name="connsiteY4" fmla="*/ 519315 h 519315"/>
              <a:gd name="connsiteX5" fmla="*/ 2137 w 12473792"/>
              <a:gd name="connsiteY5" fmla="*/ 519315 h 519315"/>
              <a:gd name="connsiteX6" fmla="*/ 18762 w 12473792"/>
              <a:gd name="connsiteY6" fmla="*/ 136929 h 519315"/>
              <a:gd name="connsiteX0" fmla="*/ 18762 w 12473792"/>
              <a:gd name="connsiteY0" fmla="*/ 136929 h 519315"/>
              <a:gd name="connsiteX1" fmla="*/ 4241627 w 12473792"/>
              <a:gd name="connsiteY1" fmla="*/ 37177 h 519315"/>
              <a:gd name="connsiteX2" fmla="*/ 8564246 w 12473792"/>
              <a:gd name="connsiteY2" fmla="*/ 269933 h 519315"/>
              <a:gd name="connsiteX3" fmla="*/ 12205220 w 12473792"/>
              <a:gd name="connsiteY3" fmla="*/ 3926 h 519315"/>
              <a:gd name="connsiteX4" fmla="*/ 12188595 w 12473792"/>
              <a:gd name="connsiteY4" fmla="*/ 519315 h 519315"/>
              <a:gd name="connsiteX5" fmla="*/ 2137 w 12473792"/>
              <a:gd name="connsiteY5" fmla="*/ 519315 h 519315"/>
              <a:gd name="connsiteX6" fmla="*/ 18762 w 12473792"/>
              <a:gd name="connsiteY6" fmla="*/ 136929 h 519315"/>
              <a:gd name="connsiteX0" fmla="*/ 18762 w 12205220"/>
              <a:gd name="connsiteY0" fmla="*/ 136929 h 519315"/>
              <a:gd name="connsiteX1" fmla="*/ 4241627 w 12205220"/>
              <a:gd name="connsiteY1" fmla="*/ 37177 h 519315"/>
              <a:gd name="connsiteX2" fmla="*/ 8564246 w 12205220"/>
              <a:gd name="connsiteY2" fmla="*/ 269933 h 519315"/>
              <a:gd name="connsiteX3" fmla="*/ 12205220 w 12205220"/>
              <a:gd name="connsiteY3" fmla="*/ 3926 h 519315"/>
              <a:gd name="connsiteX4" fmla="*/ 12188595 w 12205220"/>
              <a:gd name="connsiteY4" fmla="*/ 519315 h 519315"/>
              <a:gd name="connsiteX5" fmla="*/ 2137 w 12205220"/>
              <a:gd name="connsiteY5" fmla="*/ 519315 h 519315"/>
              <a:gd name="connsiteX6" fmla="*/ 18762 w 12205220"/>
              <a:gd name="connsiteY6" fmla="*/ 136929 h 519315"/>
              <a:gd name="connsiteX0" fmla="*/ 18762 w 12205220"/>
              <a:gd name="connsiteY0" fmla="*/ 133003 h 515389"/>
              <a:gd name="connsiteX1" fmla="*/ 4241627 w 12205220"/>
              <a:gd name="connsiteY1" fmla="*/ 33251 h 515389"/>
              <a:gd name="connsiteX2" fmla="*/ 8564246 w 12205220"/>
              <a:gd name="connsiteY2" fmla="*/ 266007 h 515389"/>
              <a:gd name="connsiteX3" fmla="*/ 12205220 w 12205220"/>
              <a:gd name="connsiteY3" fmla="*/ 0 h 515389"/>
              <a:gd name="connsiteX4" fmla="*/ 12188595 w 12205220"/>
              <a:gd name="connsiteY4" fmla="*/ 515389 h 515389"/>
              <a:gd name="connsiteX5" fmla="*/ 2137 w 12205220"/>
              <a:gd name="connsiteY5" fmla="*/ 515389 h 515389"/>
              <a:gd name="connsiteX6" fmla="*/ 18762 w 12205220"/>
              <a:gd name="connsiteY6" fmla="*/ 133003 h 515389"/>
              <a:gd name="connsiteX0" fmla="*/ 18762 w 12224581"/>
              <a:gd name="connsiteY0" fmla="*/ 133003 h 515389"/>
              <a:gd name="connsiteX1" fmla="*/ 4241627 w 12224581"/>
              <a:gd name="connsiteY1" fmla="*/ 33251 h 515389"/>
              <a:gd name="connsiteX2" fmla="*/ 8564246 w 12224581"/>
              <a:gd name="connsiteY2" fmla="*/ 266007 h 515389"/>
              <a:gd name="connsiteX3" fmla="*/ 12205220 w 12224581"/>
              <a:gd name="connsiteY3" fmla="*/ 0 h 515389"/>
              <a:gd name="connsiteX4" fmla="*/ 12218674 w 12224581"/>
              <a:gd name="connsiteY4" fmla="*/ 515389 h 515389"/>
              <a:gd name="connsiteX5" fmla="*/ 2137 w 12224581"/>
              <a:gd name="connsiteY5" fmla="*/ 515389 h 515389"/>
              <a:gd name="connsiteX6" fmla="*/ 18762 w 12224581"/>
              <a:gd name="connsiteY6" fmla="*/ 133003 h 515389"/>
              <a:gd name="connsiteX0" fmla="*/ 18762 w 12218674"/>
              <a:gd name="connsiteY0" fmla="*/ 133003 h 515389"/>
              <a:gd name="connsiteX1" fmla="*/ 4241627 w 12218674"/>
              <a:gd name="connsiteY1" fmla="*/ 33251 h 515389"/>
              <a:gd name="connsiteX2" fmla="*/ 8564246 w 12218674"/>
              <a:gd name="connsiteY2" fmla="*/ 266007 h 515389"/>
              <a:gd name="connsiteX3" fmla="*/ 12205220 w 12218674"/>
              <a:gd name="connsiteY3" fmla="*/ 0 h 515389"/>
              <a:gd name="connsiteX4" fmla="*/ 12218674 w 12218674"/>
              <a:gd name="connsiteY4" fmla="*/ 515389 h 515389"/>
              <a:gd name="connsiteX5" fmla="*/ 2137 w 12218674"/>
              <a:gd name="connsiteY5" fmla="*/ 515389 h 515389"/>
              <a:gd name="connsiteX6" fmla="*/ 18762 w 12218674"/>
              <a:gd name="connsiteY6" fmla="*/ 133003 h 515389"/>
              <a:gd name="connsiteX0" fmla="*/ 18762 w 12218674"/>
              <a:gd name="connsiteY0" fmla="*/ 133003 h 515389"/>
              <a:gd name="connsiteX1" fmla="*/ 4241627 w 12218674"/>
              <a:gd name="connsiteY1" fmla="*/ 33251 h 515389"/>
              <a:gd name="connsiteX2" fmla="*/ 8564246 w 12218674"/>
              <a:gd name="connsiteY2" fmla="*/ 266007 h 515389"/>
              <a:gd name="connsiteX3" fmla="*/ 12211235 w 12218674"/>
              <a:gd name="connsiteY3" fmla="*/ 0 h 515389"/>
              <a:gd name="connsiteX4" fmla="*/ 12218674 w 12218674"/>
              <a:gd name="connsiteY4" fmla="*/ 515389 h 515389"/>
              <a:gd name="connsiteX5" fmla="*/ 2137 w 12218674"/>
              <a:gd name="connsiteY5" fmla="*/ 515389 h 515389"/>
              <a:gd name="connsiteX6" fmla="*/ 18762 w 12218674"/>
              <a:gd name="connsiteY6" fmla="*/ 133003 h 515389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8762 w 12214125"/>
              <a:gd name="connsiteY0" fmla="*/ 133003 h 550791"/>
              <a:gd name="connsiteX1" fmla="*/ 4241627 w 12214125"/>
              <a:gd name="connsiteY1" fmla="*/ 33251 h 550791"/>
              <a:gd name="connsiteX2" fmla="*/ 8564246 w 12214125"/>
              <a:gd name="connsiteY2" fmla="*/ 266007 h 550791"/>
              <a:gd name="connsiteX3" fmla="*/ 12211235 w 12214125"/>
              <a:gd name="connsiteY3" fmla="*/ 0 h 550791"/>
              <a:gd name="connsiteX4" fmla="*/ 12214125 w 12214125"/>
              <a:gd name="connsiteY4" fmla="*/ 510840 h 550791"/>
              <a:gd name="connsiteX5" fmla="*/ 2137 w 12214125"/>
              <a:gd name="connsiteY5" fmla="*/ 515389 h 550791"/>
              <a:gd name="connsiteX6" fmla="*/ 18762 w 12214125"/>
              <a:gd name="connsiteY6" fmla="*/ 133003 h 550791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4472 w 12209835"/>
              <a:gd name="connsiteY0" fmla="*/ 133003 h 519938"/>
              <a:gd name="connsiteX1" fmla="*/ 4237337 w 12209835"/>
              <a:gd name="connsiteY1" fmla="*/ 33251 h 519938"/>
              <a:gd name="connsiteX2" fmla="*/ 8559956 w 12209835"/>
              <a:gd name="connsiteY2" fmla="*/ 266007 h 519938"/>
              <a:gd name="connsiteX3" fmla="*/ 12206945 w 12209835"/>
              <a:gd name="connsiteY3" fmla="*/ 0 h 519938"/>
              <a:gd name="connsiteX4" fmla="*/ 12209835 w 12209835"/>
              <a:gd name="connsiteY4" fmla="*/ 510840 h 519938"/>
              <a:gd name="connsiteX5" fmla="*/ 2397 w 12209835"/>
              <a:gd name="connsiteY5" fmla="*/ 519938 h 519938"/>
              <a:gd name="connsiteX6" fmla="*/ 14472 w 12209835"/>
              <a:gd name="connsiteY6" fmla="*/ 133003 h 519938"/>
              <a:gd name="connsiteX0" fmla="*/ 12075 w 12207438"/>
              <a:gd name="connsiteY0" fmla="*/ 133003 h 519938"/>
              <a:gd name="connsiteX1" fmla="*/ 4234940 w 12207438"/>
              <a:gd name="connsiteY1" fmla="*/ 33251 h 519938"/>
              <a:gd name="connsiteX2" fmla="*/ 8557559 w 12207438"/>
              <a:gd name="connsiteY2" fmla="*/ 266007 h 519938"/>
              <a:gd name="connsiteX3" fmla="*/ 12204548 w 12207438"/>
              <a:gd name="connsiteY3" fmla="*/ 0 h 519938"/>
              <a:gd name="connsiteX4" fmla="*/ 12207438 w 12207438"/>
              <a:gd name="connsiteY4" fmla="*/ 510840 h 519938"/>
              <a:gd name="connsiteX5" fmla="*/ 0 w 12207438"/>
              <a:gd name="connsiteY5" fmla="*/ 519938 h 519938"/>
              <a:gd name="connsiteX6" fmla="*/ 12075 w 12207438"/>
              <a:gd name="connsiteY6" fmla="*/ 133003 h 519938"/>
              <a:gd name="connsiteX0" fmla="*/ 71215 w 12266578"/>
              <a:gd name="connsiteY0" fmla="*/ 133003 h 519938"/>
              <a:gd name="connsiteX1" fmla="*/ 4294080 w 12266578"/>
              <a:gd name="connsiteY1" fmla="*/ 33251 h 519938"/>
              <a:gd name="connsiteX2" fmla="*/ 8616699 w 12266578"/>
              <a:gd name="connsiteY2" fmla="*/ 266007 h 519938"/>
              <a:gd name="connsiteX3" fmla="*/ 12263688 w 12266578"/>
              <a:gd name="connsiteY3" fmla="*/ 0 h 519938"/>
              <a:gd name="connsiteX4" fmla="*/ 12266578 w 12266578"/>
              <a:gd name="connsiteY4" fmla="*/ 510840 h 519938"/>
              <a:gd name="connsiteX5" fmla="*/ 0 w 12266578"/>
              <a:gd name="connsiteY5" fmla="*/ 519938 h 519938"/>
              <a:gd name="connsiteX6" fmla="*/ 71215 w 12266578"/>
              <a:gd name="connsiteY6" fmla="*/ 133003 h 519938"/>
              <a:gd name="connsiteX0" fmla="*/ 2976 w 12198339"/>
              <a:gd name="connsiteY0" fmla="*/ 133003 h 524488"/>
              <a:gd name="connsiteX1" fmla="*/ 4225841 w 12198339"/>
              <a:gd name="connsiteY1" fmla="*/ 33251 h 524488"/>
              <a:gd name="connsiteX2" fmla="*/ 8548460 w 12198339"/>
              <a:gd name="connsiteY2" fmla="*/ 266007 h 524488"/>
              <a:gd name="connsiteX3" fmla="*/ 12195449 w 12198339"/>
              <a:gd name="connsiteY3" fmla="*/ 0 h 524488"/>
              <a:gd name="connsiteX4" fmla="*/ 12198339 w 12198339"/>
              <a:gd name="connsiteY4" fmla="*/ 510840 h 524488"/>
              <a:gd name="connsiteX5" fmla="*/ 0 w 12198339"/>
              <a:gd name="connsiteY5" fmla="*/ 524488 h 524488"/>
              <a:gd name="connsiteX6" fmla="*/ 2976 w 12198339"/>
              <a:gd name="connsiteY6" fmla="*/ 133003 h 524488"/>
              <a:gd name="connsiteX0" fmla="*/ 0 w 12204462"/>
              <a:gd name="connsiteY0" fmla="*/ 137552 h 524488"/>
              <a:gd name="connsiteX1" fmla="*/ 4231964 w 12204462"/>
              <a:gd name="connsiteY1" fmla="*/ 33251 h 524488"/>
              <a:gd name="connsiteX2" fmla="*/ 8554583 w 12204462"/>
              <a:gd name="connsiteY2" fmla="*/ 266007 h 524488"/>
              <a:gd name="connsiteX3" fmla="*/ 12201572 w 12204462"/>
              <a:gd name="connsiteY3" fmla="*/ 0 h 524488"/>
              <a:gd name="connsiteX4" fmla="*/ 12204462 w 12204462"/>
              <a:gd name="connsiteY4" fmla="*/ 510840 h 524488"/>
              <a:gd name="connsiteX5" fmla="*/ 6123 w 12204462"/>
              <a:gd name="connsiteY5" fmla="*/ 524488 h 524488"/>
              <a:gd name="connsiteX6" fmla="*/ 0 w 12204462"/>
              <a:gd name="connsiteY6" fmla="*/ 137552 h 524488"/>
              <a:gd name="connsiteX0" fmla="*/ 26851 w 12231313"/>
              <a:gd name="connsiteY0" fmla="*/ 137552 h 524488"/>
              <a:gd name="connsiteX1" fmla="*/ 4258815 w 12231313"/>
              <a:gd name="connsiteY1" fmla="*/ 33251 h 524488"/>
              <a:gd name="connsiteX2" fmla="*/ 8581434 w 12231313"/>
              <a:gd name="connsiteY2" fmla="*/ 266007 h 524488"/>
              <a:gd name="connsiteX3" fmla="*/ 12228423 w 12231313"/>
              <a:gd name="connsiteY3" fmla="*/ 0 h 524488"/>
              <a:gd name="connsiteX4" fmla="*/ 12231313 w 12231313"/>
              <a:gd name="connsiteY4" fmla="*/ 510840 h 524488"/>
              <a:gd name="connsiteX5" fmla="*/ 32974 w 12231313"/>
              <a:gd name="connsiteY5" fmla="*/ 524488 h 524488"/>
              <a:gd name="connsiteX6" fmla="*/ 26851 w 12231313"/>
              <a:gd name="connsiteY6" fmla="*/ 137552 h 524488"/>
              <a:gd name="connsiteX0" fmla="*/ 0 w 12204462"/>
              <a:gd name="connsiteY0" fmla="*/ 137552 h 524488"/>
              <a:gd name="connsiteX1" fmla="*/ 4231964 w 12204462"/>
              <a:gd name="connsiteY1" fmla="*/ 33251 h 524488"/>
              <a:gd name="connsiteX2" fmla="*/ 8554583 w 12204462"/>
              <a:gd name="connsiteY2" fmla="*/ 266007 h 524488"/>
              <a:gd name="connsiteX3" fmla="*/ 12201572 w 12204462"/>
              <a:gd name="connsiteY3" fmla="*/ 0 h 524488"/>
              <a:gd name="connsiteX4" fmla="*/ 12204462 w 12204462"/>
              <a:gd name="connsiteY4" fmla="*/ 510840 h 524488"/>
              <a:gd name="connsiteX5" fmla="*/ 6123 w 12204462"/>
              <a:gd name="connsiteY5" fmla="*/ 524488 h 524488"/>
              <a:gd name="connsiteX6" fmla="*/ 0 w 12204462"/>
              <a:gd name="connsiteY6" fmla="*/ 137552 h 524488"/>
              <a:gd name="connsiteX0" fmla="*/ 0 w 12204462"/>
              <a:gd name="connsiteY0" fmla="*/ 137552 h 524488"/>
              <a:gd name="connsiteX1" fmla="*/ 4231964 w 12204462"/>
              <a:gd name="connsiteY1" fmla="*/ 33251 h 524488"/>
              <a:gd name="connsiteX2" fmla="*/ 8554583 w 12204462"/>
              <a:gd name="connsiteY2" fmla="*/ 266007 h 524488"/>
              <a:gd name="connsiteX3" fmla="*/ 12201572 w 12204462"/>
              <a:gd name="connsiteY3" fmla="*/ 0 h 524488"/>
              <a:gd name="connsiteX4" fmla="*/ 12204462 w 12204462"/>
              <a:gd name="connsiteY4" fmla="*/ 510840 h 524488"/>
              <a:gd name="connsiteX5" fmla="*/ 6123 w 12204462"/>
              <a:gd name="connsiteY5" fmla="*/ 524488 h 524488"/>
              <a:gd name="connsiteX6" fmla="*/ 0 w 12204462"/>
              <a:gd name="connsiteY6" fmla="*/ 137552 h 524488"/>
              <a:gd name="connsiteX0" fmla="*/ 0 w 12204462"/>
              <a:gd name="connsiteY0" fmla="*/ 160298 h 524488"/>
              <a:gd name="connsiteX1" fmla="*/ 4231964 w 12204462"/>
              <a:gd name="connsiteY1" fmla="*/ 33251 h 524488"/>
              <a:gd name="connsiteX2" fmla="*/ 8554583 w 12204462"/>
              <a:gd name="connsiteY2" fmla="*/ 266007 h 524488"/>
              <a:gd name="connsiteX3" fmla="*/ 12201572 w 12204462"/>
              <a:gd name="connsiteY3" fmla="*/ 0 h 524488"/>
              <a:gd name="connsiteX4" fmla="*/ 12204462 w 12204462"/>
              <a:gd name="connsiteY4" fmla="*/ 510840 h 524488"/>
              <a:gd name="connsiteX5" fmla="*/ 6123 w 12204462"/>
              <a:gd name="connsiteY5" fmla="*/ 524488 h 524488"/>
              <a:gd name="connsiteX6" fmla="*/ 0 w 12204462"/>
              <a:gd name="connsiteY6" fmla="*/ 160298 h 524488"/>
              <a:gd name="connsiteX0" fmla="*/ 197 w 12204659"/>
              <a:gd name="connsiteY0" fmla="*/ 160298 h 524488"/>
              <a:gd name="connsiteX1" fmla="*/ 4232161 w 12204659"/>
              <a:gd name="connsiteY1" fmla="*/ 33251 h 524488"/>
              <a:gd name="connsiteX2" fmla="*/ 8554780 w 12204659"/>
              <a:gd name="connsiteY2" fmla="*/ 266007 h 524488"/>
              <a:gd name="connsiteX3" fmla="*/ 12201769 w 12204659"/>
              <a:gd name="connsiteY3" fmla="*/ 0 h 524488"/>
              <a:gd name="connsiteX4" fmla="*/ 12204659 w 12204659"/>
              <a:gd name="connsiteY4" fmla="*/ 510840 h 524488"/>
              <a:gd name="connsiteX5" fmla="*/ 6320 w 12204659"/>
              <a:gd name="connsiteY5" fmla="*/ 524488 h 524488"/>
              <a:gd name="connsiteX6" fmla="*/ 197 w 12204659"/>
              <a:gd name="connsiteY6" fmla="*/ 160298 h 524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04659" h="524488">
                <a:moveTo>
                  <a:pt x="197" y="160298"/>
                </a:moveTo>
                <a:cubicBezTo>
                  <a:pt x="706779" y="79942"/>
                  <a:pt x="2806397" y="15633"/>
                  <a:pt x="4232161" y="33251"/>
                </a:cubicBezTo>
                <a:cubicBezTo>
                  <a:pt x="5657925" y="50869"/>
                  <a:pt x="7226512" y="271549"/>
                  <a:pt x="8554780" y="266007"/>
                </a:cubicBezTo>
                <a:cubicBezTo>
                  <a:pt x="9883048" y="260465"/>
                  <a:pt x="11573648" y="138909"/>
                  <a:pt x="12201769" y="0"/>
                </a:cubicBezTo>
                <a:cubicBezTo>
                  <a:pt x="12198232" y="222037"/>
                  <a:pt x="12200448" y="300703"/>
                  <a:pt x="12204659" y="510840"/>
                </a:cubicBezTo>
                <a:lnTo>
                  <a:pt x="6320" y="524488"/>
                </a:lnTo>
                <a:cubicBezTo>
                  <a:pt x="4421" y="293856"/>
                  <a:pt x="-1108" y="288563"/>
                  <a:pt x="197" y="160298"/>
                </a:cubicBezTo>
                <a:close/>
              </a:path>
            </a:pathLst>
          </a:custGeom>
          <a:solidFill>
            <a:srgbClr val="6BAE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B6D725-8808-ED48-9697-9E9AF6F00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rgbClr val="4279B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11FED8-8D38-494B-9D67-00424FB1CC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4279B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9FD050-8171-6442-A10E-81E136EF84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3B2A0F-BCB8-F449-A397-0123A6AA24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4279B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D9CB4F-77C1-4B4C-9786-F3A91EEA8A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F229CF89-CFA5-B847-9D67-FD5BF2EA0619}"/>
              </a:ext>
            </a:extLst>
          </p:cNvPr>
          <p:cNvSpPr/>
          <p:nvPr userDrawn="1"/>
        </p:nvSpPr>
        <p:spPr>
          <a:xfrm flipH="1">
            <a:off x="-12659" y="6333512"/>
            <a:ext cx="12204659" cy="524488"/>
          </a:xfrm>
          <a:custGeom>
            <a:avLst/>
            <a:gdLst>
              <a:gd name="connsiteX0" fmla="*/ 1089562 w 14318616"/>
              <a:gd name="connsiteY0" fmla="*/ 136929 h 575730"/>
              <a:gd name="connsiteX1" fmla="*/ 5312427 w 14318616"/>
              <a:gd name="connsiteY1" fmla="*/ 37177 h 575730"/>
              <a:gd name="connsiteX2" fmla="*/ 9635046 w 14318616"/>
              <a:gd name="connsiteY2" fmla="*/ 269933 h 575730"/>
              <a:gd name="connsiteX3" fmla="*/ 13276020 w 14318616"/>
              <a:gd name="connsiteY3" fmla="*/ 3926 h 575730"/>
              <a:gd name="connsiteX4" fmla="*/ 13259395 w 14318616"/>
              <a:gd name="connsiteY4" fmla="*/ 519315 h 575730"/>
              <a:gd name="connsiteX5" fmla="*/ 1072937 w 14318616"/>
              <a:gd name="connsiteY5" fmla="*/ 519315 h 575730"/>
              <a:gd name="connsiteX6" fmla="*/ 1089562 w 14318616"/>
              <a:gd name="connsiteY6" fmla="*/ 136929 h 575730"/>
              <a:gd name="connsiteX0" fmla="*/ 1089562 w 14318616"/>
              <a:gd name="connsiteY0" fmla="*/ 136929 h 575730"/>
              <a:gd name="connsiteX1" fmla="*/ 5312427 w 14318616"/>
              <a:gd name="connsiteY1" fmla="*/ 37177 h 575730"/>
              <a:gd name="connsiteX2" fmla="*/ 9635046 w 14318616"/>
              <a:gd name="connsiteY2" fmla="*/ 269933 h 575730"/>
              <a:gd name="connsiteX3" fmla="*/ 13276020 w 14318616"/>
              <a:gd name="connsiteY3" fmla="*/ 3926 h 575730"/>
              <a:gd name="connsiteX4" fmla="*/ 13259395 w 14318616"/>
              <a:gd name="connsiteY4" fmla="*/ 519315 h 575730"/>
              <a:gd name="connsiteX5" fmla="*/ 1072937 w 14318616"/>
              <a:gd name="connsiteY5" fmla="*/ 519315 h 575730"/>
              <a:gd name="connsiteX6" fmla="*/ 1089562 w 14318616"/>
              <a:gd name="connsiteY6" fmla="*/ 136929 h 575730"/>
              <a:gd name="connsiteX0" fmla="*/ 910858 w 14139912"/>
              <a:gd name="connsiteY0" fmla="*/ 136929 h 575730"/>
              <a:gd name="connsiteX1" fmla="*/ 5133723 w 14139912"/>
              <a:gd name="connsiteY1" fmla="*/ 37177 h 575730"/>
              <a:gd name="connsiteX2" fmla="*/ 9456342 w 14139912"/>
              <a:gd name="connsiteY2" fmla="*/ 269933 h 575730"/>
              <a:gd name="connsiteX3" fmla="*/ 13097316 w 14139912"/>
              <a:gd name="connsiteY3" fmla="*/ 3926 h 575730"/>
              <a:gd name="connsiteX4" fmla="*/ 13080691 w 14139912"/>
              <a:gd name="connsiteY4" fmla="*/ 519315 h 575730"/>
              <a:gd name="connsiteX5" fmla="*/ 894233 w 14139912"/>
              <a:gd name="connsiteY5" fmla="*/ 519315 h 575730"/>
              <a:gd name="connsiteX6" fmla="*/ 910858 w 14139912"/>
              <a:gd name="connsiteY6" fmla="*/ 136929 h 575730"/>
              <a:gd name="connsiteX0" fmla="*/ 910858 w 14139912"/>
              <a:gd name="connsiteY0" fmla="*/ 136929 h 575730"/>
              <a:gd name="connsiteX1" fmla="*/ 5133723 w 14139912"/>
              <a:gd name="connsiteY1" fmla="*/ 37177 h 575730"/>
              <a:gd name="connsiteX2" fmla="*/ 9456342 w 14139912"/>
              <a:gd name="connsiteY2" fmla="*/ 269933 h 575730"/>
              <a:gd name="connsiteX3" fmla="*/ 13097316 w 14139912"/>
              <a:gd name="connsiteY3" fmla="*/ 3926 h 575730"/>
              <a:gd name="connsiteX4" fmla="*/ 13080691 w 14139912"/>
              <a:gd name="connsiteY4" fmla="*/ 519315 h 575730"/>
              <a:gd name="connsiteX5" fmla="*/ 894233 w 14139912"/>
              <a:gd name="connsiteY5" fmla="*/ 519315 h 575730"/>
              <a:gd name="connsiteX6" fmla="*/ 910858 w 14139912"/>
              <a:gd name="connsiteY6" fmla="*/ 136929 h 575730"/>
              <a:gd name="connsiteX0" fmla="*/ 18762 w 13247816"/>
              <a:gd name="connsiteY0" fmla="*/ 136929 h 575730"/>
              <a:gd name="connsiteX1" fmla="*/ 4241627 w 13247816"/>
              <a:gd name="connsiteY1" fmla="*/ 37177 h 575730"/>
              <a:gd name="connsiteX2" fmla="*/ 8564246 w 13247816"/>
              <a:gd name="connsiteY2" fmla="*/ 269933 h 575730"/>
              <a:gd name="connsiteX3" fmla="*/ 12205220 w 13247816"/>
              <a:gd name="connsiteY3" fmla="*/ 3926 h 575730"/>
              <a:gd name="connsiteX4" fmla="*/ 12188595 w 13247816"/>
              <a:gd name="connsiteY4" fmla="*/ 519315 h 575730"/>
              <a:gd name="connsiteX5" fmla="*/ 2137 w 13247816"/>
              <a:gd name="connsiteY5" fmla="*/ 519315 h 575730"/>
              <a:gd name="connsiteX6" fmla="*/ 18762 w 13247816"/>
              <a:gd name="connsiteY6" fmla="*/ 136929 h 575730"/>
              <a:gd name="connsiteX0" fmla="*/ 18762 w 13247816"/>
              <a:gd name="connsiteY0" fmla="*/ 136929 h 558827"/>
              <a:gd name="connsiteX1" fmla="*/ 4241627 w 13247816"/>
              <a:gd name="connsiteY1" fmla="*/ 37177 h 558827"/>
              <a:gd name="connsiteX2" fmla="*/ 8564246 w 13247816"/>
              <a:gd name="connsiteY2" fmla="*/ 269933 h 558827"/>
              <a:gd name="connsiteX3" fmla="*/ 12205220 w 13247816"/>
              <a:gd name="connsiteY3" fmla="*/ 3926 h 558827"/>
              <a:gd name="connsiteX4" fmla="*/ 12188595 w 13247816"/>
              <a:gd name="connsiteY4" fmla="*/ 519315 h 558827"/>
              <a:gd name="connsiteX5" fmla="*/ 2137 w 13247816"/>
              <a:gd name="connsiteY5" fmla="*/ 519315 h 558827"/>
              <a:gd name="connsiteX6" fmla="*/ 18762 w 13247816"/>
              <a:gd name="connsiteY6" fmla="*/ 136929 h 558827"/>
              <a:gd name="connsiteX0" fmla="*/ 18762 w 13247816"/>
              <a:gd name="connsiteY0" fmla="*/ 136929 h 558827"/>
              <a:gd name="connsiteX1" fmla="*/ 4241627 w 13247816"/>
              <a:gd name="connsiteY1" fmla="*/ 37177 h 558827"/>
              <a:gd name="connsiteX2" fmla="*/ 8564246 w 13247816"/>
              <a:gd name="connsiteY2" fmla="*/ 269933 h 558827"/>
              <a:gd name="connsiteX3" fmla="*/ 12205220 w 13247816"/>
              <a:gd name="connsiteY3" fmla="*/ 3926 h 558827"/>
              <a:gd name="connsiteX4" fmla="*/ 12188595 w 13247816"/>
              <a:gd name="connsiteY4" fmla="*/ 519315 h 558827"/>
              <a:gd name="connsiteX5" fmla="*/ 2137 w 13247816"/>
              <a:gd name="connsiteY5" fmla="*/ 519315 h 558827"/>
              <a:gd name="connsiteX6" fmla="*/ 18762 w 13247816"/>
              <a:gd name="connsiteY6" fmla="*/ 136929 h 558827"/>
              <a:gd name="connsiteX0" fmla="*/ 18762 w 13247816"/>
              <a:gd name="connsiteY0" fmla="*/ 136929 h 519315"/>
              <a:gd name="connsiteX1" fmla="*/ 4241627 w 13247816"/>
              <a:gd name="connsiteY1" fmla="*/ 37177 h 519315"/>
              <a:gd name="connsiteX2" fmla="*/ 8564246 w 13247816"/>
              <a:gd name="connsiteY2" fmla="*/ 269933 h 519315"/>
              <a:gd name="connsiteX3" fmla="*/ 12205220 w 13247816"/>
              <a:gd name="connsiteY3" fmla="*/ 3926 h 519315"/>
              <a:gd name="connsiteX4" fmla="*/ 12188595 w 13247816"/>
              <a:gd name="connsiteY4" fmla="*/ 519315 h 519315"/>
              <a:gd name="connsiteX5" fmla="*/ 2137 w 13247816"/>
              <a:gd name="connsiteY5" fmla="*/ 519315 h 519315"/>
              <a:gd name="connsiteX6" fmla="*/ 18762 w 13247816"/>
              <a:gd name="connsiteY6" fmla="*/ 136929 h 519315"/>
              <a:gd name="connsiteX0" fmla="*/ 18762 w 12473792"/>
              <a:gd name="connsiteY0" fmla="*/ 136929 h 519315"/>
              <a:gd name="connsiteX1" fmla="*/ 4241627 w 12473792"/>
              <a:gd name="connsiteY1" fmla="*/ 37177 h 519315"/>
              <a:gd name="connsiteX2" fmla="*/ 8564246 w 12473792"/>
              <a:gd name="connsiteY2" fmla="*/ 269933 h 519315"/>
              <a:gd name="connsiteX3" fmla="*/ 12205220 w 12473792"/>
              <a:gd name="connsiteY3" fmla="*/ 3926 h 519315"/>
              <a:gd name="connsiteX4" fmla="*/ 12188595 w 12473792"/>
              <a:gd name="connsiteY4" fmla="*/ 519315 h 519315"/>
              <a:gd name="connsiteX5" fmla="*/ 2137 w 12473792"/>
              <a:gd name="connsiteY5" fmla="*/ 519315 h 519315"/>
              <a:gd name="connsiteX6" fmla="*/ 18762 w 12473792"/>
              <a:gd name="connsiteY6" fmla="*/ 136929 h 519315"/>
              <a:gd name="connsiteX0" fmla="*/ 18762 w 12473792"/>
              <a:gd name="connsiteY0" fmla="*/ 136929 h 519315"/>
              <a:gd name="connsiteX1" fmla="*/ 4241627 w 12473792"/>
              <a:gd name="connsiteY1" fmla="*/ 37177 h 519315"/>
              <a:gd name="connsiteX2" fmla="*/ 8564246 w 12473792"/>
              <a:gd name="connsiteY2" fmla="*/ 269933 h 519315"/>
              <a:gd name="connsiteX3" fmla="*/ 12205220 w 12473792"/>
              <a:gd name="connsiteY3" fmla="*/ 3926 h 519315"/>
              <a:gd name="connsiteX4" fmla="*/ 12188595 w 12473792"/>
              <a:gd name="connsiteY4" fmla="*/ 519315 h 519315"/>
              <a:gd name="connsiteX5" fmla="*/ 2137 w 12473792"/>
              <a:gd name="connsiteY5" fmla="*/ 519315 h 519315"/>
              <a:gd name="connsiteX6" fmla="*/ 18762 w 12473792"/>
              <a:gd name="connsiteY6" fmla="*/ 136929 h 519315"/>
              <a:gd name="connsiteX0" fmla="*/ 18762 w 12205220"/>
              <a:gd name="connsiteY0" fmla="*/ 136929 h 519315"/>
              <a:gd name="connsiteX1" fmla="*/ 4241627 w 12205220"/>
              <a:gd name="connsiteY1" fmla="*/ 37177 h 519315"/>
              <a:gd name="connsiteX2" fmla="*/ 8564246 w 12205220"/>
              <a:gd name="connsiteY2" fmla="*/ 269933 h 519315"/>
              <a:gd name="connsiteX3" fmla="*/ 12205220 w 12205220"/>
              <a:gd name="connsiteY3" fmla="*/ 3926 h 519315"/>
              <a:gd name="connsiteX4" fmla="*/ 12188595 w 12205220"/>
              <a:gd name="connsiteY4" fmla="*/ 519315 h 519315"/>
              <a:gd name="connsiteX5" fmla="*/ 2137 w 12205220"/>
              <a:gd name="connsiteY5" fmla="*/ 519315 h 519315"/>
              <a:gd name="connsiteX6" fmla="*/ 18762 w 12205220"/>
              <a:gd name="connsiteY6" fmla="*/ 136929 h 519315"/>
              <a:gd name="connsiteX0" fmla="*/ 18762 w 12205220"/>
              <a:gd name="connsiteY0" fmla="*/ 133003 h 515389"/>
              <a:gd name="connsiteX1" fmla="*/ 4241627 w 12205220"/>
              <a:gd name="connsiteY1" fmla="*/ 33251 h 515389"/>
              <a:gd name="connsiteX2" fmla="*/ 8564246 w 12205220"/>
              <a:gd name="connsiteY2" fmla="*/ 266007 h 515389"/>
              <a:gd name="connsiteX3" fmla="*/ 12205220 w 12205220"/>
              <a:gd name="connsiteY3" fmla="*/ 0 h 515389"/>
              <a:gd name="connsiteX4" fmla="*/ 12188595 w 12205220"/>
              <a:gd name="connsiteY4" fmla="*/ 515389 h 515389"/>
              <a:gd name="connsiteX5" fmla="*/ 2137 w 12205220"/>
              <a:gd name="connsiteY5" fmla="*/ 515389 h 515389"/>
              <a:gd name="connsiteX6" fmla="*/ 18762 w 12205220"/>
              <a:gd name="connsiteY6" fmla="*/ 133003 h 515389"/>
              <a:gd name="connsiteX0" fmla="*/ 18762 w 12224581"/>
              <a:gd name="connsiteY0" fmla="*/ 133003 h 515389"/>
              <a:gd name="connsiteX1" fmla="*/ 4241627 w 12224581"/>
              <a:gd name="connsiteY1" fmla="*/ 33251 h 515389"/>
              <a:gd name="connsiteX2" fmla="*/ 8564246 w 12224581"/>
              <a:gd name="connsiteY2" fmla="*/ 266007 h 515389"/>
              <a:gd name="connsiteX3" fmla="*/ 12205220 w 12224581"/>
              <a:gd name="connsiteY3" fmla="*/ 0 h 515389"/>
              <a:gd name="connsiteX4" fmla="*/ 12218674 w 12224581"/>
              <a:gd name="connsiteY4" fmla="*/ 515389 h 515389"/>
              <a:gd name="connsiteX5" fmla="*/ 2137 w 12224581"/>
              <a:gd name="connsiteY5" fmla="*/ 515389 h 515389"/>
              <a:gd name="connsiteX6" fmla="*/ 18762 w 12224581"/>
              <a:gd name="connsiteY6" fmla="*/ 133003 h 515389"/>
              <a:gd name="connsiteX0" fmla="*/ 18762 w 12218674"/>
              <a:gd name="connsiteY0" fmla="*/ 133003 h 515389"/>
              <a:gd name="connsiteX1" fmla="*/ 4241627 w 12218674"/>
              <a:gd name="connsiteY1" fmla="*/ 33251 h 515389"/>
              <a:gd name="connsiteX2" fmla="*/ 8564246 w 12218674"/>
              <a:gd name="connsiteY2" fmla="*/ 266007 h 515389"/>
              <a:gd name="connsiteX3" fmla="*/ 12205220 w 12218674"/>
              <a:gd name="connsiteY3" fmla="*/ 0 h 515389"/>
              <a:gd name="connsiteX4" fmla="*/ 12218674 w 12218674"/>
              <a:gd name="connsiteY4" fmla="*/ 515389 h 515389"/>
              <a:gd name="connsiteX5" fmla="*/ 2137 w 12218674"/>
              <a:gd name="connsiteY5" fmla="*/ 515389 h 515389"/>
              <a:gd name="connsiteX6" fmla="*/ 18762 w 12218674"/>
              <a:gd name="connsiteY6" fmla="*/ 133003 h 515389"/>
              <a:gd name="connsiteX0" fmla="*/ 18762 w 12218674"/>
              <a:gd name="connsiteY0" fmla="*/ 133003 h 515389"/>
              <a:gd name="connsiteX1" fmla="*/ 4241627 w 12218674"/>
              <a:gd name="connsiteY1" fmla="*/ 33251 h 515389"/>
              <a:gd name="connsiteX2" fmla="*/ 8564246 w 12218674"/>
              <a:gd name="connsiteY2" fmla="*/ 266007 h 515389"/>
              <a:gd name="connsiteX3" fmla="*/ 12211235 w 12218674"/>
              <a:gd name="connsiteY3" fmla="*/ 0 h 515389"/>
              <a:gd name="connsiteX4" fmla="*/ 12218674 w 12218674"/>
              <a:gd name="connsiteY4" fmla="*/ 515389 h 515389"/>
              <a:gd name="connsiteX5" fmla="*/ 2137 w 12218674"/>
              <a:gd name="connsiteY5" fmla="*/ 515389 h 515389"/>
              <a:gd name="connsiteX6" fmla="*/ 18762 w 12218674"/>
              <a:gd name="connsiteY6" fmla="*/ 133003 h 515389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8762 w 12214125"/>
              <a:gd name="connsiteY0" fmla="*/ 133003 h 550791"/>
              <a:gd name="connsiteX1" fmla="*/ 4241627 w 12214125"/>
              <a:gd name="connsiteY1" fmla="*/ 33251 h 550791"/>
              <a:gd name="connsiteX2" fmla="*/ 8564246 w 12214125"/>
              <a:gd name="connsiteY2" fmla="*/ 266007 h 550791"/>
              <a:gd name="connsiteX3" fmla="*/ 12211235 w 12214125"/>
              <a:gd name="connsiteY3" fmla="*/ 0 h 550791"/>
              <a:gd name="connsiteX4" fmla="*/ 12214125 w 12214125"/>
              <a:gd name="connsiteY4" fmla="*/ 510840 h 550791"/>
              <a:gd name="connsiteX5" fmla="*/ 2137 w 12214125"/>
              <a:gd name="connsiteY5" fmla="*/ 515389 h 550791"/>
              <a:gd name="connsiteX6" fmla="*/ 18762 w 12214125"/>
              <a:gd name="connsiteY6" fmla="*/ 133003 h 550791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4472 w 12209835"/>
              <a:gd name="connsiteY0" fmla="*/ 133003 h 519938"/>
              <a:gd name="connsiteX1" fmla="*/ 4237337 w 12209835"/>
              <a:gd name="connsiteY1" fmla="*/ 33251 h 519938"/>
              <a:gd name="connsiteX2" fmla="*/ 8559956 w 12209835"/>
              <a:gd name="connsiteY2" fmla="*/ 266007 h 519938"/>
              <a:gd name="connsiteX3" fmla="*/ 12206945 w 12209835"/>
              <a:gd name="connsiteY3" fmla="*/ 0 h 519938"/>
              <a:gd name="connsiteX4" fmla="*/ 12209835 w 12209835"/>
              <a:gd name="connsiteY4" fmla="*/ 510840 h 519938"/>
              <a:gd name="connsiteX5" fmla="*/ 2397 w 12209835"/>
              <a:gd name="connsiteY5" fmla="*/ 519938 h 519938"/>
              <a:gd name="connsiteX6" fmla="*/ 14472 w 12209835"/>
              <a:gd name="connsiteY6" fmla="*/ 133003 h 519938"/>
              <a:gd name="connsiteX0" fmla="*/ 12075 w 12207438"/>
              <a:gd name="connsiteY0" fmla="*/ 133003 h 519938"/>
              <a:gd name="connsiteX1" fmla="*/ 4234940 w 12207438"/>
              <a:gd name="connsiteY1" fmla="*/ 33251 h 519938"/>
              <a:gd name="connsiteX2" fmla="*/ 8557559 w 12207438"/>
              <a:gd name="connsiteY2" fmla="*/ 266007 h 519938"/>
              <a:gd name="connsiteX3" fmla="*/ 12204548 w 12207438"/>
              <a:gd name="connsiteY3" fmla="*/ 0 h 519938"/>
              <a:gd name="connsiteX4" fmla="*/ 12207438 w 12207438"/>
              <a:gd name="connsiteY4" fmla="*/ 510840 h 519938"/>
              <a:gd name="connsiteX5" fmla="*/ 0 w 12207438"/>
              <a:gd name="connsiteY5" fmla="*/ 519938 h 519938"/>
              <a:gd name="connsiteX6" fmla="*/ 12075 w 12207438"/>
              <a:gd name="connsiteY6" fmla="*/ 133003 h 519938"/>
              <a:gd name="connsiteX0" fmla="*/ 71215 w 12266578"/>
              <a:gd name="connsiteY0" fmla="*/ 133003 h 519938"/>
              <a:gd name="connsiteX1" fmla="*/ 4294080 w 12266578"/>
              <a:gd name="connsiteY1" fmla="*/ 33251 h 519938"/>
              <a:gd name="connsiteX2" fmla="*/ 8616699 w 12266578"/>
              <a:gd name="connsiteY2" fmla="*/ 266007 h 519938"/>
              <a:gd name="connsiteX3" fmla="*/ 12263688 w 12266578"/>
              <a:gd name="connsiteY3" fmla="*/ 0 h 519938"/>
              <a:gd name="connsiteX4" fmla="*/ 12266578 w 12266578"/>
              <a:gd name="connsiteY4" fmla="*/ 510840 h 519938"/>
              <a:gd name="connsiteX5" fmla="*/ 0 w 12266578"/>
              <a:gd name="connsiteY5" fmla="*/ 519938 h 519938"/>
              <a:gd name="connsiteX6" fmla="*/ 71215 w 12266578"/>
              <a:gd name="connsiteY6" fmla="*/ 133003 h 519938"/>
              <a:gd name="connsiteX0" fmla="*/ 2976 w 12198339"/>
              <a:gd name="connsiteY0" fmla="*/ 133003 h 524488"/>
              <a:gd name="connsiteX1" fmla="*/ 4225841 w 12198339"/>
              <a:gd name="connsiteY1" fmla="*/ 33251 h 524488"/>
              <a:gd name="connsiteX2" fmla="*/ 8548460 w 12198339"/>
              <a:gd name="connsiteY2" fmla="*/ 266007 h 524488"/>
              <a:gd name="connsiteX3" fmla="*/ 12195449 w 12198339"/>
              <a:gd name="connsiteY3" fmla="*/ 0 h 524488"/>
              <a:gd name="connsiteX4" fmla="*/ 12198339 w 12198339"/>
              <a:gd name="connsiteY4" fmla="*/ 510840 h 524488"/>
              <a:gd name="connsiteX5" fmla="*/ 0 w 12198339"/>
              <a:gd name="connsiteY5" fmla="*/ 524488 h 524488"/>
              <a:gd name="connsiteX6" fmla="*/ 2976 w 12198339"/>
              <a:gd name="connsiteY6" fmla="*/ 133003 h 524488"/>
              <a:gd name="connsiteX0" fmla="*/ 0 w 12204462"/>
              <a:gd name="connsiteY0" fmla="*/ 137552 h 524488"/>
              <a:gd name="connsiteX1" fmla="*/ 4231964 w 12204462"/>
              <a:gd name="connsiteY1" fmla="*/ 33251 h 524488"/>
              <a:gd name="connsiteX2" fmla="*/ 8554583 w 12204462"/>
              <a:gd name="connsiteY2" fmla="*/ 266007 h 524488"/>
              <a:gd name="connsiteX3" fmla="*/ 12201572 w 12204462"/>
              <a:gd name="connsiteY3" fmla="*/ 0 h 524488"/>
              <a:gd name="connsiteX4" fmla="*/ 12204462 w 12204462"/>
              <a:gd name="connsiteY4" fmla="*/ 510840 h 524488"/>
              <a:gd name="connsiteX5" fmla="*/ 6123 w 12204462"/>
              <a:gd name="connsiteY5" fmla="*/ 524488 h 524488"/>
              <a:gd name="connsiteX6" fmla="*/ 0 w 12204462"/>
              <a:gd name="connsiteY6" fmla="*/ 137552 h 524488"/>
              <a:gd name="connsiteX0" fmla="*/ 26851 w 12231313"/>
              <a:gd name="connsiteY0" fmla="*/ 137552 h 524488"/>
              <a:gd name="connsiteX1" fmla="*/ 4258815 w 12231313"/>
              <a:gd name="connsiteY1" fmla="*/ 33251 h 524488"/>
              <a:gd name="connsiteX2" fmla="*/ 8581434 w 12231313"/>
              <a:gd name="connsiteY2" fmla="*/ 266007 h 524488"/>
              <a:gd name="connsiteX3" fmla="*/ 12228423 w 12231313"/>
              <a:gd name="connsiteY3" fmla="*/ 0 h 524488"/>
              <a:gd name="connsiteX4" fmla="*/ 12231313 w 12231313"/>
              <a:gd name="connsiteY4" fmla="*/ 510840 h 524488"/>
              <a:gd name="connsiteX5" fmla="*/ 32974 w 12231313"/>
              <a:gd name="connsiteY5" fmla="*/ 524488 h 524488"/>
              <a:gd name="connsiteX6" fmla="*/ 26851 w 12231313"/>
              <a:gd name="connsiteY6" fmla="*/ 137552 h 524488"/>
              <a:gd name="connsiteX0" fmla="*/ 0 w 12204462"/>
              <a:gd name="connsiteY0" fmla="*/ 137552 h 524488"/>
              <a:gd name="connsiteX1" fmla="*/ 4231964 w 12204462"/>
              <a:gd name="connsiteY1" fmla="*/ 33251 h 524488"/>
              <a:gd name="connsiteX2" fmla="*/ 8554583 w 12204462"/>
              <a:gd name="connsiteY2" fmla="*/ 266007 h 524488"/>
              <a:gd name="connsiteX3" fmla="*/ 12201572 w 12204462"/>
              <a:gd name="connsiteY3" fmla="*/ 0 h 524488"/>
              <a:gd name="connsiteX4" fmla="*/ 12204462 w 12204462"/>
              <a:gd name="connsiteY4" fmla="*/ 510840 h 524488"/>
              <a:gd name="connsiteX5" fmla="*/ 6123 w 12204462"/>
              <a:gd name="connsiteY5" fmla="*/ 524488 h 524488"/>
              <a:gd name="connsiteX6" fmla="*/ 0 w 12204462"/>
              <a:gd name="connsiteY6" fmla="*/ 137552 h 524488"/>
              <a:gd name="connsiteX0" fmla="*/ 0 w 12204462"/>
              <a:gd name="connsiteY0" fmla="*/ 137552 h 524488"/>
              <a:gd name="connsiteX1" fmla="*/ 4231964 w 12204462"/>
              <a:gd name="connsiteY1" fmla="*/ 33251 h 524488"/>
              <a:gd name="connsiteX2" fmla="*/ 8554583 w 12204462"/>
              <a:gd name="connsiteY2" fmla="*/ 266007 h 524488"/>
              <a:gd name="connsiteX3" fmla="*/ 12201572 w 12204462"/>
              <a:gd name="connsiteY3" fmla="*/ 0 h 524488"/>
              <a:gd name="connsiteX4" fmla="*/ 12204462 w 12204462"/>
              <a:gd name="connsiteY4" fmla="*/ 510840 h 524488"/>
              <a:gd name="connsiteX5" fmla="*/ 6123 w 12204462"/>
              <a:gd name="connsiteY5" fmla="*/ 524488 h 524488"/>
              <a:gd name="connsiteX6" fmla="*/ 0 w 12204462"/>
              <a:gd name="connsiteY6" fmla="*/ 137552 h 524488"/>
              <a:gd name="connsiteX0" fmla="*/ 0 w 12204462"/>
              <a:gd name="connsiteY0" fmla="*/ 160298 h 524488"/>
              <a:gd name="connsiteX1" fmla="*/ 4231964 w 12204462"/>
              <a:gd name="connsiteY1" fmla="*/ 33251 h 524488"/>
              <a:gd name="connsiteX2" fmla="*/ 8554583 w 12204462"/>
              <a:gd name="connsiteY2" fmla="*/ 266007 h 524488"/>
              <a:gd name="connsiteX3" fmla="*/ 12201572 w 12204462"/>
              <a:gd name="connsiteY3" fmla="*/ 0 h 524488"/>
              <a:gd name="connsiteX4" fmla="*/ 12204462 w 12204462"/>
              <a:gd name="connsiteY4" fmla="*/ 510840 h 524488"/>
              <a:gd name="connsiteX5" fmla="*/ 6123 w 12204462"/>
              <a:gd name="connsiteY5" fmla="*/ 524488 h 524488"/>
              <a:gd name="connsiteX6" fmla="*/ 0 w 12204462"/>
              <a:gd name="connsiteY6" fmla="*/ 160298 h 524488"/>
              <a:gd name="connsiteX0" fmla="*/ 197 w 12204659"/>
              <a:gd name="connsiteY0" fmla="*/ 160298 h 524488"/>
              <a:gd name="connsiteX1" fmla="*/ 4232161 w 12204659"/>
              <a:gd name="connsiteY1" fmla="*/ 33251 h 524488"/>
              <a:gd name="connsiteX2" fmla="*/ 8554780 w 12204659"/>
              <a:gd name="connsiteY2" fmla="*/ 266007 h 524488"/>
              <a:gd name="connsiteX3" fmla="*/ 12201769 w 12204659"/>
              <a:gd name="connsiteY3" fmla="*/ 0 h 524488"/>
              <a:gd name="connsiteX4" fmla="*/ 12204659 w 12204659"/>
              <a:gd name="connsiteY4" fmla="*/ 510840 h 524488"/>
              <a:gd name="connsiteX5" fmla="*/ 6320 w 12204659"/>
              <a:gd name="connsiteY5" fmla="*/ 524488 h 524488"/>
              <a:gd name="connsiteX6" fmla="*/ 197 w 12204659"/>
              <a:gd name="connsiteY6" fmla="*/ 160298 h 524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04659" h="524488">
                <a:moveTo>
                  <a:pt x="197" y="160298"/>
                </a:moveTo>
                <a:cubicBezTo>
                  <a:pt x="706779" y="79942"/>
                  <a:pt x="2806397" y="15633"/>
                  <a:pt x="4232161" y="33251"/>
                </a:cubicBezTo>
                <a:cubicBezTo>
                  <a:pt x="5657925" y="50869"/>
                  <a:pt x="7226512" y="271549"/>
                  <a:pt x="8554780" y="266007"/>
                </a:cubicBezTo>
                <a:cubicBezTo>
                  <a:pt x="9883048" y="260465"/>
                  <a:pt x="11573648" y="138909"/>
                  <a:pt x="12201769" y="0"/>
                </a:cubicBezTo>
                <a:cubicBezTo>
                  <a:pt x="12198232" y="222037"/>
                  <a:pt x="12200448" y="300703"/>
                  <a:pt x="12204659" y="510840"/>
                </a:cubicBezTo>
                <a:lnTo>
                  <a:pt x="6320" y="524488"/>
                </a:lnTo>
                <a:cubicBezTo>
                  <a:pt x="4421" y="293856"/>
                  <a:pt x="-1108" y="288563"/>
                  <a:pt x="197" y="160298"/>
                </a:cubicBezTo>
                <a:close/>
              </a:path>
            </a:pathLst>
          </a:custGeom>
          <a:solidFill>
            <a:srgbClr val="427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07984208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Título vertical y texto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7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7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4" name="Google Shape;94;p7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7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7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03046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ción Morada: 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BFE55-5BEC-4C4E-A044-BF93FDAB9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9C247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F13947-BBBE-C04E-AD62-B8F2397149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65C8B017-DC40-C141-BE0D-DE8F8C6E17FC}"/>
              </a:ext>
            </a:extLst>
          </p:cNvPr>
          <p:cNvSpPr/>
          <p:nvPr userDrawn="1"/>
        </p:nvSpPr>
        <p:spPr>
          <a:xfrm flipH="1">
            <a:off x="-12659" y="6333512"/>
            <a:ext cx="12204659" cy="524488"/>
          </a:xfrm>
          <a:custGeom>
            <a:avLst/>
            <a:gdLst>
              <a:gd name="connsiteX0" fmla="*/ 1089562 w 14318616"/>
              <a:gd name="connsiteY0" fmla="*/ 136929 h 575730"/>
              <a:gd name="connsiteX1" fmla="*/ 5312427 w 14318616"/>
              <a:gd name="connsiteY1" fmla="*/ 37177 h 575730"/>
              <a:gd name="connsiteX2" fmla="*/ 9635046 w 14318616"/>
              <a:gd name="connsiteY2" fmla="*/ 269933 h 575730"/>
              <a:gd name="connsiteX3" fmla="*/ 13276020 w 14318616"/>
              <a:gd name="connsiteY3" fmla="*/ 3926 h 575730"/>
              <a:gd name="connsiteX4" fmla="*/ 13259395 w 14318616"/>
              <a:gd name="connsiteY4" fmla="*/ 519315 h 575730"/>
              <a:gd name="connsiteX5" fmla="*/ 1072937 w 14318616"/>
              <a:gd name="connsiteY5" fmla="*/ 519315 h 575730"/>
              <a:gd name="connsiteX6" fmla="*/ 1089562 w 14318616"/>
              <a:gd name="connsiteY6" fmla="*/ 136929 h 575730"/>
              <a:gd name="connsiteX0" fmla="*/ 1089562 w 14318616"/>
              <a:gd name="connsiteY0" fmla="*/ 136929 h 575730"/>
              <a:gd name="connsiteX1" fmla="*/ 5312427 w 14318616"/>
              <a:gd name="connsiteY1" fmla="*/ 37177 h 575730"/>
              <a:gd name="connsiteX2" fmla="*/ 9635046 w 14318616"/>
              <a:gd name="connsiteY2" fmla="*/ 269933 h 575730"/>
              <a:gd name="connsiteX3" fmla="*/ 13276020 w 14318616"/>
              <a:gd name="connsiteY3" fmla="*/ 3926 h 575730"/>
              <a:gd name="connsiteX4" fmla="*/ 13259395 w 14318616"/>
              <a:gd name="connsiteY4" fmla="*/ 519315 h 575730"/>
              <a:gd name="connsiteX5" fmla="*/ 1072937 w 14318616"/>
              <a:gd name="connsiteY5" fmla="*/ 519315 h 575730"/>
              <a:gd name="connsiteX6" fmla="*/ 1089562 w 14318616"/>
              <a:gd name="connsiteY6" fmla="*/ 136929 h 575730"/>
              <a:gd name="connsiteX0" fmla="*/ 910858 w 14139912"/>
              <a:gd name="connsiteY0" fmla="*/ 136929 h 575730"/>
              <a:gd name="connsiteX1" fmla="*/ 5133723 w 14139912"/>
              <a:gd name="connsiteY1" fmla="*/ 37177 h 575730"/>
              <a:gd name="connsiteX2" fmla="*/ 9456342 w 14139912"/>
              <a:gd name="connsiteY2" fmla="*/ 269933 h 575730"/>
              <a:gd name="connsiteX3" fmla="*/ 13097316 w 14139912"/>
              <a:gd name="connsiteY3" fmla="*/ 3926 h 575730"/>
              <a:gd name="connsiteX4" fmla="*/ 13080691 w 14139912"/>
              <a:gd name="connsiteY4" fmla="*/ 519315 h 575730"/>
              <a:gd name="connsiteX5" fmla="*/ 894233 w 14139912"/>
              <a:gd name="connsiteY5" fmla="*/ 519315 h 575730"/>
              <a:gd name="connsiteX6" fmla="*/ 910858 w 14139912"/>
              <a:gd name="connsiteY6" fmla="*/ 136929 h 575730"/>
              <a:gd name="connsiteX0" fmla="*/ 910858 w 14139912"/>
              <a:gd name="connsiteY0" fmla="*/ 136929 h 575730"/>
              <a:gd name="connsiteX1" fmla="*/ 5133723 w 14139912"/>
              <a:gd name="connsiteY1" fmla="*/ 37177 h 575730"/>
              <a:gd name="connsiteX2" fmla="*/ 9456342 w 14139912"/>
              <a:gd name="connsiteY2" fmla="*/ 269933 h 575730"/>
              <a:gd name="connsiteX3" fmla="*/ 13097316 w 14139912"/>
              <a:gd name="connsiteY3" fmla="*/ 3926 h 575730"/>
              <a:gd name="connsiteX4" fmla="*/ 13080691 w 14139912"/>
              <a:gd name="connsiteY4" fmla="*/ 519315 h 575730"/>
              <a:gd name="connsiteX5" fmla="*/ 894233 w 14139912"/>
              <a:gd name="connsiteY5" fmla="*/ 519315 h 575730"/>
              <a:gd name="connsiteX6" fmla="*/ 910858 w 14139912"/>
              <a:gd name="connsiteY6" fmla="*/ 136929 h 575730"/>
              <a:gd name="connsiteX0" fmla="*/ 18762 w 13247816"/>
              <a:gd name="connsiteY0" fmla="*/ 136929 h 575730"/>
              <a:gd name="connsiteX1" fmla="*/ 4241627 w 13247816"/>
              <a:gd name="connsiteY1" fmla="*/ 37177 h 575730"/>
              <a:gd name="connsiteX2" fmla="*/ 8564246 w 13247816"/>
              <a:gd name="connsiteY2" fmla="*/ 269933 h 575730"/>
              <a:gd name="connsiteX3" fmla="*/ 12205220 w 13247816"/>
              <a:gd name="connsiteY3" fmla="*/ 3926 h 575730"/>
              <a:gd name="connsiteX4" fmla="*/ 12188595 w 13247816"/>
              <a:gd name="connsiteY4" fmla="*/ 519315 h 575730"/>
              <a:gd name="connsiteX5" fmla="*/ 2137 w 13247816"/>
              <a:gd name="connsiteY5" fmla="*/ 519315 h 575730"/>
              <a:gd name="connsiteX6" fmla="*/ 18762 w 13247816"/>
              <a:gd name="connsiteY6" fmla="*/ 136929 h 575730"/>
              <a:gd name="connsiteX0" fmla="*/ 18762 w 13247816"/>
              <a:gd name="connsiteY0" fmla="*/ 136929 h 558827"/>
              <a:gd name="connsiteX1" fmla="*/ 4241627 w 13247816"/>
              <a:gd name="connsiteY1" fmla="*/ 37177 h 558827"/>
              <a:gd name="connsiteX2" fmla="*/ 8564246 w 13247816"/>
              <a:gd name="connsiteY2" fmla="*/ 269933 h 558827"/>
              <a:gd name="connsiteX3" fmla="*/ 12205220 w 13247816"/>
              <a:gd name="connsiteY3" fmla="*/ 3926 h 558827"/>
              <a:gd name="connsiteX4" fmla="*/ 12188595 w 13247816"/>
              <a:gd name="connsiteY4" fmla="*/ 519315 h 558827"/>
              <a:gd name="connsiteX5" fmla="*/ 2137 w 13247816"/>
              <a:gd name="connsiteY5" fmla="*/ 519315 h 558827"/>
              <a:gd name="connsiteX6" fmla="*/ 18762 w 13247816"/>
              <a:gd name="connsiteY6" fmla="*/ 136929 h 558827"/>
              <a:gd name="connsiteX0" fmla="*/ 18762 w 13247816"/>
              <a:gd name="connsiteY0" fmla="*/ 136929 h 558827"/>
              <a:gd name="connsiteX1" fmla="*/ 4241627 w 13247816"/>
              <a:gd name="connsiteY1" fmla="*/ 37177 h 558827"/>
              <a:gd name="connsiteX2" fmla="*/ 8564246 w 13247816"/>
              <a:gd name="connsiteY2" fmla="*/ 269933 h 558827"/>
              <a:gd name="connsiteX3" fmla="*/ 12205220 w 13247816"/>
              <a:gd name="connsiteY3" fmla="*/ 3926 h 558827"/>
              <a:gd name="connsiteX4" fmla="*/ 12188595 w 13247816"/>
              <a:gd name="connsiteY4" fmla="*/ 519315 h 558827"/>
              <a:gd name="connsiteX5" fmla="*/ 2137 w 13247816"/>
              <a:gd name="connsiteY5" fmla="*/ 519315 h 558827"/>
              <a:gd name="connsiteX6" fmla="*/ 18762 w 13247816"/>
              <a:gd name="connsiteY6" fmla="*/ 136929 h 558827"/>
              <a:gd name="connsiteX0" fmla="*/ 18762 w 13247816"/>
              <a:gd name="connsiteY0" fmla="*/ 136929 h 519315"/>
              <a:gd name="connsiteX1" fmla="*/ 4241627 w 13247816"/>
              <a:gd name="connsiteY1" fmla="*/ 37177 h 519315"/>
              <a:gd name="connsiteX2" fmla="*/ 8564246 w 13247816"/>
              <a:gd name="connsiteY2" fmla="*/ 269933 h 519315"/>
              <a:gd name="connsiteX3" fmla="*/ 12205220 w 13247816"/>
              <a:gd name="connsiteY3" fmla="*/ 3926 h 519315"/>
              <a:gd name="connsiteX4" fmla="*/ 12188595 w 13247816"/>
              <a:gd name="connsiteY4" fmla="*/ 519315 h 519315"/>
              <a:gd name="connsiteX5" fmla="*/ 2137 w 13247816"/>
              <a:gd name="connsiteY5" fmla="*/ 519315 h 519315"/>
              <a:gd name="connsiteX6" fmla="*/ 18762 w 13247816"/>
              <a:gd name="connsiteY6" fmla="*/ 136929 h 519315"/>
              <a:gd name="connsiteX0" fmla="*/ 18762 w 12473792"/>
              <a:gd name="connsiteY0" fmla="*/ 136929 h 519315"/>
              <a:gd name="connsiteX1" fmla="*/ 4241627 w 12473792"/>
              <a:gd name="connsiteY1" fmla="*/ 37177 h 519315"/>
              <a:gd name="connsiteX2" fmla="*/ 8564246 w 12473792"/>
              <a:gd name="connsiteY2" fmla="*/ 269933 h 519315"/>
              <a:gd name="connsiteX3" fmla="*/ 12205220 w 12473792"/>
              <a:gd name="connsiteY3" fmla="*/ 3926 h 519315"/>
              <a:gd name="connsiteX4" fmla="*/ 12188595 w 12473792"/>
              <a:gd name="connsiteY4" fmla="*/ 519315 h 519315"/>
              <a:gd name="connsiteX5" fmla="*/ 2137 w 12473792"/>
              <a:gd name="connsiteY5" fmla="*/ 519315 h 519315"/>
              <a:gd name="connsiteX6" fmla="*/ 18762 w 12473792"/>
              <a:gd name="connsiteY6" fmla="*/ 136929 h 519315"/>
              <a:gd name="connsiteX0" fmla="*/ 18762 w 12473792"/>
              <a:gd name="connsiteY0" fmla="*/ 136929 h 519315"/>
              <a:gd name="connsiteX1" fmla="*/ 4241627 w 12473792"/>
              <a:gd name="connsiteY1" fmla="*/ 37177 h 519315"/>
              <a:gd name="connsiteX2" fmla="*/ 8564246 w 12473792"/>
              <a:gd name="connsiteY2" fmla="*/ 269933 h 519315"/>
              <a:gd name="connsiteX3" fmla="*/ 12205220 w 12473792"/>
              <a:gd name="connsiteY3" fmla="*/ 3926 h 519315"/>
              <a:gd name="connsiteX4" fmla="*/ 12188595 w 12473792"/>
              <a:gd name="connsiteY4" fmla="*/ 519315 h 519315"/>
              <a:gd name="connsiteX5" fmla="*/ 2137 w 12473792"/>
              <a:gd name="connsiteY5" fmla="*/ 519315 h 519315"/>
              <a:gd name="connsiteX6" fmla="*/ 18762 w 12473792"/>
              <a:gd name="connsiteY6" fmla="*/ 136929 h 519315"/>
              <a:gd name="connsiteX0" fmla="*/ 18762 w 12205220"/>
              <a:gd name="connsiteY0" fmla="*/ 136929 h 519315"/>
              <a:gd name="connsiteX1" fmla="*/ 4241627 w 12205220"/>
              <a:gd name="connsiteY1" fmla="*/ 37177 h 519315"/>
              <a:gd name="connsiteX2" fmla="*/ 8564246 w 12205220"/>
              <a:gd name="connsiteY2" fmla="*/ 269933 h 519315"/>
              <a:gd name="connsiteX3" fmla="*/ 12205220 w 12205220"/>
              <a:gd name="connsiteY3" fmla="*/ 3926 h 519315"/>
              <a:gd name="connsiteX4" fmla="*/ 12188595 w 12205220"/>
              <a:gd name="connsiteY4" fmla="*/ 519315 h 519315"/>
              <a:gd name="connsiteX5" fmla="*/ 2137 w 12205220"/>
              <a:gd name="connsiteY5" fmla="*/ 519315 h 519315"/>
              <a:gd name="connsiteX6" fmla="*/ 18762 w 12205220"/>
              <a:gd name="connsiteY6" fmla="*/ 136929 h 519315"/>
              <a:gd name="connsiteX0" fmla="*/ 18762 w 12205220"/>
              <a:gd name="connsiteY0" fmla="*/ 133003 h 515389"/>
              <a:gd name="connsiteX1" fmla="*/ 4241627 w 12205220"/>
              <a:gd name="connsiteY1" fmla="*/ 33251 h 515389"/>
              <a:gd name="connsiteX2" fmla="*/ 8564246 w 12205220"/>
              <a:gd name="connsiteY2" fmla="*/ 266007 h 515389"/>
              <a:gd name="connsiteX3" fmla="*/ 12205220 w 12205220"/>
              <a:gd name="connsiteY3" fmla="*/ 0 h 515389"/>
              <a:gd name="connsiteX4" fmla="*/ 12188595 w 12205220"/>
              <a:gd name="connsiteY4" fmla="*/ 515389 h 515389"/>
              <a:gd name="connsiteX5" fmla="*/ 2137 w 12205220"/>
              <a:gd name="connsiteY5" fmla="*/ 515389 h 515389"/>
              <a:gd name="connsiteX6" fmla="*/ 18762 w 12205220"/>
              <a:gd name="connsiteY6" fmla="*/ 133003 h 515389"/>
              <a:gd name="connsiteX0" fmla="*/ 18762 w 12224581"/>
              <a:gd name="connsiteY0" fmla="*/ 133003 h 515389"/>
              <a:gd name="connsiteX1" fmla="*/ 4241627 w 12224581"/>
              <a:gd name="connsiteY1" fmla="*/ 33251 h 515389"/>
              <a:gd name="connsiteX2" fmla="*/ 8564246 w 12224581"/>
              <a:gd name="connsiteY2" fmla="*/ 266007 h 515389"/>
              <a:gd name="connsiteX3" fmla="*/ 12205220 w 12224581"/>
              <a:gd name="connsiteY3" fmla="*/ 0 h 515389"/>
              <a:gd name="connsiteX4" fmla="*/ 12218674 w 12224581"/>
              <a:gd name="connsiteY4" fmla="*/ 515389 h 515389"/>
              <a:gd name="connsiteX5" fmla="*/ 2137 w 12224581"/>
              <a:gd name="connsiteY5" fmla="*/ 515389 h 515389"/>
              <a:gd name="connsiteX6" fmla="*/ 18762 w 12224581"/>
              <a:gd name="connsiteY6" fmla="*/ 133003 h 515389"/>
              <a:gd name="connsiteX0" fmla="*/ 18762 w 12218674"/>
              <a:gd name="connsiteY0" fmla="*/ 133003 h 515389"/>
              <a:gd name="connsiteX1" fmla="*/ 4241627 w 12218674"/>
              <a:gd name="connsiteY1" fmla="*/ 33251 h 515389"/>
              <a:gd name="connsiteX2" fmla="*/ 8564246 w 12218674"/>
              <a:gd name="connsiteY2" fmla="*/ 266007 h 515389"/>
              <a:gd name="connsiteX3" fmla="*/ 12205220 w 12218674"/>
              <a:gd name="connsiteY3" fmla="*/ 0 h 515389"/>
              <a:gd name="connsiteX4" fmla="*/ 12218674 w 12218674"/>
              <a:gd name="connsiteY4" fmla="*/ 515389 h 515389"/>
              <a:gd name="connsiteX5" fmla="*/ 2137 w 12218674"/>
              <a:gd name="connsiteY5" fmla="*/ 515389 h 515389"/>
              <a:gd name="connsiteX6" fmla="*/ 18762 w 12218674"/>
              <a:gd name="connsiteY6" fmla="*/ 133003 h 515389"/>
              <a:gd name="connsiteX0" fmla="*/ 18762 w 12218674"/>
              <a:gd name="connsiteY0" fmla="*/ 133003 h 515389"/>
              <a:gd name="connsiteX1" fmla="*/ 4241627 w 12218674"/>
              <a:gd name="connsiteY1" fmla="*/ 33251 h 515389"/>
              <a:gd name="connsiteX2" fmla="*/ 8564246 w 12218674"/>
              <a:gd name="connsiteY2" fmla="*/ 266007 h 515389"/>
              <a:gd name="connsiteX3" fmla="*/ 12211235 w 12218674"/>
              <a:gd name="connsiteY3" fmla="*/ 0 h 515389"/>
              <a:gd name="connsiteX4" fmla="*/ 12218674 w 12218674"/>
              <a:gd name="connsiteY4" fmla="*/ 515389 h 515389"/>
              <a:gd name="connsiteX5" fmla="*/ 2137 w 12218674"/>
              <a:gd name="connsiteY5" fmla="*/ 515389 h 515389"/>
              <a:gd name="connsiteX6" fmla="*/ 18762 w 12218674"/>
              <a:gd name="connsiteY6" fmla="*/ 133003 h 515389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8762 w 12214125"/>
              <a:gd name="connsiteY0" fmla="*/ 133003 h 550791"/>
              <a:gd name="connsiteX1" fmla="*/ 4241627 w 12214125"/>
              <a:gd name="connsiteY1" fmla="*/ 33251 h 550791"/>
              <a:gd name="connsiteX2" fmla="*/ 8564246 w 12214125"/>
              <a:gd name="connsiteY2" fmla="*/ 266007 h 550791"/>
              <a:gd name="connsiteX3" fmla="*/ 12211235 w 12214125"/>
              <a:gd name="connsiteY3" fmla="*/ 0 h 550791"/>
              <a:gd name="connsiteX4" fmla="*/ 12214125 w 12214125"/>
              <a:gd name="connsiteY4" fmla="*/ 510840 h 550791"/>
              <a:gd name="connsiteX5" fmla="*/ 2137 w 12214125"/>
              <a:gd name="connsiteY5" fmla="*/ 515389 h 550791"/>
              <a:gd name="connsiteX6" fmla="*/ 18762 w 12214125"/>
              <a:gd name="connsiteY6" fmla="*/ 133003 h 550791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4472 w 12209835"/>
              <a:gd name="connsiteY0" fmla="*/ 133003 h 519938"/>
              <a:gd name="connsiteX1" fmla="*/ 4237337 w 12209835"/>
              <a:gd name="connsiteY1" fmla="*/ 33251 h 519938"/>
              <a:gd name="connsiteX2" fmla="*/ 8559956 w 12209835"/>
              <a:gd name="connsiteY2" fmla="*/ 266007 h 519938"/>
              <a:gd name="connsiteX3" fmla="*/ 12206945 w 12209835"/>
              <a:gd name="connsiteY3" fmla="*/ 0 h 519938"/>
              <a:gd name="connsiteX4" fmla="*/ 12209835 w 12209835"/>
              <a:gd name="connsiteY4" fmla="*/ 510840 h 519938"/>
              <a:gd name="connsiteX5" fmla="*/ 2397 w 12209835"/>
              <a:gd name="connsiteY5" fmla="*/ 519938 h 519938"/>
              <a:gd name="connsiteX6" fmla="*/ 14472 w 12209835"/>
              <a:gd name="connsiteY6" fmla="*/ 133003 h 519938"/>
              <a:gd name="connsiteX0" fmla="*/ 12075 w 12207438"/>
              <a:gd name="connsiteY0" fmla="*/ 133003 h 519938"/>
              <a:gd name="connsiteX1" fmla="*/ 4234940 w 12207438"/>
              <a:gd name="connsiteY1" fmla="*/ 33251 h 519938"/>
              <a:gd name="connsiteX2" fmla="*/ 8557559 w 12207438"/>
              <a:gd name="connsiteY2" fmla="*/ 266007 h 519938"/>
              <a:gd name="connsiteX3" fmla="*/ 12204548 w 12207438"/>
              <a:gd name="connsiteY3" fmla="*/ 0 h 519938"/>
              <a:gd name="connsiteX4" fmla="*/ 12207438 w 12207438"/>
              <a:gd name="connsiteY4" fmla="*/ 510840 h 519938"/>
              <a:gd name="connsiteX5" fmla="*/ 0 w 12207438"/>
              <a:gd name="connsiteY5" fmla="*/ 519938 h 519938"/>
              <a:gd name="connsiteX6" fmla="*/ 12075 w 12207438"/>
              <a:gd name="connsiteY6" fmla="*/ 133003 h 519938"/>
              <a:gd name="connsiteX0" fmla="*/ 71215 w 12266578"/>
              <a:gd name="connsiteY0" fmla="*/ 133003 h 519938"/>
              <a:gd name="connsiteX1" fmla="*/ 4294080 w 12266578"/>
              <a:gd name="connsiteY1" fmla="*/ 33251 h 519938"/>
              <a:gd name="connsiteX2" fmla="*/ 8616699 w 12266578"/>
              <a:gd name="connsiteY2" fmla="*/ 266007 h 519938"/>
              <a:gd name="connsiteX3" fmla="*/ 12263688 w 12266578"/>
              <a:gd name="connsiteY3" fmla="*/ 0 h 519938"/>
              <a:gd name="connsiteX4" fmla="*/ 12266578 w 12266578"/>
              <a:gd name="connsiteY4" fmla="*/ 510840 h 519938"/>
              <a:gd name="connsiteX5" fmla="*/ 0 w 12266578"/>
              <a:gd name="connsiteY5" fmla="*/ 519938 h 519938"/>
              <a:gd name="connsiteX6" fmla="*/ 71215 w 12266578"/>
              <a:gd name="connsiteY6" fmla="*/ 133003 h 519938"/>
              <a:gd name="connsiteX0" fmla="*/ 2976 w 12198339"/>
              <a:gd name="connsiteY0" fmla="*/ 133003 h 524488"/>
              <a:gd name="connsiteX1" fmla="*/ 4225841 w 12198339"/>
              <a:gd name="connsiteY1" fmla="*/ 33251 h 524488"/>
              <a:gd name="connsiteX2" fmla="*/ 8548460 w 12198339"/>
              <a:gd name="connsiteY2" fmla="*/ 266007 h 524488"/>
              <a:gd name="connsiteX3" fmla="*/ 12195449 w 12198339"/>
              <a:gd name="connsiteY3" fmla="*/ 0 h 524488"/>
              <a:gd name="connsiteX4" fmla="*/ 12198339 w 12198339"/>
              <a:gd name="connsiteY4" fmla="*/ 510840 h 524488"/>
              <a:gd name="connsiteX5" fmla="*/ 0 w 12198339"/>
              <a:gd name="connsiteY5" fmla="*/ 524488 h 524488"/>
              <a:gd name="connsiteX6" fmla="*/ 2976 w 12198339"/>
              <a:gd name="connsiteY6" fmla="*/ 133003 h 524488"/>
              <a:gd name="connsiteX0" fmla="*/ 0 w 12204462"/>
              <a:gd name="connsiteY0" fmla="*/ 137552 h 524488"/>
              <a:gd name="connsiteX1" fmla="*/ 4231964 w 12204462"/>
              <a:gd name="connsiteY1" fmla="*/ 33251 h 524488"/>
              <a:gd name="connsiteX2" fmla="*/ 8554583 w 12204462"/>
              <a:gd name="connsiteY2" fmla="*/ 266007 h 524488"/>
              <a:gd name="connsiteX3" fmla="*/ 12201572 w 12204462"/>
              <a:gd name="connsiteY3" fmla="*/ 0 h 524488"/>
              <a:gd name="connsiteX4" fmla="*/ 12204462 w 12204462"/>
              <a:gd name="connsiteY4" fmla="*/ 510840 h 524488"/>
              <a:gd name="connsiteX5" fmla="*/ 6123 w 12204462"/>
              <a:gd name="connsiteY5" fmla="*/ 524488 h 524488"/>
              <a:gd name="connsiteX6" fmla="*/ 0 w 12204462"/>
              <a:gd name="connsiteY6" fmla="*/ 137552 h 524488"/>
              <a:gd name="connsiteX0" fmla="*/ 26851 w 12231313"/>
              <a:gd name="connsiteY0" fmla="*/ 137552 h 524488"/>
              <a:gd name="connsiteX1" fmla="*/ 4258815 w 12231313"/>
              <a:gd name="connsiteY1" fmla="*/ 33251 h 524488"/>
              <a:gd name="connsiteX2" fmla="*/ 8581434 w 12231313"/>
              <a:gd name="connsiteY2" fmla="*/ 266007 h 524488"/>
              <a:gd name="connsiteX3" fmla="*/ 12228423 w 12231313"/>
              <a:gd name="connsiteY3" fmla="*/ 0 h 524488"/>
              <a:gd name="connsiteX4" fmla="*/ 12231313 w 12231313"/>
              <a:gd name="connsiteY4" fmla="*/ 510840 h 524488"/>
              <a:gd name="connsiteX5" fmla="*/ 32974 w 12231313"/>
              <a:gd name="connsiteY5" fmla="*/ 524488 h 524488"/>
              <a:gd name="connsiteX6" fmla="*/ 26851 w 12231313"/>
              <a:gd name="connsiteY6" fmla="*/ 137552 h 524488"/>
              <a:gd name="connsiteX0" fmla="*/ 0 w 12204462"/>
              <a:gd name="connsiteY0" fmla="*/ 137552 h 524488"/>
              <a:gd name="connsiteX1" fmla="*/ 4231964 w 12204462"/>
              <a:gd name="connsiteY1" fmla="*/ 33251 h 524488"/>
              <a:gd name="connsiteX2" fmla="*/ 8554583 w 12204462"/>
              <a:gd name="connsiteY2" fmla="*/ 266007 h 524488"/>
              <a:gd name="connsiteX3" fmla="*/ 12201572 w 12204462"/>
              <a:gd name="connsiteY3" fmla="*/ 0 h 524488"/>
              <a:gd name="connsiteX4" fmla="*/ 12204462 w 12204462"/>
              <a:gd name="connsiteY4" fmla="*/ 510840 h 524488"/>
              <a:gd name="connsiteX5" fmla="*/ 6123 w 12204462"/>
              <a:gd name="connsiteY5" fmla="*/ 524488 h 524488"/>
              <a:gd name="connsiteX6" fmla="*/ 0 w 12204462"/>
              <a:gd name="connsiteY6" fmla="*/ 137552 h 524488"/>
              <a:gd name="connsiteX0" fmla="*/ 0 w 12204462"/>
              <a:gd name="connsiteY0" fmla="*/ 137552 h 524488"/>
              <a:gd name="connsiteX1" fmla="*/ 4231964 w 12204462"/>
              <a:gd name="connsiteY1" fmla="*/ 33251 h 524488"/>
              <a:gd name="connsiteX2" fmla="*/ 8554583 w 12204462"/>
              <a:gd name="connsiteY2" fmla="*/ 266007 h 524488"/>
              <a:gd name="connsiteX3" fmla="*/ 12201572 w 12204462"/>
              <a:gd name="connsiteY3" fmla="*/ 0 h 524488"/>
              <a:gd name="connsiteX4" fmla="*/ 12204462 w 12204462"/>
              <a:gd name="connsiteY4" fmla="*/ 510840 h 524488"/>
              <a:gd name="connsiteX5" fmla="*/ 6123 w 12204462"/>
              <a:gd name="connsiteY5" fmla="*/ 524488 h 524488"/>
              <a:gd name="connsiteX6" fmla="*/ 0 w 12204462"/>
              <a:gd name="connsiteY6" fmla="*/ 137552 h 524488"/>
              <a:gd name="connsiteX0" fmla="*/ 0 w 12204462"/>
              <a:gd name="connsiteY0" fmla="*/ 160298 h 524488"/>
              <a:gd name="connsiteX1" fmla="*/ 4231964 w 12204462"/>
              <a:gd name="connsiteY1" fmla="*/ 33251 h 524488"/>
              <a:gd name="connsiteX2" fmla="*/ 8554583 w 12204462"/>
              <a:gd name="connsiteY2" fmla="*/ 266007 h 524488"/>
              <a:gd name="connsiteX3" fmla="*/ 12201572 w 12204462"/>
              <a:gd name="connsiteY3" fmla="*/ 0 h 524488"/>
              <a:gd name="connsiteX4" fmla="*/ 12204462 w 12204462"/>
              <a:gd name="connsiteY4" fmla="*/ 510840 h 524488"/>
              <a:gd name="connsiteX5" fmla="*/ 6123 w 12204462"/>
              <a:gd name="connsiteY5" fmla="*/ 524488 h 524488"/>
              <a:gd name="connsiteX6" fmla="*/ 0 w 12204462"/>
              <a:gd name="connsiteY6" fmla="*/ 160298 h 524488"/>
              <a:gd name="connsiteX0" fmla="*/ 197 w 12204659"/>
              <a:gd name="connsiteY0" fmla="*/ 160298 h 524488"/>
              <a:gd name="connsiteX1" fmla="*/ 4232161 w 12204659"/>
              <a:gd name="connsiteY1" fmla="*/ 33251 h 524488"/>
              <a:gd name="connsiteX2" fmla="*/ 8554780 w 12204659"/>
              <a:gd name="connsiteY2" fmla="*/ 266007 h 524488"/>
              <a:gd name="connsiteX3" fmla="*/ 12201769 w 12204659"/>
              <a:gd name="connsiteY3" fmla="*/ 0 h 524488"/>
              <a:gd name="connsiteX4" fmla="*/ 12204659 w 12204659"/>
              <a:gd name="connsiteY4" fmla="*/ 510840 h 524488"/>
              <a:gd name="connsiteX5" fmla="*/ 6320 w 12204659"/>
              <a:gd name="connsiteY5" fmla="*/ 524488 h 524488"/>
              <a:gd name="connsiteX6" fmla="*/ 197 w 12204659"/>
              <a:gd name="connsiteY6" fmla="*/ 160298 h 524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04659" h="524488">
                <a:moveTo>
                  <a:pt x="197" y="160298"/>
                </a:moveTo>
                <a:cubicBezTo>
                  <a:pt x="706779" y="79942"/>
                  <a:pt x="2806397" y="15633"/>
                  <a:pt x="4232161" y="33251"/>
                </a:cubicBezTo>
                <a:cubicBezTo>
                  <a:pt x="5657925" y="50869"/>
                  <a:pt x="7226512" y="271549"/>
                  <a:pt x="8554780" y="266007"/>
                </a:cubicBezTo>
                <a:cubicBezTo>
                  <a:pt x="9883048" y="260465"/>
                  <a:pt x="11573648" y="138909"/>
                  <a:pt x="12201769" y="0"/>
                </a:cubicBezTo>
                <a:cubicBezTo>
                  <a:pt x="12198232" y="222037"/>
                  <a:pt x="12200448" y="300703"/>
                  <a:pt x="12204659" y="510840"/>
                </a:cubicBezTo>
                <a:lnTo>
                  <a:pt x="6320" y="524488"/>
                </a:lnTo>
                <a:cubicBezTo>
                  <a:pt x="4421" y="293856"/>
                  <a:pt x="-1108" y="288563"/>
                  <a:pt x="197" y="160298"/>
                </a:cubicBezTo>
                <a:close/>
              </a:path>
            </a:pathLst>
          </a:custGeom>
          <a:solidFill>
            <a:srgbClr val="891C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E9AE7244-A577-EC48-BC7D-472AE0A95B70}"/>
              </a:ext>
            </a:extLst>
          </p:cNvPr>
          <p:cNvSpPr/>
          <p:nvPr userDrawn="1"/>
        </p:nvSpPr>
        <p:spPr>
          <a:xfrm>
            <a:off x="-9297" y="6350924"/>
            <a:ext cx="12204659" cy="524488"/>
          </a:xfrm>
          <a:custGeom>
            <a:avLst/>
            <a:gdLst>
              <a:gd name="connsiteX0" fmla="*/ 1089562 w 14318616"/>
              <a:gd name="connsiteY0" fmla="*/ 136929 h 575730"/>
              <a:gd name="connsiteX1" fmla="*/ 5312427 w 14318616"/>
              <a:gd name="connsiteY1" fmla="*/ 37177 h 575730"/>
              <a:gd name="connsiteX2" fmla="*/ 9635046 w 14318616"/>
              <a:gd name="connsiteY2" fmla="*/ 269933 h 575730"/>
              <a:gd name="connsiteX3" fmla="*/ 13276020 w 14318616"/>
              <a:gd name="connsiteY3" fmla="*/ 3926 h 575730"/>
              <a:gd name="connsiteX4" fmla="*/ 13259395 w 14318616"/>
              <a:gd name="connsiteY4" fmla="*/ 519315 h 575730"/>
              <a:gd name="connsiteX5" fmla="*/ 1072937 w 14318616"/>
              <a:gd name="connsiteY5" fmla="*/ 519315 h 575730"/>
              <a:gd name="connsiteX6" fmla="*/ 1089562 w 14318616"/>
              <a:gd name="connsiteY6" fmla="*/ 136929 h 575730"/>
              <a:gd name="connsiteX0" fmla="*/ 1089562 w 14318616"/>
              <a:gd name="connsiteY0" fmla="*/ 136929 h 575730"/>
              <a:gd name="connsiteX1" fmla="*/ 5312427 w 14318616"/>
              <a:gd name="connsiteY1" fmla="*/ 37177 h 575730"/>
              <a:gd name="connsiteX2" fmla="*/ 9635046 w 14318616"/>
              <a:gd name="connsiteY2" fmla="*/ 269933 h 575730"/>
              <a:gd name="connsiteX3" fmla="*/ 13276020 w 14318616"/>
              <a:gd name="connsiteY3" fmla="*/ 3926 h 575730"/>
              <a:gd name="connsiteX4" fmla="*/ 13259395 w 14318616"/>
              <a:gd name="connsiteY4" fmla="*/ 519315 h 575730"/>
              <a:gd name="connsiteX5" fmla="*/ 1072937 w 14318616"/>
              <a:gd name="connsiteY5" fmla="*/ 519315 h 575730"/>
              <a:gd name="connsiteX6" fmla="*/ 1089562 w 14318616"/>
              <a:gd name="connsiteY6" fmla="*/ 136929 h 575730"/>
              <a:gd name="connsiteX0" fmla="*/ 910858 w 14139912"/>
              <a:gd name="connsiteY0" fmla="*/ 136929 h 575730"/>
              <a:gd name="connsiteX1" fmla="*/ 5133723 w 14139912"/>
              <a:gd name="connsiteY1" fmla="*/ 37177 h 575730"/>
              <a:gd name="connsiteX2" fmla="*/ 9456342 w 14139912"/>
              <a:gd name="connsiteY2" fmla="*/ 269933 h 575730"/>
              <a:gd name="connsiteX3" fmla="*/ 13097316 w 14139912"/>
              <a:gd name="connsiteY3" fmla="*/ 3926 h 575730"/>
              <a:gd name="connsiteX4" fmla="*/ 13080691 w 14139912"/>
              <a:gd name="connsiteY4" fmla="*/ 519315 h 575730"/>
              <a:gd name="connsiteX5" fmla="*/ 894233 w 14139912"/>
              <a:gd name="connsiteY5" fmla="*/ 519315 h 575730"/>
              <a:gd name="connsiteX6" fmla="*/ 910858 w 14139912"/>
              <a:gd name="connsiteY6" fmla="*/ 136929 h 575730"/>
              <a:gd name="connsiteX0" fmla="*/ 910858 w 14139912"/>
              <a:gd name="connsiteY0" fmla="*/ 136929 h 575730"/>
              <a:gd name="connsiteX1" fmla="*/ 5133723 w 14139912"/>
              <a:gd name="connsiteY1" fmla="*/ 37177 h 575730"/>
              <a:gd name="connsiteX2" fmla="*/ 9456342 w 14139912"/>
              <a:gd name="connsiteY2" fmla="*/ 269933 h 575730"/>
              <a:gd name="connsiteX3" fmla="*/ 13097316 w 14139912"/>
              <a:gd name="connsiteY3" fmla="*/ 3926 h 575730"/>
              <a:gd name="connsiteX4" fmla="*/ 13080691 w 14139912"/>
              <a:gd name="connsiteY4" fmla="*/ 519315 h 575730"/>
              <a:gd name="connsiteX5" fmla="*/ 894233 w 14139912"/>
              <a:gd name="connsiteY5" fmla="*/ 519315 h 575730"/>
              <a:gd name="connsiteX6" fmla="*/ 910858 w 14139912"/>
              <a:gd name="connsiteY6" fmla="*/ 136929 h 575730"/>
              <a:gd name="connsiteX0" fmla="*/ 18762 w 13247816"/>
              <a:gd name="connsiteY0" fmla="*/ 136929 h 575730"/>
              <a:gd name="connsiteX1" fmla="*/ 4241627 w 13247816"/>
              <a:gd name="connsiteY1" fmla="*/ 37177 h 575730"/>
              <a:gd name="connsiteX2" fmla="*/ 8564246 w 13247816"/>
              <a:gd name="connsiteY2" fmla="*/ 269933 h 575730"/>
              <a:gd name="connsiteX3" fmla="*/ 12205220 w 13247816"/>
              <a:gd name="connsiteY3" fmla="*/ 3926 h 575730"/>
              <a:gd name="connsiteX4" fmla="*/ 12188595 w 13247816"/>
              <a:gd name="connsiteY4" fmla="*/ 519315 h 575730"/>
              <a:gd name="connsiteX5" fmla="*/ 2137 w 13247816"/>
              <a:gd name="connsiteY5" fmla="*/ 519315 h 575730"/>
              <a:gd name="connsiteX6" fmla="*/ 18762 w 13247816"/>
              <a:gd name="connsiteY6" fmla="*/ 136929 h 575730"/>
              <a:gd name="connsiteX0" fmla="*/ 18762 w 13247816"/>
              <a:gd name="connsiteY0" fmla="*/ 136929 h 558827"/>
              <a:gd name="connsiteX1" fmla="*/ 4241627 w 13247816"/>
              <a:gd name="connsiteY1" fmla="*/ 37177 h 558827"/>
              <a:gd name="connsiteX2" fmla="*/ 8564246 w 13247816"/>
              <a:gd name="connsiteY2" fmla="*/ 269933 h 558827"/>
              <a:gd name="connsiteX3" fmla="*/ 12205220 w 13247816"/>
              <a:gd name="connsiteY3" fmla="*/ 3926 h 558827"/>
              <a:gd name="connsiteX4" fmla="*/ 12188595 w 13247816"/>
              <a:gd name="connsiteY4" fmla="*/ 519315 h 558827"/>
              <a:gd name="connsiteX5" fmla="*/ 2137 w 13247816"/>
              <a:gd name="connsiteY5" fmla="*/ 519315 h 558827"/>
              <a:gd name="connsiteX6" fmla="*/ 18762 w 13247816"/>
              <a:gd name="connsiteY6" fmla="*/ 136929 h 558827"/>
              <a:gd name="connsiteX0" fmla="*/ 18762 w 13247816"/>
              <a:gd name="connsiteY0" fmla="*/ 136929 h 558827"/>
              <a:gd name="connsiteX1" fmla="*/ 4241627 w 13247816"/>
              <a:gd name="connsiteY1" fmla="*/ 37177 h 558827"/>
              <a:gd name="connsiteX2" fmla="*/ 8564246 w 13247816"/>
              <a:gd name="connsiteY2" fmla="*/ 269933 h 558827"/>
              <a:gd name="connsiteX3" fmla="*/ 12205220 w 13247816"/>
              <a:gd name="connsiteY3" fmla="*/ 3926 h 558827"/>
              <a:gd name="connsiteX4" fmla="*/ 12188595 w 13247816"/>
              <a:gd name="connsiteY4" fmla="*/ 519315 h 558827"/>
              <a:gd name="connsiteX5" fmla="*/ 2137 w 13247816"/>
              <a:gd name="connsiteY5" fmla="*/ 519315 h 558827"/>
              <a:gd name="connsiteX6" fmla="*/ 18762 w 13247816"/>
              <a:gd name="connsiteY6" fmla="*/ 136929 h 558827"/>
              <a:gd name="connsiteX0" fmla="*/ 18762 w 13247816"/>
              <a:gd name="connsiteY0" fmla="*/ 136929 h 519315"/>
              <a:gd name="connsiteX1" fmla="*/ 4241627 w 13247816"/>
              <a:gd name="connsiteY1" fmla="*/ 37177 h 519315"/>
              <a:gd name="connsiteX2" fmla="*/ 8564246 w 13247816"/>
              <a:gd name="connsiteY2" fmla="*/ 269933 h 519315"/>
              <a:gd name="connsiteX3" fmla="*/ 12205220 w 13247816"/>
              <a:gd name="connsiteY3" fmla="*/ 3926 h 519315"/>
              <a:gd name="connsiteX4" fmla="*/ 12188595 w 13247816"/>
              <a:gd name="connsiteY4" fmla="*/ 519315 h 519315"/>
              <a:gd name="connsiteX5" fmla="*/ 2137 w 13247816"/>
              <a:gd name="connsiteY5" fmla="*/ 519315 h 519315"/>
              <a:gd name="connsiteX6" fmla="*/ 18762 w 13247816"/>
              <a:gd name="connsiteY6" fmla="*/ 136929 h 519315"/>
              <a:gd name="connsiteX0" fmla="*/ 18762 w 12473792"/>
              <a:gd name="connsiteY0" fmla="*/ 136929 h 519315"/>
              <a:gd name="connsiteX1" fmla="*/ 4241627 w 12473792"/>
              <a:gd name="connsiteY1" fmla="*/ 37177 h 519315"/>
              <a:gd name="connsiteX2" fmla="*/ 8564246 w 12473792"/>
              <a:gd name="connsiteY2" fmla="*/ 269933 h 519315"/>
              <a:gd name="connsiteX3" fmla="*/ 12205220 w 12473792"/>
              <a:gd name="connsiteY3" fmla="*/ 3926 h 519315"/>
              <a:gd name="connsiteX4" fmla="*/ 12188595 w 12473792"/>
              <a:gd name="connsiteY4" fmla="*/ 519315 h 519315"/>
              <a:gd name="connsiteX5" fmla="*/ 2137 w 12473792"/>
              <a:gd name="connsiteY5" fmla="*/ 519315 h 519315"/>
              <a:gd name="connsiteX6" fmla="*/ 18762 w 12473792"/>
              <a:gd name="connsiteY6" fmla="*/ 136929 h 519315"/>
              <a:gd name="connsiteX0" fmla="*/ 18762 w 12473792"/>
              <a:gd name="connsiteY0" fmla="*/ 136929 h 519315"/>
              <a:gd name="connsiteX1" fmla="*/ 4241627 w 12473792"/>
              <a:gd name="connsiteY1" fmla="*/ 37177 h 519315"/>
              <a:gd name="connsiteX2" fmla="*/ 8564246 w 12473792"/>
              <a:gd name="connsiteY2" fmla="*/ 269933 h 519315"/>
              <a:gd name="connsiteX3" fmla="*/ 12205220 w 12473792"/>
              <a:gd name="connsiteY3" fmla="*/ 3926 h 519315"/>
              <a:gd name="connsiteX4" fmla="*/ 12188595 w 12473792"/>
              <a:gd name="connsiteY4" fmla="*/ 519315 h 519315"/>
              <a:gd name="connsiteX5" fmla="*/ 2137 w 12473792"/>
              <a:gd name="connsiteY5" fmla="*/ 519315 h 519315"/>
              <a:gd name="connsiteX6" fmla="*/ 18762 w 12473792"/>
              <a:gd name="connsiteY6" fmla="*/ 136929 h 519315"/>
              <a:gd name="connsiteX0" fmla="*/ 18762 w 12205220"/>
              <a:gd name="connsiteY0" fmla="*/ 136929 h 519315"/>
              <a:gd name="connsiteX1" fmla="*/ 4241627 w 12205220"/>
              <a:gd name="connsiteY1" fmla="*/ 37177 h 519315"/>
              <a:gd name="connsiteX2" fmla="*/ 8564246 w 12205220"/>
              <a:gd name="connsiteY2" fmla="*/ 269933 h 519315"/>
              <a:gd name="connsiteX3" fmla="*/ 12205220 w 12205220"/>
              <a:gd name="connsiteY3" fmla="*/ 3926 h 519315"/>
              <a:gd name="connsiteX4" fmla="*/ 12188595 w 12205220"/>
              <a:gd name="connsiteY4" fmla="*/ 519315 h 519315"/>
              <a:gd name="connsiteX5" fmla="*/ 2137 w 12205220"/>
              <a:gd name="connsiteY5" fmla="*/ 519315 h 519315"/>
              <a:gd name="connsiteX6" fmla="*/ 18762 w 12205220"/>
              <a:gd name="connsiteY6" fmla="*/ 136929 h 519315"/>
              <a:gd name="connsiteX0" fmla="*/ 18762 w 12205220"/>
              <a:gd name="connsiteY0" fmla="*/ 133003 h 515389"/>
              <a:gd name="connsiteX1" fmla="*/ 4241627 w 12205220"/>
              <a:gd name="connsiteY1" fmla="*/ 33251 h 515389"/>
              <a:gd name="connsiteX2" fmla="*/ 8564246 w 12205220"/>
              <a:gd name="connsiteY2" fmla="*/ 266007 h 515389"/>
              <a:gd name="connsiteX3" fmla="*/ 12205220 w 12205220"/>
              <a:gd name="connsiteY3" fmla="*/ 0 h 515389"/>
              <a:gd name="connsiteX4" fmla="*/ 12188595 w 12205220"/>
              <a:gd name="connsiteY4" fmla="*/ 515389 h 515389"/>
              <a:gd name="connsiteX5" fmla="*/ 2137 w 12205220"/>
              <a:gd name="connsiteY5" fmla="*/ 515389 h 515389"/>
              <a:gd name="connsiteX6" fmla="*/ 18762 w 12205220"/>
              <a:gd name="connsiteY6" fmla="*/ 133003 h 515389"/>
              <a:gd name="connsiteX0" fmla="*/ 18762 w 12224581"/>
              <a:gd name="connsiteY0" fmla="*/ 133003 h 515389"/>
              <a:gd name="connsiteX1" fmla="*/ 4241627 w 12224581"/>
              <a:gd name="connsiteY1" fmla="*/ 33251 h 515389"/>
              <a:gd name="connsiteX2" fmla="*/ 8564246 w 12224581"/>
              <a:gd name="connsiteY2" fmla="*/ 266007 h 515389"/>
              <a:gd name="connsiteX3" fmla="*/ 12205220 w 12224581"/>
              <a:gd name="connsiteY3" fmla="*/ 0 h 515389"/>
              <a:gd name="connsiteX4" fmla="*/ 12218674 w 12224581"/>
              <a:gd name="connsiteY4" fmla="*/ 515389 h 515389"/>
              <a:gd name="connsiteX5" fmla="*/ 2137 w 12224581"/>
              <a:gd name="connsiteY5" fmla="*/ 515389 h 515389"/>
              <a:gd name="connsiteX6" fmla="*/ 18762 w 12224581"/>
              <a:gd name="connsiteY6" fmla="*/ 133003 h 515389"/>
              <a:gd name="connsiteX0" fmla="*/ 18762 w 12218674"/>
              <a:gd name="connsiteY0" fmla="*/ 133003 h 515389"/>
              <a:gd name="connsiteX1" fmla="*/ 4241627 w 12218674"/>
              <a:gd name="connsiteY1" fmla="*/ 33251 h 515389"/>
              <a:gd name="connsiteX2" fmla="*/ 8564246 w 12218674"/>
              <a:gd name="connsiteY2" fmla="*/ 266007 h 515389"/>
              <a:gd name="connsiteX3" fmla="*/ 12205220 w 12218674"/>
              <a:gd name="connsiteY3" fmla="*/ 0 h 515389"/>
              <a:gd name="connsiteX4" fmla="*/ 12218674 w 12218674"/>
              <a:gd name="connsiteY4" fmla="*/ 515389 h 515389"/>
              <a:gd name="connsiteX5" fmla="*/ 2137 w 12218674"/>
              <a:gd name="connsiteY5" fmla="*/ 515389 h 515389"/>
              <a:gd name="connsiteX6" fmla="*/ 18762 w 12218674"/>
              <a:gd name="connsiteY6" fmla="*/ 133003 h 515389"/>
              <a:gd name="connsiteX0" fmla="*/ 18762 w 12218674"/>
              <a:gd name="connsiteY0" fmla="*/ 133003 h 515389"/>
              <a:gd name="connsiteX1" fmla="*/ 4241627 w 12218674"/>
              <a:gd name="connsiteY1" fmla="*/ 33251 h 515389"/>
              <a:gd name="connsiteX2" fmla="*/ 8564246 w 12218674"/>
              <a:gd name="connsiteY2" fmla="*/ 266007 h 515389"/>
              <a:gd name="connsiteX3" fmla="*/ 12211235 w 12218674"/>
              <a:gd name="connsiteY3" fmla="*/ 0 h 515389"/>
              <a:gd name="connsiteX4" fmla="*/ 12218674 w 12218674"/>
              <a:gd name="connsiteY4" fmla="*/ 515389 h 515389"/>
              <a:gd name="connsiteX5" fmla="*/ 2137 w 12218674"/>
              <a:gd name="connsiteY5" fmla="*/ 515389 h 515389"/>
              <a:gd name="connsiteX6" fmla="*/ 18762 w 12218674"/>
              <a:gd name="connsiteY6" fmla="*/ 133003 h 515389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8762 w 12214125"/>
              <a:gd name="connsiteY0" fmla="*/ 133003 h 550791"/>
              <a:gd name="connsiteX1" fmla="*/ 4241627 w 12214125"/>
              <a:gd name="connsiteY1" fmla="*/ 33251 h 550791"/>
              <a:gd name="connsiteX2" fmla="*/ 8564246 w 12214125"/>
              <a:gd name="connsiteY2" fmla="*/ 266007 h 550791"/>
              <a:gd name="connsiteX3" fmla="*/ 12211235 w 12214125"/>
              <a:gd name="connsiteY3" fmla="*/ 0 h 550791"/>
              <a:gd name="connsiteX4" fmla="*/ 12214125 w 12214125"/>
              <a:gd name="connsiteY4" fmla="*/ 510840 h 550791"/>
              <a:gd name="connsiteX5" fmla="*/ 2137 w 12214125"/>
              <a:gd name="connsiteY5" fmla="*/ 515389 h 550791"/>
              <a:gd name="connsiteX6" fmla="*/ 18762 w 12214125"/>
              <a:gd name="connsiteY6" fmla="*/ 133003 h 550791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4472 w 12209835"/>
              <a:gd name="connsiteY0" fmla="*/ 133003 h 519938"/>
              <a:gd name="connsiteX1" fmla="*/ 4237337 w 12209835"/>
              <a:gd name="connsiteY1" fmla="*/ 33251 h 519938"/>
              <a:gd name="connsiteX2" fmla="*/ 8559956 w 12209835"/>
              <a:gd name="connsiteY2" fmla="*/ 266007 h 519938"/>
              <a:gd name="connsiteX3" fmla="*/ 12206945 w 12209835"/>
              <a:gd name="connsiteY3" fmla="*/ 0 h 519938"/>
              <a:gd name="connsiteX4" fmla="*/ 12209835 w 12209835"/>
              <a:gd name="connsiteY4" fmla="*/ 510840 h 519938"/>
              <a:gd name="connsiteX5" fmla="*/ 2397 w 12209835"/>
              <a:gd name="connsiteY5" fmla="*/ 519938 h 519938"/>
              <a:gd name="connsiteX6" fmla="*/ 14472 w 12209835"/>
              <a:gd name="connsiteY6" fmla="*/ 133003 h 519938"/>
              <a:gd name="connsiteX0" fmla="*/ 12075 w 12207438"/>
              <a:gd name="connsiteY0" fmla="*/ 133003 h 519938"/>
              <a:gd name="connsiteX1" fmla="*/ 4234940 w 12207438"/>
              <a:gd name="connsiteY1" fmla="*/ 33251 h 519938"/>
              <a:gd name="connsiteX2" fmla="*/ 8557559 w 12207438"/>
              <a:gd name="connsiteY2" fmla="*/ 266007 h 519938"/>
              <a:gd name="connsiteX3" fmla="*/ 12204548 w 12207438"/>
              <a:gd name="connsiteY3" fmla="*/ 0 h 519938"/>
              <a:gd name="connsiteX4" fmla="*/ 12207438 w 12207438"/>
              <a:gd name="connsiteY4" fmla="*/ 510840 h 519938"/>
              <a:gd name="connsiteX5" fmla="*/ 0 w 12207438"/>
              <a:gd name="connsiteY5" fmla="*/ 519938 h 519938"/>
              <a:gd name="connsiteX6" fmla="*/ 12075 w 12207438"/>
              <a:gd name="connsiteY6" fmla="*/ 133003 h 519938"/>
              <a:gd name="connsiteX0" fmla="*/ 71215 w 12266578"/>
              <a:gd name="connsiteY0" fmla="*/ 133003 h 519938"/>
              <a:gd name="connsiteX1" fmla="*/ 4294080 w 12266578"/>
              <a:gd name="connsiteY1" fmla="*/ 33251 h 519938"/>
              <a:gd name="connsiteX2" fmla="*/ 8616699 w 12266578"/>
              <a:gd name="connsiteY2" fmla="*/ 266007 h 519938"/>
              <a:gd name="connsiteX3" fmla="*/ 12263688 w 12266578"/>
              <a:gd name="connsiteY3" fmla="*/ 0 h 519938"/>
              <a:gd name="connsiteX4" fmla="*/ 12266578 w 12266578"/>
              <a:gd name="connsiteY4" fmla="*/ 510840 h 519938"/>
              <a:gd name="connsiteX5" fmla="*/ 0 w 12266578"/>
              <a:gd name="connsiteY5" fmla="*/ 519938 h 519938"/>
              <a:gd name="connsiteX6" fmla="*/ 71215 w 12266578"/>
              <a:gd name="connsiteY6" fmla="*/ 133003 h 519938"/>
              <a:gd name="connsiteX0" fmla="*/ 2976 w 12198339"/>
              <a:gd name="connsiteY0" fmla="*/ 133003 h 524488"/>
              <a:gd name="connsiteX1" fmla="*/ 4225841 w 12198339"/>
              <a:gd name="connsiteY1" fmla="*/ 33251 h 524488"/>
              <a:gd name="connsiteX2" fmla="*/ 8548460 w 12198339"/>
              <a:gd name="connsiteY2" fmla="*/ 266007 h 524488"/>
              <a:gd name="connsiteX3" fmla="*/ 12195449 w 12198339"/>
              <a:gd name="connsiteY3" fmla="*/ 0 h 524488"/>
              <a:gd name="connsiteX4" fmla="*/ 12198339 w 12198339"/>
              <a:gd name="connsiteY4" fmla="*/ 510840 h 524488"/>
              <a:gd name="connsiteX5" fmla="*/ 0 w 12198339"/>
              <a:gd name="connsiteY5" fmla="*/ 524488 h 524488"/>
              <a:gd name="connsiteX6" fmla="*/ 2976 w 12198339"/>
              <a:gd name="connsiteY6" fmla="*/ 133003 h 524488"/>
              <a:gd name="connsiteX0" fmla="*/ 0 w 12204462"/>
              <a:gd name="connsiteY0" fmla="*/ 137552 h 524488"/>
              <a:gd name="connsiteX1" fmla="*/ 4231964 w 12204462"/>
              <a:gd name="connsiteY1" fmla="*/ 33251 h 524488"/>
              <a:gd name="connsiteX2" fmla="*/ 8554583 w 12204462"/>
              <a:gd name="connsiteY2" fmla="*/ 266007 h 524488"/>
              <a:gd name="connsiteX3" fmla="*/ 12201572 w 12204462"/>
              <a:gd name="connsiteY3" fmla="*/ 0 h 524488"/>
              <a:gd name="connsiteX4" fmla="*/ 12204462 w 12204462"/>
              <a:gd name="connsiteY4" fmla="*/ 510840 h 524488"/>
              <a:gd name="connsiteX5" fmla="*/ 6123 w 12204462"/>
              <a:gd name="connsiteY5" fmla="*/ 524488 h 524488"/>
              <a:gd name="connsiteX6" fmla="*/ 0 w 12204462"/>
              <a:gd name="connsiteY6" fmla="*/ 137552 h 524488"/>
              <a:gd name="connsiteX0" fmla="*/ 26851 w 12231313"/>
              <a:gd name="connsiteY0" fmla="*/ 137552 h 524488"/>
              <a:gd name="connsiteX1" fmla="*/ 4258815 w 12231313"/>
              <a:gd name="connsiteY1" fmla="*/ 33251 h 524488"/>
              <a:gd name="connsiteX2" fmla="*/ 8581434 w 12231313"/>
              <a:gd name="connsiteY2" fmla="*/ 266007 h 524488"/>
              <a:gd name="connsiteX3" fmla="*/ 12228423 w 12231313"/>
              <a:gd name="connsiteY3" fmla="*/ 0 h 524488"/>
              <a:gd name="connsiteX4" fmla="*/ 12231313 w 12231313"/>
              <a:gd name="connsiteY4" fmla="*/ 510840 h 524488"/>
              <a:gd name="connsiteX5" fmla="*/ 32974 w 12231313"/>
              <a:gd name="connsiteY5" fmla="*/ 524488 h 524488"/>
              <a:gd name="connsiteX6" fmla="*/ 26851 w 12231313"/>
              <a:gd name="connsiteY6" fmla="*/ 137552 h 524488"/>
              <a:gd name="connsiteX0" fmla="*/ 0 w 12204462"/>
              <a:gd name="connsiteY0" fmla="*/ 137552 h 524488"/>
              <a:gd name="connsiteX1" fmla="*/ 4231964 w 12204462"/>
              <a:gd name="connsiteY1" fmla="*/ 33251 h 524488"/>
              <a:gd name="connsiteX2" fmla="*/ 8554583 w 12204462"/>
              <a:gd name="connsiteY2" fmla="*/ 266007 h 524488"/>
              <a:gd name="connsiteX3" fmla="*/ 12201572 w 12204462"/>
              <a:gd name="connsiteY3" fmla="*/ 0 h 524488"/>
              <a:gd name="connsiteX4" fmla="*/ 12204462 w 12204462"/>
              <a:gd name="connsiteY4" fmla="*/ 510840 h 524488"/>
              <a:gd name="connsiteX5" fmla="*/ 6123 w 12204462"/>
              <a:gd name="connsiteY5" fmla="*/ 524488 h 524488"/>
              <a:gd name="connsiteX6" fmla="*/ 0 w 12204462"/>
              <a:gd name="connsiteY6" fmla="*/ 137552 h 524488"/>
              <a:gd name="connsiteX0" fmla="*/ 0 w 12204462"/>
              <a:gd name="connsiteY0" fmla="*/ 137552 h 524488"/>
              <a:gd name="connsiteX1" fmla="*/ 4231964 w 12204462"/>
              <a:gd name="connsiteY1" fmla="*/ 33251 h 524488"/>
              <a:gd name="connsiteX2" fmla="*/ 8554583 w 12204462"/>
              <a:gd name="connsiteY2" fmla="*/ 266007 h 524488"/>
              <a:gd name="connsiteX3" fmla="*/ 12201572 w 12204462"/>
              <a:gd name="connsiteY3" fmla="*/ 0 h 524488"/>
              <a:gd name="connsiteX4" fmla="*/ 12204462 w 12204462"/>
              <a:gd name="connsiteY4" fmla="*/ 510840 h 524488"/>
              <a:gd name="connsiteX5" fmla="*/ 6123 w 12204462"/>
              <a:gd name="connsiteY5" fmla="*/ 524488 h 524488"/>
              <a:gd name="connsiteX6" fmla="*/ 0 w 12204462"/>
              <a:gd name="connsiteY6" fmla="*/ 137552 h 524488"/>
              <a:gd name="connsiteX0" fmla="*/ 0 w 12204462"/>
              <a:gd name="connsiteY0" fmla="*/ 160298 h 524488"/>
              <a:gd name="connsiteX1" fmla="*/ 4231964 w 12204462"/>
              <a:gd name="connsiteY1" fmla="*/ 33251 h 524488"/>
              <a:gd name="connsiteX2" fmla="*/ 8554583 w 12204462"/>
              <a:gd name="connsiteY2" fmla="*/ 266007 h 524488"/>
              <a:gd name="connsiteX3" fmla="*/ 12201572 w 12204462"/>
              <a:gd name="connsiteY3" fmla="*/ 0 h 524488"/>
              <a:gd name="connsiteX4" fmla="*/ 12204462 w 12204462"/>
              <a:gd name="connsiteY4" fmla="*/ 510840 h 524488"/>
              <a:gd name="connsiteX5" fmla="*/ 6123 w 12204462"/>
              <a:gd name="connsiteY5" fmla="*/ 524488 h 524488"/>
              <a:gd name="connsiteX6" fmla="*/ 0 w 12204462"/>
              <a:gd name="connsiteY6" fmla="*/ 160298 h 524488"/>
              <a:gd name="connsiteX0" fmla="*/ 197 w 12204659"/>
              <a:gd name="connsiteY0" fmla="*/ 160298 h 524488"/>
              <a:gd name="connsiteX1" fmla="*/ 4232161 w 12204659"/>
              <a:gd name="connsiteY1" fmla="*/ 33251 h 524488"/>
              <a:gd name="connsiteX2" fmla="*/ 8554780 w 12204659"/>
              <a:gd name="connsiteY2" fmla="*/ 266007 h 524488"/>
              <a:gd name="connsiteX3" fmla="*/ 12201769 w 12204659"/>
              <a:gd name="connsiteY3" fmla="*/ 0 h 524488"/>
              <a:gd name="connsiteX4" fmla="*/ 12204659 w 12204659"/>
              <a:gd name="connsiteY4" fmla="*/ 510840 h 524488"/>
              <a:gd name="connsiteX5" fmla="*/ 6320 w 12204659"/>
              <a:gd name="connsiteY5" fmla="*/ 524488 h 524488"/>
              <a:gd name="connsiteX6" fmla="*/ 197 w 12204659"/>
              <a:gd name="connsiteY6" fmla="*/ 160298 h 524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04659" h="524488">
                <a:moveTo>
                  <a:pt x="197" y="160298"/>
                </a:moveTo>
                <a:cubicBezTo>
                  <a:pt x="706779" y="79942"/>
                  <a:pt x="2806397" y="15633"/>
                  <a:pt x="4232161" y="33251"/>
                </a:cubicBezTo>
                <a:cubicBezTo>
                  <a:pt x="5657925" y="50869"/>
                  <a:pt x="7226512" y="271549"/>
                  <a:pt x="8554780" y="266007"/>
                </a:cubicBezTo>
                <a:cubicBezTo>
                  <a:pt x="9883048" y="260465"/>
                  <a:pt x="11573648" y="138909"/>
                  <a:pt x="12201769" y="0"/>
                </a:cubicBezTo>
                <a:cubicBezTo>
                  <a:pt x="12198232" y="222037"/>
                  <a:pt x="12200448" y="300703"/>
                  <a:pt x="12204659" y="510840"/>
                </a:cubicBezTo>
                <a:lnTo>
                  <a:pt x="6320" y="524488"/>
                </a:lnTo>
                <a:cubicBezTo>
                  <a:pt x="4421" y="293856"/>
                  <a:pt x="-1108" y="288563"/>
                  <a:pt x="197" y="160298"/>
                </a:cubicBezTo>
                <a:close/>
              </a:path>
            </a:pathLst>
          </a:custGeom>
          <a:solidFill>
            <a:srgbClr val="9C24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172707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, Contenido y Fotografí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6">
            <a:extLst>
              <a:ext uri="{FF2B5EF4-FFF2-40B4-BE49-F238E27FC236}">
                <a16:creationId xmlns:a16="http://schemas.microsoft.com/office/drawing/2014/main" id="{B27D48FB-F0D9-884F-815F-2E4F33398619}"/>
              </a:ext>
            </a:extLst>
          </p:cNvPr>
          <p:cNvSpPr/>
          <p:nvPr userDrawn="1"/>
        </p:nvSpPr>
        <p:spPr>
          <a:xfrm>
            <a:off x="7144686" y="-56271"/>
            <a:ext cx="5122342" cy="7005711"/>
          </a:xfrm>
          <a:custGeom>
            <a:avLst/>
            <a:gdLst>
              <a:gd name="connsiteX0" fmla="*/ 311191 w 1066464"/>
              <a:gd name="connsiteY0" fmla="*/ 0 h 6991643"/>
              <a:gd name="connsiteX1" fmla="*/ 29837 w 1066464"/>
              <a:gd name="connsiteY1" fmla="*/ 2630659 h 6991643"/>
              <a:gd name="connsiteX2" fmla="*/ 944237 w 1066464"/>
              <a:gd name="connsiteY2" fmla="*/ 6020973 h 6991643"/>
              <a:gd name="connsiteX3" fmla="*/ 1056779 w 1066464"/>
              <a:gd name="connsiteY3" fmla="*/ 6991643 h 6991643"/>
              <a:gd name="connsiteX4" fmla="*/ 1056779 w 1066464"/>
              <a:gd name="connsiteY4" fmla="*/ 6991643 h 6991643"/>
              <a:gd name="connsiteX0" fmla="*/ 311191 w 1066464"/>
              <a:gd name="connsiteY0" fmla="*/ 0 h 6991643"/>
              <a:gd name="connsiteX1" fmla="*/ 29837 w 1066464"/>
              <a:gd name="connsiteY1" fmla="*/ 2630659 h 6991643"/>
              <a:gd name="connsiteX2" fmla="*/ 944237 w 1066464"/>
              <a:gd name="connsiteY2" fmla="*/ 6020973 h 6991643"/>
              <a:gd name="connsiteX3" fmla="*/ 1056779 w 1066464"/>
              <a:gd name="connsiteY3" fmla="*/ 6991643 h 6991643"/>
              <a:gd name="connsiteX4" fmla="*/ 1056779 w 1066464"/>
              <a:gd name="connsiteY4" fmla="*/ 6991643 h 6991643"/>
              <a:gd name="connsiteX5" fmla="*/ 311191 w 1066464"/>
              <a:gd name="connsiteY5" fmla="*/ 0 h 6991643"/>
              <a:gd name="connsiteX0" fmla="*/ 311191 w 1066464"/>
              <a:gd name="connsiteY0" fmla="*/ 0 h 6991643"/>
              <a:gd name="connsiteX1" fmla="*/ 29837 w 1066464"/>
              <a:gd name="connsiteY1" fmla="*/ 2630659 h 6991643"/>
              <a:gd name="connsiteX2" fmla="*/ 944237 w 1066464"/>
              <a:gd name="connsiteY2" fmla="*/ 6020973 h 6991643"/>
              <a:gd name="connsiteX3" fmla="*/ 1056779 w 1066464"/>
              <a:gd name="connsiteY3" fmla="*/ 6991643 h 6991643"/>
              <a:gd name="connsiteX4" fmla="*/ 1056779 w 1066464"/>
              <a:gd name="connsiteY4" fmla="*/ 6991643 h 6991643"/>
              <a:gd name="connsiteX5" fmla="*/ 859831 w 1066464"/>
              <a:gd name="connsiteY5" fmla="*/ 5359791 h 6991643"/>
              <a:gd name="connsiteX6" fmla="*/ 311191 w 1066464"/>
              <a:gd name="connsiteY6" fmla="*/ 0 h 6991643"/>
              <a:gd name="connsiteX0" fmla="*/ 311191 w 5122342"/>
              <a:gd name="connsiteY0" fmla="*/ 0 h 7005711"/>
              <a:gd name="connsiteX1" fmla="*/ 29837 w 5122342"/>
              <a:gd name="connsiteY1" fmla="*/ 2630659 h 7005711"/>
              <a:gd name="connsiteX2" fmla="*/ 944237 w 5122342"/>
              <a:gd name="connsiteY2" fmla="*/ 6020973 h 7005711"/>
              <a:gd name="connsiteX3" fmla="*/ 1056779 w 5122342"/>
              <a:gd name="connsiteY3" fmla="*/ 6991643 h 7005711"/>
              <a:gd name="connsiteX4" fmla="*/ 1056779 w 5122342"/>
              <a:gd name="connsiteY4" fmla="*/ 6991643 h 7005711"/>
              <a:gd name="connsiteX5" fmla="*/ 5122342 w 5122342"/>
              <a:gd name="connsiteY5" fmla="*/ 7005711 h 7005711"/>
              <a:gd name="connsiteX6" fmla="*/ 311191 w 5122342"/>
              <a:gd name="connsiteY6" fmla="*/ 0 h 7005711"/>
              <a:gd name="connsiteX0" fmla="*/ 311191 w 5122342"/>
              <a:gd name="connsiteY0" fmla="*/ 0 h 7005711"/>
              <a:gd name="connsiteX1" fmla="*/ 29837 w 5122342"/>
              <a:gd name="connsiteY1" fmla="*/ 2630659 h 7005711"/>
              <a:gd name="connsiteX2" fmla="*/ 944237 w 5122342"/>
              <a:gd name="connsiteY2" fmla="*/ 6020973 h 7005711"/>
              <a:gd name="connsiteX3" fmla="*/ 1056779 w 5122342"/>
              <a:gd name="connsiteY3" fmla="*/ 6991643 h 7005711"/>
              <a:gd name="connsiteX4" fmla="*/ 1056779 w 5122342"/>
              <a:gd name="connsiteY4" fmla="*/ 6991643 h 7005711"/>
              <a:gd name="connsiteX5" fmla="*/ 5122342 w 5122342"/>
              <a:gd name="connsiteY5" fmla="*/ 7005711 h 7005711"/>
              <a:gd name="connsiteX6" fmla="*/ 1521012 w 5122342"/>
              <a:gd name="connsiteY6" fmla="*/ 1758462 h 7005711"/>
              <a:gd name="connsiteX7" fmla="*/ 311191 w 5122342"/>
              <a:gd name="connsiteY7" fmla="*/ 0 h 7005711"/>
              <a:gd name="connsiteX0" fmla="*/ 311191 w 5122342"/>
              <a:gd name="connsiteY0" fmla="*/ 0 h 7005711"/>
              <a:gd name="connsiteX1" fmla="*/ 29837 w 5122342"/>
              <a:gd name="connsiteY1" fmla="*/ 2630659 h 7005711"/>
              <a:gd name="connsiteX2" fmla="*/ 944237 w 5122342"/>
              <a:gd name="connsiteY2" fmla="*/ 6020973 h 7005711"/>
              <a:gd name="connsiteX3" fmla="*/ 1056779 w 5122342"/>
              <a:gd name="connsiteY3" fmla="*/ 6991643 h 7005711"/>
              <a:gd name="connsiteX4" fmla="*/ 1056779 w 5122342"/>
              <a:gd name="connsiteY4" fmla="*/ 6991643 h 7005711"/>
              <a:gd name="connsiteX5" fmla="*/ 5122342 w 5122342"/>
              <a:gd name="connsiteY5" fmla="*/ 7005711 h 7005711"/>
              <a:gd name="connsiteX6" fmla="*/ 5108274 w 5122342"/>
              <a:gd name="connsiteY6" fmla="*/ 14069 h 7005711"/>
              <a:gd name="connsiteX7" fmla="*/ 311191 w 5122342"/>
              <a:gd name="connsiteY7" fmla="*/ 0 h 7005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22342" h="7005711">
                <a:moveTo>
                  <a:pt x="311191" y="0"/>
                </a:moveTo>
                <a:cubicBezTo>
                  <a:pt x="117760" y="813582"/>
                  <a:pt x="-75671" y="1627164"/>
                  <a:pt x="29837" y="2630659"/>
                </a:cubicBezTo>
                <a:cubicBezTo>
                  <a:pt x="135345" y="3634154"/>
                  <a:pt x="773080" y="5294142"/>
                  <a:pt x="944237" y="6020973"/>
                </a:cubicBezTo>
                <a:cubicBezTo>
                  <a:pt x="1115394" y="6747804"/>
                  <a:pt x="1056779" y="6991643"/>
                  <a:pt x="1056779" y="6991643"/>
                </a:cubicBezTo>
                <a:lnTo>
                  <a:pt x="1056779" y="6991643"/>
                </a:lnTo>
                <a:lnTo>
                  <a:pt x="5122342" y="7005711"/>
                </a:lnTo>
                <a:cubicBezTo>
                  <a:pt x="5117653" y="4675164"/>
                  <a:pt x="5112963" y="2344616"/>
                  <a:pt x="5108274" y="14069"/>
                </a:cubicBezTo>
                <a:lnTo>
                  <a:pt x="311191" y="0"/>
                </a:lnTo>
                <a:close/>
              </a:path>
            </a:pathLst>
          </a:custGeom>
          <a:solidFill>
            <a:srgbClr val="427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5BBF1B-53F4-7E47-AEEB-3031FA4E3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6034088" cy="1325563"/>
          </a:xfrm>
        </p:spPr>
        <p:txBody>
          <a:bodyPr/>
          <a:lstStyle>
            <a:lvl1pPr>
              <a:defRPr>
                <a:solidFill>
                  <a:srgbClr val="4279B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9DD4CA-775D-2845-82D8-4FD3A62FD4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034088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Picture Placeholder 11">
            <a:extLst>
              <a:ext uri="{FF2B5EF4-FFF2-40B4-BE49-F238E27FC236}">
                <a16:creationId xmlns:a16="http://schemas.microsoft.com/office/drawing/2014/main" id="{161B3AD4-AD00-9B40-916B-1D1F9695DED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98921" y="-3446"/>
            <a:ext cx="5013871" cy="6897090"/>
          </a:xfrm>
          <a:custGeom>
            <a:avLst/>
            <a:gdLst>
              <a:gd name="connsiteX0" fmla="*/ 0 w 10000"/>
              <a:gd name="connsiteY0" fmla="*/ 1000 h 10000"/>
              <a:gd name="connsiteX1" fmla="*/ 2500 w 10000"/>
              <a:gd name="connsiteY1" fmla="*/ 2000 h 10000"/>
              <a:gd name="connsiteX2" fmla="*/ 5000 w 10000"/>
              <a:gd name="connsiteY2" fmla="*/ 1000 h 10000"/>
              <a:gd name="connsiteX3" fmla="*/ 7500 w 10000"/>
              <a:gd name="connsiteY3" fmla="*/ 0 h 10000"/>
              <a:gd name="connsiteX4" fmla="*/ 10000 w 10000"/>
              <a:gd name="connsiteY4" fmla="*/ 1000 h 10000"/>
              <a:gd name="connsiteX5" fmla="*/ 10000 w 10000"/>
              <a:gd name="connsiteY5" fmla="*/ 9000 h 10000"/>
              <a:gd name="connsiteX6" fmla="*/ 7500 w 10000"/>
              <a:gd name="connsiteY6" fmla="*/ 8000 h 10000"/>
              <a:gd name="connsiteX7" fmla="*/ 5000 w 10000"/>
              <a:gd name="connsiteY7" fmla="*/ 9000 h 10000"/>
              <a:gd name="connsiteX8" fmla="*/ 2500 w 10000"/>
              <a:gd name="connsiteY8" fmla="*/ 10000 h 10000"/>
              <a:gd name="connsiteX9" fmla="*/ 0 w 10000"/>
              <a:gd name="connsiteY9" fmla="*/ 9000 h 10000"/>
              <a:gd name="connsiteX10" fmla="*/ 0 w 10000"/>
              <a:gd name="connsiteY10" fmla="*/ 1000 h 10000"/>
              <a:gd name="connsiteX0" fmla="*/ 0 w 10000"/>
              <a:gd name="connsiteY0" fmla="*/ 1000 h 10000"/>
              <a:gd name="connsiteX1" fmla="*/ 2214 w 10000"/>
              <a:gd name="connsiteY1" fmla="*/ 1000 h 10000"/>
              <a:gd name="connsiteX2" fmla="*/ 5000 w 10000"/>
              <a:gd name="connsiteY2" fmla="*/ 1000 h 10000"/>
              <a:gd name="connsiteX3" fmla="*/ 7500 w 10000"/>
              <a:gd name="connsiteY3" fmla="*/ 0 h 10000"/>
              <a:gd name="connsiteX4" fmla="*/ 10000 w 10000"/>
              <a:gd name="connsiteY4" fmla="*/ 1000 h 10000"/>
              <a:gd name="connsiteX5" fmla="*/ 10000 w 10000"/>
              <a:gd name="connsiteY5" fmla="*/ 9000 h 10000"/>
              <a:gd name="connsiteX6" fmla="*/ 7500 w 10000"/>
              <a:gd name="connsiteY6" fmla="*/ 8000 h 10000"/>
              <a:gd name="connsiteX7" fmla="*/ 5000 w 10000"/>
              <a:gd name="connsiteY7" fmla="*/ 9000 h 10000"/>
              <a:gd name="connsiteX8" fmla="*/ 2500 w 10000"/>
              <a:gd name="connsiteY8" fmla="*/ 10000 h 10000"/>
              <a:gd name="connsiteX9" fmla="*/ 0 w 10000"/>
              <a:gd name="connsiteY9" fmla="*/ 9000 h 10000"/>
              <a:gd name="connsiteX10" fmla="*/ 0 w 10000"/>
              <a:gd name="connsiteY10" fmla="*/ 1000 h 10000"/>
              <a:gd name="connsiteX0" fmla="*/ 0 w 10000"/>
              <a:gd name="connsiteY0" fmla="*/ 1000 h 10000"/>
              <a:gd name="connsiteX1" fmla="*/ 2214 w 10000"/>
              <a:gd name="connsiteY1" fmla="*/ 1000 h 10000"/>
              <a:gd name="connsiteX2" fmla="*/ 5000 w 10000"/>
              <a:gd name="connsiteY2" fmla="*/ 1000 h 10000"/>
              <a:gd name="connsiteX3" fmla="*/ 7500 w 10000"/>
              <a:gd name="connsiteY3" fmla="*/ 0 h 10000"/>
              <a:gd name="connsiteX4" fmla="*/ 10000 w 10000"/>
              <a:gd name="connsiteY4" fmla="*/ 1000 h 10000"/>
              <a:gd name="connsiteX5" fmla="*/ 10000 w 10000"/>
              <a:gd name="connsiteY5" fmla="*/ 9000 h 10000"/>
              <a:gd name="connsiteX6" fmla="*/ 7500 w 10000"/>
              <a:gd name="connsiteY6" fmla="*/ 8000 h 10000"/>
              <a:gd name="connsiteX7" fmla="*/ 5000 w 10000"/>
              <a:gd name="connsiteY7" fmla="*/ 9000 h 10000"/>
              <a:gd name="connsiteX8" fmla="*/ 2500 w 10000"/>
              <a:gd name="connsiteY8" fmla="*/ 10000 h 10000"/>
              <a:gd name="connsiteX9" fmla="*/ 1918 w 10000"/>
              <a:gd name="connsiteY9" fmla="*/ 8062 h 10000"/>
              <a:gd name="connsiteX10" fmla="*/ 0 w 10000"/>
              <a:gd name="connsiteY10" fmla="*/ 1000 h 10000"/>
              <a:gd name="connsiteX0" fmla="*/ 0 w 10000"/>
              <a:gd name="connsiteY0" fmla="*/ 1000 h 10000"/>
              <a:gd name="connsiteX1" fmla="*/ 2214 w 10000"/>
              <a:gd name="connsiteY1" fmla="*/ 1000 h 10000"/>
              <a:gd name="connsiteX2" fmla="*/ 5000 w 10000"/>
              <a:gd name="connsiteY2" fmla="*/ 1000 h 10000"/>
              <a:gd name="connsiteX3" fmla="*/ 7500 w 10000"/>
              <a:gd name="connsiteY3" fmla="*/ 0 h 10000"/>
              <a:gd name="connsiteX4" fmla="*/ 10000 w 10000"/>
              <a:gd name="connsiteY4" fmla="*/ 1000 h 10000"/>
              <a:gd name="connsiteX5" fmla="*/ 10000 w 10000"/>
              <a:gd name="connsiteY5" fmla="*/ 9000 h 10000"/>
              <a:gd name="connsiteX6" fmla="*/ 7500 w 10000"/>
              <a:gd name="connsiteY6" fmla="*/ 8000 h 10000"/>
              <a:gd name="connsiteX7" fmla="*/ 5000 w 10000"/>
              <a:gd name="connsiteY7" fmla="*/ 9000 h 10000"/>
              <a:gd name="connsiteX8" fmla="*/ 2500 w 10000"/>
              <a:gd name="connsiteY8" fmla="*/ 10000 h 10000"/>
              <a:gd name="connsiteX9" fmla="*/ 1918 w 10000"/>
              <a:gd name="connsiteY9" fmla="*/ 8062 h 10000"/>
              <a:gd name="connsiteX10" fmla="*/ 0 w 10000"/>
              <a:gd name="connsiteY10" fmla="*/ 1000 h 10000"/>
              <a:gd name="connsiteX0" fmla="*/ 0 w 10000"/>
              <a:gd name="connsiteY0" fmla="*/ 1000 h 10000"/>
              <a:gd name="connsiteX1" fmla="*/ 2214 w 10000"/>
              <a:gd name="connsiteY1" fmla="*/ 1000 h 10000"/>
              <a:gd name="connsiteX2" fmla="*/ 5000 w 10000"/>
              <a:gd name="connsiteY2" fmla="*/ 1000 h 10000"/>
              <a:gd name="connsiteX3" fmla="*/ 7500 w 10000"/>
              <a:gd name="connsiteY3" fmla="*/ 0 h 10000"/>
              <a:gd name="connsiteX4" fmla="*/ 10000 w 10000"/>
              <a:gd name="connsiteY4" fmla="*/ 1000 h 10000"/>
              <a:gd name="connsiteX5" fmla="*/ 10000 w 10000"/>
              <a:gd name="connsiteY5" fmla="*/ 9000 h 10000"/>
              <a:gd name="connsiteX6" fmla="*/ 7500 w 10000"/>
              <a:gd name="connsiteY6" fmla="*/ 8000 h 10000"/>
              <a:gd name="connsiteX7" fmla="*/ 2500 w 10000"/>
              <a:gd name="connsiteY7" fmla="*/ 10000 h 10000"/>
              <a:gd name="connsiteX8" fmla="*/ 1918 w 10000"/>
              <a:gd name="connsiteY8" fmla="*/ 8062 h 10000"/>
              <a:gd name="connsiteX9" fmla="*/ 0 w 10000"/>
              <a:gd name="connsiteY9" fmla="*/ 1000 h 10000"/>
              <a:gd name="connsiteX0" fmla="*/ 0 w 10000"/>
              <a:gd name="connsiteY0" fmla="*/ 1000 h 10147"/>
              <a:gd name="connsiteX1" fmla="*/ 2214 w 10000"/>
              <a:gd name="connsiteY1" fmla="*/ 1000 h 10147"/>
              <a:gd name="connsiteX2" fmla="*/ 5000 w 10000"/>
              <a:gd name="connsiteY2" fmla="*/ 1000 h 10147"/>
              <a:gd name="connsiteX3" fmla="*/ 7500 w 10000"/>
              <a:gd name="connsiteY3" fmla="*/ 0 h 10147"/>
              <a:gd name="connsiteX4" fmla="*/ 10000 w 10000"/>
              <a:gd name="connsiteY4" fmla="*/ 1000 h 10147"/>
              <a:gd name="connsiteX5" fmla="*/ 10000 w 10000"/>
              <a:gd name="connsiteY5" fmla="*/ 9000 h 10147"/>
              <a:gd name="connsiteX6" fmla="*/ 2500 w 10000"/>
              <a:gd name="connsiteY6" fmla="*/ 10000 h 10147"/>
              <a:gd name="connsiteX7" fmla="*/ 1918 w 10000"/>
              <a:gd name="connsiteY7" fmla="*/ 8062 h 10147"/>
              <a:gd name="connsiteX8" fmla="*/ 0 w 10000"/>
              <a:gd name="connsiteY8" fmla="*/ 1000 h 10147"/>
              <a:gd name="connsiteX0" fmla="*/ 0 w 10000"/>
              <a:gd name="connsiteY0" fmla="*/ 1000 h 10000"/>
              <a:gd name="connsiteX1" fmla="*/ 2214 w 10000"/>
              <a:gd name="connsiteY1" fmla="*/ 1000 h 10000"/>
              <a:gd name="connsiteX2" fmla="*/ 5000 w 10000"/>
              <a:gd name="connsiteY2" fmla="*/ 1000 h 10000"/>
              <a:gd name="connsiteX3" fmla="*/ 7500 w 10000"/>
              <a:gd name="connsiteY3" fmla="*/ 0 h 10000"/>
              <a:gd name="connsiteX4" fmla="*/ 10000 w 10000"/>
              <a:gd name="connsiteY4" fmla="*/ 1000 h 10000"/>
              <a:gd name="connsiteX5" fmla="*/ 2500 w 10000"/>
              <a:gd name="connsiteY5" fmla="*/ 10000 h 10000"/>
              <a:gd name="connsiteX6" fmla="*/ 1918 w 10000"/>
              <a:gd name="connsiteY6" fmla="*/ 8062 h 10000"/>
              <a:gd name="connsiteX7" fmla="*/ 0 w 10000"/>
              <a:gd name="connsiteY7" fmla="*/ 1000 h 10000"/>
              <a:gd name="connsiteX0" fmla="*/ 0 w 10000"/>
              <a:gd name="connsiteY0" fmla="*/ 1494 h 10494"/>
              <a:gd name="connsiteX1" fmla="*/ 2214 w 10000"/>
              <a:gd name="connsiteY1" fmla="*/ 1494 h 10494"/>
              <a:gd name="connsiteX2" fmla="*/ 5000 w 10000"/>
              <a:gd name="connsiteY2" fmla="*/ 1494 h 10494"/>
              <a:gd name="connsiteX3" fmla="*/ 7500 w 10000"/>
              <a:gd name="connsiteY3" fmla="*/ 494 h 10494"/>
              <a:gd name="connsiteX4" fmla="*/ 10000 w 10000"/>
              <a:gd name="connsiteY4" fmla="*/ 10411 h 10494"/>
              <a:gd name="connsiteX5" fmla="*/ 2500 w 10000"/>
              <a:gd name="connsiteY5" fmla="*/ 10494 h 10494"/>
              <a:gd name="connsiteX6" fmla="*/ 1918 w 10000"/>
              <a:gd name="connsiteY6" fmla="*/ 8556 h 10494"/>
              <a:gd name="connsiteX7" fmla="*/ 0 w 10000"/>
              <a:gd name="connsiteY7" fmla="*/ 1494 h 10494"/>
              <a:gd name="connsiteX0" fmla="*/ 0 w 9971"/>
              <a:gd name="connsiteY0" fmla="*/ 1503 h 10545"/>
              <a:gd name="connsiteX1" fmla="*/ 2214 w 9971"/>
              <a:gd name="connsiteY1" fmla="*/ 1503 h 10545"/>
              <a:gd name="connsiteX2" fmla="*/ 5000 w 9971"/>
              <a:gd name="connsiteY2" fmla="*/ 1503 h 10545"/>
              <a:gd name="connsiteX3" fmla="*/ 7500 w 9971"/>
              <a:gd name="connsiteY3" fmla="*/ 503 h 10545"/>
              <a:gd name="connsiteX4" fmla="*/ 9971 w 9971"/>
              <a:gd name="connsiteY4" fmla="*/ 10545 h 10545"/>
              <a:gd name="connsiteX5" fmla="*/ 2500 w 9971"/>
              <a:gd name="connsiteY5" fmla="*/ 10503 h 10545"/>
              <a:gd name="connsiteX6" fmla="*/ 1918 w 9971"/>
              <a:gd name="connsiteY6" fmla="*/ 8565 h 10545"/>
              <a:gd name="connsiteX7" fmla="*/ 0 w 9971"/>
              <a:gd name="connsiteY7" fmla="*/ 1503 h 10545"/>
              <a:gd name="connsiteX0" fmla="*/ 0 w 10000"/>
              <a:gd name="connsiteY0" fmla="*/ 1425 h 10059"/>
              <a:gd name="connsiteX1" fmla="*/ 2220 w 10000"/>
              <a:gd name="connsiteY1" fmla="*/ 1425 h 10059"/>
              <a:gd name="connsiteX2" fmla="*/ 5015 w 10000"/>
              <a:gd name="connsiteY2" fmla="*/ 1425 h 10059"/>
              <a:gd name="connsiteX3" fmla="*/ 7522 w 10000"/>
              <a:gd name="connsiteY3" fmla="*/ 477 h 10059"/>
              <a:gd name="connsiteX4" fmla="*/ 10000 w 10000"/>
              <a:gd name="connsiteY4" fmla="*/ 10000 h 10059"/>
              <a:gd name="connsiteX5" fmla="*/ 2450 w 10000"/>
              <a:gd name="connsiteY5" fmla="*/ 10059 h 10059"/>
              <a:gd name="connsiteX6" fmla="*/ 1924 w 10000"/>
              <a:gd name="connsiteY6" fmla="*/ 8122 h 10059"/>
              <a:gd name="connsiteX7" fmla="*/ 0 w 10000"/>
              <a:gd name="connsiteY7" fmla="*/ 1425 h 10059"/>
              <a:gd name="connsiteX0" fmla="*/ 0 w 10000"/>
              <a:gd name="connsiteY0" fmla="*/ 1425 h 10059"/>
              <a:gd name="connsiteX1" fmla="*/ 2220 w 10000"/>
              <a:gd name="connsiteY1" fmla="*/ 1425 h 10059"/>
              <a:gd name="connsiteX2" fmla="*/ 5015 w 10000"/>
              <a:gd name="connsiteY2" fmla="*/ 1425 h 10059"/>
              <a:gd name="connsiteX3" fmla="*/ 7522 w 10000"/>
              <a:gd name="connsiteY3" fmla="*/ 477 h 10059"/>
              <a:gd name="connsiteX4" fmla="*/ 10000 w 10000"/>
              <a:gd name="connsiteY4" fmla="*/ 10000 h 10059"/>
              <a:gd name="connsiteX5" fmla="*/ 2450 w 10000"/>
              <a:gd name="connsiteY5" fmla="*/ 10059 h 10059"/>
              <a:gd name="connsiteX6" fmla="*/ 1924 w 10000"/>
              <a:gd name="connsiteY6" fmla="*/ 8122 h 10059"/>
              <a:gd name="connsiteX7" fmla="*/ 0 w 10000"/>
              <a:gd name="connsiteY7" fmla="*/ 1425 h 10059"/>
              <a:gd name="connsiteX0" fmla="*/ 0 w 10000"/>
              <a:gd name="connsiteY0" fmla="*/ 1425 h 10059"/>
              <a:gd name="connsiteX1" fmla="*/ 2220 w 10000"/>
              <a:gd name="connsiteY1" fmla="*/ 1425 h 10059"/>
              <a:gd name="connsiteX2" fmla="*/ 5015 w 10000"/>
              <a:gd name="connsiteY2" fmla="*/ 1425 h 10059"/>
              <a:gd name="connsiteX3" fmla="*/ 7522 w 10000"/>
              <a:gd name="connsiteY3" fmla="*/ 477 h 10059"/>
              <a:gd name="connsiteX4" fmla="*/ 10000 w 10000"/>
              <a:gd name="connsiteY4" fmla="*/ 10000 h 10059"/>
              <a:gd name="connsiteX5" fmla="*/ 2450 w 10000"/>
              <a:gd name="connsiteY5" fmla="*/ 10059 h 10059"/>
              <a:gd name="connsiteX6" fmla="*/ 1924 w 10000"/>
              <a:gd name="connsiteY6" fmla="*/ 8122 h 10059"/>
              <a:gd name="connsiteX7" fmla="*/ 0 w 10000"/>
              <a:gd name="connsiteY7" fmla="*/ 1425 h 10059"/>
              <a:gd name="connsiteX0" fmla="*/ 0 w 10000"/>
              <a:gd name="connsiteY0" fmla="*/ 1425 h 10059"/>
              <a:gd name="connsiteX1" fmla="*/ 2220 w 10000"/>
              <a:gd name="connsiteY1" fmla="*/ 1425 h 10059"/>
              <a:gd name="connsiteX2" fmla="*/ 5015 w 10000"/>
              <a:gd name="connsiteY2" fmla="*/ 1425 h 10059"/>
              <a:gd name="connsiteX3" fmla="*/ 7522 w 10000"/>
              <a:gd name="connsiteY3" fmla="*/ 477 h 10059"/>
              <a:gd name="connsiteX4" fmla="*/ 10000 w 10000"/>
              <a:gd name="connsiteY4" fmla="*/ 10000 h 10059"/>
              <a:gd name="connsiteX5" fmla="*/ 2450 w 10000"/>
              <a:gd name="connsiteY5" fmla="*/ 10059 h 10059"/>
              <a:gd name="connsiteX6" fmla="*/ 1924 w 10000"/>
              <a:gd name="connsiteY6" fmla="*/ 8122 h 10059"/>
              <a:gd name="connsiteX7" fmla="*/ 0 w 10000"/>
              <a:gd name="connsiteY7" fmla="*/ 1425 h 10059"/>
              <a:gd name="connsiteX0" fmla="*/ 0 w 10000"/>
              <a:gd name="connsiteY0" fmla="*/ 1425 h 10059"/>
              <a:gd name="connsiteX1" fmla="*/ 2220 w 10000"/>
              <a:gd name="connsiteY1" fmla="*/ 1425 h 10059"/>
              <a:gd name="connsiteX2" fmla="*/ 5015 w 10000"/>
              <a:gd name="connsiteY2" fmla="*/ 1425 h 10059"/>
              <a:gd name="connsiteX3" fmla="*/ 7522 w 10000"/>
              <a:gd name="connsiteY3" fmla="*/ 477 h 10059"/>
              <a:gd name="connsiteX4" fmla="*/ 10000 w 10000"/>
              <a:gd name="connsiteY4" fmla="*/ 10000 h 10059"/>
              <a:gd name="connsiteX5" fmla="*/ 2450 w 10000"/>
              <a:gd name="connsiteY5" fmla="*/ 10059 h 10059"/>
              <a:gd name="connsiteX6" fmla="*/ 1924 w 10000"/>
              <a:gd name="connsiteY6" fmla="*/ 8122 h 10059"/>
              <a:gd name="connsiteX7" fmla="*/ 0 w 10000"/>
              <a:gd name="connsiteY7" fmla="*/ 1425 h 10059"/>
              <a:gd name="connsiteX0" fmla="*/ 0 w 10000"/>
              <a:gd name="connsiteY0" fmla="*/ 1425 h 10000"/>
              <a:gd name="connsiteX1" fmla="*/ 2220 w 10000"/>
              <a:gd name="connsiteY1" fmla="*/ 1425 h 10000"/>
              <a:gd name="connsiteX2" fmla="*/ 5015 w 10000"/>
              <a:gd name="connsiteY2" fmla="*/ 1425 h 10000"/>
              <a:gd name="connsiteX3" fmla="*/ 7522 w 10000"/>
              <a:gd name="connsiteY3" fmla="*/ 477 h 10000"/>
              <a:gd name="connsiteX4" fmla="*/ 10000 w 10000"/>
              <a:gd name="connsiteY4" fmla="*/ 10000 h 10000"/>
              <a:gd name="connsiteX5" fmla="*/ 2360 w 10000"/>
              <a:gd name="connsiteY5" fmla="*/ 9982 h 10000"/>
              <a:gd name="connsiteX6" fmla="*/ 1924 w 10000"/>
              <a:gd name="connsiteY6" fmla="*/ 8122 h 10000"/>
              <a:gd name="connsiteX7" fmla="*/ 0 w 10000"/>
              <a:gd name="connsiteY7" fmla="*/ 1425 h 10000"/>
              <a:gd name="connsiteX0" fmla="*/ 0 w 10000"/>
              <a:gd name="connsiteY0" fmla="*/ 1425 h 10000"/>
              <a:gd name="connsiteX1" fmla="*/ 2220 w 10000"/>
              <a:gd name="connsiteY1" fmla="*/ 1425 h 10000"/>
              <a:gd name="connsiteX2" fmla="*/ 5015 w 10000"/>
              <a:gd name="connsiteY2" fmla="*/ 1425 h 10000"/>
              <a:gd name="connsiteX3" fmla="*/ 7522 w 10000"/>
              <a:gd name="connsiteY3" fmla="*/ 477 h 10000"/>
              <a:gd name="connsiteX4" fmla="*/ 10000 w 10000"/>
              <a:gd name="connsiteY4" fmla="*/ 10000 h 10000"/>
              <a:gd name="connsiteX5" fmla="*/ 2360 w 10000"/>
              <a:gd name="connsiteY5" fmla="*/ 9982 h 10000"/>
              <a:gd name="connsiteX6" fmla="*/ 1924 w 10000"/>
              <a:gd name="connsiteY6" fmla="*/ 8122 h 10000"/>
              <a:gd name="connsiteX7" fmla="*/ 0 w 10000"/>
              <a:gd name="connsiteY7" fmla="*/ 1425 h 10000"/>
              <a:gd name="connsiteX0" fmla="*/ 0 w 10000"/>
              <a:gd name="connsiteY0" fmla="*/ 1425 h 10000"/>
              <a:gd name="connsiteX1" fmla="*/ 2220 w 10000"/>
              <a:gd name="connsiteY1" fmla="*/ 1425 h 10000"/>
              <a:gd name="connsiteX2" fmla="*/ 5015 w 10000"/>
              <a:gd name="connsiteY2" fmla="*/ 1425 h 10000"/>
              <a:gd name="connsiteX3" fmla="*/ 7522 w 10000"/>
              <a:gd name="connsiteY3" fmla="*/ 477 h 10000"/>
              <a:gd name="connsiteX4" fmla="*/ 10000 w 10000"/>
              <a:gd name="connsiteY4" fmla="*/ 10000 h 10000"/>
              <a:gd name="connsiteX5" fmla="*/ 2270 w 10000"/>
              <a:gd name="connsiteY5" fmla="*/ 9982 h 10000"/>
              <a:gd name="connsiteX6" fmla="*/ 1924 w 10000"/>
              <a:gd name="connsiteY6" fmla="*/ 8122 h 10000"/>
              <a:gd name="connsiteX7" fmla="*/ 0 w 10000"/>
              <a:gd name="connsiteY7" fmla="*/ 1425 h 10000"/>
              <a:gd name="connsiteX0" fmla="*/ 0 w 10000"/>
              <a:gd name="connsiteY0" fmla="*/ 1425 h 10000"/>
              <a:gd name="connsiteX1" fmla="*/ 2220 w 10000"/>
              <a:gd name="connsiteY1" fmla="*/ 1425 h 10000"/>
              <a:gd name="connsiteX2" fmla="*/ 5015 w 10000"/>
              <a:gd name="connsiteY2" fmla="*/ 1425 h 10000"/>
              <a:gd name="connsiteX3" fmla="*/ 7522 w 10000"/>
              <a:gd name="connsiteY3" fmla="*/ 477 h 10000"/>
              <a:gd name="connsiteX4" fmla="*/ 10000 w 10000"/>
              <a:gd name="connsiteY4" fmla="*/ 10000 h 10000"/>
              <a:gd name="connsiteX5" fmla="*/ 2270 w 10000"/>
              <a:gd name="connsiteY5" fmla="*/ 9982 h 10000"/>
              <a:gd name="connsiteX6" fmla="*/ 1409 w 10000"/>
              <a:gd name="connsiteY6" fmla="*/ 6996 h 10000"/>
              <a:gd name="connsiteX7" fmla="*/ 0 w 10000"/>
              <a:gd name="connsiteY7" fmla="*/ 1425 h 10000"/>
              <a:gd name="connsiteX0" fmla="*/ 0 w 10000"/>
              <a:gd name="connsiteY0" fmla="*/ 1425 h 10000"/>
              <a:gd name="connsiteX1" fmla="*/ 2220 w 10000"/>
              <a:gd name="connsiteY1" fmla="*/ 1425 h 10000"/>
              <a:gd name="connsiteX2" fmla="*/ 5015 w 10000"/>
              <a:gd name="connsiteY2" fmla="*/ 1425 h 10000"/>
              <a:gd name="connsiteX3" fmla="*/ 7522 w 10000"/>
              <a:gd name="connsiteY3" fmla="*/ 477 h 10000"/>
              <a:gd name="connsiteX4" fmla="*/ 10000 w 10000"/>
              <a:gd name="connsiteY4" fmla="*/ 10000 h 10000"/>
              <a:gd name="connsiteX5" fmla="*/ 2270 w 10000"/>
              <a:gd name="connsiteY5" fmla="*/ 9982 h 10000"/>
              <a:gd name="connsiteX6" fmla="*/ 1409 w 10000"/>
              <a:gd name="connsiteY6" fmla="*/ 6996 h 10000"/>
              <a:gd name="connsiteX7" fmla="*/ 0 w 10000"/>
              <a:gd name="connsiteY7" fmla="*/ 1425 h 10000"/>
              <a:gd name="connsiteX0" fmla="*/ 0 w 10000"/>
              <a:gd name="connsiteY0" fmla="*/ 1425 h 10000"/>
              <a:gd name="connsiteX1" fmla="*/ 2220 w 10000"/>
              <a:gd name="connsiteY1" fmla="*/ 1425 h 10000"/>
              <a:gd name="connsiteX2" fmla="*/ 5015 w 10000"/>
              <a:gd name="connsiteY2" fmla="*/ 1425 h 10000"/>
              <a:gd name="connsiteX3" fmla="*/ 7522 w 10000"/>
              <a:gd name="connsiteY3" fmla="*/ 477 h 10000"/>
              <a:gd name="connsiteX4" fmla="*/ 10000 w 10000"/>
              <a:gd name="connsiteY4" fmla="*/ 10000 h 10000"/>
              <a:gd name="connsiteX5" fmla="*/ 2270 w 10000"/>
              <a:gd name="connsiteY5" fmla="*/ 9982 h 10000"/>
              <a:gd name="connsiteX6" fmla="*/ 1409 w 10000"/>
              <a:gd name="connsiteY6" fmla="*/ 6996 h 10000"/>
              <a:gd name="connsiteX7" fmla="*/ 0 w 10000"/>
              <a:gd name="connsiteY7" fmla="*/ 1425 h 10000"/>
              <a:gd name="connsiteX0" fmla="*/ 0 w 10000"/>
              <a:gd name="connsiteY0" fmla="*/ 1425 h 10000"/>
              <a:gd name="connsiteX1" fmla="*/ 5015 w 10000"/>
              <a:gd name="connsiteY1" fmla="*/ 1425 h 10000"/>
              <a:gd name="connsiteX2" fmla="*/ 7522 w 10000"/>
              <a:gd name="connsiteY2" fmla="*/ 477 h 10000"/>
              <a:gd name="connsiteX3" fmla="*/ 10000 w 10000"/>
              <a:gd name="connsiteY3" fmla="*/ 10000 h 10000"/>
              <a:gd name="connsiteX4" fmla="*/ 2270 w 10000"/>
              <a:gd name="connsiteY4" fmla="*/ 9982 h 10000"/>
              <a:gd name="connsiteX5" fmla="*/ 1409 w 10000"/>
              <a:gd name="connsiteY5" fmla="*/ 6996 h 10000"/>
              <a:gd name="connsiteX6" fmla="*/ 0 w 10000"/>
              <a:gd name="connsiteY6" fmla="*/ 1425 h 10000"/>
              <a:gd name="connsiteX0" fmla="*/ 0 w 10000"/>
              <a:gd name="connsiteY0" fmla="*/ 1580 h 10155"/>
              <a:gd name="connsiteX1" fmla="*/ 7522 w 10000"/>
              <a:gd name="connsiteY1" fmla="*/ 632 h 10155"/>
              <a:gd name="connsiteX2" fmla="*/ 10000 w 10000"/>
              <a:gd name="connsiteY2" fmla="*/ 10155 h 10155"/>
              <a:gd name="connsiteX3" fmla="*/ 2270 w 10000"/>
              <a:gd name="connsiteY3" fmla="*/ 10137 h 10155"/>
              <a:gd name="connsiteX4" fmla="*/ 1409 w 10000"/>
              <a:gd name="connsiteY4" fmla="*/ 7151 h 10155"/>
              <a:gd name="connsiteX5" fmla="*/ 0 w 10000"/>
              <a:gd name="connsiteY5" fmla="*/ 1580 h 10155"/>
              <a:gd name="connsiteX0" fmla="*/ 1159 w 9501"/>
              <a:gd name="connsiteY0" fmla="*/ 1007 h 10538"/>
              <a:gd name="connsiteX1" fmla="*/ 7023 w 9501"/>
              <a:gd name="connsiteY1" fmla="*/ 1015 h 10538"/>
              <a:gd name="connsiteX2" fmla="*/ 9501 w 9501"/>
              <a:gd name="connsiteY2" fmla="*/ 10538 h 10538"/>
              <a:gd name="connsiteX3" fmla="*/ 1771 w 9501"/>
              <a:gd name="connsiteY3" fmla="*/ 10520 h 10538"/>
              <a:gd name="connsiteX4" fmla="*/ 910 w 9501"/>
              <a:gd name="connsiteY4" fmla="*/ 7534 h 10538"/>
              <a:gd name="connsiteX5" fmla="*/ 1159 w 9501"/>
              <a:gd name="connsiteY5" fmla="*/ 1007 h 10538"/>
              <a:gd name="connsiteX0" fmla="*/ 1746 w 10526"/>
              <a:gd name="connsiteY0" fmla="*/ 956 h 10000"/>
              <a:gd name="connsiteX1" fmla="*/ 7918 w 10526"/>
              <a:gd name="connsiteY1" fmla="*/ 963 h 10000"/>
              <a:gd name="connsiteX2" fmla="*/ 10526 w 10526"/>
              <a:gd name="connsiteY2" fmla="*/ 10000 h 10000"/>
              <a:gd name="connsiteX3" fmla="*/ 2390 w 10526"/>
              <a:gd name="connsiteY3" fmla="*/ 9983 h 10000"/>
              <a:gd name="connsiteX4" fmla="*/ 1484 w 10526"/>
              <a:gd name="connsiteY4" fmla="*/ 7149 h 10000"/>
              <a:gd name="connsiteX5" fmla="*/ 1746 w 10526"/>
              <a:gd name="connsiteY5" fmla="*/ 956 h 10000"/>
              <a:gd name="connsiteX0" fmla="*/ 1746 w 10526"/>
              <a:gd name="connsiteY0" fmla="*/ 956 h 10000"/>
              <a:gd name="connsiteX1" fmla="*/ 7918 w 10526"/>
              <a:gd name="connsiteY1" fmla="*/ 963 h 10000"/>
              <a:gd name="connsiteX2" fmla="*/ 10526 w 10526"/>
              <a:gd name="connsiteY2" fmla="*/ 10000 h 10000"/>
              <a:gd name="connsiteX3" fmla="*/ 2390 w 10526"/>
              <a:gd name="connsiteY3" fmla="*/ 9983 h 10000"/>
              <a:gd name="connsiteX4" fmla="*/ 1484 w 10526"/>
              <a:gd name="connsiteY4" fmla="*/ 7149 h 10000"/>
              <a:gd name="connsiteX5" fmla="*/ 1746 w 10526"/>
              <a:gd name="connsiteY5" fmla="*/ 956 h 10000"/>
              <a:gd name="connsiteX0" fmla="*/ 1746 w 10526"/>
              <a:gd name="connsiteY0" fmla="*/ 645 h 9689"/>
              <a:gd name="connsiteX1" fmla="*/ 7918 w 10526"/>
              <a:gd name="connsiteY1" fmla="*/ 652 h 9689"/>
              <a:gd name="connsiteX2" fmla="*/ 10526 w 10526"/>
              <a:gd name="connsiteY2" fmla="*/ 9689 h 9689"/>
              <a:gd name="connsiteX3" fmla="*/ 2390 w 10526"/>
              <a:gd name="connsiteY3" fmla="*/ 9672 h 9689"/>
              <a:gd name="connsiteX4" fmla="*/ 1484 w 10526"/>
              <a:gd name="connsiteY4" fmla="*/ 6838 h 9689"/>
              <a:gd name="connsiteX5" fmla="*/ 1746 w 10526"/>
              <a:gd name="connsiteY5" fmla="*/ 645 h 9689"/>
              <a:gd name="connsiteX0" fmla="*/ 1659 w 10000"/>
              <a:gd name="connsiteY0" fmla="*/ 665 h 9999"/>
              <a:gd name="connsiteX1" fmla="*/ 7522 w 10000"/>
              <a:gd name="connsiteY1" fmla="*/ 672 h 9999"/>
              <a:gd name="connsiteX2" fmla="*/ 10000 w 10000"/>
              <a:gd name="connsiteY2" fmla="*/ 9999 h 9999"/>
              <a:gd name="connsiteX3" fmla="*/ 2271 w 10000"/>
              <a:gd name="connsiteY3" fmla="*/ 9981 h 9999"/>
              <a:gd name="connsiteX4" fmla="*/ 1410 w 10000"/>
              <a:gd name="connsiteY4" fmla="*/ 7056 h 9999"/>
              <a:gd name="connsiteX5" fmla="*/ 1659 w 10000"/>
              <a:gd name="connsiteY5" fmla="*/ 665 h 9999"/>
              <a:gd name="connsiteX0" fmla="*/ 1659 w 10692"/>
              <a:gd name="connsiteY0" fmla="*/ 609 h 9944"/>
              <a:gd name="connsiteX1" fmla="*/ 10099 w 10692"/>
              <a:gd name="connsiteY1" fmla="*/ 692 h 9944"/>
              <a:gd name="connsiteX2" fmla="*/ 10000 w 10692"/>
              <a:gd name="connsiteY2" fmla="*/ 9944 h 9944"/>
              <a:gd name="connsiteX3" fmla="*/ 2271 w 10692"/>
              <a:gd name="connsiteY3" fmla="*/ 9926 h 9944"/>
              <a:gd name="connsiteX4" fmla="*/ 1410 w 10692"/>
              <a:gd name="connsiteY4" fmla="*/ 7001 h 9944"/>
              <a:gd name="connsiteX5" fmla="*/ 1659 w 10692"/>
              <a:gd name="connsiteY5" fmla="*/ 609 h 9944"/>
              <a:gd name="connsiteX0" fmla="*/ 1552 w 9999"/>
              <a:gd name="connsiteY0" fmla="*/ 0 h 9388"/>
              <a:gd name="connsiteX1" fmla="*/ 9445 w 9999"/>
              <a:gd name="connsiteY1" fmla="*/ 84 h 9388"/>
              <a:gd name="connsiteX2" fmla="*/ 9353 w 9999"/>
              <a:gd name="connsiteY2" fmla="*/ 9388 h 9388"/>
              <a:gd name="connsiteX3" fmla="*/ 2124 w 9999"/>
              <a:gd name="connsiteY3" fmla="*/ 9370 h 9388"/>
              <a:gd name="connsiteX4" fmla="*/ 1319 w 9999"/>
              <a:gd name="connsiteY4" fmla="*/ 6428 h 9388"/>
              <a:gd name="connsiteX5" fmla="*/ 1552 w 9999"/>
              <a:gd name="connsiteY5" fmla="*/ 0 h 9388"/>
              <a:gd name="connsiteX0" fmla="*/ 1552 w 9446"/>
              <a:gd name="connsiteY0" fmla="*/ 0 h 10000"/>
              <a:gd name="connsiteX1" fmla="*/ 9446 w 9446"/>
              <a:gd name="connsiteY1" fmla="*/ 89 h 10000"/>
              <a:gd name="connsiteX2" fmla="*/ 9354 w 9446"/>
              <a:gd name="connsiteY2" fmla="*/ 10000 h 10000"/>
              <a:gd name="connsiteX3" fmla="*/ 2124 w 9446"/>
              <a:gd name="connsiteY3" fmla="*/ 9981 h 10000"/>
              <a:gd name="connsiteX4" fmla="*/ 1319 w 9446"/>
              <a:gd name="connsiteY4" fmla="*/ 6847 h 10000"/>
              <a:gd name="connsiteX5" fmla="*/ 1552 w 9446"/>
              <a:gd name="connsiteY5" fmla="*/ 0 h 10000"/>
              <a:gd name="connsiteX0" fmla="*/ 1643 w 9956"/>
              <a:gd name="connsiteY0" fmla="*/ 24 h 10024"/>
              <a:gd name="connsiteX1" fmla="*/ 9956 w 9956"/>
              <a:gd name="connsiteY1" fmla="*/ 0 h 10024"/>
              <a:gd name="connsiteX2" fmla="*/ 9903 w 9956"/>
              <a:gd name="connsiteY2" fmla="*/ 10024 h 10024"/>
              <a:gd name="connsiteX3" fmla="*/ 2249 w 9956"/>
              <a:gd name="connsiteY3" fmla="*/ 10005 h 10024"/>
              <a:gd name="connsiteX4" fmla="*/ 1396 w 9956"/>
              <a:gd name="connsiteY4" fmla="*/ 6871 h 10024"/>
              <a:gd name="connsiteX5" fmla="*/ 1643 w 9956"/>
              <a:gd name="connsiteY5" fmla="*/ 24 h 10024"/>
              <a:gd name="connsiteX0" fmla="*/ 1650 w 10000"/>
              <a:gd name="connsiteY0" fmla="*/ 24 h 10000"/>
              <a:gd name="connsiteX1" fmla="*/ 10000 w 10000"/>
              <a:gd name="connsiteY1" fmla="*/ 0 h 10000"/>
              <a:gd name="connsiteX2" fmla="*/ 9947 w 10000"/>
              <a:gd name="connsiteY2" fmla="*/ 10000 h 10000"/>
              <a:gd name="connsiteX3" fmla="*/ 2259 w 10000"/>
              <a:gd name="connsiteY3" fmla="*/ 9981 h 10000"/>
              <a:gd name="connsiteX4" fmla="*/ 1402 w 10000"/>
              <a:gd name="connsiteY4" fmla="*/ 6855 h 10000"/>
              <a:gd name="connsiteX5" fmla="*/ 1650 w 10000"/>
              <a:gd name="connsiteY5" fmla="*/ 24 h 10000"/>
              <a:gd name="connsiteX0" fmla="*/ 1707 w 9968"/>
              <a:gd name="connsiteY0" fmla="*/ 0 h 10234"/>
              <a:gd name="connsiteX1" fmla="*/ 9968 w 9968"/>
              <a:gd name="connsiteY1" fmla="*/ 234 h 10234"/>
              <a:gd name="connsiteX2" fmla="*/ 9915 w 9968"/>
              <a:gd name="connsiteY2" fmla="*/ 10234 h 10234"/>
              <a:gd name="connsiteX3" fmla="*/ 2227 w 9968"/>
              <a:gd name="connsiteY3" fmla="*/ 10215 h 10234"/>
              <a:gd name="connsiteX4" fmla="*/ 1370 w 9968"/>
              <a:gd name="connsiteY4" fmla="*/ 7089 h 10234"/>
              <a:gd name="connsiteX5" fmla="*/ 1707 w 9968"/>
              <a:gd name="connsiteY5" fmla="*/ 0 h 10234"/>
              <a:gd name="connsiteX0" fmla="*/ 1682 w 10015"/>
              <a:gd name="connsiteY0" fmla="*/ 0 h 9779"/>
              <a:gd name="connsiteX1" fmla="*/ 10015 w 10015"/>
              <a:gd name="connsiteY1" fmla="*/ 8 h 9779"/>
              <a:gd name="connsiteX2" fmla="*/ 9962 w 10015"/>
              <a:gd name="connsiteY2" fmla="*/ 9779 h 9779"/>
              <a:gd name="connsiteX3" fmla="*/ 2249 w 10015"/>
              <a:gd name="connsiteY3" fmla="*/ 9760 h 9779"/>
              <a:gd name="connsiteX4" fmla="*/ 1389 w 10015"/>
              <a:gd name="connsiteY4" fmla="*/ 6706 h 9779"/>
              <a:gd name="connsiteX5" fmla="*/ 1682 w 10015"/>
              <a:gd name="connsiteY5" fmla="*/ 0 h 9779"/>
              <a:gd name="connsiteX0" fmla="*/ 1679 w 10000"/>
              <a:gd name="connsiteY0" fmla="*/ 0 h 10000"/>
              <a:gd name="connsiteX1" fmla="*/ 10000 w 10000"/>
              <a:gd name="connsiteY1" fmla="*/ 8 h 10000"/>
              <a:gd name="connsiteX2" fmla="*/ 9947 w 10000"/>
              <a:gd name="connsiteY2" fmla="*/ 10000 h 10000"/>
              <a:gd name="connsiteX3" fmla="*/ 2224 w 10000"/>
              <a:gd name="connsiteY3" fmla="*/ 9949 h 10000"/>
              <a:gd name="connsiteX4" fmla="*/ 1387 w 10000"/>
              <a:gd name="connsiteY4" fmla="*/ 6858 h 10000"/>
              <a:gd name="connsiteX5" fmla="*/ 1679 w 10000"/>
              <a:gd name="connsiteY5" fmla="*/ 0 h 10000"/>
              <a:gd name="connsiteX0" fmla="*/ 1679 w 10059"/>
              <a:gd name="connsiteY0" fmla="*/ 0 h 9984"/>
              <a:gd name="connsiteX1" fmla="*/ 10000 w 10059"/>
              <a:gd name="connsiteY1" fmla="*/ 8 h 9984"/>
              <a:gd name="connsiteX2" fmla="*/ 10059 w 10059"/>
              <a:gd name="connsiteY2" fmla="*/ 9984 h 9984"/>
              <a:gd name="connsiteX3" fmla="*/ 2224 w 10059"/>
              <a:gd name="connsiteY3" fmla="*/ 9949 h 9984"/>
              <a:gd name="connsiteX4" fmla="*/ 1387 w 10059"/>
              <a:gd name="connsiteY4" fmla="*/ 6858 h 9984"/>
              <a:gd name="connsiteX5" fmla="*/ 1679 w 10059"/>
              <a:gd name="connsiteY5" fmla="*/ 0 h 9984"/>
              <a:gd name="connsiteX0" fmla="*/ 1669 w 10244"/>
              <a:gd name="connsiteY0" fmla="*/ 0 h 10016"/>
              <a:gd name="connsiteX1" fmla="*/ 9941 w 10244"/>
              <a:gd name="connsiteY1" fmla="*/ 8 h 10016"/>
              <a:gd name="connsiteX2" fmla="*/ 10244 w 10244"/>
              <a:gd name="connsiteY2" fmla="*/ 10016 h 10016"/>
              <a:gd name="connsiteX3" fmla="*/ 2211 w 10244"/>
              <a:gd name="connsiteY3" fmla="*/ 9965 h 10016"/>
              <a:gd name="connsiteX4" fmla="*/ 1379 w 10244"/>
              <a:gd name="connsiteY4" fmla="*/ 6869 h 10016"/>
              <a:gd name="connsiteX5" fmla="*/ 1669 w 10244"/>
              <a:gd name="connsiteY5" fmla="*/ 0 h 10016"/>
              <a:gd name="connsiteX0" fmla="*/ 1669 w 9978"/>
              <a:gd name="connsiteY0" fmla="*/ 0 h 9984"/>
              <a:gd name="connsiteX1" fmla="*/ 9941 w 9978"/>
              <a:gd name="connsiteY1" fmla="*/ 8 h 9984"/>
              <a:gd name="connsiteX2" fmla="*/ 9978 w 9978"/>
              <a:gd name="connsiteY2" fmla="*/ 9984 h 9984"/>
              <a:gd name="connsiteX3" fmla="*/ 2211 w 9978"/>
              <a:gd name="connsiteY3" fmla="*/ 9965 h 9984"/>
              <a:gd name="connsiteX4" fmla="*/ 1379 w 9978"/>
              <a:gd name="connsiteY4" fmla="*/ 6869 h 9984"/>
              <a:gd name="connsiteX5" fmla="*/ 1669 w 9978"/>
              <a:gd name="connsiteY5" fmla="*/ 0 h 9984"/>
              <a:gd name="connsiteX0" fmla="*/ 1673 w 10000"/>
              <a:gd name="connsiteY0" fmla="*/ 0 h 10000"/>
              <a:gd name="connsiteX1" fmla="*/ 9963 w 10000"/>
              <a:gd name="connsiteY1" fmla="*/ 8 h 10000"/>
              <a:gd name="connsiteX2" fmla="*/ 10000 w 10000"/>
              <a:gd name="connsiteY2" fmla="*/ 10000 h 10000"/>
              <a:gd name="connsiteX3" fmla="*/ 2216 w 10000"/>
              <a:gd name="connsiteY3" fmla="*/ 9981 h 10000"/>
              <a:gd name="connsiteX4" fmla="*/ 1382 w 10000"/>
              <a:gd name="connsiteY4" fmla="*/ 6880 h 10000"/>
              <a:gd name="connsiteX5" fmla="*/ 1673 w 10000"/>
              <a:gd name="connsiteY5" fmla="*/ 0 h 10000"/>
              <a:gd name="connsiteX0" fmla="*/ 1673 w 10000"/>
              <a:gd name="connsiteY0" fmla="*/ 0 h 10002"/>
              <a:gd name="connsiteX1" fmla="*/ 9963 w 10000"/>
              <a:gd name="connsiteY1" fmla="*/ 8 h 10002"/>
              <a:gd name="connsiteX2" fmla="*/ 10000 w 10000"/>
              <a:gd name="connsiteY2" fmla="*/ 10000 h 10002"/>
              <a:gd name="connsiteX3" fmla="*/ 2216 w 10000"/>
              <a:gd name="connsiteY3" fmla="*/ 10002 h 10002"/>
              <a:gd name="connsiteX4" fmla="*/ 1382 w 10000"/>
              <a:gd name="connsiteY4" fmla="*/ 6880 h 10002"/>
              <a:gd name="connsiteX5" fmla="*/ 1673 w 10000"/>
              <a:gd name="connsiteY5" fmla="*/ 0 h 10002"/>
              <a:gd name="connsiteX0" fmla="*/ 1673 w 10000"/>
              <a:gd name="connsiteY0" fmla="*/ 5 h 10007"/>
              <a:gd name="connsiteX1" fmla="*/ 9998 w 10000"/>
              <a:gd name="connsiteY1" fmla="*/ 0 h 10007"/>
              <a:gd name="connsiteX2" fmla="*/ 10000 w 10000"/>
              <a:gd name="connsiteY2" fmla="*/ 10005 h 10007"/>
              <a:gd name="connsiteX3" fmla="*/ 2216 w 10000"/>
              <a:gd name="connsiteY3" fmla="*/ 10007 h 10007"/>
              <a:gd name="connsiteX4" fmla="*/ 1382 w 10000"/>
              <a:gd name="connsiteY4" fmla="*/ 6885 h 10007"/>
              <a:gd name="connsiteX5" fmla="*/ 1673 w 10000"/>
              <a:gd name="connsiteY5" fmla="*/ 5 h 10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7">
                <a:moveTo>
                  <a:pt x="1673" y="5"/>
                </a:moveTo>
                <a:lnTo>
                  <a:pt x="9998" y="0"/>
                </a:lnTo>
                <a:cubicBezTo>
                  <a:pt x="9999" y="1652"/>
                  <a:pt x="10000" y="9456"/>
                  <a:pt x="10000" y="10005"/>
                </a:cubicBezTo>
                <a:lnTo>
                  <a:pt x="2216" y="10007"/>
                </a:lnTo>
                <a:cubicBezTo>
                  <a:pt x="2330" y="9070"/>
                  <a:pt x="2232" y="8409"/>
                  <a:pt x="1382" y="6885"/>
                </a:cubicBezTo>
                <a:cubicBezTo>
                  <a:pt x="-1046" y="2499"/>
                  <a:pt x="162" y="1710"/>
                  <a:pt x="1673" y="5"/>
                </a:cubicBezTo>
                <a:close/>
              </a:path>
            </a:pathLst>
          </a:custGeom>
        </p:spPr>
        <p:txBody>
          <a:bodyPr/>
          <a:lstStyle/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534960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1CBE74B8-7FEA-B947-95E1-179FCD7C7B6C}"/>
              </a:ext>
            </a:extLst>
          </p:cNvPr>
          <p:cNvSpPr/>
          <p:nvPr userDrawn="1"/>
        </p:nvSpPr>
        <p:spPr>
          <a:xfrm>
            <a:off x="-61437" y="-41952"/>
            <a:ext cx="12298576" cy="6123875"/>
          </a:xfrm>
          <a:custGeom>
            <a:avLst/>
            <a:gdLst>
              <a:gd name="connsiteX0" fmla="*/ 0 w 12196689"/>
              <a:gd name="connsiteY0" fmla="*/ 1294228 h 1294228"/>
              <a:gd name="connsiteX1" fmla="*/ 4656406 w 12196689"/>
              <a:gd name="connsiteY1" fmla="*/ 844062 h 1294228"/>
              <a:gd name="connsiteX2" fmla="*/ 9326880 w 12196689"/>
              <a:gd name="connsiteY2" fmla="*/ 1139483 h 1294228"/>
              <a:gd name="connsiteX3" fmla="*/ 12196689 w 12196689"/>
              <a:gd name="connsiteY3" fmla="*/ 0 h 1294228"/>
              <a:gd name="connsiteX0" fmla="*/ 0 w 12196689"/>
              <a:gd name="connsiteY0" fmla="*/ 1294228 h 1294228"/>
              <a:gd name="connsiteX1" fmla="*/ 3601329 w 12196689"/>
              <a:gd name="connsiteY1" fmla="*/ 787791 h 1294228"/>
              <a:gd name="connsiteX2" fmla="*/ 9326880 w 12196689"/>
              <a:gd name="connsiteY2" fmla="*/ 1139483 h 1294228"/>
              <a:gd name="connsiteX3" fmla="*/ 12196689 w 12196689"/>
              <a:gd name="connsiteY3" fmla="*/ 0 h 1294228"/>
              <a:gd name="connsiteX0" fmla="*/ 0 w 12196689"/>
              <a:gd name="connsiteY0" fmla="*/ 1294228 h 1294228"/>
              <a:gd name="connsiteX1" fmla="*/ 3601329 w 12196689"/>
              <a:gd name="connsiteY1" fmla="*/ 787791 h 1294228"/>
              <a:gd name="connsiteX2" fmla="*/ 9326880 w 12196689"/>
              <a:gd name="connsiteY2" fmla="*/ 1139483 h 1294228"/>
              <a:gd name="connsiteX3" fmla="*/ 12196689 w 12196689"/>
              <a:gd name="connsiteY3" fmla="*/ 0 h 1294228"/>
              <a:gd name="connsiteX0" fmla="*/ 0 w 12196689"/>
              <a:gd name="connsiteY0" fmla="*/ 1294228 h 1312036"/>
              <a:gd name="connsiteX1" fmla="*/ 3601329 w 12196689"/>
              <a:gd name="connsiteY1" fmla="*/ 787791 h 1312036"/>
              <a:gd name="connsiteX2" fmla="*/ 8412480 w 12196689"/>
              <a:gd name="connsiteY2" fmla="*/ 1294227 h 1312036"/>
              <a:gd name="connsiteX3" fmla="*/ 12196689 w 12196689"/>
              <a:gd name="connsiteY3" fmla="*/ 0 h 1312036"/>
              <a:gd name="connsiteX0" fmla="*/ 0 w 12196689"/>
              <a:gd name="connsiteY0" fmla="*/ 1294228 h 1312036"/>
              <a:gd name="connsiteX1" fmla="*/ 3601329 w 12196689"/>
              <a:gd name="connsiteY1" fmla="*/ 787791 h 1312036"/>
              <a:gd name="connsiteX2" fmla="*/ 8412480 w 12196689"/>
              <a:gd name="connsiteY2" fmla="*/ 1294227 h 1312036"/>
              <a:gd name="connsiteX3" fmla="*/ 12196689 w 12196689"/>
              <a:gd name="connsiteY3" fmla="*/ 0 h 1312036"/>
              <a:gd name="connsiteX4" fmla="*/ 0 w 12196689"/>
              <a:gd name="connsiteY4" fmla="*/ 1294228 h 1312036"/>
              <a:gd name="connsiteX0" fmla="*/ 0 w 12196689"/>
              <a:gd name="connsiteY0" fmla="*/ 1294228 h 1559433"/>
              <a:gd name="connsiteX1" fmla="*/ 3601329 w 12196689"/>
              <a:gd name="connsiteY1" fmla="*/ 787791 h 1559433"/>
              <a:gd name="connsiteX2" fmla="*/ 8412480 w 12196689"/>
              <a:gd name="connsiteY2" fmla="*/ 1294227 h 1559433"/>
              <a:gd name="connsiteX3" fmla="*/ 12196689 w 12196689"/>
              <a:gd name="connsiteY3" fmla="*/ 0 h 1559433"/>
              <a:gd name="connsiteX4" fmla="*/ 0 w 12196689"/>
              <a:gd name="connsiteY4" fmla="*/ 1294228 h 1559433"/>
              <a:gd name="connsiteX0" fmla="*/ 0 w 12196689"/>
              <a:gd name="connsiteY0" fmla="*/ 1294228 h 1960531"/>
              <a:gd name="connsiteX1" fmla="*/ 3601329 w 12196689"/>
              <a:gd name="connsiteY1" fmla="*/ 787791 h 1960531"/>
              <a:gd name="connsiteX2" fmla="*/ 8412480 w 12196689"/>
              <a:gd name="connsiteY2" fmla="*/ 1294227 h 1960531"/>
              <a:gd name="connsiteX3" fmla="*/ 12196689 w 12196689"/>
              <a:gd name="connsiteY3" fmla="*/ 0 h 1960531"/>
              <a:gd name="connsiteX4" fmla="*/ 0 w 12196689"/>
              <a:gd name="connsiteY4" fmla="*/ 1294228 h 1960531"/>
              <a:gd name="connsiteX0" fmla="*/ 397070 w 12844687"/>
              <a:gd name="connsiteY0" fmla="*/ 1296595 h 1734128"/>
              <a:gd name="connsiteX1" fmla="*/ 3998399 w 12844687"/>
              <a:gd name="connsiteY1" fmla="*/ 790158 h 1734128"/>
              <a:gd name="connsiteX2" fmla="*/ 8809550 w 12844687"/>
              <a:gd name="connsiteY2" fmla="*/ 1296594 h 1734128"/>
              <a:gd name="connsiteX3" fmla="*/ 12593759 w 12844687"/>
              <a:gd name="connsiteY3" fmla="*/ 2367 h 1734128"/>
              <a:gd name="connsiteX4" fmla="*/ 1466214 w 12844687"/>
              <a:gd name="connsiteY4" fmla="*/ 1676423 h 1734128"/>
              <a:gd name="connsiteX5" fmla="*/ 397070 w 12844687"/>
              <a:gd name="connsiteY5" fmla="*/ 1296595 h 1734128"/>
              <a:gd name="connsiteX0" fmla="*/ 1043933 w 13491550"/>
              <a:gd name="connsiteY0" fmla="*/ 1296595 h 2836017"/>
              <a:gd name="connsiteX1" fmla="*/ 4645262 w 13491550"/>
              <a:gd name="connsiteY1" fmla="*/ 790158 h 2836017"/>
              <a:gd name="connsiteX2" fmla="*/ 9456413 w 13491550"/>
              <a:gd name="connsiteY2" fmla="*/ 1296594 h 2836017"/>
              <a:gd name="connsiteX3" fmla="*/ 13240622 w 13491550"/>
              <a:gd name="connsiteY3" fmla="*/ 2367 h 2836017"/>
              <a:gd name="connsiteX4" fmla="*/ 987662 w 13491550"/>
              <a:gd name="connsiteY4" fmla="*/ 2815906 h 2836017"/>
              <a:gd name="connsiteX5" fmla="*/ 1043933 w 13491550"/>
              <a:gd name="connsiteY5" fmla="*/ 1296595 h 2836017"/>
              <a:gd name="connsiteX0" fmla="*/ 1043933 w 13491550"/>
              <a:gd name="connsiteY0" fmla="*/ 1296595 h 2836017"/>
              <a:gd name="connsiteX1" fmla="*/ 4645262 w 13491550"/>
              <a:gd name="connsiteY1" fmla="*/ 790158 h 2836017"/>
              <a:gd name="connsiteX2" fmla="*/ 9456413 w 13491550"/>
              <a:gd name="connsiteY2" fmla="*/ 1296594 h 2836017"/>
              <a:gd name="connsiteX3" fmla="*/ 13240622 w 13491550"/>
              <a:gd name="connsiteY3" fmla="*/ 2367 h 2836017"/>
              <a:gd name="connsiteX4" fmla="*/ 987662 w 13491550"/>
              <a:gd name="connsiteY4" fmla="*/ 2815906 h 2836017"/>
              <a:gd name="connsiteX5" fmla="*/ 1043933 w 13491550"/>
              <a:gd name="connsiteY5" fmla="*/ 1296595 h 2836017"/>
              <a:gd name="connsiteX0" fmla="*/ 205161 w 12652778"/>
              <a:gd name="connsiteY0" fmla="*/ 1296595 h 2815906"/>
              <a:gd name="connsiteX1" fmla="*/ 3806490 w 12652778"/>
              <a:gd name="connsiteY1" fmla="*/ 790158 h 2815906"/>
              <a:gd name="connsiteX2" fmla="*/ 8617641 w 12652778"/>
              <a:gd name="connsiteY2" fmla="*/ 1296594 h 2815906"/>
              <a:gd name="connsiteX3" fmla="*/ 12401850 w 12652778"/>
              <a:gd name="connsiteY3" fmla="*/ 2367 h 2815906"/>
              <a:gd name="connsiteX4" fmla="*/ 148890 w 12652778"/>
              <a:gd name="connsiteY4" fmla="*/ 2815906 h 2815906"/>
              <a:gd name="connsiteX5" fmla="*/ 205161 w 12652778"/>
              <a:gd name="connsiteY5" fmla="*/ 1296595 h 2815906"/>
              <a:gd name="connsiteX0" fmla="*/ 205161 w 12422576"/>
              <a:gd name="connsiteY0" fmla="*/ 1325693 h 2845004"/>
              <a:gd name="connsiteX1" fmla="*/ 3806490 w 12422576"/>
              <a:gd name="connsiteY1" fmla="*/ 819256 h 2845004"/>
              <a:gd name="connsiteX2" fmla="*/ 8617641 w 12422576"/>
              <a:gd name="connsiteY2" fmla="*/ 1325692 h 2845004"/>
              <a:gd name="connsiteX3" fmla="*/ 12401850 w 12422576"/>
              <a:gd name="connsiteY3" fmla="*/ 31465 h 2845004"/>
              <a:gd name="connsiteX4" fmla="*/ 9644582 w 12422576"/>
              <a:gd name="connsiteY4" fmla="*/ 608241 h 2845004"/>
              <a:gd name="connsiteX5" fmla="*/ 148890 w 12422576"/>
              <a:gd name="connsiteY5" fmla="*/ 2845004 h 2845004"/>
              <a:gd name="connsiteX6" fmla="*/ 205161 w 12422576"/>
              <a:gd name="connsiteY6" fmla="*/ 1325693 h 2845004"/>
              <a:gd name="connsiteX0" fmla="*/ 205161 w 13268544"/>
              <a:gd name="connsiteY0" fmla="*/ 1298414 h 3013168"/>
              <a:gd name="connsiteX1" fmla="*/ 3806490 w 13268544"/>
              <a:gd name="connsiteY1" fmla="*/ 791977 h 3013168"/>
              <a:gd name="connsiteX2" fmla="*/ 8617641 w 13268544"/>
              <a:gd name="connsiteY2" fmla="*/ 1298413 h 3013168"/>
              <a:gd name="connsiteX3" fmla="*/ 12401850 w 13268544"/>
              <a:gd name="connsiteY3" fmla="*/ 4186 h 3013168"/>
              <a:gd name="connsiteX4" fmla="*/ 12289308 w 13268544"/>
              <a:gd name="connsiteY4" fmla="*/ 2831793 h 3013168"/>
              <a:gd name="connsiteX5" fmla="*/ 148890 w 13268544"/>
              <a:gd name="connsiteY5" fmla="*/ 2817725 h 3013168"/>
              <a:gd name="connsiteX6" fmla="*/ 205161 w 13268544"/>
              <a:gd name="connsiteY6" fmla="*/ 1298414 h 3013168"/>
              <a:gd name="connsiteX0" fmla="*/ 205161 w 13268544"/>
              <a:gd name="connsiteY0" fmla="*/ 1298414 h 2833416"/>
              <a:gd name="connsiteX1" fmla="*/ 3806490 w 13268544"/>
              <a:gd name="connsiteY1" fmla="*/ 791977 h 2833416"/>
              <a:gd name="connsiteX2" fmla="*/ 8617641 w 13268544"/>
              <a:gd name="connsiteY2" fmla="*/ 1298413 h 2833416"/>
              <a:gd name="connsiteX3" fmla="*/ 12401850 w 13268544"/>
              <a:gd name="connsiteY3" fmla="*/ 4186 h 2833416"/>
              <a:gd name="connsiteX4" fmla="*/ 12289308 w 13268544"/>
              <a:gd name="connsiteY4" fmla="*/ 2831793 h 2833416"/>
              <a:gd name="connsiteX5" fmla="*/ 148890 w 13268544"/>
              <a:gd name="connsiteY5" fmla="*/ 2817725 h 2833416"/>
              <a:gd name="connsiteX6" fmla="*/ 205161 w 13268544"/>
              <a:gd name="connsiteY6" fmla="*/ 1298414 h 2833416"/>
              <a:gd name="connsiteX0" fmla="*/ 205161 w 12455332"/>
              <a:gd name="connsiteY0" fmla="*/ 1299228 h 2834230"/>
              <a:gd name="connsiteX1" fmla="*/ 3806490 w 12455332"/>
              <a:gd name="connsiteY1" fmla="*/ 792791 h 2834230"/>
              <a:gd name="connsiteX2" fmla="*/ 8617641 w 12455332"/>
              <a:gd name="connsiteY2" fmla="*/ 1299227 h 2834230"/>
              <a:gd name="connsiteX3" fmla="*/ 12401850 w 12455332"/>
              <a:gd name="connsiteY3" fmla="*/ 5000 h 2834230"/>
              <a:gd name="connsiteX4" fmla="*/ 12289308 w 12455332"/>
              <a:gd name="connsiteY4" fmla="*/ 2832607 h 2834230"/>
              <a:gd name="connsiteX5" fmla="*/ 148890 w 12455332"/>
              <a:gd name="connsiteY5" fmla="*/ 2818539 h 2834230"/>
              <a:gd name="connsiteX6" fmla="*/ 205161 w 12455332"/>
              <a:gd name="connsiteY6" fmla="*/ 1299228 h 2834230"/>
              <a:gd name="connsiteX0" fmla="*/ 205161 w 12478986"/>
              <a:gd name="connsiteY0" fmla="*/ 1299133 h 2876000"/>
              <a:gd name="connsiteX1" fmla="*/ 3806490 w 12478986"/>
              <a:gd name="connsiteY1" fmla="*/ 792696 h 2876000"/>
              <a:gd name="connsiteX2" fmla="*/ 8617641 w 12478986"/>
              <a:gd name="connsiteY2" fmla="*/ 1299132 h 2876000"/>
              <a:gd name="connsiteX3" fmla="*/ 12401850 w 12478986"/>
              <a:gd name="connsiteY3" fmla="*/ 4905 h 2876000"/>
              <a:gd name="connsiteX4" fmla="*/ 12415918 w 12478986"/>
              <a:gd name="connsiteY4" fmla="*/ 2874715 h 2876000"/>
              <a:gd name="connsiteX5" fmla="*/ 148890 w 12478986"/>
              <a:gd name="connsiteY5" fmla="*/ 2818444 h 2876000"/>
              <a:gd name="connsiteX6" fmla="*/ 205161 w 12478986"/>
              <a:gd name="connsiteY6" fmla="*/ 1299133 h 2876000"/>
              <a:gd name="connsiteX0" fmla="*/ 205161 w 12487363"/>
              <a:gd name="connsiteY0" fmla="*/ 1299195 h 2848133"/>
              <a:gd name="connsiteX1" fmla="*/ 3806490 w 12487363"/>
              <a:gd name="connsiteY1" fmla="*/ 792758 h 2848133"/>
              <a:gd name="connsiteX2" fmla="*/ 8617641 w 12487363"/>
              <a:gd name="connsiteY2" fmla="*/ 1299194 h 2848133"/>
              <a:gd name="connsiteX3" fmla="*/ 12401850 w 12487363"/>
              <a:gd name="connsiteY3" fmla="*/ 4967 h 2848133"/>
              <a:gd name="connsiteX4" fmla="*/ 12444053 w 12487363"/>
              <a:gd name="connsiteY4" fmla="*/ 2846641 h 2848133"/>
              <a:gd name="connsiteX5" fmla="*/ 148890 w 12487363"/>
              <a:gd name="connsiteY5" fmla="*/ 2818506 h 2848133"/>
              <a:gd name="connsiteX6" fmla="*/ 205161 w 12487363"/>
              <a:gd name="connsiteY6" fmla="*/ 1299195 h 2848133"/>
              <a:gd name="connsiteX0" fmla="*/ 205161 w 12487363"/>
              <a:gd name="connsiteY0" fmla="*/ 1299195 h 2848133"/>
              <a:gd name="connsiteX1" fmla="*/ 3806490 w 12487363"/>
              <a:gd name="connsiteY1" fmla="*/ 792758 h 2848133"/>
              <a:gd name="connsiteX2" fmla="*/ 8617641 w 12487363"/>
              <a:gd name="connsiteY2" fmla="*/ 1299194 h 2848133"/>
              <a:gd name="connsiteX3" fmla="*/ 12401850 w 12487363"/>
              <a:gd name="connsiteY3" fmla="*/ 4967 h 2848133"/>
              <a:gd name="connsiteX4" fmla="*/ 12444053 w 12487363"/>
              <a:gd name="connsiteY4" fmla="*/ 2846641 h 2848133"/>
              <a:gd name="connsiteX5" fmla="*/ 148890 w 12487363"/>
              <a:gd name="connsiteY5" fmla="*/ 2818506 h 2848133"/>
              <a:gd name="connsiteX6" fmla="*/ 205161 w 12487363"/>
              <a:gd name="connsiteY6" fmla="*/ 1299195 h 2848133"/>
              <a:gd name="connsiteX0" fmla="*/ 205161 w 12444053"/>
              <a:gd name="connsiteY0" fmla="*/ 1294228 h 2843166"/>
              <a:gd name="connsiteX1" fmla="*/ 3806490 w 12444053"/>
              <a:gd name="connsiteY1" fmla="*/ 787791 h 2843166"/>
              <a:gd name="connsiteX2" fmla="*/ 8617641 w 12444053"/>
              <a:gd name="connsiteY2" fmla="*/ 1294227 h 2843166"/>
              <a:gd name="connsiteX3" fmla="*/ 12401850 w 12444053"/>
              <a:gd name="connsiteY3" fmla="*/ 0 h 2843166"/>
              <a:gd name="connsiteX4" fmla="*/ 12444053 w 12444053"/>
              <a:gd name="connsiteY4" fmla="*/ 2841674 h 2843166"/>
              <a:gd name="connsiteX5" fmla="*/ 148890 w 12444053"/>
              <a:gd name="connsiteY5" fmla="*/ 2813539 h 2843166"/>
              <a:gd name="connsiteX6" fmla="*/ 205161 w 12444053"/>
              <a:gd name="connsiteY6" fmla="*/ 1294228 h 2843166"/>
              <a:gd name="connsiteX0" fmla="*/ 205161 w 12411396"/>
              <a:gd name="connsiteY0" fmla="*/ 1294228 h 2826992"/>
              <a:gd name="connsiteX1" fmla="*/ 3806490 w 12411396"/>
              <a:gd name="connsiteY1" fmla="*/ 787791 h 2826992"/>
              <a:gd name="connsiteX2" fmla="*/ 8617641 w 12411396"/>
              <a:gd name="connsiteY2" fmla="*/ 1294227 h 2826992"/>
              <a:gd name="connsiteX3" fmla="*/ 12401850 w 12411396"/>
              <a:gd name="connsiteY3" fmla="*/ 0 h 2826992"/>
              <a:gd name="connsiteX4" fmla="*/ 12411396 w 12411396"/>
              <a:gd name="connsiteY4" fmla="*/ 2825346 h 2826992"/>
              <a:gd name="connsiteX5" fmla="*/ 148890 w 12411396"/>
              <a:gd name="connsiteY5" fmla="*/ 2813539 h 2826992"/>
              <a:gd name="connsiteX6" fmla="*/ 205161 w 12411396"/>
              <a:gd name="connsiteY6" fmla="*/ 1294228 h 2826992"/>
              <a:gd name="connsiteX0" fmla="*/ 205161 w 12411396"/>
              <a:gd name="connsiteY0" fmla="*/ 1294228 h 2825346"/>
              <a:gd name="connsiteX1" fmla="*/ 3806490 w 12411396"/>
              <a:gd name="connsiteY1" fmla="*/ 787791 h 2825346"/>
              <a:gd name="connsiteX2" fmla="*/ 8617641 w 12411396"/>
              <a:gd name="connsiteY2" fmla="*/ 1294227 h 2825346"/>
              <a:gd name="connsiteX3" fmla="*/ 12401850 w 12411396"/>
              <a:gd name="connsiteY3" fmla="*/ 0 h 2825346"/>
              <a:gd name="connsiteX4" fmla="*/ 12411396 w 12411396"/>
              <a:gd name="connsiteY4" fmla="*/ 2825346 h 2825346"/>
              <a:gd name="connsiteX5" fmla="*/ 148890 w 12411396"/>
              <a:gd name="connsiteY5" fmla="*/ 2813539 h 2825346"/>
              <a:gd name="connsiteX6" fmla="*/ 205161 w 12411396"/>
              <a:gd name="connsiteY6" fmla="*/ 1294228 h 2825346"/>
              <a:gd name="connsiteX0" fmla="*/ 56798 w 12263033"/>
              <a:gd name="connsiteY0" fmla="*/ 1294228 h 2825346"/>
              <a:gd name="connsiteX1" fmla="*/ 3658127 w 12263033"/>
              <a:gd name="connsiteY1" fmla="*/ 787791 h 2825346"/>
              <a:gd name="connsiteX2" fmla="*/ 8469278 w 12263033"/>
              <a:gd name="connsiteY2" fmla="*/ 1294227 h 2825346"/>
              <a:gd name="connsiteX3" fmla="*/ 12253487 w 12263033"/>
              <a:gd name="connsiteY3" fmla="*/ 0 h 2825346"/>
              <a:gd name="connsiteX4" fmla="*/ 12263033 w 12263033"/>
              <a:gd name="connsiteY4" fmla="*/ 2825346 h 2825346"/>
              <a:gd name="connsiteX5" fmla="*/ 527 w 12263033"/>
              <a:gd name="connsiteY5" fmla="*/ 2813539 h 2825346"/>
              <a:gd name="connsiteX6" fmla="*/ 56798 w 12263033"/>
              <a:gd name="connsiteY6" fmla="*/ 1294228 h 2825346"/>
              <a:gd name="connsiteX0" fmla="*/ 16702 w 12263758"/>
              <a:gd name="connsiteY0" fmla="*/ 1310556 h 2825346"/>
              <a:gd name="connsiteX1" fmla="*/ 3658852 w 12263758"/>
              <a:gd name="connsiteY1" fmla="*/ 787791 h 2825346"/>
              <a:gd name="connsiteX2" fmla="*/ 8470003 w 12263758"/>
              <a:gd name="connsiteY2" fmla="*/ 1294227 h 2825346"/>
              <a:gd name="connsiteX3" fmla="*/ 12254212 w 12263758"/>
              <a:gd name="connsiteY3" fmla="*/ 0 h 2825346"/>
              <a:gd name="connsiteX4" fmla="*/ 12263758 w 12263758"/>
              <a:gd name="connsiteY4" fmla="*/ 2825346 h 2825346"/>
              <a:gd name="connsiteX5" fmla="*/ 1252 w 12263758"/>
              <a:gd name="connsiteY5" fmla="*/ 2813539 h 2825346"/>
              <a:gd name="connsiteX6" fmla="*/ 16702 w 12263758"/>
              <a:gd name="connsiteY6" fmla="*/ 1310556 h 2825346"/>
              <a:gd name="connsiteX0" fmla="*/ 0 w 12247056"/>
              <a:gd name="connsiteY0" fmla="*/ 1310556 h 2829868"/>
              <a:gd name="connsiteX1" fmla="*/ 3642150 w 12247056"/>
              <a:gd name="connsiteY1" fmla="*/ 787791 h 2829868"/>
              <a:gd name="connsiteX2" fmla="*/ 8453301 w 12247056"/>
              <a:gd name="connsiteY2" fmla="*/ 1294227 h 2829868"/>
              <a:gd name="connsiteX3" fmla="*/ 12237510 w 12247056"/>
              <a:gd name="connsiteY3" fmla="*/ 0 h 2829868"/>
              <a:gd name="connsiteX4" fmla="*/ 12247056 w 12247056"/>
              <a:gd name="connsiteY4" fmla="*/ 2825346 h 2829868"/>
              <a:gd name="connsiteX5" fmla="*/ 9043 w 12247056"/>
              <a:gd name="connsiteY5" fmla="*/ 2829868 h 2829868"/>
              <a:gd name="connsiteX6" fmla="*/ 0 w 12247056"/>
              <a:gd name="connsiteY6" fmla="*/ 1310556 h 2829868"/>
              <a:gd name="connsiteX0" fmla="*/ 1938 w 12248994"/>
              <a:gd name="connsiteY0" fmla="*/ 1310556 h 2829868"/>
              <a:gd name="connsiteX1" fmla="*/ 3644088 w 12248994"/>
              <a:gd name="connsiteY1" fmla="*/ 787791 h 2829868"/>
              <a:gd name="connsiteX2" fmla="*/ 8455239 w 12248994"/>
              <a:gd name="connsiteY2" fmla="*/ 1294227 h 2829868"/>
              <a:gd name="connsiteX3" fmla="*/ 12239448 w 12248994"/>
              <a:gd name="connsiteY3" fmla="*/ 0 h 2829868"/>
              <a:gd name="connsiteX4" fmla="*/ 12248994 w 12248994"/>
              <a:gd name="connsiteY4" fmla="*/ 2825346 h 2829868"/>
              <a:gd name="connsiteX5" fmla="*/ 2817 w 12248994"/>
              <a:gd name="connsiteY5" fmla="*/ 2829868 h 2829868"/>
              <a:gd name="connsiteX6" fmla="*/ 1938 w 12248994"/>
              <a:gd name="connsiteY6" fmla="*/ 1310556 h 2829868"/>
              <a:gd name="connsiteX0" fmla="*/ 5555 w 12252611"/>
              <a:gd name="connsiteY0" fmla="*/ 1310556 h 2829868"/>
              <a:gd name="connsiteX1" fmla="*/ 3647705 w 12252611"/>
              <a:gd name="connsiteY1" fmla="*/ 787791 h 2829868"/>
              <a:gd name="connsiteX2" fmla="*/ 8458856 w 12252611"/>
              <a:gd name="connsiteY2" fmla="*/ 1294227 h 2829868"/>
              <a:gd name="connsiteX3" fmla="*/ 12243065 w 12252611"/>
              <a:gd name="connsiteY3" fmla="*/ 0 h 2829868"/>
              <a:gd name="connsiteX4" fmla="*/ 12252611 w 12252611"/>
              <a:gd name="connsiteY4" fmla="*/ 2825346 h 2829868"/>
              <a:gd name="connsiteX5" fmla="*/ 6434 w 12252611"/>
              <a:gd name="connsiteY5" fmla="*/ 2829868 h 2829868"/>
              <a:gd name="connsiteX6" fmla="*/ 5555 w 12252611"/>
              <a:gd name="connsiteY6" fmla="*/ 1310556 h 2829868"/>
              <a:gd name="connsiteX0" fmla="*/ 0 w 12247056"/>
              <a:gd name="connsiteY0" fmla="*/ 1310556 h 2829868"/>
              <a:gd name="connsiteX1" fmla="*/ 3642150 w 12247056"/>
              <a:gd name="connsiteY1" fmla="*/ 787791 h 2829868"/>
              <a:gd name="connsiteX2" fmla="*/ 8453301 w 12247056"/>
              <a:gd name="connsiteY2" fmla="*/ 1294227 h 2829868"/>
              <a:gd name="connsiteX3" fmla="*/ 12237510 w 12247056"/>
              <a:gd name="connsiteY3" fmla="*/ 0 h 2829868"/>
              <a:gd name="connsiteX4" fmla="*/ 12247056 w 12247056"/>
              <a:gd name="connsiteY4" fmla="*/ 2825346 h 2829868"/>
              <a:gd name="connsiteX5" fmla="*/ 879 w 12247056"/>
              <a:gd name="connsiteY5" fmla="*/ 2829868 h 2829868"/>
              <a:gd name="connsiteX6" fmla="*/ 0 w 12247056"/>
              <a:gd name="connsiteY6" fmla="*/ 1310556 h 2829868"/>
              <a:gd name="connsiteX0" fmla="*/ 15449 w 12262505"/>
              <a:gd name="connsiteY0" fmla="*/ 5530723 h 7045513"/>
              <a:gd name="connsiteX1" fmla="*/ 3657599 w 12262505"/>
              <a:gd name="connsiteY1" fmla="*/ 5007958 h 7045513"/>
              <a:gd name="connsiteX2" fmla="*/ 8468750 w 12262505"/>
              <a:gd name="connsiteY2" fmla="*/ 5514394 h 7045513"/>
              <a:gd name="connsiteX3" fmla="*/ 12252959 w 12262505"/>
              <a:gd name="connsiteY3" fmla="*/ 4220167 h 7045513"/>
              <a:gd name="connsiteX4" fmla="*/ 12262505 w 12262505"/>
              <a:gd name="connsiteY4" fmla="*/ 7045513 h 7045513"/>
              <a:gd name="connsiteX5" fmla="*/ 0 w 12262505"/>
              <a:gd name="connsiteY5" fmla="*/ 77735 h 7045513"/>
              <a:gd name="connsiteX6" fmla="*/ 15449 w 12262505"/>
              <a:gd name="connsiteY6" fmla="*/ 5530723 h 7045513"/>
              <a:gd name="connsiteX0" fmla="*/ 15449 w 12278834"/>
              <a:gd name="connsiteY0" fmla="*/ 5532908 h 5555121"/>
              <a:gd name="connsiteX1" fmla="*/ 3657599 w 12278834"/>
              <a:gd name="connsiteY1" fmla="*/ 5010143 h 5555121"/>
              <a:gd name="connsiteX2" fmla="*/ 8468750 w 12278834"/>
              <a:gd name="connsiteY2" fmla="*/ 5516579 h 5555121"/>
              <a:gd name="connsiteX3" fmla="*/ 12252959 w 12278834"/>
              <a:gd name="connsiteY3" fmla="*/ 4222352 h 5555121"/>
              <a:gd name="connsiteX4" fmla="*/ 12278834 w 12278834"/>
              <a:gd name="connsiteY4" fmla="*/ 91727 h 5555121"/>
              <a:gd name="connsiteX5" fmla="*/ 0 w 12278834"/>
              <a:gd name="connsiteY5" fmla="*/ 79920 h 5555121"/>
              <a:gd name="connsiteX6" fmla="*/ 15449 w 12278834"/>
              <a:gd name="connsiteY6" fmla="*/ 5532908 h 5555121"/>
              <a:gd name="connsiteX0" fmla="*/ 15449 w 12279342"/>
              <a:gd name="connsiteY0" fmla="*/ 5530724 h 5552937"/>
              <a:gd name="connsiteX1" fmla="*/ 3657599 w 12279342"/>
              <a:gd name="connsiteY1" fmla="*/ 5007959 h 5552937"/>
              <a:gd name="connsiteX2" fmla="*/ 8468750 w 12279342"/>
              <a:gd name="connsiteY2" fmla="*/ 5514395 h 5552937"/>
              <a:gd name="connsiteX3" fmla="*/ 12252959 w 12279342"/>
              <a:gd name="connsiteY3" fmla="*/ 4220168 h 5552937"/>
              <a:gd name="connsiteX4" fmla="*/ 12278834 w 12279342"/>
              <a:gd name="connsiteY4" fmla="*/ 89543 h 5552937"/>
              <a:gd name="connsiteX5" fmla="*/ 0 w 12279342"/>
              <a:gd name="connsiteY5" fmla="*/ 77736 h 5552937"/>
              <a:gd name="connsiteX6" fmla="*/ 15449 w 12279342"/>
              <a:gd name="connsiteY6" fmla="*/ 5530724 h 5552937"/>
              <a:gd name="connsiteX0" fmla="*/ 15449 w 12279342"/>
              <a:gd name="connsiteY0" fmla="*/ 6094324 h 6116537"/>
              <a:gd name="connsiteX1" fmla="*/ 3657599 w 12279342"/>
              <a:gd name="connsiteY1" fmla="*/ 5571559 h 6116537"/>
              <a:gd name="connsiteX2" fmla="*/ 8468750 w 12279342"/>
              <a:gd name="connsiteY2" fmla="*/ 6077995 h 6116537"/>
              <a:gd name="connsiteX3" fmla="*/ 12252959 w 12279342"/>
              <a:gd name="connsiteY3" fmla="*/ 4783768 h 6116537"/>
              <a:gd name="connsiteX4" fmla="*/ 12278834 w 12279342"/>
              <a:gd name="connsiteY4" fmla="*/ 0 h 6116537"/>
              <a:gd name="connsiteX5" fmla="*/ 0 w 12279342"/>
              <a:gd name="connsiteY5" fmla="*/ 641336 h 6116537"/>
              <a:gd name="connsiteX6" fmla="*/ 15449 w 12279342"/>
              <a:gd name="connsiteY6" fmla="*/ 6094324 h 6116537"/>
              <a:gd name="connsiteX0" fmla="*/ 15449 w 12279342"/>
              <a:gd name="connsiteY0" fmla="*/ 6094324 h 6125261"/>
              <a:gd name="connsiteX1" fmla="*/ 3657599 w 12279342"/>
              <a:gd name="connsiteY1" fmla="*/ 5571559 h 6125261"/>
              <a:gd name="connsiteX2" fmla="*/ 8468750 w 12279342"/>
              <a:gd name="connsiteY2" fmla="*/ 6077995 h 6125261"/>
              <a:gd name="connsiteX3" fmla="*/ 12252959 w 12279342"/>
              <a:gd name="connsiteY3" fmla="*/ 4783768 h 6125261"/>
              <a:gd name="connsiteX4" fmla="*/ 12278834 w 12279342"/>
              <a:gd name="connsiteY4" fmla="*/ 0 h 6125261"/>
              <a:gd name="connsiteX5" fmla="*/ 0 w 12279342"/>
              <a:gd name="connsiteY5" fmla="*/ 641336 h 6125261"/>
              <a:gd name="connsiteX6" fmla="*/ 15449 w 12279342"/>
              <a:gd name="connsiteY6" fmla="*/ 6094324 h 6125261"/>
              <a:gd name="connsiteX0" fmla="*/ 31778 w 12295671"/>
              <a:gd name="connsiteY0" fmla="*/ 6122459 h 6149807"/>
              <a:gd name="connsiteX1" fmla="*/ 3673928 w 12295671"/>
              <a:gd name="connsiteY1" fmla="*/ 5599694 h 6149807"/>
              <a:gd name="connsiteX2" fmla="*/ 8485079 w 12295671"/>
              <a:gd name="connsiteY2" fmla="*/ 6106130 h 6149807"/>
              <a:gd name="connsiteX3" fmla="*/ 12269288 w 12295671"/>
              <a:gd name="connsiteY3" fmla="*/ 4811903 h 6149807"/>
              <a:gd name="connsiteX4" fmla="*/ 12295163 w 12295671"/>
              <a:gd name="connsiteY4" fmla="*/ 28135 h 6149807"/>
              <a:gd name="connsiteX5" fmla="*/ 0 w 12295671"/>
              <a:gd name="connsiteY5" fmla="*/ 0 h 6149807"/>
              <a:gd name="connsiteX6" fmla="*/ 31778 w 12295671"/>
              <a:gd name="connsiteY6" fmla="*/ 6122459 h 6149807"/>
              <a:gd name="connsiteX0" fmla="*/ 34683 w 12298576"/>
              <a:gd name="connsiteY0" fmla="*/ 6122459 h 6149731"/>
              <a:gd name="connsiteX1" fmla="*/ 3676833 w 12298576"/>
              <a:gd name="connsiteY1" fmla="*/ 5599694 h 6149731"/>
              <a:gd name="connsiteX2" fmla="*/ 8487984 w 12298576"/>
              <a:gd name="connsiteY2" fmla="*/ 6106130 h 6149731"/>
              <a:gd name="connsiteX3" fmla="*/ 12272193 w 12298576"/>
              <a:gd name="connsiteY3" fmla="*/ 4811903 h 6149731"/>
              <a:gd name="connsiteX4" fmla="*/ 12298068 w 12298576"/>
              <a:gd name="connsiteY4" fmla="*/ 28135 h 6149731"/>
              <a:gd name="connsiteX5" fmla="*/ 2905 w 12298576"/>
              <a:gd name="connsiteY5" fmla="*/ 0 h 6149731"/>
              <a:gd name="connsiteX6" fmla="*/ 34683 w 12298576"/>
              <a:gd name="connsiteY6" fmla="*/ 6122459 h 6149731"/>
              <a:gd name="connsiteX0" fmla="*/ 34683 w 12298576"/>
              <a:gd name="connsiteY0" fmla="*/ 6122459 h 6149731"/>
              <a:gd name="connsiteX1" fmla="*/ 3676833 w 12298576"/>
              <a:gd name="connsiteY1" fmla="*/ 5599694 h 6149731"/>
              <a:gd name="connsiteX2" fmla="*/ 8487984 w 12298576"/>
              <a:gd name="connsiteY2" fmla="*/ 6106130 h 6149731"/>
              <a:gd name="connsiteX3" fmla="*/ 12272193 w 12298576"/>
              <a:gd name="connsiteY3" fmla="*/ 4811903 h 6149731"/>
              <a:gd name="connsiteX4" fmla="*/ 12298068 w 12298576"/>
              <a:gd name="connsiteY4" fmla="*/ 28135 h 6149731"/>
              <a:gd name="connsiteX5" fmla="*/ 2905 w 12298576"/>
              <a:gd name="connsiteY5" fmla="*/ 0 h 6149731"/>
              <a:gd name="connsiteX6" fmla="*/ 34683 w 12298576"/>
              <a:gd name="connsiteY6" fmla="*/ 6122459 h 6149731"/>
              <a:gd name="connsiteX0" fmla="*/ 34683 w 12298576"/>
              <a:gd name="connsiteY0" fmla="*/ 6122459 h 6123875"/>
              <a:gd name="connsiteX1" fmla="*/ 3676833 w 12298576"/>
              <a:gd name="connsiteY1" fmla="*/ 5599694 h 6123875"/>
              <a:gd name="connsiteX2" fmla="*/ 8487984 w 12298576"/>
              <a:gd name="connsiteY2" fmla="*/ 6106130 h 6123875"/>
              <a:gd name="connsiteX3" fmla="*/ 12272193 w 12298576"/>
              <a:gd name="connsiteY3" fmla="*/ 4811903 h 6123875"/>
              <a:gd name="connsiteX4" fmla="*/ 12298068 w 12298576"/>
              <a:gd name="connsiteY4" fmla="*/ 28135 h 6123875"/>
              <a:gd name="connsiteX5" fmla="*/ 2905 w 12298576"/>
              <a:gd name="connsiteY5" fmla="*/ 0 h 6123875"/>
              <a:gd name="connsiteX6" fmla="*/ 34683 w 12298576"/>
              <a:gd name="connsiteY6" fmla="*/ 6122459 h 612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98576" h="6123875">
                <a:moveTo>
                  <a:pt x="34683" y="6122459"/>
                </a:moveTo>
                <a:cubicBezTo>
                  <a:pt x="1248022" y="5797730"/>
                  <a:pt x="2267950" y="5602416"/>
                  <a:pt x="3676833" y="5599694"/>
                </a:cubicBezTo>
                <a:cubicBezTo>
                  <a:pt x="5085717" y="5596973"/>
                  <a:pt x="7055424" y="6237428"/>
                  <a:pt x="8487984" y="6106130"/>
                </a:cubicBezTo>
                <a:cubicBezTo>
                  <a:pt x="9920544" y="5974832"/>
                  <a:pt x="12101036" y="4931478"/>
                  <a:pt x="12272193" y="4811903"/>
                </a:cubicBezTo>
                <a:cubicBezTo>
                  <a:pt x="12274537" y="4105002"/>
                  <a:pt x="12302674" y="1112938"/>
                  <a:pt x="12298068" y="28135"/>
                </a:cubicBezTo>
                <a:lnTo>
                  <a:pt x="2905" y="0"/>
                </a:lnTo>
                <a:cubicBezTo>
                  <a:pt x="-12293" y="1135005"/>
                  <a:pt x="37195" y="5617027"/>
                  <a:pt x="34683" y="6122459"/>
                </a:cubicBezTo>
                <a:close/>
              </a:path>
            </a:pathLst>
          </a:custGeom>
          <a:solidFill>
            <a:srgbClr val="427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1EF435-1E90-124A-B476-04F9D01663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637413"/>
            <a:ext cx="10515600" cy="1457768"/>
          </a:xfrm>
        </p:spPr>
        <p:txBody>
          <a:bodyPr anchor="b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Nombre</a:t>
            </a:r>
            <a:r>
              <a:rPr lang="en-US" dirty="0"/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BB89C8-C1A4-B041-BE52-3D48DC18E16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6351814"/>
            <a:ext cx="3413579" cy="286651"/>
          </a:xfrm>
        </p:spPr>
        <p:txBody>
          <a:bodyPr/>
          <a:lstStyle>
            <a:lvl1pPr marL="0" indent="0">
              <a:buNone/>
              <a:defRPr sz="2400" b="0" i="0">
                <a:solidFill>
                  <a:srgbClr val="4279BB"/>
                </a:solidFill>
                <a:latin typeface="Barlow Medium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err="1"/>
              <a:t>www.uci.ac.cr</a:t>
            </a:r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7A94FB1-3E87-CF44-98E6-AFED63B94A68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7478486" y="6081923"/>
            <a:ext cx="4114800" cy="556542"/>
          </a:xfrm>
        </p:spPr>
        <p:txBody>
          <a:bodyPr>
            <a:noAutofit/>
          </a:bodyPr>
          <a:lstStyle>
            <a:lvl1pPr marL="0" indent="0" algn="r">
              <a:buNone/>
              <a:defRPr sz="2000" b="1" i="0">
                <a:solidFill>
                  <a:srgbClr val="4279BB"/>
                </a:solidFill>
                <a:latin typeface="Barlow SemiBold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err="1"/>
              <a:t>Promoviendo</a:t>
            </a:r>
            <a:r>
              <a:rPr lang="en-US" dirty="0"/>
              <a:t> el </a:t>
            </a:r>
            <a:r>
              <a:rPr lang="en-US" dirty="0" err="1"/>
              <a:t>desarrollo</a:t>
            </a:r>
            <a:r>
              <a:rPr lang="en-US" dirty="0"/>
              <a:t> </a:t>
            </a:r>
            <a:r>
              <a:rPr lang="en-US" dirty="0" err="1"/>
              <a:t>regenerativo</a:t>
            </a:r>
            <a:r>
              <a:rPr lang="en-US" dirty="0"/>
              <a:t> para el </a:t>
            </a:r>
            <a:r>
              <a:rPr lang="en-US" dirty="0" err="1"/>
              <a:t>bienestar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315162D-96C4-BB43-93D5-E3FCD1035B1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1850" y="3281363"/>
            <a:ext cx="10515600" cy="11430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Información</a:t>
            </a:r>
            <a:r>
              <a:rPr lang="en-US" dirty="0"/>
              <a:t> de </a:t>
            </a:r>
            <a:r>
              <a:rPr lang="en-US" dirty="0" err="1"/>
              <a:t>contacto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2CCB668-9A55-8A41-B33F-0A67D76BB8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1315" y="56983"/>
            <a:ext cx="3211632" cy="1469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028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ción Anaranjada: Separador">
    <p:bg>
      <p:bgPr>
        <a:solidFill>
          <a:srgbClr val="EE91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11">
            <a:extLst>
              <a:ext uri="{FF2B5EF4-FFF2-40B4-BE49-F238E27FC236}">
                <a16:creationId xmlns:a16="http://schemas.microsoft.com/office/drawing/2014/main" id="{6999E94D-06D3-E341-8621-045E011C3BF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96547" y="-19585"/>
            <a:ext cx="5013871" cy="6893644"/>
          </a:xfrm>
          <a:custGeom>
            <a:avLst/>
            <a:gdLst>
              <a:gd name="connsiteX0" fmla="*/ 0 w 10000"/>
              <a:gd name="connsiteY0" fmla="*/ 1000 h 10000"/>
              <a:gd name="connsiteX1" fmla="*/ 2500 w 10000"/>
              <a:gd name="connsiteY1" fmla="*/ 2000 h 10000"/>
              <a:gd name="connsiteX2" fmla="*/ 5000 w 10000"/>
              <a:gd name="connsiteY2" fmla="*/ 1000 h 10000"/>
              <a:gd name="connsiteX3" fmla="*/ 7500 w 10000"/>
              <a:gd name="connsiteY3" fmla="*/ 0 h 10000"/>
              <a:gd name="connsiteX4" fmla="*/ 10000 w 10000"/>
              <a:gd name="connsiteY4" fmla="*/ 1000 h 10000"/>
              <a:gd name="connsiteX5" fmla="*/ 10000 w 10000"/>
              <a:gd name="connsiteY5" fmla="*/ 9000 h 10000"/>
              <a:gd name="connsiteX6" fmla="*/ 7500 w 10000"/>
              <a:gd name="connsiteY6" fmla="*/ 8000 h 10000"/>
              <a:gd name="connsiteX7" fmla="*/ 5000 w 10000"/>
              <a:gd name="connsiteY7" fmla="*/ 9000 h 10000"/>
              <a:gd name="connsiteX8" fmla="*/ 2500 w 10000"/>
              <a:gd name="connsiteY8" fmla="*/ 10000 h 10000"/>
              <a:gd name="connsiteX9" fmla="*/ 0 w 10000"/>
              <a:gd name="connsiteY9" fmla="*/ 9000 h 10000"/>
              <a:gd name="connsiteX10" fmla="*/ 0 w 10000"/>
              <a:gd name="connsiteY10" fmla="*/ 1000 h 10000"/>
              <a:gd name="connsiteX0" fmla="*/ 0 w 10000"/>
              <a:gd name="connsiteY0" fmla="*/ 1000 h 10000"/>
              <a:gd name="connsiteX1" fmla="*/ 2214 w 10000"/>
              <a:gd name="connsiteY1" fmla="*/ 1000 h 10000"/>
              <a:gd name="connsiteX2" fmla="*/ 5000 w 10000"/>
              <a:gd name="connsiteY2" fmla="*/ 1000 h 10000"/>
              <a:gd name="connsiteX3" fmla="*/ 7500 w 10000"/>
              <a:gd name="connsiteY3" fmla="*/ 0 h 10000"/>
              <a:gd name="connsiteX4" fmla="*/ 10000 w 10000"/>
              <a:gd name="connsiteY4" fmla="*/ 1000 h 10000"/>
              <a:gd name="connsiteX5" fmla="*/ 10000 w 10000"/>
              <a:gd name="connsiteY5" fmla="*/ 9000 h 10000"/>
              <a:gd name="connsiteX6" fmla="*/ 7500 w 10000"/>
              <a:gd name="connsiteY6" fmla="*/ 8000 h 10000"/>
              <a:gd name="connsiteX7" fmla="*/ 5000 w 10000"/>
              <a:gd name="connsiteY7" fmla="*/ 9000 h 10000"/>
              <a:gd name="connsiteX8" fmla="*/ 2500 w 10000"/>
              <a:gd name="connsiteY8" fmla="*/ 10000 h 10000"/>
              <a:gd name="connsiteX9" fmla="*/ 0 w 10000"/>
              <a:gd name="connsiteY9" fmla="*/ 9000 h 10000"/>
              <a:gd name="connsiteX10" fmla="*/ 0 w 10000"/>
              <a:gd name="connsiteY10" fmla="*/ 1000 h 10000"/>
              <a:gd name="connsiteX0" fmla="*/ 0 w 10000"/>
              <a:gd name="connsiteY0" fmla="*/ 1000 h 10000"/>
              <a:gd name="connsiteX1" fmla="*/ 2214 w 10000"/>
              <a:gd name="connsiteY1" fmla="*/ 1000 h 10000"/>
              <a:gd name="connsiteX2" fmla="*/ 5000 w 10000"/>
              <a:gd name="connsiteY2" fmla="*/ 1000 h 10000"/>
              <a:gd name="connsiteX3" fmla="*/ 7500 w 10000"/>
              <a:gd name="connsiteY3" fmla="*/ 0 h 10000"/>
              <a:gd name="connsiteX4" fmla="*/ 10000 w 10000"/>
              <a:gd name="connsiteY4" fmla="*/ 1000 h 10000"/>
              <a:gd name="connsiteX5" fmla="*/ 10000 w 10000"/>
              <a:gd name="connsiteY5" fmla="*/ 9000 h 10000"/>
              <a:gd name="connsiteX6" fmla="*/ 7500 w 10000"/>
              <a:gd name="connsiteY6" fmla="*/ 8000 h 10000"/>
              <a:gd name="connsiteX7" fmla="*/ 5000 w 10000"/>
              <a:gd name="connsiteY7" fmla="*/ 9000 h 10000"/>
              <a:gd name="connsiteX8" fmla="*/ 2500 w 10000"/>
              <a:gd name="connsiteY8" fmla="*/ 10000 h 10000"/>
              <a:gd name="connsiteX9" fmla="*/ 1918 w 10000"/>
              <a:gd name="connsiteY9" fmla="*/ 8062 h 10000"/>
              <a:gd name="connsiteX10" fmla="*/ 0 w 10000"/>
              <a:gd name="connsiteY10" fmla="*/ 1000 h 10000"/>
              <a:gd name="connsiteX0" fmla="*/ 0 w 10000"/>
              <a:gd name="connsiteY0" fmla="*/ 1000 h 10000"/>
              <a:gd name="connsiteX1" fmla="*/ 2214 w 10000"/>
              <a:gd name="connsiteY1" fmla="*/ 1000 h 10000"/>
              <a:gd name="connsiteX2" fmla="*/ 5000 w 10000"/>
              <a:gd name="connsiteY2" fmla="*/ 1000 h 10000"/>
              <a:gd name="connsiteX3" fmla="*/ 7500 w 10000"/>
              <a:gd name="connsiteY3" fmla="*/ 0 h 10000"/>
              <a:gd name="connsiteX4" fmla="*/ 10000 w 10000"/>
              <a:gd name="connsiteY4" fmla="*/ 1000 h 10000"/>
              <a:gd name="connsiteX5" fmla="*/ 10000 w 10000"/>
              <a:gd name="connsiteY5" fmla="*/ 9000 h 10000"/>
              <a:gd name="connsiteX6" fmla="*/ 7500 w 10000"/>
              <a:gd name="connsiteY6" fmla="*/ 8000 h 10000"/>
              <a:gd name="connsiteX7" fmla="*/ 5000 w 10000"/>
              <a:gd name="connsiteY7" fmla="*/ 9000 h 10000"/>
              <a:gd name="connsiteX8" fmla="*/ 2500 w 10000"/>
              <a:gd name="connsiteY8" fmla="*/ 10000 h 10000"/>
              <a:gd name="connsiteX9" fmla="*/ 1918 w 10000"/>
              <a:gd name="connsiteY9" fmla="*/ 8062 h 10000"/>
              <a:gd name="connsiteX10" fmla="*/ 0 w 10000"/>
              <a:gd name="connsiteY10" fmla="*/ 1000 h 10000"/>
              <a:gd name="connsiteX0" fmla="*/ 0 w 10000"/>
              <a:gd name="connsiteY0" fmla="*/ 1000 h 10000"/>
              <a:gd name="connsiteX1" fmla="*/ 2214 w 10000"/>
              <a:gd name="connsiteY1" fmla="*/ 1000 h 10000"/>
              <a:gd name="connsiteX2" fmla="*/ 5000 w 10000"/>
              <a:gd name="connsiteY2" fmla="*/ 1000 h 10000"/>
              <a:gd name="connsiteX3" fmla="*/ 7500 w 10000"/>
              <a:gd name="connsiteY3" fmla="*/ 0 h 10000"/>
              <a:gd name="connsiteX4" fmla="*/ 10000 w 10000"/>
              <a:gd name="connsiteY4" fmla="*/ 1000 h 10000"/>
              <a:gd name="connsiteX5" fmla="*/ 10000 w 10000"/>
              <a:gd name="connsiteY5" fmla="*/ 9000 h 10000"/>
              <a:gd name="connsiteX6" fmla="*/ 7500 w 10000"/>
              <a:gd name="connsiteY6" fmla="*/ 8000 h 10000"/>
              <a:gd name="connsiteX7" fmla="*/ 2500 w 10000"/>
              <a:gd name="connsiteY7" fmla="*/ 10000 h 10000"/>
              <a:gd name="connsiteX8" fmla="*/ 1918 w 10000"/>
              <a:gd name="connsiteY8" fmla="*/ 8062 h 10000"/>
              <a:gd name="connsiteX9" fmla="*/ 0 w 10000"/>
              <a:gd name="connsiteY9" fmla="*/ 1000 h 10000"/>
              <a:gd name="connsiteX0" fmla="*/ 0 w 10000"/>
              <a:gd name="connsiteY0" fmla="*/ 1000 h 10147"/>
              <a:gd name="connsiteX1" fmla="*/ 2214 w 10000"/>
              <a:gd name="connsiteY1" fmla="*/ 1000 h 10147"/>
              <a:gd name="connsiteX2" fmla="*/ 5000 w 10000"/>
              <a:gd name="connsiteY2" fmla="*/ 1000 h 10147"/>
              <a:gd name="connsiteX3" fmla="*/ 7500 w 10000"/>
              <a:gd name="connsiteY3" fmla="*/ 0 h 10147"/>
              <a:gd name="connsiteX4" fmla="*/ 10000 w 10000"/>
              <a:gd name="connsiteY4" fmla="*/ 1000 h 10147"/>
              <a:gd name="connsiteX5" fmla="*/ 10000 w 10000"/>
              <a:gd name="connsiteY5" fmla="*/ 9000 h 10147"/>
              <a:gd name="connsiteX6" fmla="*/ 2500 w 10000"/>
              <a:gd name="connsiteY6" fmla="*/ 10000 h 10147"/>
              <a:gd name="connsiteX7" fmla="*/ 1918 w 10000"/>
              <a:gd name="connsiteY7" fmla="*/ 8062 h 10147"/>
              <a:gd name="connsiteX8" fmla="*/ 0 w 10000"/>
              <a:gd name="connsiteY8" fmla="*/ 1000 h 10147"/>
              <a:gd name="connsiteX0" fmla="*/ 0 w 10000"/>
              <a:gd name="connsiteY0" fmla="*/ 1000 h 10000"/>
              <a:gd name="connsiteX1" fmla="*/ 2214 w 10000"/>
              <a:gd name="connsiteY1" fmla="*/ 1000 h 10000"/>
              <a:gd name="connsiteX2" fmla="*/ 5000 w 10000"/>
              <a:gd name="connsiteY2" fmla="*/ 1000 h 10000"/>
              <a:gd name="connsiteX3" fmla="*/ 7500 w 10000"/>
              <a:gd name="connsiteY3" fmla="*/ 0 h 10000"/>
              <a:gd name="connsiteX4" fmla="*/ 10000 w 10000"/>
              <a:gd name="connsiteY4" fmla="*/ 1000 h 10000"/>
              <a:gd name="connsiteX5" fmla="*/ 2500 w 10000"/>
              <a:gd name="connsiteY5" fmla="*/ 10000 h 10000"/>
              <a:gd name="connsiteX6" fmla="*/ 1918 w 10000"/>
              <a:gd name="connsiteY6" fmla="*/ 8062 h 10000"/>
              <a:gd name="connsiteX7" fmla="*/ 0 w 10000"/>
              <a:gd name="connsiteY7" fmla="*/ 1000 h 10000"/>
              <a:gd name="connsiteX0" fmla="*/ 0 w 10000"/>
              <a:gd name="connsiteY0" fmla="*/ 1494 h 10494"/>
              <a:gd name="connsiteX1" fmla="*/ 2214 w 10000"/>
              <a:gd name="connsiteY1" fmla="*/ 1494 h 10494"/>
              <a:gd name="connsiteX2" fmla="*/ 5000 w 10000"/>
              <a:gd name="connsiteY2" fmla="*/ 1494 h 10494"/>
              <a:gd name="connsiteX3" fmla="*/ 7500 w 10000"/>
              <a:gd name="connsiteY3" fmla="*/ 494 h 10494"/>
              <a:gd name="connsiteX4" fmla="*/ 10000 w 10000"/>
              <a:gd name="connsiteY4" fmla="*/ 10411 h 10494"/>
              <a:gd name="connsiteX5" fmla="*/ 2500 w 10000"/>
              <a:gd name="connsiteY5" fmla="*/ 10494 h 10494"/>
              <a:gd name="connsiteX6" fmla="*/ 1918 w 10000"/>
              <a:gd name="connsiteY6" fmla="*/ 8556 h 10494"/>
              <a:gd name="connsiteX7" fmla="*/ 0 w 10000"/>
              <a:gd name="connsiteY7" fmla="*/ 1494 h 10494"/>
              <a:gd name="connsiteX0" fmla="*/ 0 w 9971"/>
              <a:gd name="connsiteY0" fmla="*/ 1503 h 10545"/>
              <a:gd name="connsiteX1" fmla="*/ 2214 w 9971"/>
              <a:gd name="connsiteY1" fmla="*/ 1503 h 10545"/>
              <a:gd name="connsiteX2" fmla="*/ 5000 w 9971"/>
              <a:gd name="connsiteY2" fmla="*/ 1503 h 10545"/>
              <a:gd name="connsiteX3" fmla="*/ 7500 w 9971"/>
              <a:gd name="connsiteY3" fmla="*/ 503 h 10545"/>
              <a:gd name="connsiteX4" fmla="*/ 9971 w 9971"/>
              <a:gd name="connsiteY4" fmla="*/ 10545 h 10545"/>
              <a:gd name="connsiteX5" fmla="*/ 2500 w 9971"/>
              <a:gd name="connsiteY5" fmla="*/ 10503 h 10545"/>
              <a:gd name="connsiteX6" fmla="*/ 1918 w 9971"/>
              <a:gd name="connsiteY6" fmla="*/ 8565 h 10545"/>
              <a:gd name="connsiteX7" fmla="*/ 0 w 9971"/>
              <a:gd name="connsiteY7" fmla="*/ 1503 h 10545"/>
              <a:gd name="connsiteX0" fmla="*/ 0 w 10000"/>
              <a:gd name="connsiteY0" fmla="*/ 1425 h 10059"/>
              <a:gd name="connsiteX1" fmla="*/ 2220 w 10000"/>
              <a:gd name="connsiteY1" fmla="*/ 1425 h 10059"/>
              <a:gd name="connsiteX2" fmla="*/ 5015 w 10000"/>
              <a:gd name="connsiteY2" fmla="*/ 1425 h 10059"/>
              <a:gd name="connsiteX3" fmla="*/ 7522 w 10000"/>
              <a:gd name="connsiteY3" fmla="*/ 477 h 10059"/>
              <a:gd name="connsiteX4" fmla="*/ 10000 w 10000"/>
              <a:gd name="connsiteY4" fmla="*/ 10000 h 10059"/>
              <a:gd name="connsiteX5" fmla="*/ 2450 w 10000"/>
              <a:gd name="connsiteY5" fmla="*/ 10059 h 10059"/>
              <a:gd name="connsiteX6" fmla="*/ 1924 w 10000"/>
              <a:gd name="connsiteY6" fmla="*/ 8122 h 10059"/>
              <a:gd name="connsiteX7" fmla="*/ 0 w 10000"/>
              <a:gd name="connsiteY7" fmla="*/ 1425 h 10059"/>
              <a:gd name="connsiteX0" fmla="*/ 0 w 10000"/>
              <a:gd name="connsiteY0" fmla="*/ 1425 h 10059"/>
              <a:gd name="connsiteX1" fmla="*/ 2220 w 10000"/>
              <a:gd name="connsiteY1" fmla="*/ 1425 h 10059"/>
              <a:gd name="connsiteX2" fmla="*/ 5015 w 10000"/>
              <a:gd name="connsiteY2" fmla="*/ 1425 h 10059"/>
              <a:gd name="connsiteX3" fmla="*/ 7522 w 10000"/>
              <a:gd name="connsiteY3" fmla="*/ 477 h 10059"/>
              <a:gd name="connsiteX4" fmla="*/ 10000 w 10000"/>
              <a:gd name="connsiteY4" fmla="*/ 10000 h 10059"/>
              <a:gd name="connsiteX5" fmla="*/ 2450 w 10000"/>
              <a:gd name="connsiteY5" fmla="*/ 10059 h 10059"/>
              <a:gd name="connsiteX6" fmla="*/ 1924 w 10000"/>
              <a:gd name="connsiteY6" fmla="*/ 8122 h 10059"/>
              <a:gd name="connsiteX7" fmla="*/ 0 w 10000"/>
              <a:gd name="connsiteY7" fmla="*/ 1425 h 10059"/>
              <a:gd name="connsiteX0" fmla="*/ 0 w 10000"/>
              <a:gd name="connsiteY0" fmla="*/ 1425 h 10059"/>
              <a:gd name="connsiteX1" fmla="*/ 2220 w 10000"/>
              <a:gd name="connsiteY1" fmla="*/ 1425 h 10059"/>
              <a:gd name="connsiteX2" fmla="*/ 5015 w 10000"/>
              <a:gd name="connsiteY2" fmla="*/ 1425 h 10059"/>
              <a:gd name="connsiteX3" fmla="*/ 7522 w 10000"/>
              <a:gd name="connsiteY3" fmla="*/ 477 h 10059"/>
              <a:gd name="connsiteX4" fmla="*/ 10000 w 10000"/>
              <a:gd name="connsiteY4" fmla="*/ 10000 h 10059"/>
              <a:gd name="connsiteX5" fmla="*/ 2450 w 10000"/>
              <a:gd name="connsiteY5" fmla="*/ 10059 h 10059"/>
              <a:gd name="connsiteX6" fmla="*/ 1924 w 10000"/>
              <a:gd name="connsiteY6" fmla="*/ 8122 h 10059"/>
              <a:gd name="connsiteX7" fmla="*/ 0 w 10000"/>
              <a:gd name="connsiteY7" fmla="*/ 1425 h 10059"/>
              <a:gd name="connsiteX0" fmla="*/ 0 w 10000"/>
              <a:gd name="connsiteY0" fmla="*/ 1425 h 10059"/>
              <a:gd name="connsiteX1" fmla="*/ 2220 w 10000"/>
              <a:gd name="connsiteY1" fmla="*/ 1425 h 10059"/>
              <a:gd name="connsiteX2" fmla="*/ 5015 w 10000"/>
              <a:gd name="connsiteY2" fmla="*/ 1425 h 10059"/>
              <a:gd name="connsiteX3" fmla="*/ 7522 w 10000"/>
              <a:gd name="connsiteY3" fmla="*/ 477 h 10059"/>
              <a:gd name="connsiteX4" fmla="*/ 10000 w 10000"/>
              <a:gd name="connsiteY4" fmla="*/ 10000 h 10059"/>
              <a:gd name="connsiteX5" fmla="*/ 2450 w 10000"/>
              <a:gd name="connsiteY5" fmla="*/ 10059 h 10059"/>
              <a:gd name="connsiteX6" fmla="*/ 1924 w 10000"/>
              <a:gd name="connsiteY6" fmla="*/ 8122 h 10059"/>
              <a:gd name="connsiteX7" fmla="*/ 0 w 10000"/>
              <a:gd name="connsiteY7" fmla="*/ 1425 h 10059"/>
              <a:gd name="connsiteX0" fmla="*/ 0 w 10000"/>
              <a:gd name="connsiteY0" fmla="*/ 1425 h 10059"/>
              <a:gd name="connsiteX1" fmla="*/ 2220 w 10000"/>
              <a:gd name="connsiteY1" fmla="*/ 1425 h 10059"/>
              <a:gd name="connsiteX2" fmla="*/ 5015 w 10000"/>
              <a:gd name="connsiteY2" fmla="*/ 1425 h 10059"/>
              <a:gd name="connsiteX3" fmla="*/ 7522 w 10000"/>
              <a:gd name="connsiteY3" fmla="*/ 477 h 10059"/>
              <a:gd name="connsiteX4" fmla="*/ 10000 w 10000"/>
              <a:gd name="connsiteY4" fmla="*/ 10000 h 10059"/>
              <a:gd name="connsiteX5" fmla="*/ 2450 w 10000"/>
              <a:gd name="connsiteY5" fmla="*/ 10059 h 10059"/>
              <a:gd name="connsiteX6" fmla="*/ 1924 w 10000"/>
              <a:gd name="connsiteY6" fmla="*/ 8122 h 10059"/>
              <a:gd name="connsiteX7" fmla="*/ 0 w 10000"/>
              <a:gd name="connsiteY7" fmla="*/ 1425 h 10059"/>
              <a:gd name="connsiteX0" fmla="*/ 0 w 10000"/>
              <a:gd name="connsiteY0" fmla="*/ 1425 h 10000"/>
              <a:gd name="connsiteX1" fmla="*/ 2220 w 10000"/>
              <a:gd name="connsiteY1" fmla="*/ 1425 h 10000"/>
              <a:gd name="connsiteX2" fmla="*/ 5015 w 10000"/>
              <a:gd name="connsiteY2" fmla="*/ 1425 h 10000"/>
              <a:gd name="connsiteX3" fmla="*/ 7522 w 10000"/>
              <a:gd name="connsiteY3" fmla="*/ 477 h 10000"/>
              <a:gd name="connsiteX4" fmla="*/ 10000 w 10000"/>
              <a:gd name="connsiteY4" fmla="*/ 10000 h 10000"/>
              <a:gd name="connsiteX5" fmla="*/ 2360 w 10000"/>
              <a:gd name="connsiteY5" fmla="*/ 9982 h 10000"/>
              <a:gd name="connsiteX6" fmla="*/ 1924 w 10000"/>
              <a:gd name="connsiteY6" fmla="*/ 8122 h 10000"/>
              <a:gd name="connsiteX7" fmla="*/ 0 w 10000"/>
              <a:gd name="connsiteY7" fmla="*/ 1425 h 10000"/>
              <a:gd name="connsiteX0" fmla="*/ 0 w 10000"/>
              <a:gd name="connsiteY0" fmla="*/ 1425 h 10000"/>
              <a:gd name="connsiteX1" fmla="*/ 2220 w 10000"/>
              <a:gd name="connsiteY1" fmla="*/ 1425 h 10000"/>
              <a:gd name="connsiteX2" fmla="*/ 5015 w 10000"/>
              <a:gd name="connsiteY2" fmla="*/ 1425 h 10000"/>
              <a:gd name="connsiteX3" fmla="*/ 7522 w 10000"/>
              <a:gd name="connsiteY3" fmla="*/ 477 h 10000"/>
              <a:gd name="connsiteX4" fmla="*/ 10000 w 10000"/>
              <a:gd name="connsiteY4" fmla="*/ 10000 h 10000"/>
              <a:gd name="connsiteX5" fmla="*/ 2360 w 10000"/>
              <a:gd name="connsiteY5" fmla="*/ 9982 h 10000"/>
              <a:gd name="connsiteX6" fmla="*/ 1924 w 10000"/>
              <a:gd name="connsiteY6" fmla="*/ 8122 h 10000"/>
              <a:gd name="connsiteX7" fmla="*/ 0 w 10000"/>
              <a:gd name="connsiteY7" fmla="*/ 1425 h 10000"/>
              <a:gd name="connsiteX0" fmla="*/ 0 w 10000"/>
              <a:gd name="connsiteY0" fmla="*/ 1425 h 10000"/>
              <a:gd name="connsiteX1" fmla="*/ 2220 w 10000"/>
              <a:gd name="connsiteY1" fmla="*/ 1425 h 10000"/>
              <a:gd name="connsiteX2" fmla="*/ 5015 w 10000"/>
              <a:gd name="connsiteY2" fmla="*/ 1425 h 10000"/>
              <a:gd name="connsiteX3" fmla="*/ 7522 w 10000"/>
              <a:gd name="connsiteY3" fmla="*/ 477 h 10000"/>
              <a:gd name="connsiteX4" fmla="*/ 10000 w 10000"/>
              <a:gd name="connsiteY4" fmla="*/ 10000 h 10000"/>
              <a:gd name="connsiteX5" fmla="*/ 2270 w 10000"/>
              <a:gd name="connsiteY5" fmla="*/ 9982 h 10000"/>
              <a:gd name="connsiteX6" fmla="*/ 1924 w 10000"/>
              <a:gd name="connsiteY6" fmla="*/ 8122 h 10000"/>
              <a:gd name="connsiteX7" fmla="*/ 0 w 10000"/>
              <a:gd name="connsiteY7" fmla="*/ 1425 h 10000"/>
              <a:gd name="connsiteX0" fmla="*/ 0 w 10000"/>
              <a:gd name="connsiteY0" fmla="*/ 1425 h 10000"/>
              <a:gd name="connsiteX1" fmla="*/ 2220 w 10000"/>
              <a:gd name="connsiteY1" fmla="*/ 1425 h 10000"/>
              <a:gd name="connsiteX2" fmla="*/ 5015 w 10000"/>
              <a:gd name="connsiteY2" fmla="*/ 1425 h 10000"/>
              <a:gd name="connsiteX3" fmla="*/ 7522 w 10000"/>
              <a:gd name="connsiteY3" fmla="*/ 477 h 10000"/>
              <a:gd name="connsiteX4" fmla="*/ 10000 w 10000"/>
              <a:gd name="connsiteY4" fmla="*/ 10000 h 10000"/>
              <a:gd name="connsiteX5" fmla="*/ 2270 w 10000"/>
              <a:gd name="connsiteY5" fmla="*/ 9982 h 10000"/>
              <a:gd name="connsiteX6" fmla="*/ 1409 w 10000"/>
              <a:gd name="connsiteY6" fmla="*/ 6996 h 10000"/>
              <a:gd name="connsiteX7" fmla="*/ 0 w 10000"/>
              <a:gd name="connsiteY7" fmla="*/ 1425 h 10000"/>
              <a:gd name="connsiteX0" fmla="*/ 0 w 10000"/>
              <a:gd name="connsiteY0" fmla="*/ 1425 h 10000"/>
              <a:gd name="connsiteX1" fmla="*/ 2220 w 10000"/>
              <a:gd name="connsiteY1" fmla="*/ 1425 h 10000"/>
              <a:gd name="connsiteX2" fmla="*/ 5015 w 10000"/>
              <a:gd name="connsiteY2" fmla="*/ 1425 h 10000"/>
              <a:gd name="connsiteX3" fmla="*/ 7522 w 10000"/>
              <a:gd name="connsiteY3" fmla="*/ 477 h 10000"/>
              <a:gd name="connsiteX4" fmla="*/ 10000 w 10000"/>
              <a:gd name="connsiteY4" fmla="*/ 10000 h 10000"/>
              <a:gd name="connsiteX5" fmla="*/ 2270 w 10000"/>
              <a:gd name="connsiteY5" fmla="*/ 9982 h 10000"/>
              <a:gd name="connsiteX6" fmla="*/ 1409 w 10000"/>
              <a:gd name="connsiteY6" fmla="*/ 6996 h 10000"/>
              <a:gd name="connsiteX7" fmla="*/ 0 w 10000"/>
              <a:gd name="connsiteY7" fmla="*/ 1425 h 10000"/>
              <a:gd name="connsiteX0" fmla="*/ 0 w 10000"/>
              <a:gd name="connsiteY0" fmla="*/ 1425 h 10000"/>
              <a:gd name="connsiteX1" fmla="*/ 2220 w 10000"/>
              <a:gd name="connsiteY1" fmla="*/ 1425 h 10000"/>
              <a:gd name="connsiteX2" fmla="*/ 5015 w 10000"/>
              <a:gd name="connsiteY2" fmla="*/ 1425 h 10000"/>
              <a:gd name="connsiteX3" fmla="*/ 7522 w 10000"/>
              <a:gd name="connsiteY3" fmla="*/ 477 h 10000"/>
              <a:gd name="connsiteX4" fmla="*/ 10000 w 10000"/>
              <a:gd name="connsiteY4" fmla="*/ 10000 h 10000"/>
              <a:gd name="connsiteX5" fmla="*/ 2270 w 10000"/>
              <a:gd name="connsiteY5" fmla="*/ 9982 h 10000"/>
              <a:gd name="connsiteX6" fmla="*/ 1409 w 10000"/>
              <a:gd name="connsiteY6" fmla="*/ 6996 h 10000"/>
              <a:gd name="connsiteX7" fmla="*/ 0 w 10000"/>
              <a:gd name="connsiteY7" fmla="*/ 1425 h 10000"/>
              <a:gd name="connsiteX0" fmla="*/ 0 w 10000"/>
              <a:gd name="connsiteY0" fmla="*/ 1425 h 10000"/>
              <a:gd name="connsiteX1" fmla="*/ 5015 w 10000"/>
              <a:gd name="connsiteY1" fmla="*/ 1425 h 10000"/>
              <a:gd name="connsiteX2" fmla="*/ 7522 w 10000"/>
              <a:gd name="connsiteY2" fmla="*/ 477 h 10000"/>
              <a:gd name="connsiteX3" fmla="*/ 10000 w 10000"/>
              <a:gd name="connsiteY3" fmla="*/ 10000 h 10000"/>
              <a:gd name="connsiteX4" fmla="*/ 2270 w 10000"/>
              <a:gd name="connsiteY4" fmla="*/ 9982 h 10000"/>
              <a:gd name="connsiteX5" fmla="*/ 1409 w 10000"/>
              <a:gd name="connsiteY5" fmla="*/ 6996 h 10000"/>
              <a:gd name="connsiteX6" fmla="*/ 0 w 10000"/>
              <a:gd name="connsiteY6" fmla="*/ 1425 h 10000"/>
              <a:gd name="connsiteX0" fmla="*/ 0 w 10000"/>
              <a:gd name="connsiteY0" fmla="*/ 1580 h 10155"/>
              <a:gd name="connsiteX1" fmla="*/ 7522 w 10000"/>
              <a:gd name="connsiteY1" fmla="*/ 632 h 10155"/>
              <a:gd name="connsiteX2" fmla="*/ 10000 w 10000"/>
              <a:gd name="connsiteY2" fmla="*/ 10155 h 10155"/>
              <a:gd name="connsiteX3" fmla="*/ 2270 w 10000"/>
              <a:gd name="connsiteY3" fmla="*/ 10137 h 10155"/>
              <a:gd name="connsiteX4" fmla="*/ 1409 w 10000"/>
              <a:gd name="connsiteY4" fmla="*/ 7151 h 10155"/>
              <a:gd name="connsiteX5" fmla="*/ 0 w 10000"/>
              <a:gd name="connsiteY5" fmla="*/ 1580 h 10155"/>
              <a:gd name="connsiteX0" fmla="*/ 1159 w 9501"/>
              <a:gd name="connsiteY0" fmla="*/ 1007 h 10538"/>
              <a:gd name="connsiteX1" fmla="*/ 7023 w 9501"/>
              <a:gd name="connsiteY1" fmla="*/ 1015 h 10538"/>
              <a:gd name="connsiteX2" fmla="*/ 9501 w 9501"/>
              <a:gd name="connsiteY2" fmla="*/ 10538 h 10538"/>
              <a:gd name="connsiteX3" fmla="*/ 1771 w 9501"/>
              <a:gd name="connsiteY3" fmla="*/ 10520 h 10538"/>
              <a:gd name="connsiteX4" fmla="*/ 910 w 9501"/>
              <a:gd name="connsiteY4" fmla="*/ 7534 h 10538"/>
              <a:gd name="connsiteX5" fmla="*/ 1159 w 9501"/>
              <a:gd name="connsiteY5" fmla="*/ 1007 h 10538"/>
              <a:gd name="connsiteX0" fmla="*/ 1746 w 10526"/>
              <a:gd name="connsiteY0" fmla="*/ 956 h 10000"/>
              <a:gd name="connsiteX1" fmla="*/ 7918 w 10526"/>
              <a:gd name="connsiteY1" fmla="*/ 963 h 10000"/>
              <a:gd name="connsiteX2" fmla="*/ 10526 w 10526"/>
              <a:gd name="connsiteY2" fmla="*/ 10000 h 10000"/>
              <a:gd name="connsiteX3" fmla="*/ 2390 w 10526"/>
              <a:gd name="connsiteY3" fmla="*/ 9983 h 10000"/>
              <a:gd name="connsiteX4" fmla="*/ 1484 w 10526"/>
              <a:gd name="connsiteY4" fmla="*/ 7149 h 10000"/>
              <a:gd name="connsiteX5" fmla="*/ 1746 w 10526"/>
              <a:gd name="connsiteY5" fmla="*/ 956 h 10000"/>
              <a:gd name="connsiteX0" fmla="*/ 1746 w 10526"/>
              <a:gd name="connsiteY0" fmla="*/ 956 h 10000"/>
              <a:gd name="connsiteX1" fmla="*/ 7918 w 10526"/>
              <a:gd name="connsiteY1" fmla="*/ 963 h 10000"/>
              <a:gd name="connsiteX2" fmla="*/ 10526 w 10526"/>
              <a:gd name="connsiteY2" fmla="*/ 10000 h 10000"/>
              <a:gd name="connsiteX3" fmla="*/ 2390 w 10526"/>
              <a:gd name="connsiteY3" fmla="*/ 9983 h 10000"/>
              <a:gd name="connsiteX4" fmla="*/ 1484 w 10526"/>
              <a:gd name="connsiteY4" fmla="*/ 7149 h 10000"/>
              <a:gd name="connsiteX5" fmla="*/ 1746 w 10526"/>
              <a:gd name="connsiteY5" fmla="*/ 956 h 10000"/>
              <a:gd name="connsiteX0" fmla="*/ 1746 w 10526"/>
              <a:gd name="connsiteY0" fmla="*/ 645 h 9689"/>
              <a:gd name="connsiteX1" fmla="*/ 7918 w 10526"/>
              <a:gd name="connsiteY1" fmla="*/ 652 h 9689"/>
              <a:gd name="connsiteX2" fmla="*/ 10526 w 10526"/>
              <a:gd name="connsiteY2" fmla="*/ 9689 h 9689"/>
              <a:gd name="connsiteX3" fmla="*/ 2390 w 10526"/>
              <a:gd name="connsiteY3" fmla="*/ 9672 h 9689"/>
              <a:gd name="connsiteX4" fmla="*/ 1484 w 10526"/>
              <a:gd name="connsiteY4" fmla="*/ 6838 h 9689"/>
              <a:gd name="connsiteX5" fmla="*/ 1746 w 10526"/>
              <a:gd name="connsiteY5" fmla="*/ 645 h 9689"/>
              <a:gd name="connsiteX0" fmla="*/ 1659 w 10000"/>
              <a:gd name="connsiteY0" fmla="*/ 665 h 9999"/>
              <a:gd name="connsiteX1" fmla="*/ 7522 w 10000"/>
              <a:gd name="connsiteY1" fmla="*/ 672 h 9999"/>
              <a:gd name="connsiteX2" fmla="*/ 10000 w 10000"/>
              <a:gd name="connsiteY2" fmla="*/ 9999 h 9999"/>
              <a:gd name="connsiteX3" fmla="*/ 2271 w 10000"/>
              <a:gd name="connsiteY3" fmla="*/ 9981 h 9999"/>
              <a:gd name="connsiteX4" fmla="*/ 1410 w 10000"/>
              <a:gd name="connsiteY4" fmla="*/ 7056 h 9999"/>
              <a:gd name="connsiteX5" fmla="*/ 1659 w 10000"/>
              <a:gd name="connsiteY5" fmla="*/ 665 h 9999"/>
              <a:gd name="connsiteX0" fmla="*/ 1659 w 10692"/>
              <a:gd name="connsiteY0" fmla="*/ 609 h 9944"/>
              <a:gd name="connsiteX1" fmla="*/ 10099 w 10692"/>
              <a:gd name="connsiteY1" fmla="*/ 692 h 9944"/>
              <a:gd name="connsiteX2" fmla="*/ 10000 w 10692"/>
              <a:gd name="connsiteY2" fmla="*/ 9944 h 9944"/>
              <a:gd name="connsiteX3" fmla="*/ 2271 w 10692"/>
              <a:gd name="connsiteY3" fmla="*/ 9926 h 9944"/>
              <a:gd name="connsiteX4" fmla="*/ 1410 w 10692"/>
              <a:gd name="connsiteY4" fmla="*/ 7001 h 9944"/>
              <a:gd name="connsiteX5" fmla="*/ 1659 w 10692"/>
              <a:gd name="connsiteY5" fmla="*/ 609 h 9944"/>
              <a:gd name="connsiteX0" fmla="*/ 1552 w 9999"/>
              <a:gd name="connsiteY0" fmla="*/ 0 h 9388"/>
              <a:gd name="connsiteX1" fmla="*/ 9445 w 9999"/>
              <a:gd name="connsiteY1" fmla="*/ 84 h 9388"/>
              <a:gd name="connsiteX2" fmla="*/ 9353 w 9999"/>
              <a:gd name="connsiteY2" fmla="*/ 9388 h 9388"/>
              <a:gd name="connsiteX3" fmla="*/ 2124 w 9999"/>
              <a:gd name="connsiteY3" fmla="*/ 9370 h 9388"/>
              <a:gd name="connsiteX4" fmla="*/ 1319 w 9999"/>
              <a:gd name="connsiteY4" fmla="*/ 6428 h 9388"/>
              <a:gd name="connsiteX5" fmla="*/ 1552 w 9999"/>
              <a:gd name="connsiteY5" fmla="*/ 0 h 9388"/>
              <a:gd name="connsiteX0" fmla="*/ 1552 w 9446"/>
              <a:gd name="connsiteY0" fmla="*/ 0 h 10000"/>
              <a:gd name="connsiteX1" fmla="*/ 9446 w 9446"/>
              <a:gd name="connsiteY1" fmla="*/ 89 h 10000"/>
              <a:gd name="connsiteX2" fmla="*/ 9354 w 9446"/>
              <a:gd name="connsiteY2" fmla="*/ 10000 h 10000"/>
              <a:gd name="connsiteX3" fmla="*/ 2124 w 9446"/>
              <a:gd name="connsiteY3" fmla="*/ 9981 h 10000"/>
              <a:gd name="connsiteX4" fmla="*/ 1319 w 9446"/>
              <a:gd name="connsiteY4" fmla="*/ 6847 h 10000"/>
              <a:gd name="connsiteX5" fmla="*/ 1552 w 9446"/>
              <a:gd name="connsiteY5" fmla="*/ 0 h 10000"/>
              <a:gd name="connsiteX0" fmla="*/ 1643 w 9956"/>
              <a:gd name="connsiteY0" fmla="*/ 24 h 10024"/>
              <a:gd name="connsiteX1" fmla="*/ 9956 w 9956"/>
              <a:gd name="connsiteY1" fmla="*/ 0 h 10024"/>
              <a:gd name="connsiteX2" fmla="*/ 9903 w 9956"/>
              <a:gd name="connsiteY2" fmla="*/ 10024 h 10024"/>
              <a:gd name="connsiteX3" fmla="*/ 2249 w 9956"/>
              <a:gd name="connsiteY3" fmla="*/ 10005 h 10024"/>
              <a:gd name="connsiteX4" fmla="*/ 1396 w 9956"/>
              <a:gd name="connsiteY4" fmla="*/ 6871 h 10024"/>
              <a:gd name="connsiteX5" fmla="*/ 1643 w 9956"/>
              <a:gd name="connsiteY5" fmla="*/ 24 h 10024"/>
              <a:gd name="connsiteX0" fmla="*/ 1650 w 10000"/>
              <a:gd name="connsiteY0" fmla="*/ 24 h 10000"/>
              <a:gd name="connsiteX1" fmla="*/ 10000 w 10000"/>
              <a:gd name="connsiteY1" fmla="*/ 0 h 10000"/>
              <a:gd name="connsiteX2" fmla="*/ 9947 w 10000"/>
              <a:gd name="connsiteY2" fmla="*/ 10000 h 10000"/>
              <a:gd name="connsiteX3" fmla="*/ 2259 w 10000"/>
              <a:gd name="connsiteY3" fmla="*/ 9981 h 10000"/>
              <a:gd name="connsiteX4" fmla="*/ 1402 w 10000"/>
              <a:gd name="connsiteY4" fmla="*/ 6855 h 10000"/>
              <a:gd name="connsiteX5" fmla="*/ 1650 w 10000"/>
              <a:gd name="connsiteY5" fmla="*/ 24 h 10000"/>
              <a:gd name="connsiteX0" fmla="*/ 1707 w 9968"/>
              <a:gd name="connsiteY0" fmla="*/ 0 h 10234"/>
              <a:gd name="connsiteX1" fmla="*/ 9968 w 9968"/>
              <a:gd name="connsiteY1" fmla="*/ 234 h 10234"/>
              <a:gd name="connsiteX2" fmla="*/ 9915 w 9968"/>
              <a:gd name="connsiteY2" fmla="*/ 10234 h 10234"/>
              <a:gd name="connsiteX3" fmla="*/ 2227 w 9968"/>
              <a:gd name="connsiteY3" fmla="*/ 10215 h 10234"/>
              <a:gd name="connsiteX4" fmla="*/ 1370 w 9968"/>
              <a:gd name="connsiteY4" fmla="*/ 7089 h 10234"/>
              <a:gd name="connsiteX5" fmla="*/ 1707 w 9968"/>
              <a:gd name="connsiteY5" fmla="*/ 0 h 10234"/>
              <a:gd name="connsiteX0" fmla="*/ 1682 w 10015"/>
              <a:gd name="connsiteY0" fmla="*/ 0 h 9779"/>
              <a:gd name="connsiteX1" fmla="*/ 10015 w 10015"/>
              <a:gd name="connsiteY1" fmla="*/ 8 h 9779"/>
              <a:gd name="connsiteX2" fmla="*/ 9962 w 10015"/>
              <a:gd name="connsiteY2" fmla="*/ 9779 h 9779"/>
              <a:gd name="connsiteX3" fmla="*/ 2249 w 10015"/>
              <a:gd name="connsiteY3" fmla="*/ 9760 h 9779"/>
              <a:gd name="connsiteX4" fmla="*/ 1389 w 10015"/>
              <a:gd name="connsiteY4" fmla="*/ 6706 h 9779"/>
              <a:gd name="connsiteX5" fmla="*/ 1682 w 10015"/>
              <a:gd name="connsiteY5" fmla="*/ 0 h 9779"/>
              <a:gd name="connsiteX0" fmla="*/ 1679 w 10000"/>
              <a:gd name="connsiteY0" fmla="*/ 0 h 10000"/>
              <a:gd name="connsiteX1" fmla="*/ 10000 w 10000"/>
              <a:gd name="connsiteY1" fmla="*/ 8 h 10000"/>
              <a:gd name="connsiteX2" fmla="*/ 9947 w 10000"/>
              <a:gd name="connsiteY2" fmla="*/ 10000 h 10000"/>
              <a:gd name="connsiteX3" fmla="*/ 2224 w 10000"/>
              <a:gd name="connsiteY3" fmla="*/ 9949 h 10000"/>
              <a:gd name="connsiteX4" fmla="*/ 1387 w 10000"/>
              <a:gd name="connsiteY4" fmla="*/ 6858 h 10000"/>
              <a:gd name="connsiteX5" fmla="*/ 1679 w 10000"/>
              <a:gd name="connsiteY5" fmla="*/ 0 h 10000"/>
              <a:gd name="connsiteX0" fmla="*/ 1679 w 10059"/>
              <a:gd name="connsiteY0" fmla="*/ 0 h 9984"/>
              <a:gd name="connsiteX1" fmla="*/ 10000 w 10059"/>
              <a:gd name="connsiteY1" fmla="*/ 8 h 9984"/>
              <a:gd name="connsiteX2" fmla="*/ 10059 w 10059"/>
              <a:gd name="connsiteY2" fmla="*/ 9984 h 9984"/>
              <a:gd name="connsiteX3" fmla="*/ 2224 w 10059"/>
              <a:gd name="connsiteY3" fmla="*/ 9949 h 9984"/>
              <a:gd name="connsiteX4" fmla="*/ 1387 w 10059"/>
              <a:gd name="connsiteY4" fmla="*/ 6858 h 9984"/>
              <a:gd name="connsiteX5" fmla="*/ 1679 w 10059"/>
              <a:gd name="connsiteY5" fmla="*/ 0 h 9984"/>
              <a:gd name="connsiteX0" fmla="*/ 1669 w 10244"/>
              <a:gd name="connsiteY0" fmla="*/ 0 h 10016"/>
              <a:gd name="connsiteX1" fmla="*/ 9941 w 10244"/>
              <a:gd name="connsiteY1" fmla="*/ 8 h 10016"/>
              <a:gd name="connsiteX2" fmla="*/ 10244 w 10244"/>
              <a:gd name="connsiteY2" fmla="*/ 10016 h 10016"/>
              <a:gd name="connsiteX3" fmla="*/ 2211 w 10244"/>
              <a:gd name="connsiteY3" fmla="*/ 9965 h 10016"/>
              <a:gd name="connsiteX4" fmla="*/ 1379 w 10244"/>
              <a:gd name="connsiteY4" fmla="*/ 6869 h 10016"/>
              <a:gd name="connsiteX5" fmla="*/ 1669 w 10244"/>
              <a:gd name="connsiteY5" fmla="*/ 0 h 10016"/>
              <a:gd name="connsiteX0" fmla="*/ 1669 w 9978"/>
              <a:gd name="connsiteY0" fmla="*/ 0 h 9984"/>
              <a:gd name="connsiteX1" fmla="*/ 9941 w 9978"/>
              <a:gd name="connsiteY1" fmla="*/ 8 h 9984"/>
              <a:gd name="connsiteX2" fmla="*/ 9978 w 9978"/>
              <a:gd name="connsiteY2" fmla="*/ 9984 h 9984"/>
              <a:gd name="connsiteX3" fmla="*/ 2211 w 9978"/>
              <a:gd name="connsiteY3" fmla="*/ 9965 h 9984"/>
              <a:gd name="connsiteX4" fmla="*/ 1379 w 9978"/>
              <a:gd name="connsiteY4" fmla="*/ 6869 h 9984"/>
              <a:gd name="connsiteX5" fmla="*/ 1669 w 9978"/>
              <a:gd name="connsiteY5" fmla="*/ 0 h 9984"/>
              <a:gd name="connsiteX0" fmla="*/ 1673 w 10000"/>
              <a:gd name="connsiteY0" fmla="*/ 0 h 10000"/>
              <a:gd name="connsiteX1" fmla="*/ 9963 w 10000"/>
              <a:gd name="connsiteY1" fmla="*/ 8 h 10000"/>
              <a:gd name="connsiteX2" fmla="*/ 10000 w 10000"/>
              <a:gd name="connsiteY2" fmla="*/ 10000 h 10000"/>
              <a:gd name="connsiteX3" fmla="*/ 2216 w 10000"/>
              <a:gd name="connsiteY3" fmla="*/ 9981 h 10000"/>
              <a:gd name="connsiteX4" fmla="*/ 1382 w 10000"/>
              <a:gd name="connsiteY4" fmla="*/ 6880 h 10000"/>
              <a:gd name="connsiteX5" fmla="*/ 1673 w 10000"/>
              <a:gd name="connsiteY5" fmla="*/ 0 h 10000"/>
              <a:gd name="connsiteX0" fmla="*/ 1673 w 10000"/>
              <a:gd name="connsiteY0" fmla="*/ 0 h 10002"/>
              <a:gd name="connsiteX1" fmla="*/ 9963 w 10000"/>
              <a:gd name="connsiteY1" fmla="*/ 8 h 10002"/>
              <a:gd name="connsiteX2" fmla="*/ 10000 w 10000"/>
              <a:gd name="connsiteY2" fmla="*/ 10000 h 10002"/>
              <a:gd name="connsiteX3" fmla="*/ 2216 w 10000"/>
              <a:gd name="connsiteY3" fmla="*/ 10002 h 10002"/>
              <a:gd name="connsiteX4" fmla="*/ 1382 w 10000"/>
              <a:gd name="connsiteY4" fmla="*/ 6880 h 10002"/>
              <a:gd name="connsiteX5" fmla="*/ 1673 w 10000"/>
              <a:gd name="connsiteY5" fmla="*/ 0 h 10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2">
                <a:moveTo>
                  <a:pt x="1673" y="0"/>
                </a:moveTo>
                <a:lnTo>
                  <a:pt x="9963" y="8"/>
                </a:lnTo>
                <a:cubicBezTo>
                  <a:pt x="9964" y="1660"/>
                  <a:pt x="10000" y="9451"/>
                  <a:pt x="10000" y="10000"/>
                </a:cubicBezTo>
                <a:lnTo>
                  <a:pt x="2216" y="10002"/>
                </a:lnTo>
                <a:cubicBezTo>
                  <a:pt x="2330" y="9065"/>
                  <a:pt x="2232" y="8404"/>
                  <a:pt x="1382" y="6880"/>
                </a:cubicBezTo>
                <a:cubicBezTo>
                  <a:pt x="-1046" y="2494"/>
                  <a:pt x="162" y="1705"/>
                  <a:pt x="1673" y="0"/>
                </a:cubicBezTo>
                <a:close/>
              </a:path>
            </a:pathLst>
          </a:custGeom>
          <a:solidFill>
            <a:srgbClr val="CE801C"/>
          </a:solidFill>
        </p:spPr>
        <p:txBody>
          <a:bodyPr/>
          <a:lstStyle/>
          <a:p>
            <a:endParaRPr lang="es-ES_trad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A0BFFD-E82A-DF4A-BFAD-921982BB6C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1234" y="2075674"/>
            <a:ext cx="6219217" cy="23876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D78CC9-E261-874C-807E-F03588E264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234" y="4555349"/>
            <a:ext cx="6219217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582429-6CE8-AC49-8162-9EF65ABB54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1234" y="290065"/>
            <a:ext cx="3211632" cy="1469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440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ción Anaranjada: 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BFE55-5BEC-4C4E-A044-BF93FDAB9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EE912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F13947-BBBE-C04E-AD62-B8F2397149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65C8B017-DC40-C141-BE0D-DE8F8C6E17FC}"/>
              </a:ext>
            </a:extLst>
          </p:cNvPr>
          <p:cNvSpPr/>
          <p:nvPr userDrawn="1"/>
        </p:nvSpPr>
        <p:spPr>
          <a:xfrm flipH="1">
            <a:off x="-12659" y="6333512"/>
            <a:ext cx="12204659" cy="524488"/>
          </a:xfrm>
          <a:custGeom>
            <a:avLst/>
            <a:gdLst>
              <a:gd name="connsiteX0" fmla="*/ 1089562 w 14318616"/>
              <a:gd name="connsiteY0" fmla="*/ 136929 h 575730"/>
              <a:gd name="connsiteX1" fmla="*/ 5312427 w 14318616"/>
              <a:gd name="connsiteY1" fmla="*/ 37177 h 575730"/>
              <a:gd name="connsiteX2" fmla="*/ 9635046 w 14318616"/>
              <a:gd name="connsiteY2" fmla="*/ 269933 h 575730"/>
              <a:gd name="connsiteX3" fmla="*/ 13276020 w 14318616"/>
              <a:gd name="connsiteY3" fmla="*/ 3926 h 575730"/>
              <a:gd name="connsiteX4" fmla="*/ 13259395 w 14318616"/>
              <a:gd name="connsiteY4" fmla="*/ 519315 h 575730"/>
              <a:gd name="connsiteX5" fmla="*/ 1072937 w 14318616"/>
              <a:gd name="connsiteY5" fmla="*/ 519315 h 575730"/>
              <a:gd name="connsiteX6" fmla="*/ 1089562 w 14318616"/>
              <a:gd name="connsiteY6" fmla="*/ 136929 h 575730"/>
              <a:gd name="connsiteX0" fmla="*/ 1089562 w 14318616"/>
              <a:gd name="connsiteY0" fmla="*/ 136929 h 575730"/>
              <a:gd name="connsiteX1" fmla="*/ 5312427 w 14318616"/>
              <a:gd name="connsiteY1" fmla="*/ 37177 h 575730"/>
              <a:gd name="connsiteX2" fmla="*/ 9635046 w 14318616"/>
              <a:gd name="connsiteY2" fmla="*/ 269933 h 575730"/>
              <a:gd name="connsiteX3" fmla="*/ 13276020 w 14318616"/>
              <a:gd name="connsiteY3" fmla="*/ 3926 h 575730"/>
              <a:gd name="connsiteX4" fmla="*/ 13259395 w 14318616"/>
              <a:gd name="connsiteY4" fmla="*/ 519315 h 575730"/>
              <a:gd name="connsiteX5" fmla="*/ 1072937 w 14318616"/>
              <a:gd name="connsiteY5" fmla="*/ 519315 h 575730"/>
              <a:gd name="connsiteX6" fmla="*/ 1089562 w 14318616"/>
              <a:gd name="connsiteY6" fmla="*/ 136929 h 575730"/>
              <a:gd name="connsiteX0" fmla="*/ 910858 w 14139912"/>
              <a:gd name="connsiteY0" fmla="*/ 136929 h 575730"/>
              <a:gd name="connsiteX1" fmla="*/ 5133723 w 14139912"/>
              <a:gd name="connsiteY1" fmla="*/ 37177 h 575730"/>
              <a:gd name="connsiteX2" fmla="*/ 9456342 w 14139912"/>
              <a:gd name="connsiteY2" fmla="*/ 269933 h 575730"/>
              <a:gd name="connsiteX3" fmla="*/ 13097316 w 14139912"/>
              <a:gd name="connsiteY3" fmla="*/ 3926 h 575730"/>
              <a:gd name="connsiteX4" fmla="*/ 13080691 w 14139912"/>
              <a:gd name="connsiteY4" fmla="*/ 519315 h 575730"/>
              <a:gd name="connsiteX5" fmla="*/ 894233 w 14139912"/>
              <a:gd name="connsiteY5" fmla="*/ 519315 h 575730"/>
              <a:gd name="connsiteX6" fmla="*/ 910858 w 14139912"/>
              <a:gd name="connsiteY6" fmla="*/ 136929 h 575730"/>
              <a:gd name="connsiteX0" fmla="*/ 910858 w 14139912"/>
              <a:gd name="connsiteY0" fmla="*/ 136929 h 575730"/>
              <a:gd name="connsiteX1" fmla="*/ 5133723 w 14139912"/>
              <a:gd name="connsiteY1" fmla="*/ 37177 h 575730"/>
              <a:gd name="connsiteX2" fmla="*/ 9456342 w 14139912"/>
              <a:gd name="connsiteY2" fmla="*/ 269933 h 575730"/>
              <a:gd name="connsiteX3" fmla="*/ 13097316 w 14139912"/>
              <a:gd name="connsiteY3" fmla="*/ 3926 h 575730"/>
              <a:gd name="connsiteX4" fmla="*/ 13080691 w 14139912"/>
              <a:gd name="connsiteY4" fmla="*/ 519315 h 575730"/>
              <a:gd name="connsiteX5" fmla="*/ 894233 w 14139912"/>
              <a:gd name="connsiteY5" fmla="*/ 519315 h 575730"/>
              <a:gd name="connsiteX6" fmla="*/ 910858 w 14139912"/>
              <a:gd name="connsiteY6" fmla="*/ 136929 h 575730"/>
              <a:gd name="connsiteX0" fmla="*/ 18762 w 13247816"/>
              <a:gd name="connsiteY0" fmla="*/ 136929 h 575730"/>
              <a:gd name="connsiteX1" fmla="*/ 4241627 w 13247816"/>
              <a:gd name="connsiteY1" fmla="*/ 37177 h 575730"/>
              <a:gd name="connsiteX2" fmla="*/ 8564246 w 13247816"/>
              <a:gd name="connsiteY2" fmla="*/ 269933 h 575730"/>
              <a:gd name="connsiteX3" fmla="*/ 12205220 w 13247816"/>
              <a:gd name="connsiteY3" fmla="*/ 3926 h 575730"/>
              <a:gd name="connsiteX4" fmla="*/ 12188595 w 13247816"/>
              <a:gd name="connsiteY4" fmla="*/ 519315 h 575730"/>
              <a:gd name="connsiteX5" fmla="*/ 2137 w 13247816"/>
              <a:gd name="connsiteY5" fmla="*/ 519315 h 575730"/>
              <a:gd name="connsiteX6" fmla="*/ 18762 w 13247816"/>
              <a:gd name="connsiteY6" fmla="*/ 136929 h 575730"/>
              <a:gd name="connsiteX0" fmla="*/ 18762 w 13247816"/>
              <a:gd name="connsiteY0" fmla="*/ 136929 h 558827"/>
              <a:gd name="connsiteX1" fmla="*/ 4241627 w 13247816"/>
              <a:gd name="connsiteY1" fmla="*/ 37177 h 558827"/>
              <a:gd name="connsiteX2" fmla="*/ 8564246 w 13247816"/>
              <a:gd name="connsiteY2" fmla="*/ 269933 h 558827"/>
              <a:gd name="connsiteX3" fmla="*/ 12205220 w 13247816"/>
              <a:gd name="connsiteY3" fmla="*/ 3926 h 558827"/>
              <a:gd name="connsiteX4" fmla="*/ 12188595 w 13247816"/>
              <a:gd name="connsiteY4" fmla="*/ 519315 h 558827"/>
              <a:gd name="connsiteX5" fmla="*/ 2137 w 13247816"/>
              <a:gd name="connsiteY5" fmla="*/ 519315 h 558827"/>
              <a:gd name="connsiteX6" fmla="*/ 18762 w 13247816"/>
              <a:gd name="connsiteY6" fmla="*/ 136929 h 558827"/>
              <a:gd name="connsiteX0" fmla="*/ 18762 w 13247816"/>
              <a:gd name="connsiteY0" fmla="*/ 136929 h 558827"/>
              <a:gd name="connsiteX1" fmla="*/ 4241627 w 13247816"/>
              <a:gd name="connsiteY1" fmla="*/ 37177 h 558827"/>
              <a:gd name="connsiteX2" fmla="*/ 8564246 w 13247816"/>
              <a:gd name="connsiteY2" fmla="*/ 269933 h 558827"/>
              <a:gd name="connsiteX3" fmla="*/ 12205220 w 13247816"/>
              <a:gd name="connsiteY3" fmla="*/ 3926 h 558827"/>
              <a:gd name="connsiteX4" fmla="*/ 12188595 w 13247816"/>
              <a:gd name="connsiteY4" fmla="*/ 519315 h 558827"/>
              <a:gd name="connsiteX5" fmla="*/ 2137 w 13247816"/>
              <a:gd name="connsiteY5" fmla="*/ 519315 h 558827"/>
              <a:gd name="connsiteX6" fmla="*/ 18762 w 13247816"/>
              <a:gd name="connsiteY6" fmla="*/ 136929 h 558827"/>
              <a:gd name="connsiteX0" fmla="*/ 18762 w 13247816"/>
              <a:gd name="connsiteY0" fmla="*/ 136929 h 519315"/>
              <a:gd name="connsiteX1" fmla="*/ 4241627 w 13247816"/>
              <a:gd name="connsiteY1" fmla="*/ 37177 h 519315"/>
              <a:gd name="connsiteX2" fmla="*/ 8564246 w 13247816"/>
              <a:gd name="connsiteY2" fmla="*/ 269933 h 519315"/>
              <a:gd name="connsiteX3" fmla="*/ 12205220 w 13247816"/>
              <a:gd name="connsiteY3" fmla="*/ 3926 h 519315"/>
              <a:gd name="connsiteX4" fmla="*/ 12188595 w 13247816"/>
              <a:gd name="connsiteY4" fmla="*/ 519315 h 519315"/>
              <a:gd name="connsiteX5" fmla="*/ 2137 w 13247816"/>
              <a:gd name="connsiteY5" fmla="*/ 519315 h 519315"/>
              <a:gd name="connsiteX6" fmla="*/ 18762 w 13247816"/>
              <a:gd name="connsiteY6" fmla="*/ 136929 h 519315"/>
              <a:gd name="connsiteX0" fmla="*/ 18762 w 12473792"/>
              <a:gd name="connsiteY0" fmla="*/ 136929 h 519315"/>
              <a:gd name="connsiteX1" fmla="*/ 4241627 w 12473792"/>
              <a:gd name="connsiteY1" fmla="*/ 37177 h 519315"/>
              <a:gd name="connsiteX2" fmla="*/ 8564246 w 12473792"/>
              <a:gd name="connsiteY2" fmla="*/ 269933 h 519315"/>
              <a:gd name="connsiteX3" fmla="*/ 12205220 w 12473792"/>
              <a:gd name="connsiteY3" fmla="*/ 3926 h 519315"/>
              <a:gd name="connsiteX4" fmla="*/ 12188595 w 12473792"/>
              <a:gd name="connsiteY4" fmla="*/ 519315 h 519315"/>
              <a:gd name="connsiteX5" fmla="*/ 2137 w 12473792"/>
              <a:gd name="connsiteY5" fmla="*/ 519315 h 519315"/>
              <a:gd name="connsiteX6" fmla="*/ 18762 w 12473792"/>
              <a:gd name="connsiteY6" fmla="*/ 136929 h 519315"/>
              <a:gd name="connsiteX0" fmla="*/ 18762 w 12473792"/>
              <a:gd name="connsiteY0" fmla="*/ 136929 h 519315"/>
              <a:gd name="connsiteX1" fmla="*/ 4241627 w 12473792"/>
              <a:gd name="connsiteY1" fmla="*/ 37177 h 519315"/>
              <a:gd name="connsiteX2" fmla="*/ 8564246 w 12473792"/>
              <a:gd name="connsiteY2" fmla="*/ 269933 h 519315"/>
              <a:gd name="connsiteX3" fmla="*/ 12205220 w 12473792"/>
              <a:gd name="connsiteY3" fmla="*/ 3926 h 519315"/>
              <a:gd name="connsiteX4" fmla="*/ 12188595 w 12473792"/>
              <a:gd name="connsiteY4" fmla="*/ 519315 h 519315"/>
              <a:gd name="connsiteX5" fmla="*/ 2137 w 12473792"/>
              <a:gd name="connsiteY5" fmla="*/ 519315 h 519315"/>
              <a:gd name="connsiteX6" fmla="*/ 18762 w 12473792"/>
              <a:gd name="connsiteY6" fmla="*/ 136929 h 519315"/>
              <a:gd name="connsiteX0" fmla="*/ 18762 w 12205220"/>
              <a:gd name="connsiteY0" fmla="*/ 136929 h 519315"/>
              <a:gd name="connsiteX1" fmla="*/ 4241627 w 12205220"/>
              <a:gd name="connsiteY1" fmla="*/ 37177 h 519315"/>
              <a:gd name="connsiteX2" fmla="*/ 8564246 w 12205220"/>
              <a:gd name="connsiteY2" fmla="*/ 269933 h 519315"/>
              <a:gd name="connsiteX3" fmla="*/ 12205220 w 12205220"/>
              <a:gd name="connsiteY3" fmla="*/ 3926 h 519315"/>
              <a:gd name="connsiteX4" fmla="*/ 12188595 w 12205220"/>
              <a:gd name="connsiteY4" fmla="*/ 519315 h 519315"/>
              <a:gd name="connsiteX5" fmla="*/ 2137 w 12205220"/>
              <a:gd name="connsiteY5" fmla="*/ 519315 h 519315"/>
              <a:gd name="connsiteX6" fmla="*/ 18762 w 12205220"/>
              <a:gd name="connsiteY6" fmla="*/ 136929 h 519315"/>
              <a:gd name="connsiteX0" fmla="*/ 18762 w 12205220"/>
              <a:gd name="connsiteY0" fmla="*/ 133003 h 515389"/>
              <a:gd name="connsiteX1" fmla="*/ 4241627 w 12205220"/>
              <a:gd name="connsiteY1" fmla="*/ 33251 h 515389"/>
              <a:gd name="connsiteX2" fmla="*/ 8564246 w 12205220"/>
              <a:gd name="connsiteY2" fmla="*/ 266007 h 515389"/>
              <a:gd name="connsiteX3" fmla="*/ 12205220 w 12205220"/>
              <a:gd name="connsiteY3" fmla="*/ 0 h 515389"/>
              <a:gd name="connsiteX4" fmla="*/ 12188595 w 12205220"/>
              <a:gd name="connsiteY4" fmla="*/ 515389 h 515389"/>
              <a:gd name="connsiteX5" fmla="*/ 2137 w 12205220"/>
              <a:gd name="connsiteY5" fmla="*/ 515389 h 515389"/>
              <a:gd name="connsiteX6" fmla="*/ 18762 w 12205220"/>
              <a:gd name="connsiteY6" fmla="*/ 133003 h 515389"/>
              <a:gd name="connsiteX0" fmla="*/ 18762 w 12224581"/>
              <a:gd name="connsiteY0" fmla="*/ 133003 h 515389"/>
              <a:gd name="connsiteX1" fmla="*/ 4241627 w 12224581"/>
              <a:gd name="connsiteY1" fmla="*/ 33251 h 515389"/>
              <a:gd name="connsiteX2" fmla="*/ 8564246 w 12224581"/>
              <a:gd name="connsiteY2" fmla="*/ 266007 h 515389"/>
              <a:gd name="connsiteX3" fmla="*/ 12205220 w 12224581"/>
              <a:gd name="connsiteY3" fmla="*/ 0 h 515389"/>
              <a:gd name="connsiteX4" fmla="*/ 12218674 w 12224581"/>
              <a:gd name="connsiteY4" fmla="*/ 515389 h 515389"/>
              <a:gd name="connsiteX5" fmla="*/ 2137 w 12224581"/>
              <a:gd name="connsiteY5" fmla="*/ 515389 h 515389"/>
              <a:gd name="connsiteX6" fmla="*/ 18762 w 12224581"/>
              <a:gd name="connsiteY6" fmla="*/ 133003 h 515389"/>
              <a:gd name="connsiteX0" fmla="*/ 18762 w 12218674"/>
              <a:gd name="connsiteY0" fmla="*/ 133003 h 515389"/>
              <a:gd name="connsiteX1" fmla="*/ 4241627 w 12218674"/>
              <a:gd name="connsiteY1" fmla="*/ 33251 h 515389"/>
              <a:gd name="connsiteX2" fmla="*/ 8564246 w 12218674"/>
              <a:gd name="connsiteY2" fmla="*/ 266007 h 515389"/>
              <a:gd name="connsiteX3" fmla="*/ 12205220 w 12218674"/>
              <a:gd name="connsiteY3" fmla="*/ 0 h 515389"/>
              <a:gd name="connsiteX4" fmla="*/ 12218674 w 12218674"/>
              <a:gd name="connsiteY4" fmla="*/ 515389 h 515389"/>
              <a:gd name="connsiteX5" fmla="*/ 2137 w 12218674"/>
              <a:gd name="connsiteY5" fmla="*/ 515389 h 515389"/>
              <a:gd name="connsiteX6" fmla="*/ 18762 w 12218674"/>
              <a:gd name="connsiteY6" fmla="*/ 133003 h 515389"/>
              <a:gd name="connsiteX0" fmla="*/ 18762 w 12218674"/>
              <a:gd name="connsiteY0" fmla="*/ 133003 h 515389"/>
              <a:gd name="connsiteX1" fmla="*/ 4241627 w 12218674"/>
              <a:gd name="connsiteY1" fmla="*/ 33251 h 515389"/>
              <a:gd name="connsiteX2" fmla="*/ 8564246 w 12218674"/>
              <a:gd name="connsiteY2" fmla="*/ 266007 h 515389"/>
              <a:gd name="connsiteX3" fmla="*/ 12211235 w 12218674"/>
              <a:gd name="connsiteY3" fmla="*/ 0 h 515389"/>
              <a:gd name="connsiteX4" fmla="*/ 12218674 w 12218674"/>
              <a:gd name="connsiteY4" fmla="*/ 515389 h 515389"/>
              <a:gd name="connsiteX5" fmla="*/ 2137 w 12218674"/>
              <a:gd name="connsiteY5" fmla="*/ 515389 h 515389"/>
              <a:gd name="connsiteX6" fmla="*/ 18762 w 12218674"/>
              <a:gd name="connsiteY6" fmla="*/ 133003 h 515389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8762 w 12214125"/>
              <a:gd name="connsiteY0" fmla="*/ 133003 h 550791"/>
              <a:gd name="connsiteX1" fmla="*/ 4241627 w 12214125"/>
              <a:gd name="connsiteY1" fmla="*/ 33251 h 550791"/>
              <a:gd name="connsiteX2" fmla="*/ 8564246 w 12214125"/>
              <a:gd name="connsiteY2" fmla="*/ 266007 h 550791"/>
              <a:gd name="connsiteX3" fmla="*/ 12211235 w 12214125"/>
              <a:gd name="connsiteY3" fmla="*/ 0 h 550791"/>
              <a:gd name="connsiteX4" fmla="*/ 12214125 w 12214125"/>
              <a:gd name="connsiteY4" fmla="*/ 510840 h 550791"/>
              <a:gd name="connsiteX5" fmla="*/ 2137 w 12214125"/>
              <a:gd name="connsiteY5" fmla="*/ 515389 h 550791"/>
              <a:gd name="connsiteX6" fmla="*/ 18762 w 12214125"/>
              <a:gd name="connsiteY6" fmla="*/ 133003 h 550791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4472 w 12209835"/>
              <a:gd name="connsiteY0" fmla="*/ 133003 h 519938"/>
              <a:gd name="connsiteX1" fmla="*/ 4237337 w 12209835"/>
              <a:gd name="connsiteY1" fmla="*/ 33251 h 519938"/>
              <a:gd name="connsiteX2" fmla="*/ 8559956 w 12209835"/>
              <a:gd name="connsiteY2" fmla="*/ 266007 h 519938"/>
              <a:gd name="connsiteX3" fmla="*/ 12206945 w 12209835"/>
              <a:gd name="connsiteY3" fmla="*/ 0 h 519938"/>
              <a:gd name="connsiteX4" fmla="*/ 12209835 w 12209835"/>
              <a:gd name="connsiteY4" fmla="*/ 510840 h 519938"/>
              <a:gd name="connsiteX5" fmla="*/ 2397 w 12209835"/>
              <a:gd name="connsiteY5" fmla="*/ 519938 h 519938"/>
              <a:gd name="connsiteX6" fmla="*/ 14472 w 12209835"/>
              <a:gd name="connsiteY6" fmla="*/ 133003 h 519938"/>
              <a:gd name="connsiteX0" fmla="*/ 12075 w 12207438"/>
              <a:gd name="connsiteY0" fmla="*/ 133003 h 519938"/>
              <a:gd name="connsiteX1" fmla="*/ 4234940 w 12207438"/>
              <a:gd name="connsiteY1" fmla="*/ 33251 h 519938"/>
              <a:gd name="connsiteX2" fmla="*/ 8557559 w 12207438"/>
              <a:gd name="connsiteY2" fmla="*/ 266007 h 519938"/>
              <a:gd name="connsiteX3" fmla="*/ 12204548 w 12207438"/>
              <a:gd name="connsiteY3" fmla="*/ 0 h 519938"/>
              <a:gd name="connsiteX4" fmla="*/ 12207438 w 12207438"/>
              <a:gd name="connsiteY4" fmla="*/ 510840 h 519938"/>
              <a:gd name="connsiteX5" fmla="*/ 0 w 12207438"/>
              <a:gd name="connsiteY5" fmla="*/ 519938 h 519938"/>
              <a:gd name="connsiteX6" fmla="*/ 12075 w 12207438"/>
              <a:gd name="connsiteY6" fmla="*/ 133003 h 519938"/>
              <a:gd name="connsiteX0" fmla="*/ 71215 w 12266578"/>
              <a:gd name="connsiteY0" fmla="*/ 133003 h 519938"/>
              <a:gd name="connsiteX1" fmla="*/ 4294080 w 12266578"/>
              <a:gd name="connsiteY1" fmla="*/ 33251 h 519938"/>
              <a:gd name="connsiteX2" fmla="*/ 8616699 w 12266578"/>
              <a:gd name="connsiteY2" fmla="*/ 266007 h 519938"/>
              <a:gd name="connsiteX3" fmla="*/ 12263688 w 12266578"/>
              <a:gd name="connsiteY3" fmla="*/ 0 h 519938"/>
              <a:gd name="connsiteX4" fmla="*/ 12266578 w 12266578"/>
              <a:gd name="connsiteY4" fmla="*/ 510840 h 519938"/>
              <a:gd name="connsiteX5" fmla="*/ 0 w 12266578"/>
              <a:gd name="connsiteY5" fmla="*/ 519938 h 519938"/>
              <a:gd name="connsiteX6" fmla="*/ 71215 w 12266578"/>
              <a:gd name="connsiteY6" fmla="*/ 133003 h 519938"/>
              <a:gd name="connsiteX0" fmla="*/ 2976 w 12198339"/>
              <a:gd name="connsiteY0" fmla="*/ 133003 h 524488"/>
              <a:gd name="connsiteX1" fmla="*/ 4225841 w 12198339"/>
              <a:gd name="connsiteY1" fmla="*/ 33251 h 524488"/>
              <a:gd name="connsiteX2" fmla="*/ 8548460 w 12198339"/>
              <a:gd name="connsiteY2" fmla="*/ 266007 h 524488"/>
              <a:gd name="connsiteX3" fmla="*/ 12195449 w 12198339"/>
              <a:gd name="connsiteY3" fmla="*/ 0 h 524488"/>
              <a:gd name="connsiteX4" fmla="*/ 12198339 w 12198339"/>
              <a:gd name="connsiteY4" fmla="*/ 510840 h 524488"/>
              <a:gd name="connsiteX5" fmla="*/ 0 w 12198339"/>
              <a:gd name="connsiteY5" fmla="*/ 524488 h 524488"/>
              <a:gd name="connsiteX6" fmla="*/ 2976 w 12198339"/>
              <a:gd name="connsiteY6" fmla="*/ 133003 h 524488"/>
              <a:gd name="connsiteX0" fmla="*/ 0 w 12204462"/>
              <a:gd name="connsiteY0" fmla="*/ 137552 h 524488"/>
              <a:gd name="connsiteX1" fmla="*/ 4231964 w 12204462"/>
              <a:gd name="connsiteY1" fmla="*/ 33251 h 524488"/>
              <a:gd name="connsiteX2" fmla="*/ 8554583 w 12204462"/>
              <a:gd name="connsiteY2" fmla="*/ 266007 h 524488"/>
              <a:gd name="connsiteX3" fmla="*/ 12201572 w 12204462"/>
              <a:gd name="connsiteY3" fmla="*/ 0 h 524488"/>
              <a:gd name="connsiteX4" fmla="*/ 12204462 w 12204462"/>
              <a:gd name="connsiteY4" fmla="*/ 510840 h 524488"/>
              <a:gd name="connsiteX5" fmla="*/ 6123 w 12204462"/>
              <a:gd name="connsiteY5" fmla="*/ 524488 h 524488"/>
              <a:gd name="connsiteX6" fmla="*/ 0 w 12204462"/>
              <a:gd name="connsiteY6" fmla="*/ 137552 h 524488"/>
              <a:gd name="connsiteX0" fmla="*/ 26851 w 12231313"/>
              <a:gd name="connsiteY0" fmla="*/ 137552 h 524488"/>
              <a:gd name="connsiteX1" fmla="*/ 4258815 w 12231313"/>
              <a:gd name="connsiteY1" fmla="*/ 33251 h 524488"/>
              <a:gd name="connsiteX2" fmla="*/ 8581434 w 12231313"/>
              <a:gd name="connsiteY2" fmla="*/ 266007 h 524488"/>
              <a:gd name="connsiteX3" fmla="*/ 12228423 w 12231313"/>
              <a:gd name="connsiteY3" fmla="*/ 0 h 524488"/>
              <a:gd name="connsiteX4" fmla="*/ 12231313 w 12231313"/>
              <a:gd name="connsiteY4" fmla="*/ 510840 h 524488"/>
              <a:gd name="connsiteX5" fmla="*/ 32974 w 12231313"/>
              <a:gd name="connsiteY5" fmla="*/ 524488 h 524488"/>
              <a:gd name="connsiteX6" fmla="*/ 26851 w 12231313"/>
              <a:gd name="connsiteY6" fmla="*/ 137552 h 524488"/>
              <a:gd name="connsiteX0" fmla="*/ 0 w 12204462"/>
              <a:gd name="connsiteY0" fmla="*/ 137552 h 524488"/>
              <a:gd name="connsiteX1" fmla="*/ 4231964 w 12204462"/>
              <a:gd name="connsiteY1" fmla="*/ 33251 h 524488"/>
              <a:gd name="connsiteX2" fmla="*/ 8554583 w 12204462"/>
              <a:gd name="connsiteY2" fmla="*/ 266007 h 524488"/>
              <a:gd name="connsiteX3" fmla="*/ 12201572 w 12204462"/>
              <a:gd name="connsiteY3" fmla="*/ 0 h 524488"/>
              <a:gd name="connsiteX4" fmla="*/ 12204462 w 12204462"/>
              <a:gd name="connsiteY4" fmla="*/ 510840 h 524488"/>
              <a:gd name="connsiteX5" fmla="*/ 6123 w 12204462"/>
              <a:gd name="connsiteY5" fmla="*/ 524488 h 524488"/>
              <a:gd name="connsiteX6" fmla="*/ 0 w 12204462"/>
              <a:gd name="connsiteY6" fmla="*/ 137552 h 524488"/>
              <a:gd name="connsiteX0" fmla="*/ 0 w 12204462"/>
              <a:gd name="connsiteY0" fmla="*/ 137552 h 524488"/>
              <a:gd name="connsiteX1" fmla="*/ 4231964 w 12204462"/>
              <a:gd name="connsiteY1" fmla="*/ 33251 h 524488"/>
              <a:gd name="connsiteX2" fmla="*/ 8554583 w 12204462"/>
              <a:gd name="connsiteY2" fmla="*/ 266007 h 524488"/>
              <a:gd name="connsiteX3" fmla="*/ 12201572 w 12204462"/>
              <a:gd name="connsiteY3" fmla="*/ 0 h 524488"/>
              <a:gd name="connsiteX4" fmla="*/ 12204462 w 12204462"/>
              <a:gd name="connsiteY4" fmla="*/ 510840 h 524488"/>
              <a:gd name="connsiteX5" fmla="*/ 6123 w 12204462"/>
              <a:gd name="connsiteY5" fmla="*/ 524488 h 524488"/>
              <a:gd name="connsiteX6" fmla="*/ 0 w 12204462"/>
              <a:gd name="connsiteY6" fmla="*/ 137552 h 524488"/>
              <a:gd name="connsiteX0" fmla="*/ 0 w 12204462"/>
              <a:gd name="connsiteY0" fmla="*/ 160298 h 524488"/>
              <a:gd name="connsiteX1" fmla="*/ 4231964 w 12204462"/>
              <a:gd name="connsiteY1" fmla="*/ 33251 h 524488"/>
              <a:gd name="connsiteX2" fmla="*/ 8554583 w 12204462"/>
              <a:gd name="connsiteY2" fmla="*/ 266007 h 524488"/>
              <a:gd name="connsiteX3" fmla="*/ 12201572 w 12204462"/>
              <a:gd name="connsiteY3" fmla="*/ 0 h 524488"/>
              <a:gd name="connsiteX4" fmla="*/ 12204462 w 12204462"/>
              <a:gd name="connsiteY4" fmla="*/ 510840 h 524488"/>
              <a:gd name="connsiteX5" fmla="*/ 6123 w 12204462"/>
              <a:gd name="connsiteY5" fmla="*/ 524488 h 524488"/>
              <a:gd name="connsiteX6" fmla="*/ 0 w 12204462"/>
              <a:gd name="connsiteY6" fmla="*/ 160298 h 524488"/>
              <a:gd name="connsiteX0" fmla="*/ 197 w 12204659"/>
              <a:gd name="connsiteY0" fmla="*/ 160298 h 524488"/>
              <a:gd name="connsiteX1" fmla="*/ 4232161 w 12204659"/>
              <a:gd name="connsiteY1" fmla="*/ 33251 h 524488"/>
              <a:gd name="connsiteX2" fmla="*/ 8554780 w 12204659"/>
              <a:gd name="connsiteY2" fmla="*/ 266007 h 524488"/>
              <a:gd name="connsiteX3" fmla="*/ 12201769 w 12204659"/>
              <a:gd name="connsiteY3" fmla="*/ 0 h 524488"/>
              <a:gd name="connsiteX4" fmla="*/ 12204659 w 12204659"/>
              <a:gd name="connsiteY4" fmla="*/ 510840 h 524488"/>
              <a:gd name="connsiteX5" fmla="*/ 6320 w 12204659"/>
              <a:gd name="connsiteY5" fmla="*/ 524488 h 524488"/>
              <a:gd name="connsiteX6" fmla="*/ 197 w 12204659"/>
              <a:gd name="connsiteY6" fmla="*/ 160298 h 524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04659" h="524488">
                <a:moveTo>
                  <a:pt x="197" y="160298"/>
                </a:moveTo>
                <a:cubicBezTo>
                  <a:pt x="706779" y="79942"/>
                  <a:pt x="2806397" y="15633"/>
                  <a:pt x="4232161" y="33251"/>
                </a:cubicBezTo>
                <a:cubicBezTo>
                  <a:pt x="5657925" y="50869"/>
                  <a:pt x="7226512" y="271549"/>
                  <a:pt x="8554780" y="266007"/>
                </a:cubicBezTo>
                <a:cubicBezTo>
                  <a:pt x="9883048" y="260465"/>
                  <a:pt x="11573648" y="138909"/>
                  <a:pt x="12201769" y="0"/>
                </a:cubicBezTo>
                <a:cubicBezTo>
                  <a:pt x="12198232" y="222037"/>
                  <a:pt x="12200448" y="300703"/>
                  <a:pt x="12204659" y="510840"/>
                </a:cubicBezTo>
                <a:lnTo>
                  <a:pt x="6320" y="524488"/>
                </a:lnTo>
                <a:cubicBezTo>
                  <a:pt x="4421" y="293856"/>
                  <a:pt x="-1108" y="288563"/>
                  <a:pt x="197" y="160298"/>
                </a:cubicBezTo>
                <a:close/>
              </a:path>
            </a:pathLst>
          </a:custGeom>
          <a:solidFill>
            <a:srgbClr val="CE80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E9AE7244-A577-EC48-BC7D-472AE0A95B70}"/>
              </a:ext>
            </a:extLst>
          </p:cNvPr>
          <p:cNvSpPr/>
          <p:nvPr userDrawn="1"/>
        </p:nvSpPr>
        <p:spPr>
          <a:xfrm>
            <a:off x="-9297" y="6350924"/>
            <a:ext cx="12204659" cy="524488"/>
          </a:xfrm>
          <a:custGeom>
            <a:avLst/>
            <a:gdLst>
              <a:gd name="connsiteX0" fmla="*/ 1089562 w 14318616"/>
              <a:gd name="connsiteY0" fmla="*/ 136929 h 575730"/>
              <a:gd name="connsiteX1" fmla="*/ 5312427 w 14318616"/>
              <a:gd name="connsiteY1" fmla="*/ 37177 h 575730"/>
              <a:gd name="connsiteX2" fmla="*/ 9635046 w 14318616"/>
              <a:gd name="connsiteY2" fmla="*/ 269933 h 575730"/>
              <a:gd name="connsiteX3" fmla="*/ 13276020 w 14318616"/>
              <a:gd name="connsiteY3" fmla="*/ 3926 h 575730"/>
              <a:gd name="connsiteX4" fmla="*/ 13259395 w 14318616"/>
              <a:gd name="connsiteY4" fmla="*/ 519315 h 575730"/>
              <a:gd name="connsiteX5" fmla="*/ 1072937 w 14318616"/>
              <a:gd name="connsiteY5" fmla="*/ 519315 h 575730"/>
              <a:gd name="connsiteX6" fmla="*/ 1089562 w 14318616"/>
              <a:gd name="connsiteY6" fmla="*/ 136929 h 575730"/>
              <a:gd name="connsiteX0" fmla="*/ 1089562 w 14318616"/>
              <a:gd name="connsiteY0" fmla="*/ 136929 h 575730"/>
              <a:gd name="connsiteX1" fmla="*/ 5312427 w 14318616"/>
              <a:gd name="connsiteY1" fmla="*/ 37177 h 575730"/>
              <a:gd name="connsiteX2" fmla="*/ 9635046 w 14318616"/>
              <a:gd name="connsiteY2" fmla="*/ 269933 h 575730"/>
              <a:gd name="connsiteX3" fmla="*/ 13276020 w 14318616"/>
              <a:gd name="connsiteY3" fmla="*/ 3926 h 575730"/>
              <a:gd name="connsiteX4" fmla="*/ 13259395 w 14318616"/>
              <a:gd name="connsiteY4" fmla="*/ 519315 h 575730"/>
              <a:gd name="connsiteX5" fmla="*/ 1072937 w 14318616"/>
              <a:gd name="connsiteY5" fmla="*/ 519315 h 575730"/>
              <a:gd name="connsiteX6" fmla="*/ 1089562 w 14318616"/>
              <a:gd name="connsiteY6" fmla="*/ 136929 h 575730"/>
              <a:gd name="connsiteX0" fmla="*/ 910858 w 14139912"/>
              <a:gd name="connsiteY0" fmla="*/ 136929 h 575730"/>
              <a:gd name="connsiteX1" fmla="*/ 5133723 w 14139912"/>
              <a:gd name="connsiteY1" fmla="*/ 37177 h 575730"/>
              <a:gd name="connsiteX2" fmla="*/ 9456342 w 14139912"/>
              <a:gd name="connsiteY2" fmla="*/ 269933 h 575730"/>
              <a:gd name="connsiteX3" fmla="*/ 13097316 w 14139912"/>
              <a:gd name="connsiteY3" fmla="*/ 3926 h 575730"/>
              <a:gd name="connsiteX4" fmla="*/ 13080691 w 14139912"/>
              <a:gd name="connsiteY4" fmla="*/ 519315 h 575730"/>
              <a:gd name="connsiteX5" fmla="*/ 894233 w 14139912"/>
              <a:gd name="connsiteY5" fmla="*/ 519315 h 575730"/>
              <a:gd name="connsiteX6" fmla="*/ 910858 w 14139912"/>
              <a:gd name="connsiteY6" fmla="*/ 136929 h 575730"/>
              <a:gd name="connsiteX0" fmla="*/ 910858 w 14139912"/>
              <a:gd name="connsiteY0" fmla="*/ 136929 h 575730"/>
              <a:gd name="connsiteX1" fmla="*/ 5133723 w 14139912"/>
              <a:gd name="connsiteY1" fmla="*/ 37177 h 575730"/>
              <a:gd name="connsiteX2" fmla="*/ 9456342 w 14139912"/>
              <a:gd name="connsiteY2" fmla="*/ 269933 h 575730"/>
              <a:gd name="connsiteX3" fmla="*/ 13097316 w 14139912"/>
              <a:gd name="connsiteY3" fmla="*/ 3926 h 575730"/>
              <a:gd name="connsiteX4" fmla="*/ 13080691 w 14139912"/>
              <a:gd name="connsiteY4" fmla="*/ 519315 h 575730"/>
              <a:gd name="connsiteX5" fmla="*/ 894233 w 14139912"/>
              <a:gd name="connsiteY5" fmla="*/ 519315 h 575730"/>
              <a:gd name="connsiteX6" fmla="*/ 910858 w 14139912"/>
              <a:gd name="connsiteY6" fmla="*/ 136929 h 575730"/>
              <a:gd name="connsiteX0" fmla="*/ 18762 w 13247816"/>
              <a:gd name="connsiteY0" fmla="*/ 136929 h 575730"/>
              <a:gd name="connsiteX1" fmla="*/ 4241627 w 13247816"/>
              <a:gd name="connsiteY1" fmla="*/ 37177 h 575730"/>
              <a:gd name="connsiteX2" fmla="*/ 8564246 w 13247816"/>
              <a:gd name="connsiteY2" fmla="*/ 269933 h 575730"/>
              <a:gd name="connsiteX3" fmla="*/ 12205220 w 13247816"/>
              <a:gd name="connsiteY3" fmla="*/ 3926 h 575730"/>
              <a:gd name="connsiteX4" fmla="*/ 12188595 w 13247816"/>
              <a:gd name="connsiteY4" fmla="*/ 519315 h 575730"/>
              <a:gd name="connsiteX5" fmla="*/ 2137 w 13247816"/>
              <a:gd name="connsiteY5" fmla="*/ 519315 h 575730"/>
              <a:gd name="connsiteX6" fmla="*/ 18762 w 13247816"/>
              <a:gd name="connsiteY6" fmla="*/ 136929 h 575730"/>
              <a:gd name="connsiteX0" fmla="*/ 18762 w 13247816"/>
              <a:gd name="connsiteY0" fmla="*/ 136929 h 558827"/>
              <a:gd name="connsiteX1" fmla="*/ 4241627 w 13247816"/>
              <a:gd name="connsiteY1" fmla="*/ 37177 h 558827"/>
              <a:gd name="connsiteX2" fmla="*/ 8564246 w 13247816"/>
              <a:gd name="connsiteY2" fmla="*/ 269933 h 558827"/>
              <a:gd name="connsiteX3" fmla="*/ 12205220 w 13247816"/>
              <a:gd name="connsiteY3" fmla="*/ 3926 h 558827"/>
              <a:gd name="connsiteX4" fmla="*/ 12188595 w 13247816"/>
              <a:gd name="connsiteY4" fmla="*/ 519315 h 558827"/>
              <a:gd name="connsiteX5" fmla="*/ 2137 w 13247816"/>
              <a:gd name="connsiteY5" fmla="*/ 519315 h 558827"/>
              <a:gd name="connsiteX6" fmla="*/ 18762 w 13247816"/>
              <a:gd name="connsiteY6" fmla="*/ 136929 h 558827"/>
              <a:gd name="connsiteX0" fmla="*/ 18762 w 13247816"/>
              <a:gd name="connsiteY0" fmla="*/ 136929 h 558827"/>
              <a:gd name="connsiteX1" fmla="*/ 4241627 w 13247816"/>
              <a:gd name="connsiteY1" fmla="*/ 37177 h 558827"/>
              <a:gd name="connsiteX2" fmla="*/ 8564246 w 13247816"/>
              <a:gd name="connsiteY2" fmla="*/ 269933 h 558827"/>
              <a:gd name="connsiteX3" fmla="*/ 12205220 w 13247816"/>
              <a:gd name="connsiteY3" fmla="*/ 3926 h 558827"/>
              <a:gd name="connsiteX4" fmla="*/ 12188595 w 13247816"/>
              <a:gd name="connsiteY4" fmla="*/ 519315 h 558827"/>
              <a:gd name="connsiteX5" fmla="*/ 2137 w 13247816"/>
              <a:gd name="connsiteY5" fmla="*/ 519315 h 558827"/>
              <a:gd name="connsiteX6" fmla="*/ 18762 w 13247816"/>
              <a:gd name="connsiteY6" fmla="*/ 136929 h 558827"/>
              <a:gd name="connsiteX0" fmla="*/ 18762 w 13247816"/>
              <a:gd name="connsiteY0" fmla="*/ 136929 h 519315"/>
              <a:gd name="connsiteX1" fmla="*/ 4241627 w 13247816"/>
              <a:gd name="connsiteY1" fmla="*/ 37177 h 519315"/>
              <a:gd name="connsiteX2" fmla="*/ 8564246 w 13247816"/>
              <a:gd name="connsiteY2" fmla="*/ 269933 h 519315"/>
              <a:gd name="connsiteX3" fmla="*/ 12205220 w 13247816"/>
              <a:gd name="connsiteY3" fmla="*/ 3926 h 519315"/>
              <a:gd name="connsiteX4" fmla="*/ 12188595 w 13247816"/>
              <a:gd name="connsiteY4" fmla="*/ 519315 h 519315"/>
              <a:gd name="connsiteX5" fmla="*/ 2137 w 13247816"/>
              <a:gd name="connsiteY5" fmla="*/ 519315 h 519315"/>
              <a:gd name="connsiteX6" fmla="*/ 18762 w 13247816"/>
              <a:gd name="connsiteY6" fmla="*/ 136929 h 519315"/>
              <a:gd name="connsiteX0" fmla="*/ 18762 w 12473792"/>
              <a:gd name="connsiteY0" fmla="*/ 136929 h 519315"/>
              <a:gd name="connsiteX1" fmla="*/ 4241627 w 12473792"/>
              <a:gd name="connsiteY1" fmla="*/ 37177 h 519315"/>
              <a:gd name="connsiteX2" fmla="*/ 8564246 w 12473792"/>
              <a:gd name="connsiteY2" fmla="*/ 269933 h 519315"/>
              <a:gd name="connsiteX3" fmla="*/ 12205220 w 12473792"/>
              <a:gd name="connsiteY3" fmla="*/ 3926 h 519315"/>
              <a:gd name="connsiteX4" fmla="*/ 12188595 w 12473792"/>
              <a:gd name="connsiteY4" fmla="*/ 519315 h 519315"/>
              <a:gd name="connsiteX5" fmla="*/ 2137 w 12473792"/>
              <a:gd name="connsiteY5" fmla="*/ 519315 h 519315"/>
              <a:gd name="connsiteX6" fmla="*/ 18762 w 12473792"/>
              <a:gd name="connsiteY6" fmla="*/ 136929 h 519315"/>
              <a:gd name="connsiteX0" fmla="*/ 18762 w 12473792"/>
              <a:gd name="connsiteY0" fmla="*/ 136929 h 519315"/>
              <a:gd name="connsiteX1" fmla="*/ 4241627 w 12473792"/>
              <a:gd name="connsiteY1" fmla="*/ 37177 h 519315"/>
              <a:gd name="connsiteX2" fmla="*/ 8564246 w 12473792"/>
              <a:gd name="connsiteY2" fmla="*/ 269933 h 519315"/>
              <a:gd name="connsiteX3" fmla="*/ 12205220 w 12473792"/>
              <a:gd name="connsiteY3" fmla="*/ 3926 h 519315"/>
              <a:gd name="connsiteX4" fmla="*/ 12188595 w 12473792"/>
              <a:gd name="connsiteY4" fmla="*/ 519315 h 519315"/>
              <a:gd name="connsiteX5" fmla="*/ 2137 w 12473792"/>
              <a:gd name="connsiteY5" fmla="*/ 519315 h 519315"/>
              <a:gd name="connsiteX6" fmla="*/ 18762 w 12473792"/>
              <a:gd name="connsiteY6" fmla="*/ 136929 h 519315"/>
              <a:gd name="connsiteX0" fmla="*/ 18762 w 12205220"/>
              <a:gd name="connsiteY0" fmla="*/ 136929 h 519315"/>
              <a:gd name="connsiteX1" fmla="*/ 4241627 w 12205220"/>
              <a:gd name="connsiteY1" fmla="*/ 37177 h 519315"/>
              <a:gd name="connsiteX2" fmla="*/ 8564246 w 12205220"/>
              <a:gd name="connsiteY2" fmla="*/ 269933 h 519315"/>
              <a:gd name="connsiteX3" fmla="*/ 12205220 w 12205220"/>
              <a:gd name="connsiteY3" fmla="*/ 3926 h 519315"/>
              <a:gd name="connsiteX4" fmla="*/ 12188595 w 12205220"/>
              <a:gd name="connsiteY4" fmla="*/ 519315 h 519315"/>
              <a:gd name="connsiteX5" fmla="*/ 2137 w 12205220"/>
              <a:gd name="connsiteY5" fmla="*/ 519315 h 519315"/>
              <a:gd name="connsiteX6" fmla="*/ 18762 w 12205220"/>
              <a:gd name="connsiteY6" fmla="*/ 136929 h 519315"/>
              <a:gd name="connsiteX0" fmla="*/ 18762 w 12205220"/>
              <a:gd name="connsiteY0" fmla="*/ 133003 h 515389"/>
              <a:gd name="connsiteX1" fmla="*/ 4241627 w 12205220"/>
              <a:gd name="connsiteY1" fmla="*/ 33251 h 515389"/>
              <a:gd name="connsiteX2" fmla="*/ 8564246 w 12205220"/>
              <a:gd name="connsiteY2" fmla="*/ 266007 h 515389"/>
              <a:gd name="connsiteX3" fmla="*/ 12205220 w 12205220"/>
              <a:gd name="connsiteY3" fmla="*/ 0 h 515389"/>
              <a:gd name="connsiteX4" fmla="*/ 12188595 w 12205220"/>
              <a:gd name="connsiteY4" fmla="*/ 515389 h 515389"/>
              <a:gd name="connsiteX5" fmla="*/ 2137 w 12205220"/>
              <a:gd name="connsiteY5" fmla="*/ 515389 h 515389"/>
              <a:gd name="connsiteX6" fmla="*/ 18762 w 12205220"/>
              <a:gd name="connsiteY6" fmla="*/ 133003 h 515389"/>
              <a:gd name="connsiteX0" fmla="*/ 18762 w 12224581"/>
              <a:gd name="connsiteY0" fmla="*/ 133003 h 515389"/>
              <a:gd name="connsiteX1" fmla="*/ 4241627 w 12224581"/>
              <a:gd name="connsiteY1" fmla="*/ 33251 h 515389"/>
              <a:gd name="connsiteX2" fmla="*/ 8564246 w 12224581"/>
              <a:gd name="connsiteY2" fmla="*/ 266007 h 515389"/>
              <a:gd name="connsiteX3" fmla="*/ 12205220 w 12224581"/>
              <a:gd name="connsiteY3" fmla="*/ 0 h 515389"/>
              <a:gd name="connsiteX4" fmla="*/ 12218674 w 12224581"/>
              <a:gd name="connsiteY4" fmla="*/ 515389 h 515389"/>
              <a:gd name="connsiteX5" fmla="*/ 2137 w 12224581"/>
              <a:gd name="connsiteY5" fmla="*/ 515389 h 515389"/>
              <a:gd name="connsiteX6" fmla="*/ 18762 w 12224581"/>
              <a:gd name="connsiteY6" fmla="*/ 133003 h 515389"/>
              <a:gd name="connsiteX0" fmla="*/ 18762 w 12218674"/>
              <a:gd name="connsiteY0" fmla="*/ 133003 h 515389"/>
              <a:gd name="connsiteX1" fmla="*/ 4241627 w 12218674"/>
              <a:gd name="connsiteY1" fmla="*/ 33251 h 515389"/>
              <a:gd name="connsiteX2" fmla="*/ 8564246 w 12218674"/>
              <a:gd name="connsiteY2" fmla="*/ 266007 h 515389"/>
              <a:gd name="connsiteX3" fmla="*/ 12205220 w 12218674"/>
              <a:gd name="connsiteY3" fmla="*/ 0 h 515389"/>
              <a:gd name="connsiteX4" fmla="*/ 12218674 w 12218674"/>
              <a:gd name="connsiteY4" fmla="*/ 515389 h 515389"/>
              <a:gd name="connsiteX5" fmla="*/ 2137 w 12218674"/>
              <a:gd name="connsiteY5" fmla="*/ 515389 h 515389"/>
              <a:gd name="connsiteX6" fmla="*/ 18762 w 12218674"/>
              <a:gd name="connsiteY6" fmla="*/ 133003 h 515389"/>
              <a:gd name="connsiteX0" fmla="*/ 18762 w 12218674"/>
              <a:gd name="connsiteY0" fmla="*/ 133003 h 515389"/>
              <a:gd name="connsiteX1" fmla="*/ 4241627 w 12218674"/>
              <a:gd name="connsiteY1" fmla="*/ 33251 h 515389"/>
              <a:gd name="connsiteX2" fmla="*/ 8564246 w 12218674"/>
              <a:gd name="connsiteY2" fmla="*/ 266007 h 515389"/>
              <a:gd name="connsiteX3" fmla="*/ 12211235 w 12218674"/>
              <a:gd name="connsiteY3" fmla="*/ 0 h 515389"/>
              <a:gd name="connsiteX4" fmla="*/ 12218674 w 12218674"/>
              <a:gd name="connsiteY4" fmla="*/ 515389 h 515389"/>
              <a:gd name="connsiteX5" fmla="*/ 2137 w 12218674"/>
              <a:gd name="connsiteY5" fmla="*/ 515389 h 515389"/>
              <a:gd name="connsiteX6" fmla="*/ 18762 w 12218674"/>
              <a:gd name="connsiteY6" fmla="*/ 133003 h 515389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8762 w 12214125"/>
              <a:gd name="connsiteY0" fmla="*/ 133003 h 550791"/>
              <a:gd name="connsiteX1" fmla="*/ 4241627 w 12214125"/>
              <a:gd name="connsiteY1" fmla="*/ 33251 h 550791"/>
              <a:gd name="connsiteX2" fmla="*/ 8564246 w 12214125"/>
              <a:gd name="connsiteY2" fmla="*/ 266007 h 550791"/>
              <a:gd name="connsiteX3" fmla="*/ 12211235 w 12214125"/>
              <a:gd name="connsiteY3" fmla="*/ 0 h 550791"/>
              <a:gd name="connsiteX4" fmla="*/ 12214125 w 12214125"/>
              <a:gd name="connsiteY4" fmla="*/ 510840 h 550791"/>
              <a:gd name="connsiteX5" fmla="*/ 2137 w 12214125"/>
              <a:gd name="connsiteY5" fmla="*/ 515389 h 550791"/>
              <a:gd name="connsiteX6" fmla="*/ 18762 w 12214125"/>
              <a:gd name="connsiteY6" fmla="*/ 133003 h 550791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4472 w 12209835"/>
              <a:gd name="connsiteY0" fmla="*/ 133003 h 519938"/>
              <a:gd name="connsiteX1" fmla="*/ 4237337 w 12209835"/>
              <a:gd name="connsiteY1" fmla="*/ 33251 h 519938"/>
              <a:gd name="connsiteX2" fmla="*/ 8559956 w 12209835"/>
              <a:gd name="connsiteY2" fmla="*/ 266007 h 519938"/>
              <a:gd name="connsiteX3" fmla="*/ 12206945 w 12209835"/>
              <a:gd name="connsiteY3" fmla="*/ 0 h 519938"/>
              <a:gd name="connsiteX4" fmla="*/ 12209835 w 12209835"/>
              <a:gd name="connsiteY4" fmla="*/ 510840 h 519938"/>
              <a:gd name="connsiteX5" fmla="*/ 2397 w 12209835"/>
              <a:gd name="connsiteY5" fmla="*/ 519938 h 519938"/>
              <a:gd name="connsiteX6" fmla="*/ 14472 w 12209835"/>
              <a:gd name="connsiteY6" fmla="*/ 133003 h 519938"/>
              <a:gd name="connsiteX0" fmla="*/ 12075 w 12207438"/>
              <a:gd name="connsiteY0" fmla="*/ 133003 h 519938"/>
              <a:gd name="connsiteX1" fmla="*/ 4234940 w 12207438"/>
              <a:gd name="connsiteY1" fmla="*/ 33251 h 519938"/>
              <a:gd name="connsiteX2" fmla="*/ 8557559 w 12207438"/>
              <a:gd name="connsiteY2" fmla="*/ 266007 h 519938"/>
              <a:gd name="connsiteX3" fmla="*/ 12204548 w 12207438"/>
              <a:gd name="connsiteY3" fmla="*/ 0 h 519938"/>
              <a:gd name="connsiteX4" fmla="*/ 12207438 w 12207438"/>
              <a:gd name="connsiteY4" fmla="*/ 510840 h 519938"/>
              <a:gd name="connsiteX5" fmla="*/ 0 w 12207438"/>
              <a:gd name="connsiteY5" fmla="*/ 519938 h 519938"/>
              <a:gd name="connsiteX6" fmla="*/ 12075 w 12207438"/>
              <a:gd name="connsiteY6" fmla="*/ 133003 h 519938"/>
              <a:gd name="connsiteX0" fmla="*/ 71215 w 12266578"/>
              <a:gd name="connsiteY0" fmla="*/ 133003 h 519938"/>
              <a:gd name="connsiteX1" fmla="*/ 4294080 w 12266578"/>
              <a:gd name="connsiteY1" fmla="*/ 33251 h 519938"/>
              <a:gd name="connsiteX2" fmla="*/ 8616699 w 12266578"/>
              <a:gd name="connsiteY2" fmla="*/ 266007 h 519938"/>
              <a:gd name="connsiteX3" fmla="*/ 12263688 w 12266578"/>
              <a:gd name="connsiteY3" fmla="*/ 0 h 519938"/>
              <a:gd name="connsiteX4" fmla="*/ 12266578 w 12266578"/>
              <a:gd name="connsiteY4" fmla="*/ 510840 h 519938"/>
              <a:gd name="connsiteX5" fmla="*/ 0 w 12266578"/>
              <a:gd name="connsiteY5" fmla="*/ 519938 h 519938"/>
              <a:gd name="connsiteX6" fmla="*/ 71215 w 12266578"/>
              <a:gd name="connsiteY6" fmla="*/ 133003 h 519938"/>
              <a:gd name="connsiteX0" fmla="*/ 2976 w 12198339"/>
              <a:gd name="connsiteY0" fmla="*/ 133003 h 524488"/>
              <a:gd name="connsiteX1" fmla="*/ 4225841 w 12198339"/>
              <a:gd name="connsiteY1" fmla="*/ 33251 h 524488"/>
              <a:gd name="connsiteX2" fmla="*/ 8548460 w 12198339"/>
              <a:gd name="connsiteY2" fmla="*/ 266007 h 524488"/>
              <a:gd name="connsiteX3" fmla="*/ 12195449 w 12198339"/>
              <a:gd name="connsiteY3" fmla="*/ 0 h 524488"/>
              <a:gd name="connsiteX4" fmla="*/ 12198339 w 12198339"/>
              <a:gd name="connsiteY4" fmla="*/ 510840 h 524488"/>
              <a:gd name="connsiteX5" fmla="*/ 0 w 12198339"/>
              <a:gd name="connsiteY5" fmla="*/ 524488 h 524488"/>
              <a:gd name="connsiteX6" fmla="*/ 2976 w 12198339"/>
              <a:gd name="connsiteY6" fmla="*/ 133003 h 524488"/>
              <a:gd name="connsiteX0" fmla="*/ 0 w 12204462"/>
              <a:gd name="connsiteY0" fmla="*/ 137552 h 524488"/>
              <a:gd name="connsiteX1" fmla="*/ 4231964 w 12204462"/>
              <a:gd name="connsiteY1" fmla="*/ 33251 h 524488"/>
              <a:gd name="connsiteX2" fmla="*/ 8554583 w 12204462"/>
              <a:gd name="connsiteY2" fmla="*/ 266007 h 524488"/>
              <a:gd name="connsiteX3" fmla="*/ 12201572 w 12204462"/>
              <a:gd name="connsiteY3" fmla="*/ 0 h 524488"/>
              <a:gd name="connsiteX4" fmla="*/ 12204462 w 12204462"/>
              <a:gd name="connsiteY4" fmla="*/ 510840 h 524488"/>
              <a:gd name="connsiteX5" fmla="*/ 6123 w 12204462"/>
              <a:gd name="connsiteY5" fmla="*/ 524488 h 524488"/>
              <a:gd name="connsiteX6" fmla="*/ 0 w 12204462"/>
              <a:gd name="connsiteY6" fmla="*/ 137552 h 524488"/>
              <a:gd name="connsiteX0" fmla="*/ 26851 w 12231313"/>
              <a:gd name="connsiteY0" fmla="*/ 137552 h 524488"/>
              <a:gd name="connsiteX1" fmla="*/ 4258815 w 12231313"/>
              <a:gd name="connsiteY1" fmla="*/ 33251 h 524488"/>
              <a:gd name="connsiteX2" fmla="*/ 8581434 w 12231313"/>
              <a:gd name="connsiteY2" fmla="*/ 266007 h 524488"/>
              <a:gd name="connsiteX3" fmla="*/ 12228423 w 12231313"/>
              <a:gd name="connsiteY3" fmla="*/ 0 h 524488"/>
              <a:gd name="connsiteX4" fmla="*/ 12231313 w 12231313"/>
              <a:gd name="connsiteY4" fmla="*/ 510840 h 524488"/>
              <a:gd name="connsiteX5" fmla="*/ 32974 w 12231313"/>
              <a:gd name="connsiteY5" fmla="*/ 524488 h 524488"/>
              <a:gd name="connsiteX6" fmla="*/ 26851 w 12231313"/>
              <a:gd name="connsiteY6" fmla="*/ 137552 h 524488"/>
              <a:gd name="connsiteX0" fmla="*/ 0 w 12204462"/>
              <a:gd name="connsiteY0" fmla="*/ 137552 h 524488"/>
              <a:gd name="connsiteX1" fmla="*/ 4231964 w 12204462"/>
              <a:gd name="connsiteY1" fmla="*/ 33251 h 524488"/>
              <a:gd name="connsiteX2" fmla="*/ 8554583 w 12204462"/>
              <a:gd name="connsiteY2" fmla="*/ 266007 h 524488"/>
              <a:gd name="connsiteX3" fmla="*/ 12201572 w 12204462"/>
              <a:gd name="connsiteY3" fmla="*/ 0 h 524488"/>
              <a:gd name="connsiteX4" fmla="*/ 12204462 w 12204462"/>
              <a:gd name="connsiteY4" fmla="*/ 510840 h 524488"/>
              <a:gd name="connsiteX5" fmla="*/ 6123 w 12204462"/>
              <a:gd name="connsiteY5" fmla="*/ 524488 h 524488"/>
              <a:gd name="connsiteX6" fmla="*/ 0 w 12204462"/>
              <a:gd name="connsiteY6" fmla="*/ 137552 h 524488"/>
              <a:gd name="connsiteX0" fmla="*/ 0 w 12204462"/>
              <a:gd name="connsiteY0" fmla="*/ 137552 h 524488"/>
              <a:gd name="connsiteX1" fmla="*/ 4231964 w 12204462"/>
              <a:gd name="connsiteY1" fmla="*/ 33251 h 524488"/>
              <a:gd name="connsiteX2" fmla="*/ 8554583 w 12204462"/>
              <a:gd name="connsiteY2" fmla="*/ 266007 h 524488"/>
              <a:gd name="connsiteX3" fmla="*/ 12201572 w 12204462"/>
              <a:gd name="connsiteY3" fmla="*/ 0 h 524488"/>
              <a:gd name="connsiteX4" fmla="*/ 12204462 w 12204462"/>
              <a:gd name="connsiteY4" fmla="*/ 510840 h 524488"/>
              <a:gd name="connsiteX5" fmla="*/ 6123 w 12204462"/>
              <a:gd name="connsiteY5" fmla="*/ 524488 h 524488"/>
              <a:gd name="connsiteX6" fmla="*/ 0 w 12204462"/>
              <a:gd name="connsiteY6" fmla="*/ 137552 h 524488"/>
              <a:gd name="connsiteX0" fmla="*/ 0 w 12204462"/>
              <a:gd name="connsiteY0" fmla="*/ 160298 h 524488"/>
              <a:gd name="connsiteX1" fmla="*/ 4231964 w 12204462"/>
              <a:gd name="connsiteY1" fmla="*/ 33251 h 524488"/>
              <a:gd name="connsiteX2" fmla="*/ 8554583 w 12204462"/>
              <a:gd name="connsiteY2" fmla="*/ 266007 h 524488"/>
              <a:gd name="connsiteX3" fmla="*/ 12201572 w 12204462"/>
              <a:gd name="connsiteY3" fmla="*/ 0 h 524488"/>
              <a:gd name="connsiteX4" fmla="*/ 12204462 w 12204462"/>
              <a:gd name="connsiteY4" fmla="*/ 510840 h 524488"/>
              <a:gd name="connsiteX5" fmla="*/ 6123 w 12204462"/>
              <a:gd name="connsiteY5" fmla="*/ 524488 h 524488"/>
              <a:gd name="connsiteX6" fmla="*/ 0 w 12204462"/>
              <a:gd name="connsiteY6" fmla="*/ 160298 h 524488"/>
              <a:gd name="connsiteX0" fmla="*/ 197 w 12204659"/>
              <a:gd name="connsiteY0" fmla="*/ 160298 h 524488"/>
              <a:gd name="connsiteX1" fmla="*/ 4232161 w 12204659"/>
              <a:gd name="connsiteY1" fmla="*/ 33251 h 524488"/>
              <a:gd name="connsiteX2" fmla="*/ 8554780 w 12204659"/>
              <a:gd name="connsiteY2" fmla="*/ 266007 h 524488"/>
              <a:gd name="connsiteX3" fmla="*/ 12201769 w 12204659"/>
              <a:gd name="connsiteY3" fmla="*/ 0 h 524488"/>
              <a:gd name="connsiteX4" fmla="*/ 12204659 w 12204659"/>
              <a:gd name="connsiteY4" fmla="*/ 510840 h 524488"/>
              <a:gd name="connsiteX5" fmla="*/ 6320 w 12204659"/>
              <a:gd name="connsiteY5" fmla="*/ 524488 h 524488"/>
              <a:gd name="connsiteX6" fmla="*/ 197 w 12204659"/>
              <a:gd name="connsiteY6" fmla="*/ 160298 h 524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04659" h="524488">
                <a:moveTo>
                  <a:pt x="197" y="160298"/>
                </a:moveTo>
                <a:cubicBezTo>
                  <a:pt x="706779" y="79942"/>
                  <a:pt x="2806397" y="15633"/>
                  <a:pt x="4232161" y="33251"/>
                </a:cubicBezTo>
                <a:cubicBezTo>
                  <a:pt x="5657925" y="50869"/>
                  <a:pt x="7226512" y="271549"/>
                  <a:pt x="8554780" y="266007"/>
                </a:cubicBezTo>
                <a:cubicBezTo>
                  <a:pt x="9883048" y="260465"/>
                  <a:pt x="11573648" y="138909"/>
                  <a:pt x="12201769" y="0"/>
                </a:cubicBezTo>
                <a:cubicBezTo>
                  <a:pt x="12198232" y="222037"/>
                  <a:pt x="12200448" y="300703"/>
                  <a:pt x="12204659" y="510840"/>
                </a:cubicBezTo>
                <a:lnTo>
                  <a:pt x="6320" y="524488"/>
                </a:lnTo>
                <a:cubicBezTo>
                  <a:pt x="4421" y="293856"/>
                  <a:pt x="-1108" y="288563"/>
                  <a:pt x="197" y="160298"/>
                </a:cubicBezTo>
                <a:close/>
              </a:path>
            </a:pathLst>
          </a:custGeom>
          <a:solidFill>
            <a:srgbClr val="EE91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3377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Sección Anaranjada: Título y Contenido - 2 Colum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BFE55-5BEC-4C4E-A044-BF93FDAB9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EE912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F13947-BBBE-C04E-AD62-B8F2397149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F7CA54-F8AF-3141-B351-4E4A0605AE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65C8B017-DC40-C141-BE0D-DE8F8C6E17FC}"/>
              </a:ext>
            </a:extLst>
          </p:cNvPr>
          <p:cNvSpPr/>
          <p:nvPr userDrawn="1"/>
        </p:nvSpPr>
        <p:spPr>
          <a:xfrm flipH="1">
            <a:off x="-12659" y="6333512"/>
            <a:ext cx="12204659" cy="524488"/>
          </a:xfrm>
          <a:custGeom>
            <a:avLst/>
            <a:gdLst>
              <a:gd name="connsiteX0" fmla="*/ 1089562 w 14318616"/>
              <a:gd name="connsiteY0" fmla="*/ 136929 h 575730"/>
              <a:gd name="connsiteX1" fmla="*/ 5312427 w 14318616"/>
              <a:gd name="connsiteY1" fmla="*/ 37177 h 575730"/>
              <a:gd name="connsiteX2" fmla="*/ 9635046 w 14318616"/>
              <a:gd name="connsiteY2" fmla="*/ 269933 h 575730"/>
              <a:gd name="connsiteX3" fmla="*/ 13276020 w 14318616"/>
              <a:gd name="connsiteY3" fmla="*/ 3926 h 575730"/>
              <a:gd name="connsiteX4" fmla="*/ 13259395 w 14318616"/>
              <a:gd name="connsiteY4" fmla="*/ 519315 h 575730"/>
              <a:gd name="connsiteX5" fmla="*/ 1072937 w 14318616"/>
              <a:gd name="connsiteY5" fmla="*/ 519315 h 575730"/>
              <a:gd name="connsiteX6" fmla="*/ 1089562 w 14318616"/>
              <a:gd name="connsiteY6" fmla="*/ 136929 h 575730"/>
              <a:gd name="connsiteX0" fmla="*/ 1089562 w 14318616"/>
              <a:gd name="connsiteY0" fmla="*/ 136929 h 575730"/>
              <a:gd name="connsiteX1" fmla="*/ 5312427 w 14318616"/>
              <a:gd name="connsiteY1" fmla="*/ 37177 h 575730"/>
              <a:gd name="connsiteX2" fmla="*/ 9635046 w 14318616"/>
              <a:gd name="connsiteY2" fmla="*/ 269933 h 575730"/>
              <a:gd name="connsiteX3" fmla="*/ 13276020 w 14318616"/>
              <a:gd name="connsiteY3" fmla="*/ 3926 h 575730"/>
              <a:gd name="connsiteX4" fmla="*/ 13259395 w 14318616"/>
              <a:gd name="connsiteY4" fmla="*/ 519315 h 575730"/>
              <a:gd name="connsiteX5" fmla="*/ 1072937 w 14318616"/>
              <a:gd name="connsiteY5" fmla="*/ 519315 h 575730"/>
              <a:gd name="connsiteX6" fmla="*/ 1089562 w 14318616"/>
              <a:gd name="connsiteY6" fmla="*/ 136929 h 575730"/>
              <a:gd name="connsiteX0" fmla="*/ 910858 w 14139912"/>
              <a:gd name="connsiteY0" fmla="*/ 136929 h 575730"/>
              <a:gd name="connsiteX1" fmla="*/ 5133723 w 14139912"/>
              <a:gd name="connsiteY1" fmla="*/ 37177 h 575730"/>
              <a:gd name="connsiteX2" fmla="*/ 9456342 w 14139912"/>
              <a:gd name="connsiteY2" fmla="*/ 269933 h 575730"/>
              <a:gd name="connsiteX3" fmla="*/ 13097316 w 14139912"/>
              <a:gd name="connsiteY3" fmla="*/ 3926 h 575730"/>
              <a:gd name="connsiteX4" fmla="*/ 13080691 w 14139912"/>
              <a:gd name="connsiteY4" fmla="*/ 519315 h 575730"/>
              <a:gd name="connsiteX5" fmla="*/ 894233 w 14139912"/>
              <a:gd name="connsiteY5" fmla="*/ 519315 h 575730"/>
              <a:gd name="connsiteX6" fmla="*/ 910858 w 14139912"/>
              <a:gd name="connsiteY6" fmla="*/ 136929 h 575730"/>
              <a:gd name="connsiteX0" fmla="*/ 910858 w 14139912"/>
              <a:gd name="connsiteY0" fmla="*/ 136929 h 575730"/>
              <a:gd name="connsiteX1" fmla="*/ 5133723 w 14139912"/>
              <a:gd name="connsiteY1" fmla="*/ 37177 h 575730"/>
              <a:gd name="connsiteX2" fmla="*/ 9456342 w 14139912"/>
              <a:gd name="connsiteY2" fmla="*/ 269933 h 575730"/>
              <a:gd name="connsiteX3" fmla="*/ 13097316 w 14139912"/>
              <a:gd name="connsiteY3" fmla="*/ 3926 h 575730"/>
              <a:gd name="connsiteX4" fmla="*/ 13080691 w 14139912"/>
              <a:gd name="connsiteY4" fmla="*/ 519315 h 575730"/>
              <a:gd name="connsiteX5" fmla="*/ 894233 w 14139912"/>
              <a:gd name="connsiteY5" fmla="*/ 519315 h 575730"/>
              <a:gd name="connsiteX6" fmla="*/ 910858 w 14139912"/>
              <a:gd name="connsiteY6" fmla="*/ 136929 h 575730"/>
              <a:gd name="connsiteX0" fmla="*/ 18762 w 13247816"/>
              <a:gd name="connsiteY0" fmla="*/ 136929 h 575730"/>
              <a:gd name="connsiteX1" fmla="*/ 4241627 w 13247816"/>
              <a:gd name="connsiteY1" fmla="*/ 37177 h 575730"/>
              <a:gd name="connsiteX2" fmla="*/ 8564246 w 13247816"/>
              <a:gd name="connsiteY2" fmla="*/ 269933 h 575730"/>
              <a:gd name="connsiteX3" fmla="*/ 12205220 w 13247816"/>
              <a:gd name="connsiteY3" fmla="*/ 3926 h 575730"/>
              <a:gd name="connsiteX4" fmla="*/ 12188595 w 13247816"/>
              <a:gd name="connsiteY4" fmla="*/ 519315 h 575730"/>
              <a:gd name="connsiteX5" fmla="*/ 2137 w 13247816"/>
              <a:gd name="connsiteY5" fmla="*/ 519315 h 575730"/>
              <a:gd name="connsiteX6" fmla="*/ 18762 w 13247816"/>
              <a:gd name="connsiteY6" fmla="*/ 136929 h 575730"/>
              <a:gd name="connsiteX0" fmla="*/ 18762 w 13247816"/>
              <a:gd name="connsiteY0" fmla="*/ 136929 h 558827"/>
              <a:gd name="connsiteX1" fmla="*/ 4241627 w 13247816"/>
              <a:gd name="connsiteY1" fmla="*/ 37177 h 558827"/>
              <a:gd name="connsiteX2" fmla="*/ 8564246 w 13247816"/>
              <a:gd name="connsiteY2" fmla="*/ 269933 h 558827"/>
              <a:gd name="connsiteX3" fmla="*/ 12205220 w 13247816"/>
              <a:gd name="connsiteY3" fmla="*/ 3926 h 558827"/>
              <a:gd name="connsiteX4" fmla="*/ 12188595 w 13247816"/>
              <a:gd name="connsiteY4" fmla="*/ 519315 h 558827"/>
              <a:gd name="connsiteX5" fmla="*/ 2137 w 13247816"/>
              <a:gd name="connsiteY5" fmla="*/ 519315 h 558827"/>
              <a:gd name="connsiteX6" fmla="*/ 18762 w 13247816"/>
              <a:gd name="connsiteY6" fmla="*/ 136929 h 558827"/>
              <a:gd name="connsiteX0" fmla="*/ 18762 w 13247816"/>
              <a:gd name="connsiteY0" fmla="*/ 136929 h 558827"/>
              <a:gd name="connsiteX1" fmla="*/ 4241627 w 13247816"/>
              <a:gd name="connsiteY1" fmla="*/ 37177 h 558827"/>
              <a:gd name="connsiteX2" fmla="*/ 8564246 w 13247816"/>
              <a:gd name="connsiteY2" fmla="*/ 269933 h 558827"/>
              <a:gd name="connsiteX3" fmla="*/ 12205220 w 13247816"/>
              <a:gd name="connsiteY3" fmla="*/ 3926 h 558827"/>
              <a:gd name="connsiteX4" fmla="*/ 12188595 w 13247816"/>
              <a:gd name="connsiteY4" fmla="*/ 519315 h 558827"/>
              <a:gd name="connsiteX5" fmla="*/ 2137 w 13247816"/>
              <a:gd name="connsiteY5" fmla="*/ 519315 h 558827"/>
              <a:gd name="connsiteX6" fmla="*/ 18762 w 13247816"/>
              <a:gd name="connsiteY6" fmla="*/ 136929 h 558827"/>
              <a:gd name="connsiteX0" fmla="*/ 18762 w 13247816"/>
              <a:gd name="connsiteY0" fmla="*/ 136929 h 519315"/>
              <a:gd name="connsiteX1" fmla="*/ 4241627 w 13247816"/>
              <a:gd name="connsiteY1" fmla="*/ 37177 h 519315"/>
              <a:gd name="connsiteX2" fmla="*/ 8564246 w 13247816"/>
              <a:gd name="connsiteY2" fmla="*/ 269933 h 519315"/>
              <a:gd name="connsiteX3" fmla="*/ 12205220 w 13247816"/>
              <a:gd name="connsiteY3" fmla="*/ 3926 h 519315"/>
              <a:gd name="connsiteX4" fmla="*/ 12188595 w 13247816"/>
              <a:gd name="connsiteY4" fmla="*/ 519315 h 519315"/>
              <a:gd name="connsiteX5" fmla="*/ 2137 w 13247816"/>
              <a:gd name="connsiteY5" fmla="*/ 519315 h 519315"/>
              <a:gd name="connsiteX6" fmla="*/ 18762 w 13247816"/>
              <a:gd name="connsiteY6" fmla="*/ 136929 h 519315"/>
              <a:gd name="connsiteX0" fmla="*/ 18762 w 12473792"/>
              <a:gd name="connsiteY0" fmla="*/ 136929 h 519315"/>
              <a:gd name="connsiteX1" fmla="*/ 4241627 w 12473792"/>
              <a:gd name="connsiteY1" fmla="*/ 37177 h 519315"/>
              <a:gd name="connsiteX2" fmla="*/ 8564246 w 12473792"/>
              <a:gd name="connsiteY2" fmla="*/ 269933 h 519315"/>
              <a:gd name="connsiteX3" fmla="*/ 12205220 w 12473792"/>
              <a:gd name="connsiteY3" fmla="*/ 3926 h 519315"/>
              <a:gd name="connsiteX4" fmla="*/ 12188595 w 12473792"/>
              <a:gd name="connsiteY4" fmla="*/ 519315 h 519315"/>
              <a:gd name="connsiteX5" fmla="*/ 2137 w 12473792"/>
              <a:gd name="connsiteY5" fmla="*/ 519315 h 519315"/>
              <a:gd name="connsiteX6" fmla="*/ 18762 w 12473792"/>
              <a:gd name="connsiteY6" fmla="*/ 136929 h 519315"/>
              <a:gd name="connsiteX0" fmla="*/ 18762 w 12473792"/>
              <a:gd name="connsiteY0" fmla="*/ 136929 h 519315"/>
              <a:gd name="connsiteX1" fmla="*/ 4241627 w 12473792"/>
              <a:gd name="connsiteY1" fmla="*/ 37177 h 519315"/>
              <a:gd name="connsiteX2" fmla="*/ 8564246 w 12473792"/>
              <a:gd name="connsiteY2" fmla="*/ 269933 h 519315"/>
              <a:gd name="connsiteX3" fmla="*/ 12205220 w 12473792"/>
              <a:gd name="connsiteY3" fmla="*/ 3926 h 519315"/>
              <a:gd name="connsiteX4" fmla="*/ 12188595 w 12473792"/>
              <a:gd name="connsiteY4" fmla="*/ 519315 h 519315"/>
              <a:gd name="connsiteX5" fmla="*/ 2137 w 12473792"/>
              <a:gd name="connsiteY5" fmla="*/ 519315 h 519315"/>
              <a:gd name="connsiteX6" fmla="*/ 18762 w 12473792"/>
              <a:gd name="connsiteY6" fmla="*/ 136929 h 519315"/>
              <a:gd name="connsiteX0" fmla="*/ 18762 w 12205220"/>
              <a:gd name="connsiteY0" fmla="*/ 136929 h 519315"/>
              <a:gd name="connsiteX1" fmla="*/ 4241627 w 12205220"/>
              <a:gd name="connsiteY1" fmla="*/ 37177 h 519315"/>
              <a:gd name="connsiteX2" fmla="*/ 8564246 w 12205220"/>
              <a:gd name="connsiteY2" fmla="*/ 269933 h 519315"/>
              <a:gd name="connsiteX3" fmla="*/ 12205220 w 12205220"/>
              <a:gd name="connsiteY3" fmla="*/ 3926 h 519315"/>
              <a:gd name="connsiteX4" fmla="*/ 12188595 w 12205220"/>
              <a:gd name="connsiteY4" fmla="*/ 519315 h 519315"/>
              <a:gd name="connsiteX5" fmla="*/ 2137 w 12205220"/>
              <a:gd name="connsiteY5" fmla="*/ 519315 h 519315"/>
              <a:gd name="connsiteX6" fmla="*/ 18762 w 12205220"/>
              <a:gd name="connsiteY6" fmla="*/ 136929 h 519315"/>
              <a:gd name="connsiteX0" fmla="*/ 18762 w 12205220"/>
              <a:gd name="connsiteY0" fmla="*/ 133003 h 515389"/>
              <a:gd name="connsiteX1" fmla="*/ 4241627 w 12205220"/>
              <a:gd name="connsiteY1" fmla="*/ 33251 h 515389"/>
              <a:gd name="connsiteX2" fmla="*/ 8564246 w 12205220"/>
              <a:gd name="connsiteY2" fmla="*/ 266007 h 515389"/>
              <a:gd name="connsiteX3" fmla="*/ 12205220 w 12205220"/>
              <a:gd name="connsiteY3" fmla="*/ 0 h 515389"/>
              <a:gd name="connsiteX4" fmla="*/ 12188595 w 12205220"/>
              <a:gd name="connsiteY4" fmla="*/ 515389 h 515389"/>
              <a:gd name="connsiteX5" fmla="*/ 2137 w 12205220"/>
              <a:gd name="connsiteY5" fmla="*/ 515389 h 515389"/>
              <a:gd name="connsiteX6" fmla="*/ 18762 w 12205220"/>
              <a:gd name="connsiteY6" fmla="*/ 133003 h 515389"/>
              <a:gd name="connsiteX0" fmla="*/ 18762 w 12224581"/>
              <a:gd name="connsiteY0" fmla="*/ 133003 h 515389"/>
              <a:gd name="connsiteX1" fmla="*/ 4241627 w 12224581"/>
              <a:gd name="connsiteY1" fmla="*/ 33251 h 515389"/>
              <a:gd name="connsiteX2" fmla="*/ 8564246 w 12224581"/>
              <a:gd name="connsiteY2" fmla="*/ 266007 h 515389"/>
              <a:gd name="connsiteX3" fmla="*/ 12205220 w 12224581"/>
              <a:gd name="connsiteY3" fmla="*/ 0 h 515389"/>
              <a:gd name="connsiteX4" fmla="*/ 12218674 w 12224581"/>
              <a:gd name="connsiteY4" fmla="*/ 515389 h 515389"/>
              <a:gd name="connsiteX5" fmla="*/ 2137 w 12224581"/>
              <a:gd name="connsiteY5" fmla="*/ 515389 h 515389"/>
              <a:gd name="connsiteX6" fmla="*/ 18762 w 12224581"/>
              <a:gd name="connsiteY6" fmla="*/ 133003 h 515389"/>
              <a:gd name="connsiteX0" fmla="*/ 18762 w 12218674"/>
              <a:gd name="connsiteY0" fmla="*/ 133003 h 515389"/>
              <a:gd name="connsiteX1" fmla="*/ 4241627 w 12218674"/>
              <a:gd name="connsiteY1" fmla="*/ 33251 h 515389"/>
              <a:gd name="connsiteX2" fmla="*/ 8564246 w 12218674"/>
              <a:gd name="connsiteY2" fmla="*/ 266007 h 515389"/>
              <a:gd name="connsiteX3" fmla="*/ 12205220 w 12218674"/>
              <a:gd name="connsiteY3" fmla="*/ 0 h 515389"/>
              <a:gd name="connsiteX4" fmla="*/ 12218674 w 12218674"/>
              <a:gd name="connsiteY4" fmla="*/ 515389 h 515389"/>
              <a:gd name="connsiteX5" fmla="*/ 2137 w 12218674"/>
              <a:gd name="connsiteY5" fmla="*/ 515389 h 515389"/>
              <a:gd name="connsiteX6" fmla="*/ 18762 w 12218674"/>
              <a:gd name="connsiteY6" fmla="*/ 133003 h 515389"/>
              <a:gd name="connsiteX0" fmla="*/ 18762 w 12218674"/>
              <a:gd name="connsiteY0" fmla="*/ 133003 h 515389"/>
              <a:gd name="connsiteX1" fmla="*/ 4241627 w 12218674"/>
              <a:gd name="connsiteY1" fmla="*/ 33251 h 515389"/>
              <a:gd name="connsiteX2" fmla="*/ 8564246 w 12218674"/>
              <a:gd name="connsiteY2" fmla="*/ 266007 h 515389"/>
              <a:gd name="connsiteX3" fmla="*/ 12211235 w 12218674"/>
              <a:gd name="connsiteY3" fmla="*/ 0 h 515389"/>
              <a:gd name="connsiteX4" fmla="*/ 12218674 w 12218674"/>
              <a:gd name="connsiteY4" fmla="*/ 515389 h 515389"/>
              <a:gd name="connsiteX5" fmla="*/ 2137 w 12218674"/>
              <a:gd name="connsiteY5" fmla="*/ 515389 h 515389"/>
              <a:gd name="connsiteX6" fmla="*/ 18762 w 12218674"/>
              <a:gd name="connsiteY6" fmla="*/ 133003 h 515389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8762 w 12214125"/>
              <a:gd name="connsiteY0" fmla="*/ 133003 h 550791"/>
              <a:gd name="connsiteX1" fmla="*/ 4241627 w 12214125"/>
              <a:gd name="connsiteY1" fmla="*/ 33251 h 550791"/>
              <a:gd name="connsiteX2" fmla="*/ 8564246 w 12214125"/>
              <a:gd name="connsiteY2" fmla="*/ 266007 h 550791"/>
              <a:gd name="connsiteX3" fmla="*/ 12211235 w 12214125"/>
              <a:gd name="connsiteY3" fmla="*/ 0 h 550791"/>
              <a:gd name="connsiteX4" fmla="*/ 12214125 w 12214125"/>
              <a:gd name="connsiteY4" fmla="*/ 510840 h 550791"/>
              <a:gd name="connsiteX5" fmla="*/ 2137 w 12214125"/>
              <a:gd name="connsiteY5" fmla="*/ 515389 h 550791"/>
              <a:gd name="connsiteX6" fmla="*/ 18762 w 12214125"/>
              <a:gd name="connsiteY6" fmla="*/ 133003 h 550791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4472 w 12209835"/>
              <a:gd name="connsiteY0" fmla="*/ 133003 h 519938"/>
              <a:gd name="connsiteX1" fmla="*/ 4237337 w 12209835"/>
              <a:gd name="connsiteY1" fmla="*/ 33251 h 519938"/>
              <a:gd name="connsiteX2" fmla="*/ 8559956 w 12209835"/>
              <a:gd name="connsiteY2" fmla="*/ 266007 h 519938"/>
              <a:gd name="connsiteX3" fmla="*/ 12206945 w 12209835"/>
              <a:gd name="connsiteY3" fmla="*/ 0 h 519938"/>
              <a:gd name="connsiteX4" fmla="*/ 12209835 w 12209835"/>
              <a:gd name="connsiteY4" fmla="*/ 510840 h 519938"/>
              <a:gd name="connsiteX5" fmla="*/ 2397 w 12209835"/>
              <a:gd name="connsiteY5" fmla="*/ 519938 h 519938"/>
              <a:gd name="connsiteX6" fmla="*/ 14472 w 12209835"/>
              <a:gd name="connsiteY6" fmla="*/ 133003 h 519938"/>
              <a:gd name="connsiteX0" fmla="*/ 12075 w 12207438"/>
              <a:gd name="connsiteY0" fmla="*/ 133003 h 519938"/>
              <a:gd name="connsiteX1" fmla="*/ 4234940 w 12207438"/>
              <a:gd name="connsiteY1" fmla="*/ 33251 h 519938"/>
              <a:gd name="connsiteX2" fmla="*/ 8557559 w 12207438"/>
              <a:gd name="connsiteY2" fmla="*/ 266007 h 519938"/>
              <a:gd name="connsiteX3" fmla="*/ 12204548 w 12207438"/>
              <a:gd name="connsiteY3" fmla="*/ 0 h 519938"/>
              <a:gd name="connsiteX4" fmla="*/ 12207438 w 12207438"/>
              <a:gd name="connsiteY4" fmla="*/ 510840 h 519938"/>
              <a:gd name="connsiteX5" fmla="*/ 0 w 12207438"/>
              <a:gd name="connsiteY5" fmla="*/ 519938 h 519938"/>
              <a:gd name="connsiteX6" fmla="*/ 12075 w 12207438"/>
              <a:gd name="connsiteY6" fmla="*/ 133003 h 519938"/>
              <a:gd name="connsiteX0" fmla="*/ 71215 w 12266578"/>
              <a:gd name="connsiteY0" fmla="*/ 133003 h 519938"/>
              <a:gd name="connsiteX1" fmla="*/ 4294080 w 12266578"/>
              <a:gd name="connsiteY1" fmla="*/ 33251 h 519938"/>
              <a:gd name="connsiteX2" fmla="*/ 8616699 w 12266578"/>
              <a:gd name="connsiteY2" fmla="*/ 266007 h 519938"/>
              <a:gd name="connsiteX3" fmla="*/ 12263688 w 12266578"/>
              <a:gd name="connsiteY3" fmla="*/ 0 h 519938"/>
              <a:gd name="connsiteX4" fmla="*/ 12266578 w 12266578"/>
              <a:gd name="connsiteY4" fmla="*/ 510840 h 519938"/>
              <a:gd name="connsiteX5" fmla="*/ 0 w 12266578"/>
              <a:gd name="connsiteY5" fmla="*/ 519938 h 519938"/>
              <a:gd name="connsiteX6" fmla="*/ 71215 w 12266578"/>
              <a:gd name="connsiteY6" fmla="*/ 133003 h 519938"/>
              <a:gd name="connsiteX0" fmla="*/ 2976 w 12198339"/>
              <a:gd name="connsiteY0" fmla="*/ 133003 h 524488"/>
              <a:gd name="connsiteX1" fmla="*/ 4225841 w 12198339"/>
              <a:gd name="connsiteY1" fmla="*/ 33251 h 524488"/>
              <a:gd name="connsiteX2" fmla="*/ 8548460 w 12198339"/>
              <a:gd name="connsiteY2" fmla="*/ 266007 h 524488"/>
              <a:gd name="connsiteX3" fmla="*/ 12195449 w 12198339"/>
              <a:gd name="connsiteY3" fmla="*/ 0 h 524488"/>
              <a:gd name="connsiteX4" fmla="*/ 12198339 w 12198339"/>
              <a:gd name="connsiteY4" fmla="*/ 510840 h 524488"/>
              <a:gd name="connsiteX5" fmla="*/ 0 w 12198339"/>
              <a:gd name="connsiteY5" fmla="*/ 524488 h 524488"/>
              <a:gd name="connsiteX6" fmla="*/ 2976 w 12198339"/>
              <a:gd name="connsiteY6" fmla="*/ 133003 h 524488"/>
              <a:gd name="connsiteX0" fmla="*/ 0 w 12204462"/>
              <a:gd name="connsiteY0" fmla="*/ 137552 h 524488"/>
              <a:gd name="connsiteX1" fmla="*/ 4231964 w 12204462"/>
              <a:gd name="connsiteY1" fmla="*/ 33251 h 524488"/>
              <a:gd name="connsiteX2" fmla="*/ 8554583 w 12204462"/>
              <a:gd name="connsiteY2" fmla="*/ 266007 h 524488"/>
              <a:gd name="connsiteX3" fmla="*/ 12201572 w 12204462"/>
              <a:gd name="connsiteY3" fmla="*/ 0 h 524488"/>
              <a:gd name="connsiteX4" fmla="*/ 12204462 w 12204462"/>
              <a:gd name="connsiteY4" fmla="*/ 510840 h 524488"/>
              <a:gd name="connsiteX5" fmla="*/ 6123 w 12204462"/>
              <a:gd name="connsiteY5" fmla="*/ 524488 h 524488"/>
              <a:gd name="connsiteX6" fmla="*/ 0 w 12204462"/>
              <a:gd name="connsiteY6" fmla="*/ 137552 h 524488"/>
              <a:gd name="connsiteX0" fmla="*/ 26851 w 12231313"/>
              <a:gd name="connsiteY0" fmla="*/ 137552 h 524488"/>
              <a:gd name="connsiteX1" fmla="*/ 4258815 w 12231313"/>
              <a:gd name="connsiteY1" fmla="*/ 33251 h 524488"/>
              <a:gd name="connsiteX2" fmla="*/ 8581434 w 12231313"/>
              <a:gd name="connsiteY2" fmla="*/ 266007 h 524488"/>
              <a:gd name="connsiteX3" fmla="*/ 12228423 w 12231313"/>
              <a:gd name="connsiteY3" fmla="*/ 0 h 524488"/>
              <a:gd name="connsiteX4" fmla="*/ 12231313 w 12231313"/>
              <a:gd name="connsiteY4" fmla="*/ 510840 h 524488"/>
              <a:gd name="connsiteX5" fmla="*/ 32974 w 12231313"/>
              <a:gd name="connsiteY5" fmla="*/ 524488 h 524488"/>
              <a:gd name="connsiteX6" fmla="*/ 26851 w 12231313"/>
              <a:gd name="connsiteY6" fmla="*/ 137552 h 524488"/>
              <a:gd name="connsiteX0" fmla="*/ 0 w 12204462"/>
              <a:gd name="connsiteY0" fmla="*/ 137552 h 524488"/>
              <a:gd name="connsiteX1" fmla="*/ 4231964 w 12204462"/>
              <a:gd name="connsiteY1" fmla="*/ 33251 h 524488"/>
              <a:gd name="connsiteX2" fmla="*/ 8554583 w 12204462"/>
              <a:gd name="connsiteY2" fmla="*/ 266007 h 524488"/>
              <a:gd name="connsiteX3" fmla="*/ 12201572 w 12204462"/>
              <a:gd name="connsiteY3" fmla="*/ 0 h 524488"/>
              <a:gd name="connsiteX4" fmla="*/ 12204462 w 12204462"/>
              <a:gd name="connsiteY4" fmla="*/ 510840 h 524488"/>
              <a:gd name="connsiteX5" fmla="*/ 6123 w 12204462"/>
              <a:gd name="connsiteY5" fmla="*/ 524488 h 524488"/>
              <a:gd name="connsiteX6" fmla="*/ 0 w 12204462"/>
              <a:gd name="connsiteY6" fmla="*/ 137552 h 524488"/>
              <a:gd name="connsiteX0" fmla="*/ 0 w 12204462"/>
              <a:gd name="connsiteY0" fmla="*/ 137552 h 524488"/>
              <a:gd name="connsiteX1" fmla="*/ 4231964 w 12204462"/>
              <a:gd name="connsiteY1" fmla="*/ 33251 h 524488"/>
              <a:gd name="connsiteX2" fmla="*/ 8554583 w 12204462"/>
              <a:gd name="connsiteY2" fmla="*/ 266007 h 524488"/>
              <a:gd name="connsiteX3" fmla="*/ 12201572 w 12204462"/>
              <a:gd name="connsiteY3" fmla="*/ 0 h 524488"/>
              <a:gd name="connsiteX4" fmla="*/ 12204462 w 12204462"/>
              <a:gd name="connsiteY4" fmla="*/ 510840 h 524488"/>
              <a:gd name="connsiteX5" fmla="*/ 6123 w 12204462"/>
              <a:gd name="connsiteY5" fmla="*/ 524488 h 524488"/>
              <a:gd name="connsiteX6" fmla="*/ 0 w 12204462"/>
              <a:gd name="connsiteY6" fmla="*/ 137552 h 524488"/>
              <a:gd name="connsiteX0" fmla="*/ 0 w 12204462"/>
              <a:gd name="connsiteY0" fmla="*/ 160298 h 524488"/>
              <a:gd name="connsiteX1" fmla="*/ 4231964 w 12204462"/>
              <a:gd name="connsiteY1" fmla="*/ 33251 h 524488"/>
              <a:gd name="connsiteX2" fmla="*/ 8554583 w 12204462"/>
              <a:gd name="connsiteY2" fmla="*/ 266007 h 524488"/>
              <a:gd name="connsiteX3" fmla="*/ 12201572 w 12204462"/>
              <a:gd name="connsiteY3" fmla="*/ 0 h 524488"/>
              <a:gd name="connsiteX4" fmla="*/ 12204462 w 12204462"/>
              <a:gd name="connsiteY4" fmla="*/ 510840 h 524488"/>
              <a:gd name="connsiteX5" fmla="*/ 6123 w 12204462"/>
              <a:gd name="connsiteY5" fmla="*/ 524488 h 524488"/>
              <a:gd name="connsiteX6" fmla="*/ 0 w 12204462"/>
              <a:gd name="connsiteY6" fmla="*/ 160298 h 524488"/>
              <a:gd name="connsiteX0" fmla="*/ 197 w 12204659"/>
              <a:gd name="connsiteY0" fmla="*/ 160298 h 524488"/>
              <a:gd name="connsiteX1" fmla="*/ 4232161 w 12204659"/>
              <a:gd name="connsiteY1" fmla="*/ 33251 h 524488"/>
              <a:gd name="connsiteX2" fmla="*/ 8554780 w 12204659"/>
              <a:gd name="connsiteY2" fmla="*/ 266007 h 524488"/>
              <a:gd name="connsiteX3" fmla="*/ 12201769 w 12204659"/>
              <a:gd name="connsiteY3" fmla="*/ 0 h 524488"/>
              <a:gd name="connsiteX4" fmla="*/ 12204659 w 12204659"/>
              <a:gd name="connsiteY4" fmla="*/ 510840 h 524488"/>
              <a:gd name="connsiteX5" fmla="*/ 6320 w 12204659"/>
              <a:gd name="connsiteY5" fmla="*/ 524488 h 524488"/>
              <a:gd name="connsiteX6" fmla="*/ 197 w 12204659"/>
              <a:gd name="connsiteY6" fmla="*/ 160298 h 524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04659" h="524488">
                <a:moveTo>
                  <a:pt x="197" y="160298"/>
                </a:moveTo>
                <a:cubicBezTo>
                  <a:pt x="706779" y="79942"/>
                  <a:pt x="2806397" y="15633"/>
                  <a:pt x="4232161" y="33251"/>
                </a:cubicBezTo>
                <a:cubicBezTo>
                  <a:pt x="5657925" y="50869"/>
                  <a:pt x="7226512" y="271549"/>
                  <a:pt x="8554780" y="266007"/>
                </a:cubicBezTo>
                <a:cubicBezTo>
                  <a:pt x="9883048" y="260465"/>
                  <a:pt x="11573648" y="138909"/>
                  <a:pt x="12201769" y="0"/>
                </a:cubicBezTo>
                <a:cubicBezTo>
                  <a:pt x="12198232" y="222037"/>
                  <a:pt x="12200448" y="300703"/>
                  <a:pt x="12204659" y="510840"/>
                </a:cubicBezTo>
                <a:lnTo>
                  <a:pt x="6320" y="524488"/>
                </a:lnTo>
                <a:cubicBezTo>
                  <a:pt x="4421" y="293856"/>
                  <a:pt x="-1108" y="288563"/>
                  <a:pt x="197" y="160298"/>
                </a:cubicBezTo>
                <a:close/>
              </a:path>
            </a:pathLst>
          </a:custGeom>
          <a:solidFill>
            <a:srgbClr val="CE80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E9AE7244-A577-EC48-BC7D-472AE0A95B70}"/>
              </a:ext>
            </a:extLst>
          </p:cNvPr>
          <p:cNvSpPr/>
          <p:nvPr userDrawn="1"/>
        </p:nvSpPr>
        <p:spPr>
          <a:xfrm>
            <a:off x="-9297" y="6350924"/>
            <a:ext cx="12204659" cy="524488"/>
          </a:xfrm>
          <a:custGeom>
            <a:avLst/>
            <a:gdLst>
              <a:gd name="connsiteX0" fmla="*/ 1089562 w 14318616"/>
              <a:gd name="connsiteY0" fmla="*/ 136929 h 575730"/>
              <a:gd name="connsiteX1" fmla="*/ 5312427 w 14318616"/>
              <a:gd name="connsiteY1" fmla="*/ 37177 h 575730"/>
              <a:gd name="connsiteX2" fmla="*/ 9635046 w 14318616"/>
              <a:gd name="connsiteY2" fmla="*/ 269933 h 575730"/>
              <a:gd name="connsiteX3" fmla="*/ 13276020 w 14318616"/>
              <a:gd name="connsiteY3" fmla="*/ 3926 h 575730"/>
              <a:gd name="connsiteX4" fmla="*/ 13259395 w 14318616"/>
              <a:gd name="connsiteY4" fmla="*/ 519315 h 575730"/>
              <a:gd name="connsiteX5" fmla="*/ 1072937 w 14318616"/>
              <a:gd name="connsiteY5" fmla="*/ 519315 h 575730"/>
              <a:gd name="connsiteX6" fmla="*/ 1089562 w 14318616"/>
              <a:gd name="connsiteY6" fmla="*/ 136929 h 575730"/>
              <a:gd name="connsiteX0" fmla="*/ 1089562 w 14318616"/>
              <a:gd name="connsiteY0" fmla="*/ 136929 h 575730"/>
              <a:gd name="connsiteX1" fmla="*/ 5312427 w 14318616"/>
              <a:gd name="connsiteY1" fmla="*/ 37177 h 575730"/>
              <a:gd name="connsiteX2" fmla="*/ 9635046 w 14318616"/>
              <a:gd name="connsiteY2" fmla="*/ 269933 h 575730"/>
              <a:gd name="connsiteX3" fmla="*/ 13276020 w 14318616"/>
              <a:gd name="connsiteY3" fmla="*/ 3926 h 575730"/>
              <a:gd name="connsiteX4" fmla="*/ 13259395 w 14318616"/>
              <a:gd name="connsiteY4" fmla="*/ 519315 h 575730"/>
              <a:gd name="connsiteX5" fmla="*/ 1072937 w 14318616"/>
              <a:gd name="connsiteY5" fmla="*/ 519315 h 575730"/>
              <a:gd name="connsiteX6" fmla="*/ 1089562 w 14318616"/>
              <a:gd name="connsiteY6" fmla="*/ 136929 h 575730"/>
              <a:gd name="connsiteX0" fmla="*/ 910858 w 14139912"/>
              <a:gd name="connsiteY0" fmla="*/ 136929 h 575730"/>
              <a:gd name="connsiteX1" fmla="*/ 5133723 w 14139912"/>
              <a:gd name="connsiteY1" fmla="*/ 37177 h 575730"/>
              <a:gd name="connsiteX2" fmla="*/ 9456342 w 14139912"/>
              <a:gd name="connsiteY2" fmla="*/ 269933 h 575730"/>
              <a:gd name="connsiteX3" fmla="*/ 13097316 w 14139912"/>
              <a:gd name="connsiteY3" fmla="*/ 3926 h 575730"/>
              <a:gd name="connsiteX4" fmla="*/ 13080691 w 14139912"/>
              <a:gd name="connsiteY4" fmla="*/ 519315 h 575730"/>
              <a:gd name="connsiteX5" fmla="*/ 894233 w 14139912"/>
              <a:gd name="connsiteY5" fmla="*/ 519315 h 575730"/>
              <a:gd name="connsiteX6" fmla="*/ 910858 w 14139912"/>
              <a:gd name="connsiteY6" fmla="*/ 136929 h 575730"/>
              <a:gd name="connsiteX0" fmla="*/ 910858 w 14139912"/>
              <a:gd name="connsiteY0" fmla="*/ 136929 h 575730"/>
              <a:gd name="connsiteX1" fmla="*/ 5133723 w 14139912"/>
              <a:gd name="connsiteY1" fmla="*/ 37177 h 575730"/>
              <a:gd name="connsiteX2" fmla="*/ 9456342 w 14139912"/>
              <a:gd name="connsiteY2" fmla="*/ 269933 h 575730"/>
              <a:gd name="connsiteX3" fmla="*/ 13097316 w 14139912"/>
              <a:gd name="connsiteY3" fmla="*/ 3926 h 575730"/>
              <a:gd name="connsiteX4" fmla="*/ 13080691 w 14139912"/>
              <a:gd name="connsiteY4" fmla="*/ 519315 h 575730"/>
              <a:gd name="connsiteX5" fmla="*/ 894233 w 14139912"/>
              <a:gd name="connsiteY5" fmla="*/ 519315 h 575730"/>
              <a:gd name="connsiteX6" fmla="*/ 910858 w 14139912"/>
              <a:gd name="connsiteY6" fmla="*/ 136929 h 575730"/>
              <a:gd name="connsiteX0" fmla="*/ 18762 w 13247816"/>
              <a:gd name="connsiteY0" fmla="*/ 136929 h 575730"/>
              <a:gd name="connsiteX1" fmla="*/ 4241627 w 13247816"/>
              <a:gd name="connsiteY1" fmla="*/ 37177 h 575730"/>
              <a:gd name="connsiteX2" fmla="*/ 8564246 w 13247816"/>
              <a:gd name="connsiteY2" fmla="*/ 269933 h 575730"/>
              <a:gd name="connsiteX3" fmla="*/ 12205220 w 13247816"/>
              <a:gd name="connsiteY3" fmla="*/ 3926 h 575730"/>
              <a:gd name="connsiteX4" fmla="*/ 12188595 w 13247816"/>
              <a:gd name="connsiteY4" fmla="*/ 519315 h 575730"/>
              <a:gd name="connsiteX5" fmla="*/ 2137 w 13247816"/>
              <a:gd name="connsiteY5" fmla="*/ 519315 h 575730"/>
              <a:gd name="connsiteX6" fmla="*/ 18762 w 13247816"/>
              <a:gd name="connsiteY6" fmla="*/ 136929 h 575730"/>
              <a:gd name="connsiteX0" fmla="*/ 18762 w 13247816"/>
              <a:gd name="connsiteY0" fmla="*/ 136929 h 558827"/>
              <a:gd name="connsiteX1" fmla="*/ 4241627 w 13247816"/>
              <a:gd name="connsiteY1" fmla="*/ 37177 h 558827"/>
              <a:gd name="connsiteX2" fmla="*/ 8564246 w 13247816"/>
              <a:gd name="connsiteY2" fmla="*/ 269933 h 558827"/>
              <a:gd name="connsiteX3" fmla="*/ 12205220 w 13247816"/>
              <a:gd name="connsiteY3" fmla="*/ 3926 h 558827"/>
              <a:gd name="connsiteX4" fmla="*/ 12188595 w 13247816"/>
              <a:gd name="connsiteY4" fmla="*/ 519315 h 558827"/>
              <a:gd name="connsiteX5" fmla="*/ 2137 w 13247816"/>
              <a:gd name="connsiteY5" fmla="*/ 519315 h 558827"/>
              <a:gd name="connsiteX6" fmla="*/ 18762 w 13247816"/>
              <a:gd name="connsiteY6" fmla="*/ 136929 h 558827"/>
              <a:gd name="connsiteX0" fmla="*/ 18762 w 13247816"/>
              <a:gd name="connsiteY0" fmla="*/ 136929 h 558827"/>
              <a:gd name="connsiteX1" fmla="*/ 4241627 w 13247816"/>
              <a:gd name="connsiteY1" fmla="*/ 37177 h 558827"/>
              <a:gd name="connsiteX2" fmla="*/ 8564246 w 13247816"/>
              <a:gd name="connsiteY2" fmla="*/ 269933 h 558827"/>
              <a:gd name="connsiteX3" fmla="*/ 12205220 w 13247816"/>
              <a:gd name="connsiteY3" fmla="*/ 3926 h 558827"/>
              <a:gd name="connsiteX4" fmla="*/ 12188595 w 13247816"/>
              <a:gd name="connsiteY4" fmla="*/ 519315 h 558827"/>
              <a:gd name="connsiteX5" fmla="*/ 2137 w 13247816"/>
              <a:gd name="connsiteY5" fmla="*/ 519315 h 558827"/>
              <a:gd name="connsiteX6" fmla="*/ 18762 w 13247816"/>
              <a:gd name="connsiteY6" fmla="*/ 136929 h 558827"/>
              <a:gd name="connsiteX0" fmla="*/ 18762 w 13247816"/>
              <a:gd name="connsiteY0" fmla="*/ 136929 h 519315"/>
              <a:gd name="connsiteX1" fmla="*/ 4241627 w 13247816"/>
              <a:gd name="connsiteY1" fmla="*/ 37177 h 519315"/>
              <a:gd name="connsiteX2" fmla="*/ 8564246 w 13247816"/>
              <a:gd name="connsiteY2" fmla="*/ 269933 h 519315"/>
              <a:gd name="connsiteX3" fmla="*/ 12205220 w 13247816"/>
              <a:gd name="connsiteY3" fmla="*/ 3926 h 519315"/>
              <a:gd name="connsiteX4" fmla="*/ 12188595 w 13247816"/>
              <a:gd name="connsiteY4" fmla="*/ 519315 h 519315"/>
              <a:gd name="connsiteX5" fmla="*/ 2137 w 13247816"/>
              <a:gd name="connsiteY5" fmla="*/ 519315 h 519315"/>
              <a:gd name="connsiteX6" fmla="*/ 18762 w 13247816"/>
              <a:gd name="connsiteY6" fmla="*/ 136929 h 519315"/>
              <a:gd name="connsiteX0" fmla="*/ 18762 w 12473792"/>
              <a:gd name="connsiteY0" fmla="*/ 136929 h 519315"/>
              <a:gd name="connsiteX1" fmla="*/ 4241627 w 12473792"/>
              <a:gd name="connsiteY1" fmla="*/ 37177 h 519315"/>
              <a:gd name="connsiteX2" fmla="*/ 8564246 w 12473792"/>
              <a:gd name="connsiteY2" fmla="*/ 269933 h 519315"/>
              <a:gd name="connsiteX3" fmla="*/ 12205220 w 12473792"/>
              <a:gd name="connsiteY3" fmla="*/ 3926 h 519315"/>
              <a:gd name="connsiteX4" fmla="*/ 12188595 w 12473792"/>
              <a:gd name="connsiteY4" fmla="*/ 519315 h 519315"/>
              <a:gd name="connsiteX5" fmla="*/ 2137 w 12473792"/>
              <a:gd name="connsiteY5" fmla="*/ 519315 h 519315"/>
              <a:gd name="connsiteX6" fmla="*/ 18762 w 12473792"/>
              <a:gd name="connsiteY6" fmla="*/ 136929 h 519315"/>
              <a:gd name="connsiteX0" fmla="*/ 18762 w 12473792"/>
              <a:gd name="connsiteY0" fmla="*/ 136929 h 519315"/>
              <a:gd name="connsiteX1" fmla="*/ 4241627 w 12473792"/>
              <a:gd name="connsiteY1" fmla="*/ 37177 h 519315"/>
              <a:gd name="connsiteX2" fmla="*/ 8564246 w 12473792"/>
              <a:gd name="connsiteY2" fmla="*/ 269933 h 519315"/>
              <a:gd name="connsiteX3" fmla="*/ 12205220 w 12473792"/>
              <a:gd name="connsiteY3" fmla="*/ 3926 h 519315"/>
              <a:gd name="connsiteX4" fmla="*/ 12188595 w 12473792"/>
              <a:gd name="connsiteY4" fmla="*/ 519315 h 519315"/>
              <a:gd name="connsiteX5" fmla="*/ 2137 w 12473792"/>
              <a:gd name="connsiteY5" fmla="*/ 519315 h 519315"/>
              <a:gd name="connsiteX6" fmla="*/ 18762 w 12473792"/>
              <a:gd name="connsiteY6" fmla="*/ 136929 h 519315"/>
              <a:gd name="connsiteX0" fmla="*/ 18762 w 12205220"/>
              <a:gd name="connsiteY0" fmla="*/ 136929 h 519315"/>
              <a:gd name="connsiteX1" fmla="*/ 4241627 w 12205220"/>
              <a:gd name="connsiteY1" fmla="*/ 37177 h 519315"/>
              <a:gd name="connsiteX2" fmla="*/ 8564246 w 12205220"/>
              <a:gd name="connsiteY2" fmla="*/ 269933 h 519315"/>
              <a:gd name="connsiteX3" fmla="*/ 12205220 w 12205220"/>
              <a:gd name="connsiteY3" fmla="*/ 3926 h 519315"/>
              <a:gd name="connsiteX4" fmla="*/ 12188595 w 12205220"/>
              <a:gd name="connsiteY4" fmla="*/ 519315 h 519315"/>
              <a:gd name="connsiteX5" fmla="*/ 2137 w 12205220"/>
              <a:gd name="connsiteY5" fmla="*/ 519315 h 519315"/>
              <a:gd name="connsiteX6" fmla="*/ 18762 w 12205220"/>
              <a:gd name="connsiteY6" fmla="*/ 136929 h 519315"/>
              <a:gd name="connsiteX0" fmla="*/ 18762 w 12205220"/>
              <a:gd name="connsiteY0" fmla="*/ 133003 h 515389"/>
              <a:gd name="connsiteX1" fmla="*/ 4241627 w 12205220"/>
              <a:gd name="connsiteY1" fmla="*/ 33251 h 515389"/>
              <a:gd name="connsiteX2" fmla="*/ 8564246 w 12205220"/>
              <a:gd name="connsiteY2" fmla="*/ 266007 h 515389"/>
              <a:gd name="connsiteX3" fmla="*/ 12205220 w 12205220"/>
              <a:gd name="connsiteY3" fmla="*/ 0 h 515389"/>
              <a:gd name="connsiteX4" fmla="*/ 12188595 w 12205220"/>
              <a:gd name="connsiteY4" fmla="*/ 515389 h 515389"/>
              <a:gd name="connsiteX5" fmla="*/ 2137 w 12205220"/>
              <a:gd name="connsiteY5" fmla="*/ 515389 h 515389"/>
              <a:gd name="connsiteX6" fmla="*/ 18762 w 12205220"/>
              <a:gd name="connsiteY6" fmla="*/ 133003 h 515389"/>
              <a:gd name="connsiteX0" fmla="*/ 18762 w 12224581"/>
              <a:gd name="connsiteY0" fmla="*/ 133003 h 515389"/>
              <a:gd name="connsiteX1" fmla="*/ 4241627 w 12224581"/>
              <a:gd name="connsiteY1" fmla="*/ 33251 h 515389"/>
              <a:gd name="connsiteX2" fmla="*/ 8564246 w 12224581"/>
              <a:gd name="connsiteY2" fmla="*/ 266007 h 515389"/>
              <a:gd name="connsiteX3" fmla="*/ 12205220 w 12224581"/>
              <a:gd name="connsiteY3" fmla="*/ 0 h 515389"/>
              <a:gd name="connsiteX4" fmla="*/ 12218674 w 12224581"/>
              <a:gd name="connsiteY4" fmla="*/ 515389 h 515389"/>
              <a:gd name="connsiteX5" fmla="*/ 2137 w 12224581"/>
              <a:gd name="connsiteY5" fmla="*/ 515389 h 515389"/>
              <a:gd name="connsiteX6" fmla="*/ 18762 w 12224581"/>
              <a:gd name="connsiteY6" fmla="*/ 133003 h 515389"/>
              <a:gd name="connsiteX0" fmla="*/ 18762 w 12218674"/>
              <a:gd name="connsiteY0" fmla="*/ 133003 h 515389"/>
              <a:gd name="connsiteX1" fmla="*/ 4241627 w 12218674"/>
              <a:gd name="connsiteY1" fmla="*/ 33251 h 515389"/>
              <a:gd name="connsiteX2" fmla="*/ 8564246 w 12218674"/>
              <a:gd name="connsiteY2" fmla="*/ 266007 h 515389"/>
              <a:gd name="connsiteX3" fmla="*/ 12205220 w 12218674"/>
              <a:gd name="connsiteY3" fmla="*/ 0 h 515389"/>
              <a:gd name="connsiteX4" fmla="*/ 12218674 w 12218674"/>
              <a:gd name="connsiteY4" fmla="*/ 515389 h 515389"/>
              <a:gd name="connsiteX5" fmla="*/ 2137 w 12218674"/>
              <a:gd name="connsiteY5" fmla="*/ 515389 h 515389"/>
              <a:gd name="connsiteX6" fmla="*/ 18762 w 12218674"/>
              <a:gd name="connsiteY6" fmla="*/ 133003 h 515389"/>
              <a:gd name="connsiteX0" fmla="*/ 18762 w 12218674"/>
              <a:gd name="connsiteY0" fmla="*/ 133003 h 515389"/>
              <a:gd name="connsiteX1" fmla="*/ 4241627 w 12218674"/>
              <a:gd name="connsiteY1" fmla="*/ 33251 h 515389"/>
              <a:gd name="connsiteX2" fmla="*/ 8564246 w 12218674"/>
              <a:gd name="connsiteY2" fmla="*/ 266007 h 515389"/>
              <a:gd name="connsiteX3" fmla="*/ 12211235 w 12218674"/>
              <a:gd name="connsiteY3" fmla="*/ 0 h 515389"/>
              <a:gd name="connsiteX4" fmla="*/ 12218674 w 12218674"/>
              <a:gd name="connsiteY4" fmla="*/ 515389 h 515389"/>
              <a:gd name="connsiteX5" fmla="*/ 2137 w 12218674"/>
              <a:gd name="connsiteY5" fmla="*/ 515389 h 515389"/>
              <a:gd name="connsiteX6" fmla="*/ 18762 w 12218674"/>
              <a:gd name="connsiteY6" fmla="*/ 133003 h 515389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8762 w 12214125"/>
              <a:gd name="connsiteY0" fmla="*/ 133003 h 550791"/>
              <a:gd name="connsiteX1" fmla="*/ 4241627 w 12214125"/>
              <a:gd name="connsiteY1" fmla="*/ 33251 h 550791"/>
              <a:gd name="connsiteX2" fmla="*/ 8564246 w 12214125"/>
              <a:gd name="connsiteY2" fmla="*/ 266007 h 550791"/>
              <a:gd name="connsiteX3" fmla="*/ 12211235 w 12214125"/>
              <a:gd name="connsiteY3" fmla="*/ 0 h 550791"/>
              <a:gd name="connsiteX4" fmla="*/ 12214125 w 12214125"/>
              <a:gd name="connsiteY4" fmla="*/ 510840 h 550791"/>
              <a:gd name="connsiteX5" fmla="*/ 2137 w 12214125"/>
              <a:gd name="connsiteY5" fmla="*/ 515389 h 550791"/>
              <a:gd name="connsiteX6" fmla="*/ 18762 w 12214125"/>
              <a:gd name="connsiteY6" fmla="*/ 133003 h 550791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4472 w 12209835"/>
              <a:gd name="connsiteY0" fmla="*/ 133003 h 519938"/>
              <a:gd name="connsiteX1" fmla="*/ 4237337 w 12209835"/>
              <a:gd name="connsiteY1" fmla="*/ 33251 h 519938"/>
              <a:gd name="connsiteX2" fmla="*/ 8559956 w 12209835"/>
              <a:gd name="connsiteY2" fmla="*/ 266007 h 519938"/>
              <a:gd name="connsiteX3" fmla="*/ 12206945 w 12209835"/>
              <a:gd name="connsiteY3" fmla="*/ 0 h 519938"/>
              <a:gd name="connsiteX4" fmla="*/ 12209835 w 12209835"/>
              <a:gd name="connsiteY4" fmla="*/ 510840 h 519938"/>
              <a:gd name="connsiteX5" fmla="*/ 2397 w 12209835"/>
              <a:gd name="connsiteY5" fmla="*/ 519938 h 519938"/>
              <a:gd name="connsiteX6" fmla="*/ 14472 w 12209835"/>
              <a:gd name="connsiteY6" fmla="*/ 133003 h 519938"/>
              <a:gd name="connsiteX0" fmla="*/ 12075 w 12207438"/>
              <a:gd name="connsiteY0" fmla="*/ 133003 h 519938"/>
              <a:gd name="connsiteX1" fmla="*/ 4234940 w 12207438"/>
              <a:gd name="connsiteY1" fmla="*/ 33251 h 519938"/>
              <a:gd name="connsiteX2" fmla="*/ 8557559 w 12207438"/>
              <a:gd name="connsiteY2" fmla="*/ 266007 h 519938"/>
              <a:gd name="connsiteX3" fmla="*/ 12204548 w 12207438"/>
              <a:gd name="connsiteY3" fmla="*/ 0 h 519938"/>
              <a:gd name="connsiteX4" fmla="*/ 12207438 w 12207438"/>
              <a:gd name="connsiteY4" fmla="*/ 510840 h 519938"/>
              <a:gd name="connsiteX5" fmla="*/ 0 w 12207438"/>
              <a:gd name="connsiteY5" fmla="*/ 519938 h 519938"/>
              <a:gd name="connsiteX6" fmla="*/ 12075 w 12207438"/>
              <a:gd name="connsiteY6" fmla="*/ 133003 h 519938"/>
              <a:gd name="connsiteX0" fmla="*/ 71215 w 12266578"/>
              <a:gd name="connsiteY0" fmla="*/ 133003 h 519938"/>
              <a:gd name="connsiteX1" fmla="*/ 4294080 w 12266578"/>
              <a:gd name="connsiteY1" fmla="*/ 33251 h 519938"/>
              <a:gd name="connsiteX2" fmla="*/ 8616699 w 12266578"/>
              <a:gd name="connsiteY2" fmla="*/ 266007 h 519938"/>
              <a:gd name="connsiteX3" fmla="*/ 12263688 w 12266578"/>
              <a:gd name="connsiteY3" fmla="*/ 0 h 519938"/>
              <a:gd name="connsiteX4" fmla="*/ 12266578 w 12266578"/>
              <a:gd name="connsiteY4" fmla="*/ 510840 h 519938"/>
              <a:gd name="connsiteX5" fmla="*/ 0 w 12266578"/>
              <a:gd name="connsiteY5" fmla="*/ 519938 h 519938"/>
              <a:gd name="connsiteX6" fmla="*/ 71215 w 12266578"/>
              <a:gd name="connsiteY6" fmla="*/ 133003 h 519938"/>
              <a:gd name="connsiteX0" fmla="*/ 2976 w 12198339"/>
              <a:gd name="connsiteY0" fmla="*/ 133003 h 524488"/>
              <a:gd name="connsiteX1" fmla="*/ 4225841 w 12198339"/>
              <a:gd name="connsiteY1" fmla="*/ 33251 h 524488"/>
              <a:gd name="connsiteX2" fmla="*/ 8548460 w 12198339"/>
              <a:gd name="connsiteY2" fmla="*/ 266007 h 524488"/>
              <a:gd name="connsiteX3" fmla="*/ 12195449 w 12198339"/>
              <a:gd name="connsiteY3" fmla="*/ 0 h 524488"/>
              <a:gd name="connsiteX4" fmla="*/ 12198339 w 12198339"/>
              <a:gd name="connsiteY4" fmla="*/ 510840 h 524488"/>
              <a:gd name="connsiteX5" fmla="*/ 0 w 12198339"/>
              <a:gd name="connsiteY5" fmla="*/ 524488 h 524488"/>
              <a:gd name="connsiteX6" fmla="*/ 2976 w 12198339"/>
              <a:gd name="connsiteY6" fmla="*/ 133003 h 524488"/>
              <a:gd name="connsiteX0" fmla="*/ 0 w 12204462"/>
              <a:gd name="connsiteY0" fmla="*/ 137552 h 524488"/>
              <a:gd name="connsiteX1" fmla="*/ 4231964 w 12204462"/>
              <a:gd name="connsiteY1" fmla="*/ 33251 h 524488"/>
              <a:gd name="connsiteX2" fmla="*/ 8554583 w 12204462"/>
              <a:gd name="connsiteY2" fmla="*/ 266007 h 524488"/>
              <a:gd name="connsiteX3" fmla="*/ 12201572 w 12204462"/>
              <a:gd name="connsiteY3" fmla="*/ 0 h 524488"/>
              <a:gd name="connsiteX4" fmla="*/ 12204462 w 12204462"/>
              <a:gd name="connsiteY4" fmla="*/ 510840 h 524488"/>
              <a:gd name="connsiteX5" fmla="*/ 6123 w 12204462"/>
              <a:gd name="connsiteY5" fmla="*/ 524488 h 524488"/>
              <a:gd name="connsiteX6" fmla="*/ 0 w 12204462"/>
              <a:gd name="connsiteY6" fmla="*/ 137552 h 524488"/>
              <a:gd name="connsiteX0" fmla="*/ 26851 w 12231313"/>
              <a:gd name="connsiteY0" fmla="*/ 137552 h 524488"/>
              <a:gd name="connsiteX1" fmla="*/ 4258815 w 12231313"/>
              <a:gd name="connsiteY1" fmla="*/ 33251 h 524488"/>
              <a:gd name="connsiteX2" fmla="*/ 8581434 w 12231313"/>
              <a:gd name="connsiteY2" fmla="*/ 266007 h 524488"/>
              <a:gd name="connsiteX3" fmla="*/ 12228423 w 12231313"/>
              <a:gd name="connsiteY3" fmla="*/ 0 h 524488"/>
              <a:gd name="connsiteX4" fmla="*/ 12231313 w 12231313"/>
              <a:gd name="connsiteY4" fmla="*/ 510840 h 524488"/>
              <a:gd name="connsiteX5" fmla="*/ 32974 w 12231313"/>
              <a:gd name="connsiteY5" fmla="*/ 524488 h 524488"/>
              <a:gd name="connsiteX6" fmla="*/ 26851 w 12231313"/>
              <a:gd name="connsiteY6" fmla="*/ 137552 h 524488"/>
              <a:gd name="connsiteX0" fmla="*/ 0 w 12204462"/>
              <a:gd name="connsiteY0" fmla="*/ 137552 h 524488"/>
              <a:gd name="connsiteX1" fmla="*/ 4231964 w 12204462"/>
              <a:gd name="connsiteY1" fmla="*/ 33251 h 524488"/>
              <a:gd name="connsiteX2" fmla="*/ 8554583 w 12204462"/>
              <a:gd name="connsiteY2" fmla="*/ 266007 h 524488"/>
              <a:gd name="connsiteX3" fmla="*/ 12201572 w 12204462"/>
              <a:gd name="connsiteY3" fmla="*/ 0 h 524488"/>
              <a:gd name="connsiteX4" fmla="*/ 12204462 w 12204462"/>
              <a:gd name="connsiteY4" fmla="*/ 510840 h 524488"/>
              <a:gd name="connsiteX5" fmla="*/ 6123 w 12204462"/>
              <a:gd name="connsiteY5" fmla="*/ 524488 h 524488"/>
              <a:gd name="connsiteX6" fmla="*/ 0 w 12204462"/>
              <a:gd name="connsiteY6" fmla="*/ 137552 h 524488"/>
              <a:gd name="connsiteX0" fmla="*/ 0 w 12204462"/>
              <a:gd name="connsiteY0" fmla="*/ 137552 h 524488"/>
              <a:gd name="connsiteX1" fmla="*/ 4231964 w 12204462"/>
              <a:gd name="connsiteY1" fmla="*/ 33251 h 524488"/>
              <a:gd name="connsiteX2" fmla="*/ 8554583 w 12204462"/>
              <a:gd name="connsiteY2" fmla="*/ 266007 h 524488"/>
              <a:gd name="connsiteX3" fmla="*/ 12201572 w 12204462"/>
              <a:gd name="connsiteY3" fmla="*/ 0 h 524488"/>
              <a:gd name="connsiteX4" fmla="*/ 12204462 w 12204462"/>
              <a:gd name="connsiteY4" fmla="*/ 510840 h 524488"/>
              <a:gd name="connsiteX5" fmla="*/ 6123 w 12204462"/>
              <a:gd name="connsiteY5" fmla="*/ 524488 h 524488"/>
              <a:gd name="connsiteX6" fmla="*/ 0 w 12204462"/>
              <a:gd name="connsiteY6" fmla="*/ 137552 h 524488"/>
              <a:gd name="connsiteX0" fmla="*/ 0 w 12204462"/>
              <a:gd name="connsiteY0" fmla="*/ 160298 h 524488"/>
              <a:gd name="connsiteX1" fmla="*/ 4231964 w 12204462"/>
              <a:gd name="connsiteY1" fmla="*/ 33251 h 524488"/>
              <a:gd name="connsiteX2" fmla="*/ 8554583 w 12204462"/>
              <a:gd name="connsiteY2" fmla="*/ 266007 h 524488"/>
              <a:gd name="connsiteX3" fmla="*/ 12201572 w 12204462"/>
              <a:gd name="connsiteY3" fmla="*/ 0 h 524488"/>
              <a:gd name="connsiteX4" fmla="*/ 12204462 w 12204462"/>
              <a:gd name="connsiteY4" fmla="*/ 510840 h 524488"/>
              <a:gd name="connsiteX5" fmla="*/ 6123 w 12204462"/>
              <a:gd name="connsiteY5" fmla="*/ 524488 h 524488"/>
              <a:gd name="connsiteX6" fmla="*/ 0 w 12204462"/>
              <a:gd name="connsiteY6" fmla="*/ 160298 h 524488"/>
              <a:gd name="connsiteX0" fmla="*/ 197 w 12204659"/>
              <a:gd name="connsiteY0" fmla="*/ 160298 h 524488"/>
              <a:gd name="connsiteX1" fmla="*/ 4232161 w 12204659"/>
              <a:gd name="connsiteY1" fmla="*/ 33251 h 524488"/>
              <a:gd name="connsiteX2" fmla="*/ 8554780 w 12204659"/>
              <a:gd name="connsiteY2" fmla="*/ 266007 h 524488"/>
              <a:gd name="connsiteX3" fmla="*/ 12201769 w 12204659"/>
              <a:gd name="connsiteY3" fmla="*/ 0 h 524488"/>
              <a:gd name="connsiteX4" fmla="*/ 12204659 w 12204659"/>
              <a:gd name="connsiteY4" fmla="*/ 510840 h 524488"/>
              <a:gd name="connsiteX5" fmla="*/ 6320 w 12204659"/>
              <a:gd name="connsiteY5" fmla="*/ 524488 h 524488"/>
              <a:gd name="connsiteX6" fmla="*/ 197 w 12204659"/>
              <a:gd name="connsiteY6" fmla="*/ 160298 h 524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04659" h="524488">
                <a:moveTo>
                  <a:pt x="197" y="160298"/>
                </a:moveTo>
                <a:cubicBezTo>
                  <a:pt x="706779" y="79942"/>
                  <a:pt x="2806397" y="15633"/>
                  <a:pt x="4232161" y="33251"/>
                </a:cubicBezTo>
                <a:cubicBezTo>
                  <a:pt x="5657925" y="50869"/>
                  <a:pt x="7226512" y="271549"/>
                  <a:pt x="8554780" y="266007"/>
                </a:cubicBezTo>
                <a:cubicBezTo>
                  <a:pt x="9883048" y="260465"/>
                  <a:pt x="11573648" y="138909"/>
                  <a:pt x="12201769" y="0"/>
                </a:cubicBezTo>
                <a:cubicBezTo>
                  <a:pt x="12198232" y="222037"/>
                  <a:pt x="12200448" y="300703"/>
                  <a:pt x="12204659" y="510840"/>
                </a:cubicBezTo>
                <a:lnTo>
                  <a:pt x="6320" y="524488"/>
                </a:lnTo>
                <a:cubicBezTo>
                  <a:pt x="4421" y="293856"/>
                  <a:pt x="-1108" y="288563"/>
                  <a:pt x="197" y="160298"/>
                </a:cubicBezTo>
                <a:close/>
              </a:path>
            </a:pathLst>
          </a:custGeom>
          <a:solidFill>
            <a:srgbClr val="EE91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271951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1400D6-A38D-0E48-9C05-F35FBFBEE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EE15ED-2E27-A645-AD1A-5D4DF60681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08084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Barlow SemiBold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Barlow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Barlow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Barlow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Barlow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Barlow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1400D6-A38D-0E48-9C05-F35FBFBEE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EE15ED-2E27-A645-AD1A-5D4DF60681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25665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Barlow SemiBold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Barlow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Barlow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Barlow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Barlow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Barlow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1400D6-A38D-0E48-9C05-F35FBFBEE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EE15ED-2E27-A645-AD1A-5D4DF60681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19957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Barlow SemiBold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Barlow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Barlow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Barlow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Barlow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Barlow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55DA87-A4AC-7E43-A9D5-4097C1088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F61780-3FA4-4744-B78B-EEB125215F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s-ES_tradn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1F9E6B-2422-FB46-90CD-E86539C8BA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7A37B-9DED-3E4A-A442-7A8EED74A98D}" type="datetimeFigureOut">
              <a:rPr lang="es-ES_tradnl" smtClean="0"/>
              <a:t>15/01/2023</a:t>
            </a:fld>
            <a:endParaRPr lang="es-ES_trad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9BD7E8-FBA0-BE42-B7E4-DD717C3272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C4F2BC-EBE0-2E4A-ACB1-354C1C8BBE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D42AFA-6D50-F949-8C55-C0D5730A94A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53974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70" r:id="rId3"/>
    <p:sldLayoutId id="2147483653" r:id="rId4"/>
    <p:sldLayoutId id="2147483667" r:id="rId5"/>
    <p:sldLayoutId id="2147483654" r:id="rId6"/>
    <p:sldLayoutId id="214748365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Barlow SemiBold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Barlow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Barlow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Barlow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Barlow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Barlow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5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5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5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5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5264059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9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://www.google.com/url?sa=i&amp;rct=j&amp;q=&amp;esrc=s&amp;source=images&amp;cd=&amp;cad=rja&amp;uact=8&amp;ved=0ahUKEwiezp2CgLXMAhWDJB4KHRrvAP8QjRwIBw&amp;url=http://www.clker.com/clipart-outline-smiley-icons.html&amp;bvm=bv.121070826,d.dmo&amp;psig=AFQjCNEsG0RITa5cuIPseLj6HD5dcdtYug&amp;ust=1462058821318158" TargetMode="Externa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2.png"/><Relationship Id="rId5" Type="http://schemas.openxmlformats.org/officeDocument/2006/relationships/image" Target="../media/image10.png"/><Relationship Id="rId4" Type="http://schemas.openxmlformats.org/officeDocument/2006/relationships/hyperlink" Target="http://www.google.com/url?sa=i&amp;rct=j&amp;q=&amp;esrc=s&amp;source=images&amp;cd=&amp;cad=rja&amp;uact=8&amp;ved=0ahUKEwiezp2CgLXMAhWDJB4KHRrvAP8QjRwIBw&amp;url=http://www.clker.com/clipart-outline-smiley-icons.html&amp;bvm=bv.121070826,d.dmo&amp;psig=AFQjCNEsG0RITa5cuIPseLj6HD5dcdtYug&amp;ust=1462058821318158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9.xml"/><Relationship Id="rId4" Type="http://schemas.openxmlformats.org/officeDocument/2006/relationships/hyperlink" Target="https://www.scrum.org/team/ken-schwaber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4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6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o.cr/url?sa=i&amp;rct=j&amp;q=&amp;esrc=s&amp;source=images&amp;cd=&amp;cad=rja&amp;uact=8&amp;ved=2ahUKEwiWq_CDiP_cAhWSr1kKHVx6DxkQjRx6BAgBEAU&amp;url=https://jordanjob.me/scrum/&amp;psig=AOvVaw1NwcVQlbH5IJXu1ByNP_F4&amp;ust=1534972422971452" TargetMode="Externa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4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0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0.png"/><Relationship Id="rId4" Type="http://schemas.openxmlformats.org/officeDocument/2006/relationships/hyperlink" Target="http://www.google.com/url?sa=i&amp;rct=j&amp;q=&amp;esrc=s&amp;source=images&amp;cd=&amp;cad=rja&amp;uact=8&amp;ved=0ahUKEwiezp2CgLXMAhWDJB4KHRrvAP8QjRwIBw&amp;url=http://www.clker.com/clipart-outline-smiley-icons.html&amp;bvm=bv.121070826,d.dmo&amp;psig=AFQjCNEsG0RITa5cuIPseLj6HD5dcdtYug&amp;ust=1462058821318158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://www.google.com/url?sa=i&amp;rct=j&amp;q=&amp;esrc=s&amp;source=images&amp;cd=&amp;cad=rja&amp;uact=8&amp;ved=0ahUKEwiezp2CgLXMAhWDJB4KHRrvAP8QjRwIBw&amp;url=http://www.clker.com/clipart-outline-smiley-icons.html&amp;bvm=bv.121070826,d.dmo&amp;psig=AFQjCNEsG0RITa5cuIPseLj6HD5dcdtYug&amp;ust=1462058821318158" TargetMode="Externa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865A4-5C33-7F41-8D5F-DEA0684C4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s-CR" sz="4000" dirty="0">
                <a:solidFill>
                  <a:srgbClr val="000000"/>
                </a:solidFill>
              </a:rPr>
              <a:t>Áreas de conocimiento para la AP II metodologías ágiles y </a:t>
            </a:r>
            <a:r>
              <a:rPr lang="es-CR" sz="4400" dirty="0">
                <a:solidFill>
                  <a:srgbClr val="000000"/>
                </a:solidFill>
              </a:rPr>
              <a:t>preparación para la certificación Scrum Master  - Semana 4</a:t>
            </a:r>
            <a:endParaRPr lang="es-ES_tradnl" sz="4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765047-4BE7-A64A-ACF1-BBAE1011DE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/>
              <a:t>Universidad para la Internacional</a:t>
            </a:r>
          </a:p>
        </p:txBody>
      </p:sp>
    </p:spTree>
    <p:extLst>
      <p:ext uri="{BB962C8B-B14F-4D97-AF65-F5344CB8AC3E}">
        <p14:creationId xmlns:p14="http://schemas.microsoft.com/office/powerpoint/2010/main" val="7291227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7FEB4-5CE5-C24A-81BF-2841F6ACC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es-CR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Ejemplo de utilizar en desarrollo de software un ciclo predictivo: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01F1F15-F0F9-F643-A575-CA1BB5B935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3900" y="3097212"/>
            <a:ext cx="5676900" cy="4351338"/>
          </a:xfrm>
        </p:spPr>
        <p:txBody>
          <a:bodyPr/>
          <a:lstStyle/>
          <a:p>
            <a:r>
              <a:rPr lang="en-US" dirty="0" err="1"/>
              <a:t>Existe</a:t>
            </a:r>
            <a:r>
              <a:rPr lang="en-US" dirty="0"/>
              <a:t> un alto </a:t>
            </a:r>
            <a:r>
              <a:rPr lang="en-US" dirty="0" err="1"/>
              <a:t>desperdicio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las </a:t>
            </a:r>
            <a:r>
              <a:rPr lang="en-US" dirty="0" err="1"/>
              <a:t>entregas</a:t>
            </a:r>
            <a:r>
              <a:rPr lang="en-US" dirty="0"/>
              <a:t> que se </a:t>
            </a:r>
            <a:r>
              <a:rPr lang="en-US" dirty="0" err="1"/>
              <a:t>hacen</a:t>
            </a:r>
            <a:r>
              <a:rPr lang="en-US" dirty="0"/>
              <a:t>. </a:t>
            </a:r>
          </a:p>
        </p:txBody>
      </p:sp>
      <p:graphicFrame>
        <p:nvGraphicFramePr>
          <p:cNvPr id="7" name="Google Shape;296;p14">
            <a:extLst>
              <a:ext uri="{FF2B5EF4-FFF2-40B4-BE49-F238E27FC236}">
                <a16:creationId xmlns:a16="http://schemas.microsoft.com/office/drawing/2014/main" id="{88922047-B6E4-2B4E-BB74-92C84647924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89189846"/>
              </p:ext>
            </p:extLst>
          </p:nvPr>
        </p:nvGraphicFramePr>
        <p:xfrm>
          <a:off x="5451985" y="1124744"/>
          <a:ext cx="7128792" cy="5256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Google Shape;297;p14">
            <a:extLst>
              <a:ext uri="{FF2B5EF4-FFF2-40B4-BE49-F238E27FC236}">
                <a16:creationId xmlns:a16="http://schemas.microsoft.com/office/drawing/2014/main" id="{1E185CC6-8BAD-7C4D-9415-4AAAED4F7323}"/>
              </a:ext>
            </a:extLst>
          </p:cNvPr>
          <p:cNvSpPr txBox="1"/>
          <p:nvPr/>
        </p:nvSpPr>
        <p:spPr>
          <a:xfrm>
            <a:off x="6892145" y="6453336"/>
            <a:ext cx="4359078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CR" sz="1600" b="0" i="0" u="none" strike="noStrike" kern="0" cap="none" spc="0" normalizeH="0" baseline="0" noProof="0" dirty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Fuente: </a:t>
            </a:r>
            <a:r>
              <a:rPr kumimoji="0" lang="es-CR" sz="1600" b="0" i="0" u="none" strike="noStrike" kern="0" cap="none" spc="0" normalizeH="0" baseline="0" noProof="0" dirty="0" err="1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Standish</a:t>
            </a:r>
            <a:r>
              <a:rPr kumimoji="0" lang="es-CR" sz="1600" b="0" i="0" u="none" strike="noStrike" kern="0" cap="none" spc="0" normalizeH="0" baseline="0" noProof="0" dirty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s-CR" sz="1600" b="0" i="0" u="none" strike="noStrike" kern="0" cap="none" spc="0" normalizeH="0" baseline="0" noProof="0" dirty="0" err="1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Group</a:t>
            </a:r>
            <a:r>
              <a:rPr kumimoji="0" lang="es-CR" sz="1600" b="0" i="0" u="none" strike="noStrike" kern="0" cap="none" spc="0" normalizeH="0" baseline="0" noProof="0" dirty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s-CR" sz="1600" b="0" i="0" u="none" strike="noStrike" kern="0" cap="none" spc="0" normalizeH="0" baseline="0" noProof="0" dirty="0" err="1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study</a:t>
            </a:r>
            <a:r>
              <a:rPr kumimoji="0" lang="es-CR" sz="1600" b="0" i="0" u="none" strike="noStrike" kern="0" cap="none" spc="0" normalizeH="0" baseline="0" noProof="0" dirty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s-CR" sz="1600" b="0" i="0" u="none" strike="noStrike" kern="0" cap="none" spc="0" normalizeH="0" baseline="0" noProof="0" dirty="0" err="1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reported</a:t>
            </a:r>
            <a:r>
              <a:rPr kumimoji="0" lang="es-CR" sz="1600" b="0" i="0" u="none" strike="noStrike" kern="0" cap="none" spc="0" normalizeH="0" baseline="0" noProof="0" dirty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at XP 2002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1259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7FEB4-5CE5-C24A-81BF-2841F6ACC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es-CR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¿Porqué sucede esto?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746624-408A-B04F-AC60-80EFDDBE81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3128" y="1921420"/>
            <a:ext cx="5362303" cy="4131038"/>
          </a:xfrm>
        </p:spPr>
        <p:txBody>
          <a:bodyPr>
            <a:noAutofit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es-CR" sz="3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 naturaleza partimos de premisas.</a:t>
            </a:r>
          </a:p>
          <a:p>
            <a:pPr algn="just"/>
            <a:endParaRPr lang="es-CR" sz="30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-11430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1800"/>
              <a:buFont typeface="Arial"/>
              <a:buChar char="•"/>
              <a:defRPr/>
            </a:pPr>
            <a:r>
              <a:rPr lang="es-CR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El </a:t>
            </a:r>
            <a:r>
              <a:rPr lang="es-CR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cliente</a:t>
            </a:r>
            <a:r>
              <a:rPr lang="es-CR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sabe lo que quiere</a:t>
            </a:r>
            <a:endParaRPr lang="es-CR" sz="2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0" lvl="0" indent="-11430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1800"/>
              <a:buFont typeface="Arial"/>
              <a:buChar char="•"/>
              <a:defRPr/>
            </a:pPr>
            <a:r>
              <a:rPr lang="es-CR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El equipo sabe cómo hacerlo</a:t>
            </a:r>
            <a:endParaRPr lang="es-CR" sz="2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0" lvl="0" indent="-11430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1800"/>
              <a:buFont typeface="Arial"/>
              <a:buChar char="•"/>
              <a:defRPr/>
            </a:pPr>
            <a:r>
              <a:rPr lang="es-CR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Nada va a cambiar en el camino</a:t>
            </a:r>
            <a:endParaRPr lang="es-CR" sz="2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6" name="Google Shape;304;p15">
            <a:extLst>
              <a:ext uri="{FF2B5EF4-FFF2-40B4-BE49-F238E27FC236}">
                <a16:creationId xmlns:a16="http://schemas.microsoft.com/office/drawing/2014/main" id="{3ED23869-88B5-C64A-A70F-7BABE12140E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746738">
            <a:off x="4764467" y="4230510"/>
            <a:ext cx="1943100" cy="19431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305;p15">
            <a:extLst>
              <a:ext uri="{FF2B5EF4-FFF2-40B4-BE49-F238E27FC236}">
                <a16:creationId xmlns:a16="http://schemas.microsoft.com/office/drawing/2014/main" id="{7E878FEE-B195-B647-A43E-C15B19B46760}"/>
              </a:ext>
            </a:extLst>
          </p:cNvPr>
          <p:cNvSpPr/>
          <p:nvPr/>
        </p:nvSpPr>
        <p:spPr>
          <a:xfrm>
            <a:off x="6586538" y="2506337"/>
            <a:ext cx="4962334" cy="1880927"/>
          </a:xfrm>
          <a:custGeom>
            <a:avLst/>
            <a:gdLst/>
            <a:ahLst/>
            <a:cxnLst/>
            <a:rect l="l" t="t" r="r" b="b"/>
            <a:pathLst>
              <a:path w="6268598" h="1845325" extrusionOk="0">
                <a:moveTo>
                  <a:pt x="0" y="1845325"/>
                </a:moveTo>
                <a:cubicBezTo>
                  <a:pt x="438838" y="1467079"/>
                  <a:pt x="877677" y="1088833"/>
                  <a:pt x="1421176" y="798722"/>
                </a:cubicBezTo>
                <a:cubicBezTo>
                  <a:pt x="1964675" y="508611"/>
                  <a:pt x="2658738" y="209320"/>
                  <a:pt x="3260993" y="104660"/>
                </a:cubicBezTo>
                <a:cubicBezTo>
                  <a:pt x="3863248" y="0"/>
                  <a:pt x="4533441" y="71609"/>
                  <a:pt x="5034708" y="170761"/>
                </a:cubicBezTo>
                <a:cubicBezTo>
                  <a:pt x="5535975" y="269913"/>
                  <a:pt x="6268598" y="699570"/>
                  <a:pt x="6268598" y="699570"/>
                </a:cubicBezTo>
              </a:path>
            </a:pathLst>
          </a:custGeom>
          <a:noFill/>
          <a:ln w="76200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306;p15">
            <a:extLst>
              <a:ext uri="{FF2B5EF4-FFF2-40B4-BE49-F238E27FC236}">
                <a16:creationId xmlns:a16="http://schemas.microsoft.com/office/drawing/2014/main" id="{CD7DD58F-174E-4641-83CB-7BEFD470B16C}"/>
              </a:ext>
            </a:extLst>
          </p:cNvPr>
          <p:cNvSpPr/>
          <p:nvPr/>
        </p:nvSpPr>
        <p:spPr>
          <a:xfrm>
            <a:off x="11548871" y="3061128"/>
            <a:ext cx="504056" cy="504056"/>
          </a:xfrm>
          <a:prstGeom prst="ellipse">
            <a:avLst/>
          </a:prstGeom>
          <a:gradFill>
            <a:gsLst>
              <a:gs pos="0">
                <a:srgbClr val="474747"/>
              </a:gs>
              <a:gs pos="50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Google Shape;308;p15" descr="C:\Users\csanchezdi\AppData\Local\Microsoft\Windows\Temporary Internet Files\Content.IE5\1JNV3JOU\1024px-Archery_Target_80cm.svg[1].png">
            <a:extLst>
              <a:ext uri="{FF2B5EF4-FFF2-40B4-BE49-F238E27FC236}">
                <a16:creationId xmlns:a16="http://schemas.microsoft.com/office/drawing/2014/main" id="{0DA40B2F-6B4A-1B46-8396-A05BB49548E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12767" y="1188920"/>
            <a:ext cx="1412776" cy="1412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309;p15" descr="C:\Program Files (x86)\Microsoft Office\MEDIA\CAGCAT10\j0293828.wmf">
            <a:extLst>
              <a:ext uri="{FF2B5EF4-FFF2-40B4-BE49-F238E27FC236}">
                <a16:creationId xmlns:a16="http://schemas.microsoft.com/office/drawing/2014/main" id="{5E7B2BE8-73D3-174F-ACDC-77BD67F49DF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93233" y="428611"/>
            <a:ext cx="1744675" cy="183611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14B27FD-00B9-DA41-B5BA-B7D08EFC2BF3}"/>
              </a:ext>
            </a:extLst>
          </p:cNvPr>
          <p:cNvSpPr txBox="1"/>
          <p:nvPr/>
        </p:nvSpPr>
        <p:spPr>
          <a:xfrm>
            <a:off x="8701088" y="5457825"/>
            <a:ext cx="12942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Realidad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B1A17D-3C5D-744E-B27A-55D3E59685F3}"/>
              </a:ext>
            </a:extLst>
          </p:cNvPr>
          <p:cNvSpPr txBox="1"/>
          <p:nvPr/>
        </p:nvSpPr>
        <p:spPr>
          <a:xfrm>
            <a:off x="2398367" y="5457825"/>
            <a:ext cx="740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Plan</a:t>
            </a:r>
          </a:p>
        </p:txBody>
      </p:sp>
    </p:spTree>
    <p:extLst>
      <p:ext uri="{BB962C8B-B14F-4D97-AF65-F5344CB8AC3E}">
        <p14:creationId xmlns:p14="http://schemas.microsoft.com/office/powerpoint/2010/main" val="3507805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7FEB4-5CE5-C24A-81BF-2841F6ACC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6842"/>
            <a:ext cx="10515600" cy="1325563"/>
          </a:xfrm>
        </p:spPr>
        <p:txBody>
          <a:bodyPr/>
          <a:lstStyle/>
          <a:p>
            <a:pPr algn="just"/>
            <a:r>
              <a:rPr lang="es-CR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¿Cómo cambia las cosas en la agilidad?</a:t>
            </a:r>
          </a:p>
        </p:txBody>
      </p:sp>
      <p:sp>
        <p:nvSpPr>
          <p:cNvPr id="8" name="Google Shape;316;p16">
            <a:extLst>
              <a:ext uri="{FF2B5EF4-FFF2-40B4-BE49-F238E27FC236}">
                <a16:creationId xmlns:a16="http://schemas.microsoft.com/office/drawing/2014/main" id="{F22807A8-1963-594A-AB30-8BEEBDEF8C6E}"/>
              </a:ext>
            </a:extLst>
          </p:cNvPr>
          <p:cNvSpPr/>
          <p:nvPr/>
        </p:nvSpPr>
        <p:spPr>
          <a:xfrm>
            <a:off x="2783632" y="2000415"/>
            <a:ext cx="2808312" cy="720080"/>
          </a:xfrm>
          <a:prstGeom prst="rect">
            <a:avLst/>
          </a:prstGeom>
          <a:solidFill>
            <a:srgbClr val="C9C9C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CR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haroni"/>
                <a:ea typeface="Aharoni"/>
                <a:cs typeface="Aharoni"/>
                <a:sym typeface="Aharoni"/>
              </a:rPr>
              <a:t>Individuos e interacciones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Google Shape;317;p16">
            <a:extLst>
              <a:ext uri="{FF2B5EF4-FFF2-40B4-BE49-F238E27FC236}">
                <a16:creationId xmlns:a16="http://schemas.microsoft.com/office/drawing/2014/main" id="{13DD6DF1-641E-6344-9C26-F1AE9064067A}"/>
              </a:ext>
            </a:extLst>
          </p:cNvPr>
          <p:cNvSpPr/>
          <p:nvPr/>
        </p:nvSpPr>
        <p:spPr>
          <a:xfrm>
            <a:off x="2783632" y="2792503"/>
            <a:ext cx="2808312" cy="720080"/>
          </a:xfrm>
          <a:prstGeom prst="rect">
            <a:avLst/>
          </a:prstGeom>
          <a:solidFill>
            <a:srgbClr val="C9C9C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CR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haroni"/>
                <a:ea typeface="Aharoni"/>
                <a:cs typeface="Aharoni"/>
                <a:sym typeface="Aharoni"/>
              </a:rPr>
              <a:t>Software funcionando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318;p16">
            <a:extLst>
              <a:ext uri="{FF2B5EF4-FFF2-40B4-BE49-F238E27FC236}">
                <a16:creationId xmlns:a16="http://schemas.microsoft.com/office/drawing/2014/main" id="{6754C77D-90E5-5C4D-8F09-ED9A66D45697}"/>
              </a:ext>
            </a:extLst>
          </p:cNvPr>
          <p:cNvSpPr/>
          <p:nvPr/>
        </p:nvSpPr>
        <p:spPr>
          <a:xfrm>
            <a:off x="2783632" y="3584591"/>
            <a:ext cx="2808312" cy="720080"/>
          </a:xfrm>
          <a:prstGeom prst="rect">
            <a:avLst/>
          </a:prstGeom>
          <a:solidFill>
            <a:srgbClr val="C9C9C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CR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haroni"/>
                <a:ea typeface="Aharoni"/>
                <a:cs typeface="Aharoni"/>
                <a:sym typeface="Aharoni"/>
              </a:rPr>
              <a:t>Colaboración con el cliente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319;p16">
            <a:extLst>
              <a:ext uri="{FF2B5EF4-FFF2-40B4-BE49-F238E27FC236}">
                <a16:creationId xmlns:a16="http://schemas.microsoft.com/office/drawing/2014/main" id="{ECC57CE5-6D8D-D845-B3A4-E93CAA045F3E}"/>
              </a:ext>
            </a:extLst>
          </p:cNvPr>
          <p:cNvSpPr/>
          <p:nvPr/>
        </p:nvSpPr>
        <p:spPr>
          <a:xfrm>
            <a:off x="2783632" y="4376679"/>
            <a:ext cx="2808312" cy="720080"/>
          </a:xfrm>
          <a:prstGeom prst="rect">
            <a:avLst/>
          </a:prstGeom>
          <a:solidFill>
            <a:srgbClr val="C9C9C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CR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haroni"/>
                <a:ea typeface="Aharoni"/>
                <a:cs typeface="Aharoni"/>
                <a:sym typeface="Aharoni"/>
              </a:rPr>
              <a:t>Respuesta ante el cambio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320;p16">
            <a:extLst>
              <a:ext uri="{FF2B5EF4-FFF2-40B4-BE49-F238E27FC236}">
                <a16:creationId xmlns:a16="http://schemas.microsoft.com/office/drawing/2014/main" id="{6105832E-70AA-BA42-BFEE-781BFE4A0933}"/>
              </a:ext>
            </a:extLst>
          </p:cNvPr>
          <p:cNvSpPr/>
          <p:nvPr/>
        </p:nvSpPr>
        <p:spPr>
          <a:xfrm>
            <a:off x="6168008" y="2000415"/>
            <a:ext cx="2808312" cy="72008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7B7B7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CR" sz="2000" b="0" i="0" u="none" strike="noStrike" kern="0" cap="none" spc="0" normalizeH="0" baseline="0" noProof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Aharoni"/>
                <a:ea typeface="Aharoni"/>
                <a:cs typeface="Aharoni"/>
                <a:sym typeface="Aharoni"/>
              </a:rPr>
              <a:t>sobre procesos y herramientas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321;p16">
            <a:extLst>
              <a:ext uri="{FF2B5EF4-FFF2-40B4-BE49-F238E27FC236}">
                <a16:creationId xmlns:a16="http://schemas.microsoft.com/office/drawing/2014/main" id="{215BED84-243D-FE4C-8139-064FBE220E02}"/>
              </a:ext>
            </a:extLst>
          </p:cNvPr>
          <p:cNvSpPr/>
          <p:nvPr/>
        </p:nvSpPr>
        <p:spPr>
          <a:xfrm>
            <a:off x="6168008" y="2792503"/>
            <a:ext cx="2808312" cy="72008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7B7B7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CR" sz="2000" b="0" i="0" u="none" strike="noStrike" kern="0" cap="none" spc="0" normalizeH="0" baseline="0" noProof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Aharoni"/>
                <a:ea typeface="Aharoni"/>
                <a:cs typeface="Aharoni"/>
                <a:sym typeface="Aharoni"/>
              </a:rPr>
              <a:t>sobre documentación extensiva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322;p16">
            <a:extLst>
              <a:ext uri="{FF2B5EF4-FFF2-40B4-BE49-F238E27FC236}">
                <a16:creationId xmlns:a16="http://schemas.microsoft.com/office/drawing/2014/main" id="{49FEA697-35DE-5044-803F-FBDDC44B2A20}"/>
              </a:ext>
            </a:extLst>
          </p:cNvPr>
          <p:cNvSpPr/>
          <p:nvPr/>
        </p:nvSpPr>
        <p:spPr>
          <a:xfrm>
            <a:off x="6168008" y="3584591"/>
            <a:ext cx="2808312" cy="72008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7B7B7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CR" sz="2000" b="0" i="0" u="none" strike="noStrike" kern="0" cap="none" spc="0" normalizeH="0" baseline="0" noProof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Aharoni"/>
                <a:ea typeface="Aharoni"/>
                <a:cs typeface="Aharoni"/>
                <a:sym typeface="Aharoni"/>
              </a:rPr>
              <a:t>sobre negociación contractual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323;p16">
            <a:extLst>
              <a:ext uri="{FF2B5EF4-FFF2-40B4-BE49-F238E27FC236}">
                <a16:creationId xmlns:a16="http://schemas.microsoft.com/office/drawing/2014/main" id="{50854E84-4967-AD46-810A-E11F434DB768}"/>
              </a:ext>
            </a:extLst>
          </p:cNvPr>
          <p:cNvSpPr/>
          <p:nvPr/>
        </p:nvSpPr>
        <p:spPr>
          <a:xfrm>
            <a:off x="6168008" y="4376679"/>
            <a:ext cx="2808312" cy="72008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7B7B7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CR" sz="2000" b="0" i="0" u="none" strike="noStrike" kern="0" cap="none" spc="0" normalizeH="0" baseline="0" noProof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Aharoni"/>
                <a:ea typeface="Aharoni"/>
                <a:cs typeface="Aharoni"/>
                <a:sym typeface="Aharoni"/>
              </a:rPr>
              <a:t>sobre seguir un plan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324;p16">
            <a:extLst>
              <a:ext uri="{FF2B5EF4-FFF2-40B4-BE49-F238E27FC236}">
                <a16:creationId xmlns:a16="http://schemas.microsoft.com/office/drawing/2014/main" id="{3EB7AC17-C029-AC40-BD5D-566D827532EF}"/>
              </a:ext>
            </a:extLst>
          </p:cNvPr>
          <p:cNvSpPr txBox="1">
            <a:spLocks/>
          </p:cNvSpPr>
          <p:nvPr/>
        </p:nvSpPr>
        <p:spPr>
          <a:xfrm>
            <a:off x="838200" y="97858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9C247B"/>
                </a:solidFill>
                <a:latin typeface="Barlow SemiBold" pitchFamily="2" charset="77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1"/>
              </a:buClr>
              <a:buSzPts val="4400"/>
              <a:buFont typeface="Calibri"/>
              <a:buNone/>
            </a:pPr>
            <a:r>
              <a:rPr lang="es-CR"/>
              <a:t>Manifiesto ágil</a:t>
            </a:r>
            <a:endParaRPr lang="es-CR" dirty="0"/>
          </a:p>
        </p:txBody>
      </p:sp>
      <p:sp>
        <p:nvSpPr>
          <p:cNvPr id="17" name="Google Shape;325;p16">
            <a:extLst>
              <a:ext uri="{FF2B5EF4-FFF2-40B4-BE49-F238E27FC236}">
                <a16:creationId xmlns:a16="http://schemas.microsoft.com/office/drawing/2014/main" id="{A8F6C5BB-5377-974F-9EEA-518DD28DA1B3}"/>
              </a:ext>
            </a:extLst>
          </p:cNvPr>
          <p:cNvSpPr txBox="1"/>
          <p:nvPr/>
        </p:nvSpPr>
        <p:spPr>
          <a:xfrm>
            <a:off x="3215680" y="5672823"/>
            <a:ext cx="5328592" cy="648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CR" sz="20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Aunque valoramos los elementos de la derecha, valoramos más los de la izquierda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75092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7FEB4-5CE5-C24A-81BF-2841F6ACC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es-CR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Logros en la agilidad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746624-408A-B04F-AC60-80EFDDBE81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3128" y="1921420"/>
            <a:ext cx="4274765" cy="1836115"/>
          </a:xfrm>
        </p:spPr>
        <p:txBody>
          <a:bodyPr>
            <a:noAutofit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es-CR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 parte de premisas:</a:t>
            </a:r>
          </a:p>
          <a:p>
            <a:pPr algn="just"/>
            <a:endParaRPr lang="es-CR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defRPr/>
            </a:pPr>
            <a:r>
              <a:rPr lang="es-CR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El cliente descubre lo que quiere</a:t>
            </a:r>
            <a:endParaRPr lang="es-CR" sz="20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0" lvl="0" indent="-11430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1800"/>
              <a:buFont typeface="Arial"/>
              <a:buChar char="•"/>
              <a:defRPr/>
            </a:pPr>
            <a:r>
              <a:rPr lang="es-CR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El equipo descubre cómo hacerlo</a:t>
            </a:r>
            <a:endParaRPr lang="es-CR" sz="20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0" lvl="0" indent="-11430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1800"/>
              <a:buFont typeface="Arial"/>
              <a:buChar char="•"/>
              <a:defRPr/>
            </a:pPr>
            <a:r>
              <a:rPr lang="es-CR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Hay cambios en el camino</a:t>
            </a:r>
            <a:endParaRPr lang="es-CR" sz="20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4B27FD-00B9-DA41-B5BA-B7D08EFC2BF3}"/>
              </a:ext>
            </a:extLst>
          </p:cNvPr>
          <p:cNvSpPr txBox="1"/>
          <p:nvPr/>
        </p:nvSpPr>
        <p:spPr>
          <a:xfrm>
            <a:off x="8701088" y="5457825"/>
            <a:ext cx="12942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Realidad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B1A17D-3C5D-744E-B27A-55D3E59685F3}"/>
              </a:ext>
            </a:extLst>
          </p:cNvPr>
          <p:cNvSpPr txBox="1"/>
          <p:nvPr/>
        </p:nvSpPr>
        <p:spPr>
          <a:xfrm>
            <a:off x="2398367" y="5457825"/>
            <a:ext cx="740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Plan</a:t>
            </a:r>
          </a:p>
        </p:txBody>
      </p:sp>
      <p:pic>
        <p:nvPicPr>
          <p:cNvPr id="12" name="Google Shape;333;p17" descr="C:\Program Files (x86)\Microsoft Office\MEDIA\CAGCAT10\j0293828.wmf">
            <a:extLst>
              <a:ext uri="{FF2B5EF4-FFF2-40B4-BE49-F238E27FC236}">
                <a16:creationId xmlns:a16="http://schemas.microsoft.com/office/drawing/2014/main" id="{A17428DB-F5DA-6E41-9D66-8B1030A774D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13840" y="1921419"/>
            <a:ext cx="1744675" cy="18361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" name="Google Shape;334;p17">
            <a:extLst>
              <a:ext uri="{FF2B5EF4-FFF2-40B4-BE49-F238E27FC236}">
                <a16:creationId xmlns:a16="http://schemas.microsoft.com/office/drawing/2014/main" id="{FC3D0254-07EE-C848-9B19-1782190C4F49}"/>
              </a:ext>
            </a:extLst>
          </p:cNvPr>
          <p:cNvGrpSpPr/>
          <p:nvPr/>
        </p:nvGrpSpPr>
        <p:grpSpPr>
          <a:xfrm>
            <a:off x="5071467" y="4712556"/>
            <a:ext cx="1437073" cy="1381647"/>
            <a:chOff x="-33742" y="5412643"/>
            <a:chExt cx="1437073" cy="1381647"/>
          </a:xfrm>
        </p:grpSpPr>
        <p:pic>
          <p:nvPicPr>
            <p:cNvPr id="14" name="Google Shape;335;p17">
              <a:extLst>
                <a:ext uri="{FF2B5EF4-FFF2-40B4-BE49-F238E27FC236}">
                  <a16:creationId xmlns:a16="http://schemas.microsoft.com/office/drawing/2014/main" id="{35BBFDE8-9D13-CC41-A8EA-8BBEDF6BB789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1280646">
              <a:off x="276492" y="5548921"/>
              <a:ext cx="957851" cy="110909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336;p17" descr="C:\Users\csanchezdi\AppData\Local\Microsoft\Windows\Temporary Internet Files\Content.IE5\K4DJACIV\200px-FireIcon.svg[1].png">
              <a:extLst>
                <a:ext uri="{FF2B5EF4-FFF2-40B4-BE49-F238E27FC236}">
                  <a16:creationId xmlns:a16="http://schemas.microsoft.com/office/drawing/2014/main" id="{88D731C5-21E5-F44C-A429-D6599BF14902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-6238248" flipH="1">
              <a:off x="9698" y="6262142"/>
              <a:ext cx="270359" cy="30086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6" name="Google Shape;337;p17">
            <a:extLst>
              <a:ext uri="{FF2B5EF4-FFF2-40B4-BE49-F238E27FC236}">
                <a16:creationId xmlns:a16="http://schemas.microsoft.com/office/drawing/2014/main" id="{34CF043E-D7A8-EE43-9CFC-B7101CBF0980}"/>
              </a:ext>
            </a:extLst>
          </p:cNvPr>
          <p:cNvGrpSpPr/>
          <p:nvPr/>
        </p:nvGrpSpPr>
        <p:grpSpPr>
          <a:xfrm>
            <a:off x="7057786" y="4050775"/>
            <a:ext cx="1412962" cy="1315332"/>
            <a:chOff x="1952577" y="4750862"/>
            <a:chExt cx="1412962" cy="1315332"/>
          </a:xfrm>
        </p:grpSpPr>
        <p:pic>
          <p:nvPicPr>
            <p:cNvPr id="17" name="Google Shape;338;p17">
              <a:extLst>
                <a:ext uri="{FF2B5EF4-FFF2-40B4-BE49-F238E27FC236}">
                  <a16:creationId xmlns:a16="http://schemas.microsoft.com/office/drawing/2014/main" id="{9032FEDD-9AAE-364B-9A9E-4DDC7692F4D4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2672941">
              <a:off x="2277853" y="4909732"/>
              <a:ext cx="861556" cy="99759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Google Shape;339;p17" descr="C:\Users\csanchezdi\AppData\Local\Microsoft\Windows\Temporary Internet Files\Content.IE5\K4DJACIV\200px-FireIcon.svg[1].png">
              <a:extLst>
                <a:ext uri="{FF2B5EF4-FFF2-40B4-BE49-F238E27FC236}">
                  <a16:creationId xmlns:a16="http://schemas.microsoft.com/office/drawing/2014/main" id="{E172494A-8E25-6D46-A968-6EAD4421685C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-6238248" flipH="1">
              <a:off x="1995419" y="5353358"/>
              <a:ext cx="246931" cy="28132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9" name="Google Shape;340;p17">
            <a:extLst>
              <a:ext uri="{FF2B5EF4-FFF2-40B4-BE49-F238E27FC236}">
                <a16:creationId xmlns:a16="http://schemas.microsoft.com/office/drawing/2014/main" id="{19D02B17-38D2-C54A-BFC2-9C6EFD1B13F2}"/>
              </a:ext>
            </a:extLst>
          </p:cNvPr>
          <p:cNvGrpSpPr/>
          <p:nvPr/>
        </p:nvGrpSpPr>
        <p:grpSpPr>
          <a:xfrm>
            <a:off x="9155860" y="3595028"/>
            <a:ext cx="1354705" cy="1363169"/>
            <a:chOff x="4050650" y="4295116"/>
            <a:chExt cx="1354705" cy="1363169"/>
          </a:xfrm>
        </p:grpSpPr>
        <p:pic>
          <p:nvPicPr>
            <p:cNvPr id="20" name="Google Shape;341;p17">
              <a:extLst>
                <a:ext uri="{FF2B5EF4-FFF2-40B4-BE49-F238E27FC236}">
                  <a16:creationId xmlns:a16="http://schemas.microsoft.com/office/drawing/2014/main" id="{2D7F7AE8-1461-CD47-9707-7E2FB288BAE3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1083308">
              <a:off x="4289539" y="4417303"/>
              <a:ext cx="966231" cy="11187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Google Shape;342;p17" descr="C:\Users\csanchezdi\AppData\Local\Microsoft\Windows\Temporary Internet Files\Content.IE5\K4DJACIV\200px-FireIcon.svg[1].png">
              <a:extLst>
                <a:ext uri="{FF2B5EF4-FFF2-40B4-BE49-F238E27FC236}">
                  <a16:creationId xmlns:a16="http://schemas.microsoft.com/office/drawing/2014/main" id="{0F3DD415-E952-7A44-997E-11B824DD82CE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rot="-7043305" flipH="1">
              <a:off x="4080040" y="5224533"/>
              <a:ext cx="286511" cy="24044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2" name="Google Shape;343;p17">
            <a:extLst>
              <a:ext uri="{FF2B5EF4-FFF2-40B4-BE49-F238E27FC236}">
                <a16:creationId xmlns:a16="http://schemas.microsoft.com/office/drawing/2014/main" id="{846A14F6-8510-8C4E-B686-461A77CD9DCA}"/>
              </a:ext>
            </a:extLst>
          </p:cNvPr>
          <p:cNvGrpSpPr/>
          <p:nvPr/>
        </p:nvGrpSpPr>
        <p:grpSpPr>
          <a:xfrm>
            <a:off x="10541638" y="2150284"/>
            <a:ext cx="1199236" cy="1409560"/>
            <a:chOff x="5436429" y="2850372"/>
            <a:chExt cx="1199236" cy="1409560"/>
          </a:xfrm>
        </p:grpSpPr>
        <p:pic>
          <p:nvPicPr>
            <p:cNvPr id="23" name="Google Shape;344;p17">
              <a:extLst>
                <a:ext uri="{FF2B5EF4-FFF2-40B4-BE49-F238E27FC236}">
                  <a16:creationId xmlns:a16="http://schemas.microsoft.com/office/drawing/2014/main" id="{88AF8BDC-E8A0-6F49-A957-2B9A5039FB68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1443268">
              <a:off x="5603148" y="2983294"/>
              <a:ext cx="865798" cy="10025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" name="Google Shape;345;p17" descr="C:\Users\csanchezdi\AppData\Local\Microsoft\Windows\Temporary Internet Files\Content.IE5\K4DJACIV\200px-FireIcon.svg[1].png">
              <a:extLst>
                <a:ext uri="{FF2B5EF4-FFF2-40B4-BE49-F238E27FC236}">
                  <a16:creationId xmlns:a16="http://schemas.microsoft.com/office/drawing/2014/main" id="{F530C20C-F67B-7E48-8F98-83896B6D41D8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rot="-9430827" flipH="1">
              <a:off x="5738872" y="3938228"/>
              <a:ext cx="286511" cy="27698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5" name="Google Shape;347;p17" descr="http://vidsor.net/static/img/like.png">
            <a:extLst>
              <a:ext uri="{FF2B5EF4-FFF2-40B4-BE49-F238E27FC236}">
                <a16:creationId xmlns:a16="http://schemas.microsoft.com/office/drawing/2014/main" id="{9C067BF1-CC57-D044-96BC-780CA445F480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b="14286"/>
          <a:stretch/>
        </p:blipFill>
        <p:spPr>
          <a:xfrm>
            <a:off x="9877864" y="995896"/>
            <a:ext cx="420000" cy="3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348;p17" descr="C:\Users\csanchezdi\AppData\Local\Microsoft\Windows\Temporary Internet Files\Content.IE5\1JNV3JOU\1024px-Archery_Target_80cm.svg[1].png">
            <a:extLst>
              <a:ext uri="{FF2B5EF4-FFF2-40B4-BE49-F238E27FC236}">
                <a16:creationId xmlns:a16="http://schemas.microsoft.com/office/drawing/2014/main" id="{C9C6FE81-ED37-8445-9E0E-C59DF3E6850E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711227" y="681991"/>
            <a:ext cx="1412776" cy="1412776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349;p17">
            <a:extLst>
              <a:ext uri="{FF2B5EF4-FFF2-40B4-BE49-F238E27FC236}">
                <a16:creationId xmlns:a16="http://schemas.microsoft.com/office/drawing/2014/main" id="{6BDD621B-178E-0F4E-A09B-87912E7FF69F}"/>
              </a:ext>
            </a:extLst>
          </p:cNvPr>
          <p:cNvSpPr/>
          <p:nvPr/>
        </p:nvSpPr>
        <p:spPr>
          <a:xfrm>
            <a:off x="5190934" y="1028700"/>
            <a:ext cx="6357938" cy="4800600"/>
          </a:xfrm>
          <a:custGeom>
            <a:avLst/>
            <a:gdLst/>
            <a:ahLst/>
            <a:cxnLst/>
            <a:rect l="l" t="t" r="r" b="b"/>
            <a:pathLst>
              <a:path w="6357938" h="4800600" extrusionOk="0">
                <a:moveTo>
                  <a:pt x="0" y="4800600"/>
                </a:moveTo>
                <a:cubicBezTo>
                  <a:pt x="581025" y="4388643"/>
                  <a:pt x="1162050" y="3976687"/>
                  <a:pt x="1828800" y="3771900"/>
                </a:cubicBezTo>
                <a:cubicBezTo>
                  <a:pt x="2495550" y="3567113"/>
                  <a:pt x="3352800" y="3790950"/>
                  <a:pt x="4000500" y="3571875"/>
                </a:cubicBezTo>
                <a:cubicBezTo>
                  <a:pt x="4648200" y="3352800"/>
                  <a:pt x="5322094" y="3052763"/>
                  <a:pt x="5715000" y="2457450"/>
                </a:cubicBezTo>
                <a:cubicBezTo>
                  <a:pt x="6107906" y="1862137"/>
                  <a:pt x="6232922" y="931068"/>
                  <a:pt x="6357938" y="0"/>
                </a:cubicBezTo>
              </a:path>
            </a:pathLst>
          </a:custGeom>
          <a:noFill/>
          <a:ln w="19050" cap="flat" cmpd="sng">
            <a:solidFill>
              <a:srgbClr val="A5A5A5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27852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D181F-7314-504D-86A9-C1FC746E1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Cambio de </a:t>
            </a:r>
            <a:r>
              <a:rPr lang="en-US" dirty="0" err="1"/>
              <a:t>predictivo</a:t>
            </a:r>
            <a:r>
              <a:rPr lang="en-US" dirty="0"/>
              <a:t> a Adaptable (Ágil)</a:t>
            </a:r>
          </a:p>
        </p:txBody>
      </p:sp>
      <p:pic>
        <p:nvPicPr>
          <p:cNvPr id="4" name="Google Shape;355;p18" descr="http://www.clker.com/cliparts/0/1/3/5/1220547309380591430portablejim_Greyscale_Smiley_Set.svg.hi.png">
            <a:hlinkClick r:id="rId2"/>
            <a:extLst>
              <a:ext uri="{FF2B5EF4-FFF2-40B4-BE49-F238E27FC236}">
                <a16:creationId xmlns:a16="http://schemas.microsoft.com/office/drawing/2014/main" id="{6CC734C8-D08D-4947-B53F-9DEF0CE96AA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79840" b="66678"/>
          <a:stretch/>
        </p:blipFill>
        <p:spPr>
          <a:xfrm>
            <a:off x="2256426" y="3308247"/>
            <a:ext cx="792088" cy="792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356;p18">
            <a:extLst>
              <a:ext uri="{FF2B5EF4-FFF2-40B4-BE49-F238E27FC236}">
                <a16:creationId xmlns:a16="http://schemas.microsoft.com/office/drawing/2014/main" id="{3D8567A5-43B5-0049-9888-C1431B2C2B1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15830" b="20102"/>
          <a:stretch/>
        </p:blipFill>
        <p:spPr>
          <a:xfrm>
            <a:off x="3764114" y="1796079"/>
            <a:ext cx="2524760" cy="100811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357;p18">
            <a:extLst>
              <a:ext uri="{FF2B5EF4-FFF2-40B4-BE49-F238E27FC236}">
                <a16:creationId xmlns:a16="http://schemas.microsoft.com/office/drawing/2014/main" id="{900E5786-0234-DA47-916B-88B4BF97C7F1}"/>
              </a:ext>
            </a:extLst>
          </p:cNvPr>
          <p:cNvSpPr/>
          <p:nvPr/>
        </p:nvSpPr>
        <p:spPr>
          <a:xfrm>
            <a:off x="3192530" y="1580055"/>
            <a:ext cx="3672408" cy="1656184"/>
          </a:xfrm>
          <a:prstGeom prst="cloudCallout">
            <a:avLst>
              <a:gd name="adj1" fmla="val -53171"/>
              <a:gd name="adj2" fmla="val 60084"/>
            </a:avLst>
          </a:prstGeom>
          <a:noFill/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358;p18">
            <a:extLst>
              <a:ext uri="{FF2B5EF4-FFF2-40B4-BE49-F238E27FC236}">
                <a16:creationId xmlns:a16="http://schemas.microsoft.com/office/drawing/2014/main" id="{51BE935E-5260-E848-90F4-F45270B72864}"/>
              </a:ext>
            </a:extLst>
          </p:cNvPr>
          <p:cNvSpPr/>
          <p:nvPr/>
        </p:nvSpPr>
        <p:spPr>
          <a:xfrm flipH="1">
            <a:off x="6973458" y="6035259"/>
            <a:ext cx="576064" cy="288032"/>
          </a:xfrm>
          <a:prstGeom prst="rtTriangle">
            <a:avLst/>
          </a:prstGeom>
          <a:solidFill>
            <a:srgbClr val="D9D9D9"/>
          </a:solidFill>
          <a:ln w="1270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359;p18">
            <a:extLst>
              <a:ext uri="{FF2B5EF4-FFF2-40B4-BE49-F238E27FC236}">
                <a16:creationId xmlns:a16="http://schemas.microsoft.com/office/drawing/2014/main" id="{F7A87321-7B3D-FA4E-9C26-F9B98EDAE157}"/>
              </a:ext>
            </a:extLst>
          </p:cNvPr>
          <p:cNvSpPr/>
          <p:nvPr/>
        </p:nvSpPr>
        <p:spPr>
          <a:xfrm>
            <a:off x="6829442" y="4748407"/>
            <a:ext cx="72008" cy="1728192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360;p18">
            <a:extLst>
              <a:ext uri="{FF2B5EF4-FFF2-40B4-BE49-F238E27FC236}">
                <a16:creationId xmlns:a16="http://schemas.microsoft.com/office/drawing/2014/main" id="{08A4721D-2FDF-B14D-93AE-1B65E718F51B}"/>
              </a:ext>
            </a:extLst>
          </p:cNvPr>
          <p:cNvSpPr/>
          <p:nvPr/>
        </p:nvSpPr>
        <p:spPr>
          <a:xfrm rot="-5400000">
            <a:off x="8521630" y="4712403"/>
            <a:ext cx="72008" cy="3456384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361;p18">
            <a:extLst>
              <a:ext uri="{FF2B5EF4-FFF2-40B4-BE49-F238E27FC236}">
                <a16:creationId xmlns:a16="http://schemas.microsoft.com/office/drawing/2014/main" id="{D394E316-F06F-B342-9E7B-6CDA27CFD91B}"/>
              </a:ext>
            </a:extLst>
          </p:cNvPr>
          <p:cNvSpPr txBox="1"/>
          <p:nvPr/>
        </p:nvSpPr>
        <p:spPr>
          <a:xfrm rot="-1482106">
            <a:off x="8050978" y="5168659"/>
            <a:ext cx="71365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CR" sz="18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Costo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362;p18">
            <a:extLst>
              <a:ext uri="{FF2B5EF4-FFF2-40B4-BE49-F238E27FC236}">
                <a16:creationId xmlns:a16="http://schemas.microsoft.com/office/drawing/2014/main" id="{99924A40-D392-E347-9412-FC4D3BCDD735}"/>
              </a:ext>
            </a:extLst>
          </p:cNvPr>
          <p:cNvSpPr/>
          <p:nvPr/>
        </p:nvSpPr>
        <p:spPr>
          <a:xfrm flipH="1">
            <a:off x="7621530" y="5747227"/>
            <a:ext cx="576064" cy="288032"/>
          </a:xfrm>
          <a:prstGeom prst="rtTriangle">
            <a:avLst/>
          </a:prstGeom>
          <a:solidFill>
            <a:srgbClr val="D9D9D9"/>
          </a:solidFill>
          <a:ln w="1270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363;p18">
            <a:extLst>
              <a:ext uri="{FF2B5EF4-FFF2-40B4-BE49-F238E27FC236}">
                <a16:creationId xmlns:a16="http://schemas.microsoft.com/office/drawing/2014/main" id="{0FF75026-5352-B448-9FA1-08AF02DA5ED0}"/>
              </a:ext>
            </a:extLst>
          </p:cNvPr>
          <p:cNvSpPr/>
          <p:nvPr/>
        </p:nvSpPr>
        <p:spPr>
          <a:xfrm flipH="1">
            <a:off x="8269602" y="5459195"/>
            <a:ext cx="576064" cy="288032"/>
          </a:xfrm>
          <a:prstGeom prst="rtTriangle">
            <a:avLst/>
          </a:prstGeom>
          <a:solidFill>
            <a:srgbClr val="D9D9D9"/>
          </a:solidFill>
          <a:ln w="1270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364;p18">
            <a:extLst>
              <a:ext uri="{FF2B5EF4-FFF2-40B4-BE49-F238E27FC236}">
                <a16:creationId xmlns:a16="http://schemas.microsoft.com/office/drawing/2014/main" id="{1F5FBE50-AD7D-904E-A592-E82597644A9E}"/>
              </a:ext>
            </a:extLst>
          </p:cNvPr>
          <p:cNvSpPr/>
          <p:nvPr/>
        </p:nvSpPr>
        <p:spPr>
          <a:xfrm flipH="1">
            <a:off x="8845666" y="5171163"/>
            <a:ext cx="576064" cy="288032"/>
          </a:xfrm>
          <a:prstGeom prst="rtTriangle">
            <a:avLst/>
          </a:prstGeom>
          <a:solidFill>
            <a:srgbClr val="D9D9D9"/>
          </a:solidFill>
          <a:ln w="1270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365;p18">
            <a:extLst>
              <a:ext uri="{FF2B5EF4-FFF2-40B4-BE49-F238E27FC236}">
                <a16:creationId xmlns:a16="http://schemas.microsoft.com/office/drawing/2014/main" id="{914261AD-CD82-6A46-99F8-AA9D629C3D75}"/>
              </a:ext>
            </a:extLst>
          </p:cNvPr>
          <p:cNvSpPr/>
          <p:nvPr/>
        </p:nvSpPr>
        <p:spPr>
          <a:xfrm flipH="1">
            <a:off x="9493738" y="4883131"/>
            <a:ext cx="576064" cy="288032"/>
          </a:xfrm>
          <a:prstGeom prst="rtTriangle">
            <a:avLst/>
          </a:prstGeom>
          <a:solidFill>
            <a:srgbClr val="D9D9D9"/>
          </a:solidFill>
          <a:ln w="1270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5" name="Google Shape;366;p18">
            <a:extLst>
              <a:ext uri="{FF2B5EF4-FFF2-40B4-BE49-F238E27FC236}">
                <a16:creationId xmlns:a16="http://schemas.microsoft.com/office/drawing/2014/main" id="{C2383BD8-7EBB-AB40-A797-F5BE5765030E}"/>
              </a:ext>
            </a:extLst>
          </p:cNvPr>
          <p:cNvCxnSpPr/>
          <p:nvPr/>
        </p:nvCxnSpPr>
        <p:spPr>
          <a:xfrm rot="10800000" flipH="1">
            <a:off x="6973458" y="4883131"/>
            <a:ext cx="3096344" cy="1440160"/>
          </a:xfrm>
          <a:prstGeom prst="straightConnector1">
            <a:avLst/>
          </a:prstGeom>
          <a:noFill/>
          <a:ln w="381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6" name="Google Shape;367;p18">
            <a:extLst>
              <a:ext uri="{FF2B5EF4-FFF2-40B4-BE49-F238E27FC236}">
                <a16:creationId xmlns:a16="http://schemas.microsoft.com/office/drawing/2014/main" id="{69F924AE-8E51-9B4F-96F2-B2B40466ADA5}"/>
              </a:ext>
            </a:extLst>
          </p:cNvPr>
          <p:cNvSpPr txBox="1"/>
          <p:nvPr/>
        </p:nvSpPr>
        <p:spPr>
          <a:xfrm>
            <a:off x="10031698" y="5756519"/>
            <a:ext cx="72167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CR" sz="1800" b="0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Valor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cxnSp>
        <p:nvCxnSpPr>
          <p:cNvPr id="17" name="Google Shape;368;p18">
            <a:extLst>
              <a:ext uri="{FF2B5EF4-FFF2-40B4-BE49-F238E27FC236}">
                <a16:creationId xmlns:a16="http://schemas.microsoft.com/office/drawing/2014/main" id="{01062278-A056-0A48-B7E8-6D163AE36BA4}"/>
              </a:ext>
            </a:extLst>
          </p:cNvPr>
          <p:cNvCxnSpPr>
            <a:stCxn id="16" idx="1"/>
            <a:endCxn id="7" idx="1"/>
          </p:cNvCxnSpPr>
          <p:nvPr/>
        </p:nvCxnSpPr>
        <p:spPr>
          <a:xfrm flipH="1">
            <a:off x="7549498" y="5941185"/>
            <a:ext cx="2482200" cy="238200"/>
          </a:xfrm>
          <a:prstGeom prst="straightConnector1">
            <a:avLst/>
          </a:prstGeom>
          <a:noFill/>
          <a:ln w="9525" cap="flat" cmpd="sng">
            <a:solidFill>
              <a:srgbClr val="00B050"/>
            </a:solidFill>
            <a:prstDash val="solid"/>
            <a:miter lim="800000"/>
            <a:headEnd type="none" w="sm" len="sm"/>
            <a:tailEnd type="stealth" w="med" len="med"/>
          </a:ln>
        </p:spPr>
      </p:cxnSp>
      <p:cxnSp>
        <p:nvCxnSpPr>
          <p:cNvPr id="18" name="Google Shape;369;p18">
            <a:extLst>
              <a:ext uri="{FF2B5EF4-FFF2-40B4-BE49-F238E27FC236}">
                <a16:creationId xmlns:a16="http://schemas.microsoft.com/office/drawing/2014/main" id="{EF391784-0712-5F49-982C-00069CE3152C}"/>
              </a:ext>
            </a:extLst>
          </p:cNvPr>
          <p:cNvCxnSpPr>
            <a:stCxn id="16" idx="1"/>
            <a:endCxn id="11" idx="1"/>
          </p:cNvCxnSpPr>
          <p:nvPr/>
        </p:nvCxnSpPr>
        <p:spPr>
          <a:xfrm rot="10800000">
            <a:off x="8197498" y="5891385"/>
            <a:ext cx="1834200" cy="49800"/>
          </a:xfrm>
          <a:prstGeom prst="straightConnector1">
            <a:avLst/>
          </a:prstGeom>
          <a:noFill/>
          <a:ln w="9525" cap="flat" cmpd="sng">
            <a:solidFill>
              <a:srgbClr val="00B050"/>
            </a:solidFill>
            <a:prstDash val="solid"/>
            <a:miter lim="800000"/>
            <a:headEnd type="none" w="sm" len="sm"/>
            <a:tailEnd type="stealth" w="med" len="med"/>
          </a:ln>
        </p:spPr>
      </p:cxnSp>
      <p:cxnSp>
        <p:nvCxnSpPr>
          <p:cNvPr id="19" name="Google Shape;370;p18">
            <a:extLst>
              <a:ext uri="{FF2B5EF4-FFF2-40B4-BE49-F238E27FC236}">
                <a16:creationId xmlns:a16="http://schemas.microsoft.com/office/drawing/2014/main" id="{5025A655-61D2-8D4B-80B9-EB9058A2AA0C}"/>
              </a:ext>
            </a:extLst>
          </p:cNvPr>
          <p:cNvCxnSpPr>
            <a:stCxn id="16" idx="1"/>
            <a:endCxn id="12" idx="1"/>
          </p:cNvCxnSpPr>
          <p:nvPr/>
        </p:nvCxnSpPr>
        <p:spPr>
          <a:xfrm rot="10800000">
            <a:off x="8845798" y="5603085"/>
            <a:ext cx="1185900" cy="338100"/>
          </a:xfrm>
          <a:prstGeom prst="straightConnector1">
            <a:avLst/>
          </a:prstGeom>
          <a:noFill/>
          <a:ln w="9525" cap="flat" cmpd="sng">
            <a:solidFill>
              <a:srgbClr val="00B050"/>
            </a:solidFill>
            <a:prstDash val="solid"/>
            <a:miter lim="800000"/>
            <a:headEnd type="none" w="sm" len="sm"/>
            <a:tailEnd type="stealth" w="med" len="med"/>
          </a:ln>
        </p:spPr>
      </p:cxnSp>
      <p:cxnSp>
        <p:nvCxnSpPr>
          <p:cNvPr id="20" name="Google Shape;371;p18">
            <a:extLst>
              <a:ext uri="{FF2B5EF4-FFF2-40B4-BE49-F238E27FC236}">
                <a16:creationId xmlns:a16="http://schemas.microsoft.com/office/drawing/2014/main" id="{70261701-807E-D64C-A71D-76FD5DDB4387}"/>
              </a:ext>
            </a:extLst>
          </p:cNvPr>
          <p:cNvCxnSpPr>
            <a:stCxn id="16" idx="1"/>
            <a:endCxn id="13" idx="1"/>
          </p:cNvCxnSpPr>
          <p:nvPr/>
        </p:nvCxnSpPr>
        <p:spPr>
          <a:xfrm rot="10800000">
            <a:off x="9421798" y="5315085"/>
            <a:ext cx="609900" cy="626100"/>
          </a:xfrm>
          <a:prstGeom prst="straightConnector1">
            <a:avLst/>
          </a:prstGeom>
          <a:noFill/>
          <a:ln w="9525" cap="flat" cmpd="sng">
            <a:solidFill>
              <a:srgbClr val="00B050"/>
            </a:solidFill>
            <a:prstDash val="solid"/>
            <a:miter lim="800000"/>
            <a:headEnd type="none" w="sm" len="sm"/>
            <a:tailEnd type="stealth" w="med" len="med"/>
          </a:ln>
        </p:spPr>
      </p:cxnSp>
      <p:cxnSp>
        <p:nvCxnSpPr>
          <p:cNvPr id="21" name="Google Shape;372;p18">
            <a:extLst>
              <a:ext uri="{FF2B5EF4-FFF2-40B4-BE49-F238E27FC236}">
                <a16:creationId xmlns:a16="http://schemas.microsoft.com/office/drawing/2014/main" id="{05858575-2721-6242-B165-09B8FDBF6A91}"/>
              </a:ext>
            </a:extLst>
          </p:cNvPr>
          <p:cNvCxnSpPr>
            <a:stCxn id="16" idx="1"/>
            <a:endCxn id="14" idx="1"/>
          </p:cNvCxnSpPr>
          <p:nvPr/>
        </p:nvCxnSpPr>
        <p:spPr>
          <a:xfrm rot="10800000" flipH="1">
            <a:off x="10031698" y="5027085"/>
            <a:ext cx="38100" cy="914100"/>
          </a:xfrm>
          <a:prstGeom prst="straightConnector1">
            <a:avLst/>
          </a:prstGeom>
          <a:noFill/>
          <a:ln w="9525" cap="flat" cmpd="sng">
            <a:solidFill>
              <a:srgbClr val="00B050"/>
            </a:solidFill>
            <a:prstDash val="solid"/>
            <a:miter lim="800000"/>
            <a:headEnd type="none" w="sm" len="sm"/>
            <a:tailEnd type="stealth" w="med" len="med"/>
          </a:ln>
        </p:spPr>
      </p:cxnSp>
      <p:sp>
        <p:nvSpPr>
          <p:cNvPr id="22" name="Google Shape;373;p18">
            <a:extLst>
              <a:ext uri="{FF2B5EF4-FFF2-40B4-BE49-F238E27FC236}">
                <a16:creationId xmlns:a16="http://schemas.microsoft.com/office/drawing/2014/main" id="{C7A09842-DF94-D641-9C1C-81B6FFB9C586}"/>
              </a:ext>
            </a:extLst>
          </p:cNvPr>
          <p:cNvSpPr/>
          <p:nvPr/>
        </p:nvSpPr>
        <p:spPr>
          <a:xfrm>
            <a:off x="5784818" y="5324471"/>
            <a:ext cx="864096" cy="72008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A5A5A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374;p18">
            <a:extLst>
              <a:ext uri="{FF2B5EF4-FFF2-40B4-BE49-F238E27FC236}">
                <a16:creationId xmlns:a16="http://schemas.microsoft.com/office/drawing/2014/main" id="{9949881E-AD33-CF45-9AD0-7465794CF35F}"/>
              </a:ext>
            </a:extLst>
          </p:cNvPr>
          <p:cNvSpPr/>
          <p:nvPr/>
        </p:nvSpPr>
        <p:spPr>
          <a:xfrm flipH="1">
            <a:off x="1824379" y="4892423"/>
            <a:ext cx="3096344" cy="1440160"/>
          </a:xfrm>
          <a:prstGeom prst="rtTriangle">
            <a:avLst/>
          </a:prstGeom>
          <a:noFill/>
          <a:ln w="127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375;p18">
            <a:extLst>
              <a:ext uri="{FF2B5EF4-FFF2-40B4-BE49-F238E27FC236}">
                <a16:creationId xmlns:a16="http://schemas.microsoft.com/office/drawing/2014/main" id="{044A3DAD-92C1-D049-81C7-D7D8D410E42E}"/>
              </a:ext>
            </a:extLst>
          </p:cNvPr>
          <p:cNvSpPr/>
          <p:nvPr/>
        </p:nvSpPr>
        <p:spPr>
          <a:xfrm>
            <a:off x="1608355" y="4748407"/>
            <a:ext cx="72008" cy="1728192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376;p18">
            <a:extLst>
              <a:ext uri="{FF2B5EF4-FFF2-40B4-BE49-F238E27FC236}">
                <a16:creationId xmlns:a16="http://schemas.microsoft.com/office/drawing/2014/main" id="{972E5176-9E54-334B-A55C-F4A6A2989899}"/>
              </a:ext>
            </a:extLst>
          </p:cNvPr>
          <p:cNvSpPr/>
          <p:nvPr/>
        </p:nvSpPr>
        <p:spPr>
          <a:xfrm rot="-5400000">
            <a:off x="3300543" y="4712403"/>
            <a:ext cx="72008" cy="3456384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377;p18">
            <a:extLst>
              <a:ext uri="{FF2B5EF4-FFF2-40B4-BE49-F238E27FC236}">
                <a16:creationId xmlns:a16="http://schemas.microsoft.com/office/drawing/2014/main" id="{9336F5C5-F5D0-CB49-BA7E-8BD1A81A708F}"/>
              </a:ext>
            </a:extLst>
          </p:cNvPr>
          <p:cNvSpPr txBox="1"/>
          <p:nvPr/>
        </p:nvSpPr>
        <p:spPr>
          <a:xfrm>
            <a:off x="4919130" y="5540495"/>
            <a:ext cx="72167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CR" sz="1800" b="0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Valor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378;p18">
            <a:extLst>
              <a:ext uri="{FF2B5EF4-FFF2-40B4-BE49-F238E27FC236}">
                <a16:creationId xmlns:a16="http://schemas.microsoft.com/office/drawing/2014/main" id="{E846F64C-2343-9345-9746-DD1533BA3BA5}"/>
              </a:ext>
            </a:extLst>
          </p:cNvPr>
          <p:cNvSpPr txBox="1"/>
          <p:nvPr/>
        </p:nvSpPr>
        <p:spPr>
          <a:xfrm>
            <a:off x="3646180" y="5747227"/>
            <a:ext cx="79701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CR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Riesgo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379;p18">
            <a:extLst>
              <a:ext uri="{FF2B5EF4-FFF2-40B4-BE49-F238E27FC236}">
                <a16:creationId xmlns:a16="http://schemas.microsoft.com/office/drawing/2014/main" id="{1DBFF65E-53EA-BA42-A106-716C791A7293}"/>
              </a:ext>
            </a:extLst>
          </p:cNvPr>
          <p:cNvSpPr txBox="1"/>
          <p:nvPr/>
        </p:nvSpPr>
        <p:spPr>
          <a:xfrm rot="-1482106">
            <a:off x="2396176" y="5169882"/>
            <a:ext cx="181011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CR" sz="18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Costo acumulado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380;p18">
            <a:extLst>
              <a:ext uri="{FF2B5EF4-FFF2-40B4-BE49-F238E27FC236}">
                <a16:creationId xmlns:a16="http://schemas.microsoft.com/office/drawing/2014/main" id="{A546C0C8-80B3-7C46-907F-267D6BE71726}"/>
              </a:ext>
            </a:extLst>
          </p:cNvPr>
          <p:cNvSpPr/>
          <p:nvPr/>
        </p:nvSpPr>
        <p:spPr>
          <a:xfrm flipH="1">
            <a:off x="2210945" y="5036439"/>
            <a:ext cx="2592289" cy="1224136"/>
          </a:xfrm>
          <a:prstGeom prst="rtTriangle">
            <a:avLst/>
          </a:prstGeom>
          <a:solidFill>
            <a:srgbClr val="D9D9D9">
              <a:alpha val="69803"/>
            </a:srgbClr>
          </a:solidFill>
          <a:ln w="12700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0" name="Google Shape;381;p18">
            <a:extLst>
              <a:ext uri="{FF2B5EF4-FFF2-40B4-BE49-F238E27FC236}">
                <a16:creationId xmlns:a16="http://schemas.microsoft.com/office/drawing/2014/main" id="{14189A22-C094-DE47-96AD-D7F201F8BC56}"/>
              </a:ext>
            </a:extLst>
          </p:cNvPr>
          <p:cNvCxnSpPr>
            <a:stCxn id="23" idx="4"/>
            <a:endCxn id="23" idx="2"/>
          </p:cNvCxnSpPr>
          <p:nvPr/>
        </p:nvCxnSpPr>
        <p:spPr>
          <a:xfrm>
            <a:off x="1824379" y="6332583"/>
            <a:ext cx="3096300" cy="0"/>
          </a:xfrm>
          <a:prstGeom prst="straightConnector1">
            <a:avLst/>
          </a:prstGeom>
          <a:noFill/>
          <a:ln w="28575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1" name="Google Shape;382;p18">
            <a:extLst>
              <a:ext uri="{FF2B5EF4-FFF2-40B4-BE49-F238E27FC236}">
                <a16:creationId xmlns:a16="http://schemas.microsoft.com/office/drawing/2014/main" id="{FFF65DE8-F87B-0047-A35C-8FDA9E8C9F9E}"/>
              </a:ext>
            </a:extLst>
          </p:cNvPr>
          <p:cNvCxnSpPr>
            <a:stCxn id="23" idx="2"/>
            <a:endCxn id="23" idx="0"/>
          </p:cNvCxnSpPr>
          <p:nvPr/>
        </p:nvCxnSpPr>
        <p:spPr>
          <a:xfrm rot="10800000">
            <a:off x="4920723" y="4892283"/>
            <a:ext cx="0" cy="1440300"/>
          </a:xfrm>
          <a:prstGeom prst="straightConnector1">
            <a:avLst/>
          </a:prstGeom>
          <a:noFill/>
          <a:ln w="28575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2" name="Google Shape;383;p18">
            <a:extLst>
              <a:ext uri="{FF2B5EF4-FFF2-40B4-BE49-F238E27FC236}">
                <a16:creationId xmlns:a16="http://schemas.microsoft.com/office/drawing/2014/main" id="{036EEA8C-D676-434A-8F01-CCAEC472490C}"/>
              </a:ext>
            </a:extLst>
          </p:cNvPr>
          <p:cNvSpPr txBox="1"/>
          <p:nvPr/>
        </p:nvSpPr>
        <p:spPr>
          <a:xfrm>
            <a:off x="7441002" y="1580055"/>
            <a:ext cx="2821926" cy="1440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CR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✔No tratar de definirlo todo bien desde el principio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CR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✔No hacerlo todo al mismo tiempo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5935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Google Shape;388;p19"/>
          <p:cNvPicPr preferRelativeResize="0"/>
          <p:nvPr/>
        </p:nvPicPr>
        <p:blipFill rotWithShape="1">
          <a:blip r:embed="rId3">
            <a:alphaModFix/>
          </a:blip>
          <a:srcRect t="15830" b="20102"/>
          <a:stretch/>
        </p:blipFill>
        <p:spPr>
          <a:xfrm>
            <a:off x="8328248" y="1903862"/>
            <a:ext cx="2016224" cy="80505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9" name="Google Shape;389;p19"/>
          <p:cNvGrpSpPr/>
          <p:nvPr/>
        </p:nvGrpSpPr>
        <p:grpSpPr>
          <a:xfrm>
            <a:off x="1631504" y="1831854"/>
            <a:ext cx="2160240" cy="877067"/>
            <a:chOff x="107504" y="1831853"/>
            <a:chExt cx="2160240" cy="877067"/>
          </a:xfrm>
        </p:grpSpPr>
        <p:pic>
          <p:nvPicPr>
            <p:cNvPr id="390" name="Google Shape;390;p19"/>
            <p:cNvPicPr preferRelativeResize="0"/>
            <p:nvPr/>
          </p:nvPicPr>
          <p:blipFill rotWithShape="1">
            <a:blip r:embed="rId3">
              <a:alphaModFix/>
            </a:blip>
            <a:srcRect t="15830" b="20102"/>
            <a:stretch/>
          </p:blipFill>
          <p:spPr>
            <a:xfrm>
              <a:off x="251520" y="1903861"/>
              <a:ext cx="2016224" cy="80505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1" name="Google Shape;391;p19"/>
            <p:cNvSpPr/>
            <p:nvPr/>
          </p:nvSpPr>
          <p:spPr>
            <a:xfrm>
              <a:off x="107504" y="2132856"/>
              <a:ext cx="432048" cy="432048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2" name="Google Shape;392;p19"/>
            <p:cNvSpPr/>
            <p:nvPr/>
          </p:nvSpPr>
          <p:spPr>
            <a:xfrm>
              <a:off x="467544" y="1831853"/>
              <a:ext cx="1656184" cy="432048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3" name="Google Shape;393;p19"/>
            <p:cNvSpPr/>
            <p:nvPr/>
          </p:nvSpPr>
          <p:spPr>
            <a:xfrm>
              <a:off x="971600" y="2191893"/>
              <a:ext cx="1296144" cy="504056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4" name="Google Shape;394;p19"/>
          <p:cNvGrpSpPr/>
          <p:nvPr/>
        </p:nvGrpSpPr>
        <p:grpSpPr>
          <a:xfrm>
            <a:off x="3143672" y="1759846"/>
            <a:ext cx="2223864" cy="949075"/>
            <a:chOff x="1763688" y="1700808"/>
            <a:chExt cx="2223864" cy="949075"/>
          </a:xfrm>
        </p:grpSpPr>
        <p:pic>
          <p:nvPicPr>
            <p:cNvPr id="395" name="Google Shape;395;p19"/>
            <p:cNvPicPr preferRelativeResize="0"/>
            <p:nvPr/>
          </p:nvPicPr>
          <p:blipFill rotWithShape="1">
            <a:blip r:embed="rId3">
              <a:alphaModFix/>
            </a:blip>
            <a:srcRect t="15830" b="20102"/>
            <a:stretch/>
          </p:blipFill>
          <p:spPr>
            <a:xfrm>
              <a:off x="1931707" y="1844824"/>
              <a:ext cx="2016224" cy="80505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6" name="Google Shape;396;p19"/>
            <p:cNvSpPr/>
            <p:nvPr/>
          </p:nvSpPr>
          <p:spPr>
            <a:xfrm>
              <a:off x="1907704" y="1700808"/>
              <a:ext cx="2016224" cy="504056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" name="Google Shape;397;p19"/>
            <p:cNvSpPr/>
            <p:nvPr/>
          </p:nvSpPr>
          <p:spPr>
            <a:xfrm>
              <a:off x="1763688" y="2132856"/>
              <a:ext cx="432048" cy="432048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" name="Google Shape;398;p19"/>
            <p:cNvSpPr/>
            <p:nvPr/>
          </p:nvSpPr>
          <p:spPr>
            <a:xfrm>
              <a:off x="3779912" y="2132856"/>
              <a:ext cx="207640" cy="432048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9" name="Google Shape;399;p19"/>
          <p:cNvGrpSpPr/>
          <p:nvPr/>
        </p:nvGrpSpPr>
        <p:grpSpPr>
          <a:xfrm>
            <a:off x="5807968" y="1903862"/>
            <a:ext cx="2016224" cy="805059"/>
            <a:chOff x="4283968" y="1844824"/>
            <a:chExt cx="2016224" cy="805059"/>
          </a:xfrm>
        </p:grpSpPr>
        <p:pic>
          <p:nvPicPr>
            <p:cNvPr id="400" name="Google Shape;400;p19"/>
            <p:cNvPicPr preferRelativeResize="0"/>
            <p:nvPr/>
          </p:nvPicPr>
          <p:blipFill rotWithShape="1">
            <a:blip r:embed="rId3">
              <a:alphaModFix/>
            </a:blip>
            <a:srcRect t="15830" b="20102"/>
            <a:stretch/>
          </p:blipFill>
          <p:spPr>
            <a:xfrm>
              <a:off x="4283968" y="1844824"/>
              <a:ext cx="2016224" cy="80505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1" name="Google Shape;401;p19"/>
            <p:cNvSpPr/>
            <p:nvPr/>
          </p:nvSpPr>
          <p:spPr>
            <a:xfrm>
              <a:off x="5028050" y="1988864"/>
              <a:ext cx="288032" cy="216000"/>
            </a:xfrm>
            <a:prstGeom prst="rect">
              <a:avLst/>
            </a:prstGeom>
            <a:solidFill>
              <a:schemeClr val="lt1"/>
            </a:solidFill>
            <a:ln w="571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2" name="Google Shape;402;p19"/>
            <p:cNvSpPr/>
            <p:nvPr/>
          </p:nvSpPr>
          <p:spPr>
            <a:xfrm>
              <a:off x="5244074" y="1988840"/>
              <a:ext cx="216024" cy="216024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3" name="Google Shape;403;p19"/>
            <p:cNvSpPr/>
            <p:nvPr/>
          </p:nvSpPr>
          <p:spPr>
            <a:xfrm>
              <a:off x="5388090" y="2060848"/>
              <a:ext cx="216024" cy="144016"/>
            </a:xfrm>
            <a:prstGeom prst="rect">
              <a:avLst/>
            </a:prstGeom>
            <a:solidFill>
              <a:schemeClr val="lt1"/>
            </a:solidFill>
            <a:ln w="2857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4" name="Google Shape;404;p19"/>
            <p:cNvSpPr/>
            <p:nvPr/>
          </p:nvSpPr>
          <p:spPr>
            <a:xfrm>
              <a:off x="4884034" y="1988840"/>
              <a:ext cx="216024" cy="144016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5" name="Google Shape;405;p19"/>
            <p:cNvSpPr/>
            <p:nvPr/>
          </p:nvSpPr>
          <p:spPr>
            <a:xfrm>
              <a:off x="4812026" y="2060848"/>
              <a:ext cx="216024" cy="72008"/>
            </a:xfrm>
            <a:prstGeom prst="rect">
              <a:avLst/>
            </a:prstGeom>
            <a:solidFill>
              <a:schemeClr val="lt1"/>
            </a:solidFill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" name="Google Shape;406;p19"/>
            <p:cNvSpPr/>
            <p:nvPr/>
          </p:nvSpPr>
          <p:spPr>
            <a:xfrm>
              <a:off x="5460098" y="2132856"/>
              <a:ext cx="216024" cy="72008"/>
            </a:xfrm>
            <a:prstGeom prst="rect">
              <a:avLst/>
            </a:prstGeom>
            <a:solidFill>
              <a:schemeClr val="lt1"/>
            </a:solidFill>
            <a:ln w="2857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07" name="Google Shape;407;p19"/>
            <p:cNvCxnSpPr>
              <a:endCxn id="404" idx="0"/>
            </p:cNvCxnSpPr>
            <p:nvPr/>
          </p:nvCxnSpPr>
          <p:spPr>
            <a:xfrm rot="10800000" flipH="1">
              <a:off x="4644046" y="1988840"/>
              <a:ext cx="348000" cy="216000"/>
            </a:xfrm>
            <a:prstGeom prst="straightConnector1">
              <a:avLst/>
            </a:prstGeom>
            <a:noFill/>
            <a:ln w="762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08" name="Google Shape;408;p19"/>
            <p:cNvCxnSpPr>
              <a:stCxn id="402" idx="0"/>
            </p:cNvCxnSpPr>
            <p:nvPr/>
          </p:nvCxnSpPr>
          <p:spPr>
            <a:xfrm>
              <a:off x="5352086" y="1988840"/>
              <a:ext cx="264000" cy="144000"/>
            </a:xfrm>
            <a:prstGeom prst="straightConnector1">
              <a:avLst/>
            </a:prstGeom>
            <a:noFill/>
            <a:ln w="762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pic>
        <p:nvPicPr>
          <p:cNvPr id="409" name="Google Shape;409;p19" descr="http://www.clker.com/cliparts/0/1/3/5/1220547309380591430portablejim_Greyscale_Smiley_Set.svg.hi.png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r="79840" b="66678"/>
          <a:stretch/>
        </p:blipFill>
        <p:spPr>
          <a:xfrm>
            <a:off x="8868308" y="1111773"/>
            <a:ext cx="576064" cy="576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19" descr="http://www.clker.com/cliparts/0/1/3/5/1220547309380591430portablejim_Greyscale_Smiley_Set.svg.hi.png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40319" t="33322" r="40781" b="33356"/>
          <a:stretch/>
        </p:blipFill>
        <p:spPr>
          <a:xfrm>
            <a:off x="6576054" y="1111773"/>
            <a:ext cx="540060" cy="576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19" descr="http://www.clker.com/cliparts/0/1/3/5/1220547309380591430portablejim_Greyscale_Smiley_Set.svg.hi.png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40319" t="33322" r="40781" b="33356"/>
          <a:stretch/>
        </p:blipFill>
        <p:spPr>
          <a:xfrm>
            <a:off x="4151784" y="1111773"/>
            <a:ext cx="540060" cy="576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19" descr="http://www.clker.com/cliparts/0/1/3/5/1220547309380591430portablejim_Greyscale_Smiley_Set.svg.hi.png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40319" t="33322" r="40781" b="33356"/>
          <a:stretch/>
        </p:blipFill>
        <p:spPr>
          <a:xfrm>
            <a:off x="1991544" y="1111773"/>
            <a:ext cx="540060" cy="576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19" descr="http://www.clker.com/cliparts/0/1/3/5/1220547309380591430portablejim_Greyscale_Smiley_Set.svg.hi.png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r="79840" b="66678"/>
          <a:stretch/>
        </p:blipFill>
        <p:spPr>
          <a:xfrm>
            <a:off x="1991544" y="4365104"/>
            <a:ext cx="576064" cy="576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19" descr="http://www.clker.com/cliparts/0/1/3/5/1220547309380591430portablejim_Greyscale_Smiley_Set.svg.hi.png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r="79840" b="66678"/>
          <a:stretch/>
        </p:blipFill>
        <p:spPr>
          <a:xfrm>
            <a:off x="4151784" y="4365104"/>
            <a:ext cx="576064" cy="576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19" descr="http://www.clker.com/cliparts/0/1/3/5/1220547309380591430portablejim_Greyscale_Smiley_Set.svg.hi.png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r="79840" b="66678"/>
          <a:stretch/>
        </p:blipFill>
        <p:spPr>
          <a:xfrm>
            <a:off x="6528048" y="4365104"/>
            <a:ext cx="576064" cy="576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19" descr="http://www.clker.com/cliparts/0/1/3/5/1220547309380591430portablejim_Greyscale_Smiley_Set.svg.hi.png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r="79840" b="66678"/>
          <a:stretch/>
        </p:blipFill>
        <p:spPr>
          <a:xfrm>
            <a:off x="8904312" y="4365104"/>
            <a:ext cx="576064" cy="57606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7" name="Google Shape;417;p19"/>
          <p:cNvCxnSpPr/>
          <p:nvPr/>
        </p:nvCxnSpPr>
        <p:spPr>
          <a:xfrm>
            <a:off x="1775520" y="3212976"/>
            <a:ext cx="8568952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18" name="Google Shape;418;p19"/>
          <p:cNvPicPr preferRelativeResize="0"/>
          <p:nvPr/>
        </p:nvPicPr>
        <p:blipFill rotWithShape="1">
          <a:blip r:embed="rId6">
            <a:alphaModFix/>
          </a:blip>
          <a:srcRect t="35523" b="21047"/>
          <a:stretch/>
        </p:blipFill>
        <p:spPr>
          <a:xfrm>
            <a:off x="1775520" y="5517233"/>
            <a:ext cx="1049714" cy="424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19"/>
          <p:cNvPicPr preferRelativeResize="0"/>
          <p:nvPr/>
        </p:nvPicPr>
        <p:blipFill rotWithShape="1">
          <a:blip r:embed="rId7">
            <a:alphaModFix/>
          </a:blip>
          <a:srcRect t="11678" b="18646"/>
          <a:stretch/>
        </p:blipFill>
        <p:spPr>
          <a:xfrm>
            <a:off x="3789344" y="5157192"/>
            <a:ext cx="1226537" cy="795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19"/>
          <p:cNvPicPr preferRelativeResize="0"/>
          <p:nvPr/>
        </p:nvPicPr>
        <p:blipFill rotWithShape="1">
          <a:blip r:embed="rId8">
            <a:alphaModFix/>
          </a:blip>
          <a:srcRect t="12200" b="8420"/>
          <a:stretch/>
        </p:blipFill>
        <p:spPr>
          <a:xfrm flipH="1">
            <a:off x="6096000" y="5229200"/>
            <a:ext cx="1368152" cy="7610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19"/>
          <p:cNvPicPr preferRelativeResize="0"/>
          <p:nvPr/>
        </p:nvPicPr>
        <p:blipFill rotWithShape="1">
          <a:blip r:embed="rId3">
            <a:alphaModFix/>
          </a:blip>
          <a:srcRect t="15830" b="20102"/>
          <a:stretch/>
        </p:blipFill>
        <p:spPr>
          <a:xfrm>
            <a:off x="8328248" y="5229201"/>
            <a:ext cx="2016224" cy="805059"/>
          </a:xfrm>
          <a:prstGeom prst="rect">
            <a:avLst/>
          </a:prstGeom>
          <a:noFill/>
          <a:ln>
            <a:noFill/>
          </a:ln>
        </p:spPr>
      </p:pic>
      <p:sp>
        <p:nvSpPr>
          <p:cNvPr id="422" name="Google Shape;422;p19"/>
          <p:cNvSpPr txBox="1"/>
          <p:nvPr/>
        </p:nvSpPr>
        <p:spPr>
          <a:xfrm>
            <a:off x="4295800" y="260649"/>
            <a:ext cx="334809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CR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Incrementos horizontales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3" name="Google Shape;423;p19"/>
          <p:cNvSpPr txBox="1"/>
          <p:nvPr/>
        </p:nvSpPr>
        <p:spPr>
          <a:xfrm>
            <a:off x="4439816" y="3573017"/>
            <a:ext cx="300967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CR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Incrementos verticales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60AED42-A5EF-A342-8F64-F07161893BE6}"/>
              </a:ext>
            </a:extLst>
          </p:cNvPr>
          <p:cNvSpPr txBox="1"/>
          <p:nvPr/>
        </p:nvSpPr>
        <p:spPr>
          <a:xfrm>
            <a:off x="350536" y="4858797"/>
            <a:ext cx="15965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Adaptativo</a:t>
            </a:r>
          </a:p>
          <a:p>
            <a:r>
              <a:rPr lang="en-US" sz="2400" b="1" dirty="0"/>
              <a:t>(Ágil)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BECC18A-DE62-F64F-BD02-4F7101ABB635}"/>
              </a:ext>
            </a:extLst>
          </p:cNvPr>
          <p:cNvSpPr txBox="1"/>
          <p:nvPr/>
        </p:nvSpPr>
        <p:spPr>
          <a:xfrm>
            <a:off x="350536" y="1781041"/>
            <a:ext cx="14687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/>
              <a:t>Predictivo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" name="Google Shape;428;p20" descr="http://www.lsansimon.com/wp-content/uploads/crucero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31504" y="2132856"/>
            <a:ext cx="4464496" cy="3528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20"/>
          <p:cNvPicPr preferRelativeResize="0"/>
          <p:nvPr/>
        </p:nvPicPr>
        <p:blipFill rotWithShape="1">
          <a:blip r:embed="rId4">
            <a:alphaModFix/>
          </a:blip>
          <a:srcRect l="6082" r="11352"/>
          <a:stretch/>
        </p:blipFill>
        <p:spPr>
          <a:xfrm>
            <a:off x="6168008" y="2132857"/>
            <a:ext cx="4392488" cy="3546749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Google Shape;430;p20"/>
          <p:cNvSpPr txBox="1"/>
          <p:nvPr/>
        </p:nvSpPr>
        <p:spPr>
          <a:xfrm>
            <a:off x="1524000" y="0"/>
            <a:ext cx="9144000" cy="957326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CR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La planificación es más fácil con entregas frecuentas: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3" name="Google Shape;443;p22"/>
          <p:cNvPicPr preferRelativeResize="0"/>
          <p:nvPr/>
        </p:nvPicPr>
        <p:blipFill rotWithShape="1">
          <a:blip r:embed="rId3">
            <a:alphaModFix/>
          </a:blip>
          <a:srcRect t="30769" b="17241"/>
          <a:stretch/>
        </p:blipFill>
        <p:spPr>
          <a:xfrm>
            <a:off x="2667000" y="2030021"/>
            <a:ext cx="6858000" cy="2674059"/>
          </a:xfrm>
          <a:prstGeom prst="rect">
            <a:avLst/>
          </a:prstGeom>
          <a:noFill/>
          <a:ln>
            <a:noFill/>
          </a:ln>
        </p:spPr>
      </p:pic>
      <p:sp>
        <p:nvSpPr>
          <p:cNvPr id="444" name="Google Shape;444;p22"/>
          <p:cNvSpPr/>
          <p:nvPr/>
        </p:nvSpPr>
        <p:spPr>
          <a:xfrm>
            <a:off x="6802582" y="4539095"/>
            <a:ext cx="2251364" cy="164985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5" name="Google Shape;445;p22"/>
          <p:cNvSpPr txBox="1"/>
          <p:nvPr/>
        </p:nvSpPr>
        <p:spPr>
          <a:xfrm rot="-281718">
            <a:off x="3556147" y="904928"/>
            <a:ext cx="6781720" cy="4616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CR" sz="2400" b="0" i="0" u="none" strike="noStrike" kern="0" cap="none" spc="0" normalizeH="0" baseline="0" noProof="0" dirty="0">
                <a:ln>
                  <a:noFill/>
                </a:ln>
                <a:solidFill>
                  <a:srgbClr val="F7CAAC"/>
                </a:solidFill>
                <a:effectLst/>
                <a:uLnTx/>
                <a:uFillTx/>
                <a:latin typeface="Architects Daughter"/>
                <a:ea typeface="Architects Daughter"/>
                <a:cs typeface="Architects Daughter"/>
                <a:sym typeface="Architects Daughter"/>
              </a:rPr>
              <a:t>La </a:t>
            </a:r>
            <a:r>
              <a:rPr kumimoji="0" lang="es-CR" sz="2400" b="1" i="0" u="none" strike="noStrike" kern="0" cap="none" spc="0" normalizeH="0" baseline="0" noProof="0" dirty="0">
                <a:ln>
                  <a:noFill/>
                </a:ln>
                <a:solidFill>
                  <a:srgbClr val="F7CAAC"/>
                </a:solidFill>
                <a:effectLst/>
                <a:uLnTx/>
                <a:uFillTx/>
                <a:latin typeface="Architects Daughter"/>
                <a:ea typeface="Architects Daughter"/>
                <a:cs typeface="Architects Daughter"/>
                <a:sym typeface="Architects Daughter"/>
              </a:rPr>
              <a:t>AGILIDAD</a:t>
            </a:r>
            <a:r>
              <a:rPr kumimoji="0" lang="es-CR" sz="2400" b="0" i="0" u="none" strike="noStrike" kern="0" cap="none" spc="0" normalizeH="0" baseline="0" noProof="0" dirty="0">
                <a:ln>
                  <a:noFill/>
                </a:ln>
                <a:solidFill>
                  <a:srgbClr val="F7CAAC"/>
                </a:solidFill>
                <a:effectLst/>
                <a:uLnTx/>
                <a:uFillTx/>
                <a:latin typeface="Architects Daughter"/>
                <a:ea typeface="Architects Daughter"/>
                <a:cs typeface="Architects Daughter"/>
                <a:sym typeface="Architects Daughter"/>
              </a:rPr>
              <a:t> es una </a:t>
            </a:r>
            <a:r>
              <a:rPr kumimoji="0" lang="es-CR" sz="2400" b="1" i="0" u="none" strike="noStrike" kern="0" cap="none" spc="0" normalizeH="0" baseline="0" noProof="0" dirty="0">
                <a:ln>
                  <a:noFill/>
                </a:ln>
                <a:solidFill>
                  <a:srgbClr val="F7CAAC"/>
                </a:solidFill>
                <a:effectLst/>
                <a:uLnTx/>
                <a:uFillTx/>
                <a:latin typeface="Architects Daughter"/>
                <a:ea typeface="Architects Daughter"/>
                <a:cs typeface="Architects Daughter"/>
                <a:sym typeface="Architects Daughter"/>
              </a:rPr>
              <a:t>MENTALIDAD  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7CAAC"/>
              </a:solidFill>
              <a:effectLst/>
              <a:uLnTx/>
              <a:uFillTx/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446" name="Google Shape;446;p22"/>
          <p:cNvSpPr/>
          <p:nvPr/>
        </p:nvSpPr>
        <p:spPr>
          <a:xfrm rot="-208494">
            <a:off x="2805064" y="822106"/>
            <a:ext cx="6702736" cy="770861"/>
          </a:xfrm>
          <a:prstGeom prst="cloud">
            <a:avLst/>
          </a:prstGeom>
          <a:noFill/>
          <a:ln w="28575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7" name="Google Shape;447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50397" y="2096231"/>
            <a:ext cx="2278856" cy="514350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Google Shape;448;p22"/>
          <p:cNvSpPr txBox="1"/>
          <p:nvPr/>
        </p:nvSpPr>
        <p:spPr>
          <a:xfrm>
            <a:off x="3185986" y="2127260"/>
            <a:ext cx="1612557" cy="461665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CR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Tu plan</a:t>
            </a: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9" name="Google Shape;449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96000" y="2299875"/>
            <a:ext cx="2278856" cy="514350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Google Shape;450;p22"/>
          <p:cNvSpPr txBox="1"/>
          <p:nvPr/>
        </p:nvSpPr>
        <p:spPr>
          <a:xfrm>
            <a:off x="6237263" y="2146762"/>
            <a:ext cx="1612557" cy="830997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CR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La realidad</a:t>
            </a: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s-CR">
                <a:solidFill>
                  <a:schemeClr val="lt1"/>
                </a:solidFill>
              </a:rPr>
              <a:t>Principios de la Agilidad</a:t>
            </a:r>
            <a:endParaRPr/>
          </a:p>
        </p:txBody>
      </p:sp>
      <p:grpSp>
        <p:nvGrpSpPr>
          <p:cNvPr id="457" name="Google Shape;457;p23"/>
          <p:cNvGrpSpPr/>
          <p:nvPr/>
        </p:nvGrpSpPr>
        <p:grpSpPr>
          <a:xfrm>
            <a:off x="3534961" y="1208540"/>
            <a:ext cx="4998871" cy="4762573"/>
            <a:chOff x="1078000" y="3670"/>
            <a:chExt cx="4998871" cy="4762573"/>
          </a:xfrm>
        </p:grpSpPr>
        <p:sp>
          <p:nvSpPr>
            <p:cNvPr id="458" name="Google Shape;458;p23"/>
            <p:cNvSpPr/>
            <p:nvPr/>
          </p:nvSpPr>
          <p:spPr>
            <a:xfrm>
              <a:off x="3239867" y="3670"/>
              <a:ext cx="675136" cy="438838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23"/>
            <p:cNvSpPr txBox="1"/>
            <p:nvPr/>
          </p:nvSpPr>
          <p:spPr>
            <a:xfrm>
              <a:off x="3261289" y="25092"/>
              <a:ext cx="632292" cy="3959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s-CR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0" name="Google Shape;460;p23"/>
            <p:cNvSpPr/>
            <p:nvPr/>
          </p:nvSpPr>
          <p:spPr>
            <a:xfrm>
              <a:off x="1415568" y="223089"/>
              <a:ext cx="4323735" cy="432373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9484" y="754"/>
                  </a:moveTo>
                  <a:lnTo>
                    <a:pt x="69484" y="754"/>
                  </a:lnTo>
                  <a:cubicBezTo>
                    <a:pt x="73246" y="1356"/>
                    <a:pt x="76942" y="2315"/>
                    <a:pt x="80522" y="3618"/>
                  </a:cubicBezTo>
                </a:path>
              </a:pathLst>
            </a:custGeom>
            <a:noFill/>
            <a:ln w="9525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1" name="Google Shape;461;p23"/>
            <p:cNvSpPr/>
            <p:nvPr/>
          </p:nvSpPr>
          <p:spPr>
            <a:xfrm>
              <a:off x="4320801" y="293305"/>
              <a:ext cx="675136" cy="438838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2" name="Google Shape;462;p23"/>
            <p:cNvSpPr txBox="1"/>
            <p:nvPr/>
          </p:nvSpPr>
          <p:spPr>
            <a:xfrm>
              <a:off x="4342223" y="314727"/>
              <a:ext cx="632292" cy="3959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s-CR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23"/>
            <p:cNvSpPr/>
            <p:nvPr/>
          </p:nvSpPr>
          <p:spPr>
            <a:xfrm>
              <a:off x="1415568" y="223089"/>
              <a:ext cx="4323735" cy="432373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8778" y="14215"/>
                  </a:moveTo>
                  <a:lnTo>
                    <a:pt x="98778" y="14215"/>
                  </a:lnTo>
                  <a:cubicBezTo>
                    <a:pt x="102146" y="17067"/>
                    <a:pt x="105189" y="20283"/>
                    <a:pt x="107851" y="23803"/>
                  </a:cubicBezTo>
                </a:path>
              </a:pathLst>
            </a:custGeom>
            <a:noFill/>
            <a:ln w="9525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23"/>
            <p:cNvSpPr/>
            <p:nvPr/>
          </p:nvSpPr>
          <p:spPr>
            <a:xfrm>
              <a:off x="5112100" y="1084604"/>
              <a:ext cx="675136" cy="438838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5" name="Google Shape;465;p23"/>
            <p:cNvSpPr txBox="1"/>
            <p:nvPr/>
          </p:nvSpPr>
          <p:spPr>
            <a:xfrm>
              <a:off x="5133522" y="1106026"/>
              <a:ext cx="632292" cy="3959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s-CR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6" name="Google Shape;466;p23"/>
            <p:cNvSpPr/>
            <p:nvPr/>
          </p:nvSpPr>
          <p:spPr>
            <a:xfrm>
              <a:off x="1415568" y="223089"/>
              <a:ext cx="4323735" cy="432373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5103" y="36259"/>
                  </a:moveTo>
                  <a:lnTo>
                    <a:pt x="115103" y="36259"/>
                  </a:lnTo>
                  <a:cubicBezTo>
                    <a:pt x="117498" y="41818"/>
                    <a:pt x="119038" y="47707"/>
                    <a:pt x="119671" y="53727"/>
                  </a:cubicBezTo>
                </a:path>
              </a:pathLst>
            </a:custGeom>
            <a:noFill/>
            <a:ln w="9525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7" name="Google Shape;467;p23"/>
            <p:cNvSpPr/>
            <p:nvPr/>
          </p:nvSpPr>
          <p:spPr>
            <a:xfrm>
              <a:off x="5401735" y="2165538"/>
              <a:ext cx="675136" cy="438838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8" name="Google Shape;468;p23"/>
            <p:cNvSpPr txBox="1"/>
            <p:nvPr/>
          </p:nvSpPr>
          <p:spPr>
            <a:xfrm>
              <a:off x="5423157" y="2186960"/>
              <a:ext cx="632292" cy="3959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s-CR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4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23"/>
            <p:cNvSpPr/>
            <p:nvPr/>
          </p:nvSpPr>
          <p:spPr>
            <a:xfrm>
              <a:off x="1415568" y="223089"/>
              <a:ext cx="4323735" cy="432373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9671" y="66273"/>
                  </a:moveTo>
                  <a:cubicBezTo>
                    <a:pt x="119038" y="72293"/>
                    <a:pt x="117498" y="78182"/>
                    <a:pt x="115103" y="83741"/>
                  </a:cubicBezTo>
                </a:path>
              </a:pathLst>
            </a:custGeom>
            <a:noFill/>
            <a:ln w="9525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0" name="Google Shape;470;p23"/>
            <p:cNvSpPr/>
            <p:nvPr/>
          </p:nvSpPr>
          <p:spPr>
            <a:xfrm>
              <a:off x="5112100" y="3246472"/>
              <a:ext cx="675136" cy="438838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1" name="Google Shape;471;p23"/>
            <p:cNvSpPr txBox="1"/>
            <p:nvPr/>
          </p:nvSpPr>
          <p:spPr>
            <a:xfrm>
              <a:off x="5133522" y="3267894"/>
              <a:ext cx="632292" cy="3959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s-CR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5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2" name="Google Shape;472;p23"/>
            <p:cNvSpPr/>
            <p:nvPr/>
          </p:nvSpPr>
          <p:spPr>
            <a:xfrm>
              <a:off x="1415568" y="223089"/>
              <a:ext cx="4323735" cy="432373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7851" y="96197"/>
                  </a:moveTo>
                  <a:cubicBezTo>
                    <a:pt x="105188" y="99717"/>
                    <a:pt x="102146" y="102932"/>
                    <a:pt x="98778" y="105785"/>
                  </a:cubicBezTo>
                </a:path>
              </a:pathLst>
            </a:custGeom>
            <a:noFill/>
            <a:ln w="9525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3" name="Google Shape;473;p23"/>
            <p:cNvSpPr/>
            <p:nvPr/>
          </p:nvSpPr>
          <p:spPr>
            <a:xfrm>
              <a:off x="4320801" y="4037770"/>
              <a:ext cx="675136" cy="438838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" name="Google Shape;474;p23"/>
            <p:cNvSpPr txBox="1"/>
            <p:nvPr/>
          </p:nvSpPr>
          <p:spPr>
            <a:xfrm>
              <a:off x="4342223" y="4059192"/>
              <a:ext cx="632292" cy="3959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s-CR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6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" name="Google Shape;475;p23"/>
            <p:cNvSpPr/>
            <p:nvPr/>
          </p:nvSpPr>
          <p:spPr>
            <a:xfrm>
              <a:off x="1415568" y="223089"/>
              <a:ext cx="4323735" cy="432373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0522" y="116381"/>
                  </a:moveTo>
                  <a:lnTo>
                    <a:pt x="80522" y="116381"/>
                  </a:lnTo>
                  <a:cubicBezTo>
                    <a:pt x="76942" y="117684"/>
                    <a:pt x="73246" y="118643"/>
                    <a:pt x="69484" y="119245"/>
                  </a:cubicBezTo>
                </a:path>
              </a:pathLst>
            </a:custGeom>
            <a:noFill/>
            <a:ln w="9525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6" name="Google Shape;476;p23"/>
            <p:cNvSpPr/>
            <p:nvPr/>
          </p:nvSpPr>
          <p:spPr>
            <a:xfrm>
              <a:off x="3239867" y="4327405"/>
              <a:ext cx="675136" cy="438838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7" name="Google Shape;477;p23"/>
            <p:cNvSpPr txBox="1"/>
            <p:nvPr/>
          </p:nvSpPr>
          <p:spPr>
            <a:xfrm>
              <a:off x="3261289" y="4348827"/>
              <a:ext cx="632292" cy="3959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s-CR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7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8" name="Google Shape;478;p23"/>
            <p:cNvSpPr/>
            <p:nvPr/>
          </p:nvSpPr>
          <p:spPr>
            <a:xfrm>
              <a:off x="1415568" y="223089"/>
              <a:ext cx="4323735" cy="432373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50516" y="119246"/>
                  </a:moveTo>
                  <a:lnTo>
                    <a:pt x="50516" y="119246"/>
                  </a:lnTo>
                  <a:cubicBezTo>
                    <a:pt x="46754" y="118644"/>
                    <a:pt x="43058" y="117685"/>
                    <a:pt x="39478" y="116382"/>
                  </a:cubicBezTo>
                </a:path>
              </a:pathLst>
            </a:custGeom>
            <a:noFill/>
            <a:ln w="9525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9" name="Google Shape;479;p23"/>
            <p:cNvSpPr/>
            <p:nvPr/>
          </p:nvSpPr>
          <p:spPr>
            <a:xfrm>
              <a:off x="2158933" y="4037770"/>
              <a:ext cx="675136" cy="438838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0" name="Google Shape;480;p23"/>
            <p:cNvSpPr txBox="1"/>
            <p:nvPr/>
          </p:nvSpPr>
          <p:spPr>
            <a:xfrm>
              <a:off x="2180355" y="4059192"/>
              <a:ext cx="632292" cy="3959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s-CR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8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23"/>
            <p:cNvSpPr/>
            <p:nvPr/>
          </p:nvSpPr>
          <p:spPr>
            <a:xfrm>
              <a:off x="1415568" y="223089"/>
              <a:ext cx="4323735" cy="432373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21222" y="105785"/>
                  </a:moveTo>
                  <a:lnTo>
                    <a:pt x="21222" y="105785"/>
                  </a:lnTo>
                  <a:cubicBezTo>
                    <a:pt x="17854" y="102933"/>
                    <a:pt x="14811" y="99717"/>
                    <a:pt x="12149" y="96197"/>
                  </a:cubicBezTo>
                </a:path>
              </a:pathLst>
            </a:custGeom>
            <a:noFill/>
            <a:ln w="9525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2" name="Google Shape;482;p23"/>
            <p:cNvSpPr/>
            <p:nvPr/>
          </p:nvSpPr>
          <p:spPr>
            <a:xfrm>
              <a:off x="1367635" y="3246472"/>
              <a:ext cx="675136" cy="438838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3" name="Google Shape;483;p23"/>
            <p:cNvSpPr txBox="1"/>
            <p:nvPr/>
          </p:nvSpPr>
          <p:spPr>
            <a:xfrm>
              <a:off x="1389057" y="3267894"/>
              <a:ext cx="632292" cy="3959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s-CR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9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23"/>
            <p:cNvSpPr/>
            <p:nvPr/>
          </p:nvSpPr>
          <p:spPr>
            <a:xfrm>
              <a:off x="1415568" y="223089"/>
              <a:ext cx="4323735" cy="432373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4897" y="83741"/>
                  </a:moveTo>
                  <a:cubicBezTo>
                    <a:pt x="2502" y="78182"/>
                    <a:pt x="962" y="72293"/>
                    <a:pt x="329" y="66273"/>
                  </a:cubicBezTo>
                </a:path>
              </a:pathLst>
            </a:custGeom>
            <a:noFill/>
            <a:ln w="9525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23"/>
            <p:cNvSpPr/>
            <p:nvPr/>
          </p:nvSpPr>
          <p:spPr>
            <a:xfrm>
              <a:off x="1078000" y="2165538"/>
              <a:ext cx="675136" cy="438838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23"/>
            <p:cNvSpPr txBox="1"/>
            <p:nvPr/>
          </p:nvSpPr>
          <p:spPr>
            <a:xfrm>
              <a:off x="1099422" y="2186960"/>
              <a:ext cx="632292" cy="3959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s-CR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10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23"/>
            <p:cNvSpPr/>
            <p:nvPr/>
          </p:nvSpPr>
          <p:spPr>
            <a:xfrm>
              <a:off x="1415568" y="223089"/>
              <a:ext cx="4323735" cy="432373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329" y="53727"/>
                  </a:moveTo>
                  <a:lnTo>
                    <a:pt x="329" y="53727"/>
                  </a:lnTo>
                  <a:cubicBezTo>
                    <a:pt x="962" y="47707"/>
                    <a:pt x="2502" y="41818"/>
                    <a:pt x="4897" y="36259"/>
                  </a:cubicBezTo>
                </a:path>
              </a:pathLst>
            </a:custGeom>
            <a:noFill/>
            <a:ln w="9525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" name="Google Shape;488;p23"/>
            <p:cNvSpPr/>
            <p:nvPr/>
          </p:nvSpPr>
          <p:spPr>
            <a:xfrm>
              <a:off x="1367635" y="1084604"/>
              <a:ext cx="675136" cy="438838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9" name="Google Shape;489;p23"/>
            <p:cNvSpPr txBox="1"/>
            <p:nvPr/>
          </p:nvSpPr>
          <p:spPr>
            <a:xfrm>
              <a:off x="1389057" y="1106026"/>
              <a:ext cx="632292" cy="3959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s-CR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11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23"/>
            <p:cNvSpPr/>
            <p:nvPr/>
          </p:nvSpPr>
          <p:spPr>
            <a:xfrm>
              <a:off x="1415568" y="223089"/>
              <a:ext cx="4323735" cy="432373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149" y="23803"/>
                  </a:moveTo>
                  <a:lnTo>
                    <a:pt x="12149" y="23803"/>
                  </a:lnTo>
                  <a:cubicBezTo>
                    <a:pt x="14812" y="20283"/>
                    <a:pt x="17854" y="17068"/>
                    <a:pt x="21222" y="14215"/>
                  </a:cubicBezTo>
                </a:path>
              </a:pathLst>
            </a:custGeom>
            <a:noFill/>
            <a:ln w="9525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23"/>
            <p:cNvSpPr/>
            <p:nvPr/>
          </p:nvSpPr>
          <p:spPr>
            <a:xfrm>
              <a:off x="2158933" y="293305"/>
              <a:ext cx="675136" cy="438838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23"/>
            <p:cNvSpPr txBox="1"/>
            <p:nvPr/>
          </p:nvSpPr>
          <p:spPr>
            <a:xfrm>
              <a:off x="2180355" y="314727"/>
              <a:ext cx="632292" cy="3959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s-CR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12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23"/>
            <p:cNvSpPr/>
            <p:nvPr/>
          </p:nvSpPr>
          <p:spPr>
            <a:xfrm>
              <a:off x="1415568" y="223089"/>
              <a:ext cx="4323735" cy="432373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39478" y="3619"/>
                  </a:moveTo>
                  <a:lnTo>
                    <a:pt x="39478" y="3619"/>
                  </a:lnTo>
                  <a:cubicBezTo>
                    <a:pt x="43058" y="2316"/>
                    <a:pt x="46754" y="1357"/>
                    <a:pt x="50516" y="755"/>
                  </a:cubicBezTo>
                </a:path>
              </a:pathLst>
            </a:custGeom>
            <a:noFill/>
            <a:ln w="9525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94" name="Google Shape;494;p23"/>
          <p:cNvSpPr txBox="1"/>
          <p:nvPr/>
        </p:nvSpPr>
        <p:spPr>
          <a:xfrm>
            <a:off x="4953011" y="796051"/>
            <a:ext cx="2162772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CR" sz="15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El Cliente</a:t>
            </a:r>
            <a:r>
              <a:rPr kumimoji="0" lang="es-CR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en el Centro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5" name="Google Shape;495;p23"/>
          <p:cNvSpPr txBox="1"/>
          <p:nvPr/>
        </p:nvSpPr>
        <p:spPr>
          <a:xfrm>
            <a:off x="7490322" y="1439497"/>
            <a:ext cx="2941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CR" sz="15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Aprovechar los cambios</a:t>
            </a:r>
            <a:r>
              <a:rPr kumimoji="0" lang="es-CR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buscando la ventaja competitiva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6" name="Google Shape;496;p23"/>
          <p:cNvSpPr txBox="1"/>
          <p:nvPr/>
        </p:nvSpPr>
        <p:spPr>
          <a:xfrm>
            <a:off x="8264714" y="2080145"/>
            <a:ext cx="3317686" cy="784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CR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Realizar </a:t>
            </a:r>
            <a:r>
              <a:rPr kumimoji="0" lang="es-CR" sz="15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entregas de valor frecuentemente </a:t>
            </a:r>
            <a:r>
              <a:rPr kumimoji="0" lang="es-CR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y acortar tiempos de entrega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7" name="Google Shape;497;p23"/>
          <p:cNvSpPr txBox="1"/>
          <p:nvPr/>
        </p:nvSpPr>
        <p:spPr>
          <a:xfrm>
            <a:off x="8597513" y="3390491"/>
            <a:ext cx="2986715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CR" sz="15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Involucrar</a:t>
            </a:r>
            <a:r>
              <a:rPr kumimoji="0" lang="es-CR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kumimoji="0" lang="es-CR" sz="15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todas</a:t>
            </a:r>
            <a:r>
              <a:rPr kumimoji="0" lang="es-CR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las personas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8" name="Google Shape;498;p23"/>
          <p:cNvSpPr txBox="1"/>
          <p:nvPr/>
        </p:nvSpPr>
        <p:spPr>
          <a:xfrm>
            <a:off x="8285904" y="4385006"/>
            <a:ext cx="2875582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CR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Construir Productos o Servicios con </a:t>
            </a:r>
            <a:r>
              <a:rPr kumimoji="0" lang="es-CR" sz="15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Personas Motivadas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9" name="Google Shape;499;p23"/>
          <p:cNvSpPr txBox="1"/>
          <p:nvPr/>
        </p:nvSpPr>
        <p:spPr>
          <a:xfrm>
            <a:off x="7524153" y="5177412"/>
            <a:ext cx="2729358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CR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La </a:t>
            </a:r>
            <a:r>
              <a:rPr kumimoji="0" lang="es-CR" sz="15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comunicación personal</a:t>
            </a:r>
            <a:r>
              <a:rPr kumimoji="0" lang="es-CR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es la más eficiente y efectiva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0" name="Google Shape;500;p23"/>
          <p:cNvSpPr txBox="1"/>
          <p:nvPr/>
        </p:nvSpPr>
        <p:spPr>
          <a:xfrm>
            <a:off x="1992296" y="5175733"/>
            <a:ext cx="260985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CR" sz="15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Servicios funcionando</a:t>
            </a:r>
            <a:r>
              <a:rPr kumimoji="0" lang="es-CR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son la principal medida de éxito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1" name="Google Shape;501;p23"/>
          <p:cNvSpPr txBox="1"/>
          <p:nvPr/>
        </p:nvSpPr>
        <p:spPr>
          <a:xfrm>
            <a:off x="758287" y="4376682"/>
            <a:ext cx="3043681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CR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La agilidad promueve entornos de </a:t>
            </a:r>
            <a:r>
              <a:rPr kumimoji="0" lang="es-CR" sz="15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trabajo sostenibles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2" name="Google Shape;502;p23"/>
          <p:cNvSpPr txBox="1"/>
          <p:nvPr/>
        </p:nvSpPr>
        <p:spPr>
          <a:xfrm>
            <a:off x="1391088" y="3312828"/>
            <a:ext cx="212032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CR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Agilidad es sinónimo de </a:t>
            </a:r>
            <a:r>
              <a:rPr kumimoji="0" lang="es-CR" sz="15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excelencia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3" name="Google Shape;503;p23"/>
          <p:cNvSpPr txBox="1"/>
          <p:nvPr/>
        </p:nvSpPr>
        <p:spPr>
          <a:xfrm>
            <a:off x="4822254" y="6025778"/>
            <a:ext cx="2547492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CR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La </a:t>
            </a:r>
            <a:r>
              <a:rPr kumimoji="0" lang="es-CR" sz="15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simplicidad</a:t>
            </a:r>
            <a:r>
              <a:rPr kumimoji="0" lang="es-CR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es Esencial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CR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(Eliminar Desperdicio)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4" name="Google Shape;504;p23"/>
          <p:cNvSpPr txBox="1"/>
          <p:nvPr/>
        </p:nvSpPr>
        <p:spPr>
          <a:xfrm>
            <a:off x="1815283" y="2327809"/>
            <a:ext cx="2002471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CR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Equipos </a:t>
            </a:r>
            <a:r>
              <a:rPr kumimoji="0" lang="es-CR" sz="15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Autónomos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5" name="Google Shape;505;p23"/>
          <p:cNvSpPr/>
          <p:nvPr/>
        </p:nvSpPr>
        <p:spPr>
          <a:xfrm>
            <a:off x="2420670" y="1439497"/>
            <a:ext cx="2181476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CR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Mejora Basada en el </a:t>
            </a:r>
            <a:r>
              <a:rPr kumimoji="0" lang="es-CR" sz="15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Feedback Continuo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6" name="Google Shape;506;p23"/>
          <p:cNvSpPr txBox="1"/>
          <p:nvPr/>
        </p:nvSpPr>
        <p:spPr>
          <a:xfrm>
            <a:off x="5150895" y="2592867"/>
            <a:ext cx="1890209" cy="2246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CR" sz="2800" b="0" i="0" u="none" strike="noStrike" kern="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Cuáles son nuestros principios de la agilidad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25"/>
          <p:cNvSpPr/>
          <p:nvPr/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rgbClr val="3865B4"/>
              </a:gs>
              <a:gs pos="25000">
                <a:srgbClr val="3865B4"/>
              </a:gs>
              <a:gs pos="94000">
                <a:srgbClr val="3A3838"/>
              </a:gs>
              <a:gs pos="100000">
                <a:srgbClr val="3A3838"/>
              </a:gs>
            </a:gsLst>
            <a:lin ang="4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9" name="Google Shape;519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20" name="Google Shape;520;p25"/>
          <p:cNvSpPr txBox="1">
            <a:spLocks noGrp="1"/>
          </p:cNvSpPr>
          <p:nvPr>
            <p:ph type="title"/>
          </p:nvPr>
        </p:nvSpPr>
        <p:spPr>
          <a:xfrm>
            <a:off x="672834" y="210343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Open Sans"/>
              <a:buNone/>
            </a:pPr>
            <a:r>
              <a:rPr lang="es-CR" sz="3600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El Marco trabajo </a:t>
            </a:r>
            <a:r>
              <a:rPr lang="es-CR" sz="3600" dirty="0" err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Cynefin</a:t>
            </a:r>
            <a:endParaRPr sz="3600" dirty="0">
              <a:solidFill>
                <a:schemeClr val="lt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DB46E5-5851-8748-80B5-BD372FE3AF3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22CD7-BEDF-054F-858B-4FE83DCE0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Índice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37B2A5-46DA-6A40-B323-6BE40B7799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¿Que esperamos de esta semana?</a:t>
            </a:r>
          </a:p>
          <a:p>
            <a:r>
              <a:rPr lang="es-E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Historia de la agilidad</a:t>
            </a:r>
          </a:p>
          <a:p>
            <a:r>
              <a:rPr lang="es-E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Ciclos de vida de proyectos y la agilidad</a:t>
            </a:r>
          </a:p>
          <a:p>
            <a:r>
              <a:rPr lang="es-E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Agilidad </a:t>
            </a:r>
          </a:p>
          <a:p>
            <a:r>
              <a:rPr lang="es-E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Principios de la agilidad</a:t>
            </a:r>
          </a:p>
          <a:p>
            <a:r>
              <a:rPr lang="es-E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Marco trabajo </a:t>
            </a:r>
            <a:r>
              <a:rPr lang="es-E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Cynefin</a:t>
            </a:r>
            <a:endParaRPr lang="es-E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¿Dónde funciona la agilidad?</a:t>
            </a:r>
          </a:p>
          <a:p>
            <a:r>
              <a:rPr lang="es-E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Mitos y </a:t>
            </a:r>
            <a:r>
              <a:rPr lang="es-E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Realidads</a:t>
            </a:r>
            <a:endParaRPr lang="es-E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Arquitectura ágil</a:t>
            </a:r>
          </a:p>
          <a:p>
            <a:r>
              <a:rPr lang="es-E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Liderazgo ágil</a:t>
            </a:r>
          </a:p>
          <a:p>
            <a:r>
              <a:rPr lang="es-E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Scrum</a:t>
            </a:r>
          </a:p>
          <a:p>
            <a:endParaRPr lang="es-E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0AF3BEFF-722B-634C-BE90-634B34DA9D6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24142" r="24142"/>
          <a:stretch/>
        </p:blipFill>
        <p:spPr/>
      </p:pic>
    </p:spTree>
    <p:extLst>
      <p:ext uri="{BB962C8B-B14F-4D97-AF65-F5344CB8AC3E}">
        <p14:creationId xmlns:p14="http://schemas.microsoft.com/office/powerpoint/2010/main" val="34638574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DD0A7B22-6C51-4038-8EE3-924267B7C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¿</a:t>
            </a:r>
            <a:r>
              <a:rPr lang="es-ES_tradnl" dirty="0"/>
              <a:t>Dónde</a:t>
            </a:r>
            <a:r>
              <a:rPr lang="en-US" dirty="0"/>
              <a:t> </a:t>
            </a:r>
            <a:r>
              <a:rPr lang="es-ES_tradnl" dirty="0"/>
              <a:t>funciona</a:t>
            </a:r>
            <a:r>
              <a:rPr lang="en-US" dirty="0"/>
              <a:t> </a:t>
            </a:r>
            <a:r>
              <a:rPr lang="en-US" dirty="0" err="1"/>
              <a:t>Agilidad</a:t>
            </a:r>
            <a:r>
              <a:rPr lang="en-US" dirty="0"/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891D1B-D784-6349-B9E6-944E2F2975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5840" y="1825625"/>
            <a:ext cx="6260918" cy="4351338"/>
          </a:xfrm>
          <a:prstGeom prst="rect">
            <a:avLst/>
          </a:prstGeom>
          <a:noFill/>
        </p:spPr>
      </p:pic>
      <p:pic>
        <p:nvPicPr>
          <p:cNvPr id="6" name="Google Shape;347;p17" descr="http://vidsor.net/static/img/like.png">
            <a:extLst>
              <a:ext uri="{FF2B5EF4-FFF2-40B4-BE49-F238E27FC236}">
                <a16:creationId xmlns:a16="http://schemas.microsoft.com/office/drawing/2014/main" id="{F3E84078-0B9A-2D48-98C4-DEAAA06D7C4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14286"/>
          <a:stretch/>
        </p:blipFill>
        <p:spPr>
          <a:xfrm>
            <a:off x="5791647" y="2067458"/>
            <a:ext cx="420000" cy="3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347;p17" descr="http://vidsor.net/static/img/like.png">
            <a:extLst>
              <a:ext uri="{FF2B5EF4-FFF2-40B4-BE49-F238E27FC236}">
                <a16:creationId xmlns:a16="http://schemas.microsoft.com/office/drawing/2014/main" id="{61376199-512E-CE4B-A8F6-D235DEAAD87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14286"/>
          <a:stretch/>
        </p:blipFill>
        <p:spPr>
          <a:xfrm rot="10800000">
            <a:off x="10973250" y="2067458"/>
            <a:ext cx="420000" cy="3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347;p17" descr="http://vidsor.net/static/img/like.png">
            <a:extLst>
              <a:ext uri="{FF2B5EF4-FFF2-40B4-BE49-F238E27FC236}">
                <a16:creationId xmlns:a16="http://schemas.microsoft.com/office/drawing/2014/main" id="{9D79C3B3-6DA9-7142-968B-36FCFA8269F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14286"/>
          <a:stretch/>
        </p:blipFill>
        <p:spPr>
          <a:xfrm rot="10800000">
            <a:off x="10973250" y="5816963"/>
            <a:ext cx="420000" cy="3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347;p17" descr="http://vidsor.net/static/img/like.png">
            <a:extLst>
              <a:ext uri="{FF2B5EF4-FFF2-40B4-BE49-F238E27FC236}">
                <a16:creationId xmlns:a16="http://schemas.microsoft.com/office/drawing/2014/main" id="{09B36DFC-81C9-1043-94A3-39D237EBD7C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14286"/>
          <a:stretch/>
        </p:blipFill>
        <p:spPr>
          <a:xfrm>
            <a:off x="5791647" y="5816963"/>
            <a:ext cx="420000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ECA5341-964D-A04A-9623-A09C092127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3129" y="1921420"/>
            <a:ext cx="4271772" cy="3895543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s-CR" sz="2000" b="1" kern="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Scrum funciona correctamente donde tenemos un problema complejo o caótico.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s-CR" sz="2000" b="1" kern="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Scrum NO funciona ante problemas simples de resolver donde aplicamos una buena práctica o donde exista un problema complicado donde una buena práctica y un experto den la solución a la misma. </a:t>
            </a:r>
            <a:endParaRPr lang="es-CR" sz="20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58799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53D9A71D-64D1-4B39-B3C3-F478643CB1A3}"/>
              </a:ext>
            </a:extLst>
          </p:cNvPr>
          <p:cNvSpPr txBox="1"/>
          <p:nvPr/>
        </p:nvSpPr>
        <p:spPr>
          <a:xfrm>
            <a:off x="1362446" y="1848995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R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adi Extra Light" panose="020B0204020104020204" pitchFamily="34" charset="0"/>
                <a:ea typeface="+mn-ea"/>
                <a:cs typeface="+mn-cs"/>
              </a:rPr>
              <a:t>V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62B3D19-D55E-4DDD-9CB0-A7A04D47EE97}"/>
              </a:ext>
            </a:extLst>
          </p:cNvPr>
          <p:cNvSpPr txBox="1"/>
          <p:nvPr/>
        </p:nvSpPr>
        <p:spPr>
          <a:xfrm>
            <a:off x="1642631" y="1848995"/>
            <a:ext cx="82441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R" sz="32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adi Extra Light" panose="020B0204020104020204" pitchFamily="34" charset="0"/>
                <a:ea typeface="+mn-ea"/>
                <a:cs typeface="+mn-cs"/>
              </a:rPr>
              <a:t>olátil</a:t>
            </a:r>
            <a:r>
              <a:rPr kumimoji="0" lang="es-CR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adi Extra Light" panose="020B0204020104020204" pitchFamily="34" charset="0"/>
                <a:ea typeface="+mn-ea"/>
                <a:cs typeface="+mn-cs"/>
              </a:rPr>
              <a:t>, con retos </a:t>
            </a:r>
            <a:r>
              <a:rPr kumimoji="0" lang="es-CR" sz="3200" b="0" i="0" u="none" strike="noStrike" kern="1200" cap="none" spc="0" normalizeH="0" baseline="0" noProof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badi Extra Light" panose="020B0204020104020204" pitchFamily="34" charset="0"/>
                <a:ea typeface="+mn-ea"/>
                <a:cs typeface="+mn-cs"/>
              </a:rPr>
              <a:t>inesperados</a:t>
            </a:r>
            <a:r>
              <a:rPr kumimoji="0" lang="es-CR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adi Extra Light" panose="020B0204020104020204" pitchFamily="34" charset="0"/>
                <a:ea typeface="+mn-ea"/>
                <a:cs typeface="+mn-cs"/>
              </a:rPr>
              <a:t> e </a:t>
            </a:r>
            <a:r>
              <a:rPr kumimoji="0" lang="es-CR" sz="3200" b="0" i="0" u="none" strike="noStrike" kern="1200" cap="none" spc="0" normalizeH="0" baseline="0" noProof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badi Extra Light" panose="020B0204020104020204" pitchFamily="34" charset="0"/>
                <a:ea typeface="+mn-ea"/>
                <a:cs typeface="+mn-cs"/>
              </a:rPr>
              <a:t>inestables.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FE30858-42A6-4121-AACF-0D1F5AE4AFB4}"/>
              </a:ext>
            </a:extLst>
          </p:cNvPr>
          <p:cNvSpPr txBox="1"/>
          <p:nvPr/>
        </p:nvSpPr>
        <p:spPr>
          <a:xfrm>
            <a:off x="1362446" y="2611991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R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adi Extra Light" panose="020B0204020104020204" pitchFamily="34" charset="0"/>
                <a:ea typeface="+mn-ea"/>
                <a:cs typeface="+mn-cs"/>
              </a:rPr>
              <a:t>U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C30735A-217E-4C1F-88B7-F4300F6ED8C0}"/>
              </a:ext>
            </a:extLst>
          </p:cNvPr>
          <p:cNvSpPr txBox="1"/>
          <p:nvPr/>
        </p:nvSpPr>
        <p:spPr>
          <a:xfrm>
            <a:off x="1642631" y="2611991"/>
            <a:ext cx="99132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R" sz="32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adi Extra Light" panose="020B0204020104020204" pitchFamily="34" charset="0"/>
                <a:ea typeface="+mn-ea"/>
                <a:cs typeface="+mn-cs"/>
              </a:rPr>
              <a:t>npredictable</a:t>
            </a:r>
            <a:r>
              <a:rPr kumimoji="0" lang="es-CR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adi Extra Light" panose="020B0204020104020204" pitchFamily="34" charset="0"/>
                <a:ea typeface="+mn-ea"/>
                <a:cs typeface="+mn-cs"/>
              </a:rPr>
              <a:t> (impredecible), con resultados </a:t>
            </a:r>
            <a:r>
              <a:rPr kumimoji="0" lang="es-CR" sz="3200" b="0" i="0" u="none" strike="noStrike" kern="1200" cap="none" spc="0" normalizeH="0" baseline="0" noProof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badi Extra Light" panose="020B0204020104020204" pitchFamily="34" charset="0"/>
                <a:ea typeface="+mn-ea"/>
                <a:cs typeface="+mn-cs"/>
              </a:rPr>
              <a:t>desconocidos.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4DD6E1E-02B4-4D39-B036-AE6D63EFC461}"/>
              </a:ext>
            </a:extLst>
          </p:cNvPr>
          <p:cNvSpPr txBox="1"/>
          <p:nvPr/>
        </p:nvSpPr>
        <p:spPr>
          <a:xfrm>
            <a:off x="1362446" y="3367046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R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adi Extra Light" panose="020B0204020104020204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B1FE031-BC72-4603-BABE-1B15F28399E1}"/>
              </a:ext>
            </a:extLst>
          </p:cNvPr>
          <p:cNvSpPr txBox="1"/>
          <p:nvPr/>
        </p:nvSpPr>
        <p:spPr>
          <a:xfrm>
            <a:off x="1642631" y="3367046"/>
            <a:ext cx="99132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R" sz="32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adi Extra Light" panose="020B0204020104020204" pitchFamily="34" charset="0"/>
                <a:ea typeface="+mn-ea"/>
                <a:cs typeface="+mn-cs"/>
              </a:rPr>
              <a:t>omplejo</a:t>
            </a:r>
            <a:r>
              <a:rPr kumimoji="0" lang="es-CR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adi Extra Light" panose="020B0204020104020204" pitchFamily="34" charset="0"/>
                <a:ea typeface="+mn-ea"/>
                <a:cs typeface="+mn-cs"/>
              </a:rPr>
              <a:t>, con muchas variables y </a:t>
            </a:r>
            <a:r>
              <a:rPr kumimoji="0" lang="es-CR" sz="3200" b="0" i="0" u="none" strike="noStrike" kern="1200" cap="none" spc="0" normalizeH="0" baseline="0" noProof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badi Extra Light" panose="020B0204020104020204" pitchFamily="34" charset="0"/>
                <a:ea typeface="+mn-ea"/>
                <a:cs typeface="+mn-cs"/>
              </a:rPr>
              <a:t>sin causa-efecto</a:t>
            </a:r>
            <a:r>
              <a:rPr kumimoji="0" lang="es-CR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adi Extra Light" panose="020B0204020104020204" pitchFamily="34" charset="0"/>
                <a:ea typeface="+mn-ea"/>
                <a:cs typeface="+mn-cs"/>
              </a:rPr>
              <a:t> aparente.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709BD83-F1C5-4480-AD82-411996E27F91}"/>
              </a:ext>
            </a:extLst>
          </p:cNvPr>
          <p:cNvSpPr txBox="1"/>
          <p:nvPr/>
        </p:nvSpPr>
        <p:spPr>
          <a:xfrm>
            <a:off x="1362446" y="4177418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R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adi Extra Light" panose="020B0204020104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B4E0424-98C5-4EF4-A8AE-8D73CC729A12}"/>
              </a:ext>
            </a:extLst>
          </p:cNvPr>
          <p:cNvSpPr txBox="1"/>
          <p:nvPr/>
        </p:nvSpPr>
        <p:spPr>
          <a:xfrm>
            <a:off x="1642631" y="4177418"/>
            <a:ext cx="85880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R" sz="32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adi Extra Light" panose="020B0204020104020204" pitchFamily="34" charset="0"/>
                <a:ea typeface="+mn-ea"/>
                <a:cs typeface="+mn-cs"/>
              </a:rPr>
              <a:t>mbiguo</a:t>
            </a:r>
            <a:r>
              <a:rPr kumimoji="0" lang="es-CR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adi Extra Light" panose="020B0204020104020204" pitchFamily="34" charset="0"/>
                <a:ea typeface="+mn-ea"/>
                <a:cs typeface="+mn-cs"/>
              </a:rPr>
              <a:t>, con falta de </a:t>
            </a:r>
            <a:r>
              <a:rPr kumimoji="0" lang="es-CR" sz="3200" b="0" i="0" u="none" strike="noStrike" kern="1200" cap="none" spc="0" normalizeH="0" baseline="0" noProof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badi Extra Light" panose="020B0204020104020204" pitchFamily="34" charset="0"/>
                <a:ea typeface="+mn-ea"/>
                <a:cs typeface="+mn-cs"/>
              </a:rPr>
              <a:t>claridad.</a:t>
            </a:r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C18E1CEE-4F12-BF4D-A2F1-DF636E23931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9D879B7-591D-E044-871C-B27E69D085B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Barlow SemiBold" pitchFamily="2" charset="77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¿</a:t>
            </a:r>
            <a:r>
              <a:rPr lang="es-ES_tradnl" dirty="0">
                <a:solidFill>
                  <a:schemeClr val="bg1"/>
                </a:solidFill>
              </a:rPr>
              <a:t>Dónde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s-ES_tradnl" dirty="0">
                <a:solidFill>
                  <a:schemeClr val="bg1"/>
                </a:solidFill>
              </a:rPr>
              <a:t>funciona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Agilidad</a:t>
            </a:r>
            <a:r>
              <a:rPr lang="en-US" dirty="0">
                <a:solidFill>
                  <a:schemeClr val="bg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02167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2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400"/>
              <a:buFont typeface="Calibri"/>
              <a:buNone/>
            </a:pPr>
            <a:r>
              <a:rPr lang="es-CR" dirty="0">
                <a:solidFill>
                  <a:srgbClr val="0070C0"/>
                </a:solidFill>
              </a:rPr>
              <a:t>Mitos y realidades relacionados con procesos ágiles</a:t>
            </a:r>
            <a:endParaRPr dirty="0"/>
          </a:p>
        </p:txBody>
      </p:sp>
      <p:grpSp>
        <p:nvGrpSpPr>
          <p:cNvPr id="534" name="Google Shape;534;p27"/>
          <p:cNvGrpSpPr/>
          <p:nvPr/>
        </p:nvGrpSpPr>
        <p:grpSpPr>
          <a:xfrm>
            <a:off x="3048520" y="1689563"/>
            <a:ext cx="6094958" cy="2004657"/>
            <a:chOff x="520" y="292563"/>
            <a:chExt cx="6094958" cy="2004657"/>
          </a:xfrm>
        </p:grpSpPr>
        <p:sp>
          <p:nvSpPr>
            <p:cNvPr id="535" name="Google Shape;535;p27"/>
            <p:cNvSpPr/>
            <p:nvPr/>
          </p:nvSpPr>
          <p:spPr>
            <a:xfrm>
              <a:off x="668461" y="626533"/>
              <a:ext cx="1252388" cy="835343"/>
            </a:xfrm>
            <a:prstGeom prst="rect">
              <a:avLst/>
            </a:prstGeom>
            <a:solidFill>
              <a:srgbClr val="CCD3EA">
                <a:alpha val="89803"/>
              </a:srgbClr>
            </a:solidFill>
            <a:ln w="12700" cap="flat" cmpd="sng">
              <a:solidFill>
                <a:srgbClr val="CCD3EA">
                  <a:alpha val="8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6" name="Google Shape;536;p27"/>
            <p:cNvSpPr txBox="1"/>
            <p:nvPr/>
          </p:nvSpPr>
          <p:spPr>
            <a:xfrm>
              <a:off x="868843" y="626533"/>
              <a:ext cx="1052006" cy="8353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92450" rIns="92450" bIns="924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Calibri"/>
                <a:buNone/>
                <a:tabLst/>
                <a:defRPr/>
              </a:pPr>
              <a:r>
                <a:rPr kumimoji="0" lang="es-CR" sz="13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MITO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Calibri"/>
                <a:buNone/>
                <a:tabLst/>
                <a:defRPr/>
              </a:pPr>
              <a:r>
                <a:rPr kumimoji="0" lang="es-CR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Agile </a:t>
              </a:r>
              <a:r>
                <a:rPr kumimoji="0" lang="es-CR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rPr>
                <a:t>≠ Rápido</a:t>
              </a:r>
              <a:endParaRPr kumimoji="0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7" name="Google Shape;537;p27"/>
            <p:cNvSpPr/>
            <p:nvPr/>
          </p:nvSpPr>
          <p:spPr>
            <a:xfrm>
              <a:off x="668461" y="1461877"/>
              <a:ext cx="1252388" cy="835343"/>
            </a:xfrm>
            <a:prstGeom prst="rect">
              <a:avLst/>
            </a:prstGeom>
            <a:solidFill>
              <a:srgbClr val="CCD3EA">
                <a:alpha val="89803"/>
              </a:srgbClr>
            </a:solidFill>
            <a:ln w="12700" cap="flat" cmpd="sng">
              <a:solidFill>
                <a:srgbClr val="CCD3EA">
                  <a:alpha val="8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8" name="Google Shape;538;p27"/>
            <p:cNvSpPr txBox="1"/>
            <p:nvPr/>
          </p:nvSpPr>
          <p:spPr>
            <a:xfrm>
              <a:off x="868843" y="1461877"/>
              <a:ext cx="1052006" cy="8353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92450" rIns="92450" bIns="924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Calibri"/>
                <a:buNone/>
                <a:tabLst/>
                <a:defRPr/>
              </a:pPr>
              <a:r>
                <a:rPr lang="es-CR" sz="1300" b="1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REALIDAD</a:t>
              </a:r>
              <a:endParaRPr kumimoji="0" lang="es-CR" sz="13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Calibri"/>
                <a:buNone/>
                <a:tabLst/>
                <a:defRPr/>
              </a:pPr>
              <a:r>
                <a:rPr kumimoji="0" lang="es-CR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Agile </a:t>
              </a:r>
              <a:r>
                <a:rPr kumimoji="0" lang="es-CR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rPr>
                <a:t>≈ Simple</a:t>
              </a:r>
              <a:endParaRPr kumimoji="0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9" name="Google Shape;539;p27"/>
            <p:cNvSpPr/>
            <p:nvPr/>
          </p:nvSpPr>
          <p:spPr>
            <a:xfrm>
              <a:off x="520" y="292563"/>
              <a:ext cx="834925" cy="834925"/>
            </a:xfrm>
            <a:prstGeom prst="ellipse">
              <a:avLst/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0" name="Google Shape;540;p27"/>
            <p:cNvSpPr txBox="1"/>
            <p:nvPr/>
          </p:nvSpPr>
          <p:spPr>
            <a:xfrm>
              <a:off x="122792" y="414835"/>
              <a:ext cx="590381" cy="5903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500"/>
                <a:buFont typeface="Calibri"/>
                <a:buNone/>
                <a:tabLst/>
                <a:defRPr/>
              </a:pPr>
              <a:r>
                <a:rPr kumimoji="0" lang="es-CR" sz="1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Meta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1" name="Google Shape;541;p27"/>
            <p:cNvSpPr/>
            <p:nvPr/>
          </p:nvSpPr>
          <p:spPr>
            <a:xfrm>
              <a:off x="2755775" y="626533"/>
              <a:ext cx="1252388" cy="835343"/>
            </a:xfrm>
            <a:prstGeom prst="rect">
              <a:avLst/>
            </a:prstGeom>
            <a:solidFill>
              <a:srgbClr val="CCD3EA">
                <a:alpha val="89803"/>
              </a:srgbClr>
            </a:solidFill>
            <a:ln w="12700" cap="flat" cmpd="sng">
              <a:solidFill>
                <a:srgbClr val="CCD3EA">
                  <a:alpha val="8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2" name="Google Shape;542;p27"/>
            <p:cNvSpPr txBox="1"/>
            <p:nvPr/>
          </p:nvSpPr>
          <p:spPr>
            <a:xfrm>
              <a:off x="2956158" y="626533"/>
              <a:ext cx="1052006" cy="8353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92450" rIns="92450" bIns="92450" anchor="ctr" anchorCtr="0">
              <a:noAutofit/>
            </a:bodyPr>
            <a:lstStyle/>
            <a:p>
              <a:pPr lvl="0">
                <a:lnSpc>
                  <a:spcPct val="90000"/>
                </a:lnSpc>
                <a:buClr>
                  <a:srgbClr val="000000"/>
                </a:buClr>
                <a:buSzPts val="1300"/>
              </a:pPr>
              <a:r>
                <a:rPr lang="es-CR" sz="1300" b="1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MITO</a:t>
              </a:r>
              <a:endParaRPr kumimoji="0" lang="es-CR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Calibri"/>
                <a:buNone/>
                <a:tabLst/>
                <a:defRPr/>
              </a:pPr>
              <a:r>
                <a:rPr kumimoji="0" lang="es-CR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Indisciplinado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455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Calibri"/>
                <a:buNone/>
                <a:tabLst/>
                <a:defRPr/>
              </a:pPr>
              <a:r>
                <a:rPr kumimoji="0" lang="es-CR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Sin plazos ni indicadores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3" name="Google Shape;543;p27"/>
            <p:cNvSpPr/>
            <p:nvPr/>
          </p:nvSpPr>
          <p:spPr>
            <a:xfrm>
              <a:off x="2755775" y="1461877"/>
              <a:ext cx="1252388" cy="835343"/>
            </a:xfrm>
            <a:prstGeom prst="rect">
              <a:avLst/>
            </a:prstGeom>
            <a:solidFill>
              <a:srgbClr val="CCD3EA">
                <a:alpha val="89803"/>
              </a:srgbClr>
            </a:solidFill>
            <a:ln w="12700" cap="flat" cmpd="sng">
              <a:solidFill>
                <a:srgbClr val="CCD3EA">
                  <a:alpha val="8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4" name="Google Shape;544;p27"/>
            <p:cNvSpPr txBox="1"/>
            <p:nvPr/>
          </p:nvSpPr>
          <p:spPr>
            <a:xfrm>
              <a:off x="2956158" y="1461877"/>
              <a:ext cx="1052006" cy="8353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92450" rIns="92450" bIns="92450" anchor="ctr" anchorCtr="0">
              <a:noAutofit/>
            </a:bodyPr>
            <a:lstStyle/>
            <a:p>
              <a:pPr lvl="0">
                <a:lnSpc>
                  <a:spcPct val="90000"/>
                </a:lnSpc>
                <a:buClr>
                  <a:srgbClr val="000000"/>
                </a:buClr>
                <a:buSzPts val="1300"/>
              </a:pPr>
              <a:r>
                <a:rPr lang="es-CR" sz="1300" b="1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REALIDAD</a:t>
              </a:r>
              <a:endParaRPr kumimoji="0" lang="es-CR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Calibri"/>
                <a:buNone/>
                <a:tabLst/>
                <a:defRPr/>
              </a:pPr>
              <a:r>
                <a:rPr kumimoji="0" lang="es-CR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Monitoreo Constante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5" name="Google Shape;545;p27"/>
            <p:cNvSpPr/>
            <p:nvPr/>
          </p:nvSpPr>
          <p:spPr>
            <a:xfrm>
              <a:off x="2087835" y="292563"/>
              <a:ext cx="834925" cy="834925"/>
            </a:xfrm>
            <a:prstGeom prst="ellipse">
              <a:avLst/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6" name="Google Shape;546;p27"/>
            <p:cNvSpPr txBox="1"/>
            <p:nvPr/>
          </p:nvSpPr>
          <p:spPr>
            <a:xfrm>
              <a:off x="2210107" y="414835"/>
              <a:ext cx="590381" cy="5903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500"/>
                <a:buFont typeface="Calibri"/>
                <a:buNone/>
                <a:tabLst/>
                <a:defRPr/>
              </a:pPr>
              <a:r>
                <a:rPr kumimoji="0" lang="es-CR" sz="1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Caos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27"/>
            <p:cNvSpPr/>
            <p:nvPr/>
          </p:nvSpPr>
          <p:spPr>
            <a:xfrm>
              <a:off x="4843090" y="626533"/>
              <a:ext cx="1252388" cy="835343"/>
            </a:xfrm>
            <a:prstGeom prst="rect">
              <a:avLst/>
            </a:prstGeom>
            <a:solidFill>
              <a:srgbClr val="CCD3EA">
                <a:alpha val="89803"/>
              </a:srgbClr>
            </a:solidFill>
            <a:ln w="12700" cap="flat" cmpd="sng">
              <a:solidFill>
                <a:srgbClr val="CCD3EA">
                  <a:alpha val="8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27"/>
            <p:cNvSpPr txBox="1"/>
            <p:nvPr/>
          </p:nvSpPr>
          <p:spPr>
            <a:xfrm>
              <a:off x="5043472" y="626533"/>
              <a:ext cx="1052006" cy="8353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92450" rIns="92450" bIns="92450" anchor="ctr" anchorCtr="0">
              <a:noAutofit/>
            </a:bodyPr>
            <a:lstStyle/>
            <a:p>
              <a:pPr lvl="0">
                <a:lnSpc>
                  <a:spcPct val="90000"/>
                </a:lnSpc>
                <a:buClr>
                  <a:srgbClr val="000000"/>
                </a:buClr>
                <a:buSzPts val="1300"/>
              </a:pPr>
              <a:r>
                <a:rPr lang="es-CR" sz="1300" b="1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MITO</a:t>
              </a:r>
              <a:endParaRPr kumimoji="0" lang="es-CR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Calibri"/>
                <a:buNone/>
                <a:tabLst/>
                <a:defRPr/>
              </a:pPr>
              <a:r>
                <a:rPr kumimoji="0" lang="es-CR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Sin gestión o en el proceso tradicional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27"/>
            <p:cNvSpPr/>
            <p:nvPr/>
          </p:nvSpPr>
          <p:spPr>
            <a:xfrm>
              <a:off x="4843090" y="1461877"/>
              <a:ext cx="1252388" cy="835343"/>
            </a:xfrm>
            <a:prstGeom prst="rect">
              <a:avLst/>
            </a:prstGeom>
            <a:solidFill>
              <a:srgbClr val="CCD3EA">
                <a:alpha val="89803"/>
              </a:srgbClr>
            </a:solidFill>
            <a:ln w="12700" cap="flat" cmpd="sng">
              <a:solidFill>
                <a:srgbClr val="CCD3EA">
                  <a:alpha val="8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27"/>
            <p:cNvSpPr txBox="1"/>
            <p:nvPr/>
          </p:nvSpPr>
          <p:spPr>
            <a:xfrm>
              <a:off x="5043472" y="1461877"/>
              <a:ext cx="1052006" cy="8353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92450" rIns="92450" bIns="92450" anchor="ctr" anchorCtr="0">
              <a:noAutofit/>
            </a:bodyPr>
            <a:lstStyle/>
            <a:p>
              <a:pPr lvl="0">
                <a:lnSpc>
                  <a:spcPct val="90000"/>
                </a:lnSpc>
                <a:buClr>
                  <a:srgbClr val="000000"/>
                </a:buClr>
                <a:buSzPts val="1300"/>
              </a:pPr>
              <a:r>
                <a:rPr lang="es-CR" sz="1300" b="1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REALIDAD</a:t>
              </a:r>
              <a:endParaRPr kumimoji="0" lang="es-CR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Calibri"/>
                <a:buNone/>
                <a:tabLst/>
                <a:defRPr/>
              </a:pPr>
              <a:r>
                <a:rPr kumimoji="0" lang="es-CR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En continua Gestión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27"/>
            <p:cNvSpPr/>
            <p:nvPr/>
          </p:nvSpPr>
          <p:spPr>
            <a:xfrm>
              <a:off x="4175149" y="292563"/>
              <a:ext cx="834925" cy="834925"/>
            </a:xfrm>
            <a:prstGeom prst="ellipse">
              <a:avLst/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27"/>
            <p:cNvSpPr txBox="1"/>
            <p:nvPr/>
          </p:nvSpPr>
          <p:spPr>
            <a:xfrm>
              <a:off x="4297421" y="414835"/>
              <a:ext cx="590381" cy="5903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500"/>
                <a:buFont typeface="Calibri"/>
                <a:buNone/>
                <a:tabLst/>
                <a:defRPr/>
              </a:pPr>
              <a:r>
                <a:rPr kumimoji="0" lang="es-CR" sz="1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Riesgos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53" name="Google Shape;553;p27"/>
          <p:cNvGrpSpPr/>
          <p:nvPr/>
        </p:nvGrpSpPr>
        <p:grpSpPr>
          <a:xfrm>
            <a:off x="3042424" y="3792683"/>
            <a:ext cx="6094958" cy="2004657"/>
            <a:chOff x="520" y="292563"/>
            <a:chExt cx="6094958" cy="2004657"/>
          </a:xfrm>
        </p:grpSpPr>
        <p:sp>
          <p:nvSpPr>
            <p:cNvPr id="554" name="Google Shape;554;p27"/>
            <p:cNvSpPr/>
            <p:nvPr/>
          </p:nvSpPr>
          <p:spPr>
            <a:xfrm>
              <a:off x="668461" y="626533"/>
              <a:ext cx="1252388" cy="835343"/>
            </a:xfrm>
            <a:prstGeom prst="rect">
              <a:avLst/>
            </a:prstGeom>
            <a:solidFill>
              <a:srgbClr val="CCD3EA">
                <a:alpha val="89803"/>
              </a:srgbClr>
            </a:solidFill>
            <a:ln w="12700" cap="flat" cmpd="sng">
              <a:solidFill>
                <a:srgbClr val="CCD3EA">
                  <a:alpha val="8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5" name="Google Shape;555;p27"/>
            <p:cNvSpPr txBox="1"/>
            <p:nvPr/>
          </p:nvSpPr>
          <p:spPr>
            <a:xfrm>
              <a:off x="868843" y="626533"/>
              <a:ext cx="1052006" cy="8353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85325" rIns="85325" bIns="853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endParaRPr kumimoji="0" lang="es-C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  <a:p>
              <a:pPr>
                <a:lnSpc>
                  <a:spcPct val="90000"/>
                </a:lnSpc>
                <a:buClr>
                  <a:srgbClr val="000000"/>
                </a:buClr>
                <a:buSzPts val="1200"/>
              </a:pPr>
              <a:r>
                <a:rPr lang="es-CR" sz="1200" b="1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MITO</a:t>
              </a:r>
              <a:endParaRPr kumimoji="0" lang="es-C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r>
                <a:rPr kumimoji="0" lang="es-CR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Solo proyectos / procesos pequeños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27"/>
            <p:cNvSpPr/>
            <p:nvPr/>
          </p:nvSpPr>
          <p:spPr>
            <a:xfrm>
              <a:off x="668461" y="1461877"/>
              <a:ext cx="1252388" cy="835343"/>
            </a:xfrm>
            <a:prstGeom prst="rect">
              <a:avLst/>
            </a:prstGeom>
            <a:solidFill>
              <a:srgbClr val="CCD3EA">
                <a:alpha val="89803"/>
              </a:srgbClr>
            </a:solidFill>
            <a:ln w="12700" cap="flat" cmpd="sng">
              <a:solidFill>
                <a:srgbClr val="CCD3EA">
                  <a:alpha val="8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7" name="Google Shape;557;p27"/>
            <p:cNvSpPr txBox="1"/>
            <p:nvPr/>
          </p:nvSpPr>
          <p:spPr>
            <a:xfrm>
              <a:off x="868843" y="1461877"/>
              <a:ext cx="1052006" cy="8353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85325" rIns="85325" bIns="85325" anchor="ctr" anchorCtr="0">
              <a:noAutofit/>
            </a:bodyPr>
            <a:lstStyle/>
            <a:p>
              <a:pPr lvl="0">
                <a:lnSpc>
                  <a:spcPct val="90000"/>
                </a:lnSpc>
                <a:buClr>
                  <a:srgbClr val="000000"/>
                </a:buClr>
                <a:buSzPts val="1200"/>
              </a:pPr>
              <a:r>
                <a:rPr lang="es-CR" sz="1200" b="1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REALIDAD</a:t>
              </a:r>
              <a:endParaRPr kumimoji="0" lang="es-C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r>
                <a:rPr kumimoji="0" lang="es-CR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Proyectos de cualquier tamaño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8" name="Google Shape;558;p27"/>
            <p:cNvSpPr/>
            <p:nvPr/>
          </p:nvSpPr>
          <p:spPr>
            <a:xfrm>
              <a:off x="520" y="292563"/>
              <a:ext cx="834925" cy="834925"/>
            </a:xfrm>
            <a:prstGeom prst="ellipse">
              <a:avLst/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27"/>
            <p:cNvSpPr txBox="1"/>
            <p:nvPr/>
          </p:nvSpPr>
          <p:spPr>
            <a:xfrm>
              <a:off x="122792" y="414835"/>
              <a:ext cx="590381" cy="5903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  <a:tabLst/>
                <a:defRPr/>
              </a:pPr>
              <a:r>
                <a:rPr kumimoji="0" lang="es-CR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Escala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0" name="Google Shape;560;p27"/>
            <p:cNvSpPr/>
            <p:nvPr/>
          </p:nvSpPr>
          <p:spPr>
            <a:xfrm>
              <a:off x="2755775" y="626533"/>
              <a:ext cx="1252388" cy="835343"/>
            </a:xfrm>
            <a:prstGeom prst="rect">
              <a:avLst/>
            </a:prstGeom>
            <a:solidFill>
              <a:srgbClr val="CCD3EA">
                <a:alpha val="89803"/>
              </a:srgbClr>
            </a:solidFill>
            <a:ln w="12700" cap="flat" cmpd="sng">
              <a:solidFill>
                <a:srgbClr val="CCD3EA">
                  <a:alpha val="8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27"/>
            <p:cNvSpPr txBox="1"/>
            <p:nvPr/>
          </p:nvSpPr>
          <p:spPr>
            <a:xfrm>
              <a:off x="2956158" y="626533"/>
              <a:ext cx="1052006" cy="8353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85325" rIns="85325" bIns="85325" anchor="ctr" anchorCtr="0">
              <a:noAutofit/>
            </a:bodyPr>
            <a:lstStyle/>
            <a:p>
              <a:pPr>
                <a:lnSpc>
                  <a:spcPct val="90000"/>
                </a:lnSpc>
                <a:buClr>
                  <a:srgbClr val="000000"/>
                </a:buClr>
                <a:buSzPts val="1200"/>
              </a:pPr>
              <a:r>
                <a:rPr lang="es-CR" sz="1200" b="1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MITO</a:t>
              </a:r>
              <a:endParaRPr kumimoji="0" lang="es-C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r>
                <a:rPr kumimoji="0" lang="es-CR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Sin procesos documentados 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2" name="Google Shape;562;p27"/>
            <p:cNvSpPr/>
            <p:nvPr/>
          </p:nvSpPr>
          <p:spPr>
            <a:xfrm>
              <a:off x="2755775" y="1461877"/>
              <a:ext cx="1252388" cy="835343"/>
            </a:xfrm>
            <a:prstGeom prst="rect">
              <a:avLst/>
            </a:prstGeom>
            <a:solidFill>
              <a:srgbClr val="CCD3EA">
                <a:alpha val="89803"/>
              </a:srgbClr>
            </a:solidFill>
            <a:ln w="12700" cap="flat" cmpd="sng">
              <a:solidFill>
                <a:srgbClr val="CCD3EA">
                  <a:alpha val="8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3" name="Google Shape;563;p27"/>
            <p:cNvSpPr txBox="1"/>
            <p:nvPr/>
          </p:nvSpPr>
          <p:spPr>
            <a:xfrm>
              <a:off x="2956158" y="1461877"/>
              <a:ext cx="1052006" cy="8353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85325" rIns="85325" bIns="85325" anchor="ctr" anchorCtr="0">
              <a:noAutofit/>
            </a:bodyPr>
            <a:lstStyle/>
            <a:p>
              <a:pPr lvl="0">
                <a:lnSpc>
                  <a:spcPct val="90000"/>
                </a:lnSpc>
                <a:buClr>
                  <a:srgbClr val="000000"/>
                </a:buClr>
                <a:buSzPts val="1200"/>
              </a:pPr>
              <a:r>
                <a:rPr lang="es-CR" sz="1200" b="1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REALIDAD</a:t>
              </a:r>
              <a:endParaRPr kumimoji="0" lang="es-C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r>
                <a:rPr kumimoji="0" lang="es-CR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Una forma diferente de documentar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4" name="Google Shape;564;p27"/>
            <p:cNvSpPr/>
            <p:nvPr/>
          </p:nvSpPr>
          <p:spPr>
            <a:xfrm>
              <a:off x="2087835" y="292563"/>
              <a:ext cx="834925" cy="834925"/>
            </a:xfrm>
            <a:prstGeom prst="ellipse">
              <a:avLst/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5" name="Google Shape;565;p27"/>
            <p:cNvSpPr txBox="1"/>
            <p:nvPr/>
          </p:nvSpPr>
          <p:spPr>
            <a:xfrm>
              <a:off x="2210107" y="414835"/>
              <a:ext cx="590381" cy="5903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  <a:tabLst/>
                <a:defRPr/>
              </a:pPr>
              <a:r>
                <a:rPr kumimoji="0" lang="es-CR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Escueto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6" name="Google Shape;566;p27"/>
            <p:cNvSpPr/>
            <p:nvPr/>
          </p:nvSpPr>
          <p:spPr>
            <a:xfrm>
              <a:off x="4843090" y="626533"/>
              <a:ext cx="1252388" cy="835343"/>
            </a:xfrm>
            <a:prstGeom prst="rect">
              <a:avLst/>
            </a:prstGeom>
            <a:solidFill>
              <a:srgbClr val="CCD3EA">
                <a:alpha val="89803"/>
              </a:srgbClr>
            </a:solidFill>
            <a:ln w="12700" cap="flat" cmpd="sng">
              <a:solidFill>
                <a:srgbClr val="CCD3EA">
                  <a:alpha val="8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27"/>
            <p:cNvSpPr txBox="1"/>
            <p:nvPr/>
          </p:nvSpPr>
          <p:spPr>
            <a:xfrm>
              <a:off x="5043472" y="626533"/>
              <a:ext cx="1052006" cy="8353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85325" rIns="85325" bIns="85325" anchor="ctr" anchorCtr="0">
              <a:noAutofit/>
            </a:bodyPr>
            <a:lstStyle/>
            <a:p>
              <a:pPr>
                <a:lnSpc>
                  <a:spcPct val="90000"/>
                </a:lnSpc>
                <a:buClr>
                  <a:srgbClr val="000000"/>
                </a:buClr>
                <a:buSzPts val="1200"/>
              </a:pPr>
              <a:r>
                <a:rPr lang="es-CR" sz="1200" b="1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MITO</a:t>
              </a:r>
              <a:endParaRPr kumimoji="0" lang="es-C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r>
                <a:rPr kumimoji="0" lang="es-CR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Es otra de tantas Modas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27"/>
            <p:cNvSpPr/>
            <p:nvPr/>
          </p:nvSpPr>
          <p:spPr>
            <a:xfrm>
              <a:off x="4843090" y="1461877"/>
              <a:ext cx="1252388" cy="835343"/>
            </a:xfrm>
            <a:prstGeom prst="rect">
              <a:avLst/>
            </a:prstGeom>
            <a:solidFill>
              <a:srgbClr val="CCD3EA">
                <a:alpha val="89803"/>
              </a:srgbClr>
            </a:solidFill>
            <a:ln w="12700" cap="flat" cmpd="sng">
              <a:solidFill>
                <a:srgbClr val="CCD3EA">
                  <a:alpha val="8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9" name="Google Shape;569;p27"/>
            <p:cNvSpPr txBox="1"/>
            <p:nvPr/>
          </p:nvSpPr>
          <p:spPr>
            <a:xfrm>
              <a:off x="5043472" y="1461877"/>
              <a:ext cx="1052006" cy="8353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85325" rIns="85325" bIns="85325" anchor="ctr" anchorCtr="0">
              <a:noAutofit/>
            </a:bodyPr>
            <a:lstStyle/>
            <a:p>
              <a:pPr lvl="0">
                <a:lnSpc>
                  <a:spcPct val="90000"/>
                </a:lnSpc>
                <a:buClr>
                  <a:srgbClr val="000000"/>
                </a:buClr>
                <a:buSzPts val="1200"/>
              </a:pPr>
              <a:r>
                <a:rPr lang="es-CR" sz="1200" b="1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REALIDAD</a:t>
              </a:r>
              <a:endParaRPr kumimoji="0" lang="es-C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r>
                <a:rPr kumimoji="0" lang="es-CR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Una Filosofía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0" name="Google Shape;570;p27"/>
            <p:cNvSpPr/>
            <p:nvPr/>
          </p:nvSpPr>
          <p:spPr>
            <a:xfrm>
              <a:off x="4175149" y="292563"/>
              <a:ext cx="834925" cy="834925"/>
            </a:xfrm>
            <a:prstGeom prst="ellipse">
              <a:avLst/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1" name="Google Shape;571;p27"/>
            <p:cNvSpPr txBox="1"/>
            <p:nvPr/>
          </p:nvSpPr>
          <p:spPr>
            <a:xfrm>
              <a:off x="4297421" y="414835"/>
              <a:ext cx="590381" cy="5903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  <a:tabLst/>
                <a:defRPr/>
              </a:pPr>
              <a:r>
                <a:rPr kumimoji="0" lang="es-CR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Moda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ipse 3">
            <a:extLst>
              <a:ext uri="{FF2B5EF4-FFF2-40B4-BE49-F238E27FC236}">
                <a16:creationId xmlns:a16="http://schemas.microsoft.com/office/drawing/2014/main" id="{6A75BFD0-CE58-4D1E-9815-A448AE8765ED}"/>
              </a:ext>
            </a:extLst>
          </p:cNvPr>
          <p:cNvSpPr/>
          <p:nvPr/>
        </p:nvSpPr>
        <p:spPr>
          <a:xfrm>
            <a:off x="1220460" y="1338470"/>
            <a:ext cx="3790122" cy="379012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80C6A41-F461-4E08-B6BA-3CF15025A16F}"/>
              </a:ext>
            </a:extLst>
          </p:cNvPr>
          <p:cNvSpPr txBox="1"/>
          <p:nvPr/>
        </p:nvSpPr>
        <p:spPr>
          <a:xfrm>
            <a:off x="1220460" y="2541033"/>
            <a:ext cx="379012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R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adi Extra Light" panose="020B0204020104020204" pitchFamily="34" charset="0"/>
                <a:ea typeface="+mn-ea"/>
                <a:cs typeface="+mn-cs"/>
              </a:rPr>
              <a:t>La Agilidad es una filosofía centrada en las personas para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278E745-5B4C-46E3-8155-DBFF04AE085A}"/>
              </a:ext>
            </a:extLst>
          </p:cNvPr>
          <p:cNvSpPr txBox="1"/>
          <p:nvPr/>
        </p:nvSpPr>
        <p:spPr>
          <a:xfrm>
            <a:off x="6235143" y="1036911"/>
            <a:ext cx="53406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R" sz="2800" b="1" i="0" u="none" strike="noStrike" kern="1200" cap="none" spc="0" normalizeH="0" baseline="0" noProof="0">
                <a:ln>
                  <a:noFill/>
                </a:ln>
                <a:solidFill>
                  <a:srgbClr val="C5102E"/>
                </a:solidFill>
                <a:effectLst/>
                <a:uLnTx/>
                <a:uFillTx/>
                <a:latin typeface="Abadi Extra Light" panose="020B0204020104020204" pitchFamily="34" charset="0"/>
                <a:ea typeface="+mn-ea"/>
                <a:cs typeface="+mn-cs"/>
              </a:rPr>
              <a:t>Colaborar y entregar valor constante y rápido al cliente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636C24D-A7CF-442E-889E-0FA33F9BECC0}"/>
              </a:ext>
            </a:extLst>
          </p:cNvPr>
          <p:cNvSpPr txBox="1"/>
          <p:nvPr/>
        </p:nvSpPr>
        <p:spPr>
          <a:xfrm>
            <a:off x="6235143" y="2971921"/>
            <a:ext cx="53406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R" sz="2800" b="1" i="0" u="none" strike="noStrike" kern="1200" cap="none" spc="0" normalizeH="0" baseline="0" noProof="0">
                <a:ln>
                  <a:noFill/>
                </a:ln>
                <a:solidFill>
                  <a:srgbClr val="C5102E"/>
                </a:solidFill>
                <a:effectLst/>
                <a:uLnTx/>
                <a:uFillTx/>
                <a:latin typeface="Abadi Extra Light" panose="020B0204020104020204" pitchFamily="34" charset="0"/>
                <a:ea typeface="+mn-ea"/>
                <a:cs typeface="+mn-cs"/>
              </a:rPr>
              <a:t>Iterar, aprender y Mejorar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9EB13198-4444-429F-A613-F757051E98DB}"/>
              </a:ext>
            </a:extLst>
          </p:cNvPr>
          <p:cNvSpPr txBox="1"/>
          <p:nvPr/>
        </p:nvSpPr>
        <p:spPr>
          <a:xfrm>
            <a:off x="6235143" y="4866982"/>
            <a:ext cx="53406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R" sz="2800" b="1" i="0" u="none" strike="noStrike" kern="1200" cap="none" spc="0" normalizeH="0" baseline="0" noProof="0">
                <a:ln>
                  <a:noFill/>
                </a:ln>
                <a:solidFill>
                  <a:srgbClr val="C5102E"/>
                </a:solidFill>
                <a:effectLst/>
                <a:uLnTx/>
                <a:uFillTx/>
                <a:latin typeface="Abadi Extra Light" panose="020B0204020104020204" pitchFamily="34" charset="0"/>
                <a:ea typeface="+mn-ea"/>
                <a:cs typeface="+mn-cs"/>
              </a:rPr>
              <a:t>Experimentar e innovar</a:t>
            </a:r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A2737295-0E7E-6741-BEB0-4889CA98088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</p:spTree>
    <p:extLst>
      <p:ext uri="{BB962C8B-B14F-4D97-AF65-F5344CB8AC3E}">
        <p14:creationId xmlns:p14="http://schemas.microsoft.com/office/powerpoint/2010/main" val="9953051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28"/>
          <p:cNvSpPr/>
          <p:nvPr/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rgbClr val="3865B4"/>
              </a:gs>
              <a:gs pos="25000">
                <a:srgbClr val="3865B4"/>
              </a:gs>
              <a:gs pos="94000">
                <a:srgbClr val="3A3838"/>
              </a:gs>
              <a:gs pos="100000">
                <a:srgbClr val="3A3838"/>
              </a:gs>
            </a:gsLst>
            <a:lin ang="4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77" name="Google Shape;577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78" name="Google Shape;578;p28"/>
          <p:cNvSpPr txBox="1">
            <a:spLocks noGrp="1"/>
          </p:cNvSpPr>
          <p:nvPr>
            <p:ph type="title"/>
          </p:nvPr>
        </p:nvSpPr>
        <p:spPr>
          <a:xfrm>
            <a:off x="2679585" y="2413472"/>
            <a:ext cx="6610350" cy="2031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oboto"/>
              <a:buNone/>
            </a:pPr>
            <a:r>
              <a:rPr lang="es-CR" sz="60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Arquitectura organizacional</a:t>
            </a:r>
            <a:endParaRPr sz="6000" dirty="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29"/>
          <p:cNvSpPr txBox="1">
            <a:spLocks noGrp="1"/>
          </p:cNvSpPr>
          <p:nvPr>
            <p:ph type="title"/>
          </p:nvPr>
        </p:nvSpPr>
        <p:spPr>
          <a:xfrm>
            <a:off x="838200" y="1788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s-CR" sz="3200" dirty="0"/>
              <a:t>Arquitectura Operacional – Cambio importante en la arquitectura es el liderazgo servicial</a:t>
            </a:r>
            <a:endParaRPr sz="3200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9339210-6286-FB4B-A4A7-163844FFE13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85" name="Google Shape;585;p29"/>
          <p:cNvSpPr/>
          <p:nvPr/>
        </p:nvSpPr>
        <p:spPr>
          <a:xfrm>
            <a:off x="940906" y="2531167"/>
            <a:ext cx="3207026" cy="3048001"/>
          </a:xfrm>
          <a:prstGeom prst="triangle">
            <a:avLst>
              <a:gd name="adj" fmla="val 50000"/>
            </a:avLst>
          </a:prstGeom>
          <a:solidFill>
            <a:srgbClr val="A5A5A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86" name="Google Shape;586;p29"/>
          <p:cNvCxnSpPr/>
          <p:nvPr/>
        </p:nvCxnSpPr>
        <p:spPr>
          <a:xfrm>
            <a:off x="2080593" y="3339552"/>
            <a:ext cx="901148" cy="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87" name="Google Shape;587;p29"/>
          <p:cNvCxnSpPr/>
          <p:nvPr/>
        </p:nvCxnSpPr>
        <p:spPr>
          <a:xfrm>
            <a:off x="1762541" y="3916023"/>
            <a:ext cx="1543876" cy="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88" name="Google Shape;588;p29"/>
          <p:cNvCxnSpPr/>
          <p:nvPr/>
        </p:nvCxnSpPr>
        <p:spPr>
          <a:xfrm>
            <a:off x="1484245" y="4578628"/>
            <a:ext cx="2140225" cy="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89" name="Google Shape;589;p29"/>
          <p:cNvCxnSpPr/>
          <p:nvPr/>
        </p:nvCxnSpPr>
        <p:spPr>
          <a:xfrm rot="10800000">
            <a:off x="2080595" y="4578629"/>
            <a:ext cx="0" cy="1000539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90" name="Google Shape;590;p29"/>
          <p:cNvCxnSpPr/>
          <p:nvPr/>
        </p:nvCxnSpPr>
        <p:spPr>
          <a:xfrm rot="10800000">
            <a:off x="2975117" y="4585252"/>
            <a:ext cx="0" cy="1000539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91" name="Google Shape;591;p29"/>
          <p:cNvSpPr/>
          <p:nvPr/>
        </p:nvSpPr>
        <p:spPr>
          <a:xfrm>
            <a:off x="1550506" y="4735998"/>
            <a:ext cx="212035" cy="2286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2" name="Google Shape;592;p29"/>
          <p:cNvSpPr/>
          <p:nvPr/>
        </p:nvSpPr>
        <p:spPr>
          <a:xfrm>
            <a:off x="1656523" y="4971221"/>
            <a:ext cx="212035" cy="2286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3" name="Google Shape;593;p29"/>
          <p:cNvSpPr/>
          <p:nvPr/>
        </p:nvSpPr>
        <p:spPr>
          <a:xfrm>
            <a:off x="1417981" y="4964598"/>
            <a:ext cx="212035" cy="2286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4" name="Google Shape;594;p29"/>
          <p:cNvSpPr/>
          <p:nvPr/>
        </p:nvSpPr>
        <p:spPr>
          <a:xfrm>
            <a:off x="1808922" y="5219703"/>
            <a:ext cx="212035" cy="2286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5" name="Google Shape;595;p29"/>
          <p:cNvSpPr/>
          <p:nvPr/>
        </p:nvSpPr>
        <p:spPr>
          <a:xfrm>
            <a:off x="1523998" y="5239580"/>
            <a:ext cx="212035" cy="2286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6" name="Google Shape;596;p29"/>
          <p:cNvSpPr/>
          <p:nvPr/>
        </p:nvSpPr>
        <p:spPr>
          <a:xfrm>
            <a:off x="1278831" y="5219703"/>
            <a:ext cx="212035" cy="2286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7" name="Google Shape;597;p29"/>
          <p:cNvSpPr/>
          <p:nvPr/>
        </p:nvSpPr>
        <p:spPr>
          <a:xfrm>
            <a:off x="2431774" y="4702863"/>
            <a:ext cx="212035" cy="2286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8" name="Google Shape;598;p29"/>
          <p:cNvSpPr/>
          <p:nvPr/>
        </p:nvSpPr>
        <p:spPr>
          <a:xfrm>
            <a:off x="2537791" y="4938086"/>
            <a:ext cx="212035" cy="2286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9" name="Google Shape;599;p29"/>
          <p:cNvSpPr/>
          <p:nvPr/>
        </p:nvSpPr>
        <p:spPr>
          <a:xfrm>
            <a:off x="2299249" y="4931463"/>
            <a:ext cx="212035" cy="2286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0" name="Google Shape;600;p29"/>
          <p:cNvSpPr/>
          <p:nvPr/>
        </p:nvSpPr>
        <p:spPr>
          <a:xfrm>
            <a:off x="2690190" y="5186568"/>
            <a:ext cx="212035" cy="2286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1" name="Google Shape;601;p29"/>
          <p:cNvSpPr/>
          <p:nvPr/>
        </p:nvSpPr>
        <p:spPr>
          <a:xfrm>
            <a:off x="2418519" y="5193193"/>
            <a:ext cx="212035" cy="2286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2" name="Google Shape;602;p29"/>
          <p:cNvSpPr/>
          <p:nvPr/>
        </p:nvSpPr>
        <p:spPr>
          <a:xfrm>
            <a:off x="2160099" y="5186568"/>
            <a:ext cx="212035" cy="2286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3" name="Google Shape;603;p29"/>
          <p:cNvSpPr/>
          <p:nvPr/>
        </p:nvSpPr>
        <p:spPr>
          <a:xfrm>
            <a:off x="3366053" y="4775751"/>
            <a:ext cx="212035" cy="2286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4" name="Google Shape;604;p29"/>
          <p:cNvSpPr/>
          <p:nvPr/>
        </p:nvSpPr>
        <p:spPr>
          <a:xfrm>
            <a:off x="3472070" y="5010974"/>
            <a:ext cx="212035" cy="2286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Google Shape;605;p29"/>
          <p:cNvSpPr/>
          <p:nvPr/>
        </p:nvSpPr>
        <p:spPr>
          <a:xfrm>
            <a:off x="3233528" y="5004351"/>
            <a:ext cx="212035" cy="2286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6" name="Google Shape;606;p29"/>
          <p:cNvSpPr/>
          <p:nvPr/>
        </p:nvSpPr>
        <p:spPr>
          <a:xfrm>
            <a:off x="3624469" y="5259456"/>
            <a:ext cx="212035" cy="2286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7" name="Google Shape;607;p29"/>
          <p:cNvSpPr/>
          <p:nvPr/>
        </p:nvSpPr>
        <p:spPr>
          <a:xfrm>
            <a:off x="3352798" y="5266081"/>
            <a:ext cx="212035" cy="2286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8" name="Google Shape;608;p29"/>
          <p:cNvSpPr/>
          <p:nvPr/>
        </p:nvSpPr>
        <p:spPr>
          <a:xfrm>
            <a:off x="3094378" y="5259456"/>
            <a:ext cx="212035" cy="2286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9" name="Google Shape;609;p29"/>
          <p:cNvSpPr txBox="1"/>
          <p:nvPr/>
        </p:nvSpPr>
        <p:spPr>
          <a:xfrm>
            <a:off x="2166729" y="5565915"/>
            <a:ext cx="1212569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CR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SILOS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0" name="Google Shape;610;p29"/>
          <p:cNvSpPr txBox="1"/>
          <p:nvPr/>
        </p:nvSpPr>
        <p:spPr>
          <a:xfrm>
            <a:off x="384311" y="5784575"/>
            <a:ext cx="170952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CR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Instrucciones detalladas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11" name="Google Shape;611;p29"/>
          <p:cNvCxnSpPr/>
          <p:nvPr/>
        </p:nvCxnSpPr>
        <p:spPr>
          <a:xfrm rot="10800000" flipH="1">
            <a:off x="1537252" y="5579168"/>
            <a:ext cx="225289" cy="513184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612" name="Google Shape;612;p29"/>
          <p:cNvSpPr txBox="1"/>
          <p:nvPr/>
        </p:nvSpPr>
        <p:spPr>
          <a:xfrm>
            <a:off x="218661" y="3896139"/>
            <a:ext cx="170952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CR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Burocracia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3" name="Google Shape;613;p29"/>
          <p:cNvSpPr txBox="1"/>
          <p:nvPr/>
        </p:nvSpPr>
        <p:spPr>
          <a:xfrm>
            <a:off x="3067872" y="3261103"/>
            <a:ext cx="170952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CR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Jerarquía vertical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14" name="Google Shape;614;p29"/>
          <p:cNvCxnSpPr/>
          <p:nvPr/>
        </p:nvCxnSpPr>
        <p:spPr>
          <a:xfrm flipH="1">
            <a:off x="3233506" y="3568879"/>
            <a:ext cx="450600" cy="181500"/>
          </a:xfrm>
          <a:prstGeom prst="bentConnector3">
            <a:avLst>
              <a:gd name="adj1" fmla="val 0"/>
            </a:avLst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615" name="Google Shape;615;p29"/>
          <p:cNvCxnSpPr/>
          <p:nvPr/>
        </p:nvCxnSpPr>
        <p:spPr>
          <a:xfrm>
            <a:off x="675861" y="4203916"/>
            <a:ext cx="603000" cy="209100"/>
          </a:xfrm>
          <a:prstGeom prst="bentConnector3">
            <a:avLst>
              <a:gd name="adj1" fmla="val -550"/>
            </a:avLst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grpSp>
        <p:nvGrpSpPr>
          <p:cNvPr id="616" name="Google Shape;616;p29"/>
          <p:cNvGrpSpPr/>
          <p:nvPr/>
        </p:nvGrpSpPr>
        <p:grpSpPr>
          <a:xfrm>
            <a:off x="1073426" y="967409"/>
            <a:ext cx="4134678" cy="957326"/>
            <a:chOff x="1073426" y="1219200"/>
            <a:chExt cx="4134678" cy="957326"/>
          </a:xfrm>
        </p:grpSpPr>
        <p:sp>
          <p:nvSpPr>
            <p:cNvPr id="617" name="Google Shape;617;p29"/>
            <p:cNvSpPr/>
            <p:nvPr/>
          </p:nvSpPr>
          <p:spPr>
            <a:xfrm>
              <a:off x="1073426" y="1219200"/>
              <a:ext cx="2955235" cy="957326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s-CR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Enfoque tradicional, organizaciones como “Maquinas”</a:t>
              </a: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8" name="Google Shape;618;p29"/>
            <p:cNvSpPr/>
            <p:nvPr/>
          </p:nvSpPr>
          <p:spPr>
            <a:xfrm>
              <a:off x="4028661" y="1338470"/>
              <a:ext cx="1179443" cy="665778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19" name="Google Shape;619;p29"/>
          <p:cNvSpPr/>
          <p:nvPr/>
        </p:nvSpPr>
        <p:spPr>
          <a:xfrm>
            <a:off x="7182686" y="967093"/>
            <a:ext cx="3207026" cy="957326"/>
          </a:xfrm>
          <a:prstGeom prst="rect">
            <a:avLst/>
          </a:prstGeom>
          <a:solidFill>
            <a:srgbClr val="2A944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CR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Organizaciones como “Organismos”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CR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Equipos Agiles</a:t>
            </a:r>
            <a:endParaRPr kumimoji="0" sz="1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0" name="Google Shape;620;p29"/>
          <p:cNvSpPr/>
          <p:nvPr/>
        </p:nvSpPr>
        <p:spPr>
          <a:xfrm>
            <a:off x="7116429" y="2602469"/>
            <a:ext cx="3935885" cy="3692073"/>
          </a:xfrm>
          <a:prstGeom prst="flowChartConnector">
            <a:avLst/>
          </a:prstGeom>
          <a:solidFill>
            <a:srgbClr val="AEABA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1" name="Google Shape;621;p29"/>
          <p:cNvSpPr/>
          <p:nvPr/>
        </p:nvSpPr>
        <p:spPr>
          <a:xfrm>
            <a:off x="8504575" y="2669798"/>
            <a:ext cx="1159591" cy="1172823"/>
          </a:xfrm>
          <a:prstGeom prst="flowChartConnector">
            <a:avLst/>
          </a:prstGeom>
          <a:solidFill>
            <a:srgbClr val="1075B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2" name="Google Shape;622;p29"/>
          <p:cNvSpPr/>
          <p:nvPr/>
        </p:nvSpPr>
        <p:spPr>
          <a:xfrm>
            <a:off x="7364867" y="3840388"/>
            <a:ext cx="1159591" cy="1172823"/>
          </a:xfrm>
          <a:prstGeom prst="flowChartConnector">
            <a:avLst/>
          </a:prstGeom>
          <a:solidFill>
            <a:srgbClr val="1075B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3" name="Google Shape;623;p29"/>
          <p:cNvSpPr/>
          <p:nvPr/>
        </p:nvSpPr>
        <p:spPr>
          <a:xfrm>
            <a:off x="8978352" y="2781303"/>
            <a:ext cx="212035" cy="2286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4" name="Google Shape;624;p29"/>
          <p:cNvSpPr/>
          <p:nvPr/>
        </p:nvSpPr>
        <p:spPr>
          <a:xfrm>
            <a:off x="9276525" y="2960207"/>
            <a:ext cx="212035" cy="2286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5" name="Google Shape;625;p29"/>
          <p:cNvSpPr/>
          <p:nvPr/>
        </p:nvSpPr>
        <p:spPr>
          <a:xfrm>
            <a:off x="8627171" y="2986703"/>
            <a:ext cx="212035" cy="2286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6" name="Google Shape;626;p29"/>
          <p:cNvSpPr/>
          <p:nvPr/>
        </p:nvSpPr>
        <p:spPr>
          <a:xfrm>
            <a:off x="8912091" y="3139103"/>
            <a:ext cx="212035" cy="2286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7" name="Google Shape;627;p29"/>
          <p:cNvSpPr/>
          <p:nvPr/>
        </p:nvSpPr>
        <p:spPr>
          <a:xfrm>
            <a:off x="8700059" y="3404147"/>
            <a:ext cx="212035" cy="2286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8" name="Google Shape;628;p29"/>
          <p:cNvSpPr/>
          <p:nvPr/>
        </p:nvSpPr>
        <p:spPr>
          <a:xfrm>
            <a:off x="8978354" y="3510172"/>
            <a:ext cx="212035" cy="2286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9" name="Google Shape;629;p29"/>
          <p:cNvSpPr/>
          <p:nvPr/>
        </p:nvSpPr>
        <p:spPr>
          <a:xfrm>
            <a:off x="9263274" y="3304763"/>
            <a:ext cx="212035" cy="2286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0" name="Google Shape;630;p29"/>
          <p:cNvSpPr/>
          <p:nvPr/>
        </p:nvSpPr>
        <p:spPr>
          <a:xfrm>
            <a:off x="7686268" y="4616732"/>
            <a:ext cx="212035" cy="2286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1" name="Google Shape;631;p29"/>
          <p:cNvSpPr/>
          <p:nvPr/>
        </p:nvSpPr>
        <p:spPr>
          <a:xfrm>
            <a:off x="7520617" y="4358314"/>
            <a:ext cx="212035" cy="2286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2" name="Google Shape;632;p29"/>
          <p:cNvSpPr/>
          <p:nvPr/>
        </p:nvSpPr>
        <p:spPr>
          <a:xfrm>
            <a:off x="7997692" y="4596855"/>
            <a:ext cx="212035" cy="2286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3" name="Google Shape;633;p29"/>
          <p:cNvSpPr/>
          <p:nvPr/>
        </p:nvSpPr>
        <p:spPr>
          <a:xfrm>
            <a:off x="7871795" y="4285417"/>
            <a:ext cx="212035" cy="2286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4" name="Google Shape;634;p29"/>
          <p:cNvSpPr/>
          <p:nvPr/>
        </p:nvSpPr>
        <p:spPr>
          <a:xfrm>
            <a:off x="8229605" y="4311921"/>
            <a:ext cx="212035" cy="2286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5" name="Google Shape;635;p29"/>
          <p:cNvSpPr/>
          <p:nvPr/>
        </p:nvSpPr>
        <p:spPr>
          <a:xfrm>
            <a:off x="7560369" y="4013749"/>
            <a:ext cx="212035" cy="2286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6" name="Google Shape;636;p29"/>
          <p:cNvSpPr/>
          <p:nvPr/>
        </p:nvSpPr>
        <p:spPr>
          <a:xfrm>
            <a:off x="7825411" y="3934241"/>
            <a:ext cx="212035" cy="2286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7" name="Google Shape;637;p29"/>
          <p:cNvSpPr/>
          <p:nvPr/>
        </p:nvSpPr>
        <p:spPr>
          <a:xfrm>
            <a:off x="8136835" y="4033633"/>
            <a:ext cx="212035" cy="2286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8" name="Google Shape;638;p29"/>
          <p:cNvSpPr/>
          <p:nvPr/>
        </p:nvSpPr>
        <p:spPr>
          <a:xfrm>
            <a:off x="8603965" y="4837048"/>
            <a:ext cx="1159591" cy="1172823"/>
          </a:xfrm>
          <a:prstGeom prst="flowChartConnector">
            <a:avLst/>
          </a:prstGeom>
          <a:solidFill>
            <a:srgbClr val="1075B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9" name="Google Shape;639;p29"/>
          <p:cNvSpPr/>
          <p:nvPr/>
        </p:nvSpPr>
        <p:spPr>
          <a:xfrm>
            <a:off x="9077744" y="4961285"/>
            <a:ext cx="212035" cy="2286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0" name="Google Shape;640;p29"/>
          <p:cNvSpPr/>
          <p:nvPr/>
        </p:nvSpPr>
        <p:spPr>
          <a:xfrm>
            <a:off x="9375917" y="5140189"/>
            <a:ext cx="212035" cy="2286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1" name="Google Shape;641;p29"/>
          <p:cNvSpPr/>
          <p:nvPr/>
        </p:nvSpPr>
        <p:spPr>
          <a:xfrm>
            <a:off x="8726563" y="5166685"/>
            <a:ext cx="212035" cy="2286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2" name="Google Shape;642;p29"/>
          <p:cNvSpPr/>
          <p:nvPr/>
        </p:nvSpPr>
        <p:spPr>
          <a:xfrm>
            <a:off x="9011483" y="5319085"/>
            <a:ext cx="212035" cy="2286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3" name="Google Shape;643;p29"/>
          <p:cNvSpPr/>
          <p:nvPr/>
        </p:nvSpPr>
        <p:spPr>
          <a:xfrm>
            <a:off x="8799451" y="5584129"/>
            <a:ext cx="212035" cy="2286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4" name="Google Shape;644;p29"/>
          <p:cNvSpPr/>
          <p:nvPr/>
        </p:nvSpPr>
        <p:spPr>
          <a:xfrm>
            <a:off x="9077746" y="5690154"/>
            <a:ext cx="212035" cy="2286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5" name="Google Shape;645;p29"/>
          <p:cNvSpPr/>
          <p:nvPr/>
        </p:nvSpPr>
        <p:spPr>
          <a:xfrm>
            <a:off x="9362666" y="5484745"/>
            <a:ext cx="212035" cy="2286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6" name="Google Shape;646;p29"/>
          <p:cNvSpPr/>
          <p:nvPr/>
        </p:nvSpPr>
        <p:spPr>
          <a:xfrm>
            <a:off x="9717133" y="3754250"/>
            <a:ext cx="1159591" cy="1172823"/>
          </a:xfrm>
          <a:prstGeom prst="flowChartConnector">
            <a:avLst/>
          </a:prstGeom>
          <a:solidFill>
            <a:srgbClr val="1075B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7" name="Google Shape;647;p29"/>
          <p:cNvSpPr/>
          <p:nvPr/>
        </p:nvSpPr>
        <p:spPr>
          <a:xfrm>
            <a:off x="10038534" y="4530594"/>
            <a:ext cx="212035" cy="2286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8" name="Google Shape;648;p29"/>
          <p:cNvSpPr/>
          <p:nvPr/>
        </p:nvSpPr>
        <p:spPr>
          <a:xfrm>
            <a:off x="9872883" y="4272176"/>
            <a:ext cx="212035" cy="2286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9" name="Google Shape;649;p29"/>
          <p:cNvSpPr/>
          <p:nvPr/>
        </p:nvSpPr>
        <p:spPr>
          <a:xfrm>
            <a:off x="10349958" y="4510717"/>
            <a:ext cx="212035" cy="2286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0" name="Google Shape;650;p29"/>
          <p:cNvSpPr/>
          <p:nvPr/>
        </p:nvSpPr>
        <p:spPr>
          <a:xfrm>
            <a:off x="10224061" y="4199279"/>
            <a:ext cx="212035" cy="2286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1" name="Google Shape;651;p29"/>
          <p:cNvSpPr/>
          <p:nvPr/>
        </p:nvSpPr>
        <p:spPr>
          <a:xfrm>
            <a:off x="10581871" y="4225783"/>
            <a:ext cx="212035" cy="2286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2" name="Google Shape;652;p29"/>
          <p:cNvSpPr/>
          <p:nvPr/>
        </p:nvSpPr>
        <p:spPr>
          <a:xfrm>
            <a:off x="9912635" y="3927611"/>
            <a:ext cx="212035" cy="2286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3" name="Google Shape;653;p29"/>
          <p:cNvSpPr/>
          <p:nvPr/>
        </p:nvSpPr>
        <p:spPr>
          <a:xfrm>
            <a:off x="10177677" y="3848103"/>
            <a:ext cx="212035" cy="2286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4" name="Google Shape;654;p29"/>
          <p:cNvSpPr/>
          <p:nvPr/>
        </p:nvSpPr>
        <p:spPr>
          <a:xfrm>
            <a:off x="10489101" y="3947495"/>
            <a:ext cx="212035" cy="2286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5" name="Google Shape;655;p29"/>
          <p:cNvSpPr/>
          <p:nvPr/>
        </p:nvSpPr>
        <p:spPr>
          <a:xfrm>
            <a:off x="8741454" y="3904028"/>
            <a:ext cx="841496" cy="810043"/>
          </a:xfrm>
          <a:prstGeom prst="flowChartConnector">
            <a:avLst/>
          </a:prstGeom>
          <a:solidFill>
            <a:srgbClr val="00359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6" name="Google Shape;656;p29"/>
          <p:cNvSpPr txBox="1"/>
          <p:nvPr/>
        </p:nvSpPr>
        <p:spPr>
          <a:xfrm>
            <a:off x="6096000" y="5945018"/>
            <a:ext cx="1921576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CR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El Liderazgo muestra el rumbo y habilita la acción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7" name="Google Shape;657;p29"/>
          <p:cNvSpPr txBox="1"/>
          <p:nvPr/>
        </p:nvSpPr>
        <p:spPr>
          <a:xfrm>
            <a:off x="10328418" y="5688058"/>
            <a:ext cx="1921576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CR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Equipo construidos alrededor de principio a fin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8" name="Google Shape;658;p29"/>
          <p:cNvSpPr txBox="1"/>
          <p:nvPr/>
        </p:nvSpPr>
        <p:spPr>
          <a:xfrm>
            <a:off x="5890591" y="2704858"/>
            <a:ext cx="192157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CR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Cambios rápidos, recursos Flexibles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9" name="Google Shape;659;p29"/>
          <p:cNvSpPr txBox="1"/>
          <p:nvPr/>
        </p:nvSpPr>
        <p:spPr>
          <a:xfrm>
            <a:off x="10336710" y="2470289"/>
            <a:ext cx="192157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CR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Comparten una meta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60" name="Google Shape;660;p29"/>
          <p:cNvCxnSpPr/>
          <p:nvPr/>
        </p:nvCxnSpPr>
        <p:spPr>
          <a:xfrm>
            <a:off x="6950770" y="3282889"/>
            <a:ext cx="603000" cy="209100"/>
          </a:xfrm>
          <a:prstGeom prst="bentConnector3">
            <a:avLst>
              <a:gd name="adj1" fmla="val -550"/>
            </a:avLst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661" name="Google Shape;661;p29"/>
          <p:cNvCxnSpPr/>
          <p:nvPr/>
        </p:nvCxnSpPr>
        <p:spPr>
          <a:xfrm flipH="1">
            <a:off x="10336658" y="2805217"/>
            <a:ext cx="1133100" cy="477600"/>
          </a:xfrm>
          <a:prstGeom prst="bentConnector3">
            <a:avLst>
              <a:gd name="adj1" fmla="val 2046"/>
            </a:avLst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662" name="Google Shape;662;p29"/>
          <p:cNvCxnSpPr/>
          <p:nvPr/>
        </p:nvCxnSpPr>
        <p:spPr>
          <a:xfrm rot="10800000">
            <a:off x="10701252" y="5125202"/>
            <a:ext cx="715500" cy="383100"/>
          </a:xfrm>
          <a:prstGeom prst="bentConnector3">
            <a:avLst>
              <a:gd name="adj1" fmla="val -1852"/>
            </a:avLst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663" name="Google Shape;663;p29"/>
          <p:cNvCxnSpPr/>
          <p:nvPr/>
        </p:nvCxnSpPr>
        <p:spPr>
          <a:xfrm rot="10800000" flipH="1">
            <a:off x="7509830" y="4575424"/>
            <a:ext cx="1403895" cy="1312632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664" name="Google Shape;664;p29"/>
          <p:cNvCxnSpPr/>
          <p:nvPr/>
        </p:nvCxnSpPr>
        <p:spPr>
          <a:xfrm>
            <a:off x="1485643" y="4580026"/>
            <a:ext cx="2140225" cy="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65" name="Google Shape;665;p29"/>
          <p:cNvSpPr/>
          <p:nvPr/>
        </p:nvSpPr>
        <p:spPr>
          <a:xfrm>
            <a:off x="8887238" y="4285417"/>
            <a:ext cx="212035" cy="2286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6" name="Google Shape;666;p29"/>
          <p:cNvSpPr/>
          <p:nvPr/>
        </p:nvSpPr>
        <p:spPr>
          <a:xfrm>
            <a:off x="9212986" y="4324658"/>
            <a:ext cx="212035" cy="2286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7" name="Google Shape;667;p29"/>
          <p:cNvSpPr/>
          <p:nvPr/>
        </p:nvSpPr>
        <p:spPr>
          <a:xfrm>
            <a:off x="9120216" y="4046370"/>
            <a:ext cx="212035" cy="2286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30"/>
          <p:cNvSpPr/>
          <p:nvPr/>
        </p:nvSpPr>
        <p:spPr>
          <a:xfrm>
            <a:off x="626600" y="0"/>
            <a:ext cx="3248025" cy="3400426"/>
          </a:xfrm>
          <a:prstGeom prst="flowChartDocument">
            <a:avLst/>
          </a:prstGeom>
          <a:solidFill>
            <a:srgbClr val="6483A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3" name="Google Shape;673;p30"/>
          <p:cNvSpPr txBox="1"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Clr>
                <a:srgbClr val="FFFFFF"/>
              </a:buClr>
              <a:buSzPts val="2700"/>
            </a:pPr>
            <a:r>
              <a:rPr lang="es-CR" sz="27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CARÁCTERÍSTICAS DE LAS </a:t>
            </a:r>
            <a:r>
              <a:rPr lang="es-CR" sz="2700" dirty="0">
                <a:solidFill>
                  <a:srgbClr val="FFFFFF"/>
                </a:solidFill>
              </a:rPr>
              <a:t>ORGANIZACIONES ÁGILES </a:t>
            </a:r>
            <a:endParaRPr dirty="0"/>
          </a:p>
        </p:txBody>
      </p:sp>
      <p:pic>
        <p:nvPicPr>
          <p:cNvPr id="674" name="Google Shape;674;p30" descr="https://www.mckinsey.com/~/media/McKinsey/Business Functions/Organization/Our Insights/The five trademarks of agile organizations/SVGZ_5-trademarks-agile-orgs_ex2.ashx - Google Chrome"/>
          <p:cNvPicPr preferRelativeResize="0"/>
          <p:nvPr/>
        </p:nvPicPr>
        <p:blipFill rotWithShape="1">
          <a:blip r:embed="rId3">
            <a:alphaModFix/>
          </a:blip>
          <a:srcRect l="24649" t="13791" r="20053" b="13073"/>
          <a:stretch/>
        </p:blipFill>
        <p:spPr>
          <a:xfrm>
            <a:off x="4366607" y="292621"/>
            <a:ext cx="7468041" cy="61922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31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0" name="Google Shape;680;p3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Calibri"/>
              <a:buNone/>
            </a:pPr>
            <a:r>
              <a:rPr lang="es-CR" sz="5200"/>
              <a:t>Arquitectura Operacional tradicional</a:t>
            </a:r>
            <a:endParaRPr/>
          </a:p>
        </p:txBody>
      </p:sp>
      <p:pic>
        <p:nvPicPr>
          <p:cNvPr id="681" name="Google Shape;681;p31"/>
          <p:cNvPicPr preferRelativeResize="0">
            <a:picLocks noGrp="1"/>
          </p:cNvPicPr>
          <p:nvPr>
            <p:ph sz="half" idx="1"/>
          </p:nvPr>
        </p:nvPicPr>
        <p:blipFill rotWithShape="1">
          <a:blip r:embed="rId3">
            <a:alphaModFix/>
          </a:blip>
          <a:stretch/>
        </p:blipFill>
        <p:spPr>
          <a:xfrm>
            <a:off x="2774950" y="2432844"/>
            <a:ext cx="6642100" cy="313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32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7" name="Google Shape;687;p3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80"/>
              <a:buFont typeface="Calibri"/>
              <a:buNone/>
            </a:pPr>
            <a:r>
              <a:rPr lang="es-CR" sz="4700" dirty="0"/>
              <a:t>Arquitectura organizacional Ágil Ejemplo </a:t>
            </a:r>
            <a:r>
              <a:rPr lang="es-CR" sz="4680" dirty="0"/>
              <a:t>Banco Privado</a:t>
            </a:r>
            <a:endParaRPr sz="468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88" name="Google Shape;688;p32" descr="Imagen que contiene tabla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58740" y="1845426"/>
            <a:ext cx="9271466" cy="44503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730;p36">
            <a:extLst>
              <a:ext uri="{FF2B5EF4-FFF2-40B4-BE49-F238E27FC236}">
                <a16:creationId xmlns:a16="http://schemas.microsoft.com/office/drawing/2014/main" id="{C474B4B9-EDEA-794A-9A8D-6785F6F7EE8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227494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Calibri"/>
              <a:buNone/>
            </a:pPr>
            <a:r>
              <a:rPr lang="es-CR" sz="6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Liderazgo Ágil</a:t>
            </a:r>
            <a:endParaRPr sz="60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04286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7FEB4-5CE5-C24A-81BF-2841F6ACC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s-CR"/>
              <a:t>¿Qué esperamos?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746624-408A-B04F-AC60-80EFDDBE81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ts val="2800"/>
            </a:pPr>
            <a:r>
              <a:rPr lang="es-CR" dirty="0"/>
              <a:t>Sabiduría</a:t>
            </a:r>
          </a:p>
          <a:p>
            <a:pPr lvl="0">
              <a:buClr>
                <a:schemeClr val="dk1"/>
              </a:buClr>
              <a:buSzPts val="2800"/>
            </a:pPr>
            <a:r>
              <a:rPr lang="es-CR" dirty="0"/>
              <a:t>Conocimiento</a:t>
            </a:r>
          </a:p>
          <a:p>
            <a:pPr lvl="0">
              <a:buClr>
                <a:schemeClr val="dk1"/>
              </a:buClr>
              <a:buSzPts val="2800"/>
            </a:pPr>
            <a:r>
              <a:rPr lang="es-CR" dirty="0"/>
              <a:t>saber implementar los conocimientos</a:t>
            </a:r>
          </a:p>
          <a:p>
            <a:pPr lvl="0">
              <a:buClr>
                <a:schemeClr val="dk1"/>
              </a:buClr>
              <a:buSzPts val="2800"/>
            </a:pPr>
            <a:r>
              <a:rPr lang="es-CR" dirty="0"/>
              <a:t>Entender la mejor forma de implementarlo</a:t>
            </a:r>
          </a:p>
          <a:p>
            <a:pPr lvl="0">
              <a:buClr>
                <a:schemeClr val="dk1"/>
              </a:buClr>
              <a:buSzPts val="2800"/>
            </a:pPr>
            <a:r>
              <a:rPr lang="es-CR" dirty="0" err="1"/>
              <a:t>Enpoderamiento</a:t>
            </a:r>
            <a:endParaRPr lang="es-CR" dirty="0"/>
          </a:p>
          <a:p>
            <a:pPr lvl="0">
              <a:buClr>
                <a:schemeClr val="dk1"/>
              </a:buClr>
              <a:buSzPts val="2800"/>
            </a:pPr>
            <a:r>
              <a:rPr lang="es-CR" dirty="0"/>
              <a:t>La certificación de una vez</a:t>
            </a:r>
          </a:p>
          <a:p>
            <a:pPr lvl="0">
              <a:buClr>
                <a:schemeClr val="dk1"/>
              </a:buClr>
              <a:buSzPts val="2800"/>
            </a:pPr>
            <a:r>
              <a:rPr lang="es-CR" dirty="0"/>
              <a:t>Aprender a identificar Oportunidades aplicar la certificación</a:t>
            </a:r>
            <a:endParaRPr lang="es-CR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376BA9A-30B2-4B4A-B5E2-5377F5C24A2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32686200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72B9B7-1115-4B86-86E2-A98523F1D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>
                <a:solidFill>
                  <a:schemeClr val="bg1"/>
                </a:solidFill>
              </a:rPr>
              <a:t>Evolución del Liderazgo</a:t>
            </a:r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58E6DBA7-FB91-474D-86E0-BC64914BE4CE}"/>
              </a:ext>
            </a:extLst>
          </p:cNvPr>
          <p:cNvGraphicFramePr/>
          <p:nvPr/>
        </p:nvGraphicFramePr>
        <p:xfrm>
          <a:off x="609600" y="1535489"/>
          <a:ext cx="4452259" cy="40053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02F45204-E907-4F9D-974C-3D3EAD88392F}"/>
              </a:ext>
            </a:extLst>
          </p:cNvPr>
          <p:cNvGraphicFramePr/>
          <p:nvPr/>
        </p:nvGraphicFramePr>
        <p:xfrm>
          <a:off x="5958837" y="1535489"/>
          <a:ext cx="6087389" cy="40053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597780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F6D84B-6D7C-4C6F-9373-08EE212C4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7330"/>
            <a:ext cx="10515600" cy="1325563"/>
          </a:xfrm>
        </p:spPr>
        <p:txBody>
          <a:bodyPr/>
          <a:lstStyle/>
          <a:p>
            <a:r>
              <a:rPr lang="es-CR" dirty="0" err="1"/>
              <a:t>Mindset</a:t>
            </a:r>
            <a:r>
              <a:rPr lang="es-CR" dirty="0"/>
              <a:t> que debo Desarrollar en un Entorno Ágil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067C64B-F599-45D3-AB96-902EB9EEB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2398" y="1714090"/>
            <a:ext cx="1021951" cy="102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reative Thinking Svg Png Icon Free Download (#502604) - OnlineWebFonts.COM">
            <a:extLst>
              <a:ext uri="{FF2B5EF4-FFF2-40B4-BE49-F238E27FC236}">
                <a16:creationId xmlns:a16="http://schemas.microsoft.com/office/drawing/2014/main" id="{8383B062-A58F-45C2-9865-43A4FEC60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371" y="1760609"/>
            <a:ext cx="784246" cy="928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3AE2205-B204-4BE8-820E-C1378DEA8D21}"/>
              </a:ext>
            </a:extLst>
          </p:cNvPr>
          <p:cNvSpPr txBox="1"/>
          <p:nvPr/>
        </p:nvSpPr>
        <p:spPr>
          <a:xfrm>
            <a:off x="193238" y="1901900"/>
            <a:ext cx="19543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Mente Rígida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Certeza Reactiva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DF40286-E9B5-4081-894F-3B23509D1E43}"/>
              </a:ext>
            </a:extLst>
          </p:cNvPr>
          <p:cNvSpPr txBox="1"/>
          <p:nvPr/>
        </p:nvSpPr>
        <p:spPr>
          <a:xfrm>
            <a:off x="9746869" y="1763400"/>
            <a:ext cx="20011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Mente Creativa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Descubrimiento Proactivo</a:t>
            </a:r>
          </a:p>
        </p:txBody>
      </p:sp>
      <p:sp>
        <p:nvSpPr>
          <p:cNvPr id="5" name="Flecha: a la derecha 4">
            <a:extLst>
              <a:ext uri="{FF2B5EF4-FFF2-40B4-BE49-F238E27FC236}">
                <a16:creationId xmlns:a16="http://schemas.microsoft.com/office/drawing/2014/main" id="{AAC081AC-16E6-4872-895A-D731F3B4DBB1}"/>
              </a:ext>
            </a:extLst>
          </p:cNvPr>
          <p:cNvSpPr/>
          <p:nvPr/>
        </p:nvSpPr>
        <p:spPr>
          <a:xfrm>
            <a:off x="4310743" y="1883227"/>
            <a:ext cx="3570514" cy="683677"/>
          </a:xfrm>
          <a:prstGeom prst="rightArrow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054" name="Picture 6" descr="Authority Icons - Free Download, PNG and SVG">
            <a:extLst>
              <a:ext uri="{FF2B5EF4-FFF2-40B4-BE49-F238E27FC236}">
                <a16:creationId xmlns:a16="http://schemas.microsoft.com/office/drawing/2014/main" id="{BD4909D8-FD1E-44D3-900A-9C97E4198F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8121" y="3437597"/>
            <a:ext cx="901644" cy="901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ollaboration - icon by Adioma">
            <a:extLst>
              <a:ext uri="{FF2B5EF4-FFF2-40B4-BE49-F238E27FC236}">
                <a16:creationId xmlns:a16="http://schemas.microsoft.com/office/drawing/2014/main" id="{8D9E72CF-27FB-4266-AA4F-877C154B6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9701" y="3335867"/>
            <a:ext cx="1105105" cy="1105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6897145D-7100-4D0A-BD86-28FD526BC230}"/>
              </a:ext>
            </a:extLst>
          </p:cNvPr>
          <p:cNvSpPr txBox="1"/>
          <p:nvPr/>
        </p:nvSpPr>
        <p:spPr>
          <a:xfrm>
            <a:off x="331084" y="3426754"/>
            <a:ext cx="16786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Relaciones de Superior a Subordinados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BD202AFE-EAAD-426A-8A79-FC64B0B0AB92}"/>
              </a:ext>
            </a:extLst>
          </p:cNvPr>
          <p:cNvSpPr txBox="1"/>
          <p:nvPr/>
        </p:nvSpPr>
        <p:spPr>
          <a:xfrm>
            <a:off x="9534634" y="3288255"/>
            <a:ext cx="24256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Colaboración acordada en libertad, confianza y responsabilidad</a:t>
            </a:r>
          </a:p>
        </p:txBody>
      </p:sp>
      <p:pic>
        <p:nvPicPr>
          <p:cNvPr id="2058" name="Picture 10" descr="Drought Scarcity Rainlessness Need Want Dearth Aridity Svg Png Icon Free  Download (#450534) - OnlineWebFonts.COM">
            <a:extLst>
              <a:ext uri="{FF2B5EF4-FFF2-40B4-BE49-F238E27FC236}">
                <a16:creationId xmlns:a16="http://schemas.microsoft.com/office/drawing/2014/main" id="{4628A554-E75F-4E09-9953-902BD6D69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968" y="4979607"/>
            <a:ext cx="1102464" cy="1102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7C602390-624B-4F6C-A389-78FCCE1710BE}"/>
              </a:ext>
            </a:extLst>
          </p:cNvPr>
          <p:cNvSpPr txBox="1"/>
          <p:nvPr/>
        </p:nvSpPr>
        <p:spPr>
          <a:xfrm>
            <a:off x="220453" y="4930675"/>
            <a:ext cx="18999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Visión Ganar/Perder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Recursos limitados</a:t>
            </a:r>
          </a:p>
        </p:txBody>
      </p:sp>
      <p:pic>
        <p:nvPicPr>
          <p:cNvPr id="2060" name="Picture 12" descr="Abundance Icons - Download Free Vector Icons | Noun Project">
            <a:extLst>
              <a:ext uri="{FF2B5EF4-FFF2-40B4-BE49-F238E27FC236}">
                <a16:creationId xmlns:a16="http://schemas.microsoft.com/office/drawing/2014/main" id="{7CCA9345-16DF-4822-8ED7-19F3B450FB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9701" y="4899844"/>
            <a:ext cx="1261991" cy="1261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2FF9125B-9EAB-4057-8A9D-F053B5B614F7}"/>
              </a:ext>
            </a:extLst>
          </p:cNvPr>
          <p:cNvSpPr txBox="1"/>
          <p:nvPr/>
        </p:nvSpPr>
        <p:spPr>
          <a:xfrm>
            <a:off x="9204779" y="5069174"/>
            <a:ext cx="30853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Recursos Abundantes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Creatividad en las oportunidades</a:t>
            </a:r>
          </a:p>
        </p:txBody>
      </p:sp>
      <p:sp>
        <p:nvSpPr>
          <p:cNvPr id="17" name="Flecha: a la derecha 16">
            <a:extLst>
              <a:ext uri="{FF2B5EF4-FFF2-40B4-BE49-F238E27FC236}">
                <a16:creationId xmlns:a16="http://schemas.microsoft.com/office/drawing/2014/main" id="{6EFE9DDF-91F4-4F3A-B124-4677CE17C760}"/>
              </a:ext>
            </a:extLst>
          </p:cNvPr>
          <p:cNvSpPr/>
          <p:nvPr/>
        </p:nvSpPr>
        <p:spPr>
          <a:xfrm>
            <a:off x="4310743" y="3562169"/>
            <a:ext cx="3570514" cy="683677"/>
          </a:xfrm>
          <a:prstGeom prst="rightArrow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Flecha: a la derecha 17">
            <a:extLst>
              <a:ext uri="{FF2B5EF4-FFF2-40B4-BE49-F238E27FC236}">
                <a16:creationId xmlns:a16="http://schemas.microsoft.com/office/drawing/2014/main" id="{2680CFC3-AFD5-4076-955F-EC91C06B886E}"/>
              </a:ext>
            </a:extLst>
          </p:cNvPr>
          <p:cNvSpPr/>
          <p:nvPr/>
        </p:nvSpPr>
        <p:spPr>
          <a:xfrm>
            <a:off x="4310743" y="5308827"/>
            <a:ext cx="3570514" cy="683677"/>
          </a:xfrm>
          <a:prstGeom prst="rightArrow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4DABB12-7D8B-488E-8240-440CE9DB6CC7}"/>
              </a:ext>
            </a:extLst>
          </p:cNvPr>
          <p:cNvSpPr txBox="1"/>
          <p:nvPr/>
        </p:nvSpPr>
        <p:spPr>
          <a:xfrm>
            <a:off x="2716566" y="1202482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R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BD2DD79C-A51E-47C2-92E4-046E7F5FD889}"/>
              </a:ext>
            </a:extLst>
          </p:cNvPr>
          <p:cNvSpPr txBox="1"/>
          <p:nvPr/>
        </p:nvSpPr>
        <p:spPr>
          <a:xfrm>
            <a:off x="8284676" y="1202482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R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HACIA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5DD46E17-D6B1-46F8-9EDD-C12F44665D21}"/>
              </a:ext>
            </a:extLst>
          </p:cNvPr>
          <p:cNvSpPr/>
          <p:nvPr/>
        </p:nvSpPr>
        <p:spPr>
          <a:xfrm>
            <a:off x="2131290" y="6617657"/>
            <a:ext cx="761874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R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Fuente: </a:t>
            </a:r>
            <a:r>
              <a:rPr kumimoji="0" lang="es-CR" sz="10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Leading</a:t>
            </a:r>
            <a:r>
              <a:rPr kumimoji="0" lang="es-CR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agile </a:t>
            </a:r>
            <a:r>
              <a:rPr kumimoji="0" lang="es-CR" sz="10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transformation</a:t>
            </a:r>
            <a:r>
              <a:rPr kumimoji="0" lang="es-CR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</a:t>
            </a:r>
            <a:r>
              <a:rPr kumimoji="0" lang="es-CR" sz="10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</a:t>
            </a:r>
            <a:r>
              <a:rPr kumimoji="0" lang="es-CR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new </a:t>
            </a:r>
            <a:r>
              <a:rPr kumimoji="0" lang="es-CR" sz="10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capabilities</a:t>
            </a:r>
            <a:r>
              <a:rPr kumimoji="0" lang="es-CR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s-CR" sz="10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leaders</a:t>
            </a:r>
            <a:r>
              <a:rPr kumimoji="0" lang="es-CR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s-CR" sz="10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need</a:t>
            </a:r>
            <a:r>
              <a:rPr kumimoji="0" lang="es-CR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s-CR" sz="10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</a:t>
            </a:r>
            <a:r>
              <a:rPr kumimoji="0" lang="es-CR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s-CR" sz="10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build</a:t>
            </a:r>
            <a:r>
              <a:rPr kumimoji="0" lang="es-CR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21st-century </a:t>
            </a:r>
            <a:r>
              <a:rPr kumimoji="0" lang="es-CR" sz="10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organizations</a:t>
            </a:r>
            <a:r>
              <a:rPr kumimoji="0" lang="es-CR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s-CR" sz="10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McKinsey&amp;Company</a:t>
            </a:r>
            <a:r>
              <a:rPr kumimoji="0" lang="es-CR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108218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37"/>
          <p:cNvSpPr/>
          <p:nvPr/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rgbClr val="3865B4"/>
              </a:gs>
              <a:gs pos="25000">
                <a:srgbClr val="3865B4"/>
              </a:gs>
              <a:gs pos="94000">
                <a:srgbClr val="3A3838"/>
              </a:gs>
              <a:gs pos="100000">
                <a:srgbClr val="3A3838"/>
              </a:gs>
            </a:gsLst>
            <a:lin ang="4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36" name="Google Shape;736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37" name="Google Shape;737;p37"/>
          <p:cNvSpPr txBox="1">
            <a:spLocks noGrp="1"/>
          </p:cNvSpPr>
          <p:nvPr>
            <p:ph type="title"/>
          </p:nvPr>
        </p:nvSpPr>
        <p:spPr>
          <a:xfrm>
            <a:off x="2733675" y="2043663"/>
            <a:ext cx="6610350" cy="2031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Calibri"/>
              <a:buNone/>
            </a:pPr>
            <a:r>
              <a:rPr lang="es-CR" sz="6000">
                <a:solidFill>
                  <a:srgbClr val="FFFFFF"/>
                </a:solidFill>
              </a:rPr>
              <a:t>Marcos de trabajo Ágiles</a:t>
            </a:r>
            <a:endParaRPr sz="6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F37AE8-D39D-4240-BE1F-A821C04A9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wrap="square" anchor="ctr">
            <a:normAutofit/>
          </a:bodyPr>
          <a:lstStyle/>
          <a:p>
            <a:r>
              <a:rPr lang="en-US" dirty="0" err="1"/>
              <a:t>Diferentes</a:t>
            </a:r>
            <a:r>
              <a:rPr lang="en-US" dirty="0"/>
              <a:t> Marcos de </a:t>
            </a:r>
            <a:r>
              <a:rPr lang="en-US" dirty="0" err="1"/>
              <a:t>trabajo</a:t>
            </a:r>
            <a:r>
              <a:rPr lang="en-US" dirty="0"/>
              <a:t> dentro de la </a:t>
            </a:r>
            <a:r>
              <a:rPr lang="en-US" dirty="0" err="1"/>
              <a:t>filosofía</a:t>
            </a:r>
            <a:r>
              <a:rPr lang="en-US" dirty="0"/>
              <a:t> de la </a:t>
            </a:r>
            <a:r>
              <a:rPr lang="en-US" dirty="0" err="1"/>
              <a:t>agilidad</a:t>
            </a:r>
            <a:endParaRPr lang="en-US" dirty="0"/>
          </a:p>
        </p:txBody>
      </p:sp>
      <p:pic>
        <p:nvPicPr>
          <p:cNvPr id="742" name="Google Shape;742;p38" descr="http://1.bp.blogspot.com/-D9O9QFni9Os/VJpbrNfl2lI/AAAAAAAAJL8/AdpJsffCGhc/s1600/agile-umbrella.png"/>
          <p:cNvPicPr preferRelativeResize="0"/>
          <p:nvPr/>
        </p:nvPicPr>
        <p:blipFill rotWithShape="1">
          <a:blip r:embed="rId3"/>
          <a:stretch/>
        </p:blipFill>
        <p:spPr>
          <a:xfrm>
            <a:off x="2572650" y="1825625"/>
            <a:ext cx="7046700" cy="43513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p39"/>
          <p:cNvSpPr/>
          <p:nvPr/>
        </p:nvSpPr>
        <p:spPr>
          <a:xfrm rot="-2700000" flipH="1">
            <a:off x="-376156" y="-253670"/>
            <a:ext cx="1827638" cy="1376989"/>
          </a:xfrm>
          <a:custGeom>
            <a:avLst/>
            <a:gdLst/>
            <a:ahLst/>
            <a:cxnLst/>
            <a:rect l="l" t="t" r="r" b="b"/>
            <a:pathLst>
              <a:path w="1827638" h="1376989" extrusionOk="0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2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9" name="Google Shape;749;p39"/>
          <p:cNvSpPr/>
          <p:nvPr/>
        </p:nvSpPr>
        <p:spPr>
          <a:xfrm rot="-27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2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0" name="Google Shape;750;p39"/>
          <p:cNvSpPr/>
          <p:nvPr/>
        </p:nvSpPr>
        <p:spPr>
          <a:xfrm rot="-27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2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1" name="Google Shape;751;p39"/>
          <p:cNvSpPr/>
          <p:nvPr/>
        </p:nvSpPr>
        <p:spPr>
          <a:xfrm rot="10800000" flipH="1">
            <a:off x="9356643" y="0"/>
            <a:ext cx="2835357" cy="1480837"/>
          </a:xfrm>
          <a:custGeom>
            <a:avLst/>
            <a:gdLst/>
            <a:ahLst/>
            <a:cxnLst/>
            <a:rect l="l" t="t" r="r" b="b"/>
            <a:pathLst>
              <a:path w="2835357" h="1480837" extrusionOk="0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2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2" name="Google Shape;752;p39"/>
          <p:cNvSpPr/>
          <p:nvPr/>
        </p:nvSpPr>
        <p:spPr>
          <a:xfrm flipH="1">
            <a:off x="7976344" y="6115501"/>
            <a:ext cx="1494513" cy="742499"/>
          </a:xfrm>
          <a:prstGeom prst="triangle">
            <a:avLst>
              <a:gd name="adj" fmla="val 50000"/>
            </a:avLst>
          </a:prstGeom>
          <a:solidFill>
            <a:schemeClr val="accent1">
              <a:alpha val="2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53" name="Google Shape;753;p39" descr="Safari - Apr 2, 2019 at 250 AM.pdf - Adobe Reader"/>
          <p:cNvPicPr preferRelativeResize="0"/>
          <p:nvPr/>
        </p:nvPicPr>
        <p:blipFill rotWithShape="1">
          <a:blip r:embed="rId3">
            <a:alphaModFix/>
          </a:blip>
          <a:srcRect l="15219" t="12244" r="10714" b="1786"/>
          <a:stretch/>
        </p:blipFill>
        <p:spPr>
          <a:xfrm>
            <a:off x="2062572" y="643467"/>
            <a:ext cx="8066855" cy="5571065"/>
          </a:xfrm>
          <a:prstGeom prst="rect">
            <a:avLst/>
          </a:prstGeom>
          <a:noFill/>
          <a:ln>
            <a:noFill/>
          </a:ln>
        </p:spPr>
      </p:pic>
      <p:sp>
        <p:nvSpPr>
          <p:cNvPr id="754" name="Google Shape;754;p39"/>
          <p:cNvSpPr/>
          <p:nvPr/>
        </p:nvSpPr>
        <p:spPr>
          <a:xfrm flipH="1">
            <a:off x="7604080" y="6453143"/>
            <a:ext cx="814903" cy="404857"/>
          </a:xfrm>
          <a:prstGeom prst="triangle">
            <a:avLst>
              <a:gd name="adj" fmla="val 50000"/>
            </a:avLst>
          </a:prstGeom>
          <a:solidFill>
            <a:schemeClr val="accent1">
              <a:alpha val="2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spcFirstLastPara="1" lIns="91425" tIns="45700" rIns="91425" bIns="45700" anchor="ctr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Calibri"/>
              <a:buNone/>
            </a:pPr>
            <a:r>
              <a:rPr lang="es-CR" dirty="0"/>
              <a:t>Ya que hemos comprendido la agilidad, veamos un marco de trabajo ¨SCRUM¨</a:t>
            </a:r>
          </a:p>
        </p:txBody>
      </p:sp>
      <p:pic>
        <p:nvPicPr>
          <p:cNvPr id="763" name="Picture 762" descr="Piezas metálicas de tres en raya">
            <a:extLst>
              <a:ext uri="{FF2B5EF4-FFF2-40B4-BE49-F238E27FC236}">
                <a16:creationId xmlns:a16="http://schemas.microsoft.com/office/drawing/2014/main" id="{BA51ABBE-D6EE-4EAB-87B1-EA9BC1E982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153" b="15674"/>
          <a:stretch/>
        </p:blipFill>
        <p:spPr>
          <a:xfrm>
            <a:off x="838200" y="1825625"/>
            <a:ext cx="10515600" cy="43513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41"/>
          <p:cNvSpPr/>
          <p:nvPr/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6A5D4B">
              <a:alpha val="9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7" name="Google Shape;767;p41"/>
          <p:cNvSpPr txBox="1"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</a:pPr>
            <a:r>
              <a:rPr lang="es-CR">
                <a:solidFill>
                  <a:srgbClr val="FFFFFF"/>
                </a:solidFill>
              </a:rPr>
              <a:t>Scrum.org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768" name="Google Shape;768;p41"/>
          <p:cNvPicPr preferRelativeResize="0"/>
          <p:nvPr/>
        </p:nvPicPr>
        <p:blipFill rotWithShape="1">
          <a:blip r:embed="rId3">
            <a:alphaModFix/>
          </a:blip>
          <a:srcRect r="1" b="3417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  <a:noFill/>
          <a:ln>
            <a:noFill/>
          </a:ln>
        </p:spPr>
      </p:pic>
      <p:sp>
        <p:nvSpPr>
          <p:cNvPr id="769" name="Google Shape;769;p41"/>
          <p:cNvSpPr/>
          <p:nvPr/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0" name="Google Shape;770;p41"/>
          <p:cNvSpPr txBox="1">
            <a:spLocks noGrp="1"/>
          </p:cNvSpPr>
          <p:nvPr>
            <p:ph type="body" idx="1"/>
          </p:nvPr>
        </p:nvSpPr>
        <p:spPr>
          <a:xfrm>
            <a:off x="8029319" y="917725"/>
            <a:ext cx="3424739" cy="4852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•"/>
            </a:pPr>
            <a:r>
              <a:rPr lang="es-CR" sz="2000">
                <a:solidFill>
                  <a:srgbClr val="FFFFFF"/>
                </a:solidFill>
              </a:rPr>
              <a:t>Fundado por  </a:t>
            </a:r>
            <a:r>
              <a:rPr lang="es-CR" sz="2000" u="sng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Ken Schwaber</a:t>
            </a:r>
            <a:r>
              <a:rPr lang="es-CR" sz="2000">
                <a:solidFill>
                  <a:srgbClr val="FFFFFF"/>
                </a:solidFill>
              </a:rPr>
              <a:t> quien fue co-fundador de Scrum junto con Jeff Sutherland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000"/>
              <a:buChar char="•"/>
            </a:pPr>
            <a:r>
              <a:rPr lang="es-CR" sz="2000">
                <a:solidFill>
                  <a:srgbClr val="FFFFFF"/>
                </a:solidFill>
              </a:rPr>
              <a:t>Fue fundado desde 2009 </a:t>
            </a:r>
            <a:endParaRPr/>
          </a:p>
          <a:p>
            <a:pPr marL="685800" lvl="1" indent="-101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p4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s-CR"/>
              <a:t>¿Qué es Scrum?</a:t>
            </a:r>
            <a:endParaRPr/>
          </a:p>
        </p:txBody>
      </p:sp>
      <p:sp>
        <p:nvSpPr>
          <p:cNvPr id="783" name="Google Shape;783;p43"/>
          <p:cNvSpPr txBox="1"/>
          <p:nvPr/>
        </p:nvSpPr>
        <p:spPr>
          <a:xfrm>
            <a:off x="3764280" y="1862131"/>
            <a:ext cx="4663440" cy="3330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CR" sz="1800" b="1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Un Marco de Trabajo liviano para hacer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CR" sz="1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Producción Lean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CR" sz="1800" b="1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Desde una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CR" sz="1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Perspectiva Ágil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CR" sz="1800" b="1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Para dar valor al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CR" sz="1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Cliente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784" name="Google Shape;784;p43"/>
          <p:cNvGrpSpPr/>
          <p:nvPr/>
        </p:nvGrpSpPr>
        <p:grpSpPr>
          <a:xfrm>
            <a:off x="624599" y="2322915"/>
            <a:ext cx="3293457" cy="2869614"/>
            <a:chOff x="505482" y="0"/>
            <a:chExt cx="3293457" cy="2869614"/>
          </a:xfrm>
        </p:grpSpPr>
        <p:sp>
          <p:nvSpPr>
            <p:cNvPr id="785" name="Google Shape;785;p43"/>
            <p:cNvSpPr/>
            <p:nvPr/>
          </p:nvSpPr>
          <p:spPr>
            <a:xfrm>
              <a:off x="1068664" y="547235"/>
              <a:ext cx="1605560" cy="1605836"/>
            </a:xfrm>
            <a:prstGeom prst="ellipse">
              <a:avLst/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43"/>
            <p:cNvSpPr txBox="1"/>
            <p:nvPr/>
          </p:nvSpPr>
          <p:spPr>
            <a:xfrm>
              <a:off x="1303793" y="782404"/>
              <a:ext cx="1135302" cy="11354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Calibri"/>
                <a:buNone/>
                <a:tabLst/>
                <a:defRPr/>
              </a:pPr>
              <a:r>
                <a:rPr kumimoji="0" lang="es-CR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Eliminar Desperdicios e Impedimentos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43"/>
            <p:cNvSpPr/>
            <p:nvPr/>
          </p:nvSpPr>
          <p:spPr>
            <a:xfrm>
              <a:off x="1562353" y="2033696"/>
              <a:ext cx="129432" cy="129419"/>
            </a:xfrm>
            <a:prstGeom prst="ellipse">
              <a:avLst/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43"/>
            <p:cNvSpPr/>
            <p:nvPr/>
          </p:nvSpPr>
          <p:spPr>
            <a:xfrm>
              <a:off x="2777639" y="1198925"/>
              <a:ext cx="129432" cy="129419"/>
            </a:xfrm>
            <a:prstGeom prst="ellipse">
              <a:avLst/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43"/>
            <p:cNvSpPr/>
            <p:nvPr/>
          </p:nvSpPr>
          <p:spPr>
            <a:xfrm>
              <a:off x="2159127" y="2171437"/>
              <a:ext cx="178505" cy="178777"/>
            </a:xfrm>
            <a:prstGeom prst="ellipse">
              <a:avLst/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43"/>
            <p:cNvSpPr/>
            <p:nvPr/>
          </p:nvSpPr>
          <p:spPr>
            <a:xfrm>
              <a:off x="1598581" y="727734"/>
              <a:ext cx="129432" cy="129419"/>
            </a:xfrm>
            <a:prstGeom prst="ellipse">
              <a:avLst/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43"/>
            <p:cNvSpPr/>
            <p:nvPr/>
          </p:nvSpPr>
          <p:spPr>
            <a:xfrm>
              <a:off x="1191180" y="1468381"/>
              <a:ext cx="129432" cy="129419"/>
            </a:xfrm>
            <a:prstGeom prst="ellipse">
              <a:avLst/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43"/>
            <p:cNvSpPr/>
            <p:nvPr/>
          </p:nvSpPr>
          <p:spPr>
            <a:xfrm>
              <a:off x="566741" y="837066"/>
              <a:ext cx="652763" cy="652837"/>
            </a:xfrm>
            <a:prstGeom prst="ellipse">
              <a:avLst/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43"/>
            <p:cNvSpPr txBox="1"/>
            <p:nvPr/>
          </p:nvSpPr>
          <p:spPr>
            <a:xfrm>
              <a:off x="662336" y="932672"/>
              <a:ext cx="461573" cy="4616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Calibri"/>
                <a:buNone/>
                <a:tabLst/>
                <a:defRPr/>
              </a:pPr>
              <a:r>
                <a:rPr kumimoji="0" lang="es-CR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Mura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43"/>
            <p:cNvSpPr/>
            <p:nvPr/>
          </p:nvSpPr>
          <p:spPr>
            <a:xfrm>
              <a:off x="1804422" y="733473"/>
              <a:ext cx="178505" cy="178777"/>
            </a:xfrm>
            <a:prstGeom prst="ellipse">
              <a:avLst/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43"/>
            <p:cNvSpPr/>
            <p:nvPr/>
          </p:nvSpPr>
          <p:spPr>
            <a:xfrm>
              <a:off x="628328" y="1681020"/>
              <a:ext cx="322758" cy="322831"/>
            </a:xfrm>
            <a:prstGeom prst="ellipse">
              <a:avLst/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43"/>
            <p:cNvSpPr/>
            <p:nvPr/>
          </p:nvSpPr>
          <p:spPr>
            <a:xfrm>
              <a:off x="2839226" y="530017"/>
              <a:ext cx="652763" cy="652837"/>
            </a:xfrm>
            <a:prstGeom prst="ellipse">
              <a:avLst/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43"/>
            <p:cNvSpPr txBox="1"/>
            <p:nvPr/>
          </p:nvSpPr>
          <p:spPr>
            <a:xfrm>
              <a:off x="2934821" y="625623"/>
              <a:ext cx="461573" cy="4616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Calibri"/>
                <a:buNone/>
                <a:tabLst/>
                <a:defRPr/>
              </a:pPr>
              <a:r>
                <a:rPr kumimoji="0" lang="es-CR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Muda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43"/>
            <p:cNvSpPr/>
            <p:nvPr/>
          </p:nvSpPr>
          <p:spPr>
            <a:xfrm>
              <a:off x="2547755" y="980547"/>
              <a:ext cx="178505" cy="178777"/>
            </a:xfrm>
            <a:prstGeom prst="ellipse">
              <a:avLst/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43"/>
            <p:cNvSpPr/>
            <p:nvPr/>
          </p:nvSpPr>
          <p:spPr>
            <a:xfrm>
              <a:off x="505482" y="2065261"/>
              <a:ext cx="129432" cy="129419"/>
            </a:xfrm>
            <a:prstGeom prst="ellipse">
              <a:avLst/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43"/>
            <p:cNvSpPr/>
            <p:nvPr/>
          </p:nvSpPr>
          <p:spPr>
            <a:xfrm>
              <a:off x="1795200" y="1881032"/>
              <a:ext cx="129432" cy="129419"/>
            </a:xfrm>
            <a:prstGeom prst="ellipse">
              <a:avLst/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43"/>
            <p:cNvSpPr/>
            <p:nvPr/>
          </p:nvSpPr>
          <p:spPr>
            <a:xfrm>
              <a:off x="3146176" y="1658063"/>
              <a:ext cx="652763" cy="652837"/>
            </a:xfrm>
            <a:prstGeom prst="ellipse">
              <a:avLst/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43"/>
            <p:cNvSpPr txBox="1"/>
            <p:nvPr/>
          </p:nvSpPr>
          <p:spPr>
            <a:xfrm>
              <a:off x="3241771" y="1753669"/>
              <a:ext cx="461573" cy="4616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Calibri"/>
                <a:buNone/>
                <a:tabLst/>
                <a:defRPr/>
              </a:pPr>
              <a:r>
                <a:rPr kumimoji="0" lang="es-CR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Muri</a:t>
              </a: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3" name="Google Shape;803;p43"/>
            <p:cNvSpPr/>
            <p:nvPr/>
          </p:nvSpPr>
          <p:spPr>
            <a:xfrm>
              <a:off x="2962072" y="1635393"/>
              <a:ext cx="129432" cy="129419"/>
            </a:xfrm>
            <a:prstGeom prst="ellipse">
              <a:avLst/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43"/>
            <p:cNvSpPr/>
            <p:nvPr/>
          </p:nvSpPr>
          <p:spPr>
            <a:xfrm>
              <a:off x="1272529" y="2216777"/>
              <a:ext cx="652763" cy="652837"/>
            </a:xfrm>
            <a:prstGeom prst="ellipse">
              <a:avLst/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43"/>
            <p:cNvSpPr txBox="1"/>
            <p:nvPr/>
          </p:nvSpPr>
          <p:spPr>
            <a:xfrm>
              <a:off x="1368124" y="2312383"/>
              <a:ext cx="461573" cy="4616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Calibri"/>
                <a:buNone/>
                <a:tabLst/>
                <a:defRPr/>
              </a:pPr>
              <a:r>
                <a:rPr kumimoji="0" lang="es-CR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Pull</a:t>
              </a: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6" name="Google Shape;806;p43"/>
            <p:cNvSpPr/>
            <p:nvPr/>
          </p:nvSpPr>
          <p:spPr>
            <a:xfrm>
              <a:off x="1855471" y="2194681"/>
              <a:ext cx="129432" cy="129419"/>
            </a:xfrm>
            <a:prstGeom prst="ellipse">
              <a:avLst/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43"/>
            <p:cNvSpPr/>
            <p:nvPr/>
          </p:nvSpPr>
          <p:spPr>
            <a:xfrm>
              <a:off x="1894992" y="0"/>
              <a:ext cx="652763" cy="652837"/>
            </a:xfrm>
            <a:prstGeom prst="ellipse">
              <a:avLst/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43"/>
            <p:cNvSpPr txBox="1"/>
            <p:nvPr/>
          </p:nvSpPr>
          <p:spPr>
            <a:xfrm>
              <a:off x="1990587" y="95606"/>
              <a:ext cx="461573" cy="4616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Calibri"/>
                <a:buNone/>
                <a:tabLst/>
                <a:defRPr/>
              </a:pPr>
              <a:r>
                <a:rPr kumimoji="0" lang="es-CR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Sprint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43"/>
            <p:cNvSpPr/>
            <p:nvPr/>
          </p:nvSpPr>
          <p:spPr>
            <a:xfrm>
              <a:off x="1090071" y="707647"/>
              <a:ext cx="129432" cy="129419"/>
            </a:xfrm>
            <a:prstGeom prst="ellipse">
              <a:avLst/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43"/>
            <p:cNvSpPr/>
            <p:nvPr/>
          </p:nvSpPr>
          <p:spPr>
            <a:xfrm>
              <a:off x="2597157" y="160698"/>
              <a:ext cx="129432" cy="129419"/>
            </a:xfrm>
            <a:prstGeom prst="ellipse">
              <a:avLst/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811" name="Google Shape;811;p43" descr="Flecha lineal: curva en sentido de las agujas del reloj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4064372" flipH="1">
            <a:off x="7303585" y="3520725"/>
            <a:ext cx="914400" cy="1066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812" name="Google Shape;812;p43" descr="Flecha lineal: curva en sentido contrario de las agujas del reloj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400000">
            <a:off x="4095880" y="2392400"/>
            <a:ext cx="914400" cy="914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13" name="Google Shape;813;p43" descr="Piezas de rompecabezas"/>
          <p:cNvGrpSpPr/>
          <p:nvPr/>
        </p:nvGrpSpPr>
        <p:grpSpPr>
          <a:xfrm>
            <a:off x="9325454" y="3115574"/>
            <a:ext cx="1439945" cy="1410074"/>
            <a:chOff x="9325454" y="3115574"/>
            <a:chExt cx="1439945" cy="1410074"/>
          </a:xfrm>
        </p:grpSpPr>
        <p:sp>
          <p:nvSpPr>
            <p:cNvPr id="814" name="Google Shape;814;p43"/>
            <p:cNvSpPr/>
            <p:nvPr/>
          </p:nvSpPr>
          <p:spPr>
            <a:xfrm>
              <a:off x="9985546" y="3115574"/>
              <a:ext cx="779853" cy="699103"/>
            </a:xfrm>
            <a:custGeom>
              <a:avLst/>
              <a:gdLst/>
              <a:ahLst/>
              <a:cxnLst/>
              <a:rect l="l" t="t" r="r" b="b"/>
              <a:pathLst>
                <a:path w="779853" h="699103" extrusionOk="0">
                  <a:moveTo>
                    <a:pt x="79522" y="493690"/>
                  </a:moveTo>
                  <a:lnTo>
                    <a:pt x="79522" y="493690"/>
                  </a:lnTo>
                  <a:lnTo>
                    <a:pt x="194709" y="541361"/>
                  </a:lnTo>
                  <a:cubicBezTo>
                    <a:pt x="198823" y="465767"/>
                    <a:pt x="263441" y="407821"/>
                    <a:pt x="339037" y="411935"/>
                  </a:cubicBezTo>
                  <a:cubicBezTo>
                    <a:pt x="391698" y="414802"/>
                    <a:pt x="438045" y="447625"/>
                    <a:pt x="458229" y="496349"/>
                  </a:cubicBezTo>
                  <a:cubicBezTo>
                    <a:pt x="477757" y="545133"/>
                    <a:pt x="468530" y="600728"/>
                    <a:pt x="434291" y="640590"/>
                  </a:cubicBezTo>
                  <a:lnTo>
                    <a:pt x="573007" y="698081"/>
                  </a:lnTo>
                  <a:lnTo>
                    <a:pt x="575462" y="699104"/>
                  </a:lnTo>
                  <a:lnTo>
                    <a:pt x="779853" y="204596"/>
                  </a:lnTo>
                  <a:lnTo>
                    <a:pt x="283913" y="0"/>
                  </a:lnTo>
                  <a:lnTo>
                    <a:pt x="206780" y="189660"/>
                  </a:lnTo>
                  <a:lnTo>
                    <a:pt x="206780" y="189660"/>
                  </a:lnTo>
                  <a:lnTo>
                    <a:pt x="200847" y="203777"/>
                  </a:lnTo>
                  <a:lnTo>
                    <a:pt x="199210" y="197230"/>
                  </a:lnTo>
                  <a:cubicBezTo>
                    <a:pt x="176690" y="143139"/>
                    <a:pt x="114675" y="117436"/>
                    <a:pt x="60494" y="139739"/>
                  </a:cubicBezTo>
                  <a:cubicBezTo>
                    <a:pt x="36741" y="149995"/>
                    <a:pt x="17386" y="168333"/>
                    <a:pt x="5867" y="191502"/>
                  </a:cubicBezTo>
                  <a:cubicBezTo>
                    <a:pt x="-13291" y="246808"/>
                    <a:pt x="16011" y="307176"/>
                    <a:pt x="71319" y="326334"/>
                  </a:cubicBezTo>
                  <a:cubicBezTo>
                    <a:pt x="95850" y="334833"/>
                    <a:pt x="122648" y="334031"/>
                    <a:pt x="146629" y="324080"/>
                  </a:cubicBezTo>
                  <a:lnTo>
                    <a:pt x="153176" y="321420"/>
                  </a:lnTo>
                  <a:lnTo>
                    <a:pt x="149289" y="330831"/>
                  </a:lnTo>
                  <a:lnTo>
                    <a:pt x="149289" y="33083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5" name="Google Shape;815;p43"/>
            <p:cNvSpPr/>
            <p:nvPr/>
          </p:nvSpPr>
          <p:spPr>
            <a:xfrm>
              <a:off x="9325454" y="3993699"/>
              <a:ext cx="758041" cy="531949"/>
            </a:xfrm>
            <a:custGeom>
              <a:avLst/>
              <a:gdLst/>
              <a:ahLst/>
              <a:cxnLst/>
              <a:rect l="l" t="t" r="r" b="b"/>
              <a:pathLst>
                <a:path w="758041" h="531949" extrusionOk="0">
                  <a:moveTo>
                    <a:pt x="687851" y="341266"/>
                  </a:moveTo>
                  <a:cubicBezTo>
                    <a:pt x="741488" y="323517"/>
                    <a:pt x="770584" y="265647"/>
                    <a:pt x="752835" y="212010"/>
                  </a:cubicBezTo>
                  <a:cubicBezTo>
                    <a:pt x="735086" y="158374"/>
                    <a:pt x="677216" y="129280"/>
                    <a:pt x="623579" y="147027"/>
                  </a:cubicBezTo>
                  <a:cubicBezTo>
                    <a:pt x="603202" y="153770"/>
                    <a:pt x="585459" y="166752"/>
                    <a:pt x="572868" y="184136"/>
                  </a:cubicBezTo>
                  <a:lnTo>
                    <a:pt x="572868" y="0"/>
                  </a:lnTo>
                  <a:lnTo>
                    <a:pt x="448679" y="0"/>
                  </a:lnTo>
                  <a:cubicBezTo>
                    <a:pt x="449577" y="6784"/>
                    <a:pt x="450056" y="13616"/>
                    <a:pt x="450111" y="20460"/>
                  </a:cubicBezTo>
                  <a:cubicBezTo>
                    <a:pt x="450111" y="110856"/>
                    <a:pt x="376831" y="184136"/>
                    <a:pt x="286434" y="184136"/>
                  </a:cubicBezTo>
                  <a:cubicBezTo>
                    <a:pt x="196038" y="184136"/>
                    <a:pt x="122758" y="110856"/>
                    <a:pt x="122758" y="20460"/>
                  </a:cubicBezTo>
                  <a:cubicBezTo>
                    <a:pt x="122813" y="13616"/>
                    <a:pt x="123292" y="6784"/>
                    <a:pt x="124190" y="0"/>
                  </a:cubicBezTo>
                  <a:lnTo>
                    <a:pt x="0" y="0"/>
                  </a:lnTo>
                  <a:lnTo>
                    <a:pt x="0" y="531949"/>
                  </a:lnTo>
                  <a:lnTo>
                    <a:pt x="572868" y="531949"/>
                  </a:lnTo>
                  <a:lnTo>
                    <a:pt x="572868" y="306894"/>
                  </a:lnTo>
                  <a:cubicBezTo>
                    <a:pt x="575150" y="310034"/>
                    <a:pt x="577609" y="313040"/>
                    <a:pt x="580234" y="315896"/>
                  </a:cubicBezTo>
                  <a:cubicBezTo>
                    <a:pt x="581337" y="317993"/>
                    <a:pt x="582638" y="319980"/>
                    <a:pt x="584121" y="321829"/>
                  </a:cubicBezTo>
                  <a:cubicBezTo>
                    <a:pt x="608304" y="344987"/>
                    <a:pt x="642791" y="353902"/>
                    <a:pt x="675166" y="345358"/>
                  </a:cubicBezTo>
                  <a:cubicBezTo>
                    <a:pt x="678644" y="345358"/>
                    <a:pt x="681918" y="343312"/>
                    <a:pt x="685192" y="34228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6" name="Google Shape;816;p43"/>
            <p:cNvSpPr/>
            <p:nvPr/>
          </p:nvSpPr>
          <p:spPr>
            <a:xfrm>
              <a:off x="9959701" y="3810405"/>
              <a:ext cx="531949" cy="714834"/>
            </a:xfrm>
            <a:custGeom>
              <a:avLst/>
              <a:gdLst/>
              <a:ahLst/>
              <a:cxnLst/>
              <a:rect l="l" t="t" r="r" b="b"/>
              <a:pathLst>
                <a:path w="531949" h="714834" extrusionOk="0">
                  <a:moveTo>
                    <a:pt x="306894" y="182885"/>
                  </a:moveTo>
                  <a:cubicBezTo>
                    <a:pt x="310069" y="180575"/>
                    <a:pt x="313077" y="178046"/>
                    <a:pt x="315896" y="175315"/>
                  </a:cubicBezTo>
                  <a:cubicBezTo>
                    <a:pt x="318130" y="174462"/>
                    <a:pt x="320156" y="173136"/>
                    <a:pt x="321829" y="171428"/>
                  </a:cubicBezTo>
                  <a:cubicBezTo>
                    <a:pt x="346978" y="144476"/>
                    <a:pt x="355305" y="105898"/>
                    <a:pt x="343516" y="70971"/>
                  </a:cubicBezTo>
                  <a:lnTo>
                    <a:pt x="343516" y="67902"/>
                  </a:lnTo>
                  <a:cubicBezTo>
                    <a:pt x="324505" y="14699"/>
                    <a:pt x="265964" y="-13018"/>
                    <a:pt x="212761" y="5993"/>
                  </a:cubicBezTo>
                  <a:cubicBezTo>
                    <a:pt x="159558" y="25004"/>
                    <a:pt x="131842" y="83546"/>
                    <a:pt x="150853" y="136749"/>
                  </a:cubicBezTo>
                  <a:cubicBezTo>
                    <a:pt x="157361" y="154966"/>
                    <a:pt x="168902" y="170963"/>
                    <a:pt x="184136" y="182885"/>
                  </a:cubicBezTo>
                  <a:lnTo>
                    <a:pt x="0" y="182885"/>
                  </a:lnTo>
                  <a:lnTo>
                    <a:pt x="0" y="266769"/>
                  </a:lnTo>
                  <a:cubicBezTo>
                    <a:pt x="6788" y="265947"/>
                    <a:pt x="13622" y="265538"/>
                    <a:pt x="20460" y="265542"/>
                  </a:cubicBezTo>
                  <a:cubicBezTo>
                    <a:pt x="110856" y="265542"/>
                    <a:pt x="184136" y="338822"/>
                    <a:pt x="184136" y="429218"/>
                  </a:cubicBezTo>
                  <a:cubicBezTo>
                    <a:pt x="184136" y="519615"/>
                    <a:pt x="110856" y="592895"/>
                    <a:pt x="20460" y="592895"/>
                  </a:cubicBezTo>
                  <a:cubicBezTo>
                    <a:pt x="13618" y="592832"/>
                    <a:pt x="6784" y="592355"/>
                    <a:pt x="0" y="591463"/>
                  </a:cubicBezTo>
                  <a:lnTo>
                    <a:pt x="0" y="714834"/>
                  </a:lnTo>
                  <a:lnTo>
                    <a:pt x="531949" y="714834"/>
                  </a:lnTo>
                  <a:lnTo>
                    <a:pt x="531949" y="18288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7" name="Google Shape;817;p43"/>
            <p:cNvSpPr/>
            <p:nvPr/>
          </p:nvSpPr>
          <p:spPr>
            <a:xfrm>
              <a:off x="9325454" y="3359043"/>
              <a:ext cx="572868" cy="757004"/>
            </a:xfrm>
            <a:custGeom>
              <a:avLst/>
              <a:gdLst/>
              <a:ahLst/>
              <a:cxnLst/>
              <a:rect l="l" t="t" r="r" b="b"/>
              <a:pathLst>
                <a:path w="572868" h="757004" extrusionOk="0">
                  <a:moveTo>
                    <a:pt x="572868" y="212370"/>
                  </a:moveTo>
                  <a:lnTo>
                    <a:pt x="572868" y="0"/>
                  </a:lnTo>
                  <a:lnTo>
                    <a:pt x="0" y="0"/>
                  </a:lnTo>
                  <a:lnTo>
                    <a:pt x="0" y="572868"/>
                  </a:lnTo>
                  <a:lnTo>
                    <a:pt x="225055" y="572868"/>
                  </a:lnTo>
                  <a:cubicBezTo>
                    <a:pt x="199297" y="592188"/>
                    <a:pt x="184136" y="622507"/>
                    <a:pt x="184136" y="654707"/>
                  </a:cubicBezTo>
                  <a:cubicBezTo>
                    <a:pt x="184136" y="711204"/>
                    <a:pt x="229937" y="757005"/>
                    <a:pt x="286434" y="757005"/>
                  </a:cubicBezTo>
                  <a:cubicBezTo>
                    <a:pt x="342931" y="757005"/>
                    <a:pt x="388732" y="711204"/>
                    <a:pt x="388732" y="654707"/>
                  </a:cubicBezTo>
                  <a:cubicBezTo>
                    <a:pt x="388732" y="622507"/>
                    <a:pt x="373572" y="592188"/>
                    <a:pt x="347813" y="572868"/>
                  </a:cubicBezTo>
                  <a:lnTo>
                    <a:pt x="572868" y="572868"/>
                  </a:lnTo>
                  <a:lnTo>
                    <a:pt x="572868" y="362544"/>
                  </a:lnTo>
                  <a:cubicBezTo>
                    <a:pt x="528866" y="403833"/>
                    <a:pt x="460355" y="403833"/>
                    <a:pt x="416353" y="362544"/>
                  </a:cubicBezTo>
                  <a:cubicBezTo>
                    <a:pt x="374883" y="322042"/>
                    <a:pt x="374099" y="255591"/>
                    <a:pt x="414601" y="214122"/>
                  </a:cubicBezTo>
                  <a:cubicBezTo>
                    <a:pt x="415178" y="213531"/>
                    <a:pt x="415761" y="212947"/>
                    <a:pt x="416353" y="212370"/>
                  </a:cubicBezTo>
                  <a:cubicBezTo>
                    <a:pt x="460355" y="171081"/>
                    <a:pt x="528866" y="171081"/>
                    <a:pt x="572868" y="2123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18" name="Google Shape;818;p43"/>
          <p:cNvSpPr txBox="1"/>
          <p:nvPr/>
        </p:nvSpPr>
        <p:spPr>
          <a:xfrm>
            <a:off x="8909237" y="2795553"/>
            <a:ext cx="197817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CR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Trabajar con el Cliente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Calibri"/>
              <a:buNone/>
            </a:pPr>
            <a:r>
              <a:rPr lang="es-CR" dirty="0"/>
              <a:t>Pilares de scrum</a:t>
            </a:r>
          </a:p>
        </p:txBody>
      </p:sp>
      <p:pic>
        <p:nvPicPr>
          <p:cNvPr id="4" name="Google Shape;830;p45">
            <a:extLst>
              <a:ext uri="{FF2B5EF4-FFF2-40B4-BE49-F238E27FC236}">
                <a16:creationId xmlns:a16="http://schemas.microsoft.com/office/drawing/2014/main" id="{A08B848A-82F7-7345-8F21-434EA2869CD6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/>
          <a:stretch/>
        </p:blipFill>
        <p:spPr>
          <a:xfrm>
            <a:off x="3074237" y="1825625"/>
            <a:ext cx="6043526" cy="43513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23622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Calibri"/>
              <a:buNone/>
            </a:pPr>
            <a:r>
              <a:rPr lang="es-CR" dirty="0"/>
              <a:t>Valores de Scrum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EFCC256-26AC-CA40-A442-B40BC74101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1950" y="1458919"/>
            <a:ext cx="8928100" cy="436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2278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7FEB4-5CE5-C24A-81BF-2841F6ACC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s-CR"/>
              <a:t>Historia de la agilidad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624DD0-9BB0-9142-84E9-126E8EA06C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918" y="2200275"/>
            <a:ext cx="5835882" cy="3238912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746624-408A-B04F-AC60-80EFDDBE81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 fontScale="92500" lnSpcReduction="20000"/>
          </a:bodyPr>
          <a:lstStyle/>
          <a:p>
            <a:r>
              <a:rPr lang="es-CR" sz="2800" dirty="0"/>
              <a:t>2001 Se reúnen varios impulsadores de marcos de trabajo diferente (Lean, Scrum) y forman el Manifiesto ágil como la respuesta a mejorar el proceso de desarrollo de proyectos.</a:t>
            </a:r>
          </a:p>
          <a:p>
            <a:r>
              <a:rPr lang="es-CR" dirty="0"/>
              <a:t>Años siguiente se unieron más creadores de marcos de trabajo y forman lo que conocemos hoy la Agilidad. </a:t>
            </a:r>
            <a:r>
              <a:rPr lang="es-CR" sz="2800" dirty="0"/>
              <a:t> </a:t>
            </a:r>
          </a:p>
          <a:p>
            <a:r>
              <a:rPr lang="es-CR" sz="2800" dirty="0"/>
              <a:t>Concluyeron que la agilidad es una filosofía que permite enfocarse en el objetivo, optimización de medios y la eliminación de desperdicio. </a:t>
            </a:r>
          </a:p>
        </p:txBody>
      </p:sp>
    </p:spTree>
    <p:extLst>
      <p:ext uri="{BB962C8B-B14F-4D97-AF65-F5344CB8AC3E}">
        <p14:creationId xmlns:p14="http://schemas.microsoft.com/office/powerpoint/2010/main" val="2878714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Calibri"/>
              <a:buNone/>
            </a:pPr>
            <a:r>
              <a:rPr lang="es-CR" dirty="0"/>
              <a:t>¿Cómo es el proceso de Scrum?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1E209609-A485-E845-A23C-59F7F828B7C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3012881"/>
              </p:ext>
            </p:extLst>
          </p:nvPr>
        </p:nvGraphicFramePr>
        <p:xfrm>
          <a:off x="838200" y="1825625"/>
          <a:ext cx="4933950" cy="43275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Google Shape;904;p52" descr="Image result for scrum">
            <a:hlinkClick r:id="rId8"/>
            <a:extLst>
              <a:ext uri="{FF2B5EF4-FFF2-40B4-BE49-F238E27FC236}">
                <a16:creationId xmlns:a16="http://schemas.microsoft.com/office/drawing/2014/main" id="{53FA7A51-C030-A246-94BB-47AEF4D6245F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b="4195"/>
          <a:stretch/>
        </p:blipFill>
        <p:spPr>
          <a:xfrm>
            <a:off x="6272212" y="1690688"/>
            <a:ext cx="5476875" cy="42243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1243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730;p36">
            <a:extLst>
              <a:ext uri="{FF2B5EF4-FFF2-40B4-BE49-F238E27FC236}">
                <a16:creationId xmlns:a16="http://schemas.microsoft.com/office/drawing/2014/main" id="{C474B4B9-EDEA-794A-9A8D-6785F6F7EE8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227494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Calibri"/>
              <a:buNone/>
            </a:pPr>
            <a:r>
              <a:rPr lang="es-CR" sz="6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Ventajas y Desventajas</a:t>
            </a:r>
            <a:endParaRPr sz="60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1253133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8" name="Google Shape;858;p49"/>
          <p:cNvGrpSpPr/>
          <p:nvPr/>
        </p:nvGrpSpPr>
        <p:grpSpPr>
          <a:xfrm>
            <a:off x="1071563" y="288471"/>
            <a:ext cx="9568533" cy="6281058"/>
            <a:chOff x="2835728" y="2721"/>
            <a:chExt cx="4710793" cy="6281058"/>
          </a:xfrm>
        </p:grpSpPr>
        <p:sp>
          <p:nvSpPr>
            <p:cNvPr id="859" name="Google Shape;859;p49"/>
            <p:cNvSpPr/>
            <p:nvPr/>
          </p:nvSpPr>
          <p:spPr>
            <a:xfrm>
              <a:off x="2835728" y="2721"/>
              <a:ext cx="2093686" cy="1046843"/>
            </a:xfrm>
            <a:prstGeom prst="roundRect">
              <a:avLst>
                <a:gd name="adj" fmla="val 10000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49"/>
            <p:cNvSpPr txBox="1"/>
            <p:nvPr/>
          </p:nvSpPr>
          <p:spPr>
            <a:xfrm>
              <a:off x="2866389" y="33382"/>
              <a:ext cx="2032364" cy="9855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9050" tIns="39350" rIns="59050" bIns="393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100"/>
                <a:buFont typeface="Calibri"/>
                <a:buNone/>
                <a:tabLst/>
                <a:defRPr/>
              </a:pPr>
              <a:r>
                <a:rPr kumimoji="0" lang="es-CR" sz="31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Ventajas</a:t>
              </a:r>
              <a:endParaRPr kumimoji="0" sz="3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1" name="Google Shape;861;p49"/>
            <p:cNvSpPr/>
            <p:nvPr/>
          </p:nvSpPr>
          <p:spPr>
            <a:xfrm>
              <a:off x="3045096" y="1049564"/>
              <a:ext cx="209368" cy="785132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12700" cap="flat" cmpd="sng">
              <a:solidFill>
                <a:srgbClr val="345A99"/>
              </a:solidFill>
              <a:prstDash val="solid"/>
              <a:miter lim="800000"/>
              <a:headEnd type="none" w="sm" len="sm"/>
              <a:tailEnd type="none" w="sm" len="sm"/>
            </a:ln>
          </p:spPr>
        </p:sp>
        <p:sp>
          <p:nvSpPr>
            <p:cNvPr id="862" name="Google Shape;862;p49"/>
            <p:cNvSpPr/>
            <p:nvPr/>
          </p:nvSpPr>
          <p:spPr>
            <a:xfrm>
              <a:off x="3254465" y="1311275"/>
              <a:ext cx="1674948" cy="1046843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12700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49"/>
            <p:cNvSpPr txBox="1"/>
            <p:nvPr/>
          </p:nvSpPr>
          <p:spPr>
            <a:xfrm>
              <a:off x="3285126" y="1341936"/>
              <a:ext cx="1613626" cy="9855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6650" tIns="17775" rIns="26650" bIns="1777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  <a:tabLst/>
                <a:defRPr/>
              </a:pPr>
              <a:r>
                <a:rPr kumimoji="0" lang="es-CR" sz="14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Gestión de las expectativas del usuario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4" name="Google Shape;864;p49"/>
            <p:cNvSpPr/>
            <p:nvPr/>
          </p:nvSpPr>
          <p:spPr>
            <a:xfrm>
              <a:off x="3045096" y="1049564"/>
              <a:ext cx="209368" cy="2093686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12700" cap="flat" cmpd="sng">
              <a:solidFill>
                <a:srgbClr val="345A99"/>
              </a:solidFill>
              <a:prstDash val="solid"/>
              <a:miter lim="800000"/>
              <a:headEnd type="none" w="sm" len="sm"/>
              <a:tailEnd type="none" w="sm" len="sm"/>
            </a:ln>
          </p:spPr>
        </p:sp>
        <p:sp>
          <p:nvSpPr>
            <p:cNvPr id="865" name="Google Shape;865;p49"/>
            <p:cNvSpPr/>
            <p:nvPr/>
          </p:nvSpPr>
          <p:spPr>
            <a:xfrm>
              <a:off x="3254465" y="2619828"/>
              <a:ext cx="1674948" cy="1046843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12700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49"/>
            <p:cNvSpPr txBox="1"/>
            <p:nvPr/>
          </p:nvSpPr>
          <p:spPr>
            <a:xfrm>
              <a:off x="3285126" y="2650489"/>
              <a:ext cx="1613626" cy="9855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6650" tIns="17775" rIns="26650" bIns="1777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  <a:tabLst/>
                <a:defRPr/>
              </a:pPr>
              <a:r>
                <a:rPr kumimoji="0" lang="es-CR" sz="14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Resultados anticipados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49"/>
            <p:cNvSpPr/>
            <p:nvPr/>
          </p:nvSpPr>
          <p:spPr>
            <a:xfrm>
              <a:off x="3045096" y="1049564"/>
              <a:ext cx="209368" cy="340224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12700" cap="flat" cmpd="sng">
              <a:solidFill>
                <a:srgbClr val="345A99"/>
              </a:solidFill>
              <a:prstDash val="solid"/>
              <a:miter lim="800000"/>
              <a:headEnd type="none" w="sm" len="sm"/>
              <a:tailEnd type="none" w="sm" len="sm"/>
            </a:ln>
          </p:spPr>
        </p:sp>
        <p:sp>
          <p:nvSpPr>
            <p:cNvPr id="868" name="Google Shape;868;p49"/>
            <p:cNvSpPr/>
            <p:nvPr/>
          </p:nvSpPr>
          <p:spPr>
            <a:xfrm>
              <a:off x="3254465" y="3928382"/>
              <a:ext cx="1674948" cy="1046843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12700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49"/>
            <p:cNvSpPr txBox="1"/>
            <p:nvPr/>
          </p:nvSpPr>
          <p:spPr>
            <a:xfrm>
              <a:off x="3285126" y="3959043"/>
              <a:ext cx="1613626" cy="9855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6650" tIns="17775" rIns="26650" bIns="1777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  <a:tabLst/>
                <a:defRPr/>
              </a:pPr>
              <a:r>
                <a:rPr kumimoji="0" lang="es-CR" sz="14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Flexibilidad y adaptación a los contextos</a:t>
              </a:r>
              <a:endParaRPr kumimoji="0" sz="14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0" name="Google Shape;870;p49"/>
            <p:cNvSpPr/>
            <p:nvPr/>
          </p:nvSpPr>
          <p:spPr>
            <a:xfrm>
              <a:off x="3045096" y="1049564"/>
              <a:ext cx="209368" cy="4710793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12700" cap="flat" cmpd="sng">
              <a:solidFill>
                <a:srgbClr val="345A99"/>
              </a:solidFill>
              <a:prstDash val="solid"/>
              <a:miter lim="800000"/>
              <a:headEnd type="none" w="sm" len="sm"/>
              <a:tailEnd type="none" w="sm" len="sm"/>
            </a:ln>
          </p:spPr>
        </p:sp>
        <p:sp>
          <p:nvSpPr>
            <p:cNvPr id="871" name="Google Shape;871;p49"/>
            <p:cNvSpPr/>
            <p:nvPr/>
          </p:nvSpPr>
          <p:spPr>
            <a:xfrm>
              <a:off x="3254465" y="5236936"/>
              <a:ext cx="1674948" cy="1046843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12700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49"/>
            <p:cNvSpPr txBox="1"/>
            <p:nvPr/>
          </p:nvSpPr>
          <p:spPr>
            <a:xfrm>
              <a:off x="3285126" y="5267597"/>
              <a:ext cx="1613626" cy="9855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6650" tIns="17775" rIns="26650" bIns="1777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  <a:tabLst/>
                <a:defRPr/>
              </a:pPr>
              <a:r>
                <a:rPr kumimoji="0" lang="es-CR" sz="14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Gestión sistemática de riesgos</a:t>
              </a:r>
              <a:endParaRPr kumimoji="0" sz="14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3" name="Google Shape;873;p49"/>
            <p:cNvSpPr/>
            <p:nvPr/>
          </p:nvSpPr>
          <p:spPr>
            <a:xfrm>
              <a:off x="5452835" y="2721"/>
              <a:ext cx="2093686" cy="1046843"/>
            </a:xfrm>
            <a:prstGeom prst="roundRect">
              <a:avLst>
                <a:gd name="adj" fmla="val 10000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49"/>
            <p:cNvSpPr txBox="1"/>
            <p:nvPr/>
          </p:nvSpPr>
          <p:spPr>
            <a:xfrm>
              <a:off x="5483496" y="33382"/>
              <a:ext cx="2032364" cy="9855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9050" tIns="39350" rIns="59050" bIns="393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100"/>
                <a:buFont typeface="Calibri"/>
                <a:buNone/>
                <a:tabLst/>
                <a:defRPr/>
              </a:pPr>
              <a:r>
                <a:rPr kumimoji="0" lang="es-CR" sz="31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Desventajas</a:t>
              </a:r>
              <a:endParaRPr kumimoji="0" sz="3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5" name="Google Shape;875;p49"/>
            <p:cNvSpPr/>
            <p:nvPr/>
          </p:nvSpPr>
          <p:spPr>
            <a:xfrm>
              <a:off x="5662204" y="1049564"/>
              <a:ext cx="209368" cy="785132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12700" cap="flat" cmpd="sng">
              <a:solidFill>
                <a:srgbClr val="345A99"/>
              </a:solidFill>
              <a:prstDash val="solid"/>
              <a:miter lim="800000"/>
              <a:headEnd type="none" w="sm" len="sm"/>
              <a:tailEnd type="none" w="sm" len="sm"/>
            </a:ln>
          </p:spPr>
        </p:sp>
        <p:sp>
          <p:nvSpPr>
            <p:cNvPr id="876" name="Google Shape;876;p49"/>
            <p:cNvSpPr/>
            <p:nvPr/>
          </p:nvSpPr>
          <p:spPr>
            <a:xfrm>
              <a:off x="5871573" y="1311275"/>
              <a:ext cx="1674948" cy="1046843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12700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49"/>
            <p:cNvSpPr txBox="1"/>
            <p:nvPr/>
          </p:nvSpPr>
          <p:spPr>
            <a:xfrm>
              <a:off x="5902234" y="1341936"/>
              <a:ext cx="1613626" cy="9855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6650" tIns="17775" rIns="26650" bIns="1777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  <a:tabLst/>
                <a:defRPr/>
              </a:pPr>
              <a:r>
                <a:rPr kumimoji="0" lang="es-CR" sz="14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Funciona más que nada con equipos reducidos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8" name="Google Shape;878;p49"/>
            <p:cNvSpPr/>
            <p:nvPr/>
          </p:nvSpPr>
          <p:spPr>
            <a:xfrm>
              <a:off x="5662204" y="1049564"/>
              <a:ext cx="209368" cy="2093686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12700" cap="flat" cmpd="sng">
              <a:solidFill>
                <a:srgbClr val="345A99"/>
              </a:solidFill>
              <a:prstDash val="solid"/>
              <a:miter lim="800000"/>
              <a:headEnd type="none" w="sm" len="sm"/>
              <a:tailEnd type="none" w="sm" len="sm"/>
            </a:ln>
          </p:spPr>
        </p:sp>
        <p:sp>
          <p:nvSpPr>
            <p:cNvPr id="879" name="Google Shape;879;p49"/>
            <p:cNvSpPr/>
            <p:nvPr/>
          </p:nvSpPr>
          <p:spPr>
            <a:xfrm>
              <a:off x="5871573" y="2619828"/>
              <a:ext cx="1674948" cy="1046843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12700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49"/>
            <p:cNvSpPr txBox="1"/>
            <p:nvPr/>
          </p:nvSpPr>
          <p:spPr>
            <a:xfrm>
              <a:off x="5902234" y="2650489"/>
              <a:ext cx="1613626" cy="9855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6650" tIns="17775" rIns="26650" bIns="1777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  <a:tabLst/>
                <a:defRPr/>
              </a:pPr>
              <a:r>
                <a:rPr kumimoji="0" lang="es-CR" sz="14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Requiere una exhaustiva definición de las tareas y sus plazos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49"/>
            <p:cNvSpPr/>
            <p:nvPr/>
          </p:nvSpPr>
          <p:spPr>
            <a:xfrm>
              <a:off x="5662204" y="1049564"/>
              <a:ext cx="209368" cy="340224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12700" cap="flat" cmpd="sng">
              <a:solidFill>
                <a:srgbClr val="345A99"/>
              </a:solidFill>
              <a:prstDash val="solid"/>
              <a:miter lim="800000"/>
              <a:headEnd type="none" w="sm" len="sm"/>
              <a:tailEnd type="none" w="sm" len="sm"/>
            </a:ln>
          </p:spPr>
        </p:sp>
        <p:sp>
          <p:nvSpPr>
            <p:cNvPr id="882" name="Google Shape;882;p49"/>
            <p:cNvSpPr/>
            <p:nvPr/>
          </p:nvSpPr>
          <p:spPr>
            <a:xfrm>
              <a:off x="5871573" y="3928382"/>
              <a:ext cx="1674948" cy="1046843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12700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49"/>
            <p:cNvSpPr txBox="1"/>
            <p:nvPr/>
          </p:nvSpPr>
          <p:spPr>
            <a:xfrm>
              <a:off x="5902234" y="3959043"/>
              <a:ext cx="1613626" cy="9855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6650" tIns="17775" rIns="26650" bIns="1777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  <a:tabLst/>
                <a:defRPr/>
              </a:pPr>
              <a:r>
                <a:rPr kumimoji="0" lang="es-CR" sz="14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Exige que quienes la utilicen cuenten con una alta cualificación o formación</a:t>
              </a:r>
              <a:endParaRPr kumimoji="0" sz="14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746624-408A-B04F-AC60-80EFDDBE81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38496" y="633776"/>
            <a:ext cx="9873343" cy="507033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s-CO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Bibliografía</a:t>
            </a:r>
          </a:p>
          <a:p>
            <a:pPr marL="0" indent="0" algn="ctr">
              <a:buNone/>
            </a:pPr>
            <a:r>
              <a:rPr lang="es-CR" altLang="es-C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</a:t>
            </a:r>
            <a:r>
              <a:rPr lang="es-CR" altLang="es-C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agilemanifesto.org</a:t>
            </a:r>
            <a:r>
              <a:rPr lang="es-CR" altLang="es-C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s-CR" altLang="es-C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iso</a:t>
            </a:r>
            <a:r>
              <a:rPr lang="es-CR" altLang="es-C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/es/</a:t>
            </a:r>
            <a:r>
              <a:rPr lang="es-CR" altLang="es-C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manifesto.html</a:t>
            </a:r>
            <a:endParaRPr lang="es-CR" altLang="es-C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77971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76894-9F84-3C46-8F58-80615DE29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3600" dirty="0"/>
              <a:t>Carlos Castro Torres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B26991-C936-054B-B2DF-664F103AA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6245623"/>
            <a:ext cx="2647406" cy="612377"/>
          </a:xfrm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endParaRPr lang="es-ES_tradnl" sz="32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F0E631-34AC-AB42-8E8A-04360F0CE50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s-ES_tradnl" dirty="0"/>
              <a:t>t. +506 87130754</a:t>
            </a:r>
          </a:p>
          <a:p>
            <a:r>
              <a:rPr lang="es-ES_tradnl" dirty="0"/>
              <a:t>ccastro@uci.ac.cr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3061934" y="6251729"/>
            <a:ext cx="89837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0070C0"/>
                </a:solidFill>
              </a:rPr>
              <a:t>Experiencias educativas de calidad en una comunidad de aprendizaje internacional</a:t>
            </a:r>
            <a:endParaRPr lang="en-US" sz="2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4081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7FEB4-5CE5-C24A-81BF-2841F6ACC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s-CR" dirty="0"/>
              <a:t>4 Ciclos de vida de proyectos: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260C4254-378B-4BF8-A452-94E977821A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La </a:t>
            </a:r>
            <a:r>
              <a:rPr lang="en-US" dirty="0" err="1"/>
              <a:t>figura</a:t>
            </a:r>
            <a:r>
              <a:rPr lang="en-US" dirty="0"/>
              <a:t> </a:t>
            </a:r>
            <a:r>
              <a:rPr lang="en-US" dirty="0" err="1"/>
              <a:t>muestra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el </a:t>
            </a:r>
            <a:r>
              <a:rPr lang="en-US" dirty="0" err="1"/>
              <a:t>ciclo</a:t>
            </a:r>
            <a:r>
              <a:rPr lang="en-US" dirty="0"/>
              <a:t> de </a:t>
            </a:r>
            <a:r>
              <a:rPr lang="en-US" dirty="0" err="1"/>
              <a:t>vida</a:t>
            </a:r>
            <a:r>
              <a:rPr lang="en-US" dirty="0"/>
              <a:t> Adaptativo o Ágil </a:t>
            </a:r>
            <a:r>
              <a:rPr lang="en-US" dirty="0" err="1"/>
              <a:t>funciona</a:t>
            </a:r>
            <a:r>
              <a:rPr lang="en-US" dirty="0"/>
              <a:t> </a:t>
            </a:r>
            <a:r>
              <a:rPr lang="en-US" dirty="0" err="1"/>
              <a:t>más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proyectos</a:t>
            </a:r>
            <a:r>
              <a:rPr lang="en-US" dirty="0"/>
              <a:t> </a:t>
            </a:r>
            <a:r>
              <a:rPr lang="en-US" dirty="0" err="1"/>
              <a:t>donde</a:t>
            </a:r>
            <a:r>
              <a:rPr lang="en-US" dirty="0"/>
              <a:t> se </a:t>
            </a:r>
            <a:r>
              <a:rPr lang="en-US" dirty="0" err="1"/>
              <a:t>espera</a:t>
            </a:r>
            <a:r>
              <a:rPr lang="en-US" dirty="0"/>
              <a:t> que los </a:t>
            </a:r>
            <a:r>
              <a:rPr lang="en-US" dirty="0" err="1"/>
              <a:t>cambios</a:t>
            </a:r>
            <a:r>
              <a:rPr lang="en-US" dirty="0"/>
              <a:t> </a:t>
            </a:r>
            <a:r>
              <a:rPr lang="en-US" dirty="0" err="1"/>
              <a:t>serán</a:t>
            </a:r>
            <a:r>
              <a:rPr lang="en-US" dirty="0"/>
              <a:t> </a:t>
            </a:r>
            <a:r>
              <a:rPr lang="en-US" dirty="0" err="1"/>
              <a:t>muy</a:t>
            </a:r>
            <a:r>
              <a:rPr lang="en-US" dirty="0"/>
              <a:t> </a:t>
            </a:r>
            <a:r>
              <a:rPr lang="en-US" dirty="0" err="1"/>
              <a:t>muchos</a:t>
            </a:r>
            <a:r>
              <a:rPr lang="en-US" dirty="0"/>
              <a:t> (por </a:t>
            </a:r>
            <a:r>
              <a:rPr lang="en-US" dirty="0" err="1"/>
              <a:t>buscar</a:t>
            </a:r>
            <a:r>
              <a:rPr lang="en-US" dirty="0"/>
              <a:t> la </a:t>
            </a:r>
            <a:r>
              <a:rPr lang="en-US" dirty="0" err="1"/>
              <a:t>ventaja</a:t>
            </a:r>
            <a:r>
              <a:rPr lang="en-US" dirty="0"/>
              <a:t> </a:t>
            </a:r>
            <a:r>
              <a:rPr lang="en-US" dirty="0" err="1"/>
              <a:t>competitiva</a:t>
            </a:r>
            <a:r>
              <a:rPr lang="en-US" dirty="0"/>
              <a:t>) lo que </a:t>
            </a:r>
            <a:r>
              <a:rPr lang="en-US" dirty="0" err="1"/>
              <a:t>permitirá</a:t>
            </a:r>
            <a:r>
              <a:rPr lang="en-US" dirty="0"/>
              <a:t> </a:t>
            </a:r>
            <a:r>
              <a:rPr lang="en-US" dirty="0" err="1"/>
              <a:t>gestionar</a:t>
            </a:r>
            <a:r>
              <a:rPr lang="en-US" dirty="0"/>
              <a:t> de </a:t>
            </a:r>
            <a:r>
              <a:rPr lang="en-US" dirty="0" err="1"/>
              <a:t>manera</a:t>
            </a:r>
            <a:r>
              <a:rPr lang="en-US" dirty="0"/>
              <a:t> </a:t>
            </a:r>
            <a:r>
              <a:rPr lang="en-US" dirty="0" err="1"/>
              <a:t>más</a:t>
            </a:r>
            <a:r>
              <a:rPr lang="en-US" dirty="0"/>
              <a:t> </a:t>
            </a:r>
            <a:r>
              <a:rPr lang="en-US" dirty="0" err="1"/>
              <a:t>eficiente</a:t>
            </a:r>
            <a:r>
              <a:rPr lang="en-US" dirty="0"/>
              <a:t> los </a:t>
            </a:r>
            <a:r>
              <a:rPr lang="en-US" dirty="0" err="1"/>
              <a:t>riesgos</a:t>
            </a:r>
            <a:r>
              <a:rPr lang="en-US" dirty="0"/>
              <a:t> del </a:t>
            </a:r>
            <a:r>
              <a:rPr lang="en-US" dirty="0" err="1"/>
              <a:t>mismo</a:t>
            </a:r>
            <a:r>
              <a:rPr lang="en-US" dirty="0"/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15A633-86E9-AB4E-9DB5-9EA2DEF681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0" y="2647601"/>
            <a:ext cx="5181600" cy="27073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554622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7FEB4-5CE5-C24A-81BF-2841F6ACC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es-CR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Ágil es: </a:t>
            </a:r>
          </a:p>
        </p:txBody>
      </p:sp>
      <p:grpSp>
        <p:nvGrpSpPr>
          <p:cNvPr id="7" name="Google Shape;225;p9">
            <a:extLst>
              <a:ext uri="{FF2B5EF4-FFF2-40B4-BE49-F238E27FC236}">
                <a16:creationId xmlns:a16="http://schemas.microsoft.com/office/drawing/2014/main" id="{BB657C24-4BD2-FA42-8EEC-4BE3F87FC6E1}"/>
              </a:ext>
            </a:extLst>
          </p:cNvPr>
          <p:cNvGrpSpPr/>
          <p:nvPr/>
        </p:nvGrpSpPr>
        <p:grpSpPr>
          <a:xfrm>
            <a:off x="2761612" y="190740"/>
            <a:ext cx="6524758" cy="6287576"/>
            <a:chOff x="914084" y="2100"/>
            <a:chExt cx="6524758" cy="6287576"/>
          </a:xfrm>
        </p:grpSpPr>
        <p:sp>
          <p:nvSpPr>
            <p:cNvPr id="8" name="Google Shape;226;p9">
              <a:extLst>
                <a:ext uri="{FF2B5EF4-FFF2-40B4-BE49-F238E27FC236}">
                  <a16:creationId xmlns:a16="http://schemas.microsoft.com/office/drawing/2014/main" id="{E4FE490F-A1B4-1042-B56B-6269EF057E5D}"/>
                </a:ext>
              </a:extLst>
            </p:cNvPr>
            <p:cNvSpPr/>
            <p:nvPr/>
          </p:nvSpPr>
          <p:spPr>
            <a:xfrm>
              <a:off x="1568328" y="781036"/>
              <a:ext cx="5216271" cy="5216271"/>
            </a:xfrm>
            <a:prstGeom prst="blockArc">
              <a:avLst>
                <a:gd name="adj1" fmla="val 11880000"/>
                <a:gd name="adj2" fmla="val 16200000"/>
                <a:gd name="adj3" fmla="val 4634"/>
              </a:avLst>
            </a:prstGeom>
            <a:gradFill>
              <a:gsLst>
                <a:gs pos="0">
                  <a:srgbClr val="5C417C"/>
                </a:gs>
                <a:gs pos="80000">
                  <a:srgbClr val="7955A4"/>
                </a:gs>
                <a:gs pos="100000">
                  <a:srgbClr val="7955A6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227;p9">
              <a:extLst>
                <a:ext uri="{FF2B5EF4-FFF2-40B4-BE49-F238E27FC236}">
                  <a16:creationId xmlns:a16="http://schemas.microsoft.com/office/drawing/2014/main" id="{B8AE350C-9E1A-6244-AEC5-099EB43C509B}"/>
                </a:ext>
              </a:extLst>
            </p:cNvPr>
            <p:cNvSpPr/>
            <p:nvPr/>
          </p:nvSpPr>
          <p:spPr>
            <a:xfrm>
              <a:off x="1568328" y="781036"/>
              <a:ext cx="5216271" cy="5216271"/>
            </a:xfrm>
            <a:prstGeom prst="blockArc">
              <a:avLst>
                <a:gd name="adj1" fmla="val 7560000"/>
                <a:gd name="adj2" fmla="val 11880000"/>
                <a:gd name="adj3" fmla="val 4634"/>
              </a:avLst>
            </a:prstGeom>
            <a:gradFill>
              <a:gsLst>
                <a:gs pos="0">
                  <a:srgbClr val="3E5582"/>
                </a:gs>
                <a:gs pos="80000">
                  <a:srgbClr val="5170AC"/>
                </a:gs>
                <a:gs pos="100000">
                  <a:srgbClr val="506FAF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228;p9">
              <a:extLst>
                <a:ext uri="{FF2B5EF4-FFF2-40B4-BE49-F238E27FC236}">
                  <a16:creationId xmlns:a16="http://schemas.microsoft.com/office/drawing/2014/main" id="{B9DB00DB-44AF-F046-B77C-E66DE0C81EED}"/>
                </a:ext>
              </a:extLst>
            </p:cNvPr>
            <p:cNvSpPr/>
            <p:nvPr/>
          </p:nvSpPr>
          <p:spPr>
            <a:xfrm>
              <a:off x="1568328" y="781036"/>
              <a:ext cx="5216271" cy="5216271"/>
            </a:xfrm>
            <a:prstGeom prst="blockArc">
              <a:avLst>
                <a:gd name="adj1" fmla="val 3240000"/>
                <a:gd name="adj2" fmla="val 7560000"/>
                <a:gd name="adj3" fmla="val 4634"/>
              </a:avLst>
            </a:prstGeom>
            <a:gradFill>
              <a:gsLst>
                <a:gs pos="0">
                  <a:srgbClr val="3A897F"/>
                </a:gs>
                <a:gs pos="80000">
                  <a:srgbClr val="4DB3A8"/>
                </a:gs>
                <a:gs pos="100000">
                  <a:srgbClr val="4CB6AA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229;p9">
              <a:extLst>
                <a:ext uri="{FF2B5EF4-FFF2-40B4-BE49-F238E27FC236}">
                  <a16:creationId xmlns:a16="http://schemas.microsoft.com/office/drawing/2014/main" id="{94736BAE-C617-F84F-B70A-95221D136F98}"/>
                </a:ext>
              </a:extLst>
            </p:cNvPr>
            <p:cNvSpPr/>
            <p:nvPr/>
          </p:nvSpPr>
          <p:spPr>
            <a:xfrm>
              <a:off x="1568328" y="781036"/>
              <a:ext cx="5216271" cy="5216271"/>
            </a:xfrm>
            <a:prstGeom prst="blockArc">
              <a:avLst>
                <a:gd name="adj1" fmla="val 20520000"/>
                <a:gd name="adj2" fmla="val 3240000"/>
                <a:gd name="adj3" fmla="val 4634"/>
              </a:avLst>
            </a:prstGeom>
            <a:gradFill>
              <a:gsLst>
                <a:gs pos="0">
                  <a:srgbClr val="388D3F"/>
                </a:gs>
                <a:gs pos="80000">
                  <a:srgbClr val="49BB54"/>
                </a:gs>
                <a:gs pos="100000">
                  <a:srgbClr val="47BE53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230;p9">
              <a:extLst>
                <a:ext uri="{FF2B5EF4-FFF2-40B4-BE49-F238E27FC236}">
                  <a16:creationId xmlns:a16="http://schemas.microsoft.com/office/drawing/2014/main" id="{63E84210-7CFF-824F-B747-B1466622A2A7}"/>
                </a:ext>
              </a:extLst>
            </p:cNvPr>
            <p:cNvSpPr/>
            <p:nvPr/>
          </p:nvSpPr>
          <p:spPr>
            <a:xfrm>
              <a:off x="1568328" y="781036"/>
              <a:ext cx="5216271" cy="5216271"/>
            </a:xfrm>
            <a:prstGeom prst="blockArc">
              <a:avLst>
                <a:gd name="adj1" fmla="val 16200000"/>
                <a:gd name="adj2" fmla="val 20520000"/>
                <a:gd name="adj3" fmla="val 4634"/>
              </a:avLst>
            </a:prstGeom>
            <a:gradFill>
              <a:gsLst>
                <a:gs pos="0">
                  <a:srgbClr val="759336"/>
                </a:gs>
                <a:gs pos="80000">
                  <a:srgbClr val="99C247"/>
                </a:gs>
                <a:gs pos="100000">
                  <a:srgbClr val="9BC545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231;p9">
              <a:extLst>
                <a:ext uri="{FF2B5EF4-FFF2-40B4-BE49-F238E27FC236}">
                  <a16:creationId xmlns:a16="http://schemas.microsoft.com/office/drawing/2014/main" id="{DF904EDC-F1F1-2D40-ABB8-490B1B295E75}"/>
                </a:ext>
              </a:extLst>
            </p:cNvPr>
            <p:cNvSpPr/>
            <p:nvPr/>
          </p:nvSpPr>
          <p:spPr>
            <a:xfrm>
              <a:off x="2977362" y="2190070"/>
              <a:ext cx="2398203" cy="2398203"/>
            </a:xfrm>
            <a:prstGeom prst="ellipse">
              <a:avLst/>
            </a:prstGeom>
            <a:gradFill>
              <a:gsLst>
                <a:gs pos="0">
                  <a:srgbClr val="982D2B"/>
                </a:gs>
                <a:gs pos="80000">
                  <a:srgbClr val="C83D39"/>
                </a:gs>
                <a:gs pos="100000">
                  <a:srgbClr val="CC3A36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232;p9">
              <a:extLst>
                <a:ext uri="{FF2B5EF4-FFF2-40B4-BE49-F238E27FC236}">
                  <a16:creationId xmlns:a16="http://schemas.microsoft.com/office/drawing/2014/main" id="{5F2D4639-3929-8448-8264-1A2AD9FA6CAB}"/>
                </a:ext>
              </a:extLst>
            </p:cNvPr>
            <p:cNvSpPr txBox="1"/>
            <p:nvPr/>
          </p:nvSpPr>
          <p:spPr>
            <a:xfrm>
              <a:off x="3328571" y="2541279"/>
              <a:ext cx="1695785" cy="16957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200" tIns="76200" rIns="76200" bIns="762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6000"/>
                <a:buFont typeface="Calibri"/>
                <a:buNone/>
                <a:tabLst/>
                <a:defRPr/>
              </a:pPr>
              <a:r>
                <a:rPr kumimoji="0" lang="es-CR" sz="6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Agile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233;p9">
              <a:extLst>
                <a:ext uri="{FF2B5EF4-FFF2-40B4-BE49-F238E27FC236}">
                  <a16:creationId xmlns:a16="http://schemas.microsoft.com/office/drawing/2014/main" id="{C44EE644-E8BD-CE47-8659-82C703395CDD}"/>
                </a:ext>
              </a:extLst>
            </p:cNvPr>
            <p:cNvSpPr/>
            <p:nvPr/>
          </p:nvSpPr>
          <p:spPr>
            <a:xfrm>
              <a:off x="3222065" y="2100"/>
              <a:ext cx="1908797" cy="1678742"/>
            </a:xfrm>
            <a:prstGeom prst="ellipse">
              <a:avLst/>
            </a:prstGeom>
            <a:gradFill>
              <a:gsLst>
                <a:gs pos="0">
                  <a:srgbClr val="759336"/>
                </a:gs>
                <a:gs pos="80000">
                  <a:srgbClr val="99C247"/>
                </a:gs>
                <a:gs pos="100000">
                  <a:srgbClr val="9BC545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234;p9">
              <a:extLst>
                <a:ext uri="{FF2B5EF4-FFF2-40B4-BE49-F238E27FC236}">
                  <a16:creationId xmlns:a16="http://schemas.microsoft.com/office/drawing/2014/main" id="{4517B4AC-0D4A-1241-A59F-35C23800BE76}"/>
                </a:ext>
              </a:extLst>
            </p:cNvPr>
            <p:cNvSpPr txBox="1"/>
            <p:nvPr/>
          </p:nvSpPr>
          <p:spPr>
            <a:xfrm>
              <a:off x="3501602" y="247946"/>
              <a:ext cx="1349723" cy="11870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850" tIns="22850" rIns="22850" bIns="228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s-CR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+</a:t>
              </a:r>
              <a:r>
                <a:rPr kumimoji="0" lang="es-CR" sz="1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s-CR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Colaboración</a:t>
              </a: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235;p9">
              <a:extLst>
                <a:ext uri="{FF2B5EF4-FFF2-40B4-BE49-F238E27FC236}">
                  <a16:creationId xmlns:a16="http://schemas.microsoft.com/office/drawing/2014/main" id="{2830DF64-9BD2-5447-9791-7B2E9B60B502}"/>
                </a:ext>
              </a:extLst>
            </p:cNvPr>
            <p:cNvSpPr/>
            <p:nvPr/>
          </p:nvSpPr>
          <p:spPr>
            <a:xfrm>
              <a:off x="5760100" y="1762518"/>
              <a:ext cx="1678742" cy="1678742"/>
            </a:xfrm>
            <a:prstGeom prst="ellipse">
              <a:avLst/>
            </a:prstGeom>
            <a:gradFill>
              <a:gsLst>
                <a:gs pos="0">
                  <a:srgbClr val="388D3F"/>
                </a:gs>
                <a:gs pos="80000">
                  <a:srgbClr val="49BB54"/>
                </a:gs>
                <a:gs pos="100000">
                  <a:srgbClr val="47BE53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236;p9">
              <a:extLst>
                <a:ext uri="{FF2B5EF4-FFF2-40B4-BE49-F238E27FC236}">
                  <a16:creationId xmlns:a16="http://schemas.microsoft.com/office/drawing/2014/main" id="{FE59DA36-0C85-3948-B674-E0044878C437}"/>
                </a:ext>
              </a:extLst>
            </p:cNvPr>
            <p:cNvSpPr txBox="1"/>
            <p:nvPr/>
          </p:nvSpPr>
          <p:spPr>
            <a:xfrm>
              <a:off x="6005946" y="2008364"/>
              <a:ext cx="1187050" cy="11870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850" tIns="22850" rIns="22850" bIns="228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s-CR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- 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alibri"/>
                <a:buNone/>
                <a:tabLst/>
                <a:defRPr/>
              </a:pPr>
              <a:r>
                <a:rPr kumimoji="0" lang="es-CR" sz="2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Burocracia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237;p9">
              <a:extLst>
                <a:ext uri="{FF2B5EF4-FFF2-40B4-BE49-F238E27FC236}">
                  <a16:creationId xmlns:a16="http://schemas.microsoft.com/office/drawing/2014/main" id="{D3656758-AF01-AA4B-9EF8-C9A6D53AFC96}"/>
                </a:ext>
              </a:extLst>
            </p:cNvPr>
            <p:cNvSpPr/>
            <p:nvPr/>
          </p:nvSpPr>
          <p:spPr>
            <a:xfrm>
              <a:off x="4834593" y="4610934"/>
              <a:ext cx="1678742" cy="1678742"/>
            </a:xfrm>
            <a:prstGeom prst="ellipse">
              <a:avLst/>
            </a:prstGeom>
            <a:gradFill>
              <a:gsLst>
                <a:gs pos="0">
                  <a:srgbClr val="3A897F"/>
                </a:gs>
                <a:gs pos="80000">
                  <a:srgbClr val="4DB3A8"/>
                </a:gs>
                <a:gs pos="100000">
                  <a:srgbClr val="4CB6AA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38;p9">
              <a:extLst>
                <a:ext uri="{FF2B5EF4-FFF2-40B4-BE49-F238E27FC236}">
                  <a16:creationId xmlns:a16="http://schemas.microsoft.com/office/drawing/2014/main" id="{2ACE02A0-A64F-7344-8C7E-3AD4BBC6ED0C}"/>
                </a:ext>
              </a:extLst>
            </p:cNvPr>
            <p:cNvSpPr txBox="1"/>
            <p:nvPr/>
          </p:nvSpPr>
          <p:spPr>
            <a:xfrm>
              <a:off x="5080439" y="4856780"/>
              <a:ext cx="1187050" cy="11870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s-CR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+</a:t>
              </a:r>
              <a:r>
                <a:rPr kumimoji="0" lang="es-CR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Clr>
                  <a:srgbClr val="FFFFFF"/>
                </a:buClr>
                <a:buSzPts val="1600"/>
                <a:buFont typeface="Calibri"/>
                <a:buNone/>
                <a:tabLst/>
                <a:defRPr/>
              </a:pPr>
              <a:r>
                <a:rPr kumimoji="0" lang="es-CR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Adaptabilidad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39;p9">
              <a:extLst>
                <a:ext uri="{FF2B5EF4-FFF2-40B4-BE49-F238E27FC236}">
                  <a16:creationId xmlns:a16="http://schemas.microsoft.com/office/drawing/2014/main" id="{3E810D8F-F500-3447-9E0C-2E806A0274E3}"/>
                </a:ext>
              </a:extLst>
            </p:cNvPr>
            <p:cNvSpPr/>
            <p:nvPr/>
          </p:nvSpPr>
          <p:spPr>
            <a:xfrm>
              <a:off x="1839591" y="4610934"/>
              <a:ext cx="1678742" cy="1678742"/>
            </a:xfrm>
            <a:prstGeom prst="ellipse">
              <a:avLst/>
            </a:prstGeom>
            <a:gradFill>
              <a:gsLst>
                <a:gs pos="0">
                  <a:srgbClr val="3E5582"/>
                </a:gs>
                <a:gs pos="80000">
                  <a:srgbClr val="5170AC"/>
                </a:gs>
                <a:gs pos="100000">
                  <a:srgbClr val="506FAF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40;p9">
              <a:extLst>
                <a:ext uri="{FF2B5EF4-FFF2-40B4-BE49-F238E27FC236}">
                  <a16:creationId xmlns:a16="http://schemas.microsoft.com/office/drawing/2014/main" id="{644734B4-A528-1C4A-A68C-89A0B27A9247}"/>
                </a:ext>
              </a:extLst>
            </p:cNvPr>
            <p:cNvSpPr txBox="1"/>
            <p:nvPr/>
          </p:nvSpPr>
          <p:spPr>
            <a:xfrm>
              <a:off x="2085437" y="4856780"/>
              <a:ext cx="1187050" cy="11870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125" tIns="24125" rIns="24125" bIns="241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900"/>
                <a:buFont typeface="Calibri"/>
                <a:buNone/>
                <a:tabLst/>
                <a:defRPr/>
              </a:pPr>
              <a:r>
                <a:rPr kumimoji="0" lang="es-CR" sz="19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+ 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665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s-CR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Valor para el negocio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41;p9">
              <a:extLst>
                <a:ext uri="{FF2B5EF4-FFF2-40B4-BE49-F238E27FC236}">
                  <a16:creationId xmlns:a16="http://schemas.microsoft.com/office/drawing/2014/main" id="{488ECFDB-B4B5-8747-BAE1-723EAE1F4D6D}"/>
                </a:ext>
              </a:extLst>
            </p:cNvPr>
            <p:cNvSpPr/>
            <p:nvPr/>
          </p:nvSpPr>
          <p:spPr>
            <a:xfrm>
              <a:off x="914084" y="1762518"/>
              <a:ext cx="1678742" cy="1678742"/>
            </a:xfrm>
            <a:prstGeom prst="ellipse">
              <a:avLst/>
            </a:prstGeom>
            <a:gradFill>
              <a:gsLst>
                <a:gs pos="0">
                  <a:srgbClr val="5C417C"/>
                </a:gs>
                <a:gs pos="80000">
                  <a:srgbClr val="7955A4"/>
                </a:gs>
                <a:gs pos="100000">
                  <a:srgbClr val="7955A6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42;p9">
              <a:extLst>
                <a:ext uri="{FF2B5EF4-FFF2-40B4-BE49-F238E27FC236}">
                  <a16:creationId xmlns:a16="http://schemas.microsoft.com/office/drawing/2014/main" id="{52C903F8-3EF0-174F-A180-090B8BB62CF8}"/>
                </a:ext>
              </a:extLst>
            </p:cNvPr>
            <p:cNvSpPr txBox="1"/>
            <p:nvPr/>
          </p:nvSpPr>
          <p:spPr>
            <a:xfrm>
              <a:off x="1159930" y="2008364"/>
              <a:ext cx="1187050" cy="11870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7925" tIns="27925" rIns="27925" bIns="279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00"/>
                <a:buFont typeface="Calibri"/>
                <a:buNone/>
                <a:tabLst/>
                <a:defRPr/>
              </a:pPr>
              <a:r>
                <a:rPr kumimoji="0" lang="es-CR" sz="2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+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770"/>
                </a:spcBef>
                <a:spcAft>
                  <a:spcPts val="0"/>
                </a:spcAft>
                <a:buClr>
                  <a:srgbClr val="FFFFFF"/>
                </a:buClr>
                <a:buSzPts val="2200"/>
                <a:buFont typeface="Calibri"/>
                <a:buNone/>
                <a:tabLst/>
                <a:defRPr/>
              </a:pPr>
              <a:r>
                <a:rPr kumimoji="0" lang="es-CR" sz="2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Entregas continuas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55000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7FEB4-5CE5-C24A-81BF-2841F6ACC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es-CR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Ágil esta compuesto de una serie de marcos de trabajo</a:t>
            </a:r>
          </a:p>
        </p:txBody>
      </p:sp>
      <p:pic>
        <p:nvPicPr>
          <p:cNvPr id="7" name="Google Shape;247;p10" descr="http://1.bp.blogspot.com/-D9O9QFni9Os/VJpbrNfl2lI/AAAAAAAAJL8/AdpJsffCGhc/s1600/agile-umbrella.png">
            <a:extLst>
              <a:ext uri="{FF2B5EF4-FFF2-40B4-BE49-F238E27FC236}">
                <a16:creationId xmlns:a16="http://schemas.microsoft.com/office/drawing/2014/main" id="{54EFFB74-0A18-7A49-9421-836A18BBEE64}"/>
              </a:ext>
            </a:extLst>
          </p:cNvPr>
          <p:cNvPicPr preferRelativeResize="0">
            <a:picLocks noGrp="1"/>
          </p:cNvPicPr>
          <p:nvPr>
            <p:ph sz="half" idx="1"/>
          </p:nvPr>
        </p:nvPicPr>
        <p:blipFill rotWithShape="1">
          <a:blip r:embed="rId2">
            <a:alphaModFix/>
          </a:blip>
          <a:srcRect/>
          <a:stretch/>
        </p:blipFill>
        <p:spPr>
          <a:xfrm>
            <a:off x="2300288" y="1843087"/>
            <a:ext cx="7600950" cy="42576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2645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7FEB4-5CE5-C24A-81BF-2841F6ACC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es-CR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Ágil se trata también de reforzar que la realidad es muy diferente a lo planeado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9178834" y="5651863"/>
            <a:ext cx="2464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dirty="0"/>
              <a:t>¡Demasiado!</a:t>
            </a:r>
            <a:endParaRPr lang="en-US" dirty="0"/>
          </a:p>
        </p:txBody>
      </p:sp>
      <p:pic>
        <p:nvPicPr>
          <p:cNvPr id="8" name="Google Shape;257;p12" descr="C:\Users\csanchezdi\AppData\Local\Microsoft\Windows\Temporary Internet Files\Content.IE5\OOKPG5A4\Millet-Seed_Sandstone_Macro[1].jpg">
            <a:extLst>
              <a:ext uri="{FF2B5EF4-FFF2-40B4-BE49-F238E27FC236}">
                <a16:creationId xmlns:a16="http://schemas.microsoft.com/office/drawing/2014/main" id="{D8134720-11B3-7140-AF3F-E086C8A86B5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84232" y="4534273"/>
            <a:ext cx="2483768" cy="186282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258;p12">
            <a:extLst>
              <a:ext uri="{FF2B5EF4-FFF2-40B4-BE49-F238E27FC236}">
                <a16:creationId xmlns:a16="http://schemas.microsoft.com/office/drawing/2014/main" id="{1F46FB52-F816-CA4F-9BBF-76D8DE8BB248}"/>
              </a:ext>
            </a:extLst>
          </p:cNvPr>
          <p:cNvSpPr/>
          <p:nvPr/>
        </p:nvSpPr>
        <p:spPr>
          <a:xfrm>
            <a:off x="7896200" y="2627220"/>
            <a:ext cx="1440160" cy="792088"/>
          </a:xfrm>
          <a:prstGeom prst="cube">
            <a:avLst>
              <a:gd name="adj" fmla="val 25000"/>
            </a:avLst>
          </a:prstGeom>
          <a:solidFill>
            <a:srgbClr val="F6EB0A"/>
          </a:solidFill>
          <a:ln w="12700" cap="flat" cmpd="sng">
            <a:solidFill>
              <a:srgbClr val="F6EB0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Google Shape;259;p12" descr="C:\Users\csanchezdi\AppData\Local\Microsoft\Windows\Temporary Internet Files\Content.IE5\12CV0FOG\ideas-millonarias[1].jpg">
            <a:extLst>
              <a:ext uri="{FF2B5EF4-FFF2-40B4-BE49-F238E27FC236}">
                <a16:creationId xmlns:a16="http://schemas.microsoft.com/office/drawing/2014/main" id="{3F768D7A-7F14-7740-BF25-899E46870C9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07568" y="2627220"/>
            <a:ext cx="1152128" cy="115212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" name="Google Shape;260;p12">
            <a:extLst>
              <a:ext uri="{FF2B5EF4-FFF2-40B4-BE49-F238E27FC236}">
                <a16:creationId xmlns:a16="http://schemas.microsoft.com/office/drawing/2014/main" id="{12D3A03C-77F9-3B45-A356-ADEF3AC02E87}"/>
              </a:ext>
            </a:extLst>
          </p:cNvPr>
          <p:cNvCxnSpPr/>
          <p:nvPr/>
        </p:nvCxnSpPr>
        <p:spPr>
          <a:xfrm>
            <a:off x="3647728" y="3131276"/>
            <a:ext cx="4032448" cy="0"/>
          </a:xfrm>
          <a:prstGeom prst="straightConnector1">
            <a:avLst/>
          </a:prstGeom>
          <a:noFill/>
          <a:ln w="76200" cap="flat" cmpd="sng">
            <a:solidFill>
              <a:schemeClr val="dk1"/>
            </a:solidFill>
            <a:prstDash val="dash"/>
            <a:miter lim="800000"/>
            <a:headEnd type="none" w="sm" len="sm"/>
            <a:tailEnd type="triangle" w="med" len="med"/>
          </a:ln>
        </p:spPr>
      </p:cxnSp>
      <p:pic>
        <p:nvPicPr>
          <p:cNvPr id="12" name="Google Shape;261;p12" descr="C:\Users\csanchezdi\AppData\Local\Microsoft\Windows\Temporary Internet Files\Content.IE5\12CV0FOG\ideas-millonarias[1].jpg">
            <a:extLst>
              <a:ext uri="{FF2B5EF4-FFF2-40B4-BE49-F238E27FC236}">
                <a16:creationId xmlns:a16="http://schemas.microsoft.com/office/drawing/2014/main" id="{171EDE33-E3CF-4441-8678-E63E1B47132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63552" y="4616760"/>
            <a:ext cx="1152128" cy="115212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262;p12">
            <a:extLst>
              <a:ext uri="{FF2B5EF4-FFF2-40B4-BE49-F238E27FC236}">
                <a16:creationId xmlns:a16="http://schemas.microsoft.com/office/drawing/2014/main" id="{E83AC840-04B4-2440-A18D-DCC73244DF9F}"/>
              </a:ext>
            </a:extLst>
          </p:cNvPr>
          <p:cNvSpPr/>
          <p:nvPr/>
        </p:nvSpPr>
        <p:spPr>
          <a:xfrm>
            <a:off x="3351207" y="4690571"/>
            <a:ext cx="5121057" cy="1211855"/>
          </a:xfrm>
          <a:custGeom>
            <a:avLst/>
            <a:gdLst/>
            <a:ahLst/>
            <a:cxnLst/>
            <a:rect l="l" t="t" r="r" b="b"/>
            <a:pathLst>
              <a:path w="4704202" h="1211855" extrusionOk="0">
                <a:moveTo>
                  <a:pt x="0" y="493923"/>
                </a:moveTo>
                <a:cubicBezTo>
                  <a:pt x="138629" y="852889"/>
                  <a:pt x="277258" y="1211855"/>
                  <a:pt x="649995" y="1143918"/>
                </a:cubicBezTo>
                <a:cubicBezTo>
                  <a:pt x="1022732" y="1075981"/>
                  <a:pt x="1803094" y="172598"/>
                  <a:pt x="2236424" y="86299"/>
                </a:cubicBezTo>
                <a:cubicBezTo>
                  <a:pt x="2669754" y="0"/>
                  <a:pt x="2954356" y="585730"/>
                  <a:pt x="3249975" y="626125"/>
                </a:cubicBezTo>
                <a:cubicBezTo>
                  <a:pt x="3545594" y="666520"/>
                  <a:pt x="3813672" y="336015"/>
                  <a:pt x="4010139" y="328670"/>
                </a:cubicBezTo>
                <a:cubicBezTo>
                  <a:pt x="4206607" y="321326"/>
                  <a:pt x="4313103" y="537991"/>
                  <a:pt x="4428780" y="582058"/>
                </a:cubicBezTo>
                <a:cubicBezTo>
                  <a:pt x="4544457" y="626125"/>
                  <a:pt x="4704202" y="593075"/>
                  <a:pt x="4704202" y="593075"/>
                </a:cubicBezTo>
              </a:path>
            </a:pathLst>
          </a:custGeom>
          <a:noFill/>
          <a:ln w="76200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263;p12">
            <a:extLst>
              <a:ext uri="{FF2B5EF4-FFF2-40B4-BE49-F238E27FC236}">
                <a16:creationId xmlns:a16="http://schemas.microsoft.com/office/drawing/2014/main" id="{F8DECC21-A39F-0F49-A233-B54241565F3F}"/>
              </a:ext>
            </a:extLst>
          </p:cNvPr>
          <p:cNvSpPr txBox="1"/>
          <p:nvPr/>
        </p:nvSpPr>
        <p:spPr>
          <a:xfrm>
            <a:off x="2311266" y="1907141"/>
            <a:ext cx="90441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CR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Plan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264;p12">
            <a:extLst>
              <a:ext uri="{FF2B5EF4-FFF2-40B4-BE49-F238E27FC236}">
                <a16:creationId xmlns:a16="http://schemas.microsoft.com/office/drawing/2014/main" id="{673B123C-E64A-8A43-9B63-7A4BAA079B11}"/>
              </a:ext>
            </a:extLst>
          </p:cNvPr>
          <p:cNvSpPr txBox="1"/>
          <p:nvPr/>
        </p:nvSpPr>
        <p:spPr>
          <a:xfrm>
            <a:off x="1849715" y="3886202"/>
            <a:ext cx="1620124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C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Realidad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6" name="Google Shape;265;p12" descr="http://www.clker.com/cliparts/0/1/3/5/1220547309380591430portablejim_Greyscale_Smiley_Set.svg.hi.png">
            <a:hlinkClick r:id="rId4"/>
            <a:extLst>
              <a:ext uri="{FF2B5EF4-FFF2-40B4-BE49-F238E27FC236}">
                <a16:creationId xmlns:a16="http://schemas.microsoft.com/office/drawing/2014/main" id="{49818AEE-775A-7B40-B315-DB859C7F111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r="79840" b="66678"/>
          <a:stretch/>
        </p:blipFill>
        <p:spPr>
          <a:xfrm>
            <a:off x="8256240" y="1835132"/>
            <a:ext cx="576064" cy="576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266;p12" descr="http://www.clker.com/cliparts/0/1/3/5/1220547309380591430portablejim_Greyscale_Smiley_Set.svg.hi.png">
            <a:hlinkClick r:id="rId4"/>
            <a:extLst>
              <a:ext uri="{FF2B5EF4-FFF2-40B4-BE49-F238E27FC236}">
                <a16:creationId xmlns:a16="http://schemas.microsoft.com/office/drawing/2014/main" id="{9793BE54-B65F-7F49-8C2C-D4B6FA62425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40319" t="33322" r="40781" b="33356"/>
          <a:stretch/>
        </p:blipFill>
        <p:spPr>
          <a:xfrm>
            <a:off x="9552384" y="4462265"/>
            <a:ext cx="540060" cy="576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267;p12" descr="http://www.clker.com/cliparts/0/1/3/5/1220547309380591430portablejim_Greyscale_Smiley_Set.svg.hi.png">
            <a:hlinkClick r:id="rId4"/>
            <a:extLst>
              <a:ext uri="{FF2B5EF4-FFF2-40B4-BE49-F238E27FC236}">
                <a16:creationId xmlns:a16="http://schemas.microsoft.com/office/drawing/2014/main" id="{EF625662-D4C9-9D4D-B74E-53301E9B9B0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r="79840" b="66678"/>
          <a:stretch/>
        </p:blipFill>
        <p:spPr>
          <a:xfrm>
            <a:off x="8472264" y="3419308"/>
            <a:ext cx="576064" cy="576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268;p12" descr="http://www.clker.com/cliparts/0/1/3/5/1220547309380591430portablejim_Greyscale_Smiley_Set.svg.hi.png">
            <a:hlinkClick r:id="rId4"/>
            <a:extLst>
              <a:ext uri="{FF2B5EF4-FFF2-40B4-BE49-F238E27FC236}">
                <a16:creationId xmlns:a16="http://schemas.microsoft.com/office/drawing/2014/main" id="{AABDC409-2B11-3E4E-8ADC-62F654F8E80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r="79840" b="66678"/>
          <a:stretch/>
        </p:blipFill>
        <p:spPr>
          <a:xfrm>
            <a:off x="9408368" y="2555212"/>
            <a:ext cx="576064" cy="576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69;p12" descr="http://www.clker.com/cliparts/0/1/3/5/1220547309380591430portablejim_Greyscale_Smiley_Set.svg.hi.png">
            <a:hlinkClick r:id="rId4"/>
            <a:extLst>
              <a:ext uri="{FF2B5EF4-FFF2-40B4-BE49-F238E27FC236}">
                <a16:creationId xmlns:a16="http://schemas.microsoft.com/office/drawing/2014/main" id="{AC3FA073-B0E2-894F-A552-341BDC4616C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r="79840" b="66678"/>
          <a:stretch/>
        </p:blipFill>
        <p:spPr>
          <a:xfrm>
            <a:off x="7248128" y="2195172"/>
            <a:ext cx="576064" cy="576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70;p12" descr="http://www.clker.com/cliparts/0/1/3/5/1220547309380591430portablejim_Greyscale_Smiley_Set.svg.hi.png">
            <a:hlinkClick r:id="rId4"/>
            <a:extLst>
              <a:ext uri="{FF2B5EF4-FFF2-40B4-BE49-F238E27FC236}">
                <a16:creationId xmlns:a16="http://schemas.microsoft.com/office/drawing/2014/main" id="{6BB73E75-89CE-EF4D-8ADC-EA7236E897D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r="79840" b="66678"/>
          <a:stretch/>
        </p:blipFill>
        <p:spPr>
          <a:xfrm>
            <a:off x="9264352" y="1691116"/>
            <a:ext cx="576064" cy="576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71;p12" descr="http://www.clker.com/cliparts/0/1/3/5/1220547309380591430portablejim_Greyscale_Smiley_Set.svg.hi.png">
            <a:hlinkClick r:id="rId4"/>
            <a:extLst>
              <a:ext uri="{FF2B5EF4-FFF2-40B4-BE49-F238E27FC236}">
                <a16:creationId xmlns:a16="http://schemas.microsoft.com/office/drawing/2014/main" id="{4771BCC4-8183-BE4B-8078-2D4A167C6B3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40319" t="33322" r="40781" b="33356"/>
          <a:stretch/>
        </p:blipFill>
        <p:spPr>
          <a:xfrm>
            <a:off x="8616280" y="4318249"/>
            <a:ext cx="540060" cy="576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72;p12" descr="http://www.clker.com/cliparts/0/1/3/5/1220547309380591430portablejim_Greyscale_Smiley_Set.svg.hi.png">
            <a:hlinkClick r:id="rId4"/>
            <a:extLst>
              <a:ext uri="{FF2B5EF4-FFF2-40B4-BE49-F238E27FC236}">
                <a16:creationId xmlns:a16="http://schemas.microsoft.com/office/drawing/2014/main" id="{262C924B-BE9C-A845-92B8-9BEA51C5849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40319" t="33322" r="40781" b="33356"/>
          <a:stretch/>
        </p:blipFill>
        <p:spPr>
          <a:xfrm>
            <a:off x="8328248" y="5902425"/>
            <a:ext cx="540060" cy="576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73;p12" descr="http://www.clker.com/cliparts/0/1/3/5/1220547309380591430portablejim_Greyscale_Smiley_Set.svg.hi.png">
            <a:hlinkClick r:id="rId4"/>
            <a:extLst>
              <a:ext uri="{FF2B5EF4-FFF2-40B4-BE49-F238E27FC236}">
                <a16:creationId xmlns:a16="http://schemas.microsoft.com/office/drawing/2014/main" id="{07C7BFAF-B59F-244D-B485-CAAAF73F116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40319" t="33322" r="40781" b="33356"/>
          <a:stretch/>
        </p:blipFill>
        <p:spPr>
          <a:xfrm>
            <a:off x="9624392" y="6262465"/>
            <a:ext cx="540060" cy="5760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0512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7FEB4-5CE5-C24A-81BF-2841F6ACC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es-CR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En un ciclo predictivo de proyectos: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746624-408A-B04F-AC60-80EFDDBE81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40579"/>
            <a:ext cx="5693229" cy="413103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s-CR" sz="3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¡Idea!</a:t>
            </a:r>
          </a:p>
          <a:p>
            <a:pPr marL="0" indent="0" algn="just">
              <a:buNone/>
            </a:pPr>
            <a:endParaRPr lang="es-CR" sz="30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s-CR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 reserva las entregas para el final del proyecto. En algunos casos, debemos discernir si es mejor utilizar este tipo de ciclo de vida en nuestros proyectos. </a:t>
            </a:r>
          </a:p>
        </p:txBody>
      </p:sp>
      <p:pic>
        <p:nvPicPr>
          <p:cNvPr id="6" name="Google Shape;278;p13" descr="http://www.clker.com/cliparts/0/1/3/5/1220547309380591430portablejim_Greyscale_Smiley_Set.svg.hi.png">
            <a:hlinkClick r:id="rId2"/>
            <a:extLst>
              <a:ext uri="{FF2B5EF4-FFF2-40B4-BE49-F238E27FC236}">
                <a16:creationId xmlns:a16="http://schemas.microsoft.com/office/drawing/2014/main" id="{9EAAE453-A3BA-7445-A97C-1E0D529CB2D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79840" b="66678"/>
          <a:stretch/>
        </p:blipFill>
        <p:spPr>
          <a:xfrm>
            <a:off x="6573784" y="3109541"/>
            <a:ext cx="792088" cy="792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79;p13">
            <a:extLst>
              <a:ext uri="{FF2B5EF4-FFF2-40B4-BE49-F238E27FC236}">
                <a16:creationId xmlns:a16="http://schemas.microsoft.com/office/drawing/2014/main" id="{0EF119DB-DF94-4A42-B1B0-712BC03F878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15830" b="20102"/>
          <a:stretch/>
        </p:blipFill>
        <p:spPr>
          <a:xfrm>
            <a:off x="8051680" y="1453357"/>
            <a:ext cx="2524760" cy="100811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280;p13">
            <a:extLst>
              <a:ext uri="{FF2B5EF4-FFF2-40B4-BE49-F238E27FC236}">
                <a16:creationId xmlns:a16="http://schemas.microsoft.com/office/drawing/2014/main" id="{B77F8C02-594A-944E-B777-F6E7E940D31D}"/>
              </a:ext>
            </a:extLst>
          </p:cNvPr>
          <p:cNvSpPr/>
          <p:nvPr/>
        </p:nvSpPr>
        <p:spPr>
          <a:xfrm>
            <a:off x="7403608" y="1237333"/>
            <a:ext cx="3672408" cy="1656184"/>
          </a:xfrm>
          <a:prstGeom prst="cloudCallout">
            <a:avLst>
              <a:gd name="adj1" fmla="val -53171"/>
              <a:gd name="adj2" fmla="val 60084"/>
            </a:avLst>
          </a:prstGeom>
          <a:noFill/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281;p13">
            <a:extLst>
              <a:ext uri="{FF2B5EF4-FFF2-40B4-BE49-F238E27FC236}">
                <a16:creationId xmlns:a16="http://schemas.microsoft.com/office/drawing/2014/main" id="{06C9D0ED-5290-8A4A-A5C1-285A6F65982A}"/>
              </a:ext>
            </a:extLst>
          </p:cNvPr>
          <p:cNvSpPr/>
          <p:nvPr/>
        </p:nvSpPr>
        <p:spPr>
          <a:xfrm>
            <a:off x="8059425" y="3541589"/>
            <a:ext cx="72008" cy="1728192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282;p13">
            <a:extLst>
              <a:ext uri="{FF2B5EF4-FFF2-40B4-BE49-F238E27FC236}">
                <a16:creationId xmlns:a16="http://schemas.microsoft.com/office/drawing/2014/main" id="{794D928E-36B6-3345-BCF6-31D396AE209A}"/>
              </a:ext>
            </a:extLst>
          </p:cNvPr>
          <p:cNvSpPr/>
          <p:nvPr/>
        </p:nvSpPr>
        <p:spPr>
          <a:xfrm rot="-5400000">
            <a:off x="9751613" y="3505585"/>
            <a:ext cx="72008" cy="3456384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283;p13">
            <a:extLst>
              <a:ext uri="{FF2B5EF4-FFF2-40B4-BE49-F238E27FC236}">
                <a16:creationId xmlns:a16="http://schemas.microsoft.com/office/drawing/2014/main" id="{520C8170-F494-5245-80A0-F97806AF6FE0}"/>
              </a:ext>
            </a:extLst>
          </p:cNvPr>
          <p:cNvSpPr txBox="1"/>
          <p:nvPr/>
        </p:nvSpPr>
        <p:spPr>
          <a:xfrm>
            <a:off x="11470328" y="4333677"/>
            <a:ext cx="72167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CR" sz="1800" b="0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Valor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284;p13">
            <a:extLst>
              <a:ext uri="{FF2B5EF4-FFF2-40B4-BE49-F238E27FC236}">
                <a16:creationId xmlns:a16="http://schemas.microsoft.com/office/drawing/2014/main" id="{DBEE3E2E-6267-3941-92B4-AD6CC59F05DF}"/>
              </a:ext>
            </a:extLst>
          </p:cNvPr>
          <p:cNvSpPr txBox="1"/>
          <p:nvPr/>
        </p:nvSpPr>
        <p:spPr>
          <a:xfrm>
            <a:off x="10097250" y="4540409"/>
            <a:ext cx="79701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CR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Riesgo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285;p13">
            <a:extLst>
              <a:ext uri="{FF2B5EF4-FFF2-40B4-BE49-F238E27FC236}">
                <a16:creationId xmlns:a16="http://schemas.microsoft.com/office/drawing/2014/main" id="{9B5C0063-4CC4-6A4A-847B-ABBB7C659D16}"/>
              </a:ext>
            </a:extLst>
          </p:cNvPr>
          <p:cNvSpPr txBox="1"/>
          <p:nvPr/>
        </p:nvSpPr>
        <p:spPr>
          <a:xfrm rot="-1482106">
            <a:off x="8847246" y="3963064"/>
            <a:ext cx="181011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CR" sz="18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Costo acumulado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286;p13">
            <a:extLst>
              <a:ext uri="{FF2B5EF4-FFF2-40B4-BE49-F238E27FC236}">
                <a16:creationId xmlns:a16="http://schemas.microsoft.com/office/drawing/2014/main" id="{49973660-DCF6-9941-9A0A-4BB8FDEFE6FA}"/>
              </a:ext>
            </a:extLst>
          </p:cNvPr>
          <p:cNvSpPr/>
          <p:nvPr/>
        </p:nvSpPr>
        <p:spPr>
          <a:xfrm flipH="1">
            <a:off x="8662015" y="3829621"/>
            <a:ext cx="2592289" cy="1224136"/>
          </a:xfrm>
          <a:prstGeom prst="rtTriangle">
            <a:avLst/>
          </a:prstGeom>
          <a:solidFill>
            <a:srgbClr val="D9D9D9">
              <a:alpha val="69803"/>
            </a:srgbClr>
          </a:solidFill>
          <a:ln w="12700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5" name="Google Shape;287;p13">
            <a:extLst>
              <a:ext uri="{FF2B5EF4-FFF2-40B4-BE49-F238E27FC236}">
                <a16:creationId xmlns:a16="http://schemas.microsoft.com/office/drawing/2014/main" id="{09C6E53D-CF97-4640-8286-EBEFC57DCD47}"/>
              </a:ext>
            </a:extLst>
          </p:cNvPr>
          <p:cNvCxnSpPr/>
          <p:nvPr/>
        </p:nvCxnSpPr>
        <p:spPr>
          <a:xfrm>
            <a:off x="8275449" y="5125765"/>
            <a:ext cx="3096300" cy="0"/>
          </a:xfrm>
          <a:prstGeom prst="straightConnector1">
            <a:avLst/>
          </a:prstGeom>
          <a:noFill/>
          <a:ln w="28575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6" name="Google Shape;288;p13">
            <a:extLst>
              <a:ext uri="{FF2B5EF4-FFF2-40B4-BE49-F238E27FC236}">
                <a16:creationId xmlns:a16="http://schemas.microsoft.com/office/drawing/2014/main" id="{6E0065BA-B3CE-0C4E-8B96-ECFF826A1F07}"/>
              </a:ext>
            </a:extLst>
          </p:cNvPr>
          <p:cNvCxnSpPr/>
          <p:nvPr/>
        </p:nvCxnSpPr>
        <p:spPr>
          <a:xfrm rot="10800000">
            <a:off x="11371793" y="3685465"/>
            <a:ext cx="0" cy="1440300"/>
          </a:xfrm>
          <a:prstGeom prst="straightConnector1">
            <a:avLst/>
          </a:prstGeom>
          <a:noFill/>
          <a:ln w="28575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7" name="Google Shape;289;p13">
            <a:extLst>
              <a:ext uri="{FF2B5EF4-FFF2-40B4-BE49-F238E27FC236}">
                <a16:creationId xmlns:a16="http://schemas.microsoft.com/office/drawing/2014/main" id="{357C4435-C8BB-D740-96CA-607642BA6514}"/>
              </a:ext>
            </a:extLst>
          </p:cNvPr>
          <p:cNvCxnSpPr/>
          <p:nvPr/>
        </p:nvCxnSpPr>
        <p:spPr>
          <a:xfrm rot="10800000" flipH="1">
            <a:off x="8301976" y="3685605"/>
            <a:ext cx="3096344" cy="1440160"/>
          </a:xfrm>
          <a:prstGeom prst="straightConnector1">
            <a:avLst/>
          </a:prstGeom>
          <a:noFill/>
          <a:ln w="1905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8" name="Google Shape;290;p13">
            <a:extLst>
              <a:ext uri="{FF2B5EF4-FFF2-40B4-BE49-F238E27FC236}">
                <a16:creationId xmlns:a16="http://schemas.microsoft.com/office/drawing/2014/main" id="{99CD866D-4D82-244C-B57C-D88296E6C83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11182297" y="2965525"/>
            <a:ext cx="724811" cy="676846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91;p13">
            <a:extLst>
              <a:ext uri="{FF2B5EF4-FFF2-40B4-BE49-F238E27FC236}">
                <a16:creationId xmlns:a16="http://schemas.microsoft.com/office/drawing/2014/main" id="{7458C7FD-0E11-0849-A278-C8A75D43AEA8}"/>
              </a:ext>
            </a:extLst>
          </p:cNvPr>
          <p:cNvSpPr/>
          <p:nvPr/>
        </p:nvSpPr>
        <p:spPr>
          <a:xfrm>
            <a:off x="11398320" y="3541589"/>
            <a:ext cx="144016" cy="144016"/>
          </a:xfrm>
          <a:prstGeom prst="ellipse">
            <a:avLst/>
          </a:prstGeom>
          <a:solidFill>
            <a:srgbClr val="FF0000"/>
          </a:solidFill>
          <a:ln w="9525" cap="flat" cmpd="thickThin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5446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rincipal Azul">
  <a:themeElements>
    <a:clrScheme name="UCI">
      <a:dk1>
        <a:srgbClr val="000000"/>
      </a:dk1>
      <a:lt1>
        <a:srgbClr val="FFFFFF"/>
      </a:lt1>
      <a:dk2>
        <a:srgbClr val="515354"/>
      </a:dk2>
      <a:lt2>
        <a:srgbClr val="E7E6E6"/>
      </a:lt2>
      <a:accent1>
        <a:srgbClr val="6BAE45"/>
      </a:accent1>
      <a:accent2>
        <a:srgbClr val="4179BB"/>
      </a:accent2>
      <a:accent3>
        <a:srgbClr val="A1A0A0"/>
      </a:accent3>
      <a:accent4>
        <a:srgbClr val="EE9120"/>
      </a:accent4>
      <a:accent5>
        <a:srgbClr val="9C247B"/>
      </a:accent5>
      <a:accent6>
        <a:srgbClr val="CE2041"/>
      </a:accent6>
      <a:hlink>
        <a:srgbClr val="305B8F"/>
      </a:hlink>
      <a:folHlink>
        <a:srgbClr val="80072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niversidad para la Cooperación Internacional" id="{CF74F77C-62B1-A245-808C-BBABED72D156}" vid="{0321E463-9042-E049-8462-9D56BF9D53BA}"/>
    </a:ext>
  </a:extLst>
</a:theme>
</file>

<file path=ppt/theme/theme2.xml><?xml version="1.0" encoding="utf-8"?>
<a:theme xmlns:a="http://schemas.openxmlformats.org/drawingml/2006/main" name="Sección Anaranajada">
  <a:themeElements>
    <a:clrScheme name="UCI">
      <a:dk1>
        <a:srgbClr val="000000"/>
      </a:dk1>
      <a:lt1>
        <a:srgbClr val="FFFFFF"/>
      </a:lt1>
      <a:dk2>
        <a:srgbClr val="515354"/>
      </a:dk2>
      <a:lt2>
        <a:srgbClr val="E7E6E6"/>
      </a:lt2>
      <a:accent1>
        <a:srgbClr val="6BAE45"/>
      </a:accent1>
      <a:accent2>
        <a:srgbClr val="4179BB"/>
      </a:accent2>
      <a:accent3>
        <a:srgbClr val="A1A0A0"/>
      </a:accent3>
      <a:accent4>
        <a:srgbClr val="EE9120"/>
      </a:accent4>
      <a:accent5>
        <a:srgbClr val="9C247B"/>
      </a:accent5>
      <a:accent6>
        <a:srgbClr val="CE2041"/>
      </a:accent6>
      <a:hlink>
        <a:srgbClr val="305B8F"/>
      </a:hlink>
      <a:folHlink>
        <a:srgbClr val="80072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niversidad para la Cooperación Internacional" id="{CF74F77C-62B1-A245-808C-BBABED72D156}" vid="{7F3C2A67-4D81-434B-8437-434C5A7CA9A5}"/>
    </a:ext>
  </a:extLst>
</a:theme>
</file>

<file path=ppt/theme/theme3.xml><?xml version="1.0" encoding="utf-8"?>
<a:theme xmlns:a="http://schemas.openxmlformats.org/drawingml/2006/main" name="Sección Morada">
  <a:themeElements>
    <a:clrScheme name="UCI">
      <a:dk1>
        <a:srgbClr val="000000"/>
      </a:dk1>
      <a:lt1>
        <a:srgbClr val="FFFFFF"/>
      </a:lt1>
      <a:dk2>
        <a:srgbClr val="515354"/>
      </a:dk2>
      <a:lt2>
        <a:srgbClr val="E7E6E6"/>
      </a:lt2>
      <a:accent1>
        <a:srgbClr val="6BAE45"/>
      </a:accent1>
      <a:accent2>
        <a:srgbClr val="4179BB"/>
      </a:accent2>
      <a:accent3>
        <a:srgbClr val="A1A0A0"/>
      </a:accent3>
      <a:accent4>
        <a:srgbClr val="EE9120"/>
      </a:accent4>
      <a:accent5>
        <a:srgbClr val="9C247B"/>
      </a:accent5>
      <a:accent6>
        <a:srgbClr val="CE2041"/>
      </a:accent6>
      <a:hlink>
        <a:srgbClr val="305B8F"/>
      </a:hlink>
      <a:folHlink>
        <a:srgbClr val="80072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niversidad para la Cooperación Internacional" id="{CF74F77C-62B1-A245-808C-BBABED72D156}" vid="{27935772-539B-0F4E-AD6B-25A4EB94CA29}"/>
    </a:ext>
  </a:extLst>
</a:theme>
</file>

<file path=ppt/theme/theme4.xml><?xml version="1.0" encoding="utf-8"?>
<a:theme xmlns:a="http://schemas.openxmlformats.org/drawingml/2006/main" name="Sección Rojo Viv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niversidad para la Cooperación Internacional" id="{CF74F77C-62B1-A245-808C-BBABED72D156}" vid="{03B892B2-1885-4C4A-AE08-7D7466B7CFC7}"/>
    </a:ext>
  </a:extLst>
</a:theme>
</file>

<file path=ppt/theme/theme5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UCI">
    <a:dk1>
      <a:srgbClr val="000000"/>
    </a:dk1>
    <a:lt1>
      <a:srgbClr val="FFFFFF"/>
    </a:lt1>
    <a:dk2>
      <a:srgbClr val="515354"/>
    </a:dk2>
    <a:lt2>
      <a:srgbClr val="E7E6E6"/>
    </a:lt2>
    <a:accent1>
      <a:srgbClr val="6BAE45"/>
    </a:accent1>
    <a:accent2>
      <a:srgbClr val="4179BB"/>
    </a:accent2>
    <a:accent3>
      <a:srgbClr val="A1A0A0"/>
    </a:accent3>
    <a:accent4>
      <a:srgbClr val="EE9120"/>
    </a:accent4>
    <a:accent5>
      <a:srgbClr val="9C247B"/>
    </a:accent5>
    <a:accent6>
      <a:srgbClr val="CE2041"/>
    </a:accent6>
    <a:hlink>
      <a:srgbClr val="305B8F"/>
    </a:hlink>
    <a:folHlink>
      <a:srgbClr val="80072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Principal Verde</Template>
  <TotalTime>3041</TotalTime>
  <Words>1514</Words>
  <Application>Microsoft Office PowerPoint</Application>
  <PresentationFormat>Panorámica</PresentationFormat>
  <Paragraphs>301</Paragraphs>
  <Slides>44</Slides>
  <Notes>24</Notes>
  <HiddenSlides>0</HiddenSlides>
  <MMClips>0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5</vt:i4>
      </vt:variant>
      <vt:variant>
        <vt:lpstr>Títulos de diapositiva</vt:lpstr>
      </vt:variant>
      <vt:variant>
        <vt:i4>44</vt:i4>
      </vt:variant>
    </vt:vector>
  </HeadingPairs>
  <TitlesOfParts>
    <vt:vector size="60" baseType="lpstr">
      <vt:lpstr>Abadi Extra Light</vt:lpstr>
      <vt:lpstr>Aharoni</vt:lpstr>
      <vt:lpstr>Architects Daughter</vt:lpstr>
      <vt:lpstr>Arial</vt:lpstr>
      <vt:lpstr>Barlow</vt:lpstr>
      <vt:lpstr>Barlow Medium</vt:lpstr>
      <vt:lpstr>Barlow SemiBold</vt:lpstr>
      <vt:lpstr>Calibri</vt:lpstr>
      <vt:lpstr>Open Sans</vt:lpstr>
      <vt:lpstr>Roboto</vt:lpstr>
      <vt:lpstr>Times New Roman</vt:lpstr>
      <vt:lpstr>Principal Azul</vt:lpstr>
      <vt:lpstr>Sección Anaranajada</vt:lpstr>
      <vt:lpstr>Sección Morada</vt:lpstr>
      <vt:lpstr>Sección Rojo Vivo</vt:lpstr>
      <vt:lpstr>Tema de Office</vt:lpstr>
      <vt:lpstr>Áreas de conocimiento para la AP II metodologías ágiles y preparación para la certificación Scrum Master  - Semana 4</vt:lpstr>
      <vt:lpstr>Índice</vt:lpstr>
      <vt:lpstr>¿Qué esperamos?</vt:lpstr>
      <vt:lpstr>Historia de la agilidad</vt:lpstr>
      <vt:lpstr>4 Ciclos de vida de proyectos:</vt:lpstr>
      <vt:lpstr>Ágil es: </vt:lpstr>
      <vt:lpstr>Ágil esta compuesto de una serie de marcos de trabajo</vt:lpstr>
      <vt:lpstr>Ágil se trata también de reforzar que la realidad es muy diferente a lo planeado</vt:lpstr>
      <vt:lpstr>En un ciclo predictivo de proyectos:</vt:lpstr>
      <vt:lpstr>Ejemplo de utilizar en desarrollo de software un ciclo predictivo: </vt:lpstr>
      <vt:lpstr>¿Porqué sucede esto?</vt:lpstr>
      <vt:lpstr>¿Cómo cambia las cosas en la agilidad?</vt:lpstr>
      <vt:lpstr>Logros en la agilidad</vt:lpstr>
      <vt:lpstr>Cambio de predictivo a Adaptable (Ágil)</vt:lpstr>
      <vt:lpstr>Presentación de PowerPoint</vt:lpstr>
      <vt:lpstr>Presentación de PowerPoint</vt:lpstr>
      <vt:lpstr>Presentación de PowerPoint</vt:lpstr>
      <vt:lpstr>Principios de la Agilidad</vt:lpstr>
      <vt:lpstr>El Marco trabajo Cynefin</vt:lpstr>
      <vt:lpstr>¿Dónde funciona Agilidad?</vt:lpstr>
      <vt:lpstr>Presentación de PowerPoint</vt:lpstr>
      <vt:lpstr>Mitos y realidades relacionados con procesos ágiles</vt:lpstr>
      <vt:lpstr>Presentación de PowerPoint</vt:lpstr>
      <vt:lpstr>Arquitectura organizacional</vt:lpstr>
      <vt:lpstr>Arquitectura Operacional – Cambio importante en la arquitectura es el liderazgo servicial</vt:lpstr>
      <vt:lpstr>CARÁCTERÍSTICAS DE LAS ORGANIZACIONES ÁGILES </vt:lpstr>
      <vt:lpstr>Arquitectura Operacional tradicional</vt:lpstr>
      <vt:lpstr>Arquitectura organizacional Ágil Ejemplo Banco Privado</vt:lpstr>
      <vt:lpstr>Liderazgo Ágil</vt:lpstr>
      <vt:lpstr>Evolución del Liderazgo</vt:lpstr>
      <vt:lpstr>Mindset que debo Desarrollar en un Entorno Ágil</vt:lpstr>
      <vt:lpstr>Marcos de trabajo Ágiles</vt:lpstr>
      <vt:lpstr>Diferentes Marcos de trabajo dentro de la filosofía de la agilidad</vt:lpstr>
      <vt:lpstr>Presentación de PowerPoint</vt:lpstr>
      <vt:lpstr>Ya que hemos comprendido la agilidad, veamos un marco de trabajo ¨SCRUM¨</vt:lpstr>
      <vt:lpstr>Scrum.org</vt:lpstr>
      <vt:lpstr>¿Qué es Scrum?</vt:lpstr>
      <vt:lpstr>Pilares de scrum</vt:lpstr>
      <vt:lpstr>Valores de Scrum</vt:lpstr>
      <vt:lpstr>¿Cómo es el proceso de Scrum?</vt:lpstr>
      <vt:lpstr>Ventajas y Desventajas</vt:lpstr>
      <vt:lpstr>Presentación de PowerPoint</vt:lpstr>
      <vt:lpstr>Presentación de PowerPoint</vt:lpstr>
      <vt:lpstr>Carlos Castro Torres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Plantilla de presentaciones</dc:title>
  <dc:creator>Microsoft Office User</dc:creator>
  <cp:lastModifiedBy>Carlos  Castro Torres</cp:lastModifiedBy>
  <cp:revision>35</cp:revision>
  <cp:lastPrinted>2018-06-20T11:59:15Z</cp:lastPrinted>
  <dcterms:created xsi:type="dcterms:W3CDTF">2018-06-20T21:30:45Z</dcterms:created>
  <dcterms:modified xsi:type="dcterms:W3CDTF">2023-01-16T04:15:00Z</dcterms:modified>
</cp:coreProperties>
</file>