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43"/>
  </p:notesMasterIdLst>
  <p:sldIdLst>
    <p:sldId id="256" r:id="rId3"/>
    <p:sldId id="1368" r:id="rId4"/>
    <p:sldId id="354" r:id="rId5"/>
    <p:sldId id="367" r:id="rId6"/>
    <p:sldId id="355" r:id="rId7"/>
    <p:sldId id="357" r:id="rId8"/>
    <p:sldId id="358" r:id="rId9"/>
    <p:sldId id="359" r:id="rId10"/>
    <p:sldId id="360" r:id="rId11"/>
    <p:sldId id="361" r:id="rId12"/>
    <p:sldId id="362" r:id="rId13"/>
    <p:sldId id="363" r:id="rId14"/>
    <p:sldId id="364" r:id="rId15"/>
    <p:sldId id="365" r:id="rId16"/>
    <p:sldId id="1352" r:id="rId17"/>
    <p:sldId id="1358" r:id="rId18"/>
    <p:sldId id="1359" r:id="rId19"/>
    <p:sldId id="262" r:id="rId20"/>
    <p:sldId id="257" r:id="rId21"/>
    <p:sldId id="1360" r:id="rId22"/>
    <p:sldId id="282" r:id="rId23"/>
    <p:sldId id="370" r:id="rId24"/>
    <p:sldId id="371" r:id="rId25"/>
    <p:sldId id="372" r:id="rId26"/>
    <p:sldId id="373" r:id="rId27"/>
    <p:sldId id="374" r:id="rId28"/>
    <p:sldId id="375" r:id="rId29"/>
    <p:sldId id="1361" r:id="rId30"/>
    <p:sldId id="259" r:id="rId31"/>
    <p:sldId id="377" r:id="rId32"/>
    <p:sldId id="378" r:id="rId33"/>
    <p:sldId id="376" r:id="rId34"/>
    <p:sldId id="261" r:id="rId35"/>
    <p:sldId id="1353" r:id="rId36"/>
    <p:sldId id="1354" r:id="rId37"/>
    <p:sldId id="1355" r:id="rId38"/>
    <p:sldId id="1363" r:id="rId39"/>
    <p:sldId id="1356" r:id="rId40"/>
    <p:sldId id="1364" r:id="rId41"/>
    <p:sldId id="1365"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Arial Narrow" panose="020B0606020202030204" pitchFamily="34" charset="0"/>
      <p:regular r:id="rId48"/>
      <p:bold r:id="rId49"/>
      <p:italic r:id="rId50"/>
      <p:boldItalic r:id="rId51"/>
    </p:embeddedFont>
    <p:embeddedFont>
      <p:font typeface="Barlow SemiBold" panose="020B0604020202020204" charset="0"/>
      <p:regular r:id="rId52"/>
      <p:bold r:id="rId53"/>
      <p:italic r:id="rId54"/>
      <p:boldItalic r:id="rId55"/>
    </p:embeddedFont>
    <p:embeddedFont>
      <p:font typeface="Barlow"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1BAEEA-4311-4EB1-A253-57FA31FF1D25}">
  <a:tblStyle styleId="{AA1BAEEA-4311-4EB1-A253-57FA31FF1D2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194CF0A-F2EA-4975-A499-062FD090592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5" autoAdjust="0"/>
  </p:normalViewPr>
  <p:slideViewPr>
    <p:cSldViewPr snapToGrid="0">
      <p:cViewPr varScale="1">
        <p:scale>
          <a:sx n="42" d="100"/>
          <a:sy n="42" d="100"/>
        </p:scale>
        <p:origin x="912" y="42"/>
      </p:cViewPr>
      <p:guideLst>
        <p:guide orient="horz" pos="2160"/>
        <p:guide pos="3840"/>
      </p:guideLst>
    </p:cSldViewPr>
  </p:slideViewPr>
  <p:outlineViewPr>
    <p:cViewPr>
      <p:scale>
        <a:sx n="33" d="100"/>
        <a:sy n="33" d="100"/>
      </p:scale>
      <p:origin x="0" y="-5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4.xml.rels><?xml version="1.0" encoding="UTF-8" standalone="yes"?>
<Relationships xmlns="http://schemas.openxmlformats.org/package/2006/relationships"><Relationship Id="rId3" Type="http://schemas.openxmlformats.org/officeDocument/2006/relationships/hyperlink" Target="http://www.pgrweb.go.cr/scij/Busqueda/Normativa/Normas/nrm_texto_completo.aspx?param1=NRTC&amp;nValor1=1&amp;nValor2=82229" TargetMode="External"/><Relationship Id="rId2" Type="http://schemas.openxmlformats.org/officeDocument/2006/relationships/hyperlink" Target="http://www.pgrweb.go.cr/scij/Busqueda/Normativa/Normas/nrm_texto_completo.aspx?param1=NRTC&amp;nValor1=1&amp;nValor2=82446&amp;nValor3=105402&amp;strTipM=TC" TargetMode="External"/><Relationship Id="rId1" Type="http://schemas.openxmlformats.org/officeDocument/2006/relationships/hyperlink" Target="http://www.pgrweb.go.cr/scij/Busqueda/Normativa/Normas/nrm_texto_completo.aspx?nValor1=1&amp;nValor2=82231" TargetMode="External"/><Relationship Id="rId4" Type="http://schemas.openxmlformats.org/officeDocument/2006/relationships/hyperlink" Target="http://www.pgrweb.go.cr/scij/Busqueda/Normativa/Normas/nrm_texto_completo.aspx?param1=NRTC&amp;nValor1=1&amp;nValor2=82230&amp;nValor3=105169&amp;strTipM=TC" TargetMode="External"/></Relationships>
</file>

<file path=ppt/diagrams/_rels/drawing14.xml.rels><?xml version="1.0" encoding="UTF-8" standalone="yes"?>
<Relationships xmlns="http://schemas.openxmlformats.org/package/2006/relationships"><Relationship Id="rId3" Type="http://schemas.openxmlformats.org/officeDocument/2006/relationships/hyperlink" Target="http://www.pgrweb.go.cr/scij/Busqueda/Normativa/Normas/nrm_texto_completo.aspx?param1=NRTC&amp;nValor1=1&amp;nValor2=82229" TargetMode="External"/><Relationship Id="rId2" Type="http://schemas.openxmlformats.org/officeDocument/2006/relationships/hyperlink" Target="http://www.pgrweb.go.cr/scij/Busqueda/Normativa/Normas/nrm_texto_completo.aspx?param1=NRTC&amp;nValor1=1&amp;nValor2=82446&amp;nValor3=105402&amp;strTipM=TC" TargetMode="External"/><Relationship Id="rId1" Type="http://schemas.openxmlformats.org/officeDocument/2006/relationships/hyperlink" Target="http://www.pgrweb.go.cr/scij/Busqueda/Normativa/Normas/nrm_texto_completo.aspx?nValor1=1&amp;nValor2=82231" TargetMode="External"/><Relationship Id="rId4" Type="http://schemas.openxmlformats.org/officeDocument/2006/relationships/hyperlink" Target="http://www.pgrweb.go.cr/scij/Busqueda/Normativa/Normas/nrm_texto_completo.aspx?param1=NRTC&amp;nValor1=1&amp;nValor2=82230&amp;nValor3=105169&amp;strTipM=TC" TargetMode="Externa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C4B46-FD04-44E1-B28D-8E907B276F1A}"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s-MX"/>
        </a:p>
      </dgm:t>
    </dgm:pt>
    <dgm:pt modelId="{1EA3AD07-876E-492B-A45A-FA5FD44A3672}">
      <dgm:prSet/>
      <dgm:spPr/>
      <dgm:t>
        <a:bodyPr/>
        <a:lstStyle/>
        <a:p>
          <a:pPr rtl="0"/>
          <a:r>
            <a:rPr lang="es-MX" dirty="0"/>
            <a:t>Características:</a:t>
          </a:r>
        </a:p>
      </dgm:t>
    </dgm:pt>
    <dgm:pt modelId="{6A4A8DD7-9FBF-43A5-B4BA-2C8AF13D396E}" type="parTrans" cxnId="{CEFC73F7-730F-420D-9F00-FA8C85502FC6}">
      <dgm:prSet/>
      <dgm:spPr/>
      <dgm:t>
        <a:bodyPr/>
        <a:lstStyle/>
        <a:p>
          <a:endParaRPr lang="es-MX"/>
        </a:p>
      </dgm:t>
    </dgm:pt>
    <dgm:pt modelId="{C41886FB-1F9F-47F7-969E-1DD42183D087}" type="sibTrans" cxnId="{CEFC73F7-730F-420D-9F00-FA8C85502FC6}">
      <dgm:prSet/>
      <dgm:spPr/>
      <dgm:t>
        <a:bodyPr/>
        <a:lstStyle/>
        <a:p>
          <a:endParaRPr lang="es-MX"/>
        </a:p>
      </dgm:t>
    </dgm:pt>
    <dgm:pt modelId="{737FA709-3183-4CB0-98EC-ABBB8D0263A2}">
      <dgm:prSet/>
      <dgm:spPr/>
      <dgm:t>
        <a:bodyPr/>
        <a:lstStyle/>
        <a:p>
          <a:pPr rtl="0"/>
          <a:r>
            <a:rPr lang="es-MX" dirty="0"/>
            <a:t>Familia compuesta por cuatro miembros.</a:t>
          </a:r>
        </a:p>
      </dgm:t>
    </dgm:pt>
    <dgm:pt modelId="{7ADAD3DD-722E-4178-88D5-97FB57A0D1E8}" type="parTrans" cxnId="{43E608F5-25A5-4D81-A59F-9B73FC644689}">
      <dgm:prSet/>
      <dgm:spPr/>
      <dgm:t>
        <a:bodyPr/>
        <a:lstStyle/>
        <a:p>
          <a:endParaRPr lang="es-MX"/>
        </a:p>
      </dgm:t>
    </dgm:pt>
    <dgm:pt modelId="{E92DDC16-746E-4A12-BA55-C21EE2A6DB58}" type="sibTrans" cxnId="{43E608F5-25A5-4D81-A59F-9B73FC644689}">
      <dgm:prSet/>
      <dgm:spPr/>
      <dgm:t>
        <a:bodyPr/>
        <a:lstStyle/>
        <a:p>
          <a:endParaRPr lang="es-MX"/>
        </a:p>
      </dgm:t>
    </dgm:pt>
    <dgm:pt modelId="{B349E17D-A5C0-4999-8A62-2C3212A83FA3}">
      <dgm:prSet/>
      <dgm:spPr/>
      <dgm:t>
        <a:bodyPr/>
        <a:lstStyle/>
        <a:p>
          <a:pPr rtl="0"/>
          <a:r>
            <a:rPr lang="es-MX" dirty="0"/>
            <a:t>El padre de familia labora como cajero de supermercado, la esposa es ama de casa, la cual cuida a sus dos hijos de edades de 13 años (colegial) y 10 años (escolar).</a:t>
          </a:r>
        </a:p>
      </dgm:t>
    </dgm:pt>
    <dgm:pt modelId="{A8595D7C-6370-45A9-8844-1E41479F1164}" type="parTrans" cxnId="{045CC252-C762-430D-80E0-0902AE4FA127}">
      <dgm:prSet/>
      <dgm:spPr/>
      <dgm:t>
        <a:bodyPr/>
        <a:lstStyle/>
        <a:p>
          <a:endParaRPr lang="es-MX"/>
        </a:p>
      </dgm:t>
    </dgm:pt>
    <dgm:pt modelId="{F1B7F309-EF6B-484C-B372-6C13644914CF}" type="sibTrans" cxnId="{045CC252-C762-430D-80E0-0902AE4FA127}">
      <dgm:prSet/>
      <dgm:spPr/>
      <dgm:t>
        <a:bodyPr/>
        <a:lstStyle/>
        <a:p>
          <a:endParaRPr lang="es-MX"/>
        </a:p>
      </dgm:t>
    </dgm:pt>
    <dgm:pt modelId="{B5E12D4A-5660-4530-AEAE-0F3DC83765A9}">
      <dgm:prSet/>
      <dgm:spPr/>
      <dgm:t>
        <a:bodyPr/>
        <a:lstStyle/>
        <a:p>
          <a:pPr rtl="0"/>
          <a:r>
            <a:rPr lang="es-MX" dirty="0"/>
            <a:t>Construcción de casa financiada con un bono de vivienda y con un crédito hipotecario por la suma de ¢13.987.000 cuyo saldo es de ¢11.135.000 con tasa de interés de 9,16% anual y cuota mensual de ¢84.997. </a:t>
          </a:r>
        </a:p>
      </dgm:t>
    </dgm:pt>
    <dgm:pt modelId="{DF76E1CD-78A6-4968-A197-72C91DEA0C3F}" type="parTrans" cxnId="{49DAFCA2-213F-439B-93A4-C6A19C2AF0B6}">
      <dgm:prSet/>
      <dgm:spPr/>
      <dgm:t>
        <a:bodyPr/>
        <a:lstStyle/>
        <a:p>
          <a:endParaRPr lang="es-MX"/>
        </a:p>
      </dgm:t>
    </dgm:pt>
    <dgm:pt modelId="{21B18CD9-15FC-4FA2-B60F-2971C5510541}" type="sibTrans" cxnId="{49DAFCA2-213F-439B-93A4-C6A19C2AF0B6}">
      <dgm:prSet/>
      <dgm:spPr/>
      <dgm:t>
        <a:bodyPr/>
        <a:lstStyle/>
        <a:p>
          <a:endParaRPr lang="es-MX"/>
        </a:p>
      </dgm:t>
    </dgm:pt>
    <dgm:pt modelId="{976DE2BA-2082-48FB-A190-10215E27EBAF}">
      <dgm:prSet/>
      <dgm:spPr/>
      <dgm:t>
        <a:bodyPr/>
        <a:lstStyle/>
        <a:p>
          <a:pPr rtl="0"/>
          <a:r>
            <a:rPr lang="es-MX" dirty="0"/>
            <a:t>Los ingresos totales familiares son de ¢412.000 mensuales, que es el salario del padre, lo cual ubica a esta familia en los deciles más  bajos de ingresos (2 y 3). </a:t>
          </a:r>
        </a:p>
      </dgm:t>
    </dgm:pt>
    <dgm:pt modelId="{60E7C052-263A-467F-8B92-5B73B7B35F18}" type="parTrans" cxnId="{87AC67FA-145F-44F2-8598-326429CECA1A}">
      <dgm:prSet/>
      <dgm:spPr/>
      <dgm:t>
        <a:bodyPr/>
        <a:lstStyle/>
        <a:p>
          <a:endParaRPr lang="es-CR"/>
        </a:p>
      </dgm:t>
    </dgm:pt>
    <dgm:pt modelId="{DD1B11C5-45CF-45A1-B825-2A2ED329F7D3}" type="sibTrans" cxnId="{87AC67FA-145F-44F2-8598-326429CECA1A}">
      <dgm:prSet/>
      <dgm:spPr/>
      <dgm:t>
        <a:bodyPr/>
        <a:lstStyle/>
        <a:p>
          <a:endParaRPr lang="es-CR"/>
        </a:p>
      </dgm:t>
    </dgm:pt>
    <dgm:pt modelId="{9E68DDEB-C709-40FD-AF84-5C3046DB91CF}">
      <dgm:prSet/>
      <dgm:spPr/>
      <dgm:t>
        <a:bodyPr/>
        <a:lstStyle/>
        <a:p>
          <a:pPr rtl="0"/>
          <a:endParaRPr lang="es-MX" dirty="0"/>
        </a:p>
      </dgm:t>
    </dgm:pt>
    <dgm:pt modelId="{7A023492-6223-45FF-9B77-9913AE775990}" type="parTrans" cxnId="{0257A22E-7387-4431-838F-5B253D0DB5A2}">
      <dgm:prSet/>
      <dgm:spPr/>
      <dgm:t>
        <a:bodyPr/>
        <a:lstStyle/>
        <a:p>
          <a:endParaRPr lang="es-CR"/>
        </a:p>
      </dgm:t>
    </dgm:pt>
    <dgm:pt modelId="{497A6876-D759-418A-A78D-BA3CAFA2115C}" type="sibTrans" cxnId="{0257A22E-7387-4431-838F-5B253D0DB5A2}">
      <dgm:prSet/>
      <dgm:spPr/>
      <dgm:t>
        <a:bodyPr/>
        <a:lstStyle/>
        <a:p>
          <a:endParaRPr lang="es-CR"/>
        </a:p>
      </dgm:t>
    </dgm:pt>
    <dgm:pt modelId="{DE73059A-50D8-4964-85BF-06867BFE9045}">
      <dgm:prSet/>
      <dgm:spPr/>
      <dgm:t>
        <a:bodyPr/>
        <a:lstStyle/>
        <a:p>
          <a:pPr rtl="0"/>
          <a:endParaRPr lang="es-MX" dirty="0"/>
        </a:p>
      </dgm:t>
    </dgm:pt>
    <dgm:pt modelId="{59E30C50-9F40-4E0B-A5DC-364DD8BBBE1A}" type="parTrans" cxnId="{63BBE059-67ED-489C-AECB-8E4BFA1F5BE7}">
      <dgm:prSet/>
      <dgm:spPr/>
      <dgm:t>
        <a:bodyPr/>
        <a:lstStyle/>
        <a:p>
          <a:endParaRPr lang="es-CR"/>
        </a:p>
      </dgm:t>
    </dgm:pt>
    <dgm:pt modelId="{03C5B2D6-AB6E-49AF-A7BC-CC59C9D076AB}" type="sibTrans" cxnId="{63BBE059-67ED-489C-AECB-8E4BFA1F5BE7}">
      <dgm:prSet/>
      <dgm:spPr/>
      <dgm:t>
        <a:bodyPr/>
        <a:lstStyle/>
        <a:p>
          <a:endParaRPr lang="es-CR"/>
        </a:p>
      </dgm:t>
    </dgm:pt>
    <dgm:pt modelId="{6AA13749-D2CA-4906-9CED-F085D5B8246C}">
      <dgm:prSet/>
      <dgm:spPr/>
      <dgm:t>
        <a:bodyPr/>
        <a:lstStyle/>
        <a:p>
          <a:pPr rtl="0"/>
          <a:endParaRPr lang="es-MX" dirty="0"/>
        </a:p>
      </dgm:t>
    </dgm:pt>
    <dgm:pt modelId="{8B34F7A9-2416-405C-85CD-B907376D0BBA}" type="parTrans" cxnId="{4CAF18CE-AB1A-4B28-82F9-B99CEF43F774}">
      <dgm:prSet/>
      <dgm:spPr/>
      <dgm:t>
        <a:bodyPr/>
        <a:lstStyle/>
        <a:p>
          <a:endParaRPr lang="es-CR"/>
        </a:p>
      </dgm:t>
    </dgm:pt>
    <dgm:pt modelId="{93F2A36E-C072-473F-B167-BFF3258F919F}" type="sibTrans" cxnId="{4CAF18CE-AB1A-4B28-82F9-B99CEF43F774}">
      <dgm:prSet/>
      <dgm:spPr/>
      <dgm:t>
        <a:bodyPr/>
        <a:lstStyle/>
        <a:p>
          <a:endParaRPr lang="es-CR"/>
        </a:p>
      </dgm:t>
    </dgm:pt>
    <dgm:pt modelId="{B1CD253A-3616-4421-BD96-BE7238745133}" type="pres">
      <dgm:prSet presAssocID="{E09C4B46-FD04-44E1-B28D-8E907B276F1A}" presName="linear" presStyleCnt="0">
        <dgm:presLayoutVars>
          <dgm:animLvl val="lvl"/>
          <dgm:resizeHandles val="exact"/>
        </dgm:presLayoutVars>
      </dgm:prSet>
      <dgm:spPr/>
      <dgm:t>
        <a:bodyPr/>
        <a:lstStyle/>
        <a:p>
          <a:endParaRPr lang="es-ES"/>
        </a:p>
      </dgm:t>
    </dgm:pt>
    <dgm:pt modelId="{81992169-6A5B-467C-9AB6-80E2D387C60E}" type="pres">
      <dgm:prSet presAssocID="{1EA3AD07-876E-492B-A45A-FA5FD44A3672}" presName="parentText" presStyleLbl="node1" presStyleIdx="0" presStyleCnt="1">
        <dgm:presLayoutVars>
          <dgm:chMax val="0"/>
          <dgm:bulletEnabled val="1"/>
        </dgm:presLayoutVars>
      </dgm:prSet>
      <dgm:spPr/>
      <dgm:t>
        <a:bodyPr/>
        <a:lstStyle/>
        <a:p>
          <a:endParaRPr lang="es-ES"/>
        </a:p>
      </dgm:t>
    </dgm:pt>
    <dgm:pt modelId="{1A666FA0-CFF5-489C-BF44-74B32B7A8BCF}" type="pres">
      <dgm:prSet presAssocID="{1EA3AD07-876E-492B-A45A-FA5FD44A3672}" presName="childText" presStyleLbl="revTx" presStyleIdx="0" presStyleCnt="1">
        <dgm:presLayoutVars>
          <dgm:bulletEnabled val="1"/>
        </dgm:presLayoutVars>
      </dgm:prSet>
      <dgm:spPr/>
      <dgm:t>
        <a:bodyPr/>
        <a:lstStyle/>
        <a:p>
          <a:endParaRPr lang="es-ES"/>
        </a:p>
      </dgm:t>
    </dgm:pt>
  </dgm:ptLst>
  <dgm:cxnLst>
    <dgm:cxn modelId="{AB587D99-D7B2-4DFF-AA68-E17B417AECBC}" type="presOf" srcId="{DE73059A-50D8-4964-85BF-06867BFE9045}" destId="{1A666FA0-CFF5-489C-BF44-74B32B7A8BCF}" srcOrd="0" destOrd="3" presId="urn:microsoft.com/office/officeart/2005/8/layout/vList2"/>
    <dgm:cxn modelId="{DD5D3F6D-5968-424A-A00E-525DBD152AAB}" type="presOf" srcId="{B349E17D-A5C0-4999-8A62-2C3212A83FA3}" destId="{1A666FA0-CFF5-489C-BF44-74B32B7A8BCF}" srcOrd="0" destOrd="2" presId="urn:microsoft.com/office/officeart/2005/8/layout/vList2"/>
    <dgm:cxn modelId="{0257A22E-7387-4431-838F-5B253D0DB5A2}" srcId="{1EA3AD07-876E-492B-A45A-FA5FD44A3672}" destId="{9E68DDEB-C709-40FD-AF84-5C3046DB91CF}" srcOrd="1" destOrd="0" parTransId="{7A023492-6223-45FF-9B77-9913AE775990}" sibTransId="{497A6876-D759-418A-A78D-BA3CAFA2115C}"/>
    <dgm:cxn modelId="{1F29BBD3-65C4-47F5-B024-C0A8AD8C4831}" type="presOf" srcId="{E09C4B46-FD04-44E1-B28D-8E907B276F1A}" destId="{B1CD253A-3616-4421-BD96-BE7238745133}" srcOrd="0" destOrd="0" presId="urn:microsoft.com/office/officeart/2005/8/layout/vList2"/>
    <dgm:cxn modelId="{43E608F5-25A5-4D81-A59F-9B73FC644689}" srcId="{1EA3AD07-876E-492B-A45A-FA5FD44A3672}" destId="{737FA709-3183-4CB0-98EC-ABBB8D0263A2}" srcOrd="0" destOrd="0" parTransId="{7ADAD3DD-722E-4178-88D5-97FB57A0D1E8}" sibTransId="{E92DDC16-746E-4A12-BA55-C21EE2A6DB58}"/>
    <dgm:cxn modelId="{8083318A-5CD9-4B80-895D-CB471E10DE8F}" type="presOf" srcId="{976DE2BA-2082-48FB-A190-10215E27EBAF}" destId="{1A666FA0-CFF5-489C-BF44-74B32B7A8BCF}" srcOrd="0" destOrd="6" presId="urn:microsoft.com/office/officeart/2005/8/layout/vList2"/>
    <dgm:cxn modelId="{83BBD306-885C-436A-9CED-5086F2DA9903}" type="presOf" srcId="{737FA709-3183-4CB0-98EC-ABBB8D0263A2}" destId="{1A666FA0-CFF5-489C-BF44-74B32B7A8BCF}" srcOrd="0" destOrd="0" presId="urn:microsoft.com/office/officeart/2005/8/layout/vList2"/>
    <dgm:cxn modelId="{B08FCD67-8670-44DB-9763-2D781418255A}" type="presOf" srcId="{6AA13749-D2CA-4906-9CED-F085D5B8246C}" destId="{1A666FA0-CFF5-489C-BF44-74B32B7A8BCF}" srcOrd="0" destOrd="5" presId="urn:microsoft.com/office/officeart/2005/8/layout/vList2"/>
    <dgm:cxn modelId="{49EB8134-1DC1-48BD-87C6-85FF3571C04E}" type="presOf" srcId="{B5E12D4A-5660-4530-AEAE-0F3DC83765A9}" destId="{1A666FA0-CFF5-489C-BF44-74B32B7A8BCF}" srcOrd="0" destOrd="4" presId="urn:microsoft.com/office/officeart/2005/8/layout/vList2"/>
    <dgm:cxn modelId="{CEFC73F7-730F-420D-9F00-FA8C85502FC6}" srcId="{E09C4B46-FD04-44E1-B28D-8E907B276F1A}" destId="{1EA3AD07-876E-492B-A45A-FA5FD44A3672}" srcOrd="0" destOrd="0" parTransId="{6A4A8DD7-9FBF-43A5-B4BA-2C8AF13D396E}" sibTransId="{C41886FB-1F9F-47F7-969E-1DD42183D087}"/>
    <dgm:cxn modelId="{455F6232-4E1B-4D16-8863-D899A67B1C97}" type="presOf" srcId="{1EA3AD07-876E-492B-A45A-FA5FD44A3672}" destId="{81992169-6A5B-467C-9AB6-80E2D387C60E}" srcOrd="0" destOrd="0" presId="urn:microsoft.com/office/officeart/2005/8/layout/vList2"/>
    <dgm:cxn modelId="{63BBE059-67ED-489C-AECB-8E4BFA1F5BE7}" srcId="{1EA3AD07-876E-492B-A45A-FA5FD44A3672}" destId="{DE73059A-50D8-4964-85BF-06867BFE9045}" srcOrd="3" destOrd="0" parTransId="{59E30C50-9F40-4E0B-A5DC-364DD8BBBE1A}" sibTransId="{03C5B2D6-AB6E-49AF-A7BC-CC59C9D076AB}"/>
    <dgm:cxn modelId="{045CC252-C762-430D-80E0-0902AE4FA127}" srcId="{1EA3AD07-876E-492B-A45A-FA5FD44A3672}" destId="{B349E17D-A5C0-4999-8A62-2C3212A83FA3}" srcOrd="2" destOrd="0" parTransId="{A8595D7C-6370-45A9-8844-1E41479F1164}" sibTransId="{F1B7F309-EF6B-484C-B372-6C13644914CF}"/>
    <dgm:cxn modelId="{49DAFCA2-213F-439B-93A4-C6A19C2AF0B6}" srcId="{1EA3AD07-876E-492B-A45A-FA5FD44A3672}" destId="{B5E12D4A-5660-4530-AEAE-0F3DC83765A9}" srcOrd="4" destOrd="0" parTransId="{DF76E1CD-78A6-4968-A197-72C91DEA0C3F}" sibTransId="{21B18CD9-15FC-4FA2-B60F-2971C5510541}"/>
    <dgm:cxn modelId="{B18491B3-DA70-42ED-BC07-3FFE6B682ACE}" type="presOf" srcId="{9E68DDEB-C709-40FD-AF84-5C3046DB91CF}" destId="{1A666FA0-CFF5-489C-BF44-74B32B7A8BCF}" srcOrd="0" destOrd="1" presId="urn:microsoft.com/office/officeart/2005/8/layout/vList2"/>
    <dgm:cxn modelId="{4CAF18CE-AB1A-4B28-82F9-B99CEF43F774}" srcId="{1EA3AD07-876E-492B-A45A-FA5FD44A3672}" destId="{6AA13749-D2CA-4906-9CED-F085D5B8246C}" srcOrd="5" destOrd="0" parTransId="{8B34F7A9-2416-405C-85CD-B907376D0BBA}" sibTransId="{93F2A36E-C072-473F-B167-BFF3258F919F}"/>
    <dgm:cxn modelId="{87AC67FA-145F-44F2-8598-326429CECA1A}" srcId="{1EA3AD07-876E-492B-A45A-FA5FD44A3672}" destId="{976DE2BA-2082-48FB-A190-10215E27EBAF}" srcOrd="6" destOrd="0" parTransId="{60E7C052-263A-467F-8B92-5B73B7B35F18}" sibTransId="{DD1B11C5-45CF-45A1-B825-2A2ED329F7D3}"/>
    <dgm:cxn modelId="{5B3B9DE9-E250-4A90-B661-ABAD72E86B36}" type="presParOf" srcId="{B1CD253A-3616-4421-BD96-BE7238745133}" destId="{81992169-6A5B-467C-9AB6-80E2D387C60E}" srcOrd="0" destOrd="0" presId="urn:microsoft.com/office/officeart/2005/8/layout/vList2"/>
    <dgm:cxn modelId="{9B05C92B-890A-4F47-A0AE-35D1D48ADFF2}" type="presParOf" srcId="{B1CD253A-3616-4421-BD96-BE7238745133}" destId="{1A666FA0-CFF5-489C-BF44-74B32B7A8B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294A2E-D435-4706-A120-C215222D799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CR"/>
        </a:p>
      </dgm:t>
    </dgm:pt>
    <dgm:pt modelId="{2981275E-26F7-44B4-8522-95F141CB3DC1}">
      <dgm:prSet/>
      <dgm:spPr/>
      <dgm:t>
        <a:bodyPr/>
        <a:lstStyle/>
        <a:p>
          <a:pPr rtl="0"/>
          <a:r>
            <a:rPr lang="es-ES" b="1" dirty="0"/>
            <a:t>Ingresos:</a:t>
          </a:r>
        </a:p>
        <a:p>
          <a:pPr rtl="0"/>
          <a:endParaRPr lang="es-CR" b="1" dirty="0"/>
        </a:p>
      </dgm:t>
    </dgm:pt>
    <dgm:pt modelId="{2156ACC6-E38D-41DB-889F-FA83EC262F2D}" type="sibTrans" cxnId="{15741A7B-0EB2-493D-B157-9329CCACA426}">
      <dgm:prSet/>
      <dgm:spPr/>
      <dgm:t>
        <a:bodyPr/>
        <a:lstStyle/>
        <a:p>
          <a:endParaRPr lang="es-CR"/>
        </a:p>
      </dgm:t>
    </dgm:pt>
    <dgm:pt modelId="{477C20C4-52E2-4CDF-B9D7-67AAF38E76EA}" type="parTrans" cxnId="{15741A7B-0EB2-493D-B157-9329CCACA426}">
      <dgm:prSet/>
      <dgm:spPr/>
      <dgm:t>
        <a:bodyPr/>
        <a:lstStyle/>
        <a:p>
          <a:endParaRPr lang="es-CR"/>
        </a:p>
      </dgm:t>
    </dgm:pt>
    <dgm:pt modelId="{9586585A-39E8-44D4-8E58-22E15E2E3B63}">
      <dgm:prSet/>
      <dgm:spPr/>
      <dgm:t>
        <a:bodyPr/>
        <a:lstStyle/>
        <a:p>
          <a:pPr rtl="0"/>
          <a:r>
            <a:rPr lang="es-CR" b="1" dirty="0"/>
            <a:t>Gasto y Deuda:</a:t>
          </a:r>
        </a:p>
        <a:p>
          <a:pPr rtl="0"/>
          <a:endParaRPr lang="es-CR" b="1" dirty="0"/>
        </a:p>
      </dgm:t>
    </dgm:pt>
    <dgm:pt modelId="{047F863F-1845-45A1-BDA0-DA9AB0A116C3}" type="parTrans" cxnId="{961FB605-0943-42C9-AF39-664D024501A4}">
      <dgm:prSet/>
      <dgm:spPr/>
      <dgm:t>
        <a:bodyPr/>
        <a:lstStyle/>
        <a:p>
          <a:endParaRPr lang="es-CR"/>
        </a:p>
      </dgm:t>
    </dgm:pt>
    <dgm:pt modelId="{DD1C93FE-1FC9-415A-B14B-56A63BAE80DB}" type="sibTrans" cxnId="{961FB605-0943-42C9-AF39-664D024501A4}">
      <dgm:prSet/>
      <dgm:spPr/>
      <dgm:t>
        <a:bodyPr/>
        <a:lstStyle/>
        <a:p>
          <a:endParaRPr lang="es-CR"/>
        </a:p>
      </dgm:t>
    </dgm:pt>
    <dgm:pt modelId="{DB1EA0BF-29D6-4413-AD4D-2D8E05C9A283}">
      <dgm:prSet/>
      <dgm:spPr/>
      <dgm:t>
        <a:bodyPr/>
        <a:lstStyle/>
        <a:p>
          <a:pPr rtl="0"/>
          <a:r>
            <a:rPr lang="es-CR" dirty="0"/>
            <a:t>Regímenes de Pensiones con cargo al PN (Ley 9388 del 13/09/2016</a:t>
          </a:r>
          <a:r>
            <a:rPr lang="es-ES" dirty="0"/>
            <a:t>) y otras leyes de contención del gasto en pensiones.</a:t>
          </a:r>
          <a:endParaRPr lang="es-CR" dirty="0"/>
        </a:p>
      </dgm:t>
    </dgm:pt>
    <dgm:pt modelId="{171AD52C-FADE-418B-9A12-DB39F01B8A1B}" type="parTrans" cxnId="{D7AE2263-DEAF-411F-8359-06364188E514}">
      <dgm:prSet/>
      <dgm:spPr/>
      <dgm:t>
        <a:bodyPr/>
        <a:lstStyle/>
        <a:p>
          <a:endParaRPr lang="es-CR"/>
        </a:p>
      </dgm:t>
    </dgm:pt>
    <dgm:pt modelId="{C34D87D9-4E96-4499-AB15-6A3878ED8F25}" type="sibTrans" cxnId="{D7AE2263-DEAF-411F-8359-06364188E514}">
      <dgm:prSet/>
      <dgm:spPr/>
      <dgm:t>
        <a:bodyPr/>
        <a:lstStyle/>
        <a:p>
          <a:endParaRPr lang="es-CR"/>
        </a:p>
      </dgm:t>
    </dgm:pt>
    <dgm:pt modelId="{9A3AB51C-4F06-4149-B835-4B3E9B56AA58}">
      <dgm:prSet/>
      <dgm:spPr/>
      <dgm:t>
        <a:bodyPr/>
        <a:lstStyle/>
        <a:p>
          <a:pPr rtl="0"/>
          <a:r>
            <a:rPr lang="es-CR" dirty="0"/>
            <a:t>Lucha contra Fraude (Ley 9416 de 20/12/2016)</a:t>
          </a:r>
        </a:p>
      </dgm:t>
    </dgm:pt>
    <dgm:pt modelId="{900ADA91-D8F9-4B3B-8AC2-3B17439EAF5F}" type="parTrans" cxnId="{FE1139AB-28BD-4463-BF8C-9DB9BA8FCC56}">
      <dgm:prSet/>
      <dgm:spPr/>
      <dgm:t>
        <a:bodyPr/>
        <a:lstStyle/>
        <a:p>
          <a:endParaRPr lang="es-CR"/>
        </a:p>
      </dgm:t>
    </dgm:pt>
    <dgm:pt modelId="{FB5B99EE-C610-4FCE-92C3-1BD879214033}" type="sibTrans" cxnId="{FE1139AB-28BD-4463-BF8C-9DB9BA8FCC56}">
      <dgm:prSet/>
      <dgm:spPr/>
      <dgm:t>
        <a:bodyPr/>
        <a:lstStyle/>
        <a:p>
          <a:endParaRPr lang="es-CR"/>
        </a:p>
      </dgm:t>
    </dgm:pt>
    <dgm:pt modelId="{4D9B8410-E3D0-43A9-8997-2A3352C6DBDC}">
      <dgm:prSet/>
      <dgm:spPr/>
      <dgm:t>
        <a:bodyPr/>
        <a:lstStyle/>
        <a:p>
          <a:pPr rtl="0"/>
          <a:r>
            <a:rPr lang="es-CR" dirty="0"/>
            <a:t>Caja Única (Ley </a:t>
          </a:r>
          <a:r>
            <a:rPr lang="es-CR" dirty="0" err="1"/>
            <a:t>N°</a:t>
          </a:r>
          <a:r>
            <a:rPr lang="es-CR" dirty="0"/>
            <a:t> 9371 del 23/08/2016)</a:t>
          </a:r>
        </a:p>
      </dgm:t>
    </dgm:pt>
    <dgm:pt modelId="{F3084150-5C28-498F-B5FF-1FB8D04036DA}" type="parTrans" cxnId="{451D4E37-14B5-4A1D-A3A8-7F94B835C640}">
      <dgm:prSet/>
      <dgm:spPr/>
      <dgm:t>
        <a:bodyPr/>
        <a:lstStyle/>
        <a:p>
          <a:endParaRPr lang="es-CR"/>
        </a:p>
      </dgm:t>
    </dgm:pt>
    <dgm:pt modelId="{B7B05B09-C962-4137-9086-0F440F2CEC08}" type="sibTrans" cxnId="{451D4E37-14B5-4A1D-A3A8-7F94B835C640}">
      <dgm:prSet/>
      <dgm:spPr/>
      <dgm:t>
        <a:bodyPr/>
        <a:lstStyle/>
        <a:p>
          <a:endParaRPr lang="es-CR"/>
        </a:p>
      </dgm:t>
    </dgm:pt>
    <dgm:pt modelId="{9A48EFF8-592E-41D4-B68F-138BC68D5716}">
      <dgm:prSet/>
      <dgm:spPr/>
      <dgm:t>
        <a:bodyPr/>
        <a:lstStyle/>
        <a:p>
          <a:pPr rtl="0" eaLnBrk="1" latinLnBrk="0"/>
          <a:endParaRPr lang="es-CR" dirty="0"/>
        </a:p>
      </dgm:t>
    </dgm:pt>
    <dgm:pt modelId="{E061900C-660C-448D-A33C-4DC0602C32A6}" type="parTrans" cxnId="{B4CAF74C-70CF-41E3-897B-A43C02355AB2}">
      <dgm:prSet/>
      <dgm:spPr/>
      <dgm:t>
        <a:bodyPr/>
        <a:lstStyle/>
        <a:p>
          <a:endParaRPr lang="es-CR"/>
        </a:p>
      </dgm:t>
    </dgm:pt>
    <dgm:pt modelId="{30291E6E-E5F3-490F-8ACD-CDCFC788EDF1}" type="sibTrans" cxnId="{B4CAF74C-70CF-41E3-897B-A43C02355AB2}">
      <dgm:prSet/>
      <dgm:spPr/>
      <dgm:t>
        <a:bodyPr/>
        <a:lstStyle/>
        <a:p>
          <a:endParaRPr lang="es-CR"/>
        </a:p>
      </dgm:t>
    </dgm:pt>
    <dgm:pt modelId="{0E7B9909-2C1B-44C6-9F8D-FFAAB9261F37}">
      <dgm:prSet/>
      <dgm:spPr/>
      <dgm:t>
        <a:bodyPr/>
        <a:lstStyle/>
        <a:p>
          <a:pPr rtl="0"/>
          <a:r>
            <a:rPr lang="es-CR" dirty="0"/>
            <a:t>Personas Jurídicas (</a:t>
          </a:r>
          <a:r>
            <a:rPr lang="es-ES" dirty="0"/>
            <a:t>Ley 9428 del 21/03/2017)</a:t>
          </a:r>
          <a:endParaRPr lang="es-CR" dirty="0"/>
        </a:p>
      </dgm:t>
    </dgm:pt>
    <dgm:pt modelId="{8136D821-5E68-42F2-B621-BF7526E558F4}" type="parTrans" cxnId="{EA5E8305-A4C0-43DF-B72E-78BF353D6FDD}">
      <dgm:prSet/>
      <dgm:spPr/>
      <dgm:t>
        <a:bodyPr/>
        <a:lstStyle/>
        <a:p>
          <a:endParaRPr lang="es-CR"/>
        </a:p>
      </dgm:t>
    </dgm:pt>
    <dgm:pt modelId="{374ADD8E-353C-4A7A-B312-5F92500A80BB}" type="sibTrans" cxnId="{EA5E8305-A4C0-43DF-B72E-78BF353D6FDD}">
      <dgm:prSet/>
      <dgm:spPr/>
      <dgm:t>
        <a:bodyPr/>
        <a:lstStyle/>
        <a:p>
          <a:endParaRPr lang="es-CR"/>
        </a:p>
      </dgm:t>
    </dgm:pt>
    <dgm:pt modelId="{8E6EB2D4-B058-4F9B-BEAD-03F351936FF7}">
      <dgm:prSet/>
      <dgm:spPr/>
      <dgm:t>
        <a:bodyPr/>
        <a:lstStyle/>
        <a:p>
          <a:pPr rtl="0"/>
          <a:endParaRPr lang="es-CR" dirty="0"/>
        </a:p>
      </dgm:t>
    </dgm:pt>
    <dgm:pt modelId="{E097E831-482E-468A-9F75-5C254ACD83A1}" type="sibTrans" cxnId="{18E04974-5421-4802-8101-9CB2CA01F57F}">
      <dgm:prSet/>
      <dgm:spPr/>
      <dgm:t>
        <a:bodyPr/>
        <a:lstStyle/>
        <a:p>
          <a:endParaRPr lang="es-CR"/>
        </a:p>
      </dgm:t>
    </dgm:pt>
    <dgm:pt modelId="{E5E699B1-5E55-4719-8F67-97E3EE915A42}" type="parTrans" cxnId="{18E04974-5421-4802-8101-9CB2CA01F57F}">
      <dgm:prSet/>
      <dgm:spPr/>
      <dgm:t>
        <a:bodyPr/>
        <a:lstStyle/>
        <a:p>
          <a:endParaRPr lang="es-CR"/>
        </a:p>
      </dgm:t>
    </dgm:pt>
    <dgm:pt modelId="{6E15599C-8188-4286-BFF8-8075550F611C}">
      <dgm:prSet/>
      <dgm:spPr/>
      <dgm:t>
        <a:bodyPr/>
        <a:lstStyle/>
        <a:p>
          <a:pPr rtl="0"/>
          <a:endParaRPr lang="es-CR" dirty="0"/>
        </a:p>
      </dgm:t>
    </dgm:pt>
    <dgm:pt modelId="{E45FE882-5DD9-4858-AA90-E104607AF380}" type="parTrans" cxnId="{B12ABF5A-3E8A-442F-87E0-8F1A904B5843}">
      <dgm:prSet/>
      <dgm:spPr/>
      <dgm:t>
        <a:bodyPr/>
        <a:lstStyle/>
        <a:p>
          <a:endParaRPr lang="es-CR"/>
        </a:p>
      </dgm:t>
    </dgm:pt>
    <dgm:pt modelId="{F9BBBC40-2E9B-4A00-86D5-4BBCC0AE3AEF}" type="sibTrans" cxnId="{B12ABF5A-3E8A-442F-87E0-8F1A904B5843}">
      <dgm:prSet/>
      <dgm:spPr/>
      <dgm:t>
        <a:bodyPr/>
        <a:lstStyle/>
        <a:p>
          <a:endParaRPr lang="es-CR"/>
        </a:p>
      </dgm:t>
    </dgm:pt>
    <dgm:pt modelId="{BA608AE5-F89A-466F-90A8-61AC3DDA506C}">
      <dgm:prSet/>
      <dgm:spPr/>
      <dgm:t>
        <a:bodyPr/>
        <a:lstStyle/>
        <a:p>
          <a:pPr rtl="0" eaLnBrk="1" latinLnBrk="0"/>
          <a:r>
            <a:rPr lang="es-CR" dirty="0"/>
            <a:t>Ley de Fortalecimiento de las Finanzas Públicas (Regla Fiscal y Empleo)</a:t>
          </a:r>
        </a:p>
      </dgm:t>
    </dgm:pt>
    <dgm:pt modelId="{C8BD29EF-1921-4E1F-8286-3B1F867DE374}" type="parTrans" cxnId="{3A1EAF98-4BC3-4450-AC54-E1C385EAAE81}">
      <dgm:prSet/>
      <dgm:spPr/>
      <dgm:t>
        <a:bodyPr/>
        <a:lstStyle/>
        <a:p>
          <a:endParaRPr lang="es-CR"/>
        </a:p>
      </dgm:t>
    </dgm:pt>
    <dgm:pt modelId="{CBE74473-32CA-4493-AC3B-A535BFCBFC50}" type="sibTrans" cxnId="{3A1EAF98-4BC3-4450-AC54-E1C385EAAE81}">
      <dgm:prSet/>
      <dgm:spPr/>
      <dgm:t>
        <a:bodyPr/>
        <a:lstStyle/>
        <a:p>
          <a:endParaRPr lang="es-CR"/>
        </a:p>
      </dgm:t>
    </dgm:pt>
    <dgm:pt modelId="{87C24A86-244E-4719-B675-BEB65BC31136}">
      <dgm:prSet/>
      <dgm:spPr/>
      <dgm:t>
        <a:bodyPr/>
        <a:lstStyle/>
        <a:p>
          <a:pPr rtl="0"/>
          <a:r>
            <a:rPr lang="es-CR" dirty="0"/>
            <a:t>Ley de Fortalecimiento de las Finanzas Públicas (Ley 9635 del 04/12/2018 - IVA y Renta)</a:t>
          </a:r>
        </a:p>
      </dgm:t>
    </dgm:pt>
    <dgm:pt modelId="{E4BF4C61-DB82-436D-8706-2A6DDC9B7357}" type="parTrans" cxnId="{1CBF75AC-EE45-4FEB-959D-68CA07F2098A}">
      <dgm:prSet/>
      <dgm:spPr/>
      <dgm:t>
        <a:bodyPr/>
        <a:lstStyle/>
        <a:p>
          <a:endParaRPr lang="es-CR"/>
        </a:p>
      </dgm:t>
    </dgm:pt>
    <dgm:pt modelId="{A24E60A0-EAB2-4A8C-A871-A55FB04052BB}" type="sibTrans" cxnId="{1CBF75AC-EE45-4FEB-959D-68CA07F2098A}">
      <dgm:prSet/>
      <dgm:spPr/>
      <dgm:t>
        <a:bodyPr/>
        <a:lstStyle/>
        <a:p>
          <a:endParaRPr lang="es-CR"/>
        </a:p>
      </dgm:t>
    </dgm:pt>
    <dgm:pt modelId="{49460F3C-BEC3-4071-8251-FD588D28DBF8}">
      <dgm:prSet/>
      <dgm:spPr/>
      <dgm:t>
        <a:bodyPr/>
        <a:lstStyle/>
        <a:p>
          <a:pPr rtl="0"/>
          <a:endParaRPr lang="es-CR" dirty="0"/>
        </a:p>
      </dgm:t>
    </dgm:pt>
    <dgm:pt modelId="{A763B22F-52D4-4310-909B-C3EDF500B28B}" type="parTrans" cxnId="{046BBFE9-B0C9-4D71-BC84-206B6305F010}">
      <dgm:prSet/>
      <dgm:spPr/>
      <dgm:t>
        <a:bodyPr/>
        <a:lstStyle/>
        <a:p>
          <a:endParaRPr lang="es-CR"/>
        </a:p>
      </dgm:t>
    </dgm:pt>
    <dgm:pt modelId="{CAB777CC-C08E-4BDD-95FD-6ED95F59D420}" type="sibTrans" cxnId="{046BBFE9-B0C9-4D71-BC84-206B6305F010}">
      <dgm:prSet/>
      <dgm:spPr/>
      <dgm:t>
        <a:bodyPr/>
        <a:lstStyle/>
        <a:p>
          <a:endParaRPr lang="es-CR"/>
        </a:p>
      </dgm:t>
    </dgm:pt>
    <dgm:pt modelId="{499B0D50-C3AF-4805-B886-454D11766021}">
      <dgm:prSet/>
      <dgm:spPr/>
      <dgm:t>
        <a:bodyPr/>
        <a:lstStyle/>
        <a:p>
          <a:pPr rtl="0"/>
          <a:endParaRPr lang="es-CR" dirty="0"/>
        </a:p>
      </dgm:t>
    </dgm:pt>
    <dgm:pt modelId="{634F6C6B-6865-4E16-AB2D-8D71C117530F}" type="parTrans" cxnId="{09D5121C-46EA-4B9F-AF5A-05E7E7518805}">
      <dgm:prSet/>
      <dgm:spPr/>
      <dgm:t>
        <a:bodyPr/>
        <a:lstStyle/>
        <a:p>
          <a:endParaRPr lang="es-CR"/>
        </a:p>
      </dgm:t>
    </dgm:pt>
    <dgm:pt modelId="{05CD0DD4-41C2-43FC-AC3A-FE444CDE2F98}" type="sibTrans" cxnId="{09D5121C-46EA-4B9F-AF5A-05E7E7518805}">
      <dgm:prSet/>
      <dgm:spPr/>
      <dgm:t>
        <a:bodyPr/>
        <a:lstStyle/>
        <a:p>
          <a:endParaRPr lang="es-CR"/>
        </a:p>
      </dgm:t>
    </dgm:pt>
    <dgm:pt modelId="{888F66FE-F81F-4F01-8DDD-D89E1050A0B1}">
      <dgm:prSet/>
      <dgm:spPr/>
      <dgm:t>
        <a:bodyPr/>
        <a:lstStyle/>
        <a:p>
          <a:pPr rtl="0"/>
          <a:r>
            <a:rPr lang="es-CR" dirty="0"/>
            <a:t>Ley de Fortalecimiento de la Gestión Tributaria (Reformas CNPT y LGA en 2012)</a:t>
          </a:r>
        </a:p>
      </dgm:t>
    </dgm:pt>
    <dgm:pt modelId="{EE668638-9C30-49D4-B298-62E45CB1C916}" type="sibTrans" cxnId="{D09D87DF-0A74-400E-8E01-72DE2D9ECF66}">
      <dgm:prSet/>
      <dgm:spPr/>
      <dgm:t>
        <a:bodyPr/>
        <a:lstStyle/>
        <a:p>
          <a:endParaRPr lang="es-CR"/>
        </a:p>
      </dgm:t>
    </dgm:pt>
    <dgm:pt modelId="{6DDFCEB7-555B-4799-9BDA-949CC79CF4EE}" type="parTrans" cxnId="{D09D87DF-0A74-400E-8E01-72DE2D9ECF66}">
      <dgm:prSet/>
      <dgm:spPr/>
      <dgm:t>
        <a:bodyPr/>
        <a:lstStyle/>
        <a:p>
          <a:endParaRPr lang="es-CR"/>
        </a:p>
      </dgm:t>
    </dgm:pt>
    <dgm:pt modelId="{6F45BCD4-64A4-4455-97EC-57BA55B564D8}">
      <dgm:prSet/>
      <dgm:spPr/>
      <dgm:t>
        <a:bodyPr/>
        <a:lstStyle/>
        <a:p>
          <a:pPr rtl="0"/>
          <a:r>
            <a:rPr lang="es-CR" dirty="0"/>
            <a:t>Lucha contra Contrabando (Ley 9328 del 12/11/2015)</a:t>
          </a:r>
        </a:p>
      </dgm:t>
    </dgm:pt>
    <dgm:pt modelId="{943C9B5F-C7A3-417E-9C7A-90F01982C751}" type="parTrans" cxnId="{449C44BB-2124-4969-9E6A-E8689531ED25}">
      <dgm:prSet/>
      <dgm:spPr/>
      <dgm:t>
        <a:bodyPr/>
        <a:lstStyle/>
        <a:p>
          <a:endParaRPr lang="es-CR"/>
        </a:p>
      </dgm:t>
    </dgm:pt>
    <dgm:pt modelId="{5EAE23AF-2E8B-469C-9F4A-69F4DAF7633A}" type="sibTrans" cxnId="{449C44BB-2124-4969-9E6A-E8689531ED25}">
      <dgm:prSet/>
      <dgm:spPr/>
      <dgm:t>
        <a:bodyPr/>
        <a:lstStyle/>
        <a:p>
          <a:endParaRPr lang="es-CR"/>
        </a:p>
      </dgm:t>
    </dgm:pt>
    <dgm:pt modelId="{9696C27B-1347-49FE-9376-D46746C07437}">
      <dgm:prSet/>
      <dgm:spPr/>
      <dgm:t>
        <a:bodyPr/>
        <a:lstStyle/>
        <a:p>
          <a:pPr rtl="0"/>
          <a:endParaRPr lang="es-CR" dirty="0"/>
        </a:p>
      </dgm:t>
    </dgm:pt>
    <dgm:pt modelId="{71B73693-15DE-4912-8EFE-3BB69BC8E8C0}" type="parTrans" cxnId="{494FA878-A620-4DD4-B5FD-C7F22F892990}">
      <dgm:prSet/>
      <dgm:spPr/>
      <dgm:t>
        <a:bodyPr/>
        <a:lstStyle/>
        <a:p>
          <a:endParaRPr lang="es-CR"/>
        </a:p>
      </dgm:t>
    </dgm:pt>
    <dgm:pt modelId="{BCE33F88-D0CF-4559-94FA-BC04158141FE}" type="sibTrans" cxnId="{494FA878-A620-4DD4-B5FD-C7F22F892990}">
      <dgm:prSet/>
      <dgm:spPr/>
      <dgm:t>
        <a:bodyPr/>
        <a:lstStyle/>
        <a:p>
          <a:endParaRPr lang="es-CR"/>
        </a:p>
      </dgm:t>
    </dgm:pt>
    <dgm:pt modelId="{B4CA2D92-8C9E-4D67-A20C-AD0107D0FE3D}">
      <dgm:prSet/>
      <dgm:spPr/>
      <dgm:t>
        <a:bodyPr/>
        <a:lstStyle/>
        <a:p>
          <a:pPr rtl="0"/>
          <a:endParaRPr lang="es-CR" dirty="0"/>
        </a:p>
      </dgm:t>
    </dgm:pt>
    <dgm:pt modelId="{134D28A1-6EED-47F7-850A-0162690EEF4E}" type="parTrans" cxnId="{6CC7D328-548F-4316-BF43-45AC5488D011}">
      <dgm:prSet/>
      <dgm:spPr/>
      <dgm:t>
        <a:bodyPr/>
        <a:lstStyle/>
        <a:p>
          <a:endParaRPr lang="es-CR"/>
        </a:p>
      </dgm:t>
    </dgm:pt>
    <dgm:pt modelId="{A95DED9F-4290-4784-B4FA-6E99E6DDE447}" type="sibTrans" cxnId="{6CC7D328-548F-4316-BF43-45AC5488D011}">
      <dgm:prSet/>
      <dgm:spPr/>
      <dgm:t>
        <a:bodyPr/>
        <a:lstStyle/>
        <a:p>
          <a:endParaRPr lang="es-CR"/>
        </a:p>
      </dgm:t>
    </dgm:pt>
    <dgm:pt modelId="{B452B459-423A-4C67-A488-51195B4D2AA4}">
      <dgm:prSet/>
      <dgm:spPr/>
      <dgm:t>
        <a:bodyPr/>
        <a:lstStyle/>
        <a:p>
          <a:pPr rtl="0"/>
          <a:endParaRPr lang="es-CR" dirty="0"/>
        </a:p>
      </dgm:t>
    </dgm:pt>
    <dgm:pt modelId="{38A7C859-CCEC-44EE-93DF-60F6B70670CC}" type="parTrans" cxnId="{B5C95DD9-1103-439E-A370-5CD3A3D42FE8}">
      <dgm:prSet/>
      <dgm:spPr/>
      <dgm:t>
        <a:bodyPr/>
        <a:lstStyle/>
        <a:p>
          <a:endParaRPr lang="es-CR"/>
        </a:p>
      </dgm:t>
    </dgm:pt>
    <dgm:pt modelId="{EF639CBB-47EB-4C99-8D17-5B3461262BE0}" type="sibTrans" cxnId="{B5C95DD9-1103-439E-A370-5CD3A3D42FE8}">
      <dgm:prSet/>
      <dgm:spPr/>
      <dgm:t>
        <a:bodyPr/>
        <a:lstStyle/>
        <a:p>
          <a:endParaRPr lang="es-CR"/>
        </a:p>
      </dgm:t>
    </dgm:pt>
    <dgm:pt modelId="{CDC48666-35ED-4377-B6EA-D46CEAAC3A7E}">
      <dgm:prSet/>
      <dgm:spPr/>
      <dgm:t>
        <a:bodyPr/>
        <a:lstStyle/>
        <a:p>
          <a:pPr rtl="0"/>
          <a:endParaRPr lang="es-CR" dirty="0"/>
        </a:p>
      </dgm:t>
    </dgm:pt>
    <dgm:pt modelId="{8979F74D-4458-4BCC-B998-7960EEDBA897}" type="parTrans" cxnId="{E2AD9F48-CA9C-48D6-9B66-C8D9EAB92ECD}">
      <dgm:prSet/>
      <dgm:spPr/>
      <dgm:t>
        <a:bodyPr/>
        <a:lstStyle/>
        <a:p>
          <a:endParaRPr lang="es-CR"/>
        </a:p>
      </dgm:t>
    </dgm:pt>
    <dgm:pt modelId="{1DB0D0E0-C941-47E8-B18E-748E7CBE0EB5}" type="sibTrans" cxnId="{E2AD9F48-CA9C-48D6-9B66-C8D9EAB92ECD}">
      <dgm:prSet/>
      <dgm:spPr/>
      <dgm:t>
        <a:bodyPr/>
        <a:lstStyle/>
        <a:p>
          <a:endParaRPr lang="es-CR"/>
        </a:p>
      </dgm:t>
    </dgm:pt>
    <dgm:pt modelId="{B95AA8AE-9A63-4D9D-B203-FB597FB8207F}" type="pres">
      <dgm:prSet presAssocID="{1E294A2E-D435-4706-A120-C215222D7996}" presName="diagram" presStyleCnt="0">
        <dgm:presLayoutVars>
          <dgm:dir/>
          <dgm:resizeHandles val="exact"/>
        </dgm:presLayoutVars>
      </dgm:prSet>
      <dgm:spPr/>
      <dgm:t>
        <a:bodyPr/>
        <a:lstStyle/>
        <a:p>
          <a:endParaRPr lang="es-ES"/>
        </a:p>
      </dgm:t>
    </dgm:pt>
    <dgm:pt modelId="{AFA9E71E-0F7F-46CA-AE69-E0EDE264C197}" type="pres">
      <dgm:prSet presAssocID="{2981275E-26F7-44B4-8522-95F141CB3DC1}" presName="node" presStyleLbl="node1" presStyleIdx="0" presStyleCnt="2" custScaleY="148017">
        <dgm:presLayoutVars>
          <dgm:bulletEnabled val="1"/>
        </dgm:presLayoutVars>
      </dgm:prSet>
      <dgm:spPr/>
      <dgm:t>
        <a:bodyPr/>
        <a:lstStyle/>
        <a:p>
          <a:endParaRPr lang="es-ES"/>
        </a:p>
      </dgm:t>
    </dgm:pt>
    <dgm:pt modelId="{7AE915D1-5F81-421D-B9F9-F0F916CA733F}" type="pres">
      <dgm:prSet presAssocID="{2156ACC6-E38D-41DB-889F-FA83EC262F2D}" presName="sibTrans" presStyleCnt="0"/>
      <dgm:spPr/>
    </dgm:pt>
    <dgm:pt modelId="{5869CC81-3F53-4666-A63A-05B01EF8DF33}" type="pres">
      <dgm:prSet presAssocID="{9586585A-39E8-44D4-8E58-22E15E2E3B63}" presName="node" presStyleLbl="node1" presStyleIdx="1" presStyleCnt="2" custScaleY="148017">
        <dgm:presLayoutVars>
          <dgm:bulletEnabled val="1"/>
        </dgm:presLayoutVars>
      </dgm:prSet>
      <dgm:spPr/>
      <dgm:t>
        <a:bodyPr/>
        <a:lstStyle/>
        <a:p>
          <a:endParaRPr lang="es-ES"/>
        </a:p>
      </dgm:t>
    </dgm:pt>
  </dgm:ptLst>
  <dgm:cxnLst>
    <dgm:cxn modelId="{08CFE221-676C-4CC3-ABF7-596D028A1FCC}" type="presOf" srcId="{9A48EFF8-592E-41D4-B68F-138BC68D5716}" destId="{AFA9E71E-0F7F-46CA-AE69-E0EDE264C197}" srcOrd="0" destOrd="6" presId="urn:microsoft.com/office/officeart/2005/8/layout/default"/>
    <dgm:cxn modelId="{449C44BB-2124-4969-9E6A-E8689531ED25}" srcId="{2981275E-26F7-44B4-8522-95F141CB3DC1}" destId="{6F45BCD4-64A4-4455-97EC-57BA55B564D8}" srcOrd="2" destOrd="0" parTransId="{943C9B5F-C7A3-417E-9C7A-90F01982C751}" sibTransId="{5EAE23AF-2E8B-469C-9F4A-69F4DAF7633A}"/>
    <dgm:cxn modelId="{1CBF75AC-EE45-4FEB-959D-68CA07F2098A}" srcId="{2981275E-26F7-44B4-8522-95F141CB3DC1}" destId="{87C24A86-244E-4719-B675-BEB65BC31136}" srcOrd="8" destOrd="0" parTransId="{E4BF4C61-DB82-436D-8706-2A6DDC9B7357}" sibTransId="{A24E60A0-EAB2-4A8C-A871-A55FB04052BB}"/>
    <dgm:cxn modelId="{1D72EED7-7632-4421-99FD-B4C918E06C9B}" type="presOf" srcId="{888F66FE-F81F-4F01-8DDD-D89E1050A0B1}" destId="{AFA9E71E-0F7F-46CA-AE69-E0EDE264C197}" srcOrd="0" destOrd="1" presId="urn:microsoft.com/office/officeart/2005/8/layout/default"/>
    <dgm:cxn modelId="{B12ABF5A-3E8A-442F-87E0-8F1A904B5843}" srcId="{9586585A-39E8-44D4-8E58-22E15E2E3B63}" destId="{6E15599C-8188-4286-BFF8-8075550F611C}" srcOrd="5" destOrd="0" parTransId="{E45FE882-5DD9-4858-AA90-E104607AF380}" sibTransId="{F9BBBC40-2E9B-4A00-86D5-4BBCC0AE3AEF}"/>
    <dgm:cxn modelId="{EA5E8305-A4C0-43DF-B72E-78BF353D6FDD}" srcId="{2981275E-26F7-44B4-8522-95F141CB3DC1}" destId="{0E7B9909-2C1B-44C6-9F8D-FFAAB9261F37}" srcOrd="6" destOrd="0" parTransId="{8136D821-5E68-42F2-B621-BF7526E558F4}" sibTransId="{374ADD8E-353C-4A7A-B312-5F92500A80BB}"/>
    <dgm:cxn modelId="{5BE4718A-9EF4-4504-9C4D-34C369C28442}" type="presOf" srcId="{B4CA2D92-8C9E-4D67-A20C-AD0107D0FE3D}" destId="{5869CC81-3F53-4666-A63A-05B01EF8DF33}" srcOrd="0" destOrd="3" presId="urn:microsoft.com/office/officeart/2005/8/layout/default"/>
    <dgm:cxn modelId="{3846825E-3377-4262-86BA-DE359A149D2B}" type="presOf" srcId="{9586585A-39E8-44D4-8E58-22E15E2E3B63}" destId="{5869CC81-3F53-4666-A63A-05B01EF8DF33}" srcOrd="0" destOrd="0" presId="urn:microsoft.com/office/officeart/2005/8/layout/default"/>
    <dgm:cxn modelId="{FBEDF869-124A-4CE4-ADAA-7B25550CB86B}" type="presOf" srcId="{499B0D50-C3AF-4805-B886-454D11766021}" destId="{AFA9E71E-0F7F-46CA-AE69-E0EDE264C197}" srcOrd="0" destOrd="8" presId="urn:microsoft.com/office/officeart/2005/8/layout/default"/>
    <dgm:cxn modelId="{6AD4056C-32DA-41C5-8041-DA0EB9F594EC}" type="presOf" srcId="{DB1EA0BF-29D6-4413-AD4D-2D8E05C9A283}" destId="{5869CC81-3F53-4666-A63A-05B01EF8DF33}" srcOrd="0" destOrd="1" presId="urn:microsoft.com/office/officeart/2005/8/layout/default"/>
    <dgm:cxn modelId="{6C9124F0-284E-455E-BE05-FE3837E84C82}" type="presOf" srcId="{6E15599C-8188-4286-BFF8-8075550F611C}" destId="{5869CC81-3F53-4666-A63A-05B01EF8DF33}" srcOrd="0" destOrd="6" presId="urn:microsoft.com/office/officeart/2005/8/layout/default"/>
    <dgm:cxn modelId="{E2AD9F48-CA9C-48D6-9B66-C8D9EAB92ECD}" srcId="{9586585A-39E8-44D4-8E58-22E15E2E3B63}" destId="{CDC48666-35ED-4377-B6EA-D46CEAAC3A7E}" srcOrd="4" destOrd="0" parTransId="{8979F74D-4458-4BCC-B998-7960EEDBA897}" sibTransId="{1DB0D0E0-C941-47E8-B18E-748E7CBE0EB5}"/>
    <dgm:cxn modelId="{824CE3D9-B9E5-48E6-80C4-A7D07F6F0621}" type="presOf" srcId="{BA608AE5-F89A-466F-90A8-61AC3DDA506C}" destId="{5869CC81-3F53-4666-A63A-05B01EF8DF33}" srcOrd="0" destOrd="7" presId="urn:microsoft.com/office/officeart/2005/8/layout/default"/>
    <dgm:cxn modelId="{3A1EAF98-4BC3-4450-AC54-E1C385EAAE81}" srcId="{9586585A-39E8-44D4-8E58-22E15E2E3B63}" destId="{BA608AE5-F89A-466F-90A8-61AC3DDA506C}" srcOrd="6" destOrd="0" parTransId="{C8BD29EF-1921-4E1F-8286-3B1F867DE374}" sibTransId="{CBE74473-32CA-4493-AC3B-A535BFCBFC50}"/>
    <dgm:cxn modelId="{E22F90A2-AE27-4E41-BA31-67990600C01A}" type="presOf" srcId="{9A3AB51C-4F06-4149-B835-4B3E9B56AA58}" destId="{AFA9E71E-0F7F-46CA-AE69-E0EDE264C197}" srcOrd="0" destOrd="5" presId="urn:microsoft.com/office/officeart/2005/8/layout/default"/>
    <dgm:cxn modelId="{6D16788B-012C-4A04-A557-D9D4F44C4D83}" type="presOf" srcId="{6F45BCD4-64A4-4455-97EC-57BA55B564D8}" destId="{AFA9E71E-0F7F-46CA-AE69-E0EDE264C197}" srcOrd="0" destOrd="3" presId="urn:microsoft.com/office/officeart/2005/8/layout/default"/>
    <dgm:cxn modelId="{366F90D3-2940-4A7A-9A4F-3BC007B5EB65}" type="presOf" srcId="{49460F3C-BEC3-4071-8251-FD588D28DBF8}" destId="{AFA9E71E-0F7F-46CA-AE69-E0EDE264C197}" srcOrd="0" destOrd="4" presId="urn:microsoft.com/office/officeart/2005/8/layout/default"/>
    <dgm:cxn modelId="{451D4E37-14B5-4A1D-A3A8-7F94B835C640}" srcId="{9586585A-39E8-44D4-8E58-22E15E2E3B63}" destId="{4D9B8410-E3D0-43A9-8997-2A3352C6DBDC}" srcOrd="3" destOrd="0" parTransId="{F3084150-5C28-498F-B5FF-1FB8D04036DA}" sibTransId="{B7B05B09-C962-4137-9086-0F440F2CEC08}"/>
    <dgm:cxn modelId="{6CC7D328-548F-4316-BF43-45AC5488D011}" srcId="{9586585A-39E8-44D4-8E58-22E15E2E3B63}" destId="{B4CA2D92-8C9E-4D67-A20C-AD0107D0FE3D}" srcOrd="2" destOrd="0" parTransId="{134D28A1-6EED-47F7-850A-0162690EEF4E}" sibTransId="{A95DED9F-4290-4784-B4FA-6E99E6DDE447}"/>
    <dgm:cxn modelId="{8C81BBE3-6B16-48AB-B3C6-24516145C1D3}" type="presOf" srcId="{8E6EB2D4-B058-4F9B-BEAD-03F351936FF7}" destId="{AFA9E71E-0F7F-46CA-AE69-E0EDE264C197}" srcOrd="0" destOrd="10" presId="urn:microsoft.com/office/officeart/2005/8/layout/default"/>
    <dgm:cxn modelId="{D41FC082-C4C1-4421-BFF5-CB90E8EE3D35}" type="presOf" srcId="{4D9B8410-E3D0-43A9-8997-2A3352C6DBDC}" destId="{5869CC81-3F53-4666-A63A-05B01EF8DF33}" srcOrd="0" destOrd="4" presId="urn:microsoft.com/office/officeart/2005/8/layout/default"/>
    <dgm:cxn modelId="{15741A7B-0EB2-493D-B157-9329CCACA426}" srcId="{1E294A2E-D435-4706-A120-C215222D7996}" destId="{2981275E-26F7-44B4-8522-95F141CB3DC1}" srcOrd="0" destOrd="0" parTransId="{477C20C4-52E2-4CDF-B9D7-67AAF38E76EA}" sibTransId="{2156ACC6-E38D-41DB-889F-FA83EC262F2D}"/>
    <dgm:cxn modelId="{CD074BC3-BC5E-4A3E-B5AB-5433F0F34914}" type="presOf" srcId="{CDC48666-35ED-4377-B6EA-D46CEAAC3A7E}" destId="{5869CC81-3F53-4666-A63A-05B01EF8DF33}" srcOrd="0" destOrd="5" presId="urn:microsoft.com/office/officeart/2005/8/layout/default"/>
    <dgm:cxn modelId="{B4CAF74C-70CF-41E3-897B-A43C02355AB2}" srcId="{2981275E-26F7-44B4-8522-95F141CB3DC1}" destId="{9A48EFF8-592E-41D4-B68F-138BC68D5716}" srcOrd="5" destOrd="0" parTransId="{E061900C-660C-448D-A33C-4DC0602C32A6}" sibTransId="{30291E6E-E5F3-490F-8ACD-CDCFC788EDF1}"/>
    <dgm:cxn modelId="{961FB605-0943-42C9-AF39-664D024501A4}" srcId="{1E294A2E-D435-4706-A120-C215222D7996}" destId="{9586585A-39E8-44D4-8E58-22E15E2E3B63}" srcOrd="1" destOrd="0" parTransId="{047F863F-1845-45A1-BDA0-DA9AB0A116C3}" sibTransId="{DD1C93FE-1FC9-415A-B14B-56A63BAE80DB}"/>
    <dgm:cxn modelId="{03EF812A-9995-408E-BF43-86090F91CCA9}" type="presOf" srcId="{2981275E-26F7-44B4-8522-95F141CB3DC1}" destId="{AFA9E71E-0F7F-46CA-AE69-E0EDE264C197}" srcOrd="0" destOrd="0" presId="urn:microsoft.com/office/officeart/2005/8/layout/default"/>
    <dgm:cxn modelId="{FE1139AB-28BD-4463-BF8C-9DB9BA8FCC56}" srcId="{2981275E-26F7-44B4-8522-95F141CB3DC1}" destId="{9A3AB51C-4F06-4149-B835-4B3E9B56AA58}" srcOrd="4" destOrd="0" parTransId="{900ADA91-D8F9-4B3B-8AC2-3B17439EAF5F}" sibTransId="{FB5B99EE-C610-4FCE-92C3-1BD879214033}"/>
    <dgm:cxn modelId="{18E04974-5421-4802-8101-9CB2CA01F57F}" srcId="{87C24A86-244E-4719-B675-BEB65BC31136}" destId="{8E6EB2D4-B058-4F9B-BEAD-03F351936FF7}" srcOrd="0" destOrd="0" parTransId="{E5E699B1-5E55-4719-8F67-97E3EE915A42}" sibTransId="{E097E831-482E-468A-9F75-5C254ACD83A1}"/>
    <dgm:cxn modelId="{494FA878-A620-4DD4-B5FD-C7F22F892990}" srcId="{2981275E-26F7-44B4-8522-95F141CB3DC1}" destId="{9696C27B-1347-49FE-9376-D46746C07437}" srcOrd="1" destOrd="0" parTransId="{71B73693-15DE-4912-8EFE-3BB69BC8E8C0}" sibTransId="{BCE33F88-D0CF-4559-94FA-BC04158141FE}"/>
    <dgm:cxn modelId="{046BBFE9-B0C9-4D71-BC84-206B6305F010}" srcId="{2981275E-26F7-44B4-8522-95F141CB3DC1}" destId="{49460F3C-BEC3-4071-8251-FD588D28DBF8}" srcOrd="3" destOrd="0" parTransId="{A763B22F-52D4-4310-909B-C3EDF500B28B}" sibTransId="{CAB777CC-C08E-4BDD-95FD-6ED95F59D420}"/>
    <dgm:cxn modelId="{B5C95DD9-1103-439E-A370-5CD3A3D42FE8}" srcId="{9586585A-39E8-44D4-8E58-22E15E2E3B63}" destId="{B452B459-423A-4C67-A488-51195B4D2AA4}" srcOrd="1" destOrd="0" parTransId="{38A7C859-CCEC-44EE-93DF-60F6B70670CC}" sibTransId="{EF639CBB-47EB-4C99-8D17-5B3461262BE0}"/>
    <dgm:cxn modelId="{4EA602A8-DD92-4D0F-87EE-F56C1D8ABEFE}" type="presOf" srcId="{87C24A86-244E-4719-B675-BEB65BC31136}" destId="{AFA9E71E-0F7F-46CA-AE69-E0EDE264C197}" srcOrd="0" destOrd="9" presId="urn:microsoft.com/office/officeart/2005/8/layout/default"/>
    <dgm:cxn modelId="{9D8B67D1-2E03-4CB9-AC58-545F721C7536}" type="presOf" srcId="{1E294A2E-D435-4706-A120-C215222D7996}" destId="{B95AA8AE-9A63-4D9D-B203-FB597FB8207F}" srcOrd="0" destOrd="0" presId="urn:microsoft.com/office/officeart/2005/8/layout/default"/>
    <dgm:cxn modelId="{E00A12E7-8DEC-41A7-A995-6CECABF656B5}" type="presOf" srcId="{9696C27B-1347-49FE-9376-D46746C07437}" destId="{AFA9E71E-0F7F-46CA-AE69-E0EDE264C197}" srcOrd="0" destOrd="2" presId="urn:microsoft.com/office/officeart/2005/8/layout/default"/>
    <dgm:cxn modelId="{D09D87DF-0A74-400E-8E01-72DE2D9ECF66}" srcId="{2981275E-26F7-44B4-8522-95F141CB3DC1}" destId="{888F66FE-F81F-4F01-8DDD-D89E1050A0B1}" srcOrd="0" destOrd="0" parTransId="{6DDFCEB7-555B-4799-9BDA-949CC79CF4EE}" sibTransId="{EE668638-9C30-49D4-B298-62E45CB1C916}"/>
    <dgm:cxn modelId="{5B382915-E9F8-4DD9-BBEF-DEB523D686E7}" type="presOf" srcId="{B452B459-423A-4C67-A488-51195B4D2AA4}" destId="{5869CC81-3F53-4666-A63A-05B01EF8DF33}" srcOrd="0" destOrd="2" presId="urn:microsoft.com/office/officeart/2005/8/layout/default"/>
    <dgm:cxn modelId="{D7AE2263-DEAF-411F-8359-06364188E514}" srcId="{9586585A-39E8-44D4-8E58-22E15E2E3B63}" destId="{DB1EA0BF-29D6-4413-AD4D-2D8E05C9A283}" srcOrd="0" destOrd="0" parTransId="{171AD52C-FADE-418B-9A12-DB39F01B8A1B}" sibTransId="{C34D87D9-4E96-4499-AB15-6A3878ED8F25}"/>
    <dgm:cxn modelId="{71243FEE-3E49-4FAF-BDE3-0BA705C64891}" type="presOf" srcId="{0E7B9909-2C1B-44C6-9F8D-FFAAB9261F37}" destId="{AFA9E71E-0F7F-46CA-AE69-E0EDE264C197}" srcOrd="0" destOrd="7" presId="urn:microsoft.com/office/officeart/2005/8/layout/default"/>
    <dgm:cxn modelId="{09D5121C-46EA-4B9F-AF5A-05E7E7518805}" srcId="{2981275E-26F7-44B4-8522-95F141CB3DC1}" destId="{499B0D50-C3AF-4805-B886-454D11766021}" srcOrd="7" destOrd="0" parTransId="{634F6C6B-6865-4E16-AB2D-8D71C117530F}" sibTransId="{05CD0DD4-41C2-43FC-AC3A-FE444CDE2F98}"/>
    <dgm:cxn modelId="{FA27FF95-D98E-40A0-A131-EACB2CE1A92B}" type="presParOf" srcId="{B95AA8AE-9A63-4D9D-B203-FB597FB8207F}" destId="{AFA9E71E-0F7F-46CA-AE69-E0EDE264C197}" srcOrd="0" destOrd="0" presId="urn:microsoft.com/office/officeart/2005/8/layout/default"/>
    <dgm:cxn modelId="{A4FFB839-D9CD-4F64-A10F-671D9652BA20}" type="presParOf" srcId="{B95AA8AE-9A63-4D9D-B203-FB597FB8207F}" destId="{7AE915D1-5F81-421D-B9F9-F0F916CA733F}" srcOrd="1" destOrd="0" presId="urn:microsoft.com/office/officeart/2005/8/layout/default"/>
    <dgm:cxn modelId="{DC39F649-E262-4896-B7DB-7BAEB1ED9B57}" type="presParOf" srcId="{B95AA8AE-9A63-4D9D-B203-FB597FB8207F}" destId="{5869CC81-3F53-4666-A63A-05B01EF8DF3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3EA30F-4D6D-4055-80B7-76002558EC0C}"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R"/>
        </a:p>
      </dgm:t>
    </dgm:pt>
    <dgm:pt modelId="{DD4123BD-D74B-4482-80CA-F92009790B05}">
      <dgm:prSet/>
      <dgm:spPr/>
      <dgm:t>
        <a:bodyPr/>
        <a:lstStyle/>
        <a:p>
          <a:pPr rtl="0"/>
          <a:r>
            <a:rPr lang="es-CR"/>
            <a:t>Información Entidades Financieras </a:t>
          </a:r>
        </a:p>
      </dgm:t>
    </dgm:pt>
    <dgm:pt modelId="{AD389106-1883-4C5A-BEFE-851765F618FF}" type="parTrans" cxnId="{64336FBD-8F31-45FB-8054-686832706F22}">
      <dgm:prSet/>
      <dgm:spPr/>
      <dgm:t>
        <a:bodyPr/>
        <a:lstStyle/>
        <a:p>
          <a:endParaRPr lang="es-CR"/>
        </a:p>
      </dgm:t>
    </dgm:pt>
    <dgm:pt modelId="{0EDB19AB-6380-4953-89AA-68FABDB082C5}" type="sibTrans" cxnId="{64336FBD-8F31-45FB-8054-686832706F22}">
      <dgm:prSet/>
      <dgm:spPr/>
      <dgm:t>
        <a:bodyPr/>
        <a:lstStyle/>
        <a:p>
          <a:endParaRPr lang="es-CR"/>
        </a:p>
      </dgm:t>
    </dgm:pt>
    <dgm:pt modelId="{274D50D6-C4C9-4B14-A8FD-36FE69240163}">
      <dgm:prSet/>
      <dgm:spPr/>
      <dgm:t>
        <a:bodyPr/>
        <a:lstStyle/>
        <a:p>
          <a:pPr rtl="0"/>
          <a:r>
            <a:rPr lang="es-CR"/>
            <a:t>SUGEF</a:t>
          </a:r>
        </a:p>
      </dgm:t>
    </dgm:pt>
    <dgm:pt modelId="{E374AAB6-A044-4479-9DC0-BE8A6A303DF5}" type="parTrans" cxnId="{D7E727F8-F1B0-473F-940C-890A86318F2D}">
      <dgm:prSet/>
      <dgm:spPr/>
      <dgm:t>
        <a:bodyPr/>
        <a:lstStyle/>
        <a:p>
          <a:endParaRPr lang="es-CR"/>
        </a:p>
      </dgm:t>
    </dgm:pt>
    <dgm:pt modelId="{7329B4D3-D8D5-49A9-A082-628832179B76}" type="sibTrans" cxnId="{D7E727F8-F1B0-473F-940C-890A86318F2D}">
      <dgm:prSet/>
      <dgm:spPr/>
      <dgm:t>
        <a:bodyPr/>
        <a:lstStyle/>
        <a:p>
          <a:endParaRPr lang="es-CR"/>
        </a:p>
      </dgm:t>
    </dgm:pt>
    <dgm:pt modelId="{9A7FF5B7-2D75-4851-8A22-061620E56E73}">
      <dgm:prSet/>
      <dgm:spPr/>
      <dgm:t>
        <a:bodyPr/>
        <a:lstStyle/>
        <a:p>
          <a:pPr rtl="0"/>
          <a:r>
            <a:rPr lang="es-CR"/>
            <a:t>Identidad de personas</a:t>
          </a:r>
        </a:p>
      </dgm:t>
    </dgm:pt>
    <dgm:pt modelId="{0DE47091-6618-43B2-BB6D-835C587E7CCB}" type="parTrans" cxnId="{DDFD55DF-58C0-4769-B7EA-84A07D597425}">
      <dgm:prSet/>
      <dgm:spPr/>
      <dgm:t>
        <a:bodyPr/>
        <a:lstStyle/>
        <a:p>
          <a:endParaRPr lang="es-CR"/>
        </a:p>
      </dgm:t>
    </dgm:pt>
    <dgm:pt modelId="{858AD8D0-F009-4CA2-B49E-CF7C8EC32B4F}" type="sibTrans" cxnId="{DDFD55DF-58C0-4769-B7EA-84A07D597425}">
      <dgm:prSet/>
      <dgm:spPr/>
      <dgm:t>
        <a:bodyPr/>
        <a:lstStyle/>
        <a:p>
          <a:endParaRPr lang="es-CR"/>
        </a:p>
      </dgm:t>
    </dgm:pt>
    <dgm:pt modelId="{873E034E-9A0B-4966-94EE-3EE5D9B818D1}">
      <dgm:prSet/>
      <dgm:spPr/>
      <dgm:t>
        <a:bodyPr/>
        <a:lstStyle/>
        <a:p>
          <a:pPr rtl="0"/>
          <a:r>
            <a:rPr lang="es-CR"/>
            <a:t>Físicas</a:t>
          </a:r>
        </a:p>
      </dgm:t>
    </dgm:pt>
    <dgm:pt modelId="{0705541E-EC89-49AD-AF3B-FAA601403A41}" type="parTrans" cxnId="{04629A5A-7BE7-4FB4-8072-AD719B124C08}">
      <dgm:prSet/>
      <dgm:spPr/>
      <dgm:t>
        <a:bodyPr/>
        <a:lstStyle/>
        <a:p>
          <a:endParaRPr lang="es-CR"/>
        </a:p>
      </dgm:t>
    </dgm:pt>
    <dgm:pt modelId="{3535215A-A060-46E1-9623-771E97F6417B}" type="sibTrans" cxnId="{04629A5A-7BE7-4FB4-8072-AD719B124C08}">
      <dgm:prSet/>
      <dgm:spPr/>
      <dgm:t>
        <a:bodyPr/>
        <a:lstStyle/>
        <a:p>
          <a:endParaRPr lang="es-CR"/>
        </a:p>
      </dgm:t>
    </dgm:pt>
    <dgm:pt modelId="{85BD1F20-DE19-4200-B589-C79CF5459CD1}">
      <dgm:prSet/>
      <dgm:spPr/>
      <dgm:t>
        <a:bodyPr/>
        <a:lstStyle/>
        <a:p>
          <a:pPr rtl="0"/>
          <a:r>
            <a:rPr lang="es-CR" dirty="0"/>
            <a:t>Jurídicas</a:t>
          </a:r>
        </a:p>
      </dgm:t>
    </dgm:pt>
    <dgm:pt modelId="{50B83509-4E61-460B-9EB1-616B0F7F7A55}" type="parTrans" cxnId="{3F95CFCC-D0D8-4F8C-853D-E1DF5FCC4F7B}">
      <dgm:prSet/>
      <dgm:spPr/>
      <dgm:t>
        <a:bodyPr/>
        <a:lstStyle/>
        <a:p>
          <a:endParaRPr lang="es-CR"/>
        </a:p>
      </dgm:t>
    </dgm:pt>
    <dgm:pt modelId="{33326B56-662F-4D4F-8656-61ECB7D95497}" type="sibTrans" cxnId="{3F95CFCC-D0D8-4F8C-853D-E1DF5FCC4F7B}">
      <dgm:prSet/>
      <dgm:spPr/>
      <dgm:t>
        <a:bodyPr/>
        <a:lstStyle/>
        <a:p>
          <a:endParaRPr lang="es-CR"/>
        </a:p>
      </dgm:t>
    </dgm:pt>
    <dgm:pt modelId="{96F3B3C2-1F0C-4396-B37B-97F99FABC654}">
      <dgm:prSet/>
      <dgm:spPr/>
      <dgm:t>
        <a:bodyPr/>
        <a:lstStyle/>
        <a:p>
          <a:pPr rtl="0"/>
          <a:r>
            <a:rPr lang="es-CR"/>
            <a:t>Información solo de:</a:t>
          </a:r>
        </a:p>
      </dgm:t>
    </dgm:pt>
    <dgm:pt modelId="{449B2656-B23B-4321-B447-3C237B7803A2}" type="parTrans" cxnId="{D78829A9-455A-4243-9E3C-D83F326A34ED}">
      <dgm:prSet/>
      <dgm:spPr/>
      <dgm:t>
        <a:bodyPr/>
        <a:lstStyle/>
        <a:p>
          <a:endParaRPr lang="es-CR"/>
        </a:p>
      </dgm:t>
    </dgm:pt>
    <dgm:pt modelId="{80C65514-A95B-4D0D-ABA6-CB6BE61B9297}" type="sibTrans" cxnId="{D78829A9-455A-4243-9E3C-D83F326A34ED}">
      <dgm:prSet/>
      <dgm:spPr/>
      <dgm:t>
        <a:bodyPr/>
        <a:lstStyle/>
        <a:p>
          <a:endParaRPr lang="es-CR"/>
        </a:p>
      </dgm:t>
    </dgm:pt>
    <dgm:pt modelId="{124DECFE-FCC0-470A-9BEA-3A260C9C65B9}">
      <dgm:prSet/>
      <dgm:spPr/>
      <dgm:t>
        <a:bodyPr/>
        <a:lstStyle/>
        <a:p>
          <a:pPr rtl="0"/>
          <a:r>
            <a:rPr lang="es-CR"/>
            <a:t>Representación</a:t>
          </a:r>
        </a:p>
      </dgm:t>
    </dgm:pt>
    <dgm:pt modelId="{758BB2B9-BA7A-4742-A0FB-09B52554E3CB}" type="parTrans" cxnId="{D6615C50-84A6-4CDA-ABA8-997E5C71F641}">
      <dgm:prSet/>
      <dgm:spPr/>
      <dgm:t>
        <a:bodyPr/>
        <a:lstStyle/>
        <a:p>
          <a:endParaRPr lang="es-CR"/>
        </a:p>
      </dgm:t>
    </dgm:pt>
    <dgm:pt modelId="{B8E8C430-BBA6-495F-97BE-8C8C0594ECBA}" type="sibTrans" cxnId="{D6615C50-84A6-4CDA-ABA8-997E5C71F641}">
      <dgm:prSet/>
      <dgm:spPr/>
      <dgm:t>
        <a:bodyPr/>
        <a:lstStyle/>
        <a:p>
          <a:endParaRPr lang="es-CR"/>
        </a:p>
      </dgm:t>
    </dgm:pt>
    <dgm:pt modelId="{0D9D14AE-B086-480F-AC12-A3FD5906B2E7}">
      <dgm:prSet/>
      <dgm:spPr/>
      <dgm:t>
        <a:bodyPr/>
        <a:lstStyle/>
        <a:p>
          <a:pPr rtl="0"/>
          <a:r>
            <a:rPr lang="es-CR"/>
            <a:t>Domicilio</a:t>
          </a:r>
        </a:p>
      </dgm:t>
    </dgm:pt>
    <dgm:pt modelId="{90948E41-3555-48D8-B90F-64C668090A75}" type="parTrans" cxnId="{3B10FC08-625C-401A-94D9-226D4ADCF19A}">
      <dgm:prSet/>
      <dgm:spPr/>
      <dgm:t>
        <a:bodyPr/>
        <a:lstStyle/>
        <a:p>
          <a:endParaRPr lang="es-CR"/>
        </a:p>
      </dgm:t>
    </dgm:pt>
    <dgm:pt modelId="{0142FBEC-03D1-42FC-8294-836C94FE9A96}" type="sibTrans" cxnId="{3B10FC08-625C-401A-94D9-226D4ADCF19A}">
      <dgm:prSet/>
      <dgm:spPr/>
      <dgm:t>
        <a:bodyPr/>
        <a:lstStyle/>
        <a:p>
          <a:endParaRPr lang="es-CR"/>
        </a:p>
      </dgm:t>
    </dgm:pt>
    <dgm:pt modelId="{48912A99-0B0E-4A8F-9598-ECBDF277EEE3}">
      <dgm:prSet/>
      <dgm:spPr/>
      <dgm:t>
        <a:bodyPr/>
        <a:lstStyle/>
        <a:p>
          <a:pPr rtl="0"/>
          <a:r>
            <a:rPr lang="es-CR"/>
            <a:t>Capacidad legal</a:t>
          </a:r>
        </a:p>
      </dgm:t>
    </dgm:pt>
    <dgm:pt modelId="{3EAB951E-6763-4221-B567-A8AE5DE96B88}" type="parTrans" cxnId="{4DBC71DC-032E-40CA-972D-83C29C628BD3}">
      <dgm:prSet/>
      <dgm:spPr/>
      <dgm:t>
        <a:bodyPr/>
        <a:lstStyle/>
        <a:p>
          <a:endParaRPr lang="es-CR"/>
        </a:p>
      </dgm:t>
    </dgm:pt>
    <dgm:pt modelId="{456678B0-FD85-4A78-A8C6-34B63C0A17BF}" type="sibTrans" cxnId="{4DBC71DC-032E-40CA-972D-83C29C628BD3}">
      <dgm:prSet/>
      <dgm:spPr/>
      <dgm:t>
        <a:bodyPr/>
        <a:lstStyle/>
        <a:p>
          <a:endParaRPr lang="es-CR"/>
        </a:p>
      </dgm:t>
    </dgm:pt>
    <dgm:pt modelId="{256C1A55-718D-41C0-ABD5-869A3A13E60A}">
      <dgm:prSet/>
      <dgm:spPr/>
      <dgm:t>
        <a:bodyPr/>
        <a:lstStyle/>
        <a:p>
          <a:pPr rtl="0"/>
          <a:r>
            <a:rPr lang="es-CR"/>
            <a:t>Ocupación u objeto social</a:t>
          </a:r>
        </a:p>
      </dgm:t>
    </dgm:pt>
    <dgm:pt modelId="{E2ACF062-2202-4866-AC61-ACF6C1D4FDC1}" type="parTrans" cxnId="{B6112CDD-67E2-484F-BC0D-CCAC4EB187DF}">
      <dgm:prSet/>
      <dgm:spPr/>
      <dgm:t>
        <a:bodyPr/>
        <a:lstStyle/>
        <a:p>
          <a:endParaRPr lang="es-CR"/>
        </a:p>
      </dgm:t>
    </dgm:pt>
    <dgm:pt modelId="{F869BFA2-A32A-462A-8C67-49C997FEB623}" type="sibTrans" cxnId="{B6112CDD-67E2-484F-BC0D-CCAC4EB187DF}">
      <dgm:prSet/>
      <dgm:spPr/>
      <dgm:t>
        <a:bodyPr/>
        <a:lstStyle/>
        <a:p>
          <a:endParaRPr lang="es-CR"/>
        </a:p>
      </dgm:t>
    </dgm:pt>
    <dgm:pt modelId="{EB27412A-79C3-43B8-89BE-18D52DC7E8BB}">
      <dgm:prSet/>
      <dgm:spPr/>
      <dgm:t>
        <a:bodyPr/>
        <a:lstStyle/>
        <a:p>
          <a:pPr rtl="0"/>
          <a:r>
            <a:rPr lang="es-CR"/>
            <a:t>Clientes ocasionales o habituales</a:t>
          </a:r>
        </a:p>
      </dgm:t>
    </dgm:pt>
    <dgm:pt modelId="{42A19FF1-C591-4A88-921C-983D76A9FF14}" type="parTrans" cxnId="{5EEB7F2B-59E4-4641-9A5F-9316A0B564F7}">
      <dgm:prSet/>
      <dgm:spPr/>
      <dgm:t>
        <a:bodyPr/>
        <a:lstStyle/>
        <a:p>
          <a:endParaRPr lang="es-CR"/>
        </a:p>
      </dgm:t>
    </dgm:pt>
    <dgm:pt modelId="{8FF57A58-6647-4917-89BB-9258815A6654}" type="sibTrans" cxnId="{5EEB7F2B-59E4-4641-9A5F-9316A0B564F7}">
      <dgm:prSet/>
      <dgm:spPr/>
      <dgm:t>
        <a:bodyPr/>
        <a:lstStyle/>
        <a:p>
          <a:endParaRPr lang="es-CR"/>
        </a:p>
      </dgm:t>
    </dgm:pt>
    <dgm:pt modelId="{70DA0C0C-D0AC-427E-B43E-85A869E79CD5}">
      <dgm:prSet custT="1"/>
      <dgm:spPr/>
      <dgm:t>
        <a:bodyPr/>
        <a:lstStyle/>
        <a:p>
          <a:pPr rtl="0"/>
          <a:r>
            <a:rPr lang="es-CR" sz="2000"/>
            <a:t>Devolución hasta de un punto porcentual del IVA:</a:t>
          </a:r>
        </a:p>
      </dgm:t>
    </dgm:pt>
    <dgm:pt modelId="{B1B4F945-0B68-4C56-85D1-3731FD373C8D}" type="parTrans" cxnId="{6597ED04-C62B-4348-9661-2FD25707C668}">
      <dgm:prSet/>
      <dgm:spPr/>
      <dgm:t>
        <a:bodyPr/>
        <a:lstStyle/>
        <a:p>
          <a:endParaRPr lang="es-CR"/>
        </a:p>
      </dgm:t>
    </dgm:pt>
    <dgm:pt modelId="{4CF41AAB-1EC5-4F52-8A1C-DAC88C385A9B}" type="sibTrans" cxnId="{6597ED04-C62B-4348-9661-2FD25707C668}">
      <dgm:prSet/>
      <dgm:spPr/>
      <dgm:t>
        <a:bodyPr/>
        <a:lstStyle/>
        <a:p>
          <a:endParaRPr lang="es-CR"/>
        </a:p>
      </dgm:t>
    </dgm:pt>
    <dgm:pt modelId="{81C7B18A-965C-4635-9A82-6525A9C11F69}">
      <dgm:prSet custT="1"/>
      <dgm:spPr/>
      <dgm:t>
        <a:bodyPr/>
        <a:lstStyle/>
        <a:p>
          <a:pPr rtl="0"/>
          <a:r>
            <a:rPr lang="es-CR" sz="1600" dirty="0"/>
            <a:t>Rangos de actividad y tipos de comercio.</a:t>
          </a:r>
        </a:p>
      </dgm:t>
    </dgm:pt>
    <dgm:pt modelId="{73570873-294C-4CB7-B739-174CF645A78D}" type="parTrans" cxnId="{7CCBE645-00F8-4BD3-9988-80AC95423CF1}">
      <dgm:prSet/>
      <dgm:spPr/>
      <dgm:t>
        <a:bodyPr/>
        <a:lstStyle/>
        <a:p>
          <a:endParaRPr lang="es-CR"/>
        </a:p>
      </dgm:t>
    </dgm:pt>
    <dgm:pt modelId="{87483BC7-CA9B-4788-835C-A1A815AC2C7E}" type="sibTrans" cxnId="{7CCBE645-00F8-4BD3-9988-80AC95423CF1}">
      <dgm:prSet/>
      <dgm:spPr/>
      <dgm:t>
        <a:bodyPr/>
        <a:lstStyle/>
        <a:p>
          <a:endParaRPr lang="es-CR"/>
        </a:p>
      </dgm:t>
    </dgm:pt>
    <dgm:pt modelId="{6D36CBBE-7E14-459B-8889-31EEECCE26F3}">
      <dgm:prSet custT="1"/>
      <dgm:spPr/>
      <dgm:t>
        <a:bodyPr/>
        <a:lstStyle/>
        <a:p>
          <a:pPr rtl="0"/>
          <a:r>
            <a:rPr lang="es-CR" sz="1600" dirty="0"/>
            <a:t>Para establecer controles.</a:t>
          </a:r>
        </a:p>
      </dgm:t>
    </dgm:pt>
    <dgm:pt modelId="{16120EC8-7E77-401A-A344-6FE8FEA387D9}" type="parTrans" cxnId="{342E6F6C-F9D0-4546-8A26-65ABEF7A4F0A}">
      <dgm:prSet/>
      <dgm:spPr/>
      <dgm:t>
        <a:bodyPr/>
        <a:lstStyle/>
        <a:p>
          <a:endParaRPr lang="es-CR"/>
        </a:p>
      </dgm:t>
    </dgm:pt>
    <dgm:pt modelId="{3C7B1585-93A0-4F4D-8C24-4BBAC098CE7C}" type="sibTrans" cxnId="{342E6F6C-F9D0-4546-8A26-65ABEF7A4F0A}">
      <dgm:prSet/>
      <dgm:spPr/>
      <dgm:t>
        <a:bodyPr/>
        <a:lstStyle/>
        <a:p>
          <a:endParaRPr lang="es-CR"/>
        </a:p>
      </dgm:t>
    </dgm:pt>
    <dgm:pt modelId="{6B872265-B760-4749-8441-81C695169319}">
      <dgm:prSet custT="1"/>
      <dgm:spPr/>
      <dgm:t>
        <a:bodyPr/>
        <a:lstStyle/>
        <a:p>
          <a:pPr rtl="0"/>
          <a:r>
            <a:rPr lang="es-CR" sz="2000" dirty="0"/>
            <a:t>Todos los obligados tributarios:</a:t>
          </a:r>
        </a:p>
      </dgm:t>
    </dgm:pt>
    <dgm:pt modelId="{8BE27FE4-AC9E-41B1-8CC4-863AD2470CBE}" type="parTrans" cxnId="{5E2BFB71-DEAC-4BCC-975D-269CCE5C86A4}">
      <dgm:prSet/>
      <dgm:spPr/>
      <dgm:t>
        <a:bodyPr/>
        <a:lstStyle/>
        <a:p>
          <a:endParaRPr lang="es-CR"/>
        </a:p>
      </dgm:t>
    </dgm:pt>
    <dgm:pt modelId="{683F6B4D-A7E2-4782-99B8-4816D35171C5}" type="sibTrans" cxnId="{5E2BFB71-DEAC-4BCC-975D-269CCE5C86A4}">
      <dgm:prSet/>
      <dgm:spPr/>
      <dgm:t>
        <a:bodyPr/>
        <a:lstStyle/>
        <a:p>
          <a:endParaRPr lang="es-CR"/>
        </a:p>
      </dgm:t>
    </dgm:pt>
    <dgm:pt modelId="{1D353791-C893-438E-81B9-F896B7DC9099}">
      <dgm:prSet custT="1"/>
      <dgm:spPr/>
      <dgm:t>
        <a:bodyPr/>
        <a:lstStyle/>
        <a:p>
          <a:pPr rtl="0"/>
          <a:r>
            <a:rPr lang="es-CR" sz="1600" dirty="0"/>
            <a:t>Deberán contar con medios electrónicos para registrar las transacciones.</a:t>
          </a:r>
        </a:p>
      </dgm:t>
    </dgm:pt>
    <dgm:pt modelId="{D133BCDD-D583-4EE8-8D4D-8124E888EF1B}" type="parTrans" cxnId="{21B32AE5-75E7-4958-AEBD-2B320D28BA27}">
      <dgm:prSet/>
      <dgm:spPr/>
      <dgm:t>
        <a:bodyPr/>
        <a:lstStyle/>
        <a:p>
          <a:endParaRPr lang="es-CR"/>
        </a:p>
      </dgm:t>
    </dgm:pt>
    <dgm:pt modelId="{6D2F13C6-FA44-4DF9-B485-9322A670ABE7}" type="sibTrans" cxnId="{21B32AE5-75E7-4958-AEBD-2B320D28BA27}">
      <dgm:prSet/>
      <dgm:spPr/>
      <dgm:t>
        <a:bodyPr/>
        <a:lstStyle/>
        <a:p>
          <a:endParaRPr lang="es-CR"/>
        </a:p>
      </dgm:t>
    </dgm:pt>
    <dgm:pt modelId="{71393EA4-64C6-45FF-87D5-F3985BC3FBCD}" type="pres">
      <dgm:prSet presAssocID="{E43EA30F-4D6D-4055-80B7-76002558EC0C}" presName="Name0" presStyleCnt="0">
        <dgm:presLayoutVars>
          <dgm:dir/>
          <dgm:resizeHandles val="exact"/>
        </dgm:presLayoutVars>
      </dgm:prSet>
      <dgm:spPr/>
      <dgm:t>
        <a:bodyPr/>
        <a:lstStyle/>
        <a:p>
          <a:endParaRPr lang="es-ES"/>
        </a:p>
      </dgm:t>
    </dgm:pt>
    <dgm:pt modelId="{B1D8BB34-C6C2-473F-A416-9939C4D80DB1}" type="pres">
      <dgm:prSet presAssocID="{DD4123BD-D74B-4482-80CA-F92009790B05}" presName="node" presStyleLbl="node1" presStyleIdx="0" presStyleCnt="3">
        <dgm:presLayoutVars>
          <dgm:bulletEnabled val="1"/>
        </dgm:presLayoutVars>
      </dgm:prSet>
      <dgm:spPr/>
      <dgm:t>
        <a:bodyPr/>
        <a:lstStyle/>
        <a:p>
          <a:endParaRPr lang="es-ES"/>
        </a:p>
      </dgm:t>
    </dgm:pt>
    <dgm:pt modelId="{D36239A4-97DA-4B1B-AC93-B11C687DD314}" type="pres">
      <dgm:prSet presAssocID="{0EDB19AB-6380-4953-89AA-68FABDB082C5}" presName="sibTrans" presStyleLbl="sibTrans2D1" presStyleIdx="0" presStyleCnt="2"/>
      <dgm:spPr/>
      <dgm:t>
        <a:bodyPr/>
        <a:lstStyle/>
        <a:p>
          <a:endParaRPr lang="es-ES"/>
        </a:p>
      </dgm:t>
    </dgm:pt>
    <dgm:pt modelId="{FC73BA64-DF52-4C51-8BE4-917A8554A6FD}" type="pres">
      <dgm:prSet presAssocID="{0EDB19AB-6380-4953-89AA-68FABDB082C5}" presName="connectorText" presStyleLbl="sibTrans2D1" presStyleIdx="0" presStyleCnt="2"/>
      <dgm:spPr/>
      <dgm:t>
        <a:bodyPr/>
        <a:lstStyle/>
        <a:p>
          <a:endParaRPr lang="es-ES"/>
        </a:p>
      </dgm:t>
    </dgm:pt>
    <dgm:pt modelId="{F72C686C-EB60-42A3-ACAC-736362CC7019}" type="pres">
      <dgm:prSet presAssocID="{70DA0C0C-D0AC-427E-B43E-85A869E79CD5}" presName="node" presStyleLbl="node1" presStyleIdx="1" presStyleCnt="3">
        <dgm:presLayoutVars>
          <dgm:bulletEnabled val="1"/>
        </dgm:presLayoutVars>
      </dgm:prSet>
      <dgm:spPr/>
      <dgm:t>
        <a:bodyPr/>
        <a:lstStyle/>
        <a:p>
          <a:endParaRPr lang="es-ES"/>
        </a:p>
      </dgm:t>
    </dgm:pt>
    <dgm:pt modelId="{6EAD7459-B249-4268-A932-C77C6980598A}" type="pres">
      <dgm:prSet presAssocID="{4CF41AAB-1EC5-4F52-8A1C-DAC88C385A9B}" presName="sibTrans" presStyleLbl="sibTrans2D1" presStyleIdx="1" presStyleCnt="2"/>
      <dgm:spPr/>
      <dgm:t>
        <a:bodyPr/>
        <a:lstStyle/>
        <a:p>
          <a:endParaRPr lang="es-ES"/>
        </a:p>
      </dgm:t>
    </dgm:pt>
    <dgm:pt modelId="{F7316255-0449-4A6F-A4DA-4E82CC5F40E6}" type="pres">
      <dgm:prSet presAssocID="{4CF41AAB-1EC5-4F52-8A1C-DAC88C385A9B}" presName="connectorText" presStyleLbl="sibTrans2D1" presStyleIdx="1" presStyleCnt="2"/>
      <dgm:spPr/>
      <dgm:t>
        <a:bodyPr/>
        <a:lstStyle/>
        <a:p>
          <a:endParaRPr lang="es-ES"/>
        </a:p>
      </dgm:t>
    </dgm:pt>
    <dgm:pt modelId="{08C3C751-C305-4883-96D8-241E54122941}" type="pres">
      <dgm:prSet presAssocID="{6B872265-B760-4749-8441-81C695169319}" presName="node" presStyleLbl="node1" presStyleIdx="2" presStyleCnt="3">
        <dgm:presLayoutVars>
          <dgm:bulletEnabled val="1"/>
        </dgm:presLayoutVars>
      </dgm:prSet>
      <dgm:spPr/>
      <dgm:t>
        <a:bodyPr/>
        <a:lstStyle/>
        <a:p>
          <a:endParaRPr lang="es-ES"/>
        </a:p>
      </dgm:t>
    </dgm:pt>
  </dgm:ptLst>
  <dgm:cxnLst>
    <dgm:cxn modelId="{3F95CFCC-D0D8-4F8C-853D-E1DF5FCC4F7B}" srcId="{9A7FF5B7-2D75-4851-8A22-061620E56E73}" destId="{85BD1F20-DE19-4200-B589-C79CF5459CD1}" srcOrd="1" destOrd="0" parTransId="{50B83509-4E61-460B-9EB1-616B0F7F7A55}" sibTransId="{33326B56-662F-4D4F-8656-61ECB7D95497}"/>
    <dgm:cxn modelId="{A47D6D7E-0034-4006-A5F5-D518DA1F16D1}" type="presOf" srcId="{96F3B3C2-1F0C-4396-B37B-97F99FABC654}" destId="{B1D8BB34-C6C2-473F-A416-9939C4D80DB1}" srcOrd="0" destOrd="5" presId="urn:microsoft.com/office/officeart/2005/8/layout/process1"/>
    <dgm:cxn modelId="{7171E984-3964-42BA-8871-20F4ACAF88CD}" type="presOf" srcId="{48912A99-0B0E-4A8F-9598-ECBDF277EEE3}" destId="{B1D8BB34-C6C2-473F-A416-9939C4D80DB1}" srcOrd="0" destOrd="8" presId="urn:microsoft.com/office/officeart/2005/8/layout/process1"/>
    <dgm:cxn modelId="{F21F9E62-5CE1-4D5A-B2EE-E8EFF9EA92F8}" type="presOf" srcId="{4CF41AAB-1EC5-4F52-8A1C-DAC88C385A9B}" destId="{F7316255-0449-4A6F-A4DA-4E82CC5F40E6}" srcOrd="1" destOrd="0" presId="urn:microsoft.com/office/officeart/2005/8/layout/process1"/>
    <dgm:cxn modelId="{81A400C7-3215-4CDC-A139-658E7DDD09B1}" type="presOf" srcId="{6B872265-B760-4749-8441-81C695169319}" destId="{08C3C751-C305-4883-96D8-241E54122941}" srcOrd="0" destOrd="0" presId="urn:microsoft.com/office/officeart/2005/8/layout/process1"/>
    <dgm:cxn modelId="{518B3D0B-7B75-4511-BD01-3C49FF20957E}" type="presOf" srcId="{256C1A55-718D-41C0-ABD5-869A3A13E60A}" destId="{B1D8BB34-C6C2-473F-A416-9939C4D80DB1}" srcOrd="0" destOrd="9" presId="urn:microsoft.com/office/officeart/2005/8/layout/process1"/>
    <dgm:cxn modelId="{7CCBE645-00F8-4BD3-9988-80AC95423CF1}" srcId="{70DA0C0C-D0AC-427E-B43E-85A869E79CD5}" destId="{81C7B18A-965C-4635-9A82-6525A9C11F69}" srcOrd="0" destOrd="0" parTransId="{73570873-294C-4CB7-B739-174CF645A78D}" sibTransId="{87483BC7-CA9B-4788-835C-A1A815AC2C7E}"/>
    <dgm:cxn modelId="{B6112CDD-67E2-484F-BC0D-CCAC4EB187DF}" srcId="{96F3B3C2-1F0C-4396-B37B-97F99FABC654}" destId="{256C1A55-718D-41C0-ABD5-869A3A13E60A}" srcOrd="3" destOrd="0" parTransId="{E2ACF062-2202-4866-AC61-ACF6C1D4FDC1}" sibTransId="{F869BFA2-A32A-462A-8C67-49C997FEB623}"/>
    <dgm:cxn modelId="{56BCF3C7-3F99-415A-B414-532D8EA41175}" type="presOf" srcId="{70DA0C0C-D0AC-427E-B43E-85A869E79CD5}" destId="{F72C686C-EB60-42A3-ACAC-736362CC7019}" srcOrd="0" destOrd="0" presId="urn:microsoft.com/office/officeart/2005/8/layout/process1"/>
    <dgm:cxn modelId="{342E6F6C-F9D0-4546-8A26-65ABEF7A4F0A}" srcId="{70DA0C0C-D0AC-427E-B43E-85A869E79CD5}" destId="{6D36CBBE-7E14-459B-8889-31EEECCE26F3}" srcOrd="1" destOrd="0" parTransId="{16120EC8-7E77-401A-A344-6FE8FEA387D9}" sibTransId="{3C7B1585-93A0-4F4D-8C24-4BBAC098CE7C}"/>
    <dgm:cxn modelId="{21B32AE5-75E7-4958-AEBD-2B320D28BA27}" srcId="{6B872265-B760-4749-8441-81C695169319}" destId="{1D353791-C893-438E-81B9-F896B7DC9099}" srcOrd="0" destOrd="0" parTransId="{D133BCDD-D583-4EE8-8D4D-8124E888EF1B}" sibTransId="{6D2F13C6-FA44-4DF9-B485-9322A670ABE7}"/>
    <dgm:cxn modelId="{C18DBE6B-09E5-4953-97C6-E2EC3A8A34EF}" type="presOf" srcId="{6D36CBBE-7E14-459B-8889-31EEECCE26F3}" destId="{F72C686C-EB60-42A3-ACAC-736362CC7019}" srcOrd="0" destOrd="2" presId="urn:microsoft.com/office/officeart/2005/8/layout/process1"/>
    <dgm:cxn modelId="{5E2BFB71-DEAC-4BCC-975D-269CCE5C86A4}" srcId="{E43EA30F-4D6D-4055-80B7-76002558EC0C}" destId="{6B872265-B760-4749-8441-81C695169319}" srcOrd="2" destOrd="0" parTransId="{8BE27FE4-AC9E-41B1-8CC4-863AD2470CBE}" sibTransId="{683F6B4D-A7E2-4782-99B8-4816D35171C5}"/>
    <dgm:cxn modelId="{5EEB7F2B-59E4-4641-9A5F-9316A0B564F7}" srcId="{96F3B3C2-1F0C-4396-B37B-97F99FABC654}" destId="{EB27412A-79C3-43B8-89BE-18D52DC7E8BB}" srcOrd="4" destOrd="0" parTransId="{42A19FF1-C591-4A88-921C-983D76A9FF14}" sibTransId="{8FF57A58-6647-4917-89BB-9258815A6654}"/>
    <dgm:cxn modelId="{E10722B8-A645-46D7-85AB-2EB12F67803A}" type="presOf" srcId="{4CF41AAB-1EC5-4F52-8A1C-DAC88C385A9B}" destId="{6EAD7459-B249-4268-A932-C77C6980598A}" srcOrd="0" destOrd="0" presId="urn:microsoft.com/office/officeart/2005/8/layout/process1"/>
    <dgm:cxn modelId="{D947327B-91B3-46AF-B376-9FD4A001C055}" type="presOf" srcId="{124DECFE-FCC0-470A-9BEA-3A260C9C65B9}" destId="{B1D8BB34-C6C2-473F-A416-9939C4D80DB1}" srcOrd="0" destOrd="6" presId="urn:microsoft.com/office/officeart/2005/8/layout/process1"/>
    <dgm:cxn modelId="{22610C98-6CD3-4605-AF3B-224A2F30C357}" type="presOf" srcId="{0D9D14AE-B086-480F-AC12-A3FD5906B2E7}" destId="{B1D8BB34-C6C2-473F-A416-9939C4D80DB1}" srcOrd="0" destOrd="7" presId="urn:microsoft.com/office/officeart/2005/8/layout/process1"/>
    <dgm:cxn modelId="{4DBC71DC-032E-40CA-972D-83C29C628BD3}" srcId="{96F3B3C2-1F0C-4396-B37B-97F99FABC654}" destId="{48912A99-0B0E-4A8F-9598-ECBDF277EEE3}" srcOrd="2" destOrd="0" parTransId="{3EAB951E-6763-4221-B567-A8AE5DE96B88}" sibTransId="{456678B0-FD85-4A78-A8C6-34B63C0A17BF}"/>
    <dgm:cxn modelId="{179C8D73-8C96-461D-B6A8-590C1028EC38}" type="presOf" srcId="{873E034E-9A0B-4966-94EE-3EE5D9B818D1}" destId="{B1D8BB34-C6C2-473F-A416-9939C4D80DB1}" srcOrd="0" destOrd="3" presId="urn:microsoft.com/office/officeart/2005/8/layout/process1"/>
    <dgm:cxn modelId="{63F98B3C-4210-4711-B2C6-7864744D4EF4}" type="presOf" srcId="{1D353791-C893-438E-81B9-F896B7DC9099}" destId="{08C3C751-C305-4883-96D8-241E54122941}" srcOrd="0" destOrd="1" presId="urn:microsoft.com/office/officeart/2005/8/layout/process1"/>
    <dgm:cxn modelId="{C19621AE-69D8-4AD8-831D-D02913475A8A}" type="presOf" srcId="{9A7FF5B7-2D75-4851-8A22-061620E56E73}" destId="{B1D8BB34-C6C2-473F-A416-9939C4D80DB1}" srcOrd="0" destOrd="2" presId="urn:microsoft.com/office/officeart/2005/8/layout/process1"/>
    <dgm:cxn modelId="{6597ED04-C62B-4348-9661-2FD25707C668}" srcId="{E43EA30F-4D6D-4055-80B7-76002558EC0C}" destId="{70DA0C0C-D0AC-427E-B43E-85A869E79CD5}" srcOrd="1" destOrd="0" parTransId="{B1B4F945-0B68-4C56-85D1-3731FD373C8D}" sibTransId="{4CF41AAB-1EC5-4F52-8A1C-DAC88C385A9B}"/>
    <dgm:cxn modelId="{D7E727F8-F1B0-473F-940C-890A86318F2D}" srcId="{DD4123BD-D74B-4482-80CA-F92009790B05}" destId="{274D50D6-C4C9-4B14-A8FD-36FE69240163}" srcOrd="0" destOrd="0" parTransId="{E374AAB6-A044-4479-9DC0-BE8A6A303DF5}" sibTransId="{7329B4D3-D8D5-49A9-A082-628832179B76}"/>
    <dgm:cxn modelId="{F03C334B-EBA1-48E3-A62E-1868DC263A49}" type="presOf" srcId="{E43EA30F-4D6D-4055-80B7-76002558EC0C}" destId="{71393EA4-64C6-45FF-87D5-F3985BC3FBCD}" srcOrd="0" destOrd="0" presId="urn:microsoft.com/office/officeart/2005/8/layout/process1"/>
    <dgm:cxn modelId="{87953615-7B3D-45B6-B813-0A86C7E49AA9}" type="presOf" srcId="{DD4123BD-D74B-4482-80CA-F92009790B05}" destId="{B1D8BB34-C6C2-473F-A416-9939C4D80DB1}" srcOrd="0" destOrd="0" presId="urn:microsoft.com/office/officeart/2005/8/layout/process1"/>
    <dgm:cxn modelId="{D78829A9-455A-4243-9E3C-D83F326A34ED}" srcId="{DD4123BD-D74B-4482-80CA-F92009790B05}" destId="{96F3B3C2-1F0C-4396-B37B-97F99FABC654}" srcOrd="2" destOrd="0" parTransId="{449B2656-B23B-4321-B447-3C237B7803A2}" sibTransId="{80C65514-A95B-4D0D-ABA6-CB6BE61B9297}"/>
    <dgm:cxn modelId="{3B10FC08-625C-401A-94D9-226D4ADCF19A}" srcId="{96F3B3C2-1F0C-4396-B37B-97F99FABC654}" destId="{0D9D14AE-B086-480F-AC12-A3FD5906B2E7}" srcOrd="1" destOrd="0" parTransId="{90948E41-3555-48D8-B90F-64C668090A75}" sibTransId="{0142FBEC-03D1-42FC-8294-836C94FE9A96}"/>
    <dgm:cxn modelId="{054AEFC0-4DFC-4FB3-A149-E74172F85C16}" type="presOf" srcId="{0EDB19AB-6380-4953-89AA-68FABDB082C5}" destId="{D36239A4-97DA-4B1B-AC93-B11C687DD314}" srcOrd="0" destOrd="0" presId="urn:microsoft.com/office/officeart/2005/8/layout/process1"/>
    <dgm:cxn modelId="{741B0037-B5A8-4208-8770-D7C6B94AC228}" type="presOf" srcId="{EB27412A-79C3-43B8-89BE-18D52DC7E8BB}" destId="{B1D8BB34-C6C2-473F-A416-9939C4D80DB1}" srcOrd="0" destOrd="10" presId="urn:microsoft.com/office/officeart/2005/8/layout/process1"/>
    <dgm:cxn modelId="{D140413F-4292-4900-874B-29D81DF28D8A}" type="presOf" srcId="{274D50D6-C4C9-4B14-A8FD-36FE69240163}" destId="{B1D8BB34-C6C2-473F-A416-9939C4D80DB1}" srcOrd="0" destOrd="1" presId="urn:microsoft.com/office/officeart/2005/8/layout/process1"/>
    <dgm:cxn modelId="{06626C5B-21FB-41DF-A9BB-ED8C7FEFE8E3}" type="presOf" srcId="{81C7B18A-965C-4635-9A82-6525A9C11F69}" destId="{F72C686C-EB60-42A3-ACAC-736362CC7019}" srcOrd="0" destOrd="1" presId="urn:microsoft.com/office/officeart/2005/8/layout/process1"/>
    <dgm:cxn modelId="{64336FBD-8F31-45FB-8054-686832706F22}" srcId="{E43EA30F-4D6D-4055-80B7-76002558EC0C}" destId="{DD4123BD-D74B-4482-80CA-F92009790B05}" srcOrd="0" destOrd="0" parTransId="{AD389106-1883-4C5A-BEFE-851765F618FF}" sibTransId="{0EDB19AB-6380-4953-89AA-68FABDB082C5}"/>
    <dgm:cxn modelId="{3ABF9504-4543-4510-91B0-37B44C41E0F6}" type="presOf" srcId="{0EDB19AB-6380-4953-89AA-68FABDB082C5}" destId="{FC73BA64-DF52-4C51-8BE4-917A8554A6FD}" srcOrd="1" destOrd="0" presId="urn:microsoft.com/office/officeart/2005/8/layout/process1"/>
    <dgm:cxn modelId="{27C3CDF9-96CF-46A6-B6B6-AFBAA509BDD6}" type="presOf" srcId="{85BD1F20-DE19-4200-B589-C79CF5459CD1}" destId="{B1D8BB34-C6C2-473F-A416-9939C4D80DB1}" srcOrd="0" destOrd="4" presId="urn:microsoft.com/office/officeart/2005/8/layout/process1"/>
    <dgm:cxn modelId="{D6615C50-84A6-4CDA-ABA8-997E5C71F641}" srcId="{96F3B3C2-1F0C-4396-B37B-97F99FABC654}" destId="{124DECFE-FCC0-470A-9BEA-3A260C9C65B9}" srcOrd="0" destOrd="0" parTransId="{758BB2B9-BA7A-4742-A0FB-09B52554E3CB}" sibTransId="{B8E8C430-BBA6-495F-97BE-8C8C0594ECBA}"/>
    <dgm:cxn modelId="{DDFD55DF-58C0-4769-B7EA-84A07D597425}" srcId="{DD4123BD-D74B-4482-80CA-F92009790B05}" destId="{9A7FF5B7-2D75-4851-8A22-061620E56E73}" srcOrd="1" destOrd="0" parTransId="{0DE47091-6618-43B2-BB6D-835C587E7CCB}" sibTransId="{858AD8D0-F009-4CA2-B49E-CF7C8EC32B4F}"/>
    <dgm:cxn modelId="{04629A5A-7BE7-4FB4-8072-AD719B124C08}" srcId="{9A7FF5B7-2D75-4851-8A22-061620E56E73}" destId="{873E034E-9A0B-4966-94EE-3EE5D9B818D1}" srcOrd="0" destOrd="0" parTransId="{0705541E-EC89-49AD-AF3B-FAA601403A41}" sibTransId="{3535215A-A060-46E1-9623-771E97F6417B}"/>
    <dgm:cxn modelId="{80E9D42A-1CA1-4FD4-87F9-8DE39D37228D}" type="presParOf" srcId="{71393EA4-64C6-45FF-87D5-F3985BC3FBCD}" destId="{B1D8BB34-C6C2-473F-A416-9939C4D80DB1}" srcOrd="0" destOrd="0" presId="urn:microsoft.com/office/officeart/2005/8/layout/process1"/>
    <dgm:cxn modelId="{BFBA7B2E-7681-4AAF-8FAE-94E64DFA4235}" type="presParOf" srcId="{71393EA4-64C6-45FF-87D5-F3985BC3FBCD}" destId="{D36239A4-97DA-4B1B-AC93-B11C687DD314}" srcOrd="1" destOrd="0" presId="urn:microsoft.com/office/officeart/2005/8/layout/process1"/>
    <dgm:cxn modelId="{EF5AD147-95C7-43E2-837A-15179650C272}" type="presParOf" srcId="{D36239A4-97DA-4B1B-AC93-B11C687DD314}" destId="{FC73BA64-DF52-4C51-8BE4-917A8554A6FD}" srcOrd="0" destOrd="0" presId="urn:microsoft.com/office/officeart/2005/8/layout/process1"/>
    <dgm:cxn modelId="{41195186-8DB0-41B6-B429-1EB8901F9090}" type="presParOf" srcId="{71393EA4-64C6-45FF-87D5-F3985BC3FBCD}" destId="{F72C686C-EB60-42A3-ACAC-736362CC7019}" srcOrd="2" destOrd="0" presId="urn:microsoft.com/office/officeart/2005/8/layout/process1"/>
    <dgm:cxn modelId="{9B19EA83-86E2-497E-9075-67B0E9492562}" type="presParOf" srcId="{71393EA4-64C6-45FF-87D5-F3985BC3FBCD}" destId="{6EAD7459-B249-4268-A932-C77C6980598A}" srcOrd="3" destOrd="0" presId="urn:microsoft.com/office/officeart/2005/8/layout/process1"/>
    <dgm:cxn modelId="{4959E743-28E6-488D-915D-B1D7825676D2}" type="presParOf" srcId="{6EAD7459-B249-4268-A932-C77C6980598A}" destId="{F7316255-0449-4A6F-A4DA-4E82CC5F40E6}" srcOrd="0" destOrd="0" presId="urn:microsoft.com/office/officeart/2005/8/layout/process1"/>
    <dgm:cxn modelId="{D10AA1C5-C627-418D-BF9E-1FD4786D31CF}" type="presParOf" srcId="{71393EA4-64C6-45FF-87D5-F3985BC3FBCD}" destId="{08C3C751-C305-4883-96D8-241E5412294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2938F6-7723-4EB1-B825-EE70EEA9FE1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CR"/>
        </a:p>
      </dgm:t>
    </dgm:pt>
    <dgm:pt modelId="{D0C5B112-111A-4789-8D56-00E861A70355}">
      <dgm:prSet custT="1"/>
      <dgm:spPr/>
      <dgm:t>
        <a:bodyPr/>
        <a:lstStyle/>
        <a:p>
          <a:pPr rtl="0"/>
          <a:r>
            <a:rPr lang="es-CR" sz="2000" b="1" u="sng" dirty="0"/>
            <a:t>COBRO</a:t>
          </a:r>
          <a:r>
            <a:rPr lang="es-CR" sz="2000" b="1" dirty="0"/>
            <a:t>:</a:t>
          </a:r>
        </a:p>
      </dgm:t>
    </dgm:pt>
    <dgm:pt modelId="{DBAF2E7A-190D-47AD-820F-00FF67E4120E}" type="parTrans" cxnId="{35D34D1A-17AF-4199-B97C-0D68F363CD1A}">
      <dgm:prSet/>
      <dgm:spPr/>
      <dgm:t>
        <a:bodyPr/>
        <a:lstStyle/>
        <a:p>
          <a:endParaRPr lang="es-CR"/>
        </a:p>
      </dgm:t>
    </dgm:pt>
    <dgm:pt modelId="{7F6FAEC9-9EAE-4B44-85D4-0691E831F597}" type="sibTrans" cxnId="{35D34D1A-17AF-4199-B97C-0D68F363CD1A}">
      <dgm:prSet/>
      <dgm:spPr/>
      <dgm:t>
        <a:bodyPr/>
        <a:lstStyle/>
        <a:p>
          <a:endParaRPr lang="es-CR"/>
        </a:p>
      </dgm:t>
    </dgm:pt>
    <dgm:pt modelId="{2868120F-217B-46DE-811F-2640AE7D4C27}">
      <dgm:prSet custT="1"/>
      <dgm:spPr/>
      <dgm:t>
        <a:bodyPr/>
        <a:lstStyle/>
        <a:p>
          <a:pPr rtl="0"/>
          <a:r>
            <a:rPr lang="es-CR" sz="2000" b="1" u="sng" dirty="0"/>
            <a:t>PRECISIÓN NORMATIVA</a:t>
          </a:r>
          <a:r>
            <a:rPr lang="es-CR" sz="2000" b="1" dirty="0"/>
            <a:t>:</a:t>
          </a:r>
        </a:p>
      </dgm:t>
    </dgm:pt>
    <dgm:pt modelId="{25B26F3A-93C4-4231-9D0D-D1C371786C67}" type="parTrans" cxnId="{725AA2A1-AB32-4B90-8378-997FA2AC222B}">
      <dgm:prSet/>
      <dgm:spPr/>
      <dgm:t>
        <a:bodyPr/>
        <a:lstStyle/>
        <a:p>
          <a:endParaRPr lang="es-CR"/>
        </a:p>
      </dgm:t>
    </dgm:pt>
    <dgm:pt modelId="{52EDE4AC-EFC0-4F6D-9AF4-6AAA8FF54C59}" type="sibTrans" cxnId="{725AA2A1-AB32-4B90-8378-997FA2AC222B}">
      <dgm:prSet/>
      <dgm:spPr/>
      <dgm:t>
        <a:bodyPr/>
        <a:lstStyle/>
        <a:p>
          <a:endParaRPr lang="es-CR"/>
        </a:p>
      </dgm:t>
    </dgm:pt>
    <dgm:pt modelId="{9E1F8C2E-2BBE-4524-BB07-37C4199A48DA}">
      <dgm:prSet custT="1"/>
      <dgm:spPr/>
      <dgm:t>
        <a:bodyPr/>
        <a:lstStyle/>
        <a:p>
          <a:pPr rtl="0"/>
          <a:r>
            <a:rPr lang="es-CR" sz="2000" b="1" u="sng" dirty="0"/>
            <a:t>CONTROL CRUZADO</a:t>
          </a:r>
          <a:endParaRPr lang="es-CR" sz="2000" b="1" dirty="0"/>
        </a:p>
      </dgm:t>
    </dgm:pt>
    <dgm:pt modelId="{AF280BC5-250C-4160-A6AF-5D9BFDB3EEF9}" type="parTrans" cxnId="{BBD2A40C-C6A0-43AF-BFB3-4B36233B14A8}">
      <dgm:prSet/>
      <dgm:spPr/>
      <dgm:t>
        <a:bodyPr/>
        <a:lstStyle/>
        <a:p>
          <a:endParaRPr lang="es-CR"/>
        </a:p>
      </dgm:t>
    </dgm:pt>
    <dgm:pt modelId="{0E8E9314-39B2-4198-BD17-0BA55C81BFDC}" type="sibTrans" cxnId="{BBD2A40C-C6A0-43AF-BFB3-4B36233B14A8}">
      <dgm:prSet/>
      <dgm:spPr/>
      <dgm:t>
        <a:bodyPr/>
        <a:lstStyle/>
        <a:p>
          <a:endParaRPr lang="es-CR"/>
        </a:p>
      </dgm:t>
    </dgm:pt>
    <dgm:pt modelId="{40E8FBE1-F823-40E5-8686-F8F3E242D14C}">
      <dgm:prSet custT="1"/>
      <dgm:spPr/>
      <dgm:t>
        <a:bodyPr/>
        <a:lstStyle/>
        <a:p>
          <a:pPr algn="just" rtl="0"/>
          <a:r>
            <a:rPr lang="es-CR" sz="2000" b="0" dirty="0"/>
            <a:t>Brinda mayores facultades a la AT para agilizar y materializar el cobro de las deudas, comprobar la existencia y situación de los bienes o derechos de los obligados tributarios, así como adoptar medidas cautelares, decretar y ejecutar embargos.</a:t>
          </a:r>
        </a:p>
      </dgm:t>
    </dgm:pt>
    <dgm:pt modelId="{AD35CD78-51D8-4D80-B4E4-DB613C96EC8F}" type="parTrans" cxnId="{AB1DE4DC-C82A-4A74-8943-20786179EA9D}">
      <dgm:prSet/>
      <dgm:spPr/>
      <dgm:t>
        <a:bodyPr/>
        <a:lstStyle/>
        <a:p>
          <a:endParaRPr lang="es-CR"/>
        </a:p>
      </dgm:t>
    </dgm:pt>
    <dgm:pt modelId="{3D9CA0A7-AFE5-4769-BE46-647C8F01E770}" type="sibTrans" cxnId="{AB1DE4DC-C82A-4A74-8943-20786179EA9D}">
      <dgm:prSet/>
      <dgm:spPr/>
      <dgm:t>
        <a:bodyPr/>
        <a:lstStyle/>
        <a:p>
          <a:endParaRPr lang="es-CR"/>
        </a:p>
      </dgm:t>
    </dgm:pt>
    <dgm:pt modelId="{1FB1ABE6-F76D-4363-8072-6F7FB91363D7}">
      <dgm:prSet custT="1"/>
      <dgm:spPr/>
      <dgm:t>
        <a:bodyPr/>
        <a:lstStyle/>
        <a:p>
          <a:pPr algn="just" rtl="0"/>
          <a:r>
            <a:rPr lang="es-CR" sz="2000" b="0" dirty="0"/>
            <a:t>Mejora el articulado del CNPT en: prescripción, notificaciones, buzón electrónico, oficinas competentes para actuar, rectificaciones en procesos iniciados y otras elementos de control tributario. </a:t>
          </a:r>
        </a:p>
      </dgm:t>
    </dgm:pt>
    <dgm:pt modelId="{21881CD3-4868-4611-BDBA-A36BA7B7081A}" type="parTrans" cxnId="{96CA5B3D-CAD0-4C3A-85C4-E1F2E31D4D2F}">
      <dgm:prSet/>
      <dgm:spPr/>
      <dgm:t>
        <a:bodyPr/>
        <a:lstStyle/>
        <a:p>
          <a:endParaRPr lang="es-CR"/>
        </a:p>
      </dgm:t>
    </dgm:pt>
    <dgm:pt modelId="{E2A51AC6-D759-4EA7-8673-5FB64C264B76}" type="sibTrans" cxnId="{96CA5B3D-CAD0-4C3A-85C4-E1F2E31D4D2F}">
      <dgm:prSet/>
      <dgm:spPr/>
      <dgm:t>
        <a:bodyPr/>
        <a:lstStyle/>
        <a:p>
          <a:endParaRPr lang="es-CR"/>
        </a:p>
      </dgm:t>
    </dgm:pt>
    <dgm:pt modelId="{4C8D3176-7180-4BB6-8396-95E6BD6BE313}">
      <dgm:prSet custT="1"/>
      <dgm:spPr/>
      <dgm:t>
        <a:bodyPr/>
        <a:lstStyle/>
        <a:p>
          <a:pPr algn="just" rtl="0"/>
          <a:r>
            <a:rPr lang="es-CR" sz="2000" b="0" dirty="0"/>
            <a:t>Obligatoriedad de que las instituciones que emiten autorizaciones, licencias, permisos o patentes, verifiquen que el solicitante esté al día con la Administración Tributaria (portal ATV) .</a:t>
          </a:r>
        </a:p>
      </dgm:t>
    </dgm:pt>
    <dgm:pt modelId="{348F6F61-ED73-4522-BD31-001CFE1FAD7D}" type="parTrans" cxnId="{AB1A662C-0BA7-4733-BDD8-5917795DDA52}">
      <dgm:prSet/>
      <dgm:spPr/>
      <dgm:t>
        <a:bodyPr/>
        <a:lstStyle/>
        <a:p>
          <a:endParaRPr lang="es-CR"/>
        </a:p>
      </dgm:t>
    </dgm:pt>
    <dgm:pt modelId="{68420E67-C227-409D-A8E3-5E250DD45820}" type="sibTrans" cxnId="{AB1A662C-0BA7-4733-BDD8-5917795DDA52}">
      <dgm:prSet/>
      <dgm:spPr/>
      <dgm:t>
        <a:bodyPr/>
        <a:lstStyle/>
        <a:p>
          <a:endParaRPr lang="es-CR"/>
        </a:p>
      </dgm:t>
    </dgm:pt>
    <dgm:pt modelId="{0A0D48E3-05AD-4ADB-993C-9320ABDAB750}" type="pres">
      <dgm:prSet presAssocID="{BA2938F6-7723-4EB1-B825-EE70EEA9FE1D}" presName="linear" presStyleCnt="0">
        <dgm:presLayoutVars>
          <dgm:dir/>
          <dgm:animLvl val="lvl"/>
          <dgm:resizeHandles val="exact"/>
        </dgm:presLayoutVars>
      </dgm:prSet>
      <dgm:spPr/>
      <dgm:t>
        <a:bodyPr/>
        <a:lstStyle/>
        <a:p>
          <a:endParaRPr lang="es-ES"/>
        </a:p>
      </dgm:t>
    </dgm:pt>
    <dgm:pt modelId="{D8626F19-BC45-4264-B52C-8D8B61435404}" type="pres">
      <dgm:prSet presAssocID="{D0C5B112-111A-4789-8D56-00E861A70355}" presName="parentLin" presStyleCnt="0"/>
      <dgm:spPr/>
    </dgm:pt>
    <dgm:pt modelId="{DB50D11D-88D3-4921-81C1-1D02FB33060E}" type="pres">
      <dgm:prSet presAssocID="{D0C5B112-111A-4789-8D56-00E861A70355}" presName="parentLeftMargin" presStyleLbl="node1" presStyleIdx="0" presStyleCnt="3"/>
      <dgm:spPr/>
      <dgm:t>
        <a:bodyPr/>
        <a:lstStyle/>
        <a:p>
          <a:endParaRPr lang="es-ES"/>
        </a:p>
      </dgm:t>
    </dgm:pt>
    <dgm:pt modelId="{8FE0D2D8-5A0B-4285-BABD-4DFA7887DAF4}" type="pres">
      <dgm:prSet presAssocID="{D0C5B112-111A-4789-8D56-00E861A70355}" presName="parentText" presStyleLbl="node1" presStyleIdx="0" presStyleCnt="3">
        <dgm:presLayoutVars>
          <dgm:chMax val="0"/>
          <dgm:bulletEnabled val="1"/>
        </dgm:presLayoutVars>
      </dgm:prSet>
      <dgm:spPr/>
      <dgm:t>
        <a:bodyPr/>
        <a:lstStyle/>
        <a:p>
          <a:endParaRPr lang="es-ES"/>
        </a:p>
      </dgm:t>
    </dgm:pt>
    <dgm:pt modelId="{1A55176C-D59C-4738-A638-BCC30ACAB011}" type="pres">
      <dgm:prSet presAssocID="{D0C5B112-111A-4789-8D56-00E861A70355}" presName="negativeSpace" presStyleCnt="0"/>
      <dgm:spPr/>
    </dgm:pt>
    <dgm:pt modelId="{55099B0C-5782-4618-A51E-14E95BDF59E0}" type="pres">
      <dgm:prSet presAssocID="{D0C5B112-111A-4789-8D56-00E861A70355}" presName="childText" presStyleLbl="conFgAcc1" presStyleIdx="0" presStyleCnt="3">
        <dgm:presLayoutVars>
          <dgm:bulletEnabled val="1"/>
        </dgm:presLayoutVars>
      </dgm:prSet>
      <dgm:spPr/>
      <dgm:t>
        <a:bodyPr/>
        <a:lstStyle/>
        <a:p>
          <a:endParaRPr lang="es-ES"/>
        </a:p>
      </dgm:t>
    </dgm:pt>
    <dgm:pt modelId="{5541462D-E390-4FAB-923B-D6455F2A7105}" type="pres">
      <dgm:prSet presAssocID="{7F6FAEC9-9EAE-4B44-85D4-0691E831F597}" presName="spaceBetweenRectangles" presStyleCnt="0"/>
      <dgm:spPr/>
    </dgm:pt>
    <dgm:pt modelId="{07F26DF4-F4D5-4BC7-89D1-3196B6A69987}" type="pres">
      <dgm:prSet presAssocID="{2868120F-217B-46DE-811F-2640AE7D4C27}" presName="parentLin" presStyleCnt="0"/>
      <dgm:spPr/>
    </dgm:pt>
    <dgm:pt modelId="{9620A0E7-867A-41D2-9724-A31A48473A8D}" type="pres">
      <dgm:prSet presAssocID="{2868120F-217B-46DE-811F-2640AE7D4C27}" presName="parentLeftMargin" presStyleLbl="node1" presStyleIdx="0" presStyleCnt="3"/>
      <dgm:spPr/>
      <dgm:t>
        <a:bodyPr/>
        <a:lstStyle/>
        <a:p>
          <a:endParaRPr lang="es-ES"/>
        </a:p>
      </dgm:t>
    </dgm:pt>
    <dgm:pt modelId="{70A707A2-1F6D-4FC7-90E3-09EEB3AB7F7D}" type="pres">
      <dgm:prSet presAssocID="{2868120F-217B-46DE-811F-2640AE7D4C27}" presName="parentText" presStyleLbl="node1" presStyleIdx="1" presStyleCnt="3">
        <dgm:presLayoutVars>
          <dgm:chMax val="0"/>
          <dgm:bulletEnabled val="1"/>
        </dgm:presLayoutVars>
      </dgm:prSet>
      <dgm:spPr/>
      <dgm:t>
        <a:bodyPr/>
        <a:lstStyle/>
        <a:p>
          <a:endParaRPr lang="es-ES"/>
        </a:p>
      </dgm:t>
    </dgm:pt>
    <dgm:pt modelId="{55BA89ED-931B-4264-9EC9-EE92A89DDD46}" type="pres">
      <dgm:prSet presAssocID="{2868120F-217B-46DE-811F-2640AE7D4C27}" presName="negativeSpace" presStyleCnt="0"/>
      <dgm:spPr/>
    </dgm:pt>
    <dgm:pt modelId="{DFC680DE-E3D3-4A2B-9668-2D478EBD6F04}" type="pres">
      <dgm:prSet presAssocID="{2868120F-217B-46DE-811F-2640AE7D4C27}" presName="childText" presStyleLbl="conFgAcc1" presStyleIdx="1" presStyleCnt="3">
        <dgm:presLayoutVars>
          <dgm:bulletEnabled val="1"/>
        </dgm:presLayoutVars>
      </dgm:prSet>
      <dgm:spPr/>
      <dgm:t>
        <a:bodyPr/>
        <a:lstStyle/>
        <a:p>
          <a:endParaRPr lang="es-ES"/>
        </a:p>
      </dgm:t>
    </dgm:pt>
    <dgm:pt modelId="{CDF420E0-ED6B-415A-B65D-4371ECD5B84A}" type="pres">
      <dgm:prSet presAssocID="{52EDE4AC-EFC0-4F6D-9AF4-6AAA8FF54C59}" presName="spaceBetweenRectangles" presStyleCnt="0"/>
      <dgm:spPr/>
    </dgm:pt>
    <dgm:pt modelId="{02E2EA6F-62E3-4EC9-82FA-5DDDD172F7B4}" type="pres">
      <dgm:prSet presAssocID="{9E1F8C2E-2BBE-4524-BB07-37C4199A48DA}" presName="parentLin" presStyleCnt="0"/>
      <dgm:spPr/>
    </dgm:pt>
    <dgm:pt modelId="{1601FA31-F7F5-416F-9484-DED9689C1BAD}" type="pres">
      <dgm:prSet presAssocID="{9E1F8C2E-2BBE-4524-BB07-37C4199A48DA}" presName="parentLeftMargin" presStyleLbl="node1" presStyleIdx="1" presStyleCnt="3"/>
      <dgm:spPr/>
      <dgm:t>
        <a:bodyPr/>
        <a:lstStyle/>
        <a:p>
          <a:endParaRPr lang="es-ES"/>
        </a:p>
      </dgm:t>
    </dgm:pt>
    <dgm:pt modelId="{4C725D3A-0C27-45F6-B6B6-9178E7FA84B7}" type="pres">
      <dgm:prSet presAssocID="{9E1F8C2E-2BBE-4524-BB07-37C4199A48DA}" presName="parentText" presStyleLbl="node1" presStyleIdx="2" presStyleCnt="3">
        <dgm:presLayoutVars>
          <dgm:chMax val="0"/>
          <dgm:bulletEnabled val="1"/>
        </dgm:presLayoutVars>
      </dgm:prSet>
      <dgm:spPr/>
      <dgm:t>
        <a:bodyPr/>
        <a:lstStyle/>
        <a:p>
          <a:endParaRPr lang="es-ES"/>
        </a:p>
      </dgm:t>
    </dgm:pt>
    <dgm:pt modelId="{DAAB02F7-1B12-4F9A-8B00-C3C84E724708}" type="pres">
      <dgm:prSet presAssocID="{9E1F8C2E-2BBE-4524-BB07-37C4199A48DA}" presName="negativeSpace" presStyleCnt="0"/>
      <dgm:spPr/>
    </dgm:pt>
    <dgm:pt modelId="{C9F6AFEF-F3CB-42F1-A266-03B4DF3CF50C}" type="pres">
      <dgm:prSet presAssocID="{9E1F8C2E-2BBE-4524-BB07-37C4199A48DA}" presName="childText" presStyleLbl="conFgAcc1" presStyleIdx="2" presStyleCnt="3">
        <dgm:presLayoutVars>
          <dgm:bulletEnabled val="1"/>
        </dgm:presLayoutVars>
      </dgm:prSet>
      <dgm:spPr/>
      <dgm:t>
        <a:bodyPr/>
        <a:lstStyle/>
        <a:p>
          <a:endParaRPr lang="es-ES"/>
        </a:p>
      </dgm:t>
    </dgm:pt>
  </dgm:ptLst>
  <dgm:cxnLst>
    <dgm:cxn modelId="{96CA5B3D-CAD0-4C3A-85C4-E1F2E31D4D2F}" srcId="{2868120F-217B-46DE-811F-2640AE7D4C27}" destId="{1FB1ABE6-F76D-4363-8072-6F7FB91363D7}" srcOrd="0" destOrd="0" parTransId="{21881CD3-4868-4611-BDBA-A36BA7B7081A}" sibTransId="{E2A51AC6-D759-4EA7-8673-5FB64C264B76}"/>
    <dgm:cxn modelId="{0C0B7BD7-EEE9-4CE5-AB39-2348DF16078A}" type="presOf" srcId="{BA2938F6-7723-4EB1-B825-EE70EEA9FE1D}" destId="{0A0D48E3-05AD-4ADB-993C-9320ABDAB750}" srcOrd="0" destOrd="0" presId="urn:microsoft.com/office/officeart/2005/8/layout/list1"/>
    <dgm:cxn modelId="{725AA2A1-AB32-4B90-8378-997FA2AC222B}" srcId="{BA2938F6-7723-4EB1-B825-EE70EEA9FE1D}" destId="{2868120F-217B-46DE-811F-2640AE7D4C27}" srcOrd="1" destOrd="0" parTransId="{25B26F3A-93C4-4231-9D0D-D1C371786C67}" sibTransId="{52EDE4AC-EFC0-4F6D-9AF4-6AAA8FF54C59}"/>
    <dgm:cxn modelId="{BBD2A40C-C6A0-43AF-BFB3-4B36233B14A8}" srcId="{BA2938F6-7723-4EB1-B825-EE70EEA9FE1D}" destId="{9E1F8C2E-2BBE-4524-BB07-37C4199A48DA}" srcOrd="2" destOrd="0" parTransId="{AF280BC5-250C-4160-A6AF-5D9BFDB3EEF9}" sibTransId="{0E8E9314-39B2-4198-BD17-0BA55C81BFDC}"/>
    <dgm:cxn modelId="{AB1DE4DC-C82A-4A74-8943-20786179EA9D}" srcId="{D0C5B112-111A-4789-8D56-00E861A70355}" destId="{40E8FBE1-F823-40E5-8686-F8F3E242D14C}" srcOrd="0" destOrd="0" parTransId="{AD35CD78-51D8-4D80-B4E4-DB613C96EC8F}" sibTransId="{3D9CA0A7-AFE5-4769-BE46-647C8F01E770}"/>
    <dgm:cxn modelId="{BB1A1C85-282E-4C70-9585-4460770C060C}" type="presOf" srcId="{40E8FBE1-F823-40E5-8686-F8F3E242D14C}" destId="{55099B0C-5782-4618-A51E-14E95BDF59E0}" srcOrd="0" destOrd="0" presId="urn:microsoft.com/office/officeart/2005/8/layout/list1"/>
    <dgm:cxn modelId="{823B3DAD-CCCF-4C7F-9C47-09FF983D655C}" type="presOf" srcId="{9E1F8C2E-2BBE-4524-BB07-37C4199A48DA}" destId="{4C725D3A-0C27-45F6-B6B6-9178E7FA84B7}" srcOrd="1" destOrd="0" presId="urn:microsoft.com/office/officeart/2005/8/layout/list1"/>
    <dgm:cxn modelId="{67F10597-4D85-47F1-9DA4-9042E063011F}" type="presOf" srcId="{4C8D3176-7180-4BB6-8396-95E6BD6BE313}" destId="{C9F6AFEF-F3CB-42F1-A266-03B4DF3CF50C}" srcOrd="0" destOrd="0" presId="urn:microsoft.com/office/officeart/2005/8/layout/list1"/>
    <dgm:cxn modelId="{39E3BEAA-F546-40B6-B5F0-23995B802745}" type="presOf" srcId="{9E1F8C2E-2BBE-4524-BB07-37C4199A48DA}" destId="{1601FA31-F7F5-416F-9484-DED9689C1BAD}" srcOrd="0" destOrd="0" presId="urn:microsoft.com/office/officeart/2005/8/layout/list1"/>
    <dgm:cxn modelId="{EF5B0C60-6BD7-4770-81A7-EAB2658ACA24}" type="presOf" srcId="{1FB1ABE6-F76D-4363-8072-6F7FB91363D7}" destId="{DFC680DE-E3D3-4A2B-9668-2D478EBD6F04}" srcOrd="0" destOrd="0" presId="urn:microsoft.com/office/officeart/2005/8/layout/list1"/>
    <dgm:cxn modelId="{46A45EA6-91CB-4A9B-9342-64CDEC9D3B25}" type="presOf" srcId="{2868120F-217B-46DE-811F-2640AE7D4C27}" destId="{70A707A2-1F6D-4FC7-90E3-09EEB3AB7F7D}" srcOrd="1" destOrd="0" presId="urn:microsoft.com/office/officeart/2005/8/layout/list1"/>
    <dgm:cxn modelId="{35D34D1A-17AF-4199-B97C-0D68F363CD1A}" srcId="{BA2938F6-7723-4EB1-B825-EE70EEA9FE1D}" destId="{D0C5B112-111A-4789-8D56-00E861A70355}" srcOrd="0" destOrd="0" parTransId="{DBAF2E7A-190D-47AD-820F-00FF67E4120E}" sibTransId="{7F6FAEC9-9EAE-4B44-85D4-0691E831F597}"/>
    <dgm:cxn modelId="{AB1A662C-0BA7-4733-BDD8-5917795DDA52}" srcId="{9E1F8C2E-2BBE-4524-BB07-37C4199A48DA}" destId="{4C8D3176-7180-4BB6-8396-95E6BD6BE313}" srcOrd="0" destOrd="0" parTransId="{348F6F61-ED73-4522-BD31-001CFE1FAD7D}" sibTransId="{68420E67-C227-409D-A8E3-5E250DD45820}"/>
    <dgm:cxn modelId="{416819EC-B9E8-4BD0-8A19-6185A8B18101}" type="presOf" srcId="{D0C5B112-111A-4789-8D56-00E861A70355}" destId="{DB50D11D-88D3-4921-81C1-1D02FB33060E}" srcOrd="0" destOrd="0" presId="urn:microsoft.com/office/officeart/2005/8/layout/list1"/>
    <dgm:cxn modelId="{6A0E8975-9866-4F03-8082-3ADA67237EC8}" type="presOf" srcId="{D0C5B112-111A-4789-8D56-00E861A70355}" destId="{8FE0D2D8-5A0B-4285-BABD-4DFA7887DAF4}" srcOrd="1" destOrd="0" presId="urn:microsoft.com/office/officeart/2005/8/layout/list1"/>
    <dgm:cxn modelId="{9518BBB3-2E77-48FA-8CE9-5CFBDB2CB3D4}" type="presOf" srcId="{2868120F-217B-46DE-811F-2640AE7D4C27}" destId="{9620A0E7-867A-41D2-9724-A31A48473A8D}" srcOrd="0" destOrd="0" presId="urn:microsoft.com/office/officeart/2005/8/layout/list1"/>
    <dgm:cxn modelId="{4E161E1F-D69A-4830-9447-E9A522DBBEF1}" type="presParOf" srcId="{0A0D48E3-05AD-4ADB-993C-9320ABDAB750}" destId="{D8626F19-BC45-4264-B52C-8D8B61435404}" srcOrd="0" destOrd="0" presId="urn:microsoft.com/office/officeart/2005/8/layout/list1"/>
    <dgm:cxn modelId="{DA4D0D49-56F4-4502-B56F-0A0410441E7D}" type="presParOf" srcId="{D8626F19-BC45-4264-B52C-8D8B61435404}" destId="{DB50D11D-88D3-4921-81C1-1D02FB33060E}" srcOrd="0" destOrd="0" presId="urn:microsoft.com/office/officeart/2005/8/layout/list1"/>
    <dgm:cxn modelId="{DB919BC5-AC9C-49F1-B4F8-F4CA7F0092B5}" type="presParOf" srcId="{D8626F19-BC45-4264-B52C-8D8B61435404}" destId="{8FE0D2D8-5A0B-4285-BABD-4DFA7887DAF4}" srcOrd="1" destOrd="0" presId="urn:microsoft.com/office/officeart/2005/8/layout/list1"/>
    <dgm:cxn modelId="{F631DD7F-B9F9-4872-A957-2DF43C41E7AD}" type="presParOf" srcId="{0A0D48E3-05AD-4ADB-993C-9320ABDAB750}" destId="{1A55176C-D59C-4738-A638-BCC30ACAB011}" srcOrd="1" destOrd="0" presId="urn:microsoft.com/office/officeart/2005/8/layout/list1"/>
    <dgm:cxn modelId="{825E4319-A2F1-433A-8614-1DCA61777F0C}" type="presParOf" srcId="{0A0D48E3-05AD-4ADB-993C-9320ABDAB750}" destId="{55099B0C-5782-4618-A51E-14E95BDF59E0}" srcOrd="2" destOrd="0" presId="urn:microsoft.com/office/officeart/2005/8/layout/list1"/>
    <dgm:cxn modelId="{A523C621-37F7-4171-AF5F-BB39968DC4D5}" type="presParOf" srcId="{0A0D48E3-05AD-4ADB-993C-9320ABDAB750}" destId="{5541462D-E390-4FAB-923B-D6455F2A7105}" srcOrd="3" destOrd="0" presId="urn:microsoft.com/office/officeart/2005/8/layout/list1"/>
    <dgm:cxn modelId="{E6484F6C-A4E6-49CC-9029-EC9011AD03C2}" type="presParOf" srcId="{0A0D48E3-05AD-4ADB-993C-9320ABDAB750}" destId="{07F26DF4-F4D5-4BC7-89D1-3196B6A69987}" srcOrd="4" destOrd="0" presId="urn:microsoft.com/office/officeart/2005/8/layout/list1"/>
    <dgm:cxn modelId="{C241F383-F942-4E29-B783-C3F907A29C0B}" type="presParOf" srcId="{07F26DF4-F4D5-4BC7-89D1-3196B6A69987}" destId="{9620A0E7-867A-41D2-9724-A31A48473A8D}" srcOrd="0" destOrd="0" presId="urn:microsoft.com/office/officeart/2005/8/layout/list1"/>
    <dgm:cxn modelId="{E2840253-782B-4B2F-99A7-394B3DCFCD38}" type="presParOf" srcId="{07F26DF4-F4D5-4BC7-89D1-3196B6A69987}" destId="{70A707A2-1F6D-4FC7-90E3-09EEB3AB7F7D}" srcOrd="1" destOrd="0" presId="urn:microsoft.com/office/officeart/2005/8/layout/list1"/>
    <dgm:cxn modelId="{B263C18E-F995-4EA7-90FB-8B1FD5704C9B}" type="presParOf" srcId="{0A0D48E3-05AD-4ADB-993C-9320ABDAB750}" destId="{55BA89ED-931B-4264-9EC9-EE92A89DDD46}" srcOrd="5" destOrd="0" presId="urn:microsoft.com/office/officeart/2005/8/layout/list1"/>
    <dgm:cxn modelId="{AC635AB1-3CBE-4905-AA6A-5A35BE20350D}" type="presParOf" srcId="{0A0D48E3-05AD-4ADB-993C-9320ABDAB750}" destId="{DFC680DE-E3D3-4A2B-9668-2D478EBD6F04}" srcOrd="6" destOrd="0" presId="urn:microsoft.com/office/officeart/2005/8/layout/list1"/>
    <dgm:cxn modelId="{9B72247F-4508-48AA-8D92-E827325101B3}" type="presParOf" srcId="{0A0D48E3-05AD-4ADB-993C-9320ABDAB750}" destId="{CDF420E0-ED6B-415A-B65D-4371ECD5B84A}" srcOrd="7" destOrd="0" presId="urn:microsoft.com/office/officeart/2005/8/layout/list1"/>
    <dgm:cxn modelId="{E36189A4-0B86-41DA-B77C-B1163384C575}" type="presParOf" srcId="{0A0D48E3-05AD-4ADB-993C-9320ABDAB750}" destId="{02E2EA6F-62E3-4EC9-82FA-5DDDD172F7B4}" srcOrd="8" destOrd="0" presId="urn:microsoft.com/office/officeart/2005/8/layout/list1"/>
    <dgm:cxn modelId="{702764D7-449D-44BB-9898-C73F0D39C4CB}" type="presParOf" srcId="{02E2EA6F-62E3-4EC9-82FA-5DDDD172F7B4}" destId="{1601FA31-F7F5-416F-9484-DED9689C1BAD}" srcOrd="0" destOrd="0" presId="urn:microsoft.com/office/officeart/2005/8/layout/list1"/>
    <dgm:cxn modelId="{917685C9-44D0-4B9B-9356-69CE51634BD5}" type="presParOf" srcId="{02E2EA6F-62E3-4EC9-82FA-5DDDD172F7B4}" destId="{4C725D3A-0C27-45F6-B6B6-9178E7FA84B7}" srcOrd="1" destOrd="0" presId="urn:microsoft.com/office/officeart/2005/8/layout/list1"/>
    <dgm:cxn modelId="{36B209D1-BFC9-4D55-986F-E5C00B487554}" type="presParOf" srcId="{0A0D48E3-05AD-4ADB-993C-9320ABDAB750}" destId="{DAAB02F7-1B12-4F9A-8B00-C3C84E724708}" srcOrd="9" destOrd="0" presId="urn:microsoft.com/office/officeart/2005/8/layout/list1"/>
    <dgm:cxn modelId="{912C6883-3CAC-425B-AA99-25CB8377EA71}" type="presParOf" srcId="{0A0D48E3-05AD-4ADB-993C-9320ABDAB750}" destId="{C9F6AFEF-F3CB-42F1-A266-03B4DF3CF5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603E76-B59F-407F-A9EC-2EE2849EC935}"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s-CR"/>
        </a:p>
      </dgm:t>
    </dgm:pt>
    <dgm:pt modelId="{A5E0056C-31DC-42F3-9C81-A824D5CBAEA5}">
      <dgm:prSet custT="1"/>
      <dgm:spPr/>
      <dgm:t>
        <a:bodyPr/>
        <a:lstStyle/>
        <a:p>
          <a:pPr rtl="0"/>
          <a:r>
            <a:rPr lang="es-CR" sz="2400" b="1" dirty="0"/>
            <a:t>Objeto de la Ley</a:t>
          </a:r>
          <a:endParaRPr lang="es-CR" sz="2400" dirty="0"/>
        </a:p>
      </dgm:t>
    </dgm:pt>
    <dgm:pt modelId="{E0062FB0-A35B-4BFB-B5A4-07805B32C43B}" type="parTrans" cxnId="{A0C8AD3A-6A83-449F-9DDE-143E880B70FF}">
      <dgm:prSet/>
      <dgm:spPr/>
      <dgm:t>
        <a:bodyPr/>
        <a:lstStyle/>
        <a:p>
          <a:endParaRPr lang="es-CR" sz="1600"/>
        </a:p>
      </dgm:t>
    </dgm:pt>
    <dgm:pt modelId="{BCCA528D-559E-4532-A623-4BA52825B9A3}" type="sibTrans" cxnId="{A0C8AD3A-6A83-449F-9DDE-143E880B70FF}">
      <dgm:prSet/>
      <dgm:spPr/>
      <dgm:t>
        <a:bodyPr/>
        <a:lstStyle/>
        <a:p>
          <a:endParaRPr lang="es-CR" sz="1600"/>
        </a:p>
      </dgm:t>
    </dgm:pt>
    <dgm:pt modelId="{0B96F014-0508-4F6D-880B-D39C27F3FEA6}">
      <dgm:prSet custT="1"/>
      <dgm:spPr/>
      <dgm:t>
        <a:bodyPr/>
        <a:lstStyle/>
        <a:p>
          <a:pPr rtl="0"/>
          <a:r>
            <a:rPr lang="es-CR" sz="2000" dirty="0"/>
            <a:t>Promover eficiencia, eficacia y economía en la ejecución de recursos públicos</a:t>
          </a:r>
        </a:p>
      </dgm:t>
    </dgm:pt>
    <dgm:pt modelId="{DEC42B55-53C6-49FF-93AF-F1B1F04CD8EA}" type="parTrans" cxnId="{BE780C03-82C5-4405-9686-674F0CF76B85}">
      <dgm:prSet/>
      <dgm:spPr/>
      <dgm:t>
        <a:bodyPr/>
        <a:lstStyle/>
        <a:p>
          <a:endParaRPr lang="es-CR" sz="1600"/>
        </a:p>
      </dgm:t>
    </dgm:pt>
    <dgm:pt modelId="{D96B7D5F-5113-493B-851A-4E5CEBF7AF08}" type="sibTrans" cxnId="{BE780C03-82C5-4405-9686-674F0CF76B85}">
      <dgm:prSet/>
      <dgm:spPr/>
      <dgm:t>
        <a:bodyPr/>
        <a:lstStyle/>
        <a:p>
          <a:endParaRPr lang="es-CR" sz="1600"/>
        </a:p>
      </dgm:t>
    </dgm:pt>
    <dgm:pt modelId="{4EB03C6D-9275-402E-B90A-547C6A09E401}" type="pres">
      <dgm:prSet presAssocID="{E0603E76-B59F-407F-A9EC-2EE2849EC935}" presName="Name0" presStyleCnt="0">
        <dgm:presLayoutVars>
          <dgm:dir/>
          <dgm:animLvl val="lvl"/>
          <dgm:resizeHandles val="exact"/>
        </dgm:presLayoutVars>
      </dgm:prSet>
      <dgm:spPr/>
      <dgm:t>
        <a:bodyPr/>
        <a:lstStyle/>
        <a:p>
          <a:endParaRPr lang="es-ES"/>
        </a:p>
      </dgm:t>
    </dgm:pt>
    <dgm:pt modelId="{F6AD9680-15F5-4338-BEFE-2F74D9A4A36B}" type="pres">
      <dgm:prSet presAssocID="{A5E0056C-31DC-42F3-9C81-A824D5CBAEA5}" presName="linNode" presStyleCnt="0"/>
      <dgm:spPr/>
    </dgm:pt>
    <dgm:pt modelId="{26EA55EE-BF8E-4EFB-BBB9-04E28D946B87}" type="pres">
      <dgm:prSet presAssocID="{A5E0056C-31DC-42F3-9C81-A824D5CBAEA5}" presName="parentText" presStyleLbl="node1" presStyleIdx="0" presStyleCnt="1" custLinFactNeighborX="-53239" custLinFactNeighborY="20526">
        <dgm:presLayoutVars>
          <dgm:chMax val="1"/>
          <dgm:bulletEnabled val="1"/>
        </dgm:presLayoutVars>
      </dgm:prSet>
      <dgm:spPr/>
      <dgm:t>
        <a:bodyPr/>
        <a:lstStyle/>
        <a:p>
          <a:endParaRPr lang="es-ES"/>
        </a:p>
      </dgm:t>
    </dgm:pt>
    <dgm:pt modelId="{B93B46B0-65D6-485B-ADFE-F307C729314D}" type="pres">
      <dgm:prSet presAssocID="{A5E0056C-31DC-42F3-9C81-A824D5CBAEA5}" presName="descendantText" presStyleLbl="alignAccFollowNode1" presStyleIdx="0" presStyleCnt="1">
        <dgm:presLayoutVars>
          <dgm:bulletEnabled val="1"/>
        </dgm:presLayoutVars>
      </dgm:prSet>
      <dgm:spPr/>
      <dgm:t>
        <a:bodyPr/>
        <a:lstStyle/>
        <a:p>
          <a:endParaRPr lang="es-ES"/>
        </a:p>
      </dgm:t>
    </dgm:pt>
  </dgm:ptLst>
  <dgm:cxnLst>
    <dgm:cxn modelId="{E200A97F-99E4-4587-A682-8E6B90D98177}" type="presOf" srcId="{0B96F014-0508-4F6D-880B-D39C27F3FEA6}" destId="{B93B46B0-65D6-485B-ADFE-F307C729314D}" srcOrd="0" destOrd="0" presId="urn:microsoft.com/office/officeart/2005/8/layout/vList5"/>
    <dgm:cxn modelId="{A0C8AD3A-6A83-449F-9DDE-143E880B70FF}" srcId="{E0603E76-B59F-407F-A9EC-2EE2849EC935}" destId="{A5E0056C-31DC-42F3-9C81-A824D5CBAEA5}" srcOrd="0" destOrd="0" parTransId="{E0062FB0-A35B-4BFB-B5A4-07805B32C43B}" sibTransId="{BCCA528D-559E-4532-A623-4BA52825B9A3}"/>
    <dgm:cxn modelId="{BE780C03-82C5-4405-9686-674F0CF76B85}" srcId="{A5E0056C-31DC-42F3-9C81-A824D5CBAEA5}" destId="{0B96F014-0508-4F6D-880B-D39C27F3FEA6}" srcOrd="0" destOrd="0" parTransId="{DEC42B55-53C6-49FF-93AF-F1B1F04CD8EA}" sibTransId="{D96B7D5F-5113-493B-851A-4E5CEBF7AF08}"/>
    <dgm:cxn modelId="{0C49A45F-36F0-4FF0-A054-7E61BE9F448F}" type="presOf" srcId="{E0603E76-B59F-407F-A9EC-2EE2849EC935}" destId="{4EB03C6D-9275-402E-B90A-547C6A09E401}" srcOrd="0" destOrd="0" presId="urn:microsoft.com/office/officeart/2005/8/layout/vList5"/>
    <dgm:cxn modelId="{BC3BD9E8-F82B-4C4C-A45A-DDD84EFEC09A}" type="presOf" srcId="{A5E0056C-31DC-42F3-9C81-A824D5CBAEA5}" destId="{26EA55EE-BF8E-4EFB-BBB9-04E28D946B87}" srcOrd="0" destOrd="0" presId="urn:microsoft.com/office/officeart/2005/8/layout/vList5"/>
    <dgm:cxn modelId="{612A7F18-DCF9-4973-9EA3-490E41769598}" type="presParOf" srcId="{4EB03C6D-9275-402E-B90A-547C6A09E401}" destId="{F6AD9680-15F5-4338-BEFE-2F74D9A4A36B}" srcOrd="0" destOrd="0" presId="urn:microsoft.com/office/officeart/2005/8/layout/vList5"/>
    <dgm:cxn modelId="{FF535433-D212-44ED-B9AE-F02FBF72F8E0}" type="presParOf" srcId="{F6AD9680-15F5-4338-BEFE-2F74D9A4A36B}" destId="{26EA55EE-BF8E-4EFB-BBB9-04E28D946B87}" srcOrd="0" destOrd="0" presId="urn:microsoft.com/office/officeart/2005/8/layout/vList5"/>
    <dgm:cxn modelId="{388AF5B0-6BA1-4B76-B52F-789CA3CA2B95}" type="presParOf" srcId="{F6AD9680-15F5-4338-BEFE-2F74D9A4A36B}" destId="{B93B46B0-65D6-485B-ADFE-F307C72931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070010-D82F-46F4-9E59-BAD54D9951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R"/>
        </a:p>
      </dgm:t>
    </dgm:pt>
    <dgm:pt modelId="{45BEBDBA-92F5-40B2-9F2E-F3CDE5493074}">
      <dgm:prSet phldrT="[Texto]" custT="1"/>
      <dgm:spPr>
        <a:solidFill>
          <a:schemeClr val="accent1">
            <a:lumMod val="60000"/>
            <a:lumOff val="40000"/>
          </a:schemeClr>
        </a:solidFill>
      </dgm:spPr>
      <dgm:t>
        <a:bodyPr/>
        <a:lstStyle/>
        <a:p>
          <a:r>
            <a:rPr lang="es-CR" sz="1600" dirty="0">
              <a:solidFill>
                <a:schemeClr val="tx1"/>
              </a:solidFill>
            </a:rPr>
            <a:t>Ley Marco de Contribución Especial de los Regímenes de Pensiones (</a:t>
          </a:r>
          <a:r>
            <a:rPr lang="es-CR" sz="1600"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Ley 9383</a:t>
          </a:r>
          <a:r>
            <a:rPr lang="es-CR" sz="1600" dirty="0">
              <a:solidFill>
                <a:schemeClr val="tx1"/>
              </a:solidFill>
            </a:rPr>
            <a:t>).</a:t>
          </a:r>
        </a:p>
      </dgm:t>
    </dgm:pt>
    <dgm:pt modelId="{9ADF9027-23F5-46C7-AE99-964981B7DEFD}" type="parTrans" cxnId="{8FA4F22E-8604-4A11-BF60-F78C61143BEC}">
      <dgm:prSet/>
      <dgm:spPr/>
      <dgm:t>
        <a:bodyPr/>
        <a:lstStyle/>
        <a:p>
          <a:endParaRPr lang="es-CR"/>
        </a:p>
      </dgm:t>
    </dgm:pt>
    <dgm:pt modelId="{732C04D1-1BE9-4C09-8E34-FCB7C1D5729E}" type="sibTrans" cxnId="{8FA4F22E-8604-4A11-BF60-F78C61143BEC}">
      <dgm:prSet/>
      <dgm:spPr/>
      <dgm:t>
        <a:bodyPr/>
        <a:lstStyle/>
        <a:p>
          <a:endParaRPr lang="es-CR"/>
        </a:p>
      </dgm:t>
    </dgm:pt>
    <dgm:pt modelId="{25E88EBB-BDD3-4DA5-8F32-F98AD4D1C1EB}">
      <dgm:prSet phldrT="[Texto]" custT="1"/>
      <dgm:spPr/>
      <dgm:t>
        <a:bodyPr/>
        <a:lstStyle/>
        <a:p>
          <a:r>
            <a:rPr lang="es-CR" sz="1800" dirty="0">
              <a:effectLst/>
              <a:latin typeface="+mn-lt"/>
              <a:ea typeface="+mn-ea"/>
              <a:cs typeface="+mn-cs"/>
            </a:rPr>
            <a:t>Establece una tasa solidaria para las pensiones que superen los ₡2.5 millones.</a:t>
          </a:r>
          <a:endParaRPr lang="es-CR" sz="1800" dirty="0"/>
        </a:p>
      </dgm:t>
    </dgm:pt>
    <dgm:pt modelId="{B8EAA124-B06C-44C1-BC5C-C64525113920}" type="parTrans" cxnId="{5348D54E-D839-4904-9E8F-8EA85A174FD2}">
      <dgm:prSet/>
      <dgm:spPr/>
      <dgm:t>
        <a:bodyPr/>
        <a:lstStyle/>
        <a:p>
          <a:endParaRPr lang="es-CR"/>
        </a:p>
      </dgm:t>
    </dgm:pt>
    <dgm:pt modelId="{5F9E8706-AD30-4BEC-A480-5847683E47B4}" type="sibTrans" cxnId="{5348D54E-D839-4904-9E8F-8EA85A174FD2}">
      <dgm:prSet/>
      <dgm:spPr/>
      <dgm:t>
        <a:bodyPr/>
        <a:lstStyle/>
        <a:p>
          <a:endParaRPr lang="es-CR"/>
        </a:p>
      </dgm:t>
    </dgm:pt>
    <dgm:pt modelId="{3B820363-3B58-4B2D-B093-1CC1D9539466}">
      <dgm:prSet phldrT="[Texto]" custT="1"/>
      <dgm:spPr>
        <a:solidFill>
          <a:schemeClr val="accent1">
            <a:lumMod val="60000"/>
            <a:lumOff val="40000"/>
          </a:schemeClr>
        </a:solidFill>
      </dgm:spPr>
      <dgm:t>
        <a:bodyPr/>
        <a:lstStyle/>
        <a:p>
          <a:r>
            <a:rPr lang="es-CR" sz="1600" dirty="0">
              <a:solidFill>
                <a:schemeClr val="tx1"/>
              </a:solidFill>
            </a:rPr>
            <a:t>Reforma Normativa a los Regímenes Especiales de Pensiones con Cargo al Presupuesto Nacional para contener el gasto en Pensiones (</a:t>
          </a:r>
          <a:r>
            <a:rPr lang="es-CR" sz="1600" dirty="0">
              <a:solidFill>
                <a:schemeClr val="tx1"/>
              </a:solidFill>
              <a:hlinkClick xmlns:r="http://schemas.openxmlformats.org/officeDocument/2006/relationships" r:id="rId2">
                <a:extLst>
                  <a:ext uri="{A12FA001-AC4F-418D-AE19-62706E023703}">
                    <ahyp:hlinkClr xmlns:ahyp="http://schemas.microsoft.com/office/drawing/2018/hyperlinkcolor" xmlns="" val="tx"/>
                  </a:ext>
                </a:extLst>
              </a:hlinkClick>
            </a:rPr>
            <a:t>Ley 9388</a:t>
          </a:r>
          <a:r>
            <a:rPr lang="es-CR" sz="1600" dirty="0">
              <a:solidFill>
                <a:schemeClr val="tx1"/>
              </a:solidFill>
            </a:rPr>
            <a:t>). </a:t>
          </a:r>
        </a:p>
      </dgm:t>
    </dgm:pt>
    <dgm:pt modelId="{B3FDF017-6AC7-49C0-8DA1-D2B9DD1DABF3}" type="parTrans" cxnId="{8721FB06-4229-4E99-A9DD-2CE61892E5CA}">
      <dgm:prSet/>
      <dgm:spPr/>
      <dgm:t>
        <a:bodyPr/>
        <a:lstStyle/>
        <a:p>
          <a:endParaRPr lang="es-CR"/>
        </a:p>
      </dgm:t>
    </dgm:pt>
    <dgm:pt modelId="{F9F191FA-97D2-4C6D-9757-75F0C6E5142B}" type="sibTrans" cxnId="{8721FB06-4229-4E99-A9DD-2CE61892E5CA}">
      <dgm:prSet/>
      <dgm:spPr/>
      <dgm:t>
        <a:bodyPr/>
        <a:lstStyle/>
        <a:p>
          <a:endParaRPr lang="es-CR"/>
        </a:p>
      </dgm:t>
    </dgm:pt>
    <dgm:pt modelId="{62E224C5-FE7E-4E37-80D9-494902556D3F}">
      <dgm:prSet phldrT="[Texto]" custT="1"/>
      <dgm:spPr/>
      <dgm:t>
        <a:bodyPr/>
        <a:lstStyle/>
        <a:p>
          <a:r>
            <a:rPr lang="es-CR" sz="1800" dirty="0">
              <a:effectLst/>
              <a:latin typeface="+mn-lt"/>
              <a:ea typeface="+mn-ea"/>
              <a:cs typeface="+mn-cs"/>
            </a:rPr>
            <a:t>Elimina mecanismos de valorización que crean desigualdad con los porcentajes promedio de otras pensiones. </a:t>
          </a:r>
          <a:endParaRPr lang="es-CR" sz="1800" dirty="0"/>
        </a:p>
      </dgm:t>
    </dgm:pt>
    <dgm:pt modelId="{084F18CA-C866-4B25-A7CC-879D3F71ECFF}" type="parTrans" cxnId="{87AA9463-6FD6-41FA-A826-D0E26A00BFF9}">
      <dgm:prSet/>
      <dgm:spPr/>
      <dgm:t>
        <a:bodyPr/>
        <a:lstStyle/>
        <a:p>
          <a:endParaRPr lang="es-CR"/>
        </a:p>
      </dgm:t>
    </dgm:pt>
    <dgm:pt modelId="{ADB193ED-6986-4160-A508-D5F03235141B}" type="sibTrans" cxnId="{87AA9463-6FD6-41FA-A826-D0E26A00BFF9}">
      <dgm:prSet/>
      <dgm:spPr/>
      <dgm:t>
        <a:bodyPr/>
        <a:lstStyle/>
        <a:p>
          <a:endParaRPr lang="es-CR"/>
        </a:p>
      </dgm:t>
    </dgm:pt>
    <dgm:pt modelId="{34904102-1FB2-4AF1-B454-D92947FAE477}">
      <dgm:prSet phldrT="[Texto]" custT="1"/>
      <dgm:spPr>
        <a:solidFill>
          <a:schemeClr val="accent1">
            <a:lumMod val="60000"/>
            <a:lumOff val="40000"/>
          </a:schemeClr>
        </a:solidFill>
      </dgm:spPr>
      <dgm:t>
        <a:bodyPr/>
        <a:lstStyle/>
        <a:p>
          <a:r>
            <a:rPr lang="es-CR" sz="1600" dirty="0">
              <a:solidFill>
                <a:schemeClr val="tx1"/>
              </a:solidFill>
            </a:rPr>
            <a:t>Porcentaje de Cotización de Pensionados y Servidores Activos para los Regímenes Especiales de Pensiones (</a:t>
          </a:r>
          <a:r>
            <a:rPr lang="es-CR" sz="16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Ley 9380</a:t>
          </a:r>
          <a:r>
            <a:rPr lang="es-CR" sz="1600" dirty="0">
              <a:solidFill>
                <a:schemeClr val="tx1"/>
              </a:solidFill>
            </a:rPr>
            <a:t>).</a:t>
          </a:r>
        </a:p>
      </dgm:t>
    </dgm:pt>
    <dgm:pt modelId="{592F51F6-8BA4-4C66-9706-9973959E830D}" type="parTrans" cxnId="{7A37C06B-993E-46F9-BD87-94F517B8A5ED}">
      <dgm:prSet/>
      <dgm:spPr/>
      <dgm:t>
        <a:bodyPr/>
        <a:lstStyle/>
        <a:p>
          <a:endParaRPr lang="es-CR"/>
        </a:p>
      </dgm:t>
    </dgm:pt>
    <dgm:pt modelId="{6DA0F3CA-69D0-4C19-9597-194D42363EA5}" type="sibTrans" cxnId="{7A37C06B-993E-46F9-BD87-94F517B8A5ED}">
      <dgm:prSet/>
      <dgm:spPr/>
      <dgm:t>
        <a:bodyPr/>
        <a:lstStyle/>
        <a:p>
          <a:endParaRPr lang="es-CR"/>
        </a:p>
      </dgm:t>
    </dgm:pt>
    <dgm:pt modelId="{6E8C842C-8B67-4362-B5FB-C34CE2F034A7}">
      <dgm:prSet phldrT="[Texto]" custT="1"/>
      <dgm:spPr/>
      <dgm:t>
        <a:bodyPr/>
        <a:lstStyle/>
        <a:p>
          <a:r>
            <a:rPr lang="es-CR" sz="1800" dirty="0">
              <a:effectLst/>
              <a:latin typeface="+mn-lt"/>
              <a:ea typeface="+mn-ea"/>
              <a:cs typeface="+mn-cs"/>
            </a:rPr>
            <a:t>Las cotizaciones deben ser graduales, </a:t>
          </a:r>
          <a:endParaRPr lang="es-CR" sz="1800" dirty="0"/>
        </a:p>
      </dgm:t>
    </dgm:pt>
    <dgm:pt modelId="{3F04CA35-F301-40EF-A815-C97A25D6D985}" type="parTrans" cxnId="{879EA98A-741A-405C-BDC2-9888A9E42997}">
      <dgm:prSet/>
      <dgm:spPr/>
      <dgm:t>
        <a:bodyPr/>
        <a:lstStyle/>
        <a:p>
          <a:endParaRPr lang="es-CR"/>
        </a:p>
      </dgm:t>
    </dgm:pt>
    <dgm:pt modelId="{EB2F36C8-141F-4226-BDAF-5135048B3D15}" type="sibTrans" cxnId="{879EA98A-741A-405C-BDC2-9888A9E42997}">
      <dgm:prSet/>
      <dgm:spPr/>
      <dgm:t>
        <a:bodyPr/>
        <a:lstStyle/>
        <a:p>
          <a:endParaRPr lang="es-CR"/>
        </a:p>
      </dgm:t>
    </dgm:pt>
    <dgm:pt modelId="{F77D69F0-BCFA-4BD3-8F5A-6CED0730F104}">
      <dgm:prSet phldrT="[Texto]" custT="1"/>
      <dgm:spPr/>
      <dgm:t>
        <a:bodyPr/>
        <a:lstStyle/>
        <a:p>
          <a:r>
            <a:rPr lang="es-CR" sz="1800" dirty="0">
              <a:effectLst/>
              <a:latin typeface="+mn-lt"/>
              <a:ea typeface="+mn-ea"/>
              <a:cs typeface="+mn-cs"/>
            </a:rPr>
            <a:t>Además, estableció que la cotización promedio pasara de 7% a 9%.</a:t>
          </a:r>
          <a:endParaRPr lang="es-CR" sz="1800" dirty="0"/>
        </a:p>
      </dgm:t>
    </dgm:pt>
    <dgm:pt modelId="{92D89286-EA56-4232-8A16-48A7511A3F1B}" type="parTrans" cxnId="{BA83C6F6-A1AE-41F5-986C-055A969E97F8}">
      <dgm:prSet/>
      <dgm:spPr/>
      <dgm:t>
        <a:bodyPr/>
        <a:lstStyle/>
        <a:p>
          <a:endParaRPr lang="es-CR"/>
        </a:p>
      </dgm:t>
    </dgm:pt>
    <dgm:pt modelId="{35B05EB0-532E-4C93-859E-0C515604138A}" type="sibTrans" cxnId="{BA83C6F6-A1AE-41F5-986C-055A969E97F8}">
      <dgm:prSet/>
      <dgm:spPr/>
      <dgm:t>
        <a:bodyPr/>
        <a:lstStyle/>
        <a:p>
          <a:endParaRPr lang="es-CR"/>
        </a:p>
      </dgm:t>
    </dgm:pt>
    <dgm:pt modelId="{6508FAB7-F4CC-49A5-9E6D-ED9B54DB62BC}">
      <dgm:prSet phldrT="[Texto]" custT="1"/>
      <dgm:spPr/>
      <dgm:t>
        <a:bodyPr/>
        <a:lstStyle/>
        <a:p>
          <a:r>
            <a:rPr lang="es-CR" sz="1800">
              <a:effectLst/>
              <a:latin typeface="+mn-lt"/>
              <a:ea typeface="+mn-ea"/>
              <a:cs typeface="+mn-cs"/>
            </a:rPr>
            <a:t>Es decir, que los porcentajes sean mayores para quienes reciben mayores salarios.</a:t>
          </a:r>
          <a:endParaRPr lang="es-CR" sz="1800" dirty="0"/>
        </a:p>
      </dgm:t>
    </dgm:pt>
    <dgm:pt modelId="{B7CBBF35-D6CF-44DF-B8BF-BC86BA56DDFB}" type="parTrans" cxnId="{008D3961-49AA-41D2-8A02-839F39E1E20A}">
      <dgm:prSet/>
      <dgm:spPr/>
      <dgm:t>
        <a:bodyPr/>
        <a:lstStyle/>
        <a:p>
          <a:endParaRPr lang="es-CR"/>
        </a:p>
      </dgm:t>
    </dgm:pt>
    <dgm:pt modelId="{1C34E0DE-D3C3-4172-AFCA-3DDEB1837250}" type="sibTrans" cxnId="{008D3961-49AA-41D2-8A02-839F39E1E20A}">
      <dgm:prSet/>
      <dgm:spPr/>
      <dgm:t>
        <a:bodyPr/>
        <a:lstStyle/>
        <a:p>
          <a:endParaRPr lang="es-CR"/>
        </a:p>
      </dgm:t>
    </dgm:pt>
    <dgm:pt modelId="{D0F99D92-AA7B-47B0-820F-64E4489EAF75}">
      <dgm:prSet custT="1"/>
      <dgm:spPr>
        <a:solidFill>
          <a:schemeClr val="accent1">
            <a:lumMod val="60000"/>
            <a:lumOff val="40000"/>
          </a:schemeClr>
        </a:solidFill>
      </dgm:spPr>
      <dgm:t>
        <a:bodyPr/>
        <a:lstStyle/>
        <a:p>
          <a:r>
            <a:rPr lang="es-CR" sz="1600" dirty="0">
              <a:solidFill>
                <a:schemeClr val="tx1"/>
              </a:solidFill>
            </a:rPr>
            <a:t>Ley de Caducidad de Derechos de Pensiones de Hijos e Hijas y Reforma al Régimen de Pensiones de Hacienda (</a:t>
          </a:r>
          <a:r>
            <a:rPr lang="es-CR" sz="16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Ley 9381</a:t>
          </a:r>
          <a:r>
            <a:rPr lang="es-CR" sz="1600" dirty="0">
              <a:solidFill>
                <a:schemeClr val="tx1"/>
              </a:solidFill>
            </a:rPr>
            <a:t>).</a:t>
          </a:r>
        </a:p>
      </dgm:t>
    </dgm:pt>
    <dgm:pt modelId="{5DF8E9A2-0570-4E51-8687-6F5A3D495A88}" type="parTrans" cxnId="{BCC1E3AF-7FFE-4164-9041-6E7AFE79B793}">
      <dgm:prSet/>
      <dgm:spPr/>
      <dgm:t>
        <a:bodyPr/>
        <a:lstStyle/>
        <a:p>
          <a:endParaRPr lang="es-CR"/>
        </a:p>
      </dgm:t>
    </dgm:pt>
    <dgm:pt modelId="{5E90AD58-E3A5-4887-B075-AE1F874C61FC}" type="sibTrans" cxnId="{BCC1E3AF-7FFE-4164-9041-6E7AFE79B793}">
      <dgm:prSet/>
      <dgm:spPr/>
      <dgm:t>
        <a:bodyPr/>
        <a:lstStyle/>
        <a:p>
          <a:endParaRPr lang="es-CR"/>
        </a:p>
      </dgm:t>
    </dgm:pt>
    <dgm:pt modelId="{0048F76F-2D7F-4E61-88C0-9F00B071570B}">
      <dgm:prSet custT="1"/>
      <dgm:spPr/>
      <dgm:t>
        <a:bodyPr/>
        <a:lstStyle/>
        <a:p>
          <a:r>
            <a:rPr lang="es-CR" sz="1500" dirty="0">
              <a:effectLst/>
              <a:latin typeface="+mn-lt"/>
              <a:ea typeface="+mn-ea"/>
              <a:cs typeface="+mn-cs"/>
            </a:rPr>
            <a:t>Cambiará el porcentaje de revalorización de estas pensiones, que pasarán de un 30% anual a un ajuste semestral según el costo de la vida, </a:t>
          </a:r>
          <a:endParaRPr lang="es-CR" sz="1500" dirty="0"/>
        </a:p>
      </dgm:t>
    </dgm:pt>
    <dgm:pt modelId="{8452883C-7093-4132-956A-D3D9DCAE379D}" type="parTrans" cxnId="{BFA37AA6-6C06-458A-8690-5744B566AF31}">
      <dgm:prSet/>
      <dgm:spPr/>
      <dgm:t>
        <a:bodyPr/>
        <a:lstStyle/>
        <a:p>
          <a:endParaRPr lang="es-CR"/>
        </a:p>
      </dgm:t>
    </dgm:pt>
    <dgm:pt modelId="{E6768298-6E71-40B3-8644-178294DE606E}" type="sibTrans" cxnId="{BFA37AA6-6C06-458A-8690-5744B566AF31}">
      <dgm:prSet/>
      <dgm:spPr/>
      <dgm:t>
        <a:bodyPr/>
        <a:lstStyle/>
        <a:p>
          <a:endParaRPr lang="es-CR"/>
        </a:p>
      </dgm:t>
    </dgm:pt>
    <dgm:pt modelId="{B01B274D-18FE-4D8F-A903-4E43044890CD}">
      <dgm:prSet custT="1"/>
      <dgm:spPr/>
      <dgm:t>
        <a:bodyPr/>
        <a:lstStyle/>
        <a:p>
          <a:r>
            <a:rPr lang="es-CR" sz="1500" dirty="0">
              <a:effectLst/>
              <a:latin typeface="+mn-lt"/>
              <a:ea typeface="+mn-ea"/>
              <a:cs typeface="+mn-cs"/>
            </a:rPr>
            <a:t>Solo podrá ser heredada por hijos mayores de 18 años que estén estudiando y hasta los 25 años, excepto los que estén inhabilitados para laborar o personas adultas mayores.</a:t>
          </a:r>
          <a:endParaRPr lang="es-CR" sz="1500" dirty="0"/>
        </a:p>
      </dgm:t>
    </dgm:pt>
    <dgm:pt modelId="{A07AFD36-1BE3-45D7-8470-088BC631E195}" type="parTrans" cxnId="{71864E19-FF29-40F2-9276-C89F8C42BA4B}">
      <dgm:prSet/>
      <dgm:spPr/>
      <dgm:t>
        <a:bodyPr/>
        <a:lstStyle/>
        <a:p>
          <a:endParaRPr lang="es-CR"/>
        </a:p>
      </dgm:t>
    </dgm:pt>
    <dgm:pt modelId="{87F3B1AF-15A9-4384-99EE-9AFAB0AA77DB}" type="sibTrans" cxnId="{71864E19-FF29-40F2-9276-C89F8C42BA4B}">
      <dgm:prSet/>
      <dgm:spPr/>
      <dgm:t>
        <a:bodyPr/>
        <a:lstStyle/>
        <a:p>
          <a:endParaRPr lang="es-CR"/>
        </a:p>
      </dgm:t>
    </dgm:pt>
    <dgm:pt modelId="{DCB1DB3A-0689-4A75-ABE5-7188058D77A7}" type="pres">
      <dgm:prSet presAssocID="{00070010-D82F-46F4-9E59-BAD54D995129}" presName="Name0" presStyleCnt="0">
        <dgm:presLayoutVars>
          <dgm:dir/>
          <dgm:animLvl val="lvl"/>
          <dgm:resizeHandles val="exact"/>
        </dgm:presLayoutVars>
      </dgm:prSet>
      <dgm:spPr/>
      <dgm:t>
        <a:bodyPr/>
        <a:lstStyle/>
        <a:p>
          <a:endParaRPr lang="es-ES"/>
        </a:p>
      </dgm:t>
    </dgm:pt>
    <dgm:pt modelId="{136A6875-B8DA-4602-80DD-231E6E7066BF}" type="pres">
      <dgm:prSet presAssocID="{45BEBDBA-92F5-40B2-9F2E-F3CDE5493074}" presName="linNode" presStyleCnt="0"/>
      <dgm:spPr/>
    </dgm:pt>
    <dgm:pt modelId="{52124DAE-470F-4D01-9894-D51C9095BF2F}" type="pres">
      <dgm:prSet presAssocID="{45BEBDBA-92F5-40B2-9F2E-F3CDE5493074}" presName="parentText" presStyleLbl="node1" presStyleIdx="0" presStyleCnt="4" custLinFactY="-38874" custLinFactNeighborX="-17052" custLinFactNeighborY="-100000">
        <dgm:presLayoutVars>
          <dgm:chMax val="1"/>
          <dgm:bulletEnabled val="1"/>
        </dgm:presLayoutVars>
      </dgm:prSet>
      <dgm:spPr/>
      <dgm:t>
        <a:bodyPr/>
        <a:lstStyle/>
        <a:p>
          <a:endParaRPr lang="es-ES"/>
        </a:p>
      </dgm:t>
    </dgm:pt>
    <dgm:pt modelId="{A26A26AD-5DCB-440D-9921-B8B1E67C480B}" type="pres">
      <dgm:prSet presAssocID="{45BEBDBA-92F5-40B2-9F2E-F3CDE5493074}" presName="descendantText" presStyleLbl="alignAccFollowNode1" presStyleIdx="0" presStyleCnt="4">
        <dgm:presLayoutVars>
          <dgm:bulletEnabled val="1"/>
        </dgm:presLayoutVars>
      </dgm:prSet>
      <dgm:spPr/>
      <dgm:t>
        <a:bodyPr/>
        <a:lstStyle/>
        <a:p>
          <a:endParaRPr lang="es-ES"/>
        </a:p>
      </dgm:t>
    </dgm:pt>
    <dgm:pt modelId="{4B67CF01-420C-4146-AE3B-8436F355D4B4}" type="pres">
      <dgm:prSet presAssocID="{732C04D1-1BE9-4C09-8E34-FCB7C1D5729E}" presName="sp" presStyleCnt="0"/>
      <dgm:spPr/>
    </dgm:pt>
    <dgm:pt modelId="{B626069A-3B42-4F4D-886A-C3153F234F09}" type="pres">
      <dgm:prSet presAssocID="{3B820363-3B58-4B2D-B093-1CC1D9539466}" presName="linNode" presStyleCnt="0"/>
      <dgm:spPr/>
    </dgm:pt>
    <dgm:pt modelId="{E11862A3-758B-46D3-8C67-1E2BA277A9A8}" type="pres">
      <dgm:prSet presAssocID="{3B820363-3B58-4B2D-B093-1CC1D9539466}" presName="parentText" presStyleLbl="node1" presStyleIdx="1" presStyleCnt="4">
        <dgm:presLayoutVars>
          <dgm:chMax val="1"/>
          <dgm:bulletEnabled val="1"/>
        </dgm:presLayoutVars>
      </dgm:prSet>
      <dgm:spPr/>
      <dgm:t>
        <a:bodyPr/>
        <a:lstStyle/>
        <a:p>
          <a:endParaRPr lang="es-ES"/>
        </a:p>
      </dgm:t>
    </dgm:pt>
    <dgm:pt modelId="{EFE92C68-22C5-45E4-8C09-BD9F25ABBBF4}" type="pres">
      <dgm:prSet presAssocID="{3B820363-3B58-4B2D-B093-1CC1D9539466}" presName="descendantText" presStyleLbl="alignAccFollowNode1" presStyleIdx="1" presStyleCnt="4">
        <dgm:presLayoutVars>
          <dgm:bulletEnabled val="1"/>
        </dgm:presLayoutVars>
      </dgm:prSet>
      <dgm:spPr/>
      <dgm:t>
        <a:bodyPr/>
        <a:lstStyle/>
        <a:p>
          <a:endParaRPr lang="es-ES"/>
        </a:p>
      </dgm:t>
    </dgm:pt>
    <dgm:pt modelId="{32225C19-C5D0-4A3A-9CC0-5D2E32E3A208}" type="pres">
      <dgm:prSet presAssocID="{F9F191FA-97D2-4C6D-9757-75F0C6E5142B}" presName="sp" presStyleCnt="0"/>
      <dgm:spPr/>
    </dgm:pt>
    <dgm:pt modelId="{DFCF4202-7836-4EE1-AA1C-F83F36009226}" type="pres">
      <dgm:prSet presAssocID="{34904102-1FB2-4AF1-B454-D92947FAE477}" presName="linNode" presStyleCnt="0"/>
      <dgm:spPr/>
    </dgm:pt>
    <dgm:pt modelId="{A01D2AA1-BDB9-4CF8-88D7-F18838BBD385}" type="pres">
      <dgm:prSet presAssocID="{34904102-1FB2-4AF1-B454-D92947FAE477}" presName="parentText" presStyleLbl="node1" presStyleIdx="2" presStyleCnt="4">
        <dgm:presLayoutVars>
          <dgm:chMax val="1"/>
          <dgm:bulletEnabled val="1"/>
        </dgm:presLayoutVars>
      </dgm:prSet>
      <dgm:spPr/>
      <dgm:t>
        <a:bodyPr/>
        <a:lstStyle/>
        <a:p>
          <a:endParaRPr lang="es-ES"/>
        </a:p>
      </dgm:t>
    </dgm:pt>
    <dgm:pt modelId="{455B729E-B9F2-4218-B098-37F62F30A730}" type="pres">
      <dgm:prSet presAssocID="{34904102-1FB2-4AF1-B454-D92947FAE477}" presName="descendantText" presStyleLbl="alignAccFollowNode1" presStyleIdx="2" presStyleCnt="4">
        <dgm:presLayoutVars>
          <dgm:bulletEnabled val="1"/>
        </dgm:presLayoutVars>
      </dgm:prSet>
      <dgm:spPr/>
      <dgm:t>
        <a:bodyPr/>
        <a:lstStyle/>
        <a:p>
          <a:endParaRPr lang="es-ES"/>
        </a:p>
      </dgm:t>
    </dgm:pt>
    <dgm:pt modelId="{64D3B5F7-C90E-4BB2-975E-B1ABF87E5078}" type="pres">
      <dgm:prSet presAssocID="{6DA0F3CA-69D0-4C19-9597-194D42363EA5}" presName="sp" presStyleCnt="0"/>
      <dgm:spPr/>
    </dgm:pt>
    <dgm:pt modelId="{78BC4C46-5317-4D15-A8FE-BAECCA5CE43A}" type="pres">
      <dgm:prSet presAssocID="{D0F99D92-AA7B-47B0-820F-64E4489EAF75}" presName="linNode" presStyleCnt="0"/>
      <dgm:spPr/>
    </dgm:pt>
    <dgm:pt modelId="{67ABD3A1-1898-4203-AC0F-B77BB3F3B597}" type="pres">
      <dgm:prSet presAssocID="{D0F99D92-AA7B-47B0-820F-64E4489EAF75}" presName="parentText" presStyleLbl="node1" presStyleIdx="3" presStyleCnt="4">
        <dgm:presLayoutVars>
          <dgm:chMax val="1"/>
          <dgm:bulletEnabled val="1"/>
        </dgm:presLayoutVars>
      </dgm:prSet>
      <dgm:spPr/>
      <dgm:t>
        <a:bodyPr/>
        <a:lstStyle/>
        <a:p>
          <a:endParaRPr lang="es-ES"/>
        </a:p>
      </dgm:t>
    </dgm:pt>
    <dgm:pt modelId="{B5C67A32-574B-4E43-8746-974DCA110B1B}" type="pres">
      <dgm:prSet presAssocID="{D0F99D92-AA7B-47B0-820F-64E4489EAF75}" presName="descendantText" presStyleLbl="alignAccFollowNode1" presStyleIdx="3" presStyleCnt="4">
        <dgm:presLayoutVars>
          <dgm:bulletEnabled val="1"/>
        </dgm:presLayoutVars>
      </dgm:prSet>
      <dgm:spPr/>
      <dgm:t>
        <a:bodyPr/>
        <a:lstStyle/>
        <a:p>
          <a:endParaRPr lang="es-ES"/>
        </a:p>
      </dgm:t>
    </dgm:pt>
  </dgm:ptLst>
  <dgm:cxnLst>
    <dgm:cxn modelId="{F6B1E0DF-6373-44AA-ADF4-4BBCCA7AA39B}" type="presOf" srcId="{B01B274D-18FE-4D8F-A903-4E43044890CD}" destId="{B5C67A32-574B-4E43-8746-974DCA110B1B}" srcOrd="0" destOrd="1" presId="urn:microsoft.com/office/officeart/2005/8/layout/vList5"/>
    <dgm:cxn modelId="{8721FB06-4229-4E99-A9DD-2CE61892E5CA}" srcId="{00070010-D82F-46F4-9E59-BAD54D995129}" destId="{3B820363-3B58-4B2D-B093-1CC1D9539466}" srcOrd="1" destOrd="0" parTransId="{B3FDF017-6AC7-49C0-8DA1-D2B9DD1DABF3}" sibTransId="{F9F191FA-97D2-4C6D-9757-75F0C6E5142B}"/>
    <dgm:cxn modelId="{CCFF788D-EA8A-49D5-BC47-D0F9CD4800DD}" type="presOf" srcId="{62E224C5-FE7E-4E37-80D9-494902556D3F}" destId="{EFE92C68-22C5-45E4-8C09-BD9F25ABBBF4}" srcOrd="0" destOrd="0" presId="urn:microsoft.com/office/officeart/2005/8/layout/vList5"/>
    <dgm:cxn modelId="{73B020AE-B2C2-4416-AC59-C5C8E3A32800}" type="presOf" srcId="{45BEBDBA-92F5-40B2-9F2E-F3CDE5493074}" destId="{52124DAE-470F-4D01-9894-D51C9095BF2F}" srcOrd="0" destOrd="0" presId="urn:microsoft.com/office/officeart/2005/8/layout/vList5"/>
    <dgm:cxn modelId="{348A6763-9F5A-49F9-94FC-55671CD1DA9B}" type="presOf" srcId="{F77D69F0-BCFA-4BD3-8F5A-6CED0730F104}" destId="{EFE92C68-22C5-45E4-8C09-BD9F25ABBBF4}" srcOrd="0" destOrd="1" presId="urn:microsoft.com/office/officeart/2005/8/layout/vList5"/>
    <dgm:cxn modelId="{D076EEAD-7445-4232-A850-55906AE4B63A}" type="presOf" srcId="{3B820363-3B58-4B2D-B093-1CC1D9539466}" destId="{E11862A3-758B-46D3-8C67-1E2BA277A9A8}" srcOrd="0" destOrd="0" presId="urn:microsoft.com/office/officeart/2005/8/layout/vList5"/>
    <dgm:cxn modelId="{6F4F76B0-1411-470D-B73C-69CE21401C73}" type="presOf" srcId="{00070010-D82F-46F4-9E59-BAD54D995129}" destId="{DCB1DB3A-0689-4A75-ABE5-7188058D77A7}" srcOrd="0" destOrd="0" presId="urn:microsoft.com/office/officeart/2005/8/layout/vList5"/>
    <dgm:cxn modelId="{E4390821-D403-4691-AE75-11C858A96F62}" type="presOf" srcId="{25E88EBB-BDD3-4DA5-8F32-F98AD4D1C1EB}" destId="{A26A26AD-5DCB-440D-9921-B8B1E67C480B}" srcOrd="0" destOrd="0" presId="urn:microsoft.com/office/officeart/2005/8/layout/vList5"/>
    <dgm:cxn modelId="{C1FBAB19-D14B-48CB-8813-E9BD8C587992}" type="presOf" srcId="{D0F99D92-AA7B-47B0-820F-64E4489EAF75}" destId="{67ABD3A1-1898-4203-AC0F-B77BB3F3B597}" srcOrd="0" destOrd="0" presId="urn:microsoft.com/office/officeart/2005/8/layout/vList5"/>
    <dgm:cxn modelId="{BFA37AA6-6C06-458A-8690-5744B566AF31}" srcId="{D0F99D92-AA7B-47B0-820F-64E4489EAF75}" destId="{0048F76F-2D7F-4E61-88C0-9F00B071570B}" srcOrd="0" destOrd="0" parTransId="{8452883C-7093-4132-956A-D3D9DCAE379D}" sibTransId="{E6768298-6E71-40B3-8644-178294DE606E}"/>
    <dgm:cxn modelId="{7A37C06B-993E-46F9-BD87-94F517B8A5ED}" srcId="{00070010-D82F-46F4-9E59-BAD54D995129}" destId="{34904102-1FB2-4AF1-B454-D92947FAE477}" srcOrd="2" destOrd="0" parTransId="{592F51F6-8BA4-4C66-9706-9973959E830D}" sibTransId="{6DA0F3CA-69D0-4C19-9597-194D42363EA5}"/>
    <dgm:cxn modelId="{AC435D8B-551B-4D60-889E-087682B37808}" type="presOf" srcId="{6E8C842C-8B67-4362-B5FB-C34CE2F034A7}" destId="{455B729E-B9F2-4218-B098-37F62F30A730}" srcOrd="0" destOrd="0" presId="urn:microsoft.com/office/officeart/2005/8/layout/vList5"/>
    <dgm:cxn modelId="{C952854D-6202-49F1-B141-42031DC612CF}" type="presOf" srcId="{6508FAB7-F4CC-49A5-9E6D-ED9B54DB62BC}" destId="{455B729E-B9F2-4218-B098-37F62F30A730}" srcOrd="0" destOrd="1" presId="urn:microsoft.com/office/officeart/2005/8/layout/vList5"/>
    <dgm:cxn modelId="{879EA98A-741A-405C-BDC2-9888A9E42997}" srcId="{34904102-1FB2-4AF1-B454-D92947FAE477}" destId="{6E8C842C-8B67-4362-B5FB-C34CE2F034A7}" srcOrd="0" destOrd="0" parTransId="{3F04CA35-F301-40EF-A815-C97A25D6D985}" sibTransId="{EB2F36C8-141F-4226-BDAF-5135048B3D15}"/>
    <dgm:cxn modelId="{8FA4F22E-8604-4A11-BF60-F78C61143BEC}" srcId="{00070010-D82F-46F4-9E59-BAD54D995129}" destId="{45BEBDBA-92F5-40B2-9F2E-F3CDE5493074}" srcOrd="0" destOrd="0" parTransId="{9ADF9027-23F5-46C7-AE99-964981B7DEFD}" sibTransId="{732C04D1-1BE9-4C09-8E34-FCB7C1D5729E}"/>
    <dgm:cxn modelId="{89766BFC-8458-4C3C-9A03-96E04A578253}" type="presOf" srcId="{34904102-1FB2-4AF1-B454-D92947FAE477}" destId="{A01D2AA1-BDB9-4CF8-88D7-F18838BBD385}" srcOrd="0" destOrd="0" presId="urn:microsoft.com/office/officeart/2005/8/layout/vList5"/>
    <dgm:cxn modelId="{008D3961-49AA-41D2-8A02-839F39E1E20A}" srcId="{34904102-1FB2-4AF1-B454-D92947FAE477}" destId="{6508FAB7-F4CC-49A5-9E6D-ED9B54DB62BC}" srcOrd="1" destOrd="0" parTransId="{B7CBBF35-D6CF-44DF-B8BF-BC86BA56DDFB}" sibTransId="{1C34E0DE-D3C3-4172-AFCA-3DDEB1837250}"/>
    <dgm:cxn modelId="{87AA9463-6FD6-41FA-A826-D0E26A00BFF9}" srcId="{3B820363-3B58-4B2D-B093-1CC1D9539466}" destId="{62E224C5-FE7E-4E37-80D9-494902556D3F}" srcOrd="0" destOrd="0" parTransId="{084F18CA-C866-4B25-A7CC-879D3F71ECFF}" sibTransId="{ADB193ED-6986-4160-A508-D5F03235141B}"/>
    <dgm:cxn modelId="{5348D54E-D839-4904-9E8F-8EA85A174FD2}" srcId="{45BEBDBA-92F5-40B2-9F2E-F3CDE5493074}" destId="{25E88EBB-BDD3-4DA5-8F32-F98AD4D1C1EB}" srcOrd="0" destOrd="0" parTransId="{B8EAA124-B06C-44C1-BC5C-C64525113920}" sibTransId="{5F9E8706-AD30-4BEC-A480-5847683E47B4}"/>
    <dgm:cxn modelId="{71864E19-FF29-40F2-9276-C89F8C42BA4B}" srcId="{D0F99D92-AA7B-47B0-820F-64E4489EAF75}" destId="{B01B274D-18FE-4D8F-A903-4E43044890CD}" srcOrd="1" destOrd="0" parTransId="{A07AFD36-1BE3-45D7-8470-088BC631E195}" sibTransId="{87F3B1AF-15A9-4384-99EE-9AFAB0AA77DB}"/>
    <dgm:cxn modelId="{BCC1E3AF-7FFE-4164-9041-6E7AFE79B793}" srcId="{00070010-D82F-46F4-9E59-BAD54D995129}" destId="{D0F99D92-AA7B-47B0-820F-64E4489EAF75}" srcOrd="3" destOrd="0" parTransId="{5DF8E9A2-0570-4E51-8687-6F5A3D495A88}" sibTransId="{5E90AD58-E3A5-4887-B075-AE1F874C61FC}"/>
    <dgm:cxn modelId="{BA83C6F6-A1AE-41F5-986C-055A969E97F8}" srcId="{3B820363-3B58-4B2D-B093-1CC1D9539466}" destId="{F77D69F0-BCFA-4BD3-8F5A-6CED0730F104}" srcOrd="1" destOrd="0" parTransId="{92D89286-EA56-4232-8A16-48A7511A3F1B}" sibTransId="{35B05EB0-532E-4C93-859E-0C515604138A}"/>
    <dgm:cxn modelId="{95B5F3A0-BDAB-4242-A4B1-9A3CCEAB6000}" type="presOf" srcId="{0048F76F-2D7F-4E61-88C0-9F00B071570B}" destId="{B5C67A32-574B-4E43-8746-974DCA110B1B}" srcOrd="0" destOrd="0" presId="urn:microsoft.com/office/officeart/2005/8/layout/vList5"/>
    <dgm:cxn modelId="{B7DE56E3-0F29-451A-886A-C8EEA649FB3A}" type="presParOf" srcId="{DCB1DB3A-0689-4A75-ABE5-7188058D77A7}" destId="{136A6875-B8DA-4602-80DD-231E6E7066BF}" srcOrd="0" destOrd="0" presId="urn:microsoft.com/office/officeart/2005/8/layout/vList5"/>
    <dgm:cxn modelId="{8D2F4778-EC9A-4008-85A5-8D9FFDA6866A}" type="presParOf" srcId="{136A6875-B8DA-4602-80DD-231E6E7066BF}" destId="{52124DAE-470F-4D01-9894-D51C9095BF2F}" srcOrd="0" destOrd="0" presId="urn:microsoft.com/office/officeart/2005/8/layout/vList5"/>
    <dgm:cxn modelId="{C9570050-0D1F-4360-91C3-560469F80CF6}" type="presParOf" srcId="{136A6875-B8DA-4602-80DD-231E6E7066BF}" destId="{A26A26AD-5DCB-440D-9921-B8B1E67C480B}" srcOrd="1" destOrd="0" presId="urn:microsoft.com/office/officeart/2005/8/layout/vList5"/>
    <dgm:cxn modelId="{2AEEB3FE-C237-4C40-88B1-E91B4828C325}" type="presParOf" srcId="{DCB1DB3A-0689-4A75-ABE5-7188058D77A7}" destId="{4B67CF01-420C-4146-AE3B-8436F355D4B4}" srcOrd="1" destOrd="0" presId="urn:microsoft.com/office/officeart/2005/8/layout/vList5"/>
    <dgm:cxn modelId="{FFE00CD2-5115-409C-ABB9-30D8F65D1E0D}" type="presParOf" srcId="{DCB1DB3A-0689-4A75-ABE5-7188058D77A7}" destId="{B626069A-3B42-4F4D-886A-C3153F234F09}" srcOrd="2" destOrd="0" presId="urn:microsoft.com/office/officeart/2005/8/layout/vList5"/>
    <dgm:cxn modelId="{B7600159-3280-4E88-8BAB-7B7AC298A693}" type="presParOf" srcId="{B626069A-3B42-4F4D-886A-C3153F234F09}" destId="{E11862A3-758B-46D3-8C67-1E2BA277A9A8}" srcOrd="0" destOrd="0" presId="urn:microsoft.com/office/officeart/2005/8/layout/vList5"/>
    <dgm:cxn modelId="{9D9C8415-9A55-474E-9FA7-61822F5CAA85}" type="presParOf" srcId="{B626069A-3B42-4F4D-886A-C3153F234F09}" destId="{EFE92C68-22C5-45E4-8C09-BD9F25ABBBF4}" srcOrd="1" destOrd="0" presId="urn:microsoft.com/office/officeart/2005/8/layout/vList5"/>
    <dgm:cxn modelId="{4D18E1CF-3720-4EC6-9C6E-5E23CB6F3FB8}" type="presParOf" srcId="{DCB1DB3A-0689-4A75-ABE5-7188058D77A7}" destId="{32225C19-C5D0-4A3A-9CC0-5D2E32E3A208}" srcOrd="3" destOrd="0" presId="urn:microsoft.com/office/officeart/2005/8/layout/vList5"/>
    <dgm:cxn modelId="{9340C5A9-189B-43FB-A4C2-CFDEA59A9045}" type="presParOf" srcId="{DCB1DB3A-0689-4A75-ABE5-7188058D77A7}" destId="{DFCF4202-7836-4EE1-AA1C-F83F36009226}" srcOrd="4" destOrd="0" presId="urn:microsoft.com/office/officeart/2005/8/layout/vList5"/>
    <dgm:cxn modelId="{0C7312E7-A810-4F0A-9383-A9BF75704D97}" type="presParOf" srcId="{DFCF4202-7836-4EE1-AA1C-F83F36009226}" destId="{A01D2AA1-BDB9-4CF8-88D7-F18838BBD385}" srcOrd="0" destOrd="0" presId="urn:microsoft.com/office/officeart/2005/8/layout/vList5"/>
    <dgm:cxn modelId="{A28EB3AA-1280-4D3B-9503-533F4A75CA45}" type="presParOf" srcId="{DFCF4202-7836-4EE1-AA1C-F83F36009226}" destId="{455B729E-B9F2-4218-B098-37F62F30A730}" srcOrd="1" destOrd="0" presId="urn:microsoft.com/office/officeart/2005/8/layout/vList5"/>
    <dgm:cxn modelId="{78A23554-654A-4D4B-B199-E399AC66C549}" type="presParOf" srcId="{DCB1DB3A-0689-4A75-ABE5-7188058D77A7}" destId="{64D3B5F7-C90E-4BB2-975E-B1ABF87E5078}" srcOrd="5" destOrd="0" presId="urn:microsoft.com/office/officeart/2005/8/layout/vList5"/>
    <dgm:cxn modelId="{185A585B-AD99-4BC7-9A91-558099928887}" type="presParOf" srcId="{DCB1DB3A-0689-4A75-ABE5-7188058D77A7}" destId="{78BC4C46-5317-4D15-A8FE-BAECCA5CE43A}" srcOrd="6" destOrd="0" presId="urn:microsoft.com/office/officeart/2005/8/layout/vList5"/>
    <dgm:cxn modelId="{8235E8A7-898D-4346-9EF4-10C0B7B6E7C7}" type="presParOf" srcId="{78BC4C46-5317-4D15-A8FE-BAECCA5CE43A}" destId="{67ABD3A1-1898-4203-AC0F-B77BB3F3B597}" srcOrd="0" destOrd="0" presId="urn:microsoft.com/office/officeart/2005/8/layout/vList5"/>
    <dgm:cxn modelId="{CAB054E8-F1E5-44C5-A83D-14104B9A7B7A}" type="presParOf" srcId="{78BC4C46-5317-4D15-A8FE-BAECCA5CE43A}" destId="{B5C67A32-574B-4E43-8746-974DCA110B1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77BA2D-3997-4DF0-A92E-0E61C36146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24B8D1D2-4A82-49E4-840B-1D293121A432}">
      <dgm:prSet/>
      <dgm:spPr/>
      <dgm:t>
        <a:bodyPr/>
        <a:lstStyle/>
        <a:p>
          <a:pPr>
            <a:lnSpc>
              <a:spcPct val="100000"/>
            </a:lnSpc>
          </a:pPr>
          <a:r>
            <a:rPr lang="es-CR" b="0" i="0" dirty="0"/>
            <a:t>Impuesto al Valor Agregado</a:t>
          </a:r>
          <a:endParaRPr lang="es-CR" dirty="0"/>
        </a:p>
      </dgm:t>
    </dgm:pt>
    <dgm:pt modelId="{9417954C-EC7F-4005-B7D0-C84AD755C074}" type="parTrans" cxnId="{563CC09D-E0C9-4DF8-8EEF-B74E34D4E4F4}">
      <dgm:prSet/>
      <dgm:spPr/>
      <dgm:t>
        <a:bodyPr/>
        <a:lstStyle/>
        <a:p>
          <a:pPr>
            <a:lnSpc>
              <a:spcPct val="100000"/>
            </a:lnSpc>
          </a:pPr>
          <a:endParaRPr lang="es-CR"/>
        </a:p>
      </dgm:t>
    </dgm:pt>
    <dgm:pt modelId="{DDAFB281-5ACC-4A1E-AEFC-D4EE13FBCB98}" type="sibTrans" cxnId="{563CC09D-E0C9-4DF8-8EEF-B74E34D4E4F4}">
      <dgm:prSet/>
      <dgm:spPr/>
      <dgm:t>
        <a:bodyPr/>
        <a:lstStyle/>
        <a:p>
          <a:pPr>
            <a:lnSpc>
              <a:spcPct val="100000"/>
            </a:lnSpc>
          </a:pPr>
          <a:endParaRPr lang="es-CR"/>
        </a:p>
      </dgm:t>
    </dgm:pt>
    <dgm:pt modelId="{DDF11336-A3E4-4BA9-B6C6-4F78716F6298}">
      <dgm:prSet/>
      <dgm:spPr/>
      <dgm:t>
        <a:bodyPr/>
        <a:lstStyle/>
        <a:p>
          <a:pPr>
            <a:lnSpc>
              <a:spcPct val="100000"/>
            </a:lnSpc>
          </a:pPr>
          <a:r>
            <a:rPr lang="es-MX" b="1" dirty="0"/>
            <a:t>Base imponible ampliada: </a:t>
          </a:r>
          <a:r>
            <a:rPr lang="es-MX" b="0" dirty="0"/>
            <a:t>Grava bienes y servicios por igual con algunas exenciones.</a:t>
          </a:r>
          <a:endParaRPr lang="es-CR" b="0" dirty="0"/>
        </a:p>
      </dgm:t>
    </dgm:pt>
    <dgm:pt modelId="{D0248832-EE9D-4F7E-BFB0-BE66B2496563}" type="parTrans" cxnId="{70CE0594-4A8B-49E4-ABAD-3682A51EAE95}">
      <dgm:prSet/>
      <dgm:spPr/>
      <dgm:t>
        <a:bodyPr/>
        <a:lstStyle/>
        <a:p>
          <a:pPr>
            <a:lnSpc>
              <a:spcPct val="100000"/>
            </a:lnSpc>
          </a:pPr>
          <a:endParaRPr lang="es-CR"/>
        </a:p>
      </dgm:t>
    </dgm:pt>
    <dgm:pt modelId="{E59DE75C-001F-4C48-9D5D-DBBF79F8D15F}" type="sibTrans" cxnId="{70CE0594-4A8B-49E4-ABAD-3682A51EAE95}">
      <dgm:prSet/>
      <dgm:spPr/>
      <dgm:t>
        <a:bodyPr/>
        <a:lstStyle/>
        <a:p>
          <a:pPr>
            <a:lnSpc>
              <a:spcPct val="100000"/>
            </a:lnSpc>
          </a:pPr>
          <a:endParaRPr lang="es-CR"/>
        </a:p>
      </dgm:t>
    </dgm:pt>
    <dgm:pt modelId="{849DC1B7-3C8C-4AF0-9C81-64081FAD3140}">
      <dgm:prSet/>
      <dgm:spPr/>
      <dgm:t>
        <a:bodyPr/>
        <a:lstStyle/>
        <a:p>
          <a:pPr>
            <a:lnSpc>
              <a:spcPct val="100000"/>
            </a:lnSpc>
          </a:pPr>
          <a:r>
            <a:rPr lang="es-MX" b="1" dirty="0"/>
            <a:t>Proporcional: </a:t>
          </a:r>
          <a:r>
            <a:rPr lang="es-MX" dirty="0"/>
            <a:t>tipos del 0%, 1%, 2%, 4% y 13%. Estar Exento no es lo mismo que estar gravado con tasa 0%.</a:t>
          </a:r>
          <a:endParaRPr lang="es-CR" dirty="0"/>
        </a:p>
      </dgm:t>
    </dgm:pt>
    <dgm:pt modelId="{48689DA4-2B27-4F36-9AD3-B33CF04F095D}" type="parTrans" cxnId="{3CF08311-12A4-4F86-8BB1-C668ACFE976C}">
      <dgm:prSet/>
      <dgm:spPr/>
      <dgm:t>
        <a:bodyPr/>
        <a:lstStyle/>
        <a:p>
          <a:pPr>
            <a:lnSpc>
              <a:spcPct val="100000"/>
            </a:lnSpc>
          </a:pPr>
          <a:endParaRPr lang="es-CR"/>
        </a:p>
      </dgm:t>
    </dgm:pt>
    <dgm:pt modelId="{1EEA667A-996A-4A45-81FA-0CEEFE371567}" type="sibTrans" cxnId="{3CF08311-12A4-4F86-8BB1-C668ACFE976C}">
      <dgm:prSet/>
      <dgm:spPr/>
      <dgm:t>
        <a:bodyPr/>
        <a:lstStyle/>
        <a:p>
          <a:pPr>
            <a:lnSpc>
              <a:spcPct val="100000"/>
            </a:lnSpc>
          </a:pPr>
          <a:endParaRPr lang="es-CR"/>
        </a:p>
      </dgm:t>
    </dgm:pt>
    <dgm:pt modelId="{60E979B2-77D8-47CF-9480-C995876F6224}">
      <dgm:prSet/>
      <dgm:spPr/>
      <dgm:t>
        <a:bodyPr/>
        <a:lstStyle/>
        <a:p>
          <a:pPr>
            <a:lnSpc>
              <a:spcPct val="100000"/>
            </a:lnSpc>
          </a:pPr>
          <a:r>
            <a:rPr lang="es-MX" b="1" dirty="0" err="1"/>
            <a:t>Plurifásico</a:t>
          </a:r>
          <a:r>
            <a:rPr lang="es-MX" b="1" dirty="0"/>
            <a:t>: </a:t>
          </a:r>
          <a:r>
            <a:rPr lang="es-MX" dirty="0"/>
            <a:t>aplica en las fases de producción, distribución y comercialización hasta el consumidor final.</a:t>
          </a:r>
          <a:endParaRPr lang="es-CR" dirty="0"/>
        </a:p>
      </dgm:t>
    </dgm:pt>
    <dgm:pt modelId="{BDF271AB-C510-40D7-ABA3-25FB465EACA1}" type="parTrans" cxnId="{1F6347CA-E76F-49C5-B1A5-8714ACF4155C}">
      <dgm:prSet/>
      <dgm:spPr/>
      <dgm:t>
        <a:bodyPr/>
        <a:lstStyle/>
        <a:p>
          <a:pPr>
            <a:lnSpc>
              <a:spcPct val="100000"/>
            </a:lnSpc>
          </a:pPr>
          <a:endParaRPr lang="es-CR"/>
        </a:p>
      </dgm:t>
    </dgm:pt>
    <dgm:pt modelId="{B9E11C1F-6106-4CB7-8DDD-82C692B1110B}" type="sibTrans" cxnId="{1F6347CA-E76F-49C5-B1A5-8714ACF4155C}">
      <dgm:prSet/>
      <dgm:spPr/>
      <dgm:t>
        <a:bodyPr/>
        <a:lstStyle/>
        <a:p>
          <a:pPr>
            <a:lnSpc>
              <a:spcPct val="100000"/>
            </a:lnSpc>
          </a:pPr>
          <a:endParaRPr lang="es-CR"/>
        </a:p>
      </dgm:t>
    </dgm:pt>
    <dgm:pt modelId="{2F5E32A0-82A3-472A-BB67-DEC84EF0DEFD}">
      <dgm:prSet/>
      <dgm:spPr/>
      <dgm:t>
        <a:bodyPr/>
        <a:lstStyle/>
        <a:p>
          <a:pPr>
            <a:lnSpc>
              <a:spcPct val="100000"/>
            </a:lnSpc>
          </a:pPr>
          <a:r>
            <a:rPr lang="es-MX" b="1" dirty="0"/>
            <a:t>Recae sobre el consumo: </a:t>
          </a:r>
          <a:r>
            <a:rPr lang="es-MX" dirty="0"/>
            <a:t>bienes y servicios que se realice en el país.</a:t>
          </a:r>
          <a:endParaRPr lang="es-CR" dirty="0"/>
        </a:p>
      </dgm:t>
    </dgm:pt>
    <dgm:pt modelId="{8193E635-5265-4F92-8DE9-60ADCEA9F10B}" type="parTrans" cxnId="{32A55388-D20A-4AC3-85F0-2C52BE94D0C3}">
      <dgm:prSet/>
      <dgm:spPr/>
      <dgm:t>
        <a:bodyPr/>
        <a:lstStyle/>
        <a:p>
          <a:pPr>
            <a:lnSpc>
              <a:spcPct val="100000"/>
            </a:lnSpc>
          </a:pPr>
          <a:endParaRPr lang="es-CR"/>
        </a:p>
      </dgm:t>
    </dgm:pt>
    <dgm:pt modelId="{4D6B3B6D-1BB1-40D9-8A67-7756385B4552}" type="sibTrans" cxnId="{32A55388-D20A-4AC3-85F0-2C52BE94D0C3}">
      <dgm:prSet/>
      <dgm:spPr/>
      <dgm:t>
        <a:bodyPr/>
        <a:lstStyle/>
        <a:p>
          <a:pPr>
            <a:lnSpc>
              <a:spcPct val="100000"/>
            </a:lnSpc>
          </a:pPr>
          <a:endParaRPr lang="es-CR"/>
        </a:p>
      </dgm:t>
    </dgm:pt>
    <dgm:pt modelId="{06329E77-6F92-4A76-9C4D-01DCD22FD423}">
      <dgm:prSet/>
      <dgm:spPr/>
      <dgm:t>
        <a:bodyPr/>
        <a:lstStyle/>
        <a:p>
          <a:pPr>
            <a:lnSpc>
              <a:spcPct val="100000"/>
            </a:lnSpc>
          </a:pPr>
          <a:r>
            <a:rPr lang="es-MX" b="1" dirty="0"/>
            <a:t>Grava el incremento </a:t>
          </a:r>
          <a:r>
            <a:rPr lang="es-MX" dirty="0"/>
            <a:t>de valor que se produce en cada fase, no incluye la no sujeción del Gobierno Central</a:t>
          </a:r>
          <a:endParaRPr lang="es-CR" dirty="0"/>
        </a:p>
      </dgm:t>
    </dgm:pt>
    <dgm:pt modelId="{F30162B9-1C9B-4D1C-861A-9ABDB06DBC02}" type="parTrans" cxnId="{B045793B-CF54-49D3-A150-AF58B8948A8E}">
      <dgm:prSet/>
      <dgm:spPr/>
      <dgm:t>
        <a:bodyPr/>
        <a:lstStyle/>
        <a:p>
          <a:pPr>
            <a:lnSpc>
              <a:spcPct val="100000"/>
            </a:lnSpc>
          </a:pPr>
          <a:endParaRPr lang="es-CR"/>
        </a:p>
      </dgm:t>
    </dgm:pt>
    <dgm:pt modelId="{4FDAADAF-7450-459B-B107-EA325CA6BA13}" type="sibTrans" cxnId="{B045793B-CF54-49D3-A150-AF58B8948A8E}">
      <dgm:prSet/>
      <dgm:spPr/>
      <dgm:t>
        <a:bodyPr/>
        <a:lstStyle/>
        <a:p>
          <a:pPr>
            <a:lnSpc>
              <a:spcPct val="100000"/>
            </a:lnSpc>
          </a:pPr>
          <a:endParaRPr lang="es-CR"/>
        </a:p>
      </dgm:t>
    </dgm:pt>
    <dgm:pt modelId="{0C2A661C-3794-4FAD-966C-79043EB21253}">
      <dgm:prSet/>
      <dgm:spPr/>
      <dgm:t>
        <a:bodyPr/>
        <a:lstStyle/>
        <a:p>
          <a:pPr>
            <a:lnSpc>
              <a:spcPct val="100000"/>
            </a:lnSpc>
          </a:pPr>
          <a:r>
            <a:rPr lang="es-CR" b="1" dirty="0"/>
            <a:t>Crédito fiscal: </a:t>
          </a:r>
          <a:r>
            <a:rPr lang="es-CR" b="0" dirty="0"/>
            <a:t>operaciones con derecho y sin derecho a crédito y proporcionalidad</a:t>
          </a:r>
        </a:p>
      </dgm:t>
    </dgm:pt>
    <dgm:pt modelId="{DC1DB0A5-7ECB-468A-93B4-92F0EA655768}" type="parTrans" cxnId="{B4E09C60-2094-4EE1-B325-2279EFF24547}">
      <dgm:prSet/>
      <dgm:spPr/>
      <dgm:t>
        <a:bodyPr/>
        <a:lstStyle/>
        <a:p>
          <a:endParaRPr lang="es-CR"/>
        </a:p>
      </dgm:t>
    </dgm:pt>
    <dgm:pt modelId="{4D498F10-5531-4241-A0DE-82AFA94C57EB}" type="sibTrans" cxnId="{B4E09C60-2094-4EE1-B325-2279EFF24547}">
      <dgm:prSet/>
      <dgm:spPr/>
      <dgm:t>
        <a:bodyPr/>
        <a:lstStyle/>
        <a:p>
          <a:endParaRPr lang="es-CR"/>
        </a:p>
      </dgm:t>
    </dgm:pt>
    <dgm:pt modelId="{020BD1EA-F7DF-45BB-A925-607472B73975}">
      <dgm:prSet/>
      <dgm:spPr/>
      <dgm:t>
        <a:bodyPr/>
        <a:lstStyle/>
        <a:p>
          <a:pPr>
            <a:lnSpc>
              <a:spcPct val="100000"/>
            </a:lnSpc>
          </a:pPr>
          <a:r>
            <a:rPr lang="es-MX" b="1" dirty="0"/>
            <a:t>Trazabilidad: </a:t>
          </a:r>
          <a:r>
            <a:rPr lang="es-MX" dirty="0"/>
            <a:t>da información para gestión y control del sistema tributario (créditos y débitos).</a:t>
          </a:r>
          <a:endParaRPr lang="es-CR" dirty="0"/>
        </a:p>
      </dgm:t>
    </dgm:pt>
    <dgm:pt modelId="{361A8339-3149-422E-93CE-F25B776CBCF9}" type="parTrans" cxnId="{A174B553-67C9-4D78-BC39-61074153146F}">
      <dgm:prSet/>
      <dgm:spPr/>
      <dgm:t>
        <a:bodyPr/>
        <a:lstStyle/>
        <a:p>
          <a:endParaRPr lang="es-CR"/>
        </a:p>
      </dgm:t>
    </dgm:pt>
    <dgm:pt modelId="{1B0A22F6-83DC-4623-8CAE-34BDAACBBEA3}" type="sibTrans" cxnId="{A174B553-67C9-4D78-BC39-61074153146F}">
      <dgm:prSet/>
      <dgm:spPr/>
      <dgm:t>
        <a:bodyPr/>
        <a:lstStyle/>
        <a:p>
          <a:endParaRPr lang="es-CR"/>
        </a:p>
      </dgm:t>
    </dgm:pt>
    <dgm:pt modelId="{69F35D14-02ED-4379-9A6D-2D37CCAE9727}">
      <dgm:prSet/>
      <dgm:spPr/>
      <dgm:t>
        <a:bodyPr/>
        <a:lstStyle/>
        <a:p>
          <a:pPr>
            <a:lnSpc>
              <a:spcPct val="100000"/>
            </a:lnSpc>
          </a:pPr>
          <a:r>
            <a:rPr lang="es-CR" b="1" dirty="0"/>
            <a:t>Habitualidad</a:t>
          </a:r>
          <a:r>
            <a:rPr lang="es-CR" b="0" dirty="0"/>
            <a:t>: actividad con ánimo mercantil, de forma pública, continua o frecuente</a:t>
          </a:r>
        </a:p>
      </dgm:t>
    </dgm:pt>
    <dgm:pt modelId="{7559FAD6-6F0D-4B0E-9A6D-3C7C6072C9F2}" type="parTrans" cxnId="{8944ADB0-8907-42C6-9A3C-9F831653BF16}">
      <dgm:prSet/>
      <dgm:spPr/>
      <dgm:t>
        <a:bodyPr/>
        <a:lstStyle/>
        <a:p>
          <a:endParaRPr lang="es-CR"/>
        </a:p>
      </dgm:t>
    </dgm:pt>
    <dgm:pt modelId="{3F2C4452-BADE-47D8-A9EF-0C58C58869D1}" type="sibTrans" cxnId="{8944ADB0-8907-42C6-9A3C-9F831653BF16}">
      <dgm:prSet/>
      <dgm:spPr/>
      <dgm:t>
        <a:bodyPr/>
        <a:lstStyle/>
        <a:p>
          <a:endParaRPr lang="es-CR"/>
        </a:p>
      </dgm:t>
    </dgm:pt>
    <dgm:pt modelId="{6F58A325-351B-4773-9DCA-6F0CA6E352EB}">
      <dgm:prSet/>
      <dgm:spPr/>
      <dgm:t>
        <a:bodyPr/>
        <a:lstStyle/>
        <a:p>
          <a:pPr>
            <a:lnSpc>
              <a:spcPct val="100000"/>
            </a:lnSpc>
          </a:pPr>
          <a:r>
            <a:rPr lang="es-CR" b="1" dirty="0"/>
            <a:t>Regímenes especiales:</a:t>
          </a:r>
          <a:r>
            <a:rPr lang="es-CR" dirty="0"/>
            <a:t> simplificado, bienes usados, agropecuario.</a:t>
          </a:r>
        </a:p>
      </dgm:t>
    </dgm:pt>
    <dgm:pt modelId="{FFE33047-E507-4905-B6EC-0813695ABFBD}" type="parTrans" cxnId="{F1A29B5B-F86E-40B6-8EFB-2FDB0BE124C4}">
      <dgm:prSet/>
      <dgm:spPr/>
      <dgm:t>
        <a:bodyPr/>
        <a:lstStyle/>
        <a:p>
          <a:endParaRPr lang="es-CR"/>
        </a:p>
      </dgm:t>
    </dgm:pt>
    <dgm:pt modelId="{D19BA0D2-8DCC-45F7-A93C-CCB64BA91164}" type="sibTrans" cxnId="{F1A29B5B-F86E-40B6-8EFB-2FDB0BE124C4}">
      <dgm:prSet/>
      <dgm:spPr/>
      <dgm:t>
        <a:bodyPr/>
        <a:lstStyle/>
        <a:p>
          <a:endParaRPr lang="es-CR"/>
        </a:p>
      </dgm:t>
    </dgm:pt>
    <dgm:pt modelId="{92FB60EF-8949-4B05-9FF0-D12C5C23EE7A}" type="pres">
      <dgm:prSet presAssocID="{C777BA2D-3997-4DF0-A92E-0E61C3614660}" presName="linear" presStyleCnt="0">
        <dgm:presLayoutVars>
          <dgm:dir/>
          <dgm:animLvl val="lvl"/>
          <dgm:resizeHandles val="exact"/>
        </dgm:presLayoutVars>
      </dgm:prSet>
      <dgm:spPr/>
      <dgm:t>
        <a:bodyPr/>
        <a:lstStyle/>
        <a:p>
          <a:endParaRPr lang="es-ES"/>
        </a:p>
      </dgm:t>
    </dgm:pt>
    <dgm:pt modelId="{0F27F457-6D8D-48EF-9AF4-2318C47BECE2}" type="pres">
      <dgm:prSet presAssocID="{24B8D1D2-4A82-49E4-840B-1D293121A432}" presName="parentLin" presStyleCnt="0"/>
      <dgm:spPr/>
    </dgm:pt>
    <dgm:pt modelId="{44212D43-F85D-4C7B-B349-A03DE100FE20}" type="pres">
      <dgm:prSet presAssocID="{24B8D1D2-4A82-49E4-840B-1D293121A432}" presName="parentLeftMargin" presStyleLbl="node1" presStyleIdx="0" presStyleCnt="1"/>
      <dgm:spPr/>
      <dgm:t>
        <a:bodyPr/>
        <a:lstStyle/>
        <a:p>
          <a:endParaRPr lang="es-ES"/>
        </a:p>
      </dgm:t>
    </dgm:pt>
    <dgm:pt modelId="{2D0EB7F0-7918-4FCF-A7DB-061AB1B35C44}" type="pres">
      <dgm:prSet presAssocID="{24B8D1D2-4A82-49E4-840B-1D293121A432}" presName="parentText" presStyleLbl="node1" presStyleIdx="0" presStyleCnt="1">
        <dgm:presLayoutVars>
          <dgm:chMax val="0"/>
          <dgm:bulletEnabled val="1"/>
        </dgm:presLayoutVars>
      </dgm:prSet>
      <dgm:spPr/>
      <dgm:t>
        <a:bodyPr/>
        <a:lstStyle/>
        <a:p>
          <a:endParaRPr lang="es-ES"/>
        </a:p>
      </dgm:t>
    </dgm:pt>
    <dgm:pt modelId="{704C6FA6-F941-4C4D-B71E-211D9E401E89}" type="pres">
      <dgm:prSet presAssocID="{24B8D1D2-4A82-49E4-840B-1D293121A432}" presName="negativeSpace" presStyleCnt="0"/>
      <dgm:spPr/>
    </dgm:pt>
    <dgm:pt modelId="{A7B8C798-2689-42A8-9557-D223BA592A81}" type="pres">
      <dgm:prSet presAssocID="{24B8D1D2-4A82-49E4-840B-1D293121A432}" presName="childText" presStyleLbl="conFgAcc1" presStyleIdx="0" presStyleCnt="1">
        <dgm:presLayoutVars>
          <dgm:bulletEnabled val="1"/>
        </dgm:presLayoutVars>
      </dgm:prSet>
      <dgm:spPr/>
      <dgm:t>
        <a:bodyPr/>
        <a:lstStyle/>
        <a:p>
          <a:endParaRPr lang="es-ES"/>
        </a:p>
      </dgm:t>
    </dgm:pt>
  </dgm:ptLst>
  <dgm:cxnLst>
    <dgm:cxn modelId="{F23A1117-13E3-4C64-9F94-8D31256BB234}" type="presOf" srcId="{DDF11336-A3E4-4BA9-B6C6-4F78716F6298}" destId="{A7B8C798-2689-42A8-9557-D223BA592A81}" srcOrd="0" destOrd="0" presId="urn:microsoft.com/office/officeart/2005/8/layout/list1"/>
    <dgm:cxn modelId="{F1A29B5B-F86E-40B6-8EFB-2FDB0BE124C4}" srcId="{24B8D1D2-4A82-49E4-840B-1D293121A432}" destId="{6F58A325-351B-4773-9DCA-6F0CA6E352EB}" srcOrd="8" destOrd="0" parTransId="{FFE33047-E507-4905-B6EC-0813695ABFBD}" sibTransId="{D19BA0D2-8DCC-45F7-A93C-CCB64BA91164}"/>
    <dgm:cxn modelId="{49AE1645-89EB-47EB-B19D-DD7F93F4788E}" type="presOf" srcId="{C777BA2D-3997-4DF0-A92E-0E61C3614660}" destId="{92FB60EF-8949-4B05-9FF0-D12C5C23EE7A}" srcOrd="0" destOrd="0" presId="urn:microsoft.com/office/officeart/2005/8/layout/list1"/>
    <dgm:cxn modelId="{E829EAC1-108B-4AF2-A673-D59A0755FBA3}" type="presOf" srcId="{24B8D1D2-4A82-49E4-840B-1D293121A432}" destId="{2D0EB7F0-7918-4FCF-A7DB-061AB1B35C44}" srcOrd="1" destOrd="0" presId="urn:microsoft.com/office/officeart/2005/8/layout/list1"/>
    <dgm:cxn modelId="{563CC09D-E0C9-4DF8-8EEF-B74E34D4E4F4}" srcId="{C777BA2D-3997-4DF0-A92E-0E61C3614660}" destId="{24B8D1D2-4A82-49E4-840B-1D293121A432}" srcOrd="0" destOrd="0" parTransId="{9417954C-EC7F-4005-B7D0-C84AD755C074}" sibTransId="{DDAFB281-5ACC-4A1E-AEFC-D4EE13FBCB98}"/>
    <dgm:cxn modelId="{FCF612DD-0F67-44D7-849A-151CA50C3FAE}" type="presOf" srcId="{06329E77-6F92-4A76-9C4D-01DCD22FD423}" destId="{A7B8C798-2689-42A8-9557-D223BA592A81}" srcOrd="0" destOrd="5" presId="urn:microsoft.com/office/officeart/2005/8/layout/list1"/>
    <dgm:cxn modelId="{B4E09C60-2094-4EE1-B325-2279EFF24547}" srcId="{24B8D1D2-4A82-49E4-840B-1D293121A432}" destId="{0C2A661C-3794-4FAD-966C-79043EB21253}" srcOrd="6" destOrd="0" parTransId="{DC1DB0A5-7ECB-468A-93B4-92F0EA655768}" sibTransId="{4D498F10-5531-4241-A0DE-82AFA94C57EB}"/>
    <dgm:cxn modelId="{32A55388-D20A-4AC3-85F0-2C52BE94D0C3}" srcId="{24B8D1D2-4A82-49E4-840B-1D293121A432}" destId="{2F5E32A0-82A3-472A-BB67-DEC84EF0DEFD}" srcOrd="4" destOrd="0" parTransId="{8193E635-5265-4F92-8DE9-60ADCEA9F10B}" sibTransId="{4D6B3B6D-1BB1-40D9-8A67-7756385B4552}"/>
    <dgm:cxn modelId="{F86C40BE-8828-47E0-9D19-16E61E3362C4}" type="presOf" srcId="{69F35D14-02ED-4379-9A6D-2D37CCAE9727}" destId="{A7B8C798-2689-42A8-9557-D223BA592A81}" srcOrd="0" destOrd="1" presId="urn:microsoft.com/office/officeart/2005/8/layout/list1"/>
    <dgm:cxn modelId="{A174B553-67C9-4D78-BC39-61074153146F}" srcId="{24B8D1D2-4A82-49E4-840B-1D293121A432}" destId="{020BD1EA-F7DF-45BB-A925-607472B73975}" srcOrd="7" destOrd="0" parTransId="{361A8339-3149-422E-93CE-F25B776CBCF9}" sibTransId="{1B0A22F6-83DC-4623-8CAE-34BDAACBBEA3}"/>
    <dgm:cxn modelId="{4BEBC215-1CD8-4083-A83F-FA49E733ECBC}" type="presOf" srcId="{24B8D1D2-4A82-49E4-840B-1D293121A432}" destId="{44212D43-F85D-4C7B-B349-A03DE100FE20}" srcOrd="0" destOrd="0" presId="urn:microsoft.com/office/officeart/2005/8/layout/list1"/>
    <dgm:cxn modelId="{B045793B-CF54-49D3-A150-AF58B8948A8E}" srcId="{24B8D1D2-4A82-49E4-840B-1D293121A432}" destId="{06329E77-6F92-4A76-9C4D-01DCD22FD423}" srcOrd="5" destOrd="0" parTransId="{F30162B9-1C9B-4D1C-861A-9ABDB06DBC02}" sibTransId="{4FDAADAF-7450-459B-B107-EA325CA6BA13}"/>
    <dgm:cxn modelId="{3CF08311-12A4-4F86-8BB1-C668ACFE976C}" srcId="{24B8D1D2-4A82-49E4-840B-1D293121A432}" destId="{849DC1B7-3C8C-4AF0-9C81-64081FAD3140}" srcOrd="2" destOrd="0" parTransId="{48689DA4-2B27-4F36-9AD3-B33CF04F095D}" sibTransId="{1EEA667A-996A-4A45-81FA-0CEEFE371567}"/>
    <dgm:cxn modelId="{67C3DDCF-6DE5-4BFC-BD2F-866341F2AE7D}" type="presOf" srcId="{2F5E32A0-82A3-472A-BB67-DEC84EF0DEFD}" destId="{A7B8C798-2689-42A8-9557-D223BA592A81}" srcOrd="0" destOrd="4" presId="urn:microsoft.com/office/officeart/2005/8/layout/list1"/>
    <dgm:cxn modelId="{70CE0594-4A8B-49E4-ABAD-3682A51EAE95}" srcId="{24B8D1D2-4A82-49E4-840B-1D293121A432}" destId="{DDF11336-A3E4-4BA9-B6C6-4F78716F6298}" srcOrd="0" destOrd="0" parTransId="{D0248832-EE9D-4F7E-BFB0-BE66B2496563}" sibTransId="{E59DE75C-001F-4C48-9D5D-DBBF79F8D15F}"/>
    <dgm:cxn modelId="{18CA089E-C25E-43F5-B661-D9E5AA546E52}" type="presOf" srcId="{020BD1EA-F7DF-45BB-A925-607472B73975}" destId="{A7B8C798-2689-42A8-9557-D223BA592A81}" srcOrd="0" destOrd="7" presId="urn:microsoft.com/office/officeart/2005/8/layout/list1"/>
    <dgm:cxn modelId="{14D70CD3-1199-4C83-BBDD-0E046B5FD76F}" type="presOf" srcId="{849DC1B7-3C8C-4AF0-9C81-64081FAD3140}" destId="{A7B8C798-2689-42A8-9557-D223BA592A81}" srcOrd="0" destOrd="2" presId="urn:microsoft.com/office/officeart/2005/8/layout/list1"/>
    <dgm:cxn modelId="{D9883EE3-D34A-4647-BDE3-A74FC42BAE48}" type="presOf" srcId="{0C2A661C-3794-4FAD-966C-79043EB21253}" destId="{A7B8C798-2689-42A8-9557-D223BA592A81}" srcOrd="0" destOrd="6" presId="urn:microsoft.com/office/officeart/2005/8/layout/list1"/>
    <dgm:cxn modelId="{C81E47ED-51F0-42F9-A0CD-8828F2DA0A84}" type="presOf" srcId="{6F58A325-351B-4773-9DCA-6F0CA6E352EB}" destId="{A7B8C798-2689-42A8-9557-D223BA592A81}" srcOrd="0" destOrd="8" presId="urn:microsoft.com/office/officeart/2005/8/layout/list1"/>
    <dgm:cxn modelId="{1F6347CA-E76F-49C5-B1A5-8714ACF4155C}" srcId="{24B8D1D2-4A82-49E4-840B-1D293121A432}" destId="{60E979B2-77D8-47CF-9480-C995876F6224}" srcOrd="3" destOrd="0" parTransId="{BDF271AB-C510-40D7-ABA3-25FB465EACA1}" sibTransId="{B9E11C1F-6106-4CB7-8DDD-82C692B1110B}"/>
    <dgm:cxn modelId="{8944ADB0-8907-42C6-9A3C-9F831653BF16}" srcId="{24B8D1D2-4A82-49E4-840B-1D293121A432}" destId="{69F35D14-02ED-4379-9A6D-2D37CCAE9727}" srcOrd="1" destOrd="0" parTransId="{7559FAD6-6F0D-4B0E-9A6D-3C7C6072C9F2}" sibTransId="{3F2C4452-BADE-47D8-A9EF-0C58C58869D1}"/>
    <dgm:cxn modelId="{34F78045-0B00-4898-8F87-8951183BD3EB}" type="presOf" srcId="{60E979B2-77D8-47CF-9480-C995876F6224}" destId="{A7B8C798-2689-42A8-9557-D223BA592A81}" srcOrd="0" destOrd="3" presId="urn:microsoft.com/office/officeart/2005/8/layout/list1"/>
    <dgm:cxn modelId="{9E0E8656-8DBF-4E17-BE32-53B943E84E74}" type="presParOf" srcId="{92FB60EF-8949-4B05-9FF0-D12C5C23EE7A}" destId="{0F27F457-6D8D-48EF-9AF4-2318C47BECE2}" srcOrd="0" destOrd="0" presId="urn:microsoft.com/office/officeart/2005/8/layout/list1"/>
    <dgm:cxn modelId="{8CFB71A1-CF86-412E-BE28-D76CA8721943}" type="presParOf" srcId="{0F27F457-6D8D-48EF-9AF4-2318C47BECE2}" destId="{44212D43-F85D-4C7B-B349-A03DE100FE20}" srcOrd="0" destOrd="0" presId="urn:microsoft.com/office/officeart/2005/8/layout/list1"/>
    <dgm:cxn modelId="{D14F0507-286C-4785-A65A-BAFD7D5FF6A3}" type="presParOf" srcId="{0F27F457-6D8D-48EF-9AF4-2318C47BECE2}" destId="{2D0EB7F0-7918-4FCF-A7DB-061AB1B35C44}" srcOrd="1" destOrd="0" presId="urn:microsoft.com/office/officeart/2005/8/layout/list1"/>
    <dgm:cxn modelId="{4475FA22-3B4B-4FB8-BA7C-A14818BB915E}" type="presParOf" srcId="{92FB60EF-8949-4B05-9FF0-D12C5C23EE7A}" destId="{704C6FA6-F941-4C4D-B71E-211D9E401E89}" srcOrd="1" destOrd="0" presId="urn:microsoft.com/office/officeart/2005/8/layout/list1"/>
    <dgm:cxn modelId="{767FC83E-8E6D-447C-A8B3-7E54A5F77BCD}" type="presParOf" srcId="{92FB60EF-8949-4B05-9FF0-D12C5C23EE7A}" destId="{A7B8C798-2689-42A8-9557-D223BA592A8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77BA2D-3997-4DF0-A92E-0E61C36146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24B8D1D2-4A82-49E4-840B-1D293121A432}">
      <dgm:prSet/>
      <dgm:spPr/>
      <dgm:t>
        <a:bodyPr/>
        <a:lstStyle/>
        <a:p>
          <a:pPr>
            <a:lnSpc>
              <a:spcPct val="100000"/>
            </a:lnSpc>
          </a:pPr>
          <a:r>
            <a:rPr lang="es-CR" b="0" i="0" dirty="0"/>
            <a:t>Impuesto sobre la Renta</a:t>
          </a:r>
          <a:endParaRPr lang="es-CR" dirty="0"/>
        </a:p>
      </dgm:t>
    </dgm:pt>
    <dgm:pt modelId="{9417954C-EC7F-4005-B7D0-C84AD755C074}" type="parTrans" cxnId="{563CC09D-E0C9-4DF8-8EEF-B74E34D4E4F4}">
      <dgm:prSet/>
      <dgm:spPr/>
      <dgm:t>
        <a:bodyPr/>
        <a:lstStyle/>
        <a:p>
          <a:pPr>
            <a:lnSpc>
              <a:spcPct val="100000"/>
            </a:lnSpc>
          </a:pPr>
          <a:endParaRPr lang="es-CR"/>
        </a:p>
      </dgm:t>
    </dgm:pt>
    <dgm:pt modelId="{DDAFB281-5ACC-4A1E-AEFC-D4EE13FBCB98}" type="sibTrans" cxnId="{563CC09D-E0C9-4DF8-8EEF-B74E34D4E4F4}">
      <dgm:prSet/>
      <dgm:spPr/>
      <dgm:t>
        <a:bodyPr/>
        <a:lstStyle/>
        <a:p>
          <a:pPr>
            <a:lnSpc>
              <a:spcPct val="100000"/>
            </a:lnSpc>
          </a:pPr>
          <a:endParaRPr lang="es-CR"/>
        </a:p>
      </dgm:t>
    </dgm:pt>
    <dgm:pt modelId="{DDF11336-A3E4-4BA9-B6C6-4F78716F6298}">
      <dgm:prSet/>
      <dgm:spPr/>
      <dgm:t>
        <a:bodyPr/>
        <a:lstStyle/>
        <a:p>
          <a:pPr>
            <a:lnSpc>
              <a:spcPct val="100000"/>
            </a:lnSpc>
          </a:pPr>
          <a:r>
            <a:rPr lang="es-MX" b="1" dirty="0"/>
            <a:t>Renta Producto</a:t>
          </a:r>
          <a:r>
            <a:rPr lang="es-MX" b="0" dirty="0"/>
            <a:t>: impuesto por tipo de rendimiento.</a:t>
          </a:r>
          <a:endParaRPr lang="es-CR" b="0" dirty="0"/>
        </a:p>
      </dgm:t>
    </dgm:pt>
    <dgm:pt modelId="{D0248832-EE9D-4F7E-BFB0-BE66B2496563}" type="parTrans" cxnId="{70CE0594-4A8B-49E4-ABAD-3682A51EAE95}">
      <dgm:prSet/>
      <dgm:spPr/>
      <dgm:t>
        <a:bodyPr/>
        <a:lstStyle/>
        <a:p>
          <a:pPr>
            <a:lnSpc>
              <a:spcPct val="100000"/>
            </a:lnSpc>
          </a:pPr>
          <a:endParaRPr lang="es-CR"/>
        </a:p>
      </dgm:t>
    </dgm:pt>
    <dgm:pt modelId="{E59DE75C-001F-4C48-9D5D-DBBF79F8D15F}" type="sibTrans" cxnId="{70CE0594-4A8B-49E4-ABAD-3682A51EAE95}">
      <dgm:prSet/>
      <dgm:spPr/>
      <dgm:t>
        <a:bodyPr/>
        <a:lstStyle/>
        <a:p>
          <a:pPr>
            <a:lnSpc>
              <a:spcPct val="100000"/>
            </a:lnSpc>
          </a:pPr>
          <a:endParaRPr lang="es-CR"/>
        </a:p>
      </dgm:t>
    </dgm:pt>
    <dgm:pt modelId="{C4A4CD2A-F77B-4969-B792-93270C1CE0CD}">
      <dgm:prSet/>
      <dgm:spPr/>
      <dgm:t>
        <a:bodyPr/>
        <a:lstStyle/>
        <a:p>
          <a:pPr>
            <a:lnSpc>
              <a:spcPct val="100000"/>
            </a:lnSpc>
          </a:pPr>
          <a:r>
            <a:rPr lang="es-CR" b="1" dirty="0" err="1"/>
            <a:t>Cedularidad</a:t>
          </a:r>
          <a:r>
            <a:rPr lang="es-CR" b="1" dirty="0"/>
            <a:t>: </a:t>
          </a:r>
          <a:r>
            <a:rPr lang="es-MX" dirty="0"/>
            <a:t>No hay una única base impositiva</a:t>
          </a:r>
          <a:endParaRPr lang="es-CR" dirty="0"/>
        </a:p>
      </dgm:t>
    </dgm:pt>
    <dgm:pt modelId="{80CA20A9-29E9-4F6F-8935-EFF0A8E54402}" type="parTrans" cxnId="{2C9D8771-700E-4234-B060-8D7E9195E7EA}">
      <dgm:prSet/>
      <dgm:spPr/>
      <dgm:t>
        <a:bodyPr/>
        <a:lstStyle/>
        <a:p>
          <a:endParaRPr lang="es-CR"/>
        </a:p>
      </dgm:t>
    </dgm:pt>
    <dgm:pt modelId="{676F9BCF-30E1-4C13-8B07-1B230FAC8904}" type="sibTrans" cxnId="{2C9D8771-700E-4234-B060-8D7E9195E7EA}">
      <dgm:prSet/>
      <dgm:spPr/>
      <dgm:t>
        <a:bodyPr/>
        <a:lstStyle/>
        <a:p>
          <a:endParaRPr lang="es-CR"/>
        </a:p>
      </dgm:t>
    </dgm:pt>
    <dgm:pt modelId="{B35EA797-CF20-4FC2-A30E-0698A575C325}">
      <dgm:prSet/>
      <dgm:spPr/>
      <dgm:t>
        <a:bodyPr/>
        <a:lstStyle/>
        <a:p>
          <a:pPr>
            <a:lnSpc>
              <a:spcPct val="100000"/>
            </a:lnSpc>
          </a:pPr>
          <a:r>
            <a:rPr lang="es-CR" b="1" dirty="0"/>
            <a:t>Territorialidad: </a:t>
          </a:r>
          <a:r>
            <a:rPr lang="es-CR" dirty="0"/>
            <a:t>Grava Rentas de fuente costarricense, excepto </a:t>
          </a:r>
          <a:r>
            <a:rPr lang="es-CR" dirty="0">
              <a:latin typeface="Arial" panose="020B0604020202020204" pitchFamily="34" charset="0"/>
              <a:cs typeface="Arial" panose="020B0604020202020204" pitchFamily="34" charset="0"/>
            </a:rPr>
            <a:t>Globalización por afectación </a:t>
          </a:r>
          <a:endParaRPr lang="es-CR" dirty="0"/>
        </a:p>
      </dgm:t>
    </dgm:pt>
    <dgm:pt modelId="{C3D6D8E4-9EA4-4A46-B1BB-86B6EBD95B34}" type="parTrans" cxnId="{4922F697-F2A2-4AA1-83B8-EA06ADEF7E6D}">
      <dgm:prSet/>
      <dgm:spPr/>
      <dgm:t>
        <a:bodyPr/>
        <a:lstStyle/>
        <a:p>
          <a:endParaRPr lang="es-CR"/>
        </a:p>
      </dgm:t>
    </dgm:pt>
    <dgm:pt modelId="{2CE29B83-E072-4423-A501-3EFEEAB44D12}" type="sibTrans" cxnId="{4922F697-F2A2-4AA1-83B8-EA06ADEF7E6D}">
      <dgm:prSet/>
      <dgm:spPr/>
      <dgm:t>
        <a:bodyPr/>
        <a:lstStyle/>
        <a:p>
          <a:endParaRPr lang="es-CR"/>
        </a:p>
      </dgm:t>
    </dgm:pt>
    <dgm:pt modelId="{BF42EF34-DF1E-4A2A-85CE-B041C757C1BC}">
      <dgm:prSet/>
      <dgm:spPr/>
      <dgm:t>
        <a:bodyPr/>
        <a:lstStyle/>
        <a:p>
          <a:pPr>
            <a:lnSpc>
              <a:spcPct val="100000"/>
            </a:lnSpc>
          </a:pPr>
          <a:r>
            <a:rPr lang="es-MX" b="1" dirty="0"/>
            <a:t>Reglas de tributación internacional: </a:t>
          </a:r>
          <a:r>
            <a:rPr lang="es-MX" dirty="0"/>
            <a:t>mayor progresividad y lucha contra el fraude (BEPS).</a:t>
          </a:r>
          <a:endParaRPr lang="es-CR" dirty="0"/>
        </a:p>
      </dgm:t>
    </dgm:pt>
    <dgm:pt modelId="{90F657F2-4B3C-4398-9E78-D85C46603898}" type="parTrans" cxnId="{0985B7AE-50C8-422D-909C-000D2B397F8A}">
      <dgm:prSet/>
      <dgm:spPr/>
      <dgm:t>
        <a:bodyPr/>
        <a:lstStyle/>
        <a:p>
          <a:endParaRPr lang="es-CR"/>
        </a:p>
      </dgm:t>
    </dgm:pt>
    <dgm:pt modelId="{3B900E81-C901-468D-9483-1A96B71BCB14}" type="sibTrans" cxnId="{0985B7AE-50C8-422D-909C-000D2B397F8A}">
      <dgm:prSet/>
      <dgm:spPr/>
      <dgm:t>
        <a:bodyPr/>
        <a:lstStyle/>
        <a:p>
          <a:endParaRPr lang="es-CR"/>
        </a:p>
      </dgm:t>
    </dgm:pt>
    <dgm:pt modelId="{0754B923-FC31-492E-886A-B52E78787C21}">
      <dgm:prSet/>
      <dgm:spPr/>
      <dgm:t>
        <a:bodyPr/>
        <a:lstStyle/>
        <a:p>
          <a:pPr>
            <a:lnSpc>
              <a:spcPct val="100000"/>
            </a:lnSpc>
          </a:pPr>
          <a:r>
            <a:rPr lang="es-CR" b="1" dirty="0"/>
            <a:t>Rentas y Ganancias y Pérdidas de capital:</a:t>
          </a:r>
          <a:r>
            <a:rPr lang="es-CR" dirty="0"/>
            <a:t> transforma y uniforma la anterior cédula de “Capital Disponible”</a:t>
          </a:r>
        </a:p>
      </dgm:t>
    </dgm:pt>
    <dgm:pt modelId="{B57C1D29-1CD2-4EA6-95CE-303C896DB28B}" type="parTrans" cxnId="{3CB00D78-953B-4897-8500-1BA9EF45EEC7}">
      <dgm:prSet/>
      <dgm:spPr/>
      <dgm:t>
        <a:bodyPr/>
        <a:lstStyle/>
        <a:p>
          <a:endParaRPr lang="es-CR"/>
        </a:p>
      </dgm:t>
    </dgm:pt>
    <dgm:pt modelId="{9D144274-3A2D-4A17-9996-E6E1D85D6369}" type="sibTrans" cxnId="{3CB00D78-953B-4897-8500-1BA9EF45EEC7}">
      <dgm:prSet/>
      <dgm:spPr/>
      <dgm:t>
        <a:bodyPr/>
        <a:lstStyle/>
        <a:p>
          <a:endParaRPr lang="es-CR"/>
        </a:p>
      </dgm:t>
    </dgm:pt>
    <dgm:pt modelId="{B669F682-C4FE-42FC-8CE6-47D4EE8D0E66}">
      <dgm:prSet/>
      <dgm:spPr/>
      <dgm:t>
        <a:bodyPr/>
        <a:lstStyle/>
        <a:p>
          <a:pPr>
            <a:lnSpc>
              <a:spcPct val="100000"/>
            </a:lnSpc>
          </a:pPr>
          <a:r>
            <a:rPr lang="es-CR" b="1" dirty="0"/>
            <a:t>Mayor Uniformidad: </a:t>
          </a:r>
          <a:r>
            <a:rPr lang="es-CR" dirty="0"/>
            <a:t>en el tratamiento de rentas asimilables (25% para asalariados, ajustes en tarifas de remesas y otros)</a:t>
          </a:r>
        </a:p>
      </dgm:t>
    </dgm:pt>
    <dgm:pt modelId="{2E9475B1-CC60-4EFD-9776-52CE22C780D5}" type="parTrans" cxnId="{CBAEACAB-8943-4AD9-A28A-45239E77CEA1}">
      <dgm:prSet/>
      <dgm:spPr/>
      <dgm:t>
        <a:bodyPr/>
        <a:lstStyle/>
        <a:p>
          <a:endParaRPr lang="es-CR"/>
        </a:p>
      </dgm:t>
    </dgm:pt>
    <dgm:pt modelId="{3D4E0677-E89F-40C4-A74C-26C2E396D85E}" type="sibTrans" cxnId="{CBAEACAB-8943-4AD9-A28A-45239E77CEA1}">
      <dgm:prSet/>
      <dgm:spPr/>
      <dgm:t>
        <a:bodyPr/>
        <a:lstStyle/>
        <a:p>
          <a:endParaRPr lang="es-CR"/>
        </a:p>
      </dgm:t>
    </dgm:pt>
    <dgm:pt modelId="{92FB60EF-8949-4B05-9FF0-D12C5C23EE7A}" type="pres">
      <dgm:prSet presAssocID="{C777BA2D-3997-4DF0-A92E-0E61C3614660}" presName="linear" presStyleCnt="0">
        <dgm:presLayoutVars>
          <dgm:dir/>
          <dgm:animLvl val="lvl"/>
          <dgm:resizeHandles val="exact"/>
        </dgm:presLayoutVars>
      </dgm:prSet>
      <dgm:spPr/>
      <dgm:t>
        <a:bodyPr/>
        <a:lstStyle/>
        <a:p>
          <a:endParaRPr lang="es-ES"/>
        </a:p>
      </dgm:t>
    </dgm:pt>
    <dgm:pt modelId="{0F27F457-6D8D-48EF-9AF4-2318C47BECE2}" type="pres">
      <dgm:prSet presAssocID="{24B8D1D2-4A82-49E4-840B-1D293121A432}" presName="parentLin" presStyleCnt="0"/>
      <dgm:spPr/>
    </dgm:pt>
    <dgm:pt modelId="{44212D43-F85D-4C7B-B349-A03DE100FE20}" type="pres">
      <dgm:prSet presAssocID="{24B8D1D2-4A82-49E4-840B-1D293121A432}" presName="parentLeftMargin" presStyleLbl="node1" presStyleIdx="0" presStyleCnt="1"/>
      <dgm:spPr/>
      <dgm:t>
        <a:bodyPr/>
        <a:lstStyle/>
        <a:p>
          <a:endParaRPr lang="es-ES"/>
        </a:p>
      </dgm:t>
    </dgm:pt>
    <dgm:pt modelId="{2D0EB7F0-7918-4FCF-A7DB-061AB1B35C44}" type="pres">
      <dgm:prSet presAssocID="{24B8D1D2-4A82-49E4-840B-1D293121A432}" presName="parentText" presStyleLbl="node1" presStyleIdx="0" presStyleCnt="1">
        <dgm:presLayoutVars>
          <dgm:chMax val="0"/>
          <dgm:bulletEnabled val="1"/>
        </dgm:presLayoutVars>
      </dgm:prSet>
      <dgm:spPr/>
      <dgm:t>
        <a:bodyPr/>
        <a:lstStyle/>
        <a:p>
          <a:endParaRPr lang="es-ES"/>
        </a:p>
      </dgm:t>
    </dgm:pt>
    <dgm:pt modelId="{704C6FA6-F941-4C4D-B71E-211D9E401E89}" type="pres">
      <dgm:prSet presAssocID="{24B8D1D2-4A82-49E4-840B-1D293121A432}" presName="negativeSpace" presStyleCnt="0"/>
      <dgm:spPr/>
    </dgm:pt>
    <dgm:pt modelId="{A7B8C798-2689-42A8-9557-D223BA592A81}" type="pres">
      <dgm:prSet presAssocID="{24B8D1D2-4A82-49E4-840B-1D293121A432}" presName="childText" presStyleLbl="conFgAcc1" presStyleIdx="0" presStyleCnt="1">
        <dgm:presLayoutVars>
          <dgm:bulletEnabled val="1"/>
        </dgm:presLayoutVars>
      </dgm:prSet>
      <dgm:spPr/>
      <dgm:t>
        <a:bodyPr/>
        <a:lstStyle/>
        <a:p>
          <a:endParaRPr lang="es-ES"/>
        </a:p>
      </dgm:t>
    </dgm:pt>
  </dgm:ptLst>
  <dgm:cxnLst>
    <dgm:cxn modelId="{F23A1117-13E3-4C64-9F94-8D31256BB234}" type="presOf" srcId="{DDF11336-A3E4-4BA9-B6C6-4F78716F6298}" destId="{A7B8C798-2689-42A8-9557-D223BA592A81}" srcOrd="0" destOrd="0" presId="urn:microsoft.com/office/officeart/2005/8/layout/list1"/>
    <dgm:cxn modelId="{49AE1645-89EB-47EB-B19D-DD7F93F4788E}" type="presOf" srcId="{C777BA2D-3997-4DF0-A92E-0E61C3614660}" destId="{92FB60EF-8949-4B05-9FF0-D12C5C23EE7A}" srcOrd="0" destOrd="0" presId="urn:microsoft.com/office/officeart/2005/8/layout/list1"/>
    <dgm:cxn modelId="{0985B7AE-50C8-422D-909C-000D2B397F8A}" srcId="{24B8D1D2-4A82-49E4-840B-1D293121A432}" destId="{BF42EF34-DF1E-4A2A-85CE-B041C757C1BC}" srcOrd="3" destOrd="0" parTransId="{90F657F2-4B3C-4398-9E78-D85C46603898}" sibTransId="{3B900E81-C901-468D-9483-1A96B71BCB14}"/>
    <dgm:cxn modelId="{E829EAC1-108B-4AF2-A673-D59A0755FBA3}" type="presOf" srcId="{24B8D1D2-4A82-49E4-840B-1D293121A432}" destId="{2D0EB7F0-7918-4FCF-A7DB-061AB1B35C44}" srcOrd="1" destOrd="0" presId="urn:microsoft.com/office/officeart/2005/8/layout/list1"/>
    <dgm:cxn modelId="{563CC09D-E0C9-4DF8-8EEF-B74E34D4E4F4}" srcId="{C777BA2D-3997-4DF0-A92E-0E61C3614660}" destId="{24B8D1D2-4A82-49E4-840B-1D293121A432}" srcOrd="0" destOrd="0" parTransId="{9417954C-EC7F-4005-B7D0-C84AD755C074}" sibTransId="{DDAFB281-5ACC-4A1E-AEFC-D4EE13FBCB98}"/>
    <dgm:cxn modelId="{4BEBC215-1CD8-4083-A83F-FA49E733ECBC}" type="presOf" srcId="{24B8D1D2-4A82-49E4-840B-1D293121A432}" destId="{44212D43-F85D-4C7B-B349-A03DE100FE20}" srcOrd="0" destOrd="0" presId="urn:microsoft.com/office/officeart/2005/8/layout/list1"/>
    <dgm:cxn modelId="{3CB00D78-953B-4897-8500-1BA9EF45EEC7}" srcId="{24B8D1D2-4A82-49E4-840B-1D293121A432}" destId="{0754B923-FC31-492E-886A-B52E78787C21}" srcOrd="4" destOrd="0" parTransId="{B57C1D29-1CD2-4EA6-95CE-303C896DB28B}" sibTransId="{9D144274-3A2D-4A17-9996-E6E1D85D6369}"/>
    <dgm:cxn modelId="{CBAEACAB-8943-4AD9-A28A-45239E77CEA1}" srcId="{24B8D1D2-4A82-49E4-840B-1D293121A432}" destId="{B669F682-C4FE-42FC-8CE6-47D4EE8D0E66}" srcOrd="5" destOrd="0" parTransId="{2E9475B1-CC60-4EFD-9776-52CE22C780D5}" sibTransId="{3D4E0677-E89F-40C4-A74C-26C2E396D85E}"/>
    <dgm:cxn modelId="{CD4F4A76-2744-468F-A057-AF79E5694DDD}" type="presOf" srcId="{B35EA797-CF20-4FC2-A30E-0698A575C325}" destId="{A7B8C798-2689-42A8-9557-D223BA592A81}" srcOrd="0" destOrd="2" presId="urn:microsoft.com/office/officeart/2005/8/layout/list1"/>
    <dgm:cxn modelId="{70CE0594-4A8B-49E4-ABAD-3682A51EAE95}" srcId="{24B8D1D2-4A82-49E4-840B-1D293121A432}" destId="{DDF11336-A3E4-4BA9-B6C6-4F78716F6298}" srcOrd="0" destOrd="0" parTransId="{D0248832-EE9D-4F7E-BFB0-BE66B2496563}" sibTransId="{E59DE75C-001F-4C48-9D5D-DBBF79F8D15F}"/>
    <dgm:cxn modelId="{4922F697-F2A2-4AA1-83B8-EA06ADEF7E6D}" srcId="{24B8D1D2-4A82-49E4-840B-1D293121A432}" destId="{B35EA797-CF20-4FC2-A30E-0698A575C325}" srcOrd="2" destOrd="0" parTransId="{C3D6D8E4-9EA4-4A46-B1BB-86B6EBD95B34}" sibTransId="{2CE29B83-E072-4423-A501-3EFEEAB44D12}"/>
    <dgm:cxn modelId="{399142A7-FE96-4DE8-833B-A5894C3D689B}" type="presOf" srcId="{BF42EF34-DF1E-4A2A-85CE-B041C757C1BC}" destId="{A7B8C798-2689-42A8-9557-D223BA592A81}" srcOrd="0" destOrd="3" presId="urn:microsoft.com/office/officeart/2005/8/layout/list1"/>
    <dgm:cxn modelId="{05113771-0733-4A77-9D4C-DB06EA18534A}" type="presOf" srcId="{B669F682-C4FE-42FC-8CE6-47D4EE8D0E66}" destId="{A7B8C798-2689-42A8-9557-D223BA592A81}" srcOrd="0" destOrd="5" presId="urn:microsoft.com/office/officeart/2005/8/layout/list1"/>
    <dgm:cxn modelId="{2C9D8771-700E-4234-B060-8D7E9195E7EA}" srcId="{24B8D1D2-4A82-49E4-840B-1D293121A432}" destId="{C4A4CD2A-F77B-4969-B792-93270C1CE0CD}" srcOrd="1" destOrd="0" parTransId="{80CA20A9-29E9-4F6F-8935-EFF0A8E54402}" sibTransId="{676F9BCF-30E1-4C13-8B07-1B230FAC8904}"/>
    <dgm:cxn modelId="{7A1B1601-B762-4DB6-9C3F-15FB7B93FA87}" type="presOf" srcId="{C4A4CD2A-F77B-4969-B792-93270C1CE0CD}" destId="{A7B8C798-2689-42A8-9557-D223BA592A81}" srcOrd="0" destOrd="1" presId="urn:microsoft.com/office/officeart/2005/8/layout/list1"/>
    <dgm:cxn modelId="{AD99B48A-31D2-45AF-BF91-3CCF79A20B6F}" type="presOf" srcId="{0754B923-FC31-492E-886A-B52E78787C21}" destId="{A7B8C798-2689-42A8-9557-D223BA592A81}" srcOrd="0" destOrd="4" presId="urn:microsoft.com/office/officeart/2005/8/layout/list1"/>
    <dgm:cxn modelId="{9E0E8656-8DBF-4E17-BE32-53B943E84E74}" type="presParOf" srcId="{92FB60EF-8949-4B05-9FF0-D12C5C23EE7A}" destId="{0F27F457-6D8D-48EF-9AF4-2318C47BECE2}" srcOrd="0" destOrd="0" presId="urn:microsoft.com/office/officeart/2005/8/layout/list1"/>
    <dgm:cxn modelId="{8CFB71A1-CF86-412E-BE28-D76CA8721943}" type="presParOf" srcId="{0F27F457-6D8D-48EF-9AF4-2318C47BECE2}" destId="{44212D43-F85D-4C7B-B349-A03DE100FE20}" srcOrd="0" destOrd="0" presId="urn:microsoft.com/office/officeart/2005/8/layout/list1"/>
    <dgm:cxn modelId="{D14F0507-286C-4785-A65A-BAFD7D5FF6A3}" type="presParOf" srcId="{0F27F457-6D8D-48EF-9AF4-2318C47BECE2}" destId="{2D0EB7F0-7918-4FCF-A7DB-061AB1B35C44}" srcOrd="1" destOrd="0" presId="urn:microsoft.com/office/officeart/2005/8/layout/list1"/>
    <dgm:cxn modelId="{4475FA22-3B4B-4FB8-BA7C-A14818BB915E}" type="presParOf" srcId="{92FB60EF-8949-4B05-9FF0-D12C5C23EE7A}" destId="{704C6FA6-F941-4C4D-B71E-211D9E401E89}" srcOrd="1" destOrd="0" presId="urn:microsoft.com/office/officeart/2005/8/layout/list1"/>
    <dgm:cxn modelId="{767FC83E-8E6D-447C-A8B3-7E54A5F77BCD}" type="presParOf" srcId="{92FB60EF-8949-4B05-9FF0-D12C5C23EE7A}" destId="{A7B8C798-2689-42A8-9557-D223BA592A8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77BA2D-3997-4DF0-A92E-0E61C36146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24B8D1D2-4A82-49E4-840B-1D293121A432}">
      <dgm:prSet/>
      <dgm:spPr/>
      <dgm:t>
        <a:bodyPr/>
        <a:lstStyle/>
        <a:p>
          <a:pPr>
            <a:lnSpc>
              <a:spcPct val="100000"/>
            </a:lnSpc>
          </a:pPr>
          <a:r>
            <a:rPr lang="es-CR" b="0" i="0" dirty="0"/>
            <a:t>Adición a la Ley de Salarios Públicos</a:t>
          </a:r>
          <a:endParaRPr lang="es-CR" dirty="0"/>
        </a:p>
      </dgm:t>
    </dgm:pt>
    <dgm:pt modelId="{9417954C-EC7F-4005-B7D0-C84AD755C074}" type="parTrans" cxnId="{563CC09D-E0C9-4DF8-8EEF-B74E34D4E4F4}">
      <dgm:prSet/>
      <dgm:spPr/>
      <dgm:t>
        <a:bodyPr/>
        <a:lstStyle/>
        <a:p>
          <a:pPr>
            <a:lnSpc>
              <a:spcPct val="100000"/>
            </a:lnSpc>
          </a:pPr>
          <a:endParaRPr lang="es-CR"/>
        </a:p>
      </dgm:t>
    </dgm:pt>
    <dgm:pt modelId="{DDAFB281-5ACC-4A1E-AEFC-D4EE13FBCB98}" type="sibTrans" cxnId="{563CC09D-E0C9-4DF8-8EEF-B74E34D4E4F4}">
      <dgm:prSet/>
      <dgm:spPr/>
      <dgm:t>
        <a:bodyPr/>
        <a:lstStyle/>
        <a:p>
          <a:pPr>
            <a:lnSpc>
              <a:spcPct val="100000"/>
            </a:lnSpc>
          </a:pPr>
          <a:endParaRPr lang="es-CR"/>
        </a:p>
      </dgm:t>
    </dgm:pt>
    <dgm:pt modelId="{DDF11336-A3E4-4BA9-B6C6-4F78716F6298}">
      <dgm:prSet/>
      <dgm:spPr/>
      <dgm:t>
        <a:bodyPr/>
        <a:lstStyle/>
        <a:p>
          <a:pPr>
            <a:lnSpc>
              <a:spcPct val="100000"/>
            </a:lnSpc>
          </a:pPr>
          <a:r>
            <a:rPr lang="es-MX" b="1" dirty="0"/>
            <a:t>Ámbito de aplicación: </a:t>
          </a:r>
          <a:r>
            <a:rPr lang="es-CR" b="0" dirty="0"/>
            <a:t>Administración Central, </a:t>
          </a:r>
          <a:r>
            <a:rPr lang="es-MX" b="0" dirty="0"/>
            <a:t>órganos y dependencias auxiliares adscritos y </a:t>
          </a:r>
          <a:r>
            <a:rPr lang="es-CR" b="0" dirty="0"/>
            <a:t>Administración Descentralizada</a:t>
          </a:r>
        </a:p>
      </dgm:t>
    </dgm:pt>
    <dgm:pt modelId="{D0248832-EE9D-4F7E-BFB0-BE66B2496563}" type="parTrans" cxnId="{70CE0594-4A8B-49E4-ABAD-3682A51EAE95}">
      <dgm:prSet/>
      <dgm:spPr/>
      <dgm:t>
        <a:bodyPr/>
        <a:lstStyle/>
        <a:p>
          <a:pPr>
            <a:lnSpc>
              <a:spcPct val="100000"/>
            </a:lnSpc>
          </a:pPr>
          <a:endParaRPr lang="es-CR"/>
        </a:p>
      </dgm:t>
    </dgm:pt>
    <dgm:pt modelId="{E59DE75C-001F-4C48-9D5D-DBBF79F8D15F}" type="sibTrans" cxnId="{70CE0594-4A8B-49E4-ABAD-3682A51EAE95}">
      <dgm:prSet/>
      <dgm:spPr/>
      <dgm:t>
        <a:bodyPr/>
        <a:lstStyle/>
        <a:p>
          <a:pPr>
            <a:lnSpc>
              <a:spcPct val="100000"/>
            </a:lnSpc>
          </a:pPr>
          <a:endParaRPr lang="es-CR"/>
        </a:p>
      </dgm:t>
    </dgm:pt>
    <dgm:pt modelId="{8E5385E2-B2DF-44AF-84DB-4275F3271060}">
      <dgm:prSet/>
      <dgm:spPr/>
      <dgm:t>
        <a:bodyPr/>
        <a:lstStyle/>
        <a:p>
          <a:pPr>
            <a:lnSpc>
              <a:spcPct val="100000"/>
            </a:lnSpc>
          </a:pPr>
          <a:r>
            <a:rPr lang="es-CR" b="1" dirty="0"/>
            <a:t>Dedicación exclusiva: </a:t>
          </a:r>
          <a:r>
            <a:rPr lang="es-CR" b="0" dirty="0"/>
            <a:t>condiciones para otorgarla, condiciones contractuales, obligaciones del funcionario, recorte del % de compensación</a:t>
          </a:r>
        </a:p>
      </dgm:t>
    </dgm:pt>
    <dgm:pt modelId="{DD0ED5AA-9CB1-4E4E-8DBA-50DAC8190410}" type="parTrans" cxnId="{B7D6615A-5B43-49D3-BE01-8D7E661F5801}">
      <dgm:prSet/>
      <dgm:spPr/>
      <dgm:t>
        <a:bodyPr/>
        <a:lstStyle/>
        <a:p>
          <a:endParaRPr lang="es-CR"/>
        </a:p>
      </dgm:t>
    </dgm:pt>
    <dgm:pt modelId="{9CFDE36B-9768-4332-B5A4-FAD05C14564F}" type="sibTrans" cxnId="{B7D6615A-5B43-49D3-BE01-8D7E661F5801}">
      <dgm:prSet/>
      <dgm:spPr/>
      <dgm:t>
        <a:bodyPr/>
        <a:lstStyle/>
        <a:p>
          <a:endParaRPr lang="es-CR"/>
        </a:p>
      </dgm:t>
    </dgm:pt>
    <dgm:pt modelId="{5A2A8A17-319C-4DBD-A2AD-2110469E3830}">
      <dgm:prSet/>
      <dgm:spPr/>
      <dgm:t>
        <a:bodyPr/>
        <a:lstStyle/>
        <a:p>
          <a:pPr>
            <a:lnSpc>
              <a:spcPct val="100000"/>
            </a:lnSpc>
          </a:pPr>
          <a:r>
            <a:rPr lang="es-CR" b="1" dirty="0"/>
            <a:t>Prohibición: </a:t>
          </a:r>
          <a:r>
            <a:rPr lang="es-CR" b="0" dirty="0"/>
            <a:t>condiciones para otorgarla, obligaciones del funcionario, recorte del % de compensación</a:t>
          </a:r>
          <a:endParaRPr lang="es-CR" b="1" dirty="0"/>
        </a:p>
      </dgm:t>
    </dgm:pt>
    <dgm:pt modelId="{A7EBDDD3-2645-44F4-B78C-7A5CC04568A6}" type="parTrans" cxnId="{78CF10B4-5F5B-401A-B0DF-30FEE990A828}">
      <dgm:prSet/>
      <dgm:spPr/>
      <dgm:t>
        <a:bodyPr/>
        <a:lstStyle/>
        <a:p>
          <a:endParaRPr lang="es-CR"/>
        </a:p>
      </dgm:t>
    </dgm:pt>
    <dgm:pt modelId="{CBB7A3F7-7280-4D2E-B607-EF89070C9291}" type="sibTrans" cxnId="{78CF10B4-5F5B-401A-B0DF-30FEE990A828}">
      <dgm:prSet/>
      <dgm:spPr/>
      <dgm:t>
        <a:bodyPr/>
        <a:lstStyle/>
        <a:p>
          <a:endParaRPr lang="es-CR"/>
        </a:p>
      </dgm:t>
    </dgm:pt>
    <dgm:pt modelId="{DA8A3BDF-666F-427E-95B0-216742E284D3}">
      <dgm:prSet/>
      <dgm:spPr/>
      <dgm:t>
        <a:bodyPr/>
        <a:lstStyle/>
        <a:p>
          <a:pPr>
            <a:lnSpc>
              <a:spcPct val="100000"/>
            </a:lnSpc>
          </a:pPr>
          <a:r>
            <a:rPr lang="es-CR" b="1" dirty="0"/>
            <a:t>Cesantía: </a:t>
          </a:r>
          <a:r>
            <a:rPr lang="es-CR" b="0" dirty="0"/>
            <a:t>limitada a 8 años máximo. Aplicación general.</a:t>
          </a:r>
        </a:p>
      </dgm:t>
    </dgm:pt>
    <dgm:pt modelId="{1A8B412C-A7EA-4DFB-9CD2-1F86EC0407DB}" type="parTrans" cxnId="{AFA4461A-5129-4A59-8724-D3EF8E34EE7B}">
      <dgm:prSet/>
      <dgm:spPr/>
      <dgm:t>
        <a:bodyPr/>
        <a:lstStyle/>
        <a:p>
          <a:endParaRPr lang="es-CR"/>
        </a:p>
      </dgm:t>
    </dgm:pt>
    <dgm:pt modelId="{1F1DB269-606B-4120-A40B-B299656DE8E6}" type="sibTrans" cxnId="{AFA4461A-5129-4A59-8724-D3EF8E34EE7B}">
      <dgm:prSet/>
      <dgm:spPr/>
      <dgm:t>
        <a:bodyPr/>
        <a:lstStyle/>
        <a:p>
          <a:endParaRPr lang="es-CR"/>
        </a:p>
      </dgm:t>
    </dgm:pt>
    <dgm:pt modelId="{51462751-5ED5-42E3-B3A3-95DAB8677322}">
      <dgm:prSet/>
      <dgm:spPr/>
      <dgm:t>
        <a:bodyPr/>
        <a:lstStyle/>
        <a:p>
          <a:pPr>
            <a:lnSpc>
              <a:spcPct val="100000"/>
            </a:lnSpc>
          </a:pPr>
          <a:r>
            <a:rPr lang="es-CR" b="1" dirty="0"/>
            <a:t>Remuneraciones de jerarcas: </a:t>
          </a:r>
          <a:r>
            <a:rPr lang="es-CR" b="0" dirty="0"/>
            <a:t>límite máximo mensual según nivel jerárquico</a:t>
          </a:r>
        </a:p>
      </dgm:t>
    </dgm:pt>
    <dgm:pt modelId="{2D462FEA-2B5C-46C9-BE0C-5AA38499E937}" type="parTrans" cxnId="{DCCAA901-6070-4FFA-8B17-8E128AB48C2E}">
      <dgm:prSet/>
      <dgm:spPr/>
      <dgm:t>
        <a:bodyPr/>
        <a:lstStyle/>
        <a:p>
          <a:endParaRPr lang="es-CR"/>
        </a:p>
      </dgm:t>
    </dgm:pt>
    <dgm:pt modelId="{98EC04F8-51EF-4E0E-8FAC-D251ACBE274A}" type="sibTrans" cxnId="{DCCAA901-6070-4FFA-8B17-8E128AB48C2E}">
      <dgm:prSet/>
      <dgm:spPr/>
      <dgm:t>
        <a:bodyPr/>
        <a:lstStyle/>
        <a:p>
          <a:endParaRPr lang="es-CR"/>
        </a:p>
      </dgm:t>
    </dgm:pt>
    <dgm:pt modelId="{FBB995C8-4CE9-4E29-AA8C-EA41C820A3D0}">
      <dgm:prSet/>
      <dgm:spPr/>
      <dgm:t>
        <a:bodyPr/>
        <a:lstStyle/>
        <a:p>
          <a:pPr>
            <a:lnSpc>
              <a:spcPct val="100000"/>
            </a:lnSpc>
          </a:pPr>
          <a:r>
            <a:rPr lang="es-CR" b="1" dirty="0"/>
            <a:t>Anualidades: </a:t>
          </a:r>
          <a:r>
            <a:rPr lang="es-CR" b="0" dirty="0"/>
            <a:t>monto nominal fijo.</a:t>
          </a:r>
        </a:p>
      </dgm:t>
    </dgm:pt>
    <dgm:pt modelId="{3D9060A5-2D5B-4049-82B7-7B691E4D390A}" type="parTrans" cxnId="{25A3C735-311E-4373-9BE3-7B3F67009149}">
      <dgm:prSet/>
      <dgm:spPr/>
      <dgm:t>
        <a:bodyPr/>
        <a:lstStyle/>
        <a:p>
          <a:endParaRPr lang="es-CR"/>
        </a:p>
      </dgm:t>
    </dgm:pt>
    <dgm:pt modelId="{A04DA397-4BCA-4ABA-91C5-D126F4057E54}" type="sibTrans" cxnId="{25A3C735-311E-4373-9BE3-7B3F67009149}">
      <dgm:prSet/>
      <dgm:spPr/>
      <dgm:t>
        <a:bodyPr/>
        <a:lstStyle/>
        <a:p>
          <a:endParaRPr lang="es-CR"/>
        </a:p>
      </dgm:t>
    </dgm:pt>
    <dgm:pt modelId="{904481C8-F385-4B2A-A861-02985228700A}">
      <dgm:prSet/>
      <dgm:spPr/>
      <dgm:t>
        <a:bodyPr/>
        <a:lstStyle/>
        <a:p>
          <a:pPr>
            <a:lnSpc>
              <a:spcPct val="100000"/>
            </a:lnSpc>
          </a:pPr>
          <a:r>
            <a:rPr lang="es-CR" b="1" dirty="0"/>
            <a:t>Otros detalles: </a:t>
          </a:r>
          <a:r>
            <a:rPr lang="es-CR" b="0" dirty="0"/>
            <a:t>modalidad mensual de pago (adelanto quincenal), límites carrera profesional, incentivos futuros, límites a incentivos como topes y compensaciones</a:t>
          </a:r>
        </a:p>
      </dgm:t>
    </dgm:pt>
    <dgm:pt modelId="{6B23AEFB-0B44-4E40-811E-FD0E11EED1AF}" type="parTrans" cxnId="{6DE81FF1-B616-466D-9E77-E8D7ED1661CA}">
      <dgm:prSet/>
      <dgm:spPr/>
      <dgm:t>
        <a:bodyPr/>
        <a:lstStyle/>
        <a:p>
          <a:endParaRPr lang="es-CR"/>
        </a:p>
      </dgm:t>
    </dgm:pt>
    <dgm:pt modelId="{07078F5A-6F72-4F94-89D8-DC77AAE75AA5}" type="sibTrans" cxnId="{6DE81FF1-B616-466D-9E77-E8D7ED1661CA}">
      <dgm:prSet/>
      <dgm:spPr/>
      <dgm:t>
        <a:bodyPr/>
        <a:lstStyle/>
        <a:p>
          <a:endParaRPr lang="es-CR"/>
        </a:p>
      </dgm:t>
    </dgm:pt>
    <dgm:pt modelId="{92FB60EF-8949-4B05-9FF0-D12C5C23EE7A}" type="pres">
      <dgm:prSet presAssocID="{C777BA2D-3997-4DF0-A92E-0E61C3614660}" presName="linear" presStyleCnt="0">
        <dgm:presLayoutVars>
          <dgm:dir/>
          <dgm:animLvl val="lvl"/>
          <dgm:resizeHandles val="exact"/>
        </dgm:presLayoutVars>
      </dgm:prSet>
      <dgm:spPr/>
      <dgm:t>
        <a:bodyPr/>
        <a:lstStyle/>
        <a:p>
          <a:endParaRPr lang="es-ES"/>
        </a:p>
      </dgm:t>
    </dgm:pt>
    <dgm:pt modelId="{0F27F457-6D8D-48EF-9AF4-2318C47BECE2}" type="pres">
      <dgm:prSet presAssocID="{24B8D1D2-4A82-49E4-840B-1D293121A432}" presName="parentLin" presStyleCnt="0"/>
      <dgm:spPr/>
    </dgm:pt>
    <dgm:pt modelId="{44212D43-F85D-4C7B-B349-A03DE100FE20}" type="pres">
      <dgm:prSet presAssocID="{24B8D1D2-4A82-49E4-840B-1D293121A432}" presName="parentLeftMargin" presStyleLbl="node1" presStyleIdx="0" presStyleCnt="1"/>
      <dgm:spPr/>
      <dgm:t>
        <a:bodyPr/>
        <a:lstStyle/>
        <a:p>
          <a:endParaRPr lang="es-ES"/>
        </a:p>
      </dgm:t>
    </dgm:pt>
    <dgm:pt modelId="{2D0EB7F0-7918-4FCF-A7DB-061AB1B35C44}" type="pres">
      <dgm:prSet presAssocID="{24B8D1D2-4A82-49E4-840B-1D293121A432}" presName="parentText" presStyleLbl="node1" presStyleIdx="0" presStyleCnt="1">
        <dgm:presLayoutVars>
          <dgm:chMax val="0"/>
          <dgm:bulletEnabled val="1"/>
        </dgm:presLayoutVars>
      </dgm:prSet>
      <dgm:spPr/>
      <dgm:t>
        <a:bodyPr/>
        <a:lstStyle/>
        <a:p>
          <a:endParaRPr lang="es-ES"/>
        </a:p>
      </dgm:t>
    </dgm:pt>
    <dgm:pt modelId="{704C6FA6-F941-4C4D-B71E-211D9E401E89}" type="pres">
      <dgm:prSet presAssocID="{24B8D1D2-4A82-49E4-840B-1D293121A432}" presName="negativeSpace" presStyleCnt="0"/>
      <dgm:spPr/>
    </dgm:pt>
    <dgm:pt modelId="{A7B8C798-2689-42A8-9557-D223BA592A81}" type="pres">
      <dgm:prSet presAssocID="{24B8D1D2-4A82-49E4-840B-1D293121A432}" presName="childText" presStyleLbl="conFgAcc1" presStyleIdx="0" presStyleCnt="1">
        <dgm:presLayoutVars>
          <dgm:bulletEnabled val="1"/>
        </dgm:presLayoutVars>
      </dgm:prSet>
      <dgm:spPr/>
      <dgm:t>
        <a:bodyPr/>
        <a:lstStyle/>
        <a:p>
          <a:endParaRPr lang="es-ES"/>
        </a:p>
      </dgm:t>
    </dgm:pt>
  </dgm:ptLst>
  <dgm:cxnLst>
    <dgm:cxn modelId="{DCCAA901-6070-4FFA-8B17-8E128AB48C2E}" srcId="{24B8D1D2-4A82-49E4-840B-1D293121A432}" destId="{51462751-5ED5-42E3-B3A3-95DAB8677322}" srcOrd="4" destOrd="0" parTransId="{2D462FEA-2B5C-46C9-BE0C-5AA38499E937}" sibTransId="{98EC04F8-51EF-4E0E-8FAC-D251ACBE274A}"/>
    <dgm:cxn modelId="{AFA4461A-5129-4A59-8724-D3EF8E34EE7B}" srcId="{24B8D1D2-4A82-49E4-840B-1D293121A432}" destId="{DA8A3BDF-666F-427E-95B0-216742E284D3}" srcOrd="3" destOrd="0" parTransId="{1A8B412C-A7EA-4DFB-9CD2-1F86EC0407DB}" sibTransId="{1F1DB269-606B-4120-A40B-B299656DE8E6}"/>
    <dgm:cxn modelId="{A5AD59A5-E285-43AF-9516-8877A0F4DEC7}" type="presOf" srcId="{51462751-5ED5-42E3-B3A3-95DAB8677322}" destId="{A7B8C798-2689-42A8-9557-D223BA592A81}" srcOrd="0" destOrd="4" presId="urn:microsoft.com/office/officeart/2005/8/layout/list1"/>
    <dgm:cxn modelId="{F23A1117-13E3-4C64-9F94-8D31256BB234}" type="presOf" srcId="{DDF11336-A3E4-4BA9-B6C6-4F78716F6298}" destId="{A7B8C798-2689-42A8-9557-D223BA592A81}" srcOrd="0" destOrd="0" presId="urn:microsoft.com/office/officeart/2005/8/layout/list1"/>
    <dgm:cxn modelId="{3FE011A4-6EF3-463C-98D6-B852DB07AA89}" type="presOf" srcId="{FBB995C8-4CE9-4E29-AA8C-EA41C820A3D0}" destId="{A7B8C798-2689-42A8-9557-D223BA592A81}" srcOrd="0" destOrd="5" presId="urn:microsoft.com/office/officeart/2005/8/layout/list1"/>
    <dgm:cxn modelId="{49AE1645-89EB-47EB-B19D-DD7F93F4788E}" type="presOf" srcId="{C777BA2D-3997-4DF0-A92E-0E61C3614660}" destId="{92FB60EF-8949-4B05-9FF0-D12C5C23EE7A}" srcOrd="0" destOrd="0" presId="urn:microsoft.com/office/officeart/2005/8/layout/list1"/>
    <dgm:cxn modelId="{42C58188-B60F-499F-B7A3-A125F942253A}" type="presOf" srcId="{DA8A3BDF-666F-427E-95B0-216742E284D3}" destId="{A7B8C798-2689-42A8-9557-D223BA592A81}" srcOrd="0" destOrd="3" presId="urn:microsoft.com/office/officeart/2005/8/layout/list1"/>
    <dgm:cxn modelId="{25A3C735-311E-4373-9BE3-7B3F67009149}" srcId="{24B8D1D2-4A82-49E4-840B-1D293121A432}" destId="{FBB995C8-4CE9-4E29-AA8C-EA41C820A3D0}" srcOrd="5" destOrd="0" parTransId="{3D9060A5-2D5B-4049-82B7-7B691E4D390A}" sibTransId="{A04DA397-4BCA-4ABA-91C5-D126F4057E54}"/>
    <dgm:cxn modelId="{E829EAC1-108B-4AF2-A673-D59A0755FBA3}" type="presOf" srcId="{24B8D1D2-4A82-49E4-840B-1D293121A432}" destId="{2D0EB7F0-7918-4FCF-A7DB-061AB1B35C44}" srcOrd="1" destOrd="0" presId="urn:microsoft.com/office/officeart/2005/8/layout/list1"/>
    <dgm:cxn modelId="{563CC09D-E0C9-4DF8-8EEF-B74E34D4E4F4}" srcId="{C777BA2D-3997-4DF0-A92E-0E61C3614660}" destId="{24B8D1D2-4A82-49E4-840B-1D293121A432}" srcOrd="0" destOrd="0" parTransId="{9417954C-EC7F-4005-B7D0-C84AD755C074}" sibTransId="{DDAFB281-5ACC-4A1E-AEFC-D4EE13FBCB98}"/>
    <dgm:cxn modelId="{4BEBC215-1CD8-4083-A83F-FA49E733ECBC}" type="presOf" srcId="{24B8D1D2-4A82-49E4-840B-1D293121A432}" destId="{44212D43-F85D-4C7B-B349-A03DE100FE20}" srcOrd="0" destOrd="0" presId="urn:microsoft.com/office/officeart/2005/8/layout/list1"/>
    <dgm:cxn modelId="{78CF10B4-5F5B-401A-B0DF-30FEE990A828}" srcId="{24B8D1D2-4A82-49E4-840B-1D293121A432}" destId="{5A2A8A17-319C-4DBD-A2AD-2110469E3830}" srcOrd="2" destOrd="0" parTransId="{A7EBDDD3-2645-44F4-B78C-7A5CC04568A6}" sibTransId="{CBB7A3F7-7280-4D2E-B607-EF89070C9291}"/>
    <dgm:cxn modelId="{B7D6615A-5B43-49D3-BE01-8D7E661F5801}" srcId="{24B8D1D2-4A82-49E4-840B-1D293121A432}" destId="{8E5385E2-B2DF-44AF-84DB-4275F3271060}" srcOrd="1" destOrd="0" parTransId="{DD0ED5AA-9CB1-4E4E-8DBA-50DAC8190410}" sibTransId="{9CFDE36B-9768-4332-B5A4-FAD05C14564F}"/>
    <dgm:cxn modelId="{6DE81FF1-B616-466D-9E77-E8D7ED1661CA}" srcId="{24B8D1D2-4A82-49E4-840B-1D293121A432}" destId="{904481C8-F385-4B2A-A861-02985228700A}" srcOrd="6" destOrd="0" parTransId="{6B23AEFB-0B44-4E40-811E-FD0E11EED1AF}" sibTransId="{07078F5A-6F72-4F94-89D8-DC77AAE75AA5}"/>
    <dgm:cxn modelId="{70CE0594-4A8B-49E4-ABAD-3682A51EAE95}" srcId="{24B8D1D2-4A82-49E4-840B-1D293121A432}" destId="{DDF11336-A3E4-4BA9-B6C6-4F78716F6298}" srcOrd="0" destOrd="0" parTransId="{D0248832-EE9D-4F7E-BFB0-BE66B2496563}" sibTransId="{E59DE75C-001F-4C48-9D5D-DBBF79F8D15F}"/>
    <dgm:cxn modelId="{D9389A2A-44FA-4757-91D0-57E8FCCA6A8C}" type="presOf" srcId="{8E5385E2-B2DF-44AF-84DB-4275F3271060}" destId="{A7B8C798-2689-42A8-9557-D223BA592A81}" srcOrd="0" destOrd="1" presId="urn:microsoft.com/office/officeart/2005/8/layout/list1"/>
    <dgm:cxn modelId="{4DAF5A28-AFFF-4E18-AFA7-E5D953927414}" type="presOf" srcId="{5A2A8A17-319C-4DBD-A2AD-2110469E3830}" destId="{A7B8C798-2689-42A8-9557-D223BA592A81}" srcOrd="0" destOrd="2" presId="urn:microsoft.com/office/officeart/2005/8/layout/list1"/>
    <dgm:cxn modelId="{962355EE-336C-46BF-A1D5-2EE221287E8D}" type="presOf" srcId="{904481C8-F385-4B2A-A861-02985228700A}" destId="{A7B8C798-2689-42A8-9557-D223BA592A81}" srcOrd="0" destOrd="6" presId="urn:microsoft.com/office/officeart/2005/8/layout/list1"/>
    <dgm:cxn modelId="{9E0E8656-8DBF-4E17-BE32-53B943E84E74}" type="presParOf" srcId="{92FB60EF-8949-4B05-9FF0-D12C5C23EE7A}" destId="{0F27F457-6D8D-48EF-9AF4-2318C47BECE2}" srcOrd="0" destOrd="0" presId="urn:microsoft.com/office/officeart/2005/8/layout/list1"/>
    <dgm:cxn modelId="{8CFB71A1-CF86-412E-BE28-D76CA8721943}" type="presParOf" srcId="{0F27F457-6D8D-48EF-9AF4-2318C47BECE2}" destId="{44212D43-F85D-4C7B-B349-A03DE100FE20}" srcOrd="0" destOrd="0" presId="urn:microsoft.com/office/officeart/2005/8/layout/list1"/>
    <dgm:cxn modelId="{D14F0507-286C-4785-A65A-BAFD7D5FF6A3}" type="presParOf" srcId="{0F27F457-6D8D-48EF-9AF4-2318C47BECE2}" destId="{2D0EB7F0-7918-4FCF-A7DB-061AB1B35C44}" srcOrd="1" destOrd="0" presId="urn:microsoft.com/office/officeart/2005/8/layout/list1"/>
    <dgm:cxn modelId="{4475FA22-3B4B-4FB8-BA7C-A14818BB915E}" type="presParOf" srcId="{92FB60EF-8949-4B05-9FF0-D12C5C23EE7A}" destId="{704C6FA6-F941-4C4D-B71E-211D9E401E89}" srcOrd="1" destOrd="0" presId="urn:microsoft.com/office/officeart/2005/8/layout/list1"/>
    <dgm:cxn modelId="{767FC83E-8E6D-447C-A8B3-7E54A5F77BCD}" type="presParOf" srcId="{92FB60EF-8949-4B05-9FF0-D12C5C23EE7A}" destId="{A7B8C798-2689-42A8-9557-D223BA592A8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77BA2D-3997-4DF0-A92E-0E61C36146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24B8D1D2-4A82-49E4-840B-1D293121A432}">
      <dgm:prSet/>
      <dgm:spPr/>
      <dgm:t>
        <a:bodyPr/>
        <a:lstStyle/>
        <a:p>
          <a:pPr>
            <a:lnSpc>
              <a:spcPct val="100000"/>
            </a:lnSpc>
          </a:pPr>
          <a:r>
            <a:rPr lang="es-CR" b="0" i="0" dirty="0"/>
            <a:t>Responsabilidad Fiscal de la República</a:t>
          </a:r>
          <a:endParaRPr lang="es-CR" dirty="0"/>
        </a:p>
      </dgm:t>
    </dgm:pt>
    <dgm:pt modelId="{9417954C-EC7F-4005-B7D0-C84AD755C074}" type="parTrans" cxnId="{563CC09D-E0C9-4DF8-8EEF-B74E34D4E4F4}">
      <dgm:prSet/>
      <dgm:spPr/>
      <dgm:t>
        <a:bodyPr/>
        <a:lstStyle/>
        <a:p>
          <a:pPr>
            <a:lnSpc>
              <a:spcPct val="100000"/>
            </a:lnSpc>
          </a:pPr>
          <a:endParaRPr lang="es-CR"/>
        </a:p>
      </dgm:t>
    </dgm:pt>
    <dgm:pt modelId="{DDAFB281-5ACC-4A1E-AEFC-D4EE13FBCB98}" type="sibTrans" cxnId="{563CC09D-E0C9-4DF8-8EEF-B74E34D4E4F4}">
      <dgm:prSet/>
      <dgm:spPr/>
      <dgm:t>
        <a:bodyPr/>
        <a:lstStyle/>
        <a:p>
          <a:pPr>
            <a:lnSpc>
              <a:spcPct val="100000"/>
            </a:lnSpc>
          </a:pPr>
          <a:endParaRPr lang="es-CR"/>
        </a:p>
      </dgm:t>
    </dgm:pt>
    <dgm:pt modelId="{DDF11336-A3E4-4BA9-B6C6-4F78716F6298}">
      <dgm:prSet/>
      <dgm:spPr/>
      <dgm:t>
        <a:bodyPr/>
        <a:lstStyle/>
        <a:p>
          <a:pPr>
            <a:lnSpc>
              <a:spcPct val="100000"/>
            </a:lnSpc>
          </a:pPr>
          <a:r>
            <a:rPr lang="es-CR" b="1" dirty="0"/>
            <a:t>Responsabilidad fiscal: </a:t>
          </a:r>
          <a:r>
            <a:rPr lang="es-CR" b="0" dirty="0"/>
            <a:t>r</a:t>
          </a:r>
          <a:r>
            <a:rPr lang="es-CR" dirty="0">
              <a:latin typeface="Arial" panose="020B0604020202020204" pitchFamily="34" charset="0"/>
              <a:cs typeface="Arial" panose="020B0604020202020204" pitchFamily="34" charset="0"/>
            </a:rPr>
            <a:t>eglas de gestión de </a:t>
          </a:r>
          <a:r>
            <a:rPr lang="es-ES" dirty="0">
              <a:latin typeface="Arial" panose="020B0604020202020204" pitchFamily="34" charset="0"/>
              <a:cs typeface="Arial" panose="020B0604020202020204" pitchFamily="34" charset="0"/>
            </a:rPr>
            <a:t>los presupuestos de los entes y los órganos del sector público no financiero</a:t>
          </a:r>
          <a:r>
            <a:rPr lang="es-CR" dirty="0">
              <a:latin typeface="Arial" panose="020B0604020202020204" pitchFamily="34" charset="0"/>
              <a:cs typeface="Arial" panose="020B0604020202020204" pitchFamily="34" charset="0"/>
            </a:rPr>
            <a:t>, para garantizar la sostenibilidad fiscal.</a:t>
          </a:r>
          <a:r>
            <a:rPr lang="es-CR" b="1" dirty="0"/>
            <a:t> </a:t>
          </a:r>
          <a:endParaRPr lang="es-CR" b="0" dirty="0"/>
        </a:p>
      </dgm:t>
    </dgm:pt>
    <dgm:pt modelId="{D0248832-EE9D-4F7E-BFB0-BE66B2496563}" type="parTrans" cxnId="{70CE0594-4A8B-49E4-ABAD-3682A51EAE95}">
      <dgm:prSet/>
      <dgm:spPr/>
      <dgm:t>
        <a:bodyPr/>
        <a:lstStyle/>
        <a:p>
          <a:pPr>
            <a:lnSpc>
              <a:spcPct val="100000"/>
            </a:lnSpc>
          </a:pPr>
          <a:endParaRPr lang="es-CR"/>
        </a:p>
      </dgm:t>
    </dgm:pt>
    <dgm:pt modelId="{E59DE75C-001F-4C48-9D5D-DBBF79F8D15F}" type="sibTrans" cxnId="{70CE0594-4A8B-49E4-ABAD-3682A51EAE95}">
      <dgm:prSet/>
      <dgm:spPr/>
      <dgm:t>
        <a:bodyPr/>
        <a:lstStyle/>
        <a:p>
          <a:pPr>
            <a:lnSpc>
              <a:spcPct val="100000"/>
            </a:lnSpc>
          </a:pPr>
          <a:endParaRPr lang="es-CR"/>
        </a:p>
      </dgm:t>
    </dgm:pt>
    <dgm:pt modelId="{6F28593F-A510-4311-910D-55844A28E452}">
      <dgm:prSet/>
      <dgm:spPr/>
      <dgm:t>
        <a:bodyPr/>
        <a:lstStyle/>
        <a:p>
          <a:pPr>
            <a:lnSpc>
              <a:spcPct val="100000"/>
            </a:lnSpc>
          </a:pPr>
          <a:r>
            <a:rPr lang="es-CR" b="1" dirty="0">
              <a:latin typeface="Arial" panose="020B0604020202020204" pitchFamily="34" charset="0"/>
              <a:cs typeface="Arial" panose="020B0604020202020204" pitchFamily="34" charset="0"/>
            </a:rPr>
            <a:t>Regla fiscal: </a:t>
          </a:r>
          <a:r>
            <a:rPr lang="es-CR" dirty="0">
              <a:latin typeface="Arial" panose="020B0604020202020204" pitchFamily="34" charset="0"/>
              <a:cs typeface="Arial" panose="020B0604020202020204" pitchFamily="34" charset="0"/>
            </a:rPr>
            <a:t>Límite al crecimiento del gasto corriente</a:t>
          </a:r>
          <a:endParaRPr lang="es-CR" b="0" dirty="0"/>
        </a:p>
      </dgm:t>
    </dgm:pt>
    <dgm:pt modelId="{218FB6C5-F0E5-4552-99F6-AA3FD272043B}" type="parTrans" cxnId="{02140BFA-B40A-402F-93A6-CA13EC179858}">
      <dgm:prSet/>
      <dgm:spPr/>
      <dgm:t>
        <a:bodyPr/>
        <a:lstStyle/>
        <a:p>
          <a:endParaRPr lang="es-CR"/>
        </a:p>
      </dgm:t>
    </dgm:pt>
    <dgm:pt modelId="{1EDC7420-94D3-42DE-996F-6338C2B79D50}" type="sibTrans" cxnId="{02140BFA-B40A-402F-93A6-CA13EC179858}">
      <dgm:prSet/>
      <dgm:spPr/>
      <dgm:t>
        <a:bodyPr/>
        <a:lstStyle/>
        <a:p>
          <a:endParaRPr lang="es-CR"/>
        </a:p>
      </dgm:t>
    </dgm:pt>
    <dgm:pt modelId="{9A391332-314F-4E28-A89C-B095230FD8F8}">
      <dgm:prSet/>
      <dgm:spPr/>
      <dgm:t>
        <a:bodyPr/>
        <a:lstStyle/>
        <a:p>
          <a:pPr>
            <a:lnSpc>
              <a:spcPct val="100000"/>
            </a:lnSpc>
          </a:pPr>
          <a:r>
            <a:rPr lang="es-CR" b="1" dirty="0"/>
            <a:t>Variables:</a:t>
          </a:r>
          <a:r>
            <a:rPr lang="es-CR" b="0" dirty="0"/>
            <a:t> </a:t>
          </a:r>
          <a:r>
            <a:rPr lang="es-MX" b="0" dirty="0"/>
            <a:t>Deuda del GC como porcentaje del PIB y crecimiento promedio del PIB nominal 4 años anteriores al de formulación del presupuesto nacional.</a:t>
          </a:r>
          <a:endParaRPr lang="es-CR" b="0" dirty="0"/>
        </a:p>
      </dgm:t>
    </dgm:pt>
    <dgm:pt modelId="{0F166406-54E9-4F36-ABB8-E7B9BF30701C}" type="parTrans" cxnId="{B0D4735B-F0C0-4C56-9D6A-63B2AF18AB0E}">
      <dgm:prSet/>
      <dgm:spPr/>
      <dgm:t>
        <a:bodyPr/>
        <a:lstStyle/>
        <a:p>
          <a:endParaRPr lang="es-CR"/>
        </a:p>
      </dgm:t>
    </dgm:pt>
    <dgm:pt modelId="{ABF1D312-A39B-4953-8058-3A487CA67D18}" type="sibTrans" cxnId="{B0D4735B-F0C0-4C56-9D6A-63B2AF18AB0E}">
      <dgm:prSet/>
      <dgm:spPr/>
      <dgm:t>
        <a:bodyPr/>
        <a:lstStyle/>
        <a:p>
          <a:endParaRPr lang="es-CR"/>
        </a:p>
      </dgm:t>
    </dgm:pt>
    <dgm:pt modelId="{BBBB6790-C134-474E-AA67-94073FC36CA8}">
      <dgm:prSet/>
      <dgm:spPr/>
      <dgm:t>
        <a:bodyPr/>
        <a:lstStyle/>
        <a:p>
          <a:pPr>
            <a:lnSpc>
              <a:spcPct val="100000"/>
            </a:lnSpc>
          </a:pPr>
          <a:r>
            <a:rPr lang="es-CR" b="1" dirty="0"/>
            <a:t>Clausulas de escape: </a:t>
          </a:r>
          <a:r>
            <a:rPr lang="es-CR" b="0" dirty="0"/>
            <a:t>definición de escenarios donde no aplicará la regla, como emergencia nacional, recesión económica.</a:t>
          </a:r>
        </a:p>
      </dgm:t>
    </dgm:pt>
    <dgm:pt modelId="{F89CFD23-090C-485A-9060-5CF879B295F9}" type="parTrans" cxnId="{60313D50-6387-47D0-ACFB-7A04BDD5EEBC}">
      <dgm:prSet/>
      <dgm:spPr/>
      <dgm:t>
        <a:bodyPr/>
        <a:lstStyle/>
        <a:p>
          <a:endParaRPr lang="es-CR"/>
        </a:p>
      </dgm:t>
    </dgm:pt>
    <dgm:pt modelId="{E8FB6D9C-753F-4F19-A701-4A50F2717B75}" type="sibTrans" cxnId="{60313D50-6387-47D0-ACFB-7A04BDD5EEBC}">
      <dgm:prSet/>
      <dgm:spPr/>
      <dgm:t>
        <a:bodyPr/>
        <a:lstStyle/>
        <a:p>
          <a:endParaRPr lang="es-CR"/>
        </a:p>
      </dgm:t>
    </dgm:pt>
    <dgm:pt modelId="{06CA4497-836A-4B3D-883C-F2F14291F4DF}">
      <dgm:prSet/>
      <dgm:spPr/>
      <dgm:t>
        <a:bodyPr/>
        <a:lstStyle/>
        <a:p>
          <a:pPr>
            <a:lnSpc>
              <a:spcPct val="100000"/>
            </a:lnSpc>
          </a:pPr>
          <a:r>
            <a:rPr lang="es-CR" b="0" dirty="0"/>
            <a:t>Prioriza </a:t>
          </a:r>
          <a:r>
            <a:rPr lang="es-CR" b="1" dirty="0"/>
            <a:t>criterios de asignación presupuestaria</a:t>
          </a:r>
          <a:r>
            <a:rPr lang="es-CR" b="0" dirty="0"/>
            <a:t>.</a:t>
          </a:r>
        </a:p>
      </dgm:t>
    </dgm:pt>
    <dgm:pt modelId="{BC6E5AE9-4F5F-4CF7-95F9-20B06F480C83}" type="parTrans" cxnId="{FDA058A6-5BC8-4E1A-A3DB-62AB50843AE7}">
      <dgm:prSet/>
      <dgm:spPr/>
      <dgm:t>
        <a:bodyPr/>
        <a:lstStyle/>
        <a:p>
          <a:endParaRPr lang="es-CR"/>
        </a:p>
      </dgm:t>
    </dgm:pt>
    <dgm:pt modelId="{BFF1BD53-B3C3-4289-83AB-3593FA35807C}" type="sibTrans" cxnId="{FDA058A6-5BC8-4E1A-A3DB-62AB50843AE7}">
      <dgm:prSet/>
      <dgm:spPr/>
      <dgm:t>
        <a:bodyPr/>
        <a:lstStyle/>
        <a:p>
          <a:endParaRPr lang="es-CR"/>
        </a:p>
      </dgm:t>
    </dgm:pt>
    <dgm:pt modelId="{92FB60EF-8949-4B05-9FF0-D12C5C23EE7A}" type="pres">
      <dgm:prSet presAssocID="{C777BA2D-3997-4DF0-A92E-0E61C3614660}" presName="linear" presStyleCnt="0">
        <dgm:presLayoutVars>
          <dgm:dir/>
          <dgm:animLvl val="lvl"/>
          <dgm:resizeHandles val="exact"/>
        </dgm:presLayoutVars>
      </dgm:prSet>
      <dgm:spPr/>
      <dgm:t>
        <a:bodyPr/>
        <a:lstStyle/>
        <a:p>
          <a:endParaRPr lang="es-ES"/>
        </a:p>
      </dgm:t>
    </dgm:pt>
    <dgm:pt modelId="{0F27F457-6D8D-48EF-9AF4-2318C47BECE2}" type="pres">
      <dgm:prSet presAssocID="{24B8D1D2-4A82-49E4-840B-1D293121A432}" presName="parentLin" presStyleCnt="0"/>
      <dgm:spPr/>
    </dgm:pt>
    <dgm:pt modelId="{44212D43-F85D-4C7B-B349-A03DE100FE20}" type="pres">
      <dgm:prSet presAssocID="{24B8D1D2-4A82-49E4-840B-1D293121A432}" presName="parentLeftMargin" presStyleLbl="node1" presStyleIdx="0" presStyleCnt="1"/>
      <dgm:spPr/>
      <dgm:t>
        <a:bodyPr/>
        <a:lstStyle/>
        <a:p>
          <a:endParaRPr lang="es-ES"/>
        </a:p>
      </dgm:t>
    </dgm:pt>
    <dgm:pt modelId="{2D0EB7F0-7918-4FCF-A7DB-061AB1B35C44}" type="pres">
      <dgm:prSet presAssocID="{24B8D1D2-4A82-49E4-840B-1D293121A432}" presName="parentText" presStyleLbl="node1" presStyleIdx="0" presStyleCnt="1">
        <dgm:presLayoutVars>
          <dgm:chMax val="0"/>
          <dgm:bulletEnabled val="1"/>
        </dgm:presLayoutVars>
      </dgm:prSet>
      <dgm:spPr/>
      <dgm:t>
        <a:bodyPr/>
        <a:lstStyle/>
        <a:p>
          <a:endParaRPr lang="es-ES"/>
        </a:p>
      </dgm:t>
    </dgm:pt>
    <dgm:pt modelId="{704C6FA6-F941-4C4D-B71E-211D9E401E89}" type="pres">
      <dgm:prSet presAssocID="{24B8D1D2-4A82-49E4-840B-1D293121A432}" presName="negativeSpace" presStyleCnt="0"/>
      <dgm:spPr/>
    </dgm:pt>
    <dgm:pt modelId="{A7B8C798-2689-42A8-9557-D223BA592A81}" type="pres">
      <dgm:prSet presAssocID="{24B8D1D2-4A82-49E4-840B-1D293121A432}" presName="childText" presStyleLbl="conFgAcc1" presStyleIdx="0" presStyleCnt="1">
        <dgm:presLayoutVars>
          <dgm:bulletEnabled val="1"/>
        </dgm:presLayoutVars>
      </dgm:prSet>
      <dgm:spPr/>
      <dgm:t>
        <a:bodyPr/>
        <a:lstStyle/>
        <a:p>
          <a:endParaRPr lang="es-ES"/>
        </a:p>
      </dgm:t>
    </dgm:pt>
  </dgm:ptLst>
  <dgm:cxnLst>
    <dgm:cxn modelId="{70CE0594-4A8B-49E4-ABAD-3682A51EAE95}" srcId="{24B8D1D2-4A82-49E4-840B-1D293121A432}" destId="{DDF11336-A3E4-4BA9-B6C6-4F78716F6298}" srcOrd="0" destOrd="0" parTransId="{D0248832-EE9D-4F7E-BFB0-BE66B2496563}" sibTransId="{E59DE75C-001F-4C48-9D5D-DBBF79F8D15F}"/>
    <dgm:cxn modelId="{91CC1366-7E52-424D-A991-D3D30F39CB74}" type="presOf" srcId="{9A391332-314F-4E28-A89C-B095230FD8F8}" destId="{A7B8C798-2689-42A8-9557-D223BA592A81}" srcOrd="0" destOrd="2" presId="urn:microsoft.com/office/officeart/2005/8/layout/list1"/>
    <dgm:cxn modelId="{A98E4E12-5623-4D61-AAE7-DA5C80956D89}" type="presOf" srcId="{06CA4497-836A-4B3D-883C-F2F14291F4DF}" destId="{A7B8C798-2689-42A8-9557-D223BA592A81}" srcOrd="0" destOrd="4" presId="urn:microsoft.com/office/officeart/2005/8/layout/list1"/>
    <dgm:cxn modelId="{563CC09D-E0C9-4DF8-8EEF-B74E34D4E4F4}" srcId="{C777BA2D-3997-4DF0-A92E-0E61C3614660}" destId="{24B8D1D2-4A82-49E4-840B-1D293121A432}" srcOrd="0" destOrd="0" parTransId="{9417954C-EC7F-4005-B7D0-C84AD755C074}" sibTransId="{DDAFB281-5ACC-4A1E-AEFC-D4EE13FBCB98}"/>
    <dgm:cxn modelId="{02140BFA-B40A-402F-93A6-CA13EC179858}" srcId="{24B8D1D2-4A82-49E4-840B-1D293121A432}" destId="{6F28593F-A510-4311-910D-55844A28E452}" srcOrd="1" destOrd="0" parTransId="{218FB6C5-F0E5-4552-99F6-AA3FD272043B}" sibTransId="{1EDC7420-94D3-42DE-996F-6338C2B79D50}"/>
    <dgm:cxn modelId="{992F5D80-0A35-437D-A1B7-BC6D3F74BCF6}" type="presOf" srcId="{BBBB6790-C134-474E-AA67-94073FC36CA8}" destId="{A7B8C798-2689-42A8-9557-D223BA592A81}" srcOrd="0" destOrd="3" presId="urn:microsoft.com/office/officeart/2005/8/layout/list1"/>
    <dgm:cxn modelId="{B0D4735B-F0C0-4C56-9D6A-63B2AF18AB0E}" srcId="{24B8D1D2-4A82-49E4-840B-1D293121A432}" destId="{9A391332-314F-4E28-A89C-B095230FD8F8}" srcOrd="2" destOrd="0" parTransId="{0F166406-54E9-4F36-ABB8-E7B9BF30701C}" sibTransId="{ABF1D312-A39B-4953-8058-3A487CA67D18}"/>
    <dgm:cxn modelId="{4BEBC215-1CD8-4083-A83F-FA49E733ECBC}" type="presOf" srcId="{24B8D1D2-4A82-49E4-840B-1D293121A432}" destId="{44212D43-F85D-4C7B-B349-A03DE100FE20}" srcOrd="0" destOrd="0" presId="urn:microsoft.com/office/officeart/2005/8/layout/list1"/>
    <dgm:cxn modelId="{E829EAC1-108B-4AF2-A673-D59A0755FBA3}" type="presOf" srcId="{24B8D1D2-4A82-49E4-840B-1D293121A432}" destId="{2D0EB7F0-7918-4FCF-A7DB-061AB1B35C44}" srcOrd="1" destOrd="0" presId="urn:microsoft.com/office/officeart/2005/8/layout/list1"/>
    <dgm:cxn modelId="{60313D50-6387-47D0-ACFB-7A04BDD5EEBC}" srcId="{24B8D1D2-4A82-49E4-840B-1D293121A432}" destId="{BBBB6790-C134-474E-AA67-94073FC36CA8}" srcOrd="3" destOrd="0" parTransId="{F89CFD23-090C-485A-9060-5CF879B295F9}" sibTransId="{E8FB6D9C-753F-4F19-A701-4A50F2717B75}"/>
    <dgm:cxn modelId="{0FCB1DD5-9BF0-45D8-BB01-B1BA42F38853}" type="presOf" srcId="{6F28593F-A510-4311-910D-55844A28E452}" destId="{A7B8C798-2689-42A8-9557-D223BA592A81}" srcOrd="0" destOrd="1" presId="urn:microsoft.com/office/officeart/2005/8/layout/list1"/>
    <dgm:cxn modelId="{F23A1117-13E3-4C64-9F94-8D31256BB234}" type="presOf" srcId="{DDF11336-A3E4-4BA9-B6C6-4F78716F6298}" destId="{A7B8C798-2689-42A8-9557-D223BA592A81}" srcOrd="0" destOrd="0" presId="urn:microsoft.com/office/officeart/2005/8/layout/list1"/>
    <dgm:cxn modelId="{49AE1645-89EB-47EB-B19D-DD7F93F4788E}" type="presOf" srcId="{C777BA2D-3997-4DF0-A92E-0E61C3614660}" destId="{92FB60EF-8949-4B05-9FF0-D12C5C23EE7A}" srcOrd="0" destOrd="0" presId="urn:microsoft.com/office/officeart/2005/8/layout/list1"/>
    <dgm:cxn modelId="{FDA058A6-5BC8-4E1A-A3DB-62AB50843AE7}" srcId="{24B8D1D2-4A82-49E4-840B-1D293121A432}" destId="{06CA4497-836A-4B3D-883C-F2F14291F4DF}" srcOrd="4" destOrd="0" parTransId="{BC6E5AE9-4F5F-4CF7-95F9-20B06F480C83}" sibTransId="{BFF1BD53-B3C3-4289-83AB-3593FA35807C}"/>
    <dgm:cxn modelId="{9E0E8656-8DBF-4E17-BE32-53B943E84E74}" type="presParOf" srcId="{92FB60EF-8949-4B05-9FF0-D12C5C23EE7A}" destId="{0F27F457-6D8D-48EF-9AF4-2318C47BECE2}" srcOrd="0" destOrd="0" presId="urn:microsoft.com/office/officeart/2005/8/layout/list1"/>
    <dgm:cxn modelId="{8CFB71A1-CF86-412E-BE28-D76CA8721943}" type="presParOf" srcId="{0F27F457-6D8D-48EF-9AF4-2318C47BECE2}" destId="{44212D43-F85D-4C7B-B349-A03DE100FE20}" srcOrd="0" destOrd="0" presId="urn:microsoft.com/office/officeart/2005/8/layout/list1"/>
    <dgm:cxn modelId="{D14F0507-286C-4785-A65A-BAFD7D5FF6A3}" type="presParOf" srcId="{0F27F457-6D8D-48EF-9AF4-2318C47BECE2}" destId="{2D0EB7F0-7918-4FCF-A7DB-061AB1B35C44}" srcOrd="1" destOrd="0" presId="urn:microsoft.com/office/officeart/2005/8/layout/list1"/>
    <dgm:cxn modelId="{4475FA22-3B4B-4FB8-BA7C-A14818BB915E}" type="presParOf" srcId="{92FB60EF-8949-4B05-9FF0-D12C5C23EE7A}" destId="{704C6FA6-F941-4C4D-B71E-211D9E401E89}" srcOrd="1" destOrd="0" presId="urn:microsoft.com/office/officeart/2005/8/layout/list1"/>
    <dgm:cxn modelId="{767FC83E-8E6D-447C-A8B3-7E54A5F77BCD}" type="presParOf" srcId="{92FB60EF-8949-4B05-9FF0-D12C5C23EE7A}" destId="{A7B8C798-2689-42A8-9557-D223BA592A8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F3949-D379-4D42-8897-1700E0C0E77E}" type="doc">
      <dgm:prSet loTypeId="urn:microsoft.com/office/officeart/2008/layout/SquareAccentList" loCatId="list" qsTypeId="urn:microsoft.com/office/officeart/2005/8/quickstyle/simple1" qsCatId="simple" csTypeId="urn:microsoft.com/office/officeart/2005/8/colors/colorful1#3" csCatId="colorful" phldr="1"/>
      <dgm:spPr/>
      <dgm:t>
        <a:bodyPr/>
        <a:lstStyle/>
        <a:p>
          <a:endParaRPr lang="es-CR"/>
        </a:p>
      </dgm:t>
    </dgm:pt>
    <dgm:pt modelId="{A034816C-C7DB-4B83-815F-C00DB358879A}">
      <dgm:prSet phldrT="[Texto]" custT="1"/>
      <dgm:spPr/>
      <dgm:t>
        <a:bodyPr/>
        <a:lstStyle/>
        <a:p>
          <a:pPr algn="ctr"/>
          <a:r>
            <a:rPr lang="es-CR" sz="1800" dirty="0"/>
            <a:t>Tarifa 13% y canasta básica actual </a:t>
          </a:r>
        </a:p>
      </dgm:t>
    </dgm:pt>
    <dgm:pt modelId="{F9E29C0F-F215-4D17-BF41-EFC1AFDAA0E7}" type="parTrans" cxnId="{8A60B172-79A9-4847-94C4-E38BC80537A1}">
      <dgm:prSet/>
      <dgm:spPr/>
      <dgm:t>
        <a:bodyPr/>
        <a:lstStyle/>
        <a:p>
          <a:endParaRPr lang="es-CR"/>
        </a:p>
      </dgm:t>
    </dgm:pt>
    <dgm:pt modelId="{90E02B71-DE84-4A26-B1B8-71BA5A03AD5A}" type="sibTrans" cxnId="{8A60B172-79A9-4847-94C4-E38BC80537A1}">
      <dgm:prSet/>
      <dgm:spPr/>
      <dgm:t>
        <a:bodyPr/>
        <a:lstStyle/>
        <a:p>
          <a:endParaRPr lang="es-CR"/>
        </a:p>
      </dgm:t>
    </dgm:pt>
    <dgm:pt modelId="{36ED7B15-5685-46A3-A5A4-35823C534EE2}">
      <dgm:prSet phldrT="[Texto]" custT="1"/>
      <dgm:spPr/>
      <dgm:t>
        <a:bodyPr/>
        <a:lstStyle/>
        <a:p>
          <a:r>
            <a:rPr lang="es-CR" sz="2000" dirty="0"/>
            <a:t>Compra bienes gravados y exentos: ¢115.750</a:t>
          </a:r>
        </a:p>
      </dgm:t>
    </dgm:pt>
    <dgm:pt modelId="{A88168EA-8647-4533-8955-23891297E6A3}" type="parTrans" cxnId="{C59AC593-A5B4-4EC2-B381-1679EC6288F5}">
      <dgm:prSet/>
      <dgm:spPr/>
      <dgm:t>
        <a:bodyPr/>
        <a:lstStyle/>
        <a:p>
          <a:endParaRPr lang="es-CR"/>
        </a:p>
      </dgm:t>
    </dgm:pt>
    <dgm:pt modelId="{FD64E96F-20FE-4B99-96DB-12B55E763665}" type="sibTrans" cxnId="{C59AC593-A5B4-4EC2-B381-1679EC6288F5}">
      <dgm:prSet/>
      <dgm:spPr/>
      <dgm:t>
        <a:bodyPr/>
        <a:lstStyle/>
        <a:p>
          <a:endParaRPr lang="es-CR"/>
        </a:p>
      </dgm:t>
    </dgm:pt>
    <dgm:pt modelId="{BDBC01F1-A025-437A-9E47-ADA22BD21FE5}">
      <dgm:prSet phldrT="[Texto]" custT="1"/>
      <dgm:spPr/>
      <dgm:t>
        <a:bodyPr/>
        <a:lstStyle/>
        <a:p>
          <a:r>
            <a:rPr lang="es-CR" sz="2000" dirty="0"/>
            <a:t>Impuesto: ¢3.633</a:t>
          </a:r>
        </a:p>
      </dgm:t>
    </dgm:pt>
    <dgm:pt modelId="{20E92446-BF0B-43A2-BEE2-18521559F870}" type="parTrans" cxnId="{F174DD28-D1A5-48FF-AE3E-8B3FB0663026}">
      <dgm:prSet/>
      <dgm:spPr/>
      <dgm:t>
        <a:bodyPr/>
        <a:lstStyle/>
        <a:p>
          <a:endParaRPr lang="es-CR"/>
        </a:p>
      </dgm:t>
    </dgm:pt>
    <dgm:pt modelId="{C9EEA507-CC1A-406F-BBE4-2E4F8BA86C9C}" type="sibTrans" cxnId="{F174DD28-D1A5-48FF-AE3E-8B3FB0663026}">
      <dgm:prSet/>
      <dgm:spPr/>
      <dgm:t>
        <a:bodyPr/>
        <a:lstStyle/>
        <a:p>
          <a:endParaRPr lang="es-CR"/>
        </a:p>
      </dgm:t>
    </dgm:pt>
    <dgm:pt modelId="{D417ECF5-A3A7-43CC-82B4-2B8B93586000}">
      <dgm:prSet phldrT="[Texto]" custT="1"/>
      <dgm:spPr/>
      <dgm:t>
        <a:bodyPr/>
        <a:lstStyle/>
        <a:p>
          <a:r>
            <a:rPr lang="es-CR" sz="2000" b="1" dirty="0"/>
            <a:t>Total:  ¢119.383</a:t>
          </a:r>
        </a:p>
      </dgm:t>
    </dgm:pt>
    <dgm:pt modelId="{77A6398A-96A3-4816-A0A8-C79FA522DE5A}" type="parTrans" cxnId="{991CE5F4-FF0D-4BF7-9B27-ECB07539C68E}">
      <dgm:prSet/>
      <dgm:spPr/>
      <dgm:t>
        <a:bodyPr/>
        <a:lstStyle/>
        <a:p>
          <a:endParaRPr lang="es-CR"/>
        </a:p>
      </dgm:t>
    </dgm:pt>
    <dgm:pt modelId="{473A816E-66C8-4578-875B-E6DB5076E896}" type="sibTrans" cxnId="{991CE5F4-FF0D-4BF7-9B27-ECB07539C68E}">
      <dgm:prSet/>
      <dgm:spPr/>
      <dgm:t>
        <a:bodyPr/>
        <a:lstStyle/>
        <a:p>
          <a:endParaRPr lang="es-CR"/>
        </a:p>
      </dgm:t>
    </dgm:pt>
    <dgm:pt modelId="{FF69B490-112B-4237-AEB4-5B0F01D3F619}">
      <dgm:prSet phldrT="[Texto]" custT="1"/>
      <dgm:spPr/>
      <dgm:t>
        <a:bodyPr/>
        <a:lstStyle/>
        <a:p>
          <a:pPr algn="ctr"/>
          <a:r>
            <a:rPr lang="es-CR" sz="1800" dirty="0"/>
            <a:t>Tarifa 15% IVA y productos mínimos en canasta básica exenta</a:t>
          </a:r>
        </a:p>
      </dgm:t>
    </dgm:pt>
    <dgm:pt modelId="{5D781234-3D6E-4D3E-BC2C-603260753B44}" type="parTrans" cxnId="{5FF07D67-FF42-4AC8-A609-640AEDA49423}">
      <dgm:prSet/>
      <dgm:spPr/>
      <dgm:t>
        <a:bodyPr/>
        <a:lstStyle/>
        <a:p>
          <a:endParaRPr lang="es-CR"/>
        </a:p>
      </dgm:t>
    </dgm:pt>
    <dgm:pt modelId="{62772109-59D7-44BF-B50C-7485B8D2DD6C}" type="sibTrans" cxnId="{5FF07D67-FF42-4AC8-A609-640AEDA49423}">
      <dgm:prSet/>
      <dgm:spPr/>
      <dgm:t>
        <a:bodyPr/>
        <a:lstStyle/>
        <a:p>
          <a:endParaRPr lang="es-CR"/>
        </a:p>
      </dgm:t>
    </dgm:pt>
    <dgm:pt modelId="{2404DDFF-2057-4128-AEFE-504423C12240}">
      <dgm:prSet phldrT="[Texto]" custT="1"/>
      <dgm:spPr/>
      <dgm:t>
        <a:bodyPr/>
        <a:lstStyle/>
        <a:p>
          <a:r>
            <a:rPr lang="es-CR" sz="2000" dirty="0"/>
            <a:t>Compra bienes gravados y exentos: ¢115.750 </a:t>
          </a:r>
        </a:p>
      </dgm:t>
    </dgm:pt>
    <dgm:pt modelId="{34188FB6-5EE0-4895-BB22-417FFED485EF}" type="parTrans" cxnId="{E1A1B1A2-5324-40C3-8334-1903761EF4CF}">
      <dgm:prSet/>
      <dgm:spPr/>
      <dgm:t>
        <a:bodyPr/>
        <a:lstStyle/>
        <a:p>
          <a:endParaRPr lang="es-CR"/>
        </a:p>
      </dgm:t>
    </dgm:pt>
    <dgm:pt modelId="{8749B174-58ED-40ED-B727-BE1288E4F144}" type="sibTrans" cxnId="{E1A1B1A2-5324-40C3-8334-1903761EF4CF}">
      <dgm:prSet/>
      <dgm:spPr/>
      <dgm:t>
        <a:bodyPr/>
        <a:lstStyle/>
        <a:p>
          <a:endParaRPr lang="es-CR"/>
        </a:p>
      </dgm:t>
    </dgm:pt>
    <dgm:pt modelId="{0A5222C7-A3A0-4E8B-8F00-C4B37114FDFD}">
      <dgm:prSet phldrT="[Texto]" custT="1"/>
      <dgm:spPr/>
      <dgm:t>
        <a:bodyPr/>
        <a:lstStyle/>
        <a:p>
          <a:r>
            <a:rPr lang="es-CR" sz="2000" dirty="0"/>
            <a:t>Impuesto:  ¢9.273</a:t>
          </a:r>
        </a:p>
      </dgm:t>
    </dgm:pt>
    <dgm:pt modelId="{B36DD9A1-F525-4876-BB6C-D171F325C675}" type="parTrans" cxnId="{1A87FFC7-E446-4DEF-8674-F320C4DB7D36}">
      <dgm:prSet/>
      <dgm:spPr/>
      <dgm:t>
        <a:bodyPr/>
        <a:lstStyle/>
        <a:p>
          <a:endParaRPr lang="es-CR"/>
        </a:p>
      </dgm:t>
    </dgm:pt>
    <dgm:pt modelId="{496D9428-E872-4E86-A6DB-F92FAAD7A24F}" type="sibTrans" cxnId="{1A87FFC7-E446-4DEF-8674-F320C4DB7D36}">
      <dgm:prSet/>
      <dgm:spPr/>
      <dgm:t>
        <a:bodyPr/>
        <a:lstStyle/>
        <a:p>
          <a:endParaRPr lang="es-CR"/>
        </a:p>
      </dgm:t>
    </dgm:pt>
    <dgm:pt modelId="{A5B1595F-EBD5-45BA-8894-ECA809D4CA8C}">
      <dgm:prSet phldrT="[Texto]" custT="1"/>
      <dgm:spPr/>
      <dgm:t>
        <a:bodyPr/>
        <a:lstStyle/>
        <a:p>
          <a:r>
            <a:rPr lang="es-CR" sz="2000" b="1" dirty="0"/>
            <a:t>Total: ¢125.023</a:t>
          </a:r>
        </a:p>
      </dgm:t>
    </dgm:pt>
    <dgm:pt modelId="{0D51BAA9-1F15-487C-BA40-486EE0C3E66F}" type="parTrans" cxnId="{10565047-70C5-4A87-9448-06A5CCB1B64F}">
      <dgm:prSet/>
      <dgm:spPr/>
      <dgm:t>
        <a:bodyPr/>
        <a:lstStyle/>
        <a:p>
          <a:endParaRPr lang="es-CR"/>
        </a:p>
      </dgm:t>
    </dgm:pt>
    <dgm:pt modelId="{BB45868E-EC7A-429A-8E20-6648DDA93849}" type="sibTrans" cxnId="{10565047-70C5-4A87-9448-06A5CCB1B64F}">
      <dgm:prSet/>
      <dgm:spPr/>
      <dgm:t>
        <a:bodyPr/>
        <a:lstStyle/>
        <a:p>
          <a:endParaRPr lang="es-CR"/>
        </a:p>
      </dgm:t>
    </dgm:pt>
    <dgm:pt modelId="{22EA5B60-1A97-48CA-9CE1-541DBA690222}">
      <dgm:prSet custT="1"/>
      <dgm:spPr/>
      <dgm:t>
        <a:bodyPr/>
        <a:lstStyle/>
        <a:p>
          <a:r>
            <a:rPr lang="es-CR" sz="2000" dirty="0"/>
            <a:t>Bienes exentos: ¢87.805</a:t>
          </a:r>
        </a:p>
      </dgm:t>
    </dgm:pt>
    <dgm:pt modelId="{E17300A0-CEFE-4ED2-B0BE-16F1DA337E1B}" type="parTrans" cxnId="{759C6833-F21B-41BE-8CB8-0A7FEAB3CCB5}">
      <dgm:prSet/>
      <dgm:spPr/>
      <dgm:t>
        <a:bodyPr/>
        <a:lstStyle/>
        <a:p>
          <a:endParaRPr lang="es-CR"/>
        </a:p>
      </dgm:t>
    </dgm:pt>
    <dgm:pt modelId="{A753C025-E1E9-4C93-9F54-C9171D75C6F9}" type="sibTrans" cxnId="{759C6833-F21B-41BE-8CB8-0A7FEAB3CCB5}">
      <dgm:prSet/>
      <dgm:spPr/>
      <dgm:t>
        <a:bodyPr/>
        <a:lstStyle/>
        <a:p>
          <a:endParaRPr lang="es-CR"/>
        </a:p>
      </dgm:t>
    </dgm:pt>
    <dgm:pt modelId="{60E1E552-1010-49CD-8B07-7EA150F18D97}">
      <dgm:prSet custT="1"/>
      <dgm:spPr/>
      <dgm:t>
        <a:bodyPr/>
        <a:lstStyle/>
        <a:p>
          <a:r>
            <a:rPr lang="es-CR" sz="2000" dirty="0"/>
            <a:t>Bienes exentos: ¢53.930</a:t>
          </a:r>
        </a:p>
      </dgm:t>
    </dgm:pt>
    <dgm:pt modelId="{B34DDB00-DBDE-4279-B38E-D3A0E007D005}" type="parTrans" cxnId="{9CBB2899-EC5B-403F-A8F1-02896E2C72D3}">
      <dgm:prSet/>
      <dgm:spPr/>
      <dgm:t>
        <a:bodyPr/>
        <a:lstStyle/>
        <a:p>
          <a:endParaRPr lang="es-CR"/>
        </a:p>
      </dgm:t>
    </dgm:pt>
    <dgm:pt modelId="{BBCBE0E4-825D-4DAA-A758-0666C940F7D7}" type="sibTrans" cxnId="{9CBB2899-EC5B-403F-A8F1-02896E2C72D3}">
      <dgm:prSet/>
      <dgm:spPr/>
      <dgm:t>
        <a:bodyPr/>
        <a:lstStyle/>
        <a:p>
          <a:endParaRPr lang="es-CR"/>
        </a:p>
      </dgm:t>
    </dgm:pt>
    <dgm:pt modelId="{0D3F82F2-56E6-41AA-A138-841FA835C35E}">
      <dgm:prSet custT="1"/>
      <dgm:spPr/>
      <dgm:t>
        <a:bodyPr/>
        <a:lstStyle/>
        <a:p>
          <a:r>
            <a:rPr lang="es-CR" sz="2000" dirty="0"/>
            <a:t>Bienes gravados: ¢27.945</a:t>
          </a:r>
        </a:p>
      </dgm:t>
    </dgm:pt>
    <dgm:pt modelId="{E5FE52A1-2F83-46AD-86A9-686DFFBE449B}" type="parTrans" cxnId="{BCF627F2-5AF9-4097-B688-CBC7400A9087}">
      <dgm:prSet/>
      <dgm:spPr/>
      <dgm:t>
        <a:bodyPr/>
        <a:lstStyle/>
        <a:p>
          <a:endParaRPr lang="es-MX"/>
        </a:p>
      </dgm:t>
    </dgm:pt>
    <dgm:pt modelId="{E6A2BAAC-1238-4082-8B94-0A8673B91157}" type="sibTrans" cxnId="{BCF627F2-5AF9-4097-B688-CBC7400A9087}">
      <dgm:prSet/>
      <dgm:spPr/>
      <dgm:t>
        <a:bodyPr/>
        <a:lstStyle/>
        <a:p>
          <a:endParaRPr lang="es-MX"/>
        </a:p>
      </dgm:t>
    </dgm:pt>
    <dgm:pt modelId="{A672D690-6AC9-46A7-BB10-70DFAB4A6A9D}">
      <dgm:prSet custT="1"/>
      <dgm:spPr/>
      <dgm:t>
        <a:bodyPr/>
        <a:lstStyle/>
        <a:p>
          <a:r>
            <a:rPr lang="es-CR" sz="2000" dirty="0"/>
            <a:t>Bienes gravados: ¢61.820</a:t>
          </a:r>
        </a:p>
      </dgm:t>
    </dgm:pt>
    <dgm:pt modelId="{6C5C5884-D05D-4DDC-8CDC-317F10A5EA52}" type="parTrans" cxnId="{B8E8AFC8-2B0B-4830-8CCA-96E171EF3C47}">
      <dgm:prSet/>
      <dgm:spPr/>
      <dgm:t>
        <a:bodyPr/>
        <a:lstStyle/>
        <a:p>
          <a:endParaRPr lang="es-MX"/>
        </a:p>
      </dgm:t>
    </dgm:pt>
    <dgm:pt modelId="{AC1EB76D-DBAA-4FA2-BBE8-776FB5D9C00B}" type="sibTrans" cxnId="{B8E8AFC8-2B0B-4830-8CCA-96E171EF3C47}">
      <dgm:prSet/>
      <dgm:spPr/>
      <dgm:t>
        <a:bodyPr/>
        <a:lstStyle/>
        <a:p>
          <a:endParaRPr lang="es-MX"/>
        </a:p>
      </dgm:t>
    </dgm:pt>
    <dgm:pt modelId="{CBB4C0DB-7F6B-420E-BE46-79860532CDE7}" type="pres">
      <dgm:prSet presAssocID="{054F3949-D379-4D42-8897-1700E0C0E77E}" presName="layout" presStyleCnt="0">
        <dgm:presLayoutVars>
          <dgm:chMax/>
          <dgm:chPref/>
          <dgm:dir/>
          <dgm:resizeHandles/>
        </dgm:presLayoutVars>
      </dgm:prSet>
      <dgm:spPr/>
      <dgm:t>
        <a:bodyPr/>
        <a:lstStyle/>
        <a:p>
          <a:endParaRPr lang="es-ES"/>
        </a:p>
      </dgm:t>
    </dgm:pt>
    <dgm:pt modelId="{A9636444-1989-4AF9-9AB3-D32B29B41188}" type="pres">
      <dgm:prSet presAssocID="{A034816C-C7DB-4B83-815F-C00DB358879A}" presName="root" presStyleCnt="0">
        <dgm:presLayoutVars>
          <dgm:chMax/>
          <dgm:chPref/>
        </dgm:presLayoutVars>
      </dgm:prSet>
      <dgm:spPr/>
    </dgm:pt>
    <dgm:pt modelId="{D524153D-3CFE-439C-B596-76B116AE6D88}" type="pres">
      <dgm:prSet presAssocID="{A034816C-C7DB-4B83-815F-C00DB358879A}" presName="rootComposite" presStyleCnt="0">
        <dgm:presLayoutVars/>
      </dgm:prSet>
      <dgm:spPr/>
    </dgm:pt>
    <dgm:pt modelId="{0A6261AE-FDA6-4450-9DE7-AF7E5CBC54AB}" type="pres">
      <dgm:prSet presAssocID="{A034816C-C7DB-4B83-815F-C00DB358879A}" presName="ParentAccent" presStyleLbl="alignNode1" presStyleIdx="0" presStyleCnt="2"/>
      <dgm:spPr/>
    </dgm:pt>
    <dgm:pt modelId="{918293AB-0CB6-4032-B46F-02F377D3C027}" type="pres">
      <dgm:prSet presAssocID="{A034816C-C7DB-4B83-815F-C00DB358879A}" presName="ParentSmallAccent" presStyleLbl="fgAcc1" presStyleIdx="0" presStyleCnt="2"/>
      <dgm:spPr/>
    </dgm:pt>
    <dgm:pt modelId="{D92C698D-03AF-44FF-9439-959B3B03BF39}" type="pres">
      <dgm:prSet presAssocID="{A034816C-C7DB-4B83-815F-C00DB358879A}" presName="Parent" presStyleLbl="revTx" presStyleIdx="0" presStyleCnt="12" custLinFactNeighborX="-3476" custLinFactNeighborY="436">
        <dgm:presLayoutVars>
          <dgm:chMax/>
          <dgm:chPref val="4"/>
          <dgm:bulletEnabled val="1"/>
        </dgm:presLayoutVars>
      </dgm:prSet>
      <dgm:spPr/>
      <dgm:t>
        <a:bodyPr/>
        <a:lstStyle/>
        <a:p>
          <a:endParaRPr lang="es-ES"/>
        </a:p>
      </dgm:t>
    </dgm:pt>
    <dgm:pt modelId="{C826BDED-E551-44B2-AE27-10F6CEE3E21F}" type="pres">
      <dgm:prSet presAssocID="{A034816C-C7DB-4B83-815F-C00DB358879A}" presName="childShape" presStyleCnt="0">
        <dgm:presLayoutVars>
          <dgm:chMax val="0"/>
          <dgm:chPref val="0"/>
        </dgm:presLayoutVars>
      </dgm:prSet>
      <dgm:spPr/>
    </dgm:pt>
    <dgm:pt modelId="{A509F46C-ECAD-4DDB-9D26-295062B0EF59}" type="pres">
      <dgm:prSet presAssocID="{36ED7B15-5685-46A3-A5A4-35823C534EE2}" presName="childComposite" presStyleCnt="0">
        <dgm:presLayoutVars>
          <dgm:chMax val="0"/>
          <dgm:chPref val="0"/>
        </dgm:presLayoutVars>
      </dgm:prSet>
      <dgm:spPr/>
    </dgm:pt>
    <dgm:pt modelId="{8A8BCA93-8B4F-4F1D-82A3-33805E30A1A5}" type="pres">
      <dgm:prSet presAssocID="{36ED7B15-5685-46A3-A5A4-35823C534EE2}" presName="ChildAccent" presStyleLbl="solidFgAcc1" presStyleIdx="0" presStyleCnt="10"/>
      <dgm:spPr/>
    </dgm:pt>
    <dgm:pt modelId="{CD74308F-B493-4BDE-9E91-7EB109E00299}" type="pres">
      <dgm:prSet presAssocID="{36ED7B15-5685-46A3-A5A4-35823C534EE2}" presName="Child" presStyleLbl="revTx" presStyleIdx="1" presStyleCnt="12">
        <dgm:presLayoutVars>
          <dgm:chMax val="0"/>
          <dgm:chPref val="0"/>
          <dgm:bulletEnabled val="1"/>
        </dgm:presLayoutVars>
      </dgm:prSet>
      <dgm:spPr/>
      <dgm:t>
        <a:bodyPr/>
        <a:lstStyle/>
        <a:p>
          <a:endParaRPr lang="es-ES"/>
        </a:p>
      </dgm:t>
    </dgm:pt>
    <dgm:pt modelId="{5045E474-3844-472F-9D82-05C74B5EFFB1}" type="pres">
      <dgm:prSet presAssocID="{22EA5B60-1A97-48CA-9CE1-541DBA690222}" presName="childComposite" presStyleCnt="0">
        <dgm:presLayoutVars>
          <dgm:chMax val="0"/>
          <dgm:chPref val="0"/>
        </dgm:presLayoutVars>
      </dgm:prSet>
      <dgm:spPr/>
    </dgm:pt>
    <dgm:pt modelId="{F8C3EAF3-B801-4168-AD24-C2ACF17C93BD}" type="pres">
      <dgm:prSet presAssocID="{22EA5B60-1A97-48CA-9CE1-541DBA690222}" presName="ChildAccent" presStyleLbl="solidFgAcc1" presStyleIdx="1" presStyleCnt="10"/>
      <dgm:spPr/>
    </dgm:pt>
    <dgm:pt modelId="{C6F2403B-1F9D-4604-BCE7-5A34A08046BB}" type="pres">
      <dgm:prSet presAssocID="{22EA5B60-1A97-48CA-9CE1-541DBA690222}" presName="Child" presStyleLbl="revTx" presStyleIdx="2" presStyleCnt="12">
        <dgm:presLayoutVars>
          <dgm:chMax val="0"/>
          <dgm:chPref val="0"/>
          <dgm:bulletEnabled val="1"/>
        </dgm:presLayoutVars>
      </dgm:prSet>
      <dgm:spPr/>
      <dgm:t>
        <a:bodyPr/>
        <a:lstStyle/>
        <a:p>
          <a:endParaRPr lang="es-ES"/>
        </a:p>
      </dgm:t>
    </dgm:pt>
    <dgm:pt modelId="{0B319927-BC4B-40AB-9DE6-255656FC9826}" type="pres">
      <dgm:prSet presAssocID="{0D3F82F2-56E6-41AA-A138-841FA835C35E}" presName="childComposite" presStyleCnt="0">
        <dgm:presLayoutVars>
          <dgm:chMax val="0"/>
          <dgm:chPref val="0"/>
        </dgm:presLayoutVars>
      </dgm:prSet>
      <dgm:spPr/>
    </dgm:pt>
    <dgm:pt modelId="{7A798573-46DD-4500-98A5-73B1C3535B02}" type="pres">
      <dgm:prSet presAssocID="{0D3F82F2-56E6-41AA-A138-841FA835C35E}" presName="ChildAccent" presStyleLbl="solidFgAcc1" presStyleIdx="2" presStyleCnt="10"/>
      <dgm:spPr/>
    </dgm:pt>
    <dgm:pt modelId="{B6CDEE7A-527F-4786-88B9-F303A6FB2102}" type="pres">
      <dgm:prSet presAssocID="{0D3F82F2-56E6-41AA-A138-841FA835C35E}" presName="Child" presStyleLbl="revTx" presStyleIdx="3" presStyleCnt="12">
        <dgm:presLayoutVars>
          <dgm:chMax val="0"/>
          <dgm:chPref val="0"/>
          <dgm:bulletEnabled val="1"/>
        </dgm:presLayoutVars>
      </dgm:prSet>
      <dgm:spPr/>
      <dgm:t>
        <a:bodyPr/>
        <a:lstStyle/>
        <a:p>
          <a:endParaRPr lang="es-ES"/>
        </a:p>
      </dgm:t>
    </dgm:pt>
    <dgm:pt modelId="{40C6A0A2-1E14-41C0-A26C-8B6D8959DD01}" type="pres">
      <dgm:prSet presAssocID="{BDBC01F1-A025-437A-9E47-ADA22BD21FE5}" presName="childComposite" presStyleCnt="0">
        <dgm:presLayoutVars>
          <dgm:chMax val="0"/>
          <dgm:chPref val="0"/>
        </dgm:presLayoutVars>
      </dgm:prSet>
      <dgm:spPr/>
    </dgm:pt>
    <dgm:pt modelId="{6E301D71-59B7-49FE-B7A5-89CC90DE948D}" type="pres">
      <dgm:prSet presAssocID="{BDBC01F1-A025-437A-9E47-ADA22BD21FE5}" presName="ChildAccent" presStyleLbl="solidFgAcc1" presStyleIdx="3" presStyleCnt="10"/>
      <dgm:spPr/>
    </dgm:pt>
    <dgm:pt modelId="{95D8488D-5979-4049-868F-F99C43F083C9}" type="pres">
      <dgm:prSet presAssocID="{BDBC01F1-A025-437A-9E47-ADA22BD21FE5}" presName="Child" presStyleLbl="revTx" presStyleIdx="4" presStyleCnt="12">
        <dgm:presLayoutVars>
          <dgm:chMax val="0"/>
          <dgm:chPref val="0"/>
          <dgm:bulletEnabled val="1"/>
        </dgm:presLayoutVars>
      </dgm:prSet>
      <dgm:spPr/>
      <dgm:t>
        <a:bodyPr/>
        <a:lstStyle/>
        <a:p>
          <a:endParaRPr lang="es-ES"/>
        </a:p>
      </dgm:t>
    </dgm:pt>
    <dgm:pt modelId="{461FC597-18E5-41AE-AE37-6CD03486BA7F}" type="pres">
      <dgm:prSet presAssocID="{D417ECF5-A3A7-43CC-82B4-2B8B93586000}" presName="childComposite" presStyleCnt="0">
        <dgm:presLayoutVars>
          <dgm:chMax val="0"/>
          <dgm:chPref val="0"/>
        </dgm:presLayoutVars>
      </dgm:prSet>
      <dgm:spPr/>
    </dgm:pt>
    <dgm:pt modelId="{DD2D37E5-6171-438C-956F-B82E28641C4C}" type="pres">
      <dgm:prSet presAssocID="{D417ECF5-A3A7-43CC-82B4-2B8B93586000}" presName="ChildAccent" presStyleLbl="solidFgAcc1" presStyleIdx="4" presStyleCnt="10"/>
      <dgm:spPr/>
    </dgm:pt>
    <dgm:pt modelId="{3A6C0328-8B51-4632-92DB-20E09EF1FCA4}" type="pres">
      <dgm:prSet presAssocID="{D417ECF5-A3A7-43CC-82B4-2B8B93586000}" presName="Child" presStyleLbl="revTx" presStyleIdx="5" presStyleCnt="12">
        <dgm:presLayoutVars>
          <dgm:chMax val="0"/>
          <dgm:chPref val="0"/>
          <dgm:bulletEnabled val="1"/>
        </dgm:presLayoutVars>
      </dgm:prSet>
      <dgm:spPr/>
      <dgm:t>
        <a:bodyPr/>
        <a:lstStyle/>
        <a:p>
          <a:endParaRPr lang="es-ES"/>
        </a:p>
      </dgm:t>
    </dgm:pt>
    <dgm:pt modelId="{A7C082E9-E950-48EF-A1D2-54FA803297F8}" type="pres">
      <dgm:prSet presAssocID="{FF69B490-112B-4237-AEB4-5B0F01D3F619}" presName="root" presStyleCnt="0">
        <dgm:presLayoutVars>
          <dgm:chMax/>
          <dgm:chPref/>
        </dgm:presLayoutVars>
      </dgm:prSet>
      <dgm:spPr/>
    </dgm:pt>
    <dgm:pt modelId="{797BF490-FC08-4387-A457-17867C92B916}" type="pres">
      <dgm:prSet presAssocID="{FF69B490-112B-4237-AEB4-5B0F01D3F619}" presName="rootComposite" presStyleCnt="0">
        <dgm:presLayoutVars/>
      </dgm:prSet>
      <dgm:spPr/>
    </dgm:pt>
    <dgm:pt modelId="{F6FCA57A-69E8-4B1F-AA90-7E5A49E9FCBE}" type="pres">
      <dgm:prSet presAssocID="{FF69B490-112B-4237-AEB4-5B0F01D3F619}" presName="ParentAccent" presStyleLbl="alignNode1" presStyleIdx="1" presStyleCnt="2"/>
      <dgm:spPr/>
    </dgm:pt>
    <dgm:pt modelId="{096BAC11-212C-4853-9E68-78EAD46960B2}" type="pres">
      <dgm:prSet presAssocID="{FF69B490-112B-4237-AEB4-5B0F01D3F619}" presName="ParentSmallAccent" presStyleLbl="fgAcc1" presStyleIdx="1" presStyleCnt="2"/>
      <dgm:spPr/>
    </dgm:pt>
    <dgm:pt modelId="{8B1A4744-4607-41B0-B5F1-4FFC4ECC2A84}" type="pres">
      <dgm:prSet presAssocID="{FF69B490-112B-4237-AEB4-5B0F01D3F619}" presName="Parent" presStyleLbl="revTx" presStyleIdx="6" presStyleCnt="12">
        <dgm:presLayoutVars>
          <dgm:chMax/>
          <dgm:chPref val="4"/>
          <dgm:bulletEnabled val="1"/>
        </dgm:presLayoutVars>
      </dgm:prSet>
      <dgm:spPr/>
      <dgm:t>
        <a:bodyPr/>
        <a:lstStyle/>
        <a:p>
          <a:endParaRPr lang="es-ES"/>
        </a:p>
      </dgm:t>
    </dgm:pt>
    <dgm:pt modelId="{21D7038C-30DC-41F1-8711-ED212DC66ADF}" type="pres">
      <dgm:prSet presAssocID="{FF69B490-112B-4237-AEB4-5B0F01D3F619}" presName="childShape" presStyleCnt="0">
        <dgm:presLayoutVars>
          <dgm:chMax val="0"/>
          <dgm:chPref val="0"/>
        </dgm:presLayoutVars>
      </dgm:prSet>
      <dgm:spPr/>
    </dgm:pt>
    <dgm:pt modelId="{76166B57-2170-4B05-940E-F37D3DA24C18}" type="pres">
      <dgm:prSet presAssocID="{2404DDFF-2057-4128-AEFE-504423C12240}" presName="childComposite" presStyleCnt="0">
        <dgm:presLayoutVars>
          <dgm:chMax val="0"/>
          <dgm:chPref val="0"/>
        </dgm:presLayoutVars>
      </dgm:prSet>
      <dgm:spPr/>
    </dgm:pt>
    <dgm:pt modelId="{78214628-5AD6-45D8-91CD-882FACC26985}" type="pres">
      <dgm:prSet presAssocID="{2404DDFF-2057-4128-AEFE-504423C12240}" presName="ChildAccent" presStyleLbl="solidFgAcc1" presStyleIdx="5" presStyleCnt="10"/>
      <dgm:spPr/>
    </dgm:pt>
    <dgm:pt modelId="{6E200851-F9BE-42B2-8CC6-7DFE501485EC}" type="pres">
      <dgm:prSet presAssocID="{2404DDFF-2057-4128-AEFE-504423C12240}" presName="Child" presStyleLbl="revTx" presStyleIdx="7" presStyleCnt="12">
        <dgm:presLayoutVars>
          <dgm:chMax val="0"/>
          <dgm:chPref val="0"/>
          <dgm:bulletEnabled val="1"/>
        </dgm:presLayoutVars>
      </dgm:prSet>
      <dgm:spPr/>
      <dgm:t>
        <a:bodyPr/>
        <a:lstStyle/>
        <a:p>
          <a:endParaRPr lang="es-ES"/>
        </a:p>
      </dgm:t>
    </dgm:pt>
    <dgm:pt modelId="{21F50B74-AC7A-4753-9466-D7644EDB66DB}" type="pres">
      <dgm:prSet presAssocID="{60E1E552-1010-49CD-8B07-7EA150F18D97}" presName="childComposite" presStyleCnt="0">
        <dgm:presLayoutVars>
          <dgm:chMax val="0"/>
          <dgm:chPref val="0"/>
        </dgm:presLayoutVars>
      </dgm:prSet>
      <dgm:spPr/>
    </dgm:pt>
    <dgm:pt modelId="{044047A5-A587-46E3-84CF-EA7351B432EC}" type="pres">
      <dgm:prSet presAssocID="{60E1E552-1010-49CD-8B07-7EA150F18D97}" presName="ChildAccent" presStyleLbl="solidFgAcc1" presStyleIdx="6" presStyleCnt="10"/>
      <dgm:spPr/>
    </dgm:pt>
    <dgm:pt modelId="{7EA3ACF5-2FC6-4932-9ED8-61EB5F32D764}" type="pres">
      <dgm:prSet presAssocID="{60E1E552-1010-49CD-8B07-7EA150F18D97}" presName="Child" presStyleLbl="revTx" presStyleIdx="8" presStyleCnt="12">
        <dgm:presLayoutVars>
          <dgm:chMax val="0"/>
          <dgm:chPref val="0"/>
          <dgm:bulletEnabled val="1"/>
        </dgm:presLayoutVars>
      </dgm:prSet>
      <dgm:spPr/>
      <dgm:t>
        <a:bodyPr/>
        <a:lstStyle/>
        <a:p>
          <a:endParaRPr lang="es-ES"/>
        </a:p>
      </dgm:t>
    </dgm:pt>
    <dgm:pt modelId="{63754314-D23A-493D-B633-FD92FEEA2B90}" type="pres">
      <dgm:prSet presAssocID="{A672D690-6AC9-46A7-BB10-70DFAB4A6A9D}" presName="childComposite" presStyleCnt="0">
        <dgm:presLayoutVars>
          <dgm:chMax val="0"/>
          <dgm:chPref val="0"/>
        </dgm:presLayoutVars>
      </dgm:prSet>
      <dgm:spPr/>
    </dgm:pt>
    <dgm:pt modelId="{4A4F55E3-48DB-41C4-B88B-E49AC41F516E}" type="pres">
      <dgm:prSet presAssocID="{A672D690-6AC9-46A7-BB10-70DFAB4A6A9D}" presName="ChildAccent" presStyleLbl="solidFgAcc1" presStyleIdx="7" presStyleCnt="10"/>
      <dgm:spPr/>
    </dgm:pt>
    <dgm:pt modelId="{02191872-35CB-49DB-83CF-E3A49D0943A8}" type="pres">
      <dgm:prSet presAssocID="{A672D690-6AC9-46A7-BB10-70DFAB4A6A9D}" presName="Child" presStyleLbl="revTx" presStyleIdx="9" presStyleCnt="12">
        <dgm:presLayoutVars>
          <dgm:chMax val="0"/>
          <dgm:chPref val="0"/>
          <dgm:bulletEnabled val="1"/>
        </dgm:presLayoutVars>
      </dgm:prSet>
      <dgm:spPr/>
      <dgm:t>
        <a:bodyPr/>
        <a:lstStyle/>
        <a:p>
          <a:endParaRPr lang="es-ES"/>
        </a:p>
      </dgm:t>
    </dgm:pt>
    <dgm:pt modelId="{FDA8B720-D3A5-421C-8C3D-0A28DB007442}" type="pres">
      <dgm:prSet presAssocID="{0A5222C7-A3A0-4E8B-8F00-C4B37114FDFD}" presName="childComposite" presStyleCnt="0">
        <dgm:presLayoutVars>
          <dgm:chMax val="0"/>
          <dgm:chPref val="0"/>
        </dgm:presLayoutVars>
      </dgm:prSet>
      <dgm:spPr/>
    </dgm:pt>
    <dgm:pt modelId="{54DC7650-3055-4E5C-B691-11983691EBFE}" type="pres">
      <dgm:prSet presAssocID="{0A5222C7-A3A0-4E8B-8F00-C4B37114FDFD}" presName="ChildAccent" presStyleLbl="solidFgAcc1" presStyleIdx="8" presStyleCnt="10"/>
      <dgm:spPr/>
    </dgm:pt>
    <dgm:pt modelId="{A210A7AC-E837-49E7-AA24-3EAB8D948919}" type="pres">
      <dgm:prSet presAssocID="{0A5222C7-A3A0-4E8B-8F00-C4B37114FDFD}" presName="Child" presStyleLbl="revTx" presStyleIdx="10" presStyleCnt="12">
        <dgm:presLayoutVars>
          <dgm:chMax val="0"/>
          <dgm:chPref val="0"/>
          <dgm:bulletEnabled val="1"/>
        </dgm:presLayoutVars>
      </dgm:prSet>
      <dgm:spPr/>
      <dgm:t>
        <a:bodyPr/>
        <a:lstStyle/>
        <a:p>
          <a:endParaRPr lang="es-ES"/>
        </a:p>
      </dgm:t>
    </dgm:pt>
    <dgm:pt modelId="{AA8BC4DF-7BBE-4507-9890-10C5B8815802}" type="pres">
      <dgm:prSet presAssocID="{A5B1595F-EBD5-45BA-8894-ECA809D4CA8C}" presName="childComposite" presStyleCnt="0">
        <dgm:presLayoutVars>
          <dgm:chMax val="0"/>
          <dgm:chPref val="0"/>
        </dgm:presLayoutVars>
      </dgm:prSet>
      <dgm:spPr/>
    </dgm:pt>
    <dgm:pt modelId="{1DE6CCCE-73DA-4502-B004-1CE64C335F74}" type="pres">
      <dgm:prSet presAssocID="{A5B1595F-EBD5-45BA-8894-ECA809D4CA8C}" presName="ChildAccent" presStyleLbl="solidFgAcc1" presStyleIdx="9" presStyleCnt="10"/>
      <dgm:spPr/>
    </dgm:pt>
    <dgm:pt modelId="{E38BD359-C248-4359-BA21-64835153A549}" type="pres">
      <dgm:prSet presAssocID="{A5B1595F-EBD5-45BA-8894-ECA809D4CA8C}" presName="Child" presStyleLbl="revTx" presStyleIdx="11" presStyleCnt="12">
        <dgm:presLayoutVars>
          <dgm:chMax val="0"/>
          <dgm:chPref val="0"/>
          <dgm:bulletEnabled val="1"/>
        </dgm:presLayoutVars>
      </dgm:prSet>
      <dgm:spPr/>
      <dgm:t>
        <a:bodyPr/>
        <a:lstStyle/>
        <a:p>
          <a:endParaRPr lang="es-ES"/>
        </a:p>
      </dgm:t>
    </dgm:pt>
  </dgm:ptLst>
  <dgm:cxnLst>
    <dgm:cxn modelId="{BCF627F2-5AF9-4097-B688-CBC7400A9087}" srcId="{A034816C-C7DB-4B83-815F-C00DB358879A}" destId="{0D3F82F2-56E6-41AA-A138-841FA835C35E}" srcOrd="2" destOrd="0" parTransId="{E5FE52A1-2F83-46AD-86A9-686DFFBE449B}" sibTransId="{E6A2BAAC-1238-4082-8B94-0A8673B91157}"/>
    <dgm:cxn modelId="{D8274A50-F9CE-4933-9067-B30BA663D8E9}" type="presOf" srcId="{36ED7B15-5685-46A3-A5A4-35823C534EE2}" destId="{CD74308F-B493-4BDE-9E91-7EB109E00299}" srcOrd="0" destOrd="0" presId="urn:microsoft.com/office/officeart/2008/layout/SquareAccentList"/>
    <dgm:cxn modelId="{E1A1B1A2-5324-40C3-8334-1903761EF4CF}" srcId="{FF69B490-112B-4237-AEB4-5B0F01D3F619}" destId="{2404DDFF-2057-4128-AEFE-504423C12240}" srcOrd="0" destOrd="0" parTransId="{34188FB6-5EE0-4895-BB22-417FFED485EF}" sibTransId="{8749B174-58ED-40ED-B727-BE1288E4F144}"/>
    <dgm:cxn modelId="{CF336F73-A2CA-479D-8E85-903EC6D785D4}" type="presOf" srcId="{22EA5B60-1A97-48CA-9CE1-541DBA690222}" destId="{C6F2403B-1F9D-4604-BCE7-5A34A08046BB}" srcOrd="0" destOrd="0" presId="urn:microsoft.com/office/officeart/2008/layout/SquareAccentList"/>
    <dgm:cxn modelId="{10565047-70C5-4A87-9448-06A5CCB1B64F}" srcId="{FF69B490-112B-4237-AEB4-5B0F01D3F619}" destId="{A5B1595F-EBD5-45BA-8894-ECA809D4CA8C}" srcOrd="4" destOrd="0" parTransId="{0D51BAA9-1F15-487C-BA40-486EE0C3E66F}" sibTransId="{BB45868E-EC7A-429A-8E20-6648DDA93849}"/>
    <dgm:cxn modelId="{C5139058-EF88-445A-9543-004308A1F00C}" type="presOf" srcId="{FF69B490-112B-4237-AEB4-5B0F01D3F619}" destId="{8B1A4744-4607-41B0-B5F1-4FFC4ECC2A84}" srcOrd="0" destOrd="0" presId="urn:microsoft.com/office/officeart/2008/layout/SquareAccentList"/>
    <dgm:cxn modelId="{F174DD28-D1A5-48FF-AE3E-8B3FB0663026}" srcId="{A034816C-C7DB-4B83-815F-C00DB358879A}" destId="{BDBC01F1-A025-437A-9E47-ADA22BD21FE5}" srcOrd="3" destOrd="0" parTransId="{20E92446-BF0B-43A2-BEE2-18521559F870}" sibTransId="{C9EEA507-CC1A-406F-BBE4-2E4F8BA86C9C}"/>
    <dgm:cxn modelId="{1A87FFC7-E446-4DEF-8674-F320C4DB7D36}" srcId="{FF69B490-112B-4237-AEB4-5B0F01D3F619}" destId="{0A5222C7-A3A0-4E8B-8F00-C4B37114FDFD}" srcOrd="3" destOrd="0" parTransId="{B36DD9A1-F525-4876-BB6C-D171F325C675}" sibTransId="{496D9428-E872-4E86-A6DB-F92FAAD7A24F}"/>
    <dgm:cxn modelId="{44287740-2398-4500-8832-1C3CDBA2138D}" type="presOf" srcId="{BDBC01F1-A025-437A-9E47-ADA22BD21FE5}" destId="{95D8488D-5979-4049-868F-F99C43F083C9}" srcOrd="0" destOrd="0" presId="urn:microsoft.com/office/officeart/2008/layout/SquareAccentList"/>
    <dgm:cxn modelId="{991CE5F4-FF0D-4BF7-9B27-ECB07539C68E}" srcId="{A034816C-C7DB-4B83-815F-C00DB358879A}" destId="{D417ECF5-A3A7-43CC-82B4-2B8B93586000}" srcOrd="4" destOrd="0" parTransId="{77A6398A-96A3-4816-A0A8-C79FA522DE5A}" sibTransId="{473A816E-66C8-4578-875B-E6DB5076E896}"/>
    <dgm:cxn modelId="{AA163182-C0CD-4DB0-AA5D-69C65CE06090}" type="presOf" srcId="{60E1E552-1010-49CD-8B07-7EA150F18D97}" destId="{7EA3ACF5-2FC6-4932-9ED8-61EB5F32D764}" srcOrd="0" destOrd="0" presId="urn:microsoft.com/office/officeart/2008/layout/SquareAccentList"/>
    <dgm:cxn modelId="{92216832-A19E-40D1-8EA7-F2351EB13418}" type="presOf" srcId="{0D3F82F2-56E6-41AA-A138-841FA835C35E}" destId="{B6CDEE7A-527F-4786-88B9-F303A6FB2102}" srcOrd="0" destOrd="0" presId="urn:microsoft.com/office/officeart/2008/layout/SquareAccentList"/>
    <dgm:cxn modelId="{1083FE8D-4F42-4B85-8BBC-58A092E3C22A}" type="presOf" srcId="{A5B1595F-EBD5-45BA-8894-ECA809D4CA8C}" destId="{E38BD359-C248-4359-BA21-64835153A549}" srcOrd="0" destOrd="0" presId="urn:microsoft.com/office/officeart/2008/layout/SquareAccentList"/>
    <dgm:cxn modelId="{6955C4F3-0907-49B6-BDC3-75270C907B12}" type="presOf" srcId="{0A5222C7-A3A0-4E8B-8F00-C4B37114FDFD}" destId="{A210A7AC-E837-49E7-AA24-3EAB8D948919}" srcOrd="0" destOrd="0" presId="urn:microsoft.com/office/officeart/2008/layout/SquareAccentList"/>
    <dgm:cxn modelId="{542E8C9D-56C4-4FB7-902A-2BC2B3D48EAE}" type="presOf" srcId="{054F3949-D379-4D42-8897-1700E0C0E77E}" destId="{CBB4C0DB-7F6B-420E-BE46-79860532CDE7}" srcOrd="0" destOrd="0" presId="urn:microsoft.com/office/officeart/2008/layout/SquareAccentList"/>
    <dgm:cxn modelId="{8A60B172-79A9-4847-94C4-E38BC80537A1}" srcId="{054F3949-D379-4D42-8897-1700E0C0E77E}" destId="{A034816C-C7DB-4B83-815F-C00DB358879A}" srcOrd="0" destOrd="0" parTransId="{F9E29C0F-F215-4D17-BF41-EFC1AFDAA0E7}" sibTransId="{90E02B71-DE84-4A26-B1B8-71BA5A03AD5A}"/>
    <dgm:cxn modelId="{9CBB2899-EC5B-403F-A8F1-02896E2C72D3}" srcId="{FF69B490-112B-4237-AEB4-5B0F01D3F619}" destId="{60E1E552-1010-49CD-8B07-7EA150F18D97}" srcOrd="1" destOrd="0" parTransId="{B34DDB00-DBDE-4279-B38E-D3A0E007D005}" sibTransId="{BBCBE0E4-825D-4DAA-A758-0666C940F7D7}"/>
    <dgm:cxn modelId="{C59AC593-A5B4-4EC2-B381-1679EC6288F5}" srcId="{A034816C-C7DB-4B83-815F-C00DB358879A}" destId="{36ED7B15-5685-46A3-A5A4-35823C534EE2}" srcOrd="0" destOrd="0" parTransId="{A88168EA-8647-4533-8955-23891297E6A3}" sibTransId="{FD64E96F-20FE-4B99-96DB-12B55E763665}"/>
    <dgm:cxn modelId="{759C6833-F21B-41BE-8CB8-0A7FEAB3CCB5}" srcId="{A034816C-C7DB-4B83-815F-C00DB358879A}" destId="{22EA5B60-1A97-48CA-9CE1-541DBA690222}" srcOrd="1" destOrd="0" parTransId="{E17300A0-CEFE-4ED2-B0BE-16F1DA337E1B}" sibTransId="{A753C025-E1E9-4C93-9F54-C9171D75C6F9}"/>
    <dgm:cxn modelId="{9EFBB5FE-D5A7-4107-9DE9-065130E7207D}" type="presOf" srcId="{A672D690-6AC9-46A7-BB10-70DFAB4A6A9D}" destId="{02191872-35CB-49DB-83CF-E3A49D0943A8}" srcOrd="0" destOrd="0" presId="urn:microsoft.com/office/officeart/2008/layout/SquareAccentList"/>
    <dgm:cxn modelId="{43332CEE-0B1A-4B42-9437-3A04701FEDD2}" type="presOf" srcId="{D417ECF5-A3A7-43CC-82B4-2B8B93586000}" destId="{3A6C0328-8B51-4632-92DB-20E09EF1FCA4}" srcOrd="0" destOrd="0" presId="urn:microsoft.com/office/officeart/2008/layout/SquareAccentList"/>
    <dgm:cxn modelId="{5FF07D67-FF42-4AC8-A609-640AEDA49423}" srcId="{054F3949-D379-4D42-8897-1700E0C0E77E}" destId="{FF69B490-112B-4237-AEB4-5B0F01D3F619}" srcOrd="1" destOrd="0" parTransId="{5D781234-3D6E-4D3E-BC2C-603260753B44}" sibTransId="{62772109-59D7-44BF-B50C-7485B8D2DD6C}"/>
    <dgm:cxn modelId="{6EDD9A20-D029-45FB-8D41-34E45AC21BE6}" type="presOf" srcId="{2404DDFF-2057-4128-AEFE-504423C12240}" destId="{6E200851-F9BE-42B2-8CC6-7DFE501485EC}" srcOrd="0" destOrd="0" presId="urn:microsoft.com/office/officeart/2008/layout/SquareAccentList"/>
    <dgm:cxn modelId="{B8E8AFC8-2B0B-4830-8CCA-96E171EF3C47}" srcId="{FF69B490-112B-4237-AEB4-5B0F01D3F619}" destId="{A672D690-6AC9-46A7-BB10-70DFAB4A6A9D}" srcOrd="2" destOrd="0" parTransId="{6C5C5884-D05D-4DDC-8CDC-317F10A5EA52}" sibTransId="{AC1EB76D-DBAA-4FA2-BBE8-776FB5D9C00B}"/>
    <dgm:cxn modelId="{B6B1CC5B-4AEF-4B21-B328-3E65C1755A0C}" type="presOf" srcId="{A034816C-C7DB-4B83-815F-C00DB358879A}" destId="{D92C698D-03AF-44FF-9439-959B3B03BF39}" srcOrd="0" destOrd="0" presId="urn:microsoft.com/office/officeart/2008/layout/SquareAccentList"/>
    <dgm:cxn modelId="{E845D6F8-5AF6-412A-90D6-CCD7E1B9260E}" type="presParOf" srcId="{CBB4C0DB-7F6B-420E-BE46-79860532CDE7}" destId="{A9636444-1989-4AF9-9AB3-D32B29B41188}" srcOrd="0" destOrd="0" presId="urn:microsoft.com/office/officeart/2008/layout/SquareAccentList"/>
    <dgm:cxn modelId="{BD8C4E29-4967-45FE-AC49-C70C0BF21C2F}" type="presParOf" srcId="{A9636444-1989-4AF9-9AB3-D32B29B41188}" destId="{D524153D-3CFE-439C-B596-76B116AE6D88}" srcOrd="0" destOrd="0" presId="urn:microsoft.com/office/officeart/2008/layout/SquareAccentList"/>
    <dgm:cxn modelId="{81D15CFC-6E0B-477B-984A-8ED27AFE7CEE}" type="presParOf" srcId="{D524153D-3CFE-439C-B596-76B116AE6D88}" destId="{0A6261AE-FDA6-4450-9DE7-AF7E5CBC54AB}" srcOrd="0" destOrd="0" presId="urn:microsoft.com/office/officeart/2008/layout/SquareAccentList"/>
    <dgm:cxn modelId="{3857FC8F-5098-4C6C-8AFB-D21AB83A15B2}" type="presParOf" srcId="{D524153D-3CFE-439C-B596-76B116AE6D88}" destId="{918293AB-0CB6-4032-B46F-02F377D3C027}" srcOrd="1" destOrd="0" presId="urn:microsoft.com/office/officeart/2008/layout/SquareAccentList"/>
    <dgm:cxn modelId="{3F2D9B4B-BFA3-4386-A919-96FB72702D39}" type="presParOf" srcId="{D524153D-3CFE-439C-B596-76B116AE6D88}" destId="{D92C698D-03AF-44FF-9439-959B3B03BF39}" srcOrd="2" destOrd="0" presId="urn:microsoft.com/office/officeart/2008/layout/SquareAccentList"/>
    <dgm:cxn modelId="{7336215C-B85C-4D23-91B0-B0D1F718FDB3}" type="presParOf" srcId="{A9636444-1989-4AF9-9AB3-D32B29B41188}" destId="{C826BDED-E551-44B2-AE27-10F6CEE3E21F}" srcOrd="1" destOrd="0" presId="urn:microsoft.com/office/officeart/2008/layout/SquareAccentList"/>
    <dgm:cxn modelId="{E380823B-F1F8-44C1-BFE2-FAABC4128BFE}" type="presParOf" srcId="{C826BDED-E551-44B2-AE27-10F6CEE3E21F}" destId="{A509F46C-ECAD-4DDB-9D26-295062B0EF59}" srcOrd="0" destOrd="0" presId="urn:microsoft.com/office/officeart/2008/layout/SquareAccentList"/>
    <dgm:cxn modelId="{D1B36BAC-E6E6-461D-B13F-8BC2084E3F24}" type="presParOf" srcId="{A509F46C-ECAD-4DDB-9D26-295062B0EF59}" destId="{8A8BCA93-8B4F-4F1D-82A3-33805E30A1A5}" srcOrd="0" destOrd="0" presId="urn:microsoft.com/office/officeart/2008/layout/SquareAccentList"/>
    <dgm:cxn modelId="{C4BB285B-C454-46F3-BD78-0D5A374A45D7}" type="presParOf" srcId="{A509F46C-ECAD-4DDB-9D26-295062B0EF59}" destId="{CD74308F-B493-4BDE-9E91-7EB109E00299}" srcOrd="1" destOrd="0" presId="urn:microsoft.com/office/officeart/2008/layout/SquareAccentList"/>
    <dgm:cxn modelId="{5A690BD5-2274-4A2D-80ED-F31637989801}" type="presParOf" srcId="{C826BDED-E551-44B2-AE27-10F6CEE3E21F}" destId="{5045E474-3844-472F-9D82-05C74B5EFFB1}" srcOrd="1" destOrd="0" presId="urn:microsoft.com/office/officeart/2008/layout/SquareAccentList"/>
    <dgm:cxn modelId="{E69962B2-E9AD-4371-A3CE-BF050D2BE6C0}" type="presParOf" srcId="{5045E474-3844-472F-9D82-05C74B5EFFB1}" destId="{F8C3EAF3-B801-4168-AD24-C2ACF17C93BD}" srcOrd="0" destOrd="0" presId="urn:microsoft.com/office/officeart/2008/layout/SquareAccentList"/>
    <dgm:cxn modelId="{0B7EB4BF-BDD5-445D-A696-A952B2C6347C}" type="presParOf" srcId="{5045E474-3844-472F-9D82-05C74B5EFFB1}" destId="{C6F2403B-1F9D-4604-BCE7-5A34A08046BB}" srcOrd="1" destOrd="0" presId="urn:microsoft.com/office/officeart/2008/layout/SquareAccentList"/>
    <dgm:cxn modelId="{715008CF-8BE4-4FEB-8DF7-A4C7D6708599}" type="presParOf" srcId="{C826BDED-E551-44B2-AE27-10F6CEE3E21F}" destId="{0B319927-BC4B-40AB-9DE6-255656FC9826}" srcOrd="2" destOrd="0" presId="urn:microsoft.com/office/officeart/2008/layout/SquareAccentList"/>
    <dgm:cxn modelId="{8AC946C9-1D33-4FA4-82BE-6CF37609BC09}" type="presParOf" srcId="{0B319927-BC4B-40AB-9DE6-255656FC9826}" destId="{7A798573-46DD-4500-98A5-73B1C3535B02}" srcOrd="0" destOrd="0" presId="urn:microsoft.com/office/officeart/2008/layout/SquareAccentList"/>
    <dgm:cxn modelId="{A5F6D97D-95B2-43FE-90AA-CC1F3D172E68}" type="presParOf" srcId="{0B319927-BC4B-40AB-9DE6-255656FC9826}" destId="{B6CDEE7A-527F-4786-88B9-F303A6FB2102}" srcOrd="1" destOrd="0" presId="urn:microsoft.com/office/officeart/2008/layout/SquareAccentList"/>
    <dgm:cxn modelId="{8D85195C-3EB8-4351-A227-31541A35F05A}" type="presParOf" srcId="{C826BDED-E551-44B2-AE27-10F6CEE3E21F}" destId="{40C6A0A2-1E14-41C0-A26C-8B6D8959DD01}" srcOrd="3" destOrd="0" presId="urn:microsoft.com/office/officeart/2008/layout/SquareAccentList"/>
    <dgm:cxn modelId="{7CD46A59-7D1D-430E-9AFA-12AD4C93C8C2}" type="presParOf" srcId="{40C6A0A2-1E14-41C0-A26C-8B6D8959DD01}" destId="{6E301D71-59B7-49FE-B7A5-89CC90DE948D}" srcOrd="0" destOrd="0" presId="urn:microsoft.com/office/officeart/2008/layout/SquareAccentList"/>
    <dgm:cxn modelId="{3518EAD2-6F9E-4B01-BA10-65E212FD6060}" type="presParOf" srcId="{40C6A0A2-1E14-41C0-A26C-8B6D8959DD01}" destId="{95D8488D-5979-4049-868F-F99C43F083C9}" srcOrd="1" destOrd="0" presId="urn:microsoft.com/office/officeart/2008/layout/SquareAccentList"/>
    <dgm:cxn modelId="{B3001FFB-2CD0-4AED-96F6-B134937C2348}" type="presParOf" srcId="{C826BDED-E551-44B2-AE27-10F6CEE3E21F}" destId="{461FC597-18E5-41AE-AE37-6CD03486BA7F}" srcOrd="4" destOrd="0" presId="urn:microsoft.com/office/officeart/2008/layout/SquareAccentList"/>
    <dgm:cxn modelId="{D0647A32-F8CE-498F-A875-876FAACFF1FC}" type="presParOf" srcId="{461FC597-18E5-41AE-AE37-6CD03486BA7F}" destId="{DD2D37E5-6171-438C-956F-B82E28641C4C}" srcOrd="0" destOrd="0" presId="urn:microsoft.com/office/officeart/2008/layout/SquareAccentList"/>
    <dgm:cxn modelId="{078B6786-BAF7-4A8E-9B80-2ABEE75634F4}" type="presParOf" srcId="{461FC597-18E5-41AE-AE37-6CD03486BA7F}" destId="{3A6C0328-8B51-4632-92DB-20E09EF1FCA4}" srcOrd="1" destOrd="0" presId="urn:microsoft.com/office/officeart/2008/layout/SquareAccentList"/>
    <dgm:cxn modelId="{DF11A350-6925-4107-BD25-61AC19BC9133}" type="presParOf" srcId="{CBB4C0DB-7F6B-420E-BE46-79860532CDE7}" destId="{A7C082E9-E950-48EF-A1D2-54FA803297F8}" srcOrd="1" destOrd="0" presId="urn:microsoft.com/office/officeart/2008/layout/SquareAccentList"/>
    <dgm:cxn modelId="{9B1586D8-4615-4C29-826A-5274698EFD73}" type="presParOf" srcId="{A7C082E9-E950-48EF-A1D2-54FA803297F8}" destId="{797BF490-FC08-4387-A457-17867C92B916}" srcOrd="0" destOrd="0" presId="urn:microsoft.com/office/officeart/2008/layout/SquareAccentList"/>
    <dgm:cxn modelId="{0A77A15C-72E2-432A-9141-2C7067C0558E}" type="presParOf" srcId="{797BF490-FC08-4387-A457-17867C92B916}" destId="{F6FCA57A-69E8-4B1F-AA90-7E5A49E9FCBE}" srcOrd="0" destOrd="0" presId="urn:microsoft.com/office/officeart/2008/layout/SquareAccentList"/>
    <dgm:cxn modelId="{2B9B1CC2-B7F9-4971-BCD4-7E93DED94560}" type="presParOf" srcId="{797BF490-FC08-4387-A457-17867C92B916}" destId="{096BAC11-212C-4853-9E68-78EAD46960B2}" srcOrd="1" destOrd="0" presId="urn:microsoft.com/office/officeart/2008/layout/SquareAccentList"/>
    <dgm:cxn modelId="{D37C10B2-9C51-46FF-A979-6436834E0000}" type="presParOf" srcId="{797BF490-FC08-4387-A457-17867C92B916}" destId="{8B1A4744-4607-41B0-B5F1-4FFC4ECC2A84}" srcOrd="2" destOrd="0" presId="urn:microsoft.com/office/officeart/2008/layout/SquareAccentList"/>
    <dgm:cxn modelId="{C5A5C557-2BBA-45BD-B91F-3ECFE8CBB09C}" type="presParOf" srcId="{A7C082E9-E950-48EF-A1D2-54FA803297F8}" destId="{21D7038C-30DC-41F1-8711-ED212DC66ADF}" srcOrd="1" destOrd="0" presId="urn:microsoft.com/office/officeart/2008/layout/SquareAccentList"/>
    <dgm:cxn modelId="{D322A96D-B9BE-4D70-A53C-004037F19F11}" type="presParOf" srcId="{21D7038C-30DC-41F1-8711-ED212DC66ADF}" destId="{76166B57-2170-4B05-940E-F37D3DA24C18}" srcOrd="0" destOrd="0" presId="urn:microsoft.com/office/officeart/2008/layout/SquareAccentList"/>
    <dgm:cxn modelId="{698D17D0-0B98-461D-B4CD-E7A16E027A26}" type="presParOf" srcId="{76166B57-2170-4B05-940E-F37D3DA24C18}" destId="{78214628-5AD6-45D8-91CD-882FACC26985}" srcOrd="0" destOrd="0" presId="urn:microsoft.com/office/officeart/2008/layout/SquareAccentList"/>
    <dgm:cxn modelId="{462203DF-EDA2-4287-9C1C-754290B51C8A}" type="presParOf" srcId="{76166B57-2170-4B05-940E-F37D3DA24C18}" destId="{6E200851-F9BE-42B2-8CC6-7DFE501485EC}" srcOrd="1" destOrd="0" presId="urn:microsoft.com/office/officeart/2008/layout/SquareAccentList"/>
    <dgm:cxn modelId="{8ACDBF18-FDF3-405B-B845-1C42E731DF2A}" type="presParOf" srcId="{21D7038C-30DC-41F1-8711-ED212DC66ADF}" destId="{21F50B74-AC7A-4753-9466-D7644EDB66DB}" srcOrd="1" destOrd="0" presId="urn:microsoft.com/office/officeart/2008/layout/SquareAccentList"/>
    <dgm:cxn modelId="{DF2AA716-D85A-4080-8ADC-1F9057DBC86D}" type="presParOf" srcId="{21F50B74-AC7A-4753-9466-D7644EDB66DB}" destId="{044047A5-A587-46E3-84CF-EA7351B432EC}" srcOrd="0" destOrd="0" presId="urn:microsoft.com/office/officeart/2008/layout/SquareAccentList"/>
    <dgm:cxn modelId="{E40F5725-6B11-47E0-A070-B5648801085D}" type="presParOf" srcId="{21F50B74-AC7A-4753-9466-D7644EDB66DB}" destId="{7EA3ACF5-2FC6-4932-9ED8-61EB5F32D764}" srcOrd="1" destOrd="0" presId="urn:microsoft.com/office/officeart/2008/layout/SquareAccentList"/>
    <dgm:cxn modelId="{ABE320F8-E357-42ED-A235-4978B671FFD4}" type="presParOf" srcId="{21D7038C-30DC-41F1-8711-ED212DC66ADF}" destId="{63754314-D23A-493D-B633-FD92FEEA2B90}" srcOrd="2" destOrd="0" presId="urn:microsoft.com/office/officeart/2008/layout/SquareAccentList"/>
    <dgm:cxn modelId="{428D7F29-128E-4310-B416-78B435ED3850}" type="presParOf" srcId="{63754314-D23A-493D-B633-FD92FEEA2B90}" destId="{4A4F55E3-48DB-41C4-B88B-E49AC41F516E}" srcOrd="0" destOrd="0" presId="urn:microsoft.com/office/officeart/2008/layout/SquareAccentList"/>
    <dgm:cxn modelId="{61E67ACF-25E3-43EC-BB2C-39BB46B6DD8A}" type="presParOf" srcId="{63754314-D23A-493D-B633-FD92FEEA2B90}" destId="{02191872-35CB-49DB-83CF-E3A49D0943A8}" srcOrd="1" destOrd="0" presId="urn:microsoft.com/office/officeart/2008/layout/SquareAccentList"/>
    <dgm:cxn modelId="{63017129-4AFD-4486-8DEC-99DA5D31380A}" type="presParOf" srcId="{21D7038C-30DC-41F1-8711-ED212DC66ADF}" destId="{FDA8B720-D3A5-421C-8C3D-0A28DB007442}" srcOrd="3" destOrd="0" presId="urn:microsoft.com/office/officeart/2008/layout/SquareAccentList"/>
    <dgm:cxn modelId="{074F25C0-7C23-4EC8-83FC-D6830893F0D7}" type="presParOf" srcId="{FDA8B720-D3A5-421C-8C3D-0A28DB007442}" destId="{54DC7650-3055-4E5C-B691-11983691EBFE}" srcOrd="0" destOrd="0" presId="urn:microsoft.com/office/officeart/2008/layout/SquareAccentList"/>
    <dgm:cxn modelId="{97BD539E-B79D-447B-9A2C-7F5698B310C5}" type="presParOf" srcId="{FDA8B720-D3A5-421C-8C3D-0A28DB007442}" destId="{A210A7AC-E837-49E7-AA24-3EAB8D948919}" srcOrd="1" destOrd="0" presId="urn:microsoft.com/office/officeart/2008/layout/SquareAccentList"/>
    <dgm:cxn modelId="{DA2B90B2-606A-4D91-9F55-65073A5CE1CE}" type="presParOf" srcId="{21D7038C-30DC-41F1-8711-ED212DC66ADF}" destId="{AA8BC4DF-7BBE-4507-9890-10C5B8815802}" srcOrd="4" destOrd="0" presId="urn:microsoft.com/office/officeart/2008/layout/SquareAccentList"/>
    <dgm:cxn modelId="{876298C5-1233-4241-9F3F-F3162C7F24D6}" type="presParOf" srcId="{AA8BC4DF-7BBE-4507-9890-10C5B8815802}" destId="{1DE6CCCE-73DA-4502-B004-1CE64C335F74}" srcOrd="0" destOrd="0" presId="urn:microsoft.com/office/officeart/2008/layout/SquareAccentList"/>
    <dgm:cxn modelId="{AAD77BB1-7615-4536-BC9C-F2A5A41640FB}" type="presParOf" srcId="{AA8BC4DF-7BBE-4507-9890-10C5B8815802}" destId="{E38BD359-C248-4359-BA21-64835153A54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734A7-100B-4678-84ED-602F5223F1DF}" type="doc">
      <dgm:prSet loTypeId="urn:microsoft.com/office/officeart/2008/layout/SquareAccentList" loCatId="list" qsTypeId="urn:microsoft.com/office/officeart/2005/8/quickstyle/simple1" qsCatId="simple" csTypeId="urn:microsoft.com/office/officeart/2005/8/colors/colorful1#1" csCatId="colorful" phldr="1"/>
      <dgm:spPr/>
      <dgm:t>
        <a:bodyPr/>
        <a:lstStyle/>
        <a:p>
          <a:endParaRPr lang="es-CR"/>
        </a:p>
      </dgm:t>
    </dgm:pt>
    <dgm:pt modelId="{6AECBC63-F819-46F9-99EF-79C41B92FEC4}">
      <dgm:prSet custT="1"/>
      <dgm:spPr/>
      <dgm:t>
        <a:bodyPr/>
        <a:lstStyle/>
        <a:p>
          <a:pPr algn="ctr" rtl="0"/>
          <a:r>
            <a:rPr lang="es-CR" sz="2000" dirty="0"/>
            <a:t>Situación Actual</a:t>
          </a:r>
        </a:p>
      </dgm:t>
    </dgm:pt>
    <dgm:pt modelId="{63B7424A-87A5-4D22-A3DF-940899539D13}" type="parTrans" cxnId="{ACEED7A0-5B1F-4A5E-96E5-261111DB260E}">
      <dgm:prSet/>
      <dgm:spPr/>
      <dgm:t>
        <a:bodyPr/>
        <a:lstStyle/>
        <a:p>
          <a:endParaRPr lang="es-CR"/>
        </a:p>
      </dgm:t>
    </dgm:pt>
    <dgm:pt modelId="{FC38D8B2-57C9-498D-A667-023ED8074A47}" type="sibTrans" cxnId="{ACEED7A0-5B1F-4A5E-96E5-261111DB260E}">
      <dgm:prSet/>
      <dgm:spPr/>
      <dgm:t>
        <a:bodyPr/>
        <a:lstStyle/>
        <a:p>
          <a:endParaRPr lang="es-CR"/>
        </a:p>
      </dgm:t>
    </dgm:pt>
    <dgm:pt modelId="{F5F0F748-A3AA-470B-B437-B02ACFA9139F}">
      <dgm:prSet/>
      <dgm:spPr/>
      <dgm:t>
        <a:bodyPr/>
        <a:lstStyle/>
        <a:p>
          <a:pPr rtl="0"/>
          <a:r>
            <a:rPr lang="es-CR" dirty="0"/>
            <a:t>Monto crédito: ¢11.135.000 </a:t>
          </a:r>
        </a:p>
      </dgm:t>
    </dgm:pt>
    <dgm:pt modelId="{69CD5FBA-4388-42EA-9BD7-B8A1EA5B6068}" type="parTrans" cxnId="{46D76343-61EC-4F09-9415-5C6AD39C1FC9}">
      <dgm:prSet/>
      <dgm:spPr/>
      <dgm:t>
        <a:bodyPr/>
        <a:lstStyle/>
        <a:p>
          <a:endParaRPr lang="es-CR"/>
        </a:p>
      </dgm:t>
    </dgm:pt>
    <dgm:pt modelId="{99F7ED9E-77A2-49E1-8B19-896AB9CB3E73}" type="sibTrans" cxnId="{46D76343-61EC-4F09-9415-5C6AD39C1FC9}">
      <dgm:prSet/>
      <dgm:spPr/>
      <dgm:t>
        <a:bodyPr/>
        <a:lstStyle/>
        <a:p>
          <a:endParaRPr lang="es-CR"/>
        </a:p>
      </dgm:t>
    </dgm:pt>
    <dgm:pt modelId="{4A6FC2CC-A80D-42D9-A369-FF36E039230B}">
      <dgm:prSet/>
      <dgm:spPr/>
      <dgm:t>
        <a:bodyPr/>
        <a:lstStyle/>
        <a:p>
          <a:pPr rtl="0"/>
          <a:r>
            <a:rPr lang="es-CR" dirty="0"/>
            <a:t>Plazo: 360 meses</a:t>
          </a:r>
        </a:p>
      </dgm:t>
    </dgm:pt>
    <dgm:pt modelId="{E7CB3931-6CF4-4DA8-9298-B943118A5006}" type="parTrans" cxnId="{E33521F8-544B-4E3F-941D-9FA7945B85C3}">
      <dgm:prSet/>
      <dgm:spPr/>
      <dgm:t>
        <a:bodyPr/>
        <a:lstStyle/>
        <a:p>
          <a:endParaRPr lang="es-CR"/>
        </a:p>
      </dgm:t>
    </dgm:pt>
    <dgm:pt modelId="{47C24DF3-541B-47A5-B64A-8AB6215B9ED5}" type="sibTrans" cxnId="{E33521F8-544B-4E3F-941D-9FA7945B85C3}">
      <dgm:prSet/>
      <dgm:spPr/>
      <dgm:t>
        <a:bodyPr/>
        <a:lstStyle/>
        <a:p>
          <a:endParaRPr lang="es-CR"/>
        </a:p>
      </dgm:t>
    </dgm:pt>
    <dgm:pt modelId="{B3A615A0-D18B-460E-B045-8A7F5D4A1346}">
      <dgm:prSet/>
      <dgm:spPr/>
      <dgm:t>
        <a:bodyPr/>
        <a:lstStyle/>
        <a:p>
          <a:pPr rtl="0"/>
          <a:r>
            <a:rPr lang="es-CR" dirty="0"/>
            <a:t>Tasa de interés: 9,16%</a:t>
          </a:r>
        </a:p>
      </dgm:t>
    </dgm:pt>
    <dgm:pt modelId="{6A57D3CD-3CBC-40DF-A9E5-F4BA9983D10B}" type="parTrans" cxnId="{554EC480-382A-49BF-B86C-2BFF8D6DCE15}">
      <dgm:prSet/>
      <dgm:spPr/>
      <dgm:t>
        <a:bodyPr/>
        <a:lstStyle/>
        <a:p>
          <a:endParaRPr lang="es-CR"/>
        </a:p>
      </dgm:t>
    </dgm:pt>
    <dgm:pt modelId="{0A72BDEA-8CE1-45E0-82C7-0EC46B6ED708}" type="sibTrans" cxnId="{554EC480-382A-49BF-B86C-2BFF8D6DCE15}">
      <dgm:prSet/>
      <dgm:spPr/>
      <dgm:t>
        <a:bodyPr/>
        <a:lstStyle/>
        <a:p>
          <a:endParaRPr lang="es-CR"/>
        </a:p>
      </dgm:t>
    </dgm:pt>
    <dgm:pt modelId="{7843F008-A8B2-432D-A9B2-56A6CCB96AC5}">
      <dgm:prSet/>
      <dgm:spPr/>
      <dgm:t>
        <a:bodyPr/>
        <a:lstStyle/>
        <a:p>
          <a:pPr rtl="0"/>
          <a:r>
            <a:rPr lang="es-CR" dirty="0"/>
            <a:t>Cuota Mensual: </a:t>
          </a:r>
          <a:r>
            <a:rPr lang="es-CR" b="1" dirty="0"/>
            <a:t>¢84.997</a:t>
          </a:r>
          <a:endParaRPr lang="es-CR" dirty="0"/>
        </a:p>
      </dgm:t>
    </dgm:pt>
    <dgm:pt modelId="{008EDCE6-1766-4012-8537-0D4A6E6DBA61}" type="parTrans" cxnId="{2082B016-0584-4B34-9DF4-F9D41B3CA628}">
      <dgm:prSet/>
      <dgm:spPr/>
      <dgm:t>
        <a:bodyPr/>
        <a:lstStyle/>
        <a:p>
          <a:endParaRPr lang="es-CR"/>
        </a:p>
      </dgm:t>
    </dgm:pt>
    <dgm:pt modelId="{FC9C84A6-ACAD-4E04-B661-5C33354F18E4}" type="sibTrans" cxnId="{2082B016-0584-4B34-9DF4-F9D41B3CA628}">
      <dgm:prSet/>
      <dgm:spPr/>
      <dgm:t>
        <a:bodyPr/>
        <a:lstStyle/>
        <a:p>
          <a:endParaRPr lang="es-CR"/>
        </a:p>
      </dgm:t>
    </dgm:pt>
    <dgm:pt modelId="{789F3CF7-4054-4D37-95CC-F2919345F19D}">
      <dgm:prSet custT="1"/>
      <dgm:spPr/>
      <dgm:t>
        <a:bodyPr/>
        <a:lstStyle/>
        <a:p>
          <a:pPr algn="ctr" rtl="0"/>
          <a:r>
            <a:rPr lang="es-CR" sz="2000" dirty="0"/>
            <a:t>Aumento 3 puntos en tasa de interés</a:t>
          </a:r>
        </a:p>
      </dgm:t>
    </dgm:pt>
    <dgm:pt modelId="{8CF2D9EE-46AA-4991-BF53-74A8A989102A}" type="parTrans" cxnId="{20E1F6FD-65C8-4D81-A114-3ED2F83E04A8}">
      <dgm:prSet/>
      <dgm:spPr/>
      <dgm:t>
        <a:bodyPr/>
        <a:lstStyle/>
        <a:p>
          <a:endParaRPr lang="es-CR"/>
        </a:p>
      </dgm:t>
    </dgm:pt>
    <dgm:pt modelId="{FF438E08-25EF-453D-B7DD-6059C3DE0B49}" type="sibTrans" cxnId="{20E1F6FD-65C8-4D81-A114-3ED2F83E04A8}">
      <dgm:prSet/>
      <dgm:spPr/>
      <dgm:t>
        <a:bodyPr/>
        <a:lstStyle/>
        <a:p>
          <a:endParaRPr lang="es-CR"/>
        </a:p>
      </dgm:t>
    </dgm:pt>
    <dgm:pt modelId="{BFAE10D7-B3F5-4AF2-B6C4-0D63BB218AE6}">
      <dgm:prSet/>
      <dgm:spPr/>
      <dgm:t>
        <a:bodyPr/>
        <a:lstStyle/>
        <a:p>
          <a:pPr rtl="0"/>
          <a:r>
            <a:rPr lang="es-CR" dirty="0"/>
            <a:t>Monto crédito: ¢11.135.000 </a:t>
          </a:r>
        </a:p>
      </dgm:t>
    </dgm:pt>
    <dgm:pt modelId="{33AA855E-337F-4502-B579-6E362EE66A03}" type="parTrans" cxnId="{315F0158-B8F2-4406-8BAF-7D93F882B5D8}">
      <dgm:prSet/>
      <dgm:spPr/>
      <dgm:t>
        <a:bodyPr/>
        <a:lstStyle/>
        <a:p>
          <a:endParaRPr lang="es-CR"/>
        </a:p>
      </dgm:t>
    </dgm:pt>
    <dgm:pt modelId="{EA9AF412-569F-4595-818E-083B13C7F4FA}" type="sibTrans" cxnId="{315F0158-B8F2-4406-8BAF-7D93F882B5D8}">
      <dgm:prSet/>
      <dgm:spPr/>
      <dgm:t>
        <a:bodyPr/>
        <a:lstStyle/>
        <a:p>
          <a:endParaRPr lang="es-CR"/>
        </a:p>
      </dgm:t>
    </dgm:pt>
    <dgm:pt modelId="{09B6786F-287B-425B-9503-57006B6339A9}">
      <dgm:prSet/>
      <dgm:spPr/>
      <dgm:t>
        <a:bodyPr/>
        <a:lstStyle/>
        <a:p>
          <a:pPr rtl="0"/>
          <a:r>
            <a:rPr lang="es-CR" dirty="0"/>
            <a:t>Plazo: 360 meses</a:t>
          </a:r>
        </a:p>
      </dgm:t>
    </dgm:pt>
    <dgm:pt modelId="{5F0A1720-A097-4369-8846-62A541B2840F}" type="parTrans" cxnId="{51DBA0F6-AF7E-4E1A-9D8A-A30D1EA9E9D6}">
      <dgm:prSet/>
      <dgm:spPr/>
      <dgm:t>
        <a:bodyPr/>
        <a:lstStyle/>
        <a:p>
          <a:endParaRPr lang="es-CR"/>
        </a:p>
      </dgm:t>
    </dgm:pt>
    <dgm:pt modelId="{57757E85-A008-4A0C-87AA-B5A0AE031B5E}" type="sibTrans" cxnId="{51DBA0F6-AF7E-4E1A-9D8A-A30D1EA9E9D6}">
      <dgm:prSet/>
      <dgm:spPr/>
      <dgm:t>
        <a:bodyPr/>
        <a:lstStyle/>
        <a:p>
          <a:endParaRPr lang="es-CR"/>
        </a:p>
      </dgm:t>
    </dgm:pt>
    <dgm:pt modelId="{240589FA-039C-47A1-BCA9-095B4992232E}">
      <dgm:prSet/>
      <dgm:spPr/>
      <dgm:t>
        <a:bodyPr/>
        <a:lstStyle/>
        <a:p>
          <a:pPr rtl="0"/>
          <a:r>
            <a:rPr lang="es-CR" dirty="0"/>
            <a:t>Tasa de interés: 12,16%</a:t>
          </a:r>
        </a:p>
      </dgm:t>
    </dgm:pt>
    <dgm:pt modelId="{29720D55-2284-4C96-9DCC-8FFE28C3D0C4}" type="parTrans" cxnId="{38F6D43E-FAFF-47C2-B4B9-297F4E922F29}">
      <dgm:prSet/>
      <dgm:spPr/>
      <dgm:t>
        <a:bodyPr/>
        <a:lstStyle/>
        <a:p>
          <a:endParaRPr lang="es-CR"/>
        </a:p>
      </dgm:t>
    </dgm:pt>
    <dgm:pt modelId="{A35B5046-C31D-4D39-B927-8030EFD18B0E}" type="sibTrans" cxnId="{38F6D43E-FAFF-47C2-B4B9-297F4E922F29}">
      <dgm:prSet/>
      <dgm:spPr/>
      <dgm:t>
        <a:bodyPr/>
        <a:lstStyle/>
        <a:p>
          <a:endParaRPr lang="es-CR"/>
        </a:p>
      </dgm:t>
    </dgm:pt>
    <dgm:pt modelId="{01331FB0-17F7-4773-AA77-6D8757D87ED3}">
      <dgm:prSet/>
      <dgm:spPr/>
      <dgm:t>
        <a:bodyPr/>
        <a:lstStyle/>
        <a:p>
          <a:pPr rtl="0"/>
          <a:r>
            <a:rPr lang="es-CR" dirty="0"/>
            <a:t>Cuota Mensual: </a:t>
          </a:r>
          <a:r>
            <a:rPr lang="es-CR" b="1" dirty="0"/>
            <a:t>¢112.835</a:t>
          </a:r>
          <a:endParaRPr lang="es-CR" dirty="0"/>
        </a:p>
      </dgm:t>
    </dgm:pt>
    <dgm:pt modelId="{39BAC6C0-9ACA-450F-BBE2-0E1E611DEDDC}" type="parTrans" cxnId="{1740CBE1-A2E7-4389-9193-51B5D4CD2493}">
      <dgm:prSet/>
      <dgm:spPr/>
      <dgm:t>
        <a:bodyPr/>
        <a:lstStyle/>
        <a:p>
          <a:endParaRPr lang="es-CR"/>
        </a:p>
      </dgm:t>
    </dgm:pt>
    <dgm:pt modelId="{BB724791-9518-4DD4-9BC8-6AF62F52F952}" type="sibTrans" cxnId="{1740CBE1-A2E7-4389-9193-51B5D4CD2493}">
      <dgm:prSet/>
      <dgm:spPr/>
      <dgm:t>
        <a:bodyPr/>
        <a:lstStyle/>
        <a:p>
          <a:endParaRPr lang="es-CR"/>
        </a:p>
      </dgm:t>
    </dgm:pt>
    <dgm:pt modelId="{BDFC6DFF-3052-40C5-863C-2331988464F8}" type="pres">
      <dgm:prSet presAssocID="{3C9734A7-100B-4678-84ED-602F5223F1DF}" presName="layout" presStyleCnt="0">
        <dgm:presLayoutVars>
          <dgm:chMax/>
          <dgm:chPref/>
          <dgm:dir/>
          <dgm:resizeHandles/>
        </dgm:presLayoutVars>
      </dgm:prSet>
      <dgm:spPr/>
      <dgm:t>
        <a:bodyPr/>
        <a:lstStyle/>
        <a:p>
          <a:endParaRPr lang="es-ES"/>
        </a:p>
      </dgm:t>
    </dgm:pt>
    <dgm:pt modelId="{81DCB3B0-B0D9-41ED-94C2-3D08EC5E87F9}" type="pres">
      <dgm:prSet presAssocID="{6AECBC63-F819-46F9-99EF-79C41B92FEC4}" presName="root" presStyleCnt="0">
        <dgm:presLayoutVars>
          <dgm:chMax/>
          <dgm:chPref/>
        </dgm:presLayoutVars>
      </dgm:prSet>
      <dgm:spPr/>
    </dgm:pt>
    <dgm:pt modelId="{47676B34-B4EF-48EA-9D3B-6499CB8BFCE7}" type="pres">
      <dgm:prSet presAssocID="{6AECBC63-F819-46F9-99EF-79C41B92FEC4}" presName="rootComposite" presStyleCnt="0">
        <dgm:presLayoutVars/>
      </dgm:prSet>
      <dgm:spPr/>
    </dgm:pt>
    <dgm:pt modelId="{63AFAD27-DC66-42A1-9D8E-85AE6A4552B1}" type="pres">
      <dgm:prSet presAssocID="{6AECBC63-F819-46F9-99EF-79C41B92FEC4}" presName="ParentAccent" presStyleLbl="alignNode1" presStyleIdx="0" presStyleCnt="2"/>
      <dgm:spPr/>
    </dgm:pt>
    <dgm:pt modelId="{7E72505D-4960-4B96-B305-6418BF67118D}" type="pres">
      <dgm:prSet presAssocID="{6AECBC63-F819-46F9-99EF-79C41B92FEC4}" presName="ParentSmallAccent" presStyleLbl="fgAcc1" presStyleIdx="0" presStyleCnt="2"/>
      <dgm:spPr/>
    </dgm:pt>
    <dgm:pt modelId="{BFF6D6B4-1ECD-437C-892C-E387E650403F}" type="pres">
      <dgm:prSet presAssocID="{6AECBC63-F819-46F9-99EF-79C41B92FEC4}" presName="Parent" presStyleLbl="revTx" presStyleIdx="0" presStyleCnt="10">
        <dgm:presLayoutVars>
          <dgm:chMax/>
          <dgm:chPref val="4"/>
          <dgm:bulletEnabled val="1"/>
        </dgm:presLayoutVars>
      </dgm:prSet>
      <dgm:spPr/>
      <dgm:t>
        <a:bodyPr/>
        <a:lstStyle/>
        <a:p>
          <a:endParaRPr lang="es-ES"/>
        </a:p>
      </dgm:t>
    </dgm:pt>
    <dgm:pt modelId="{1AE0FD59-F60B-4455-813D-1CC36DC73A0A}" type="pres">
      <dgm:prSet presAssocID="{6AECBC63-F819-46F9-99EF-79C41B92FEC4}" presName="childShape" presStyleCnt="0">
        <dgm:presLayoutVars>
          <dgm:chMax val="0"/>
          <dgm:chPref val="0"/>
        </dgm:presLayoutVars>
      </dgm:prSet>
      <dgm:spPr/>
    </dgm:pt>
    <dgm:pt modelId="{63600AAB-36C9-45DE-AB4C-19EFB5FB1B63}" type="pres">
      <dgm:prSet presAssocID="{F5F0F748-A3AA-470B-B437-B02ACFA9139F}" presName="childComposite" presStyleCnt="0">
        <dgm:presLayoutVars>
          <dgm:chMax val="0"/>
          <dgm:chPref val="0"/>
        </dgm:presLayoutVars>
      </dgm:prSet>
      <dgm:spPr/>
    </dgm:pt>
    <dgm:pt modelId="{66D991C4-05F8-4437-9DA8-F2E03A8F3186}" type="pres">
      <dgm:prSet presAssocID="{F5F0F748-A3AA-470B-B437-B02ACFA9139F}" presName="ChildAccent" presStyleLbl="solidFgAcc1" presStyleIdx="0" presStyleCnt="8"/>
      <dgm:spPr/>
    </dgm:pt>
    <dgm:pt modelId="{7393CBBF-014F-4536-BB80-AE2E9578CAC7}" type="pres">
      <dgm:prSet presAssocID="{F5F0F748-A3AA-470B-B437-B02ACFA9139F}" presName="Child" presStyleLbl="revTx" presStyleIdx="1" presStyleCnt="10">
        <dgm:presLayoutVars>
          <dgm:chMax val="0"/>
          <dgm:chPref val="0"/>
          <dgm:bulletEnabled val="1"/>
        </dgm:presLayoutVars>
      </dgm:prSet>
      <dgm:spPr/>
      <dgm:t>
        <a:bodyPr/>
        <a:lstStyle/>
        <a:p>
          <a:endParaRPr lang="es-ES"/>
        </a:p>
      </dgm:t>
    </dgm:pt>
    <dgm:pt modelId="{126ADA1F-A6EB-4CD9-959D-6D16D0CAC8D5}" type="pres">
      <dgm:prSet presAssocID="{4A6FC2CC-A80D-42D9-A369-FF36E039230B}" presName="childComposite" presStyleCnt="0">
        <dgm:presLayoutVars>
          <dgm:chMax val="0"/>
          <dgm:chPref val="0"/>
        </dgm:presLayoutVars>
      </dgm:prSet>
      <dgm:spPr/>
    </dgm:pt>
    <dgm:pt modelId="{0EE8B5FC-BF44-45B0-8F0A-D39E590E7A49}" type="pres">
      <dgm:prSet presAssocID="{4A6FC2CC-A80D-42D9-A369-FF36E039230B}" presName="ChildAccent" presStyleLbl="solidFgAcc1" presStyleIdx="1" presStyleCnt="8"/>
      <dgm:spPr/>
    </dgm:pt>
    <dgm:pt modelId="{BA8B4465-8863-4F23-9715-9ED568377ED9}" type="pres">
      <dgm:prSet presAssocID="{4A6FC2CC-A80D-42D9-A369-FF36E039230B}" presName="Child" presStyleLbl="revTx" presStyleIdx="2" presStyleCnt="10">
        <dgm:presLayoutVars>
          <dgm:chMax val="0"/>
          <dgm:chPref val="0"/>
          <dgm:bulletEnabled val="1"/>
        </dgm:presLayoutVars>
      </dgm:prSet>
      <dgm:spPr/>
      <dgm:t>
        <a:bodyPr/>
        <a:lstStyle/>
        <a:p>
          <a:endParaRPr lang="es-ES"/>
        </a:p>
      </dgm:t>
    </dgm:pt>
    <dgm:pt modelId="{D469E768-2326-4A59-A901-501BEA97103A}" type="pres">
      <dgm:prSet presAssocID="{B3A615A0-D18B-460E-B045-8A7F5D4A1346}" presName="childComposite" presStyleCnt="0">
        <dgm:presLayoutVars>
          <dgm:chMax val="0"/>
          <dgm:chPref val="0"/>
        </dgm:presLayoutVars>
      </dgm:prSet>
      <dgm:spPr/>
    </dgm:pt>
    <dgm:pt modelId="{2657A1D5-535F-4DA3-B860-221BC545C867}" type="pres">
      <dgm:prSet presAssocID="{B3A615A0-D18B-460E-B045-8A7F5D4A1346}" presName="ChildAccent" presStyleLbl="solidFgAcc1" presStyleIdx="2" presStyleCnt="8"/>
      <dgm:spPr/>
    </dgm:pt>
    <dgm:pt modelId="{B972D6D5-8893-4FDB-A81A-0F83CDC42A20}" type="pres">
      <dgm:prSet presAssocID="{B3A615A0-D18B-460E-B045-8A7F5D4A1346}" presName="Child" presStyleLbl="revTx" presStyleIdx="3" presStyleCnt="10">
        <dgm:presLayoutVars>
          <dgm:chMax val="0"/>
          <dgm:chPref val="0"/>
          <dgm:bulletEnabled val="1"/>
        </dgm:presLayoutVars>
      </dgm:prSet>
      <dgm:spPr/>
      <dgm:t>
        <a:bodyPr/>
        <a:lstStyle/>
        <a:p>
          <a:endParaRPr lang="es-ES"/>
        </a:p>
      </dgm:t>
    </dgm:pt>
    <dgm:pt modelId="{ABDECC90-A0BA-4FA2-BB22-DF645C15987F}" type="pres">
      <dgm:prSet presAssocID="{7843F008-A8B2-432D-A9B2-56A6CCB96AC5}" presName="childComposite" presStyleCnt="0">
        <dgm:presLayoutVars>
          <dgm:chMax val="0"/>
          <dgm:chPref val="0"/>
        </dgm:presLayoutVars>
      </dgm:prSet>
      <dgm:spPr/>
    </dgm:pt>
    <dgm:pt modelId="{A37766FE-4DD8-4485-86C1-82CEA4BAF886}" type="pres">
      <dgm:prSet presAssocID="{7843F008-A8B2-432D-A9B2-56A6CCB96AC5}" presName="ChildAccent" presStyleLbl="solidFgAcc1" presStyleIdx="3" presStyleCnt="8"/>
      <dgm:spPr/>
    </dgm:pt>
    <dgm:pt modelId="{72BF4A3C-37F7-45CD-BF3C-CD220BFD532D}" type="pres">
      <dgm:prSet presAssocID="{7843F008-A8B2-432D-A9B2-56A6CCB96AC5}" presName="Child" presStyleLbl="revTx" presStyleIdx="4" presStyleCnt="10">
        <dgm:presLayoutVars>
          <dgm:chMax val="0"/>
          <dgm:chPref val="0"/>
          <dgm:bulletEnabled val="1"/>
        </dgm:presLayoutVars>
      </dgm:prSet>
      <dgm:spPr/>
      <dgm:t>
        <a:bodyPr/>
        <a:lstStyle/>
        <a:p>
          <a:endParaRPr lang="es-ES"/>
        </a:p>
      </dgm:t>
    </dgm:pt>
    <dgm:pt modelId="{FFBD9B7D-99F1-4B13-AF2C-2EEC90A88467}" type="pres">
      <dgm:prSet presAssocID="{789F3CF7-4054-4D37-95CC-F2919345F19D}" presName="root" presStyleCnt="0">
        <dgm:presLayoutVars>
          <dgm:chMax/>
          <dgm:chPref/>
        </dgm:presLayoutVars>
      </dgm:prSet>
      <dgm:spPr/>
    </dgm:pt>
    <dgm:pt modelId="{FF552EC7-CA9A-4F50-BD3E-C352CB18E5C4}" type="pres">
      <dgm:prSet presAssocID="{789F3CF7-4054-4D37-95CC-F2919345F19D}" presName="rootComposite" presStyleCnt="0">
        <dgm:presLayoutVars/>
      </dgm:prSet>
      <dgm:spPr/>
    </dgm:pt>
    <dgm:pt modelId="{4FE7D4BB-85B5-4795-AC7C-F0114EFF60E3}" type="pres">
      <dgm:prSet presAssocID="{789F3CF7-4054-4D37-95CC-F2919345F19D}" presName="ParentAccent" presStyleLbl="alignNode1" presStyleIdx="1" presStyleCnt="2"/>
      <dgm:spPr/>
    </dgm:pt>
    <dgm:pt modelId="{88F28F9F-3DE7-4061-A3F2-57749DF6701E}" type="pres">
      <dgm:prSet presAssocID="{789F3CF7-4054-4D37-95CC-F2919345F19D}" presName="ParentSmallAccent" presStyleLbl="fgAcc1" presStyleIdx="1" presStyleCnt="2"/>
      <dgm:spPr/>
    </dgm:pt>
    <dgm:pt modelId="{5AAE09BC-5494-425C-83CB-1EBB4BB3E44C}" type="pres">
      <dgm:prSet presAssocID="{789F3CF7-4054-4D37-95CC-F2919345F19D}" presName="Parent" presStyleLbl="revTx" presStyleIdx="5" presStyleCnt="10">
        <dgm:presLayoutVars>
          <dgm:chMax/>
          <dgm:chPref val="4"/>
          <dgm:bulletEnabled val="1"/>
        </dgm:presLayoutVars>
      </dgm:prSet>
      <dgm:spPr/>
      <dgm:t>
        <a:bodyPr/>
        <a:lstStyle/>
        <a:p>
          <a:endParaRPr lang="es-ES"/>
        </a:p>
      </dgm:t>
    </dgm:pt>
    <dgm:pt modelId="{D08CEEFE-39C1-46D6-8A07-83B0888CC58D}" type="pres">
      <dgm:prSet presAssocID="{789F3CF7-4054-4D37-95CC-F2919345F19D}" presName="childShape" presStyleCnt="0">
        <dgm:presLayoutVars>
          <dgm:chMax val="0"/>
          <dgm:chPref val="0"/>
        </dgm:presLayoutVars>
      </dgm:prSet>
      <dgm:spPr/>
    </dgm:pt>
    <dgm:pt modelId="{00850468-9E76-45ED-8616-9383F7A389CE}" type="pres">
      <dgm:prSet presAssocID="{BFAE10D7-B3F5-4AF2-B6C4-0D63BB218AE6}" presName="childComposite" presStyleCnt="0">
        <dgm:presLayoutVars>
          <dgm:chMax val="0"/>
          <dgm:chPref val="0"/>
        </dgm:presLayoutVars>
      </dgm:prSet>
      <dgm:spPr/>
    </dgm:pt>
    <dgm:pt modelId="{5879091B-F72A-41BF-B130-0A962A8D9340}" type="pres">
      <dgm:prSet presAssocID="{BFAE10D7-B3F5-4AF2-B6C4-0D63BB218AE6}" presName="ChildAccent" presStyleLbl="solidFgAcc1" presStyleIdx="4" presStyleCnt="8"/>
      <dgm:spPr/>
    </dgm:pt>
    <dgm:pt modelId="{BAC5CC87-39B6-4249-BD54-0B7D018E0BE2}" type="pres">
      <dgm:prSet presAssocID="{BFAE10D7-B3F5-4AF2-B6C4-0D63BB218AE6}" presName="Child" presStyleLbl="revTx" presStyleIdx="6" presStyleCnt="10">
        <dgm:presLayoutVars>
          <dgm:chMax val="0"/>
          <dgm:chPref val="0"/>
          <dgm:bulletEnabled val="1"/>
        </dgm:presLayoutVars>
      </dgm:prSet>
      <dgm:spPr/>
      <dgm:t>
        <a:bodyPr/>
        <a:lstStyle/>
        <a:p>
          <a:endParaRPr lang="es-ES"/>
        </a:p>
      </dgm:t>
    </dgm:pt>
    <dgm:pt modelId="{F3CFE09A-D156-46D9-90A9-E0FBCAE0F5AF}" type="pres">
      <dgm:prSet presAssocID="{09B6786F-287B-425B-9503-57006B6339A9}" presName="childComposite" presStyleCnt="0">
        <dgm:presLayoutVars>
          <dgm:chMax val="0"/>
          <dgm:chPref val="0"/>
        </dgm:presLayoutVars>
      </dgm:prSet>
      <dgm:spPr/>
    </dgm:pt>
    <dgm:pt modelId="{76663AA6-9F32-4EB9-B2AD-5E0B8152E4CF}" type="pres">
      <dgm:prSet presAssocID="{09B6786F-287B-425B-9503-57006B6339A9}" presName="ChildAccent" presStyleLbl="solidFgAcc1" presStyleIdx="5" presStyleCnt="8"/>
      <dgm:spPr/>
    </dgm:pt>
    <dgm:pt modelId="{FCADE79A-D7DA-4205-BFF5-7CF6EE54487D}" type="pres">
      <dgm:prSet presAssocID="{09B6786F-287B-425B-9503-57006B6339A9}" presName="Child" presStyleLbl="revTx" presStyleIdx="7" presStyleCnt="10">
        <dgm:presLayoutVars>
          <dgm:chMax val="0"/>
          <dgm:chPref val="0"/>
          <dgm:bulletEnabled val="1"/>
        </dgm:presLayoutVars>
      </dgm:prSet>
      <dgm:spPr/>
      <dgm:t>
        <a:bodyPr/>
        <a:lstStyle/>
        <a:p>
          <a:endParaRPr lang="es-ES"/>
        </a:p>
      </dgm:t>
    </dgm:pt>
    <dgm:pt modelId="{E6E56907-ED6A-4120-A2A9-79D6E0BB7745}" type="pres">
      <dgm:prSet presAssocID="{240589FA-039C-47A1-BCA9-095B4992232E}" presName="childComposite" presStyleCnt="0">
        <dgm:presLayoutVars>
          <dgm:chMax val="0"/>
          <dgm:chPref val="0"/>
        </dgm:presLayoutVars>
      </dgm:prSet>
      <dgm:spPr/>
    </dgm:pt>
    <dgm:pt modelId="{B026C76A-2402-463B-9CCB-41AA96AE4231}" type="pres">
      <dgm:prSet presAssocID="{240589FA-039C-47A1-BCA9-095B4992232E}" presName="ChildAccent" presStyleLbl="solidFgAcc1" presStyleIdx="6" presStyleCnt="8"/>
      <dgm:spPr/>
    </dgm:pt>
    <dgm:pt modelId="{2E4D33A0-68A3-4227-AB23-AF4621D016BF}" type="pres">
      <dgm:prSet presAssocID="{240589FA-039C-47A1-BCA9-095B4992232E}" presName="Child" presStyleLbl="revTx" presStyleIdx="8" presStyleCnt="10">
        <dgm:presLayoutVars>
          <dgm:chMax val="0"/>
          <dgm:chPref val="0"/>
          <dgm:bulletEnabled val="1"/>
        </dgm:presLayoutVars>
      </dgm:prSet>
      <dgm:spPr/>
      <dgm:t>
        <a:bodyPr/>
        <a:lstStyle/>
        <a:p>
          <a:endParaRPr lang="es-ES"/>
        </a:p>
      </dgm:t>
    </dgm:pt>
    <dgm:pt modelId="{3E9637CF-4636-4958-BC9F-410EC3F347FC}" type="pres">
      <dgm:prSet presAssocID="{01331FB0-17F7-4773-AA77-6D8757D87ED3}" presName="childComposite" presStyleCnt="0">
        <dgm:presLayoutVars>
          <dgm:chMax val="0"/>
          <dgm:chPref val="0"/>
        </dgm:presLayoutVars>
      </dgm:prSet>
      <dgm:spPr/>
    </dgm:pt>
    <dgm:pt modelId="{CC640E8B-8D60-4E4C-A064-AECBA66E8414}" type="pres">
      <dgm:prSet presAssocID="{01331FB0-17F7-4773-AA77-6D8757D87ED3}" presName="ChildAccent" presStyleLbl="solidFgAcc1" presStyleIdx="7" presStyleCnt="8"/>
      <dgm:spPr/>
    </dgm:pt>
    <dgm:pt modelId="{129237CD-8E81-4CF7-A340-45608D564D5B}" type="pres">
      <dgm:prSet presAssocID="{01331FB0-17F7-4773-AA77-6D8757D87ED3}" presName="Child" presStyleLbl="revTx" presStyleIdx="9" presStyleCnt="10">
        <dgm:presLayoutVars>
          <dgm:chMax val="0"/>
          <dgm:chPref val="0"/>
          <dgm:bulletEnabled val="1"/>
        </dgm:presLayoutVars>
      </dgm:prSet>
      <dgm:spPr/>
      <dgm:t>
        <a:bodyPr/>
        <a:lstStyle/>
        <a:p>
          <a:endParaRPr lang="es-ES"/>
        </a:p>
      </dgm:t>
    </dgm:pt>
  </dgm:ptLst>
  <dgm:cxnLst>
    <dgm:cxn modelId="{E33521F8-544B-4E3F-941D-9FA7945B85C3}" srcId="{6AECBC63-F819-46F9-99EF-79C41B92FEC4}" destId="{4A6FC2CC-A80D-42D9-A369-FF36E039230B}" srcOrd="1" destOrd="0" parTransId="{E7CB3931-6CF4-4DA8-9298-B943118A5006}" sibTransId="{47C24DF3-541B-47A5-B64A-8AB6215B9ED5}"/>
    <dgm:cxn modelId="{1740CBE1-A2E7-4389-9193-51B5D4CD2493}" srcId="{789F3CF7-4054-4D37-95CC-F2919345F19D}" destId="{01331FB0-17F7-4773-AA77-6D8757D87ED3}" srcOrd="3" destOrd="0" parTransId="{39BAC6C0-9ACA-450F-BBE2-0E1E611DEDDC}" sibTransId="{BB724791-9518-4DD4-9BC8-6AF62F52F952}"/>
    <dgm:cxn modelId="{554EC480-382A-49BF-B86C-2BFF8D6DCE15}" srcId="{6AECBC63-F819-46F9-99EF-79C41B92FEC4}" destId="{B3A615A0-D18B-460E-B045-8A7F5D4A1346}" srcOrd="2" destOrd="0" parTransId="{6A57D3CD-3CBC-40DF-A9E5-F4BA9983D10B}" sibTransId="{0A72BDEA-8CE1-45E0-82C7-0EC46B6ED708}"/>
    <dgm:cxn modelId="{7D7B5CF4-8B55-4A01-972D-0A6FD2144886}" type="presOf" srcId="{7843F008-A8B2-432D-A9B2-56A6CCB96AC5}" destId="{72BF4A3C-37F7-45CD-BF3C-CD220BFD532D}" srcOrd="0" destOrd="0" presId="urn:microsoft.com/office/officeart/2008/layout/SquareAccentList"/>
    <dgm:cxn modelId="{2F524339-F0E3-42CE-9B92-1DE12BCBAB0F}" type="presOf" srcId="{F5F0F748-A3AA-470B-B437-B02ACFA9139F}" destId="{7393CBBF-014F-4536-BB80-AE2E9578CAC7}" srcOrd="0" destOrd="0" presId="urn:microsoft.com/office/officeart/2008/layout/SquareAccentList"/>
    <dgm:cxn modelId="{12D882FA-84C3-4C23-A309-508131D5B1DB}" type="presOf" srcId="{789F3CF7-4054-4D37-95CC-F2919345F19D}" destId="{5AAE09BC-5494-425C-83CB-1EBB4BB3E44C}" srcOrd="0" destOrd="0" presId="urn:microsoft.com/office/officeart/2008/layout/SquareAccentList"/>
    <dgm:cxn modelId="{F590F1D9-AF23-4B7A-AC6B-630E0615DA39}" type="presOf" srcId="{6AECBC63-F819-46F9-99EF-79C41B92FEC4}" destId="{BFF6D6B4-1ECD-437C-892C-E387E650403F}" srcOrd="0" destOrd="0" presId="urn:microsoft.com/office/officeart/2008/layout/SquareAccentList"/>
    <dgm:cxn modelId="{31748D08-1676-466D-9406-7EFBDDC41D81}" type="presOf" srcId="{09B6786F-287B-425B-9503-57006B6339A9}" destId="{FCADE79A-D7DA-4205-BFF5-7CF6EE54487D}" srcOrd="0" destOrd="0" presId="urn:microsoft.com/office/officeart/2008/layout/SquareAccentList"/>
    <dgm:cxn modelId="{C6C3ABBD-9CD8-436B-B877-B9430C2A3E73}" type="presOf" srcId="{3C9734A7-100B-4678-84ED-602F5223F1DF}" destId="{BDFC6DFF-3052-40C5-863C-2331988464F8}" srcOrd="0" destOrd="0" presId="urn:microsoft.com/office/officeart/2008/layout/SquareAccentList"/>
    <dgm:cxn modelId="{BEA59F00-23D2-43E6-93CF-3883E57B1E62}" type="presOf" srcId="{B3A615A0-D18B-460E-B045-8A7F5D4A1346}" destId="{B972D6D5-8893-4FDB-A81A-0F83CDC42A20}" srcOrd="0" destOrd="0" presId="urn:microsoft.com/office/officeart/2008/layout/SquareAccentList"/>
    <dgm:cxn modelId="{9A9CB352-2B93-4859-8222-3176CF8F1416}" type="presOf" srcId="{4A6FC2CC-A80D-42D9-A369-FF36E039230B}" destId="{BA8B4465-8863-4F23-9715-9ED568377ED9}" srcOrd="0" destOrd="0" presId="urn:microsoft.com/office/officeart/2008/layout/SquareAccentList"/>
    <dgm:cxn modelId="{16D693B6-9F48-49AA-93CA-533D3E7302CE}" type="presOf" srcId="{240589FA-039C-47A1-BCA9-095B4992232E}" destId="{2E4D33A0-68A3-4227-AB23-AF4621D016BF}" srcOrd="0" destOrd="0" presId="urn:microsoft.com/office/officeart/2008/layout/SquareAccentList"/>
    <dgm:cxn modelId="{46D76343-61EC-4F09-9415-5C6AD39C1FC9}" srcId="{6AECBC63-F819-46F9-99EF-79C41B92FEC4}" destId="{F5F0F748-A3AA-470B-B437-B02ACFA9139F}" srcOrd="0" destOrd="0" parTransId="{69CD5FBA-4388-42EA-9BD7-B8A1EA5B6068}" sibTransId="{99F7ED9E-77A2-49E1-8B19-896AB9CB3E73}"/>
    <dgm:cxn modelId="{315F0158-B8F2-4406-8BAF-7D93F882B5D8}" srcId="{789F3CF7-4054-4D37-95CC-F2919345F19D}" destId="{BFAE10D7-B3F5-4AF2-B6C4-0D63BB218AE6}" srcOrd="0" destOrd="0" parTransId="{33AA855E-337F-4502-B579-6E362EE66A03}" sibTransId="{EA9AF412-569F-4595-818E-083B13C7F4FA}"/>
    <dgm:cxn modelId="{ACEED7A0-5B1F-4A5E-96E5-261111DB260E}" srcId="{3C9734A7-100B-4678-84ED-602F5223F1DF}" destId="{6AECBC63-F819-46F9-99EF-79C41B92FEC4}" srcOrd="0" destOrd="0" parTransId="{63B7424A-87A5-4D22-A3DF-940899539D13}" sibTransId="{FC38D8B2-57C9-498D-A667-023ED8074A47}"/>
    <dgm:cxn modelId="{E86071A5-D965-4425-B32D-B04D96275886}" type="presOf" srcId="{01331FB0-17F7-4773-AA77-6D8757D87ED3}" destId="{129237CD-8E81-4CF7-A340-45608D564D5B}" srcOrd="0" destOrd="0" presId="urn:microsoft.com/office/officeart/2008/layout/SquareAccentList"/>
    <dgm:cxn modelId="{20E1F6FD-65C8-4D81-A114-3ED2F83E04A8}" srcId="{3C9734A7-100B-4678-84ED-602F5223F1DF}" destId="{789F3CF7-4054-4D37-95CC-F2919345F19D}" srcOrd="1" destOrd="0" parTransId="{8CF2D9EE-46AA-4991-BF53-74A8A989102A}" sibTransId="{FF438E08-25EF-453D-B7DD-6059C3DE0B49}"/>
    <dgm:cxn modelId="{EB900D71-92C1-4FB2-902F-C20F1C49A056}" type="presOf" srcId="{BFAE10D7-B3F5-4AF2-B6C4-0D63BB218AE6}" destId="{BAC5CC87-39B6-4249-BD54-0B7D018E0BE2}" srcOrd="0" destOrd="0" presId="urn:microsoft.com/office/officeart/2008/layout/SquareAccentList"/>
    <dgm:cxn modelId="{38F6D43E-FAFF-47C2-B4B9-297F4E922F29}" srcId="{789F3CF7-4054-4D37-95CC-F2919345F19D}" destId="{240589FA-039C-47A1-BCA9-095B4992232E}" srcOrd="2" destOrd="0" parTransId="{29720D55-2284-4C96-9DCC-8FFE28C3D0C4}" sibTransId="{A35B5046-C31D-4D39-B927-8030EFD18B0E}"/>
    <dgm:cxn modelId="{51DBA0F6-AF7E-4E1A-9D8A-A30D1EA9E9D6}" srcId="{789F3CF7-4054-4D37-95CC-F2919345F19D}" destId="{09B6786F-287B-425B-9503-57006B6339A9}" srcOrd="1" destOrd="0" parTransId="{5F0A1720-A097-4369-8846-62A541B2840F}" sibTransId="{57757E85-A008-4A0C-87AA-B5A0AE031B5E}"/>
    <dgm:cxn modelId="{2082B016-0584-4B34-9DF4-F9D41B3CA628}" srcId="{6AECBC63-F819-46F9-99EF-79C41B92FEC4}" destId="{7843F008-A8B2-432D-A9B2-56A6CCB96AC5}" srcOrd="3" destOrd="0" parTransId="{008EDCE6-1766-4012-8537-0D4A6E6DBA61}" sibTransId="{FC9C84A6-ACAD-4E04-B661-5C33354F18E4}"/>
    <dgm:cxn modelId="{BF571C79-7815-4342-B6F0-F4DD8C2010E9}" type="presParOf" srcId="{BDFC6DFF-3052-40C5-863C-2331988464F8}" destId="{81DCB3B0-B0D9-41ED-94C2-3D08EC5E87F9}" srcOrd="0" destOrd="0" presId="urn:microsoft.com/office/officeart/2008/layout/SquareAccentList"/>
    <dgm:cxn modelId="{4FED472D-D1FD-4BED-B5AF-FD6D35E312CB}" type="presParOf" srcId="{81DCB3B0-B0D9-41ED-94C2-3D08EC5E87F9}" destId="{47676B34-B4EF-48EA-9D3B-6499CB8BFCE7}" srcOrd="0" destOrd="0" presId="urn:microsoft.com/office/officeart/2008/layout/SquareAccentList"/>
    <dgm:cxn modelId="{3B7AD3AF-25FC-4FF0-9A61-16B28DC04537}" type="presParOf" srcId="{47676B34-B4EF-48EA-9D3B-6499CB8BFCE7}" destId="{63AFAD27-DC66-42A1-9D8E-85AE6A4552B1}" srcOrd="0" destOrd="0" presId="urn:microsoft.com/office/officeart/2008/layout/SquareAccentList"/>
    <dgm:cxn modelId="{A0D45231-99E4-49A3-982C-7597DFF37029}" type="presParOf" srcId="{47676B34-B4EF-48EA-9D3B-6499CB8BFCE7}" destId="{7E72505D-4960-4B96-B305-6418BF67118D}" srcOrd="1" destOrd="0" presId="urn:microsoft.com/office/officeart/2008/layout/SquareAccentList"/>
    <dgm:cxn modelId="{A7F2C960-E709-4D48-8F67-C9379362FAD1}" type="presParOf" srcId="{47676B34-B4EF-48EA-9D3B-6499CB8BFCE7}" destId="{BFF6D6B4-1ECD-437C-892C-E387E650403F}" srcOrd="2" destOrd="0" presId="urn:microsoft.com/office/officeart/2008/layout/SquareAccentList"/>
    <dgm:cxn modelId="{4DDA13AD-067C-4E0B-A9A3-45C4FB374423}" type="presParOf" srcId="{81DCB3B0-B0D9-41ED-94C2-3D08EC5E87F9}" destId="{1AE0FD59-F60B-4455-813D-1CC36DC73A0A}" srcOrd="1" destOrd="0" presId="urn:microsoft.com/office/officeart/2008/layout/SquareAccentList"/>
    <dgm:cxn modelId="{EB5CB67C-F49D-43D5-BE41-1D6F62450957}" type="presParOf" srcId="{1AE0FD59-F60B-4455-813D-1CC36DC73A0A}" destId="{63600AAB-36C9-45DE-AB4C-19EFB5FB1B63}" srcOrd="0" destOrd="0" presId="urn:microsoft.com/office/officeart/2008/layout/SquareAccentList"/>
    <dgm:cxn modelId="{5F850B33-0720-4CDD-8548-997DBAAEE76B}" type="presParOf" srcId="{63600AAB-36C9-45DE-AB4C-19EFB5FB1B63}" destId="{66D991C4-05F8-4437-9DA8-F2E03A8F3186}" srcOrd="0" destOrd="0" presId="urn:microsoft.com/office/officeart/2008/layout/SquareAccentList"/>
    <dgm:cxn modelId="{1FC42155-A4DC-40D8-BC24-D4520BAB387B}" type="presParOf" srcId="{63600AAB-36C9-45DE-AB4C-19EFB5FB1B63}" destId="{7393CBBF-014F-4536-BB80-AE2E9578CAC7}" srcOrd="1" destOrd="0" presId="urn:microsoft.com/office/officeart/2008/layout/SquareAccentList"/>
    <dgm:cxn modelId="{4556CC15-8066-4FAA-B770-643345791E14}" type="presParOf" srcId="{1AE0FD59-F60B-4455-813D-1CC36DC73A0A}" destId="{126ADA1F-A6EB-4CD9-959D-6D16D0CAC8D5}" srcOrd="1" destOrd="0" presId="urn:microsoft.com/office/officeart/2008/layout/SquareAccentList"/>
    <dgm:cxn modelId="{E175BCD1-36DA-4234-BDF7-FF0E4C78A5D7}" type="presParOf" srcId="{126ADA1F-A6EB-4CD9-959D-6D16D0CAC8D5}" destId="{0EE8B5FC-BF44-45B0-8F0A-D39E590E7A49}" srcOrd="0" destOrd="0" presId="urn:microsoft.com/office/officeart/2008/layout/SquareAccentList"/>
    <dgm:cxn modelId="{8ED24839-CFE7-4150-B854-EB66E61CB5AE}" type="presParOf" srcId="{126ADA1F-A6EB-4CD9-959D-6D16D0CAC8D5}" destId="{BA8B4465-8863-4F23-9715-9ED568377ED9}" srcOrd="1" destOrd="0" presId="urn:microsoft.com/office/officeart/2008/layout/SquareAccentList"/>
    <dgm:cxn modelId="{7E2A8E31-C4B7-409F-AE0E-0082BD153ABD}" type="presParOf" srcId="{1AE0FD59-F60B-4455-813D-1CC36DC73A0A}" destId="{D469E768-2326-4A59-A901-501BEA97103A}" srcOrd="2" destOrd="0" presId="urn:microsoft.com/office/officeart/2008/layout/SquareAccentList"/>
    <dgm:cxn modelId="{0A68CE47-945A-40ED-8AE7-9252DBC056D0}" type="presParOf" srcId="{D469E768-2326-4A59-A901-501BEA97103A}" destId="{2657A1D5-535F-4DA3-B860-221BC545C867}" srcOrd="0" destOrd="0" presId="urn:microsoft.com/office/officeart/2008/layout/SquareAccentList"/>
    <dgm:cxn modelId="{DB91CF88-76D1-4B10-A12A-DCD5F313501F}" type="presParOf" srcId="{D469E768-2326-4A59-A901-501BEA97103A}" destId="{B972D6D5-8893-4FDB-A81A-0F83CDC42A20}" srcOrd="1" destOrd="0" presId="urn:microsoft.com/office/officeart/2008/layout/SquareAccentList"/>
    <dgm:cxn modelId="{6246D089-2F53-4CDB-B32C-B8F40FD10FFF}" type="presParOf" srcId="{1AE0FD59-F60B-4455-813D-1CC36DC73A0A}" destId="{ABDECC90-A0BA-4FA2-BB22-DF645C15987F}" srcOrd="3" destOrd="0" presId="urn:microsoft.com/office/officeart/2008/layout/SquareAccentList"/>
    <dgm:cxn modelId="{51ED3DEF-9840-4D67-ABE4-6124BC10C809}" type="presParOf" srcId="{ABDECC90-A0BA-4FA2-BB22-DF645C15987F}" destId="{A37766FE-4DD8-4485-86C1-82CEA4BAF886}" srcOrd="0" destOrd="0" presId="urn:microsoft.com/office/officeart/2008/layout/SquareAccentList"/>
    <dgm:cxn modelId="{3F84AC02-5A99-46CF-AADD-26A58F187ABE}" type="presParOf" srcId="{ABDECC90-A0BA-4FA2-BB22-DF645C15987F}" destId="{72BF4A3C-37F7-45CD-BF3C-CD220BFD532D}" srcOrd="1" destOrd="0" presId="urn:microsoft.com/office/officeart/2008/layout/SquareAccentList"/>
    <dgm:cxn modelId="{7A4DE2B2-A4A8-40D4-A5E5-662F19FD2A6A}" type="presParOf" srcId="{BDFC6DFF-3052-40C5-863C-2331988464F8}" destId="{FFBD9B7D-99F1-4B13-AF2C-2EEC90A88467}" srcOrd="1" destOrd="0" presId="urn:microsoft.com/office/officeart/2008/layout/SquareAccentList"/>
    <dgm:cxn modelId="{46391A5A-78F1-4585-9E64-BDE6447D77E3}" type="presParOf" srcId="{FFBD9B7D-99F1-4B13-AF2C-2EEC90A88467}" destId="{FF552EC7-CA9A-4F50-BD3E-C352CB18E5C4}" srcOrd="0" destOrd="0" presId="urn:microsoft.com/office/officeart/2008/layout/SquareAccentList"/>
    <dgm:cxn modelId="{6431C3B8-F84B-4083-A5BE-042F9ED6C69D}" type="presParOf" srcId="{FF552EC7-CA9A-4F50-BD3E-C352CB18E5C4}" destId="{4FE7D4BB-85B5-4795-AC7C-F0114EFF60E3}" srcOrd="0" destOrd="0" presId="urn:microsoft.com/office/officeart/2008/layout/SquareAccentList"/>
    <dgm:cxn modelId="{66B00180-D23D-4CAF-B156-792164F310A9}" type="presParOf" srcId="{FF552EC7-CA9A-4F50-BD3E-C352CB18E5C4}" destId="{88F28F9F-3DE7-4061-A3F2-57749DF6701E}" srcOrd="1" destOrd="0" presId="urn:microsoft.com/office/officeart/2008/layout/SquareAccentList"/>
    <dgm:cxn modelId="{44596C4D-8314-480E-9371-A40BA4AD9C7B}" type="presParOf" srcId="{FF552EC7-CA9A-4F50-BD3E-C352CB18E5C4}" destId="{5AAE09BC-5494-425C-83CB-1EBB4BB3E44C}" srcOrd="2" destOrd="0" presId="urn:microsoft.com/office/officeart/2008/layout/SquareAccentList"/>
    <dgm:cxn modelId="{901992E1-EF6C-4D80-9BA4-03629CBEF3E1}" type="presParOf" srcId="{FFBD9B7D-99F1-4B13-AF2C-2EEC90A88467}" destId="{D08CEEFE-39C1-46D6-8A07-83B0888CC58D}" srcOrd="1" destOrd="0" presId="urn:microsoft.com/office/officeart/2008/layout/SquareAccentList"/>
    <dgm:cxn modelId="{2CB022B4-4AF9-4391-B6B2-281841E1C0E4}" type="presParOf" srcId="{D08CEEFE-39C1-46D6-8A07-83B0888CC58D}" destId="{00850468-9E76-45ED-8616-9383F7A389CE}" srcOrd="0" destOrd="0" presId="urn:microsoft.com/office/officeart/2008/layout/SquareAccentList"/>
    <dgm:cxn modelId="{0B95E651-C734-4AC7-AA4D-91090BC86715}" type="presParOf" srcId="{00850468-9E76-45ED-8616-9383F7A389CE}" destId="{5879091B-F72A-41BF-B130-0A962A8D9340}" srcOrd="0" destOrd="0" presId="urn:microsoft.com/office/officeart/2008/layout/SquareAccentList"/>
    <dgm:cxn modelId="{0C5A6BFC-BE75-499A-8825-1A5A85CDF099}" type="presParOf" srcId="{00850468-9E76-45ED-8616-9383F7A389CE}" destId="{BAC5CC87-39B6-4249-BD54-0B7D018E0BE2}" srcOrd="1" destOrd="0" presId="urn:microsoft.com/office/officeart/2008/layout/SquareAccentList"/>
    <dgm:cxn modelId="{2FC08459-6379-456E-8426-E650A2D95B4D}" type="presParOf" srcId="{D08CEEFE-39C1-46D6-8A07-83B0888CC58D}" destId="{F3CFE09A-D156-46D9-90A9-E0FBCAE0F5AF}" srcOrd="1" destOrd="0" presId="urn:microsoft.com/office/officeart/2008/layout/SquareAccentList"/>
    <dgm:cxn modelId="{28068835-54E3-4396-922F-E4098613D32A}" type="presParOf" srcId="{F3CFE09A-D156-46D9-90A9-E0FBCAE0F5AF}" destId="{76663AA6-9F32-4EB9-B2AD-5E0B8152E4CF}" srcOrd="0" destOrd="0" presId="urn:microsoft.com/office/officeart/2008/layout/SquareAccentList"/>
    <dgm:cxn modelId="{CA6259A1-AF71-4044-BCA7-B2CA820D4A89}" type="presParOf" srcId="{F3CFE09A-D156-46D9-90A9-E0FBCAE0F5AF}" destId="{FCADE79A-D7DA-4205-BFF5-7CF6EE54487D}" srcOrd="1" destOrd="0" presId="urn:microsoft.com/office/officeart/2008/layout/SquareAccentList"/>
    <dgm:cxn modelId="{B2378701-3414-4CF2-9A48-2D7A454D6060}" type="presParOf" srcId="{D08CEEFE-39C1-46D6-8A07-83B0888CC58D}" destId="{E6E56907-ED6A-4120-A2A9-79D6E0BB7745}" srcOrd="2" destOrd="0" presId="urn:microsoft.com/office/officeart/2008/layout/SquareAccentList"/>
    <dgm:cxn modelId="{6D3F8170-3433-43C4-A1D0-10669200621A}" type="presParOf" srcId="{E6E56907-ED6A-4120-A2A9-79D6E0BB7745}" destId="{B026C76A-2402-463B-9CCB-41AA96AE4231}" srcOrd="0" destOrd="0" presId="urn:microsoft.com/office/officeart/2008/layout/SquareAccentList"/>
    <dgm:cxn modelId="{09876701-E52F-43AC-8882-0D24662B0239}" type="presParOf" srcId="{E6E56907-ED6A-4120-A2A9-79D6E0BB7745}" destId="{2E4D33A0-68A3-4227-AB23-AF4621D016BF}" srcOrd="1" destOrd="0" presId="urn:microsoft.com/office/officeart/2008/layout/SquareAccentList"/>
    <dgm:cxn modelId="{EE5BBBF8-601E-4D2F-A2D3-3ED588F22D2C}" type="presParOf" srcId="{D08CEEFE-39C1-46D6-8A07-83B0888CC58D}" destId="{3E9637CF-4636-4958-BC9F-410EC3F347FC}" srcOrd="3" destOrd="0" presId="urn:microsoft.com/office/officeart/2008/layout/SquareAccentList"/>
    <dgm:cxn modelId="{7EDB876C-4211-4298-96AF-B22F41A884BB}" type="presParOf" srcId="{3E9637CF-4636-4958-BC9F-410EC3F347FC}" destId="{CC640E8B-8D60-4E4C-A064-AECBA66E8414}" srcOrd="0" destOrd="0" presId="urn:microsoft.com/office/officeart/2008/layout/SquareAccentList"/>
    <dgm:cxn modelId="{3E67CECB-92B8-4292-B32A-8287B96190E9}" type="presParOf" srcId="{3E9637CF-4636-4958-BC9F-410EC3F347FC}" destId="{129237CD-8E81-4CF7-A340-45608D564D5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734A7-100B-4678-84ED-602F5223F1DF}" type="doc">
      <dgm:prSet loTypeId="urn:microsoft.com/office/officeart/2008/layout/SquareAccentList" loCatId="list" qsTypeId="urn:microsoft.com/office/officeart/2005/8/quickstyle/simple1" qsCatId="simple" csTypeId="urn:microsoft.com/office/officeart/2005/8/colors/colorful1#2" csCatId="colorful" phldr="1"/>
      <dgm:spPr/>
      <dgm:t>
        <a:bodyPr/>
        <a:lstStyle/>
        <a:p>
          <a:endParaRPr lang="es-CR"/>
        </a:p>
      </dgm:t>
    </dgm:pt>
    <dgm:pt modelId="{6AECBC63-F819-46F9-99EF-79C41B92FEC4}">
      <dgm:prSet custT="1"/>
      <dgm:spPr/>
      <dgm:t>
        <a:bodyPr/>
        <a:lstStyle/>
        <a:p>
          <a:pPr algn="ctr" rtl="0">
            <a:lnSpc>
              <a:spcPct val="100000"/>
            </a:lnSpc>
            <a:spcAft>
              <a:spcPts val="0"/>
            </a:spcAft>
          </a:pPr>
          <a:r>
            <a:rPr lang="es-CR" sz="2000" dirty="0"/>
            <a:t>Préstamo de vivienda</a:t>
          </a:r>
        </a:p>
        <a:p>
          <a:pPr algn="ctr" rtl="0">
            <a:lnSpc>
              <a:spcPct val="100000"/>
            </a:lnSpc>
            <a:spcAft>
              <a:spcPts val="0"/>
            </a:spcAft>
          </a:pPr>
          <a:r>
            <a:rPr lang="es-CR" sz="2000" dirty="0"/>
            <a:t>Situación Actual</a:t>
          </a:r>
        </a:p>
      </dgm:t>
    </dgm:pt>
    <dgm:pt modelId="{63B7424A-87A5-4D22-A3DF-940899539D13}" type="parTrans" cxnId="{ACEED7A0-5B1F-4A5E-96E5-261111DB260E}">
      <dgm:prSet/>
      <dgm:spPr/>
      <dgm:t>
        <a:bodyPr/>
        <a:lstStyle/>
        <a:p>
          <a:endParaRPr lang="es-CR"/>
        </a:p>
      </dgm:t>
    </dgm:pt>
    <dgm:pt modelId="{FC38D8B2-57C9-498D-A667-023ED8074A47}" type="sibTrans" cxnId="{ACEED7A0-5B1F-4A5E-96E5-261111DB260E}">
      <dgm:prSet/>
      <dgm:spPr/>
      <dgm:t>
        <a:bodyPr/>
        <a:lstStyle/>
        <a:p>
          <a:endParaRPr lang="es-CR"/>
        </a:p>
      </dgm:t>
    </dgm:pt>
    <dgm:pt modelId="{F5F0F748-A3AA-470B-B437-B02ACFA9139F}">
      <dgm:prSet/>
      <dgm:spPr/>
      <dgm:t>
        <a:bodyPr/>
        <a:lstStyle/>
        <a:p>
          <a:pPr rtl="0"/>
          <a:r>
            <a:rPr lang="es-CR" dirty="0"/>
            <a:t>Monto crédito: ¢50.000.000 </a:t>
          </a:r>
        </a:p>
      </dgm:t>
    </dgm:pt>
    <dgm:pt modelId="{69CD5FBA-4388-42EA-9BD7-B8A1EA5B6068}" type="parTrans" cxnId="{46D76343-61EC-4F09-9415-5C6AD39C1FC9}">
      <dgm:prSet/>
      <dgm:spPr/>
      <dgm:t>
        <a:bodyPr/>
        <a:lstStyle/>
        <a:p>
          <a:endParaRPr lang="es-CR"/>
        </a:p>
      </dgm:t>
    </dgm:pt>
    <dgm:pt modelId="{99F7ED9E-77A2-49E1-8B19-896AB9CB3E73}" type="sibTrans" cxnId="{46D76343-61EC-4F09-9415-5C6AD39C1FC9}">
      <dgm:prSet/>
      <dgm:spPr/>
      <dgm:t>
        <a:bodyPr/>
        <a:lstStyle/>
        <a:p>
          <a:endParaRPr lang="es-CR"/>
        </a:p>
      </dgm:t>
    </dgm:pt>
    <dgm:pt modelId="{4A6FC2CC-A80D-42D9-A369-FF36E039230B}">
      <dgm:prSet/>
      <dgm:spPr/>
      <dgm:t>
        <a:bodyPr/>
        <a:lstStyle/>
        <a:p>
          <a:pPr rtl="0"/>
          <a:r>
            <a:rPr lang="es-CR" dirty="0"/>
            <a:t>Plazo: 480 meses</a:t>
          </a:r>
        </a:p>
      </dgm:t>
    </dgm:pt>
    <dgm:pt modelId="{E7CB3931-6CF4-4DA8-9298-B943118A5006}" type="parTrans" cxnId="{E33521F8-544B-4E3F-941D-9FA7945B85C3}">
      <dgm:prSet/>
      <dgm:spPr/>
      <dgm:t>
        <a:bodyPr/>
        <a:lstStyle/>
        <a:p>
          <a:endParaRPr lang="es-CR"/>
        </a:p>
      </dgm:t>
    </dgm:pt>
    <dgm:pt modelId="{47C24DF3-541B-47A5-B64A-8AB6215B9ED5}" type="sibTrans" cxnId="{E33521F8-544B-4E3F-941D-9FA7945B85C3}">
      <dgm:prSet/>
      <dgm:spPr/>
      <dgm:t>
        <a:bodyPr/>
        <a:lstStyle/>
        <a:p>
          <a:endParaRPr lang="es-CR"/>
        </a:p>
      </dgm:t>
    </dgm:pt>
    <dgm:pt modelId="{B3A615A0-D18B-460E-B045-8A7F5D4A1346}">
      <dgm:prSet/>
      <dgm:spPr/>
      <dgm:t>
        <a:bodyPr/>
        <a:lstStyle/>
        <a:p>
          <a:pPr rtl="0"/>
          <a:r>
            <a:rPr lang="es-CR" dirty="0"/>
            <a:t>Tasa de interés: 7,8%</a:t>
          </a:r>
        </a:p>
      </dgm:t>
    </dgm:pt>
    <dgm:pt modelId="{6A57D3CD-3CBC-40DF-A9E5-F4BA9983D10B}" type="parTrans" cxnId="{554EC480-382A-49BF-B86C-2BFF8D6DCE15}">
      <dgm:prSet/>
      <dgm:spPr/>
      <dgm:t>
        <a:bodyPr/>
        <a:lstStyle/>
        <a:p>
          <a:endParaRPr lang="es-CR"/>
        </a:p>
      </dgm:t>
    </dgm:pt>
    <dgm:pt modelId="{0A72BDEA-8CE1-45E0-82C7-0EC46B6ED708}" type="sibTrans" cxnId="{554EC480-382A-49BF-B86C-2BFF8D6DCE15}">
      <dgm:prSet/>
      <dgm:spPr/>
      <dgm:t>
        <a:bodyPr/>
        <a:lstStyle/>
        <a:p>
          <a:endParaRPr lang="es-CR"/>
        </a:p>
      </dgm:t>
    </dgm:pt>
    <dgm:pt modelId="{7843F008-A8B2-432D-A9B2-56A6CCB96AC5}">
      <dgm:prSet/>
      <dgm:spPr/>
      <dgm:t>
        <a:bodyPr/>
        <a:lstStyle/>
        <a:p>
          <a:pPr rtl="0"/>
          <a:r>
            <a:rPr lang="es-CR" dirty="0"/>
            <a:t>Cuota Mensual: </a:t>
          </a:r>
          <a:r>
            <a:rPr lang="es-CR" b="1" dirty="0"/>
            <a:t>¢340.174</a:t>
          </a:r>
          <a:endParaRPr lang="es-CR" dirty="0"/>
        </a:p>
      </dgm:t>
    </dgm:pt>
    <dgm:pt modelId="{008EDCE6-1766-4012-8537-0D4A6E6DBA61}" type="parTrans" cxnId="{2082B016-0584-4B34-9DF4-F9D41B3CA628}">
      <dgm:prSet/>
      <dgm:spPr/>
      <dgm:t>
        <a:bodyPr/>
        <a:lstStyle/>
        <a:p>
          <a:endParaRPr lang="es-CR"/>
        </a:p>
      </dgm:t>
    </dgm:pt>
    <dgm:pt modelId="{FC9C84A6-ACAD-4E04-B661-5C33354F18E4}" type="sibTrans" cxnId="{2082B016-0584-4B34-9DF4-F9D41B3CA628}">
      <dgm:prSet/>
      <dgm:spPr/>
      <dgm:t>
        <a:bodyPr/>
        <a:lstStyle/>
        <a:p>
          <a:endParaRPr lang="es-CR"/>
        </a:p>
      </dgm:t>
    </dgm:pt>
    <dgm:pt modelId="{789F3CF7-4054-4D37-95CC-F2919345F19D}">
      <dgm:prSet custT="1"/>
      <dgm:spPr/>
      <dgm:t>
        <a:bodyPr/>
        <a:lstStyle/>
        <a:p>
          <a:pPr algn="ctr" rtl="0"/>
          <a:r>
            <a:rPr lang="es-CR" sz="2000" dirty="0"/>
            <a:t>Aumento 3 puntos en tasa de interés </a:t>
          </a:r>
        </a:p>
      </dgm:t>
    </dgm:pt>
    <dgm:pt modelId="{8CF2D9EE-46AA-4991-BF53-74A8A989102A}" type="parTrans" cxnId="{20E1F6FD-65C8-4D81-A114-3ED2F83E04A8}">
      <dgm:prSet/>
      <dgm:spPr/>
      <dgm:t>
        <a:bodyPr/>
        <a:lstStyle/>
        <a:p>
          <a:endParaRPr lang="es-CR"/>
        </a:p>
      </dgm:t>
    </dgm:pt>
    <dgm:pt modelId="{FF438E08-25EF-453D-B7DD-6059C3DE0B49}" type="sibTrans" cxnId="{20E1F6FD-65C8-4D81-A114-3ED2F83E04A8}">
      <dgm:prSet/>
      <dgm:spPr/>
      <dgm:t>
        <a:bodyPr/>
        <a:lstStyle/>
        <a:p>
          <a:endParaRPr lang="es-CR"/>
        </a:p>
      </dgm:t>
    </dgm:pt>
    <dgm:pt modelId="{BFAE10D7-B3F5-4AF2-B6C4-0D63BB218AE6}">
      <dgm:prSet/>
      <dgm:spPr/>
      <dgm:t>
        <a:bodyPr/>
        <a:lstStyle/>
        <a:p>
          <a:pPr rtl="0"/>
          <a:r>
            <a:rPr lang="es-CR" dirty="0"/>
            <a:t>Monto crédito: ¢50.000.000 </a:t>
          </a:r>
        </a:p>
      </dgm:t>
    </dgm:pt>
    <dgm:pt modelId="{33AA855E-337F-4502-B579-6E362EE66A03}" type="parTrans" cxnId="{315F0158-B8F2-4406-8BAF-7D93F882B5D8}">
      <dgm:prSet/>
      <dgm:spPr/>
      <dgm:t>
        <a:bodyPr/>
        <a:lstStyle/>
        <a:p>
          <a:endParaRPr lang="es-CR"/>
        </a:p>
      </dgm:t>
    </dgm:pt>
    <dgm:pt modelId="{EA9AF412-569F-4595-818E-083B13C7F4FA}" type="sibTrans" cxnId="{315F0158-B8F2-4406-8BAF-7D93F882B5D8}">
      <dgm:prSet/>
      <dgm:spPr/>
      <dgm:t>
        <a:bodyPr/>
        <a:lstStyle/>
        <a:p>
          <a:endParaRPr lang="es-CR"/>
        </a:p>
      </dgm:t>
    </dgm:pt>
    <dgm:pt modelId="{09B6786F-287B-425B-9503-57006B6339A9}">
      <dgm:prSet/>
      <dgm:spPr/>
      <dgm:t>
        <a:bodyPr/>
        <a:lstStyle/>
        <a:p>
          <a:pPr rtl="0"/>
          <a:r>
            <a:rPr lang="es-CR" dirty="0"/>
            <a:t>Plazo: 480 meses</a:t>
          </a:r>
        </a:p>
      </dgm:t>
    </dgm:pt>
    <dgm:pt modelId="{5F0A1720-A097-4369-8846-62A541B2840F}" type="parTrans" cxnId="{51DBA0F6-AF7E-4E1A-9D8A-A30D1EA9E9D6}">
      <dgm:prSet/>
      <dgm:spPr/>
      <dgm:t>
        <a:bodyPr/>
        <a:lstStyle/>
        <a:p>
          <a:endParaRPr lang="es-CR"/>
        </a:p>
      </dgm:t>
    </dgm:pt>
    <dgm:pt modelId="{57757E85-A008-4A0C-87AA-B5A0AE031B5E}" type="sibTrans" cxnId="{51DBA0F6-AF7E-4E1A-9D8A-A30D1EA9E9D6}">
      <dgm:prSet/>
      <dgm:spPr/>
      <dgm:t>
        <a:bodyPr/>
        <a:lstStyle/>
        <a:p>
          <a:endParaRPr lang="es-CR"/>
        </a:p>
      </dgm:t>
    </dgm:pt>
    <dgm:pt modelId="{240589FA-039C-47A1-BCA9-095B4992232E}">
      <dgm:prSet/>
      <dgm:spPr/>
      <dgm:t>
        <a:bodyPr/>
        <a:lstStyle/>
        <a:p>
          <a:pPr rtl="0"/>
          <a:r>
            <a:rPr lang="es-CR" dirty="0"/>
            <a:t>Tasa de interés: 10,8%</a:t>
          </a:r>
        </a:p>
      </dgm:t>
    </dgm:pt>
    <dgm:pt modelId="{29720D55-2284-4C96-9DCC-8FFE28C3D0C4}" type="parTrans" cxnId="{38F6D43E-FAFF-47C2-B4B9-297F4E922F29}">
      <dgm:prSet/>
      <dgm:spPr/>
      <dgm:t>
        <a:bodyPr/>
        <a:lstStyle/>
        <a:p>
          <a:endParaRPr lang="es-CR"/>
        </a:p>
      </dgm:t>
    </dgm:pt>
    <dgm:pt modelId="{A35B5046-C31D-4D39-B927-8030EFD18B0E}" type="sibTrans" cxnId="{38F6D43E-FAFF-47C2-B4B9-297F4E922F29}">
      <dgm:prSet/>
      <dgm:spPr/>
      <dgm:t>
        <a:bodyPr/>
        <a:lstStyle/>
        <a:p>
          <a:endParaRPr lang="es-CR"/>
        </a:p>
      </dgm:t>
    </dgm:pt>
    <dgm:pt modelId="{01331FB0-17F7-4773-AA77-6D8757D87ED3}">
      <dgm:prSet/>
      <dgm:spPr/>
      <dgm:t>
        <a:bodyPr/>
        <a:lstStyle/>
        <a:p>
          <a:pPr rtl="0"/>
          <a:r>
            <a:rPr lang="es-CR" dirty="0"/>
            <a:t>Cuota Mensual: </a:t>
          </a:r>
          <a:r>
            <a:rPr lang="es-CR" b="1" dirty="0"/>
            <a:t>¢465.045</a:t>
          </a:r>
          <a:endParaRPr lang="es-CR" dirty="0"/>
        </a:p>
      </dgm:t>
    </dgm:pt>
    <dgm:pt modelId="{39BAC6C0-9ACA-450F-BBE2-0E1E611DEDDC}" type="parTrans" cxnId="{1740CBE1-A2E7-4389-9193-51B5D4CD2493}">
      <dgm:prSet/>
      <dgm:spPr/>
      <dgm:t>
        <a:bodyPr/>
        <a:lstStyle/>
        <a:p>
          <a:endParaRPr lang="es-CR"/>
        </a:p>
      </dgm:t>
    </dgm:pt>
    <dgm:pt modelId="{BB724791-9518-4DD4-9BC8-6AF62F52F952}" type="sibTrans" cxnId="{1740CBE1-A2E7-4389-9193-51B5D4CD2493}">
      <dgm:prSet/>
      <dgm:spPr/>
      <dgm:t>
        <a:bodyPr/>
        <a:lstStyle/>
        <a:p>
          <a:endParaRPr lang="es-CR"/>
        </a:p>
      </dgm:t>
    </dgm:pt>
    <dgm:pt modelId="{BDFC6DFF-3052-40C5-863C-2331988464F8}" type="pres">
      <dgm:prSet presAssocID="{3C9734A7-100B-4678-84ED-602F5223F1DF}" presName="layout" presStyleCnt="0">
        <dgm:presLayoutVars>
          <dgm:chMax/>
          <dgm:chPref/>
          <dgm:dir/>
          <dgm:resizeHandles/>
        </dgm:presLayoutVars>
      </dgm:prSet>
      <dgm:spPr/>
      <dgm:t>
        <a:bodyPr/>
        <a:lstStyle/>
        <a:p>
          <a:endParaRPr lang="es-ES"/>
        </a:p>
      </dgm:t>
    </dgm:pt>
    <dgm:pt modelId="{81DCB3B0-B0D9-41ED-94C2-3D08EC5E87F9}" type="pres">
      <dgm:prSet presAssocID="{6AECBC63-F819-46F9-99EF-79C41B92FEC4}" presName="root" presStyleCnt="0">
        <dgm:presLayoutVars>
          <dgm:chMax/>
          <dgm:chPref/>
        </dgm:presLayoutVars>
      </dgm:prSet>
      <dgm:spPr/>
    </dgm:pt>
    <dgm:pt modelId="{47676B34-B4EF-48EA-9D3B-6499CB8BFCE7}" type="pres">
      <dgm:prSet presAssocID="{6AECBC63-F819-46F9-99EF-79C41B92FEC4}" presName="rootComposite" presStyleCnt="0">
        <dgm:presLayoutVars/>
      </dgm:prSet>
      <dgm:spPr/>
    </dgm:pt>
    <dgm:pt modelId="{63AFAD27-DC66-42A1-9D8E-85AE6A4552B1}" type="pres">
      <dgm:prSet presAssocID="{6AECBC63-F819-46F9-99EF-79C41B92FEC4}" presName="ParentAccent" presStyleLbl="alignNode1" presStyleIdx="0" presStyleCnt="2"/>
      <dgm:spPr/>
    </dgm:pt>
    <dgm:pt modelId="{7E72505D-4960-4B96-B305-6418BF67118D}" type="pres">
      <dgm:prSet presAssocID="{6AECBC63-F819-46F9-99EF-79C41B92FEC4}" presName="ParentSmallAccent" presStyleLbl="fgAcc1" presStyleIdx="0" presStyleCnt="2"/>
      <dgm:spPr/>
    </dgm:pt>
    <dgm:pt modelId="{BFF6D6B4-1ECD-437C-892C-E387E650403F}" type="pres">
      <dgm:prSet presAssocID="{6AECBC63-F819-46F9-99EF-79C41B92FEC4}" presName="Parent" presStyleLbl="revTx" presStyleIdx="0" presStyleCnt="10">
        <dgm:presLayoutVars>
          <dgm:chMax/>
          <dgm:chPref val="4"/>
          <dgm:bulletEnabled val="1"/>
        </dgm:presLayoutVars>
      </dgm:prSet>
      <dgm:spPr/>
      <dgm:t>
        <a:bodyPr/>
        <a:lstStyle/>
        <a:p>
          <a:endParaRPr lang="es-ES"/>
        </a:p>
      </dgm:t>
    </dgm:pt>
    <dgm:pt modelId="{1AE0FD59-F60B-4455-813D-1CC36DC73A0A}" type="pres">
      <dgm:prSet presAssocID="{6AECBC63-F819-46F9-99EF-79C41B92FEC4}" presName="childShape" presStyleCnt="0">
        <dgm:presLayoutVars>
          <dgm:chMax val="0"/>
          <dgm:chPref val="0"/>
        </dgm:presLayoutVars>
      </dgm:prSet>
      <dgm:spPr/>
    </dgm:pt>
    <dgm:pt modelId="{63600AAB-36C9-45DE-AB4C-19EFB5FB1B63}" type="pres">
      <dgm:prSet presAssocID="{F5F0F748-A3AA-470B-B437-B02ACFA9139F}" presName="childComposite" presStyleCnt="0">
        <dgm:presLayoutVars>
          <dgm:chMax val="0"/>
          <dgm:chPref val="0"/>
        </dgm:presLayoutVars>
      </dgm:prSet>
      <dgm:spPr/>
    </dgm:pt>
    <dgm:pt modelId="{66D991C4-05F8-4437-9DA8-F2E03A8F3186}" type="pres">
      <dgm:prSet presAssocID="{F5F0F748-A3AA-470B-B437-B02ACFA9139F}" presName="ChildAccent" presStyleLbl="solidFgAcc1" presStyleIdx="0" presStyleCnt="8"/>
      <dgm:spPr/>
    </dgm:pt>
    <dgm:pt modelId="{7393CBBF-014F-4536-BB80-AE2E9578CAC7}" type="pres">
      <dgm:prSet presAssocID="{F5F0F748-A3AA-470B-B437-B02ACFA9139F}" presName="Child" presStyleLbl="revTx" presStyleIdx="1" presStyleCnt="10">
        <dgm:presLayoutVars>
          <dgm:chMax val="0"/>
          <dgm:chPref val="0"/>
          <dgm:bulletEnabled val="1"/>
        </dgm:presLayoutVars>
      </dgm:prSet>
      <dgm:spPr/>
      <dgm:t>
        <a:bodyPr/>
        <a:lstStyle/>
        <a:p>
          <a:endParaRPr lang="es-ES"/>
        </a:p>
      </dgm:t>
    </dgm:pt>
    <dgm:pt modelId="{126ADA1F-A6EB-4CD9-959D-6D16D0CAC8D5}" type="pres">
      <dgm:prSet presAssocID="{4A6FC2CC-A80D-42D9-A369-FF36E039230B}" presName="childComposite" presStyleCnt="0">
        <dgm:presLayoutVars>
          <dgm:chMax val="0"/>
          <dgm:chPref val="0"/>
        </dgm:presLayoutVars>
      </dgm:prSet>
      <dgm:spPr/>
    </dgm:pt>
    <dgm:pt modelId="{0EE8B5FC-BF44-45B0-8F0A-D39E590E7A49}" type="pres">
      <dgm:prSet presAssocID="{4A6FC2CC-A80D-42D9-A369-FF36E039230B}" presName="ChildAccent" presStyleLbl="solidFgAcc1" presStyleIdx="1" presStyleCnt="8"/>
      <dgm:spPr/>
    </dgm:pt>
    <dgm:pt modelId="{BA8B4465-8863-4F23-9715-9ED568377ED9}" type="pres">
      <dgm:prSet presAssocID="{4A6FC2CC-A80D-42D9-A369-FF36E039230B}" presName="Child" presStyleLbl="revTx" presStyleIdx="2" presStyleCnt="10">
        <dgm:presLayoutVars>
          <dgm:chMax val="0"/>
          <dgm:chPref val="0"/>
          <dgm:bulletEnabled val="1"/>
        </dgm:presLayoutVars>
      </dgm:prSet>
      <dgm:spPr/>
      <dgm:t>
        <a:bodyPr/>
        <a:lstStyle/>
        <a:p>
          <a:endParaRPr lang="es-ES"/>
        </a:p>
      </dgm:t>
    </dgm:pt>
    <dgm:pt modelId="{D469E768-2326-4A59-A901-501BEA97103A}" type="pres">
      <dgm:prSet presAssocID="{B3A615A0-D18B-460E-B045-8A7F5D4A1346}" presName="childComposite" presStyleCnt="0">
        <dgm:presLayoutVars>
          <dgm:chMax val="0"/>
          <dgm:chPref val="0"/>
        </dgm:presLayoutVars>
      </dgm:prSet>
      <dgm:spPr/>
    </dgm:pt>
    <dgm:pt modelId="{2657A1D5-535F-4DA3-B860-221BC545C867}" type="pres">
      <dgm:prSet presAssocID="{B3A615A0-D18B-460E-B045-8A7F5D4A1346}" presName="ChildAccent" presStyleLbl="solidFgAcc1" presStyleIdx="2" presStyleCnt="8"/>
      <dgm:spPr/>
    </dgm:pt>
    <dgm:pt modelId="{B972D6D5-8893-4FDB-A81A-0F83CDC42A20}" type="pres">
      <dgm:prSet presAssocID="{B3A615A0-D18B-460E-B045-8A7F5D4A1346}" presName="Child" presStyleLbl="revTx" presStyleIdx="3" presStyleCnt="10">
        <dgm:presLayoutVars>
          <dgm:chMax val="0"/>
          <dgm:chPref val="0"/>
          <dgm:bulletEnabled val="1"/>
        </dgm:presLayoutVars>
      </dgm:prSet>
      <dgm:spPr/>
      <dgm:t>
        <a:bodyPr/>
        <a:lstStyle/>
        <a:p>
          <a:endParaRPr lang="es-ES"/>
        </a:p>
      </dgm:t>
    </dgm:pt>
    <dgm:pt modelId="{ABDECC90-A0BA-4FA2-BB22-DF645C15987F}" type="pres">
      <dgm:prSet presAssocID="{7843F008-A8B2-432D-A9B2-56A6CCB96AC5}" presName="childComposite" presStyleCnt="0">
        <dgm:presLayoutVars>
          <dgm:chMax val="0"/>
          <dgm:chPref val="0"/>
        </dgm:presLayoutVars>
      </dgm:prSet>
      <dgm:spPr/>
    </dgm:pt>
    <dgm:pt modelId="{A37766FE-4DD8-4485-86C1-82CEA4BAF886}" type="pres">
      <dgm:prSet presAssocID="{7843F008-A8B2-432D-A9B2-56A6CCB96AC5}" presName="ChildAccent" presStyleLbl="solidFgAcc1" presStyleIdx="3" presStyleCnt="8"/>
      <dgm:spPr/>
    </dgm:pt>
    <dgm:pt modelId="{72BF4A3C-37F7-45CD-BF3C-CD220BFD532D}" type="pres">
      <dgm:prSet presAssocID="{7843F008-A8B2-432D-A9B2-56A6CCB96AC5}" presName="Child" presStyleLbl="revTx" presStyleIdx="4" presStyleCnt="10">
        <dgm:presLayoutVars>
          <dgm:chMax val="0"/>
          <dgm:chPref val="0"/>
          <dgm:bulletEnabled val="1"/>
        </dgm:presLayoutVars>
      </dgm:prSet>
      <dgm:spPr/>
      <dgm:t>
        <a:bodyPr/>
        <a:lstStyle/>
        <a:p>
          <a:endParaRPr lang="es-ES"/>
        </a:p>
      </dgm:t>
    </dgm:pt>
    <dgm:pt modelId="{FFBD9B7D-99F1-4B13-AF2C-2EEC90A88467}" type="pres">
      <dgm:prSet presAssocID="{789F3CF7-4054-4D37-95CC-F2919345F19D}" presName="root" presStyleCnt="0">
        <dgm:presLayoutVars>
          <dgm:chMax/>
          <dgm:chPref/>
        </dgm:presLayoutVars>
      </dgm:prSet>
      <dgm:spPr/>
    </dgm:pt>
    <dgm:pt modelId="{FF552EC7-CA9A-4F50-BD3E-C352CB18E5C4}" type="pres">
      <dgm:prSet presAssocID="{789F3CF7-4054-4D37-95CC-F2919345F19D}" presName="rootComposite" presStyleCnt="0">
        <dgm:presLayoutVars/>
      </dgm:prSet>
      <dgm:spPr/>
    </dgm:pt>
    <dgm:pt modelId="{4FE7D4BB-85B5-4795-AC7C-F0114EFF60E3}" type="pres">
      <dgm:prSet presAssocID="{789F3CF7-4054-4D37-95CC-F2919345F19D}" presName="ParentAccent" presStyleLbl="alignNode1" presStyleIdx="1" presStyleCnt="2"/>
      <dgm:spPr/>
    </dgm:pt>
    <dgm:pt modelId="{88F28F9F-3DE7-4061-A3F2-57749DF6701E}" type="pres">
      <dgm:prSet presAssocID="{789F3CF7-4054-4D37-95CC-F2919345F19D}" presName="ParentSmallAccent" presStyleLbl="fgAcc1" presStyleIdx="1" presStyleCnt="2"/>
      <dgm:spPr/>
    </dgm:pt>
    <dgm:pt modelId="{5AAE09BC-5494-425C-83CB-1EBB4BB3E44C}" type="pres">
      <dgm:prSet presAssocID="{789F3CF7-4054-4D37-95CC-F2919345F19D}" presName="Parent" presStyleLbl="revTx" presStyleIdx="5" presStyleCnt="10" custScaleX="115113">
        <dgm:presLayoutVars>
          <dgm:chMax/>
          <dgm:chPref val="4"/>
          <dgm:bulletEnabled val="1"/>
        </dgm:presLayoutVars>
      </dgm:prSet>
      <dgm:spPr/>
      <dgm:t>
        <a:bodyPr/>
        <a:lstStyle/>
        <a:p>
          <a:endParaRPr lang="es-ES"/>
        </a:p>
      </dgm:t>
    </dgm:pt>
    <dgm:pt modelId="{D08CEEFE-39C1-46D6-8A07-83B0888CC58D}" type="pres">
      <dgm:prSet presAssocID="{789F3CF7-4054-4D37-95CC-F2919345F19D}" presName="childShape" presStyleCnt="0">
        <dgm:presLayoutVars>
          <dgm:chMax val="0"/>
          <dgm:chPref val="0"/>
        </dgm:presLayoutVars>
      </dgm:prSet>
      <dgm:spPr/>
    </dgm:pt>
    <dgm:pt modelId="{00850468-9E76-45ED-8616-9383F7A389CE}" type="pres">
      <dgm:prSet presAssocID="{BFAE10D7-B3F5-4AF2-B6C4-0D63BB218AE6}" presName="childComposite" presStyleCnt="0">
        <dgm:presLayoutVars>
          <dgm:chMax val="0"/>
          <dgm:chPref val="0"/>
        </dgm:presLayoutVars>
      </dgm:prSet>
      <dgm:spPr/>
    </dgm:pt>
    <dgm:pt modelId="{5879091B-F72A-41BF-B130-0A962A8D9340}" type="pres">
      <dgm:prSet presAssocID="{BFAE10D7-B3F5-4AF2-B6C4-0D63BB218AE6}" presName="ChildAccent" presStyleLbl="solidFgAcc1" presStyleIdx="4" presStyleCnt="8"/>
      <dgm:spPr/>
    </dgm:pt>
    <dgm:pt modelId="{BAC5CC87-39B6-4249-BD54-0B7D018E0BE2}" type="pres">
      <dgm:prSet presAssocID="{BFAE10D7-B3F5-4AF2-B6C4-0D63BB218AE6}" presName="Child" presStyleLbl="revTx" presStyleIdx="6" presStyleCnt="10">
        <dgm:presLayoutVars>
          <dgm:chMax val="0"/>
          <dgm:chPref val="0"/>
          <dgm:bulletEnabled val="1"/>
        </dgm:presLayoutVars>
      </dgm:prSet>
      <dgm:spPr/>
      <dgm:t>
        <a:bodyPr/>
        <a:lstStyle/>
        <a:p>
          <a:endParaRPr lang="es-ES"/>
        </a:p>
      </dgm:t>
    </dgm:pt>
    <dgm:pt modelId="{F3CFE09A-D156-46D9-90A9-E0FBCAE0F5AF}" type="pres">
      <dgm:prSet presAssocID="{09B6786F-287B-425B-9503-57006B6339A9}" presName="childComposite" presStyleCnt="0">
        <dgm:presLayoutVars>
          <dgm:chMax val="0"/>
          <dgm:chPref val="0"/>
        </dgm:presLayoutVars>
      </dgm:prSet>
      <dgm:spPr/>
    </dgm:pt>
    <dgm:pt modelId="{76663AA6-9F32-4EB9-B2AD-5E0B8152E4CF}" type="pres">
      <dgm:prSet presAssocID="{09B6786F-287B-425B-9503-57006B6339A9}" presName="ChildAccent" presStyleLbl="solidFgAcc1" presStyleIdx="5" presStyleCnt="8"/>
      <dgm:spPr/>
    </dgm:pt>
    <dgm:pt modelId="{FCADE79A-D7DA-4205-BFF5-7CF6EE54487D}" type="pres">
      <dgm:prSet presAssocID="{09B6786F-287B-425B-9503-57006B6339A9}" presName="Child" presStyleLbl="revTx" presStyleIdx="7" presStyleCnt="10">
        <dgm:presLayoutVars>
          <dgm:chMax val="0"/>
          <dgm:chPref val="0"/>
          <dgm:bulletEnabled val="1"/>
        </dgm:presLayoutVars>
      </dgm:prSet>
      <dgm:spPr/>
      <dgm:t>
        <a:bodyPr/>
        <a:lstStyle/>
        <a:p>
          <a:endParaRPr lang="es-ES"/>
        </a:p>
      </dgm:t>
    </dgm:pt>
    <dgm:pt modelId="{E6E56907-ED6A-4120-A2A9-79D6E0BB7745}" type="pres">
      <dgm:prSet presAssocID="{240589FA-039C-47A1-BCA9-095B4992232E}" presName="childComposite" presStyleCnt="0">
        <dgm:presLayoutVars>
          <dgm:chMax val="0"/>
          <dgm:chPref val="0"/>
        </dgm:presLayoutVars>
      </dgm:prSet>
      <dgm:spPr/>
    </dgm:pt>
    <dgm:pt modelId="{B026C76A-2402-463B-9CCB-41AA96AE4231}" type="pres">
      <dgm:prSet presAssocID="{240589FA-039C-47A1-BCA9-095B4992232E}" presName="ChildAccent" presStyleLbl="solidFgAcc1" presStyleIdx="6" presStyleCnt="8"/>
      <dgm:spPr/>
    </dgm:pt>
    <dgm:pt modelId="{2E4D33A0-68A3-4227-AB23-AF4621D016BF}" type="pres">
      <dgm:prSet presAssocID="{240589FA-039C-47A1-BCA9-095B4992232E}" presName="Child" presStyleLbl="revTx" presStyleIdx="8" presStyleCnt="10">
        <dgm:presLayoutVars>
          <dgm:chMax val="0"/>
          <dgm:chPref val="0"/>
          <dgm:bulletEnabled val="1"/>
        </dgm:presLayoutVars>
      </dgm:prSet>
      <dgm:spPr/>
      <dgm:t>
        <a:bodyPr/>
        <a:lstStyle/>
        <a:p>
          <a:endParaRPr lang="es-ES"/>
        </a:p>
      </dgm:t>
    </dgm:pt>
    <dgm:pt modelId="{3E9637CF-4636-4958-BC9F-410EC3F347FC}" type="pres">
      <dgm:prSet presAssocID="{01331FB0-17F7-4773-AA77-6D8757D87ED3}" presName="childComposite" presStyleCnt="0">
        <dgm:presLayoutVars>
          <dgm:chMax val="0"/>
          <dgm:chPref val="0"/>
        </dgm:presLayoutVars>
      </dgm:prSet>
      <dgm:spPr/>
    </dgm:pt>
    <dgm:pt modelId="{CC640E8B-8D60-4E4C-A064-AECBA66E8414}" type="pres">
      <dgm:prSet presAssocID="{01331FB0-17F7-4773-AA77-6D8757D87ED3}" presName="ChildAccent" presStyleLbl="solidFgAcc1" presStyleIdx="7" presStyleCnt="8"/>
      <dgm:spPr/>
    </dgm:pt>
    <dgm:pt modelId="{129237CD-8E81-4CF7-A340-45608D564D5B}" type="pres">
      <dgm:prSet presAssocID="{01331FB0-17F7-4773-AA77-6D8757D87ED3}" presName="Child" presStyleLbl="revTx" presStyleIdx="9" presStyleCnt="10">
        <dgm:presLayoutVars>
          <dgm:chMax val="0"/>
          <dgm:chPref val="0"/>
          <dgm:bulletEnabled val="1"/>
        </dgm:presLayoutVars>
      </dgm:prSet>
      <dgm:spPr/>
      <dgm:t>
        <a:bodyPr/>
        <a:lstStyle/>
        <a:p>
          <a:endParaRPr lang="es-ES"/>
        </a:p>
      </dgm:t>
    </dgm:pt>
  </dgm:ptLst>
  <dgm:cxnLst>
    <dgm:cxn modelId="{B6C3C537-E91F-44D4-9345-6706F51A709D}" type="presOf" srcId="{B3A615A0-D18B-460E-B045-8A7F5D4A1346}" destId="{B972D6D5-8893-4FDB-A81A-0F83CDC42A20}" srcOrd="0" destOrd="0" presId="urn:microsoft.com/office/officeart/2008/layout/SquareAccentList"/>
    <dgm:cxn modelId="{ACEED7A0-5B1F-4A5E-96E5-261111DB260E}" srcId="{3C9734A7-100B-4678-84ED-602F5223F1DF}" destId="{6AECBC63-F819-46F9-99EF-79C41B92FEC4}" srcOrd="0" destOrd="0" parTransId="{63B7424A-87A5-4D22-A3DF-940899539D13}" sibTransId="{FC38D8B2-57C9-498D-A667-023ED8074A47}"/>
    <dgm:cxn modelId="{F05763F3-6BD3-43D1-A9CA-9CA51AC44E02}" type="presOf" srcId="{BFAE10D7-B3F5-4AF2-B6C4-0D63BB218AE6}" destId="{BAC5CC87-39B6-4249-BD54-0B7D018E0BE2}" srcOrd="0" destOrd="0" presId="urn:microsoft.com/office/officeart/2008/layout/SquareAccentList"/>
    <dgm:cxn modelId="{BB9B03D5-FD49-4188-B671-097D4231F362}" type="presOf" srcId="{F5F0F748-A3AA-470B-B437-B02ACFA9139F}" destId="{7393CBBF-014F-4536-BB80-AE2E9578CAC7}" srcOrd="0" destOrd="0" presId="urn:microsoft.com/office/officeart/2008/layout/SquareAccentList"/>
    <dgm:cxn modelId="{E33521F8-544B-4E3F-941D-9FA7945B85C3}" srcId="{6AECBC63-F819-46F9-99EF-79C41B92FEC4}" destId="{4A6FC2CC-A80D-42D9-A369-FF36E039230B}" srcOrd="1" destOrd="0" parTransId="{E7CB3931-6CF4-4DA8-9298-B943118A5006}" sibTransId="{47C24DF3-541B-47A5-B64A-8AB6215B9ED5}"/>
    <dgm:cxn modelId="{46D76343-61EC-4F09-9415-5C6AD39C1FC9}" srcId="{6AECBC63-F819-46F9-99EF-79C41B92FEC4}" destId="{F5F0F748-A3AA-470B-B437-B02ACFA9139F}" srcOrd="0" destOrd="0" parTransId="{69CD5FBA-4388-42EA-9BD7-B8A1EA5B6068}" sibTransId="{99F7ED9E-77A2-49E1-8B19-896AB9CB3E73}"/>
    <dgm:cxn modelId="{80572526-B8EE-4956-8B39-A52CFC9E3094}" type="presOf" srcId="{3C9734A7-100B-4678-84ED-602F5223F1DF}" destId="{BDFC6DFF-3052-40C5-863C-2331988464F8}" srcOrd="0" destOrd="0" presId="urn:microsoft.com/office/officeart/2008/layout/SquareAccentList"/>
    <dgm:cxn modelId="{20E1F6FD-65C8-4D81-A114-3ED2F83E04A8}" srcId="{3C9734A7-100B-4678-84ED-602F5223F1DF}" destId="{789F3CF7-4054-4D37-95CC-F2919345F19D}" srcOrd="1" destOrd="0" parTransId="{8CF2D9EE-46AA-4991-BF53-74A8A989102A}" sibTransId="{FF438E08-25EF-453D-B7DD-6059C3DE0B49}"/>
    <dgm:cxn modelId="{A692A409-A767-4589-9344-8FC0420137C2}" type="presOf" srcId="{789F3CF7-4054-4D37-95CC-F2919345F19D}" destId="{5AAE09BC-5494-425C-83CB-1EBB4BB3E44C}" srcOrd="0" destOrd="0" presId="urn:microsoft.com/office/officeart/2008/layout/SquareAccentList"/>
    <dgm:cxn modelId="{554EC480-382A-49BF-B86C-2BFF8D6DCE15}" srcId="{6AECBC63-F819-46F9-99EF-79C41B92FEC4}" destId="{B3A615A0-D18B-460E-B045-8A7F5D4A1346}" srcOrd="2" destOrd="0" parTransId="{6A57D3CD-3CBC-40DF-A9E5-F4BA9983D10B}" sibTransId="{0A72BDEA-8CE1-45E0-82C7-0EC46B6ED708}"/>
    <dgm:cxn modelId="{063692BB-F530-4033-B92F-FE411A917AC4}" type="presOf" srcId="{4A6FC2CC-A80D-42D9-A369-FF36E039230B}" destId="{BA8B4465-8863-4F23-9715-9ED568377ED9}" srcOrd="0" destOrd="0" presId="urn:microsoft.com/office/officeart/2008/layout/SquareAccentList"/>
    <dgm:cxn modelId="{38F6D43E-FAFF-47C2-B4B9-297F4E922F29}" srcId="{789F3CF7-4054-4D37-95CC-F2919345F19D}" destId="{240589FA-039C-47A1-BCA9-095B4992232E}" srcOrd="2" destOrd="0" parTransId="{29720D55-2284-4C96-9DCC-8FFE28C3D0C4}" sibTransId="{A35B5046-C31D-4D39-B927-8030EFD18B0E}"/>
    <dgm:cxn modelId="{8D453D1E-3E9C-4C1F-A6B9-021F609C37FE}" type="presOf" srcId="{01331FB0-17F7-4773-AA77-6D8757D87ED3}" destId="{129237CD-8E81-4CF7-A340-45608D564D5B}" srcOrd="0" destOrd="0" presId="urn:microsoft.com/office/officeart/2008/layout/SquareAccentList"/>
    <dgm:cxn modelId="{2082B016-0584-4B34-9DF4-F9D41B3CA628}" srcId="{6AECBC63-F819-46F9-99EF-79C41B92FEC4}" destId="{7843F008-A8B2-432D-A9B2-56A6CCB96AC5}" srcOrd="3" destOrd="0" parTransId="{008EDCE6-1766-4012-8537-0D4A6E6DBA61}" sibTransId="{FC9C84A6-ACAD-4E04-B661-5C33354F18E4}"/>
    <dgm:cxn modelId="{C64BDCAC-E8FA-43C6-BB1A-36446CED3949}" type="presOf" srcId="{09B6786F-287B-425B-9503-57006B6339A9}" destId="{FCADE79A-D7DA-4205-BFF5-7CF6EE54487D}" srcOrd="0" destOrd="0" presId="urn:microsoft.com/office/officeart/2008/layout/SquareAccentList"/>
    <dgm:cxn modelId="{1740CBE1-A2E7-4389-9193-51B5D4CD2493}" srcId="{789F3CF7-4054-4D37-95CC-F2919345F19D}" destId="{01331FB0-17F7-4773-AA77-6D8757D87ED3}" srcOrd="3" destOrd="0" parTransId="{39BAC6C0-9ACA-450F-BBE2-0E1E611DEDDC}" sibTransId="{BB724791-9518-4DD4-9BC8-6AF62F52F952}"/>
    <dgm:cxn modelId="{C1C52482-2372-424D-B5CD-D0C7B340C908}" type="presOf" srcId="{6AECBC63-F819-46F9-99EF-79C41B92FEC4}" destId="{BFF6D6B4-1ECD-437C-892C-E387E650403F}" srcOrd="0" destOrd="0" presId="urn:microsoft.com/office/officeart/2008/layout/SquareAccentList"/>
    <dgm:cxn modelId="{32AA3408-E847-4C29-BFE3-422021CC7E93}" type="presOf" srcId="{7843F008-A8B2-432D-A9B2-56A6CCB96AC5}" destId="{72BF4A3C-37F7-45CD-BF3C-CD220BFD532D}" srcOrd="0" destOrd="0" presId="urn:microsoft.com/office/officeart/2008/layout/SquareAccentList"/>
    <dgm:cxn modelId="{51DBA0F6-AF7E-4E1A-9D8A-A30D1EA9E9D6}" srcId="{789F3CF7-4054-4D37-95CC-F2919345F19D}" destId="{09B6786F-287B-425B-9503-57006B6339A9}" srcOrd="1" destOrd="0" parTransId="{5F0A1720-A097-4369-8846-62A541B2840F}" sibTransId="{57757E85-A008-4A0C-87AA-B5A0AE031B5E}"/>
    <dgm:cxn modelId="{315F0158-B8F2-4406-8BAF-7D93F882B5D8}" srcId="{789F3CF7-4054-4D37-95CC-F2919345F19D}" destId="{BFAE10D7-B3F5-4AF2-B6C4-0D63BB218AE6}" srcOrd="0" destOrd="0" parTransId="{33AA855E-337F-4502-B579-6E362EE66A03}" sibTransId="{EA9AF412-569F-4595-818E-083B13C7F4FA}"/>
    <dgm:cxn modelId="{3C11F847-691D-4757-86D2-B712309E9381}" type="presOf" srcId="{240589FA-039C-47A1-BCA9-095B4992232E}" destId="{2E4D33A0-68A3-4227-AB23-AF4621D016BF}" srcOrd="0" destOrd="0" presId="urn:microsoft.com/office/officeart/2008/layout/SquareAccentList"/>
    <dgm:cxn modelId="{6F02B78D-BF18-4EA1-A868-E6EDFB9D4C5B}" type="presParOf" srcId="{BDFC6DFF-3052-40C5-863C-2331988464F8}" destId="{81DCB3B0-B0D9-41ED-94C2-3D08EC5E87F9}" srcOrd="0" destOrd="0" presId="urn:microsoft.com/office/officeart/2008/layout/SquareAccentList"/>
    <dgm:cxn modelId="{864BC953-A0DC-4FDB-9604-3439A82FCC5F}" type="presParOf" srcId="{81DCB3B0-B0D9-41ED-94C2-3D08EC5E87F9}" destId="{47676B34-B4EF-48EA-9D3B-6499CB8BFCE7}" srcOrd="0" destOrd="0" presId="urn:microsoft.com/office/officeart/2008/layout/SquareAccentList"/>
    <dgm:cxn modelId="{938F23CC-BBEC-4CD5-A13E-84B0F825EA9D}" type="presParOf" srcId="{47676B34-B4EF-48EA-9D3B-6499CB8BFCE7}" destId="{63AFAD27-DC66-42A1-9D8E-85AE6A4552B1}" srcOrd="0" destOrd="0" presId="urn:microsoft.com/office/officeart/2008/layout/SquareAccentList"/>
    <dgm:cxn modelId="{C94FE6C8-1C1A-457C-90DD-E44746076EA5}" type="presParOf" srcId="{47676B34-B4EF-48EA-9D3B-6499CB8BFCE7}" destId="{7E72505D-4960-4B96-B305-6418BF67118D}" srcOrd="1" destOrd="0" presId="urn:microsoft.com/office/officeart/2008/layout/SquareAccentList"/>
    <dgm:cxn modelId="{A991CF39-EDEA-4FA1-907F-05C0A085FA61}" type="presParOf" srcId="{47676B34-B4EF-48EA-9D3B-6499CB8BFCE7}" destId="{BFF6D6B4-1ECD-437C-892C-E387E650403F}" srcOrd="2" destOrd="0" presId="urn:microsoft.com/office/officeart/2008/layout/SquareAccentList"/>
    <dgm:cxn modelId="{534651AB-6C90-497A-8688-82F9A088DC00}" type="presParOf" srcId="{81DCB3B0-B0D9-41ED-94C2-3D08EC5E87F9}" destId="{1AE0FD59-F60B-4455-813D-1CC36DC73A0A}" srcOrd="1" destOrd="0" presId="urn:microsoft.com/office/officeart/2008/layout/SquareAccentList"/>
    <dgm:cxn modelId="{3BA5F1E8-9300-42CB-ABDE-799CBAAC719C}" type="presParOf" srcId="{1AE0FD59-F60B-4455-813D-1CC36DC73A0A}" destId="{63600AAB-36C9-45DE-AB4C-19EFB5FB1B63}" srcOrd="0" destOrd="0" presId="urn:microsoft.com/office/officeart/2008/layout/SquareAccentList"/>
    <dgm:cxn modelId="{9BB26429-9C65-402A-9313-BEED2C270D5C}" type="presParOf" srcId="{63600AAB-36C9-45DE-AB4C-19EFB5FB1B63}" destId="{66D991C4-05F8-4437-9DA8-F2E03A8F3186}" srcOrd="0" destOrd="0" presId="urn:microsoft.com/office/officeart/2008/layout/SquareAccentList"/>
    <dgm:cxn modelId="{D62F6C62-7760-41FF-8B29-99B70E02CF8A}" type="presParOf" srcId="{63600AAB-36C9-45DE-AB4C-19EFB5FB1B63}" destId="{7393CBBF-014F-4536-BB80-AE2E9578CAC7}" srcOrd="1" destOrd="0" presId="urn:microsoft.com/office/officeart/2008/layout/SquareAccentList"/>
    <dgm:cxn modelId="{347EC78A-12B5-4D2A-AA3F-4A817EF8DFCB}" type="presParOf" srcId="{1AE0FD59-F60B-4455-813D-1CC36DC73A0A}" destId="{126ADA1F-A6EB-4CD9-959D-6D16D0CAC8D5}" srcOrd="1" destOrd="0" presId="urn:microsoft.com/office/officeart/2008/layout/SquareAccentList"/>
    <dgm:cxn modelId="{1329738E-E5D2-4E43-9C22-57BA4EEED398}" type="presParOf" srcId="{126ADA1F-A6EB-4CD9-959D-6D16D0CAC8D5}" destId="{0EE8B5FC-BF44-45B0-8F0A-D39E590E7A49}" srcOrd="0" destOrd="0" presId="urn:microsoft.com/office/officeart/2008/layout/SquareAccentList"/>
    <dgm:cxn modelId="{649195CE-56FC-4F6D-93A8-B0187D15AA6F}" type="presParOf" srcId="{126ADA1F-A6EB-4CD9-959D-6D16D0CAC8D5}" destId="{BA8B4465-8863-4F23-9715-9ED568377ED9}" srcOrd="1" destOrd="0" presId="urn:microsoft.com/office/officeart/2008/layout/SquareAccentList"/>
    <dgm:cxn modelId="{77B56BAA-E2E7-4079-A971-852515D2C03C}" type="presParOf" srcId="{1AE0FD59-F60B-4455-813D-1CC36DC73A0A}" destId="{D469E768-2326-4A59-A901-501BEA97103A}" srcOrd="2" destOrd="0" presId="urn:microsoft.com/office/officeart/2008/layout/SquareAccentList"/>
    <dgm:cxn modelId="{E73586AA-6488-4A91-8717-72F9CFAF6580}" type="presParOf" srcId="{D469E768-2326-4A59-A901-501BEA97103A}" destId="{2657A1D5-535F-4DA3-B860-221BC545C867}" srcOrd="0" destOrd="0" presId="urn:microsoft.com/office/officeart/2008/layout/SquareAccentList"/>
    <dgm:cxn modelId="{7F58191A-CB43-4F71-A827-0BB3A198F03E}" type="presParOf" srcId="{D469E768-2326-4A59-A901-501BEA97103A}" destId="{B972D6D5-8893-4FDB-A81A-0F83CDC42A20}" srcOrd="1" destOrd="0" presId="urn:microsoft.com/office/officeart/2008/layout/SquareAccentList"/>
    <dgm:cxn modelId="{8580FFCD-0A43-4174-A709-81FE76B2B713}" type="presParOf" srcId="{1AE0FD59-F60B-4455-813D-1CC36DC73A0A}" destId="{ABDECC90-A0BA-4FA2-BB22-DF645C15987F}" srcOrd="3" destOrd="0" presId="urn:microsoft.com/office/officeart/2008/layout/SquareAccentList"/>
    <dgm:cxn modelId="{564B8227-245E-4940-8E7B-B3F90C3BAA07}" type="presParOf" srcId="{ABDECC90-A0BA-4FA2-BB22-DF645C15987F}" destId="{A37766FE-4DD8-4485-86C1-82CEA4BAF886}" srcOrd="0" destOrd="0" presId="urn:microsoft.com/office/officeart/2008/layout/SquareAccentList"/>
    <dgm:cxn modelId="{69379F1E-4E85-4716-8330-65322B2BAAA7}" type="presParOf" srcId="{ABDECC90-A0BA-4FA2-BB22-DF645C15987F}" destId="{72BF4A3C-37F7-45CD-BF3C-CD220BFD532D}" srcOrd="1" destOrd="0" presId="urn:microsoft.com/office/officeart/2008/layout/SquareAccentList"/>
    <dgm:cxn modelId="{8D42B059-ED98-4D2D-BD92-6F1EA7D0FF1E}" type="presParOf" srcId="{BDFC6DFF-3052-40C5-863C-2331988464F8}" destId="{FFBD9B7D-99F1-4B13-AF2C-2EEC90A88467}" srcOrd="1" destOrd="0" presId="urn:microsoft.com/office/officeart/2008/layout/SquareAccentList"/>
    <dgm:cxn modelId="{A56CF4BA-626B-4E15-B4D4-DE06A4CFA7FB}" type="presParOf" srcId="{FFBD9B7D-99F1-4B13-AF2C-2EEC90A88467}" destId="{FF552EC7-CA9A-4F50-BD3E-C352CB18E5C4}" srcOrd="0" destOrd="0" presId="urn:microsoft.com/office/officeart/2008/layout/SquareAccentList"/>
    <dgm:cxn modelId="{0F352F74-DAB1-4E76-84F8-2E3C21AA4587}" type="presParOf" srcId="{FF552EC7-CA9A-4F50-BD3E-C352CB18E5C4}" destId="{4FE7D4BB-85B5-4795-AC7C-F0114EFF60E3}" srcOrd="0" destOrd="0" presId="urn:microsoft.com/office/officeart/2008/layout/SquareAccentList"/>
    <dgm:cxn modelId="{B7EF7C3E-653C-4AA6-B04D-7176AE79510D}" type="presParOf" srcId="{FF552EC7-CA9A-4F50-BD3E-C352CB18E5C4}" destId="{88F28F9F-3DE7-4061-A3F2-57749DF6701E}" srcOrd="1" destOrd="0" presId="urn:microsoft.com/office/officeart/2008/layout/SquareAccentList"/>
    <dgm:cxn modelId="{A06F6671-56D4-4494-A8DF-E5091F9834F6}" type="presParOf" srcId="{FF552EC7-CA9A-4F50-BD3E-C352CB18E5C4}" destId="{5AAE09BC-5494-425C-83CB-1EBB4BB3E44C}" srcOrd="2" destOrd="0" presId="urn:microsoft.com/office/officeart/2008/layout/SquareAccentList"/>
    <dgm:cxn modelId="{F74001E5-BDA7-4F0E-B0D6-05FEE33FC5C8}" type="presParOf" srcId="{FFBD9B7D-99F1-4B13-AF2C-2EEC90A88467}" destId="{D08CEEFE-39C1-46D6-8A07-83B0888CC58D}" srcOrd="1" destOrd="0" presId="urn:microsoft.com/office/officeart/2008/layout/SquareAccentList"/>
    <dgm:cxn modelId="{CB91941F-19FB-463C-9E4C-B9ADD579A400}" type="presParOf" srcId="{D08CEEFE-39C1-46D6-8A07-83B0888CC58D}" destId="{00850468-9E76-45ED-8616-9383F7A389CE}" srcOrd="0" destOrd="0" presId="urn:microsoft.com/office/officeart/2008/layout/SquareAccentList"/>
    <dgm:cxn modelId="{C12841ED-6B68-4621-A92D-14C088F559DA}" type="presParOf" srcId="{00850468-9E76-45ED-8616-9383F7A389CE}" destId="{5879091B-F72A-41BF-B130-0A962A8D9340}" srcOrd="0" destOrd="0" presId="urn:microsoft.com/office/officeart/2008/layout/SquareAccentList"/>
    <dgm:cxn modelId="{83D0163D-21D3-4C87-A852-A9984ABBC784}" type="presParOf" srcId="{00850468-9E76-45ED-8616-9383F7A389CE}" destId="{BAC5CC87-39B6-4249-BD54-0B7D018E0BE2}" srcOrd="1" destOrd="0" presId="urn:microsoft.com/office/officeart/2008/layout/SquareAccentList"/>
    <dgm:cxn modelId="{C5C5D937-A268-4D37-AB48-A1C22F9C728A}" type="presParOf" srcId="{D08CEEFE-39C1-46D6-8A07-83B0888CC58D}" destId="{F3CFE09A-D156-46D9-90A9-E0FBCAE0F5AF}" srcOrd="1" destOrd="0" presId="urn:microsoft.com/office/officeart/2008/layout/SquareAccentList"/>
    <dgm:cxn modelId="{8785691A-E018-4F42-8D35-648F85B81D3E}" type="presParOf" srcId="{F3CFE09A-D156-46D9-90A9-E0FBCAE0F5AF}" destId="{76663AA6-9F32-4EB9-B2AD-5E0B8152E4CF}" srcOrd="0" destOrd="0" presId="urn:microsoft.com/office/officeart/2008/layout/SquareAccentList"/>
    <dgm:cxn modelId="{F1EABF8D-E5A6-43DE-919C-F77F8D9EE040}" type="presParOf" srcId="{F3CFE09A-D156-46D9-90A9-E0FBCAE0F5AF}" destId="{FCADE79A-D7DA-4205-BFF5-7CF6EE54487D}" srcOrd="1" destOrd="0" presId="urn:microsoft.com/office/officeart/2008/layout/SquareAccentList"/>
    <dgm:cxn modelId="{C55780B4-1089-4D2B-AAFF-5E9F76881EC7}" type="presParOf" srcId="{D08CEEFE-39C1-46D6-8A07-83B0888CC58D}" destId="{E6E56907-ED6A-4120-A2A9-79D6E0BB7745}" srcOrd="2" destOrd="0" presId="urn:microsoft.com/office/officeart/2008/layout/SquareAccentList"/>
    <dgm:cxn modelId="{183B8C08-8713-4514-AC3B-7DF757840050}" type="presParOf" srcId="{E6E56907-ED6A-4120-A2A9-79D6E0BB7745}" destId="{B026C76A-2402-463B-9CCB-41AA96AE4231}" srcOrd="0" destOrd="0" presId="urn:microsoft.com/office/officeart/2008/layout/SquareAccentList"/>
    <dgm:cxn modelId="{37B0532E-9B8C-4F17-8E81-B22C68DF8363}" type="presParOf" srcId="{E6E56907-ED6A-4120-A2A9-79D6E0BB7745}" destId="{2E4D33A0-68A3-4227-AB23-AF4621D016BF}" srcOrd="1" destOrd="0" presId="urn:microsoft.com/office/officeart/2008/layout/SquareAccentList"/>
    <dgm:cxn modelId="{7E29F59D-015A-4B0E-81A9-8C3E69EDFA45}" type="presParOf" srcId="{D08CEEFE-39C1-46D6-8A07-83B0888CC58D}" destId="{3E9637CF-4636-4958-BC9F-410EC3F347FC}" srcOrd="3" destOrd="0" presId="urn:microsoft.com/office/officeart/2008/layout/SquareAccentList"/>
    <dgm:cxn modelId="{0F987E12-A516-4AB5-BCB2-94320F95DDB7}" type="presParOf" srcId="{3E9637CF-4636-4958-BC9F-410EC3F347FC}" destId="{CC640E8B-8D60-4E4C-A064-AECBA66E8414}" srcOrd="0" destOrd="0" presId="urn:microsoft.com/office/officeart/2008/layout/SquareAccentList"/>
    <dgm:cxn modelId="{EE44EC6E-CABE-4116-99CE-60F4EA06D8BE}" type="presParOf" srcId="{3E9637CF-4636-4958-BC9F-410EC3F347FC}" destId="{129237CD-8E81-4CF7-A340-45608D564D5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87B46-36D8-4294-859C-28AB9524C7CE}" type="doc">
      <dgm:prSet loTypeId="urn:microsoft.com/office/officeart/2008/layout/SquareAccentList" loCatId="list" qsTypeId="urn:microsoft.com/office/officeart/2005/8/quickstyle/simple1" qsCatId="simple" csTypeId="urn:microsoft.com/office/officeart/2005/8/colors/colorful1#3" csCatId="colorful" phldr="1"/>
      <dgm:spPr/>
      <dgm:t>
        <a:bodyPr/>
        <a:lstStyle/>
        <a:p>
          <a:endParaRPr lang="es-CR"/>
        </a:p>
      </dgm:t>
    </dgm:pt>
    <dgm:pt modelId="{85EBB668-722A-4EC3-A903-C95C91A8C6B9}">
      <dgm:prSet custT="1"/>
      <dgm:spPr/>
      <dgm:t>
        <a:bodyPr/>
        <a:lstStyle/>
        <a:p>
          <a:pPr algn="ctr">
            <a:lnSpc>
              <a:spcPct val="100000"/>
            </a:lnSpc>
            <a:spcAft>
              <a:spcPts val="0"/>
            </a:spcAft>
          </a:pPr>
          <a:r>
            <a:rPr lang="es-CR" sz="2000" dirty="0"/>
            <a:t>Préstamo de vehículo </a:t>
          </a:r>
        </a:p>
        <a:p>
          <a:pPr algn="ctr">
            <a:lnSpc>
              <a:spcPct val="100000"/>
            </a:lnSpc>
            <a:spcAft>
              <a:spcPts val="0"/>
            </a:spcAft>
          </a:pPr>
          <a:r>
            <a:rPr lang="es-CR" sz="2000" dirty="0"/>
            <a:t>Situación Actual</a:t>
          </a:r>
        </a:p>
      </dgm:t>
    </dgm:pt>
    <dgm:pt modelId="{C45DADA3-7B90-4A68-B2FA-CE3B2B6B4284}" type="parTrans" cxnId="{2A15C2AA-5994-4893-9B6B-8F9B969E0EFE}">
      <dgm:prSet/>
      <dgm:spPr/>
      <dgm:t>
        <a:bodyPr/>
        <a:lstStyle/>
        <a:p>
          <a:endParaRPr lang="es-CR"/>
        </a:p>
      </dgm:t>
    </dgm:pt>
    <dgm:pt modelId="{A0419DB2-3966-4C8F-BF7E-C70BCF0DA34D}" type="sibTrans" cxnId="{2A15C2AA-5994-4893-9B6B-8F9B969E0EFE}">
      <dgm:prSet/>
      <dgm:spPr/>
      <dgm:t>
        <a:bodyPr/>
        <a:lstStyle/>
        <a:p>
          <a:endParaRPr lang="es-CR"/>
        </a:p>
      </dgm:t>
    </dgm:pt>
    <dgm:pt modelId="{BA08F2BB-884D-4C34-A470-12931265220B}">
      <dgm:prSet/>
      <dgm:spPr/>
      <dgm:t>
        <a:bodyPr/>
        <a:lstStyle/>
        <a:p>
          <a:pPr rtl="0"/>
          <a:r>
            <a:rPr lang="es-CR" dirty="0"/>
            <a:t>Monto crédito: ¢20.000.000 </a:t>
          </a:r>
        </a:p>
      </dgm:t>
    </dgm:pt>
    <dgm:pt modelId="{EDCFFD44-DA2F-4A01-82F2-5CFE7A2BDEBA}" type="parTrans" cxnId="{F20BC5E4-EE19-4F25-8463-046D5419845C}">
      <dgm:prSet/>
      <dgm:spPr/>
      <dgm:t>
        <a:bodyPr/>
        <a:lstStyle/>
        <a:p>
          <a:endParaRPr lang="es-CR"/>
        </a:p>
      </dgm:t>
    </dgm:pt>
    <dgm:pt modelId="{D5F39588-64BE-41C8-AD93-C745AFD61DD6}" type="sibTrans" cxnId="{F20BC5E4-EE19-4F25-8463-046D5419845C}">
      <dgm:prSet/>
      <dgm:spPr/>
      <dgm:t>
        <a:bodyPr/>
        <a:lstStyle/>
        <a:p>
          <a:endParaRPr lang="es-CR"/>
        </a:p>
      </dgm:t>
    </dgm:pt>
    <dgm:pt modelId="{CD229EF7-85B3-42D2-8732-39552018FFA8}">
      <dgm:prSet/>
      <dgm:spPr/>
      <dgm:t>
        <a:bodyPr/>
        <a:lstStyle/>
        <a:p>
          <a:pPr rtl="0"/>
          <a:r>
            <a:rPr lang="es-CR" dirty="0"/>
            <a:t>Plazo: 96 meses</a:t>
          </a:r>
        </a:p>
      </dgm:t>
    </dgm:pt>
    <dgm:pt modelId="{F919790F-D309-4DBC-BEEC-5362C98492AF}" type="parTrans" cxnId="{96AC9C66-0818-4CEC-B9DA-FC10AF13A8EB}">
      <dgm:prSet/>
      <dgm:spPr/>
      <dgm:t>
        <a:bodyPr/>
        <a:lstStyle/>
        <a:p>
          <a:endParaRPr lang="es-CR"/>
        </a:p>
      </dgm:t>
    </dgm:pt>
    <dgm:pt modelId="{475F45EB-B707-4185-8D2E-9A5908E5AF21}" type="sibTrans" cxnId="{96AC9C66-0818-4CEC-B9DA-FC10AF13A8EB}">
      <dgm:prSet/>
      <dgm:spPr/>
      <dgm:t>
        <a:bodyPr/>
        <a:lstStyle/>
        <a:p>
          <a:endParaRPr lang="es-CR"/>
        </a:p>
      </dgm:t>
    </dgm:pt>
    <dgm:pt modelId="{9D55B51E-11CE-4579-BCE8-07BF1D721B6A}">
      <dgm:prSet/>
      <dgm:spPr/>
      <dgm:t>
        <a:bodyPr/>
        <a:lstStyle/>
        <a:p>
          <a:pPr rtl="0"/>
          <a:r>
            <a:rPr lang="es-CR" dirty="0"/>
            <a:t>Tasa de interés: 7,5%</a:t>
          </a:r>
        </a:p>
      </dgm:t>
    </dgm:pt>
    <dgm:pt modelId="{EDD4E473-9470-4C39-9776-AA23087524AA}" type="parTrans" cxnId="{53626658-E3A6-49CF-98C6-B13AA9AF2FEF}">
      <dgm:prSet/>
      <dgm:spPr/>
      <dgm:t>
        <a:bodyPr/>
        <a:lstStyle/>
        <a:p>
          <a:endParaRPr lang="es-CR"/>
        </a:p>
      </dgm:t>
    </dgm:pt>
    <dgm:pt modelId="{E260E7FA-5FAD-411B-8812-95436EAFEB12}" type="sibTrans" cxnId="{53626658-E3A6-49CF-98C6-B13AA9AF2FEF}">
      <dgm:prSet/>
      <dgm:spPr/>
      <dgm:t>
        <a:bodyPr/>
        <a:lstStyle/>
        <a:p>
          <a:endParaRPr lang="es-CR"/>
        </a:p>
      </dgm:t>
    </dgm:pt>
    <dgm:pt modelId="{00FCFA13-CFD4-4E96-842D-F6B62D2A6B50}">
      <dgm:prSet/>
      <dgm:spPr/>
      <dgm:t>
        <a:bodyPr/>
        <a:lstStyle/>
        <a:p>
          <a:pPr rtl="0"/>
          <a:r>
            <a:rPr lang="es-CR" dirty="0"/>
            <a:t>Cuota Mensual: </a:t>
          </a:r>
          <a:r>
            <a:rPr lang="es-CR" b="1" dirty="0"/>
            <a:t>¢277.677</a:t>
          </a:r>
          <a:endParaRPr lang="es-CR" dirty="0"/>
        </a:p>
      </dgm:t>
    </dgm:pt>
    <dgm:pt modelId="{4DC8416C-2872-4551-82EB-99AA2611B989}" type="parTrans" cxnId="{62D1C11A-8021-4031-95F7-0CE8D024D738}">
      <dgm:prSet/>
      <dgm:spPr/>
      <dgm:t>
        <a:bodyPr/>
        <a:lstStyle/>
        <a:p>
          <a:endParaRPr lang="es-CR"/>
        </a:p>
      </dgm:t>
    </dgm:pt>
    <dgm:pt modelId="{6F8F5C3A-12AA-49F7-BDE2-46F817FF917E}" type="sibTrans" cxnId="{62D1C11A-8021-4031-95F7-0CE8D024D738}">
      <dgm:prSet/>
      <dgm:spPr/>
      <dgm:t>
        <a:bodyPr/>
        <a:lstStyle/>
        <a:p>
          <a:endParaRPr lang="es-CR"/>
        </a:p>
      </dgm:t>
    </dgm:pt>
    <dgm:pt modelId="{CCAB838F-07B6-47C3-BB55-E2D259BACEC0}">
      <dgm:prSet custT="1"/>
      <dgm:spPr/>
      <dgm:t>
        <a:bodyPr/>
        <a:lstStyle/>
        <a:p>
          <a:pPr algn="ctr" rtl="0"/>
          <a:r>
            <a:rPr lang="es-CR" sz="2000" dirty="0"/>
            <a:t>Aumento 3 puntos tasa de interés </a:t>
          </a:r>
        </a:p>
      </dgm:t>
    </dgm:pt>
    <dgm:pt modelId="{CAB34FF5-CDB9-40F6-92EA-457E8DAB1B86}" type="parTrans" cxnId="{1368F25D-5CD6-4104-8F3F-82A782BF782B}">
      <dgm:prSet/>
      <dgm:spPr/>
      <dgm:t>
        <a:bodyPr/>
        <a:lstStyle/>
        <a:p>
          <a:endParaRPr lang="es-CR"/>
        </a:p>
      </dgm:t>
    </dgm:pt>
    <dgm:pt modelId="{9F5A9949-C164-444C-91C3-26F14153460A}" type="sibTrans" cxnId="{1368F25D-5CD6-4104-8F3F-82A782BF782B}">
      <dgm:prSet/>
      <dgm:spPr/>
      <dgm:t>
        <a:bodyPr/>
        <a:lstStyle/>
        <a:p>
          <a:endParaRPr lang="es-CR"/>
        </a:p>
      </dgm:t>
    </dgm:pt>
    <dgm:pt modelId="{45319676-4235-4737-A6F0-0DD7A2C2A7FB}">
      <dgm:prSet/>
      <dgm:spPr/>
      <dgm:t>
        <a:bodyPr/>
        <a:lstStyle/>
        <a:p>
          <a:pPr rtl="0"/>
          <a:r>
            <a:rPr lang="es-CR" dirty="0"/>
            <a:t>Monto crédito: ¢20.000.000 </a:t>
          </a:r>
        </a:p>
      </dgm:t>
    </dgm:pt>
    <dgm:pt modelId="{6C53FEEF-EBA9-4C1A-9589-8E369D22D4E9}" type="parTrans" cxnId="{17CB4639-1D45-416F-BB19-1410E7996254}">
      <dgm:prSet/>
      <dgm:spPr/>
      <dgm:t>
        <a:bodyPr/>
        <a:lstStyle/>
        <a:p>
          <a:endParaRPr lang="es-CR"/>
        </a:p>
      </dgm:t>
    </dgm:pt>
    <dgm:pt modelId="{B039A1AE-D762-4490-98EA-EB7325BA1D1C}" type="sibTrans" cxnId="{17CB4639-1D45-416F-BB19-1410E7996254}">
      <dgm:prSet/>
      <dgm:spPr/>
      <dgm:t>
        <a:bodyPr/>
        <a:lstStyle/>
        <a:p>
          <a:endParaRPr lang="es-CR"/>
        </a:p>
      </dgm:t>
    </dgm:pt>
    <dgm:pt modelId="{E625EE16-3551-4B17-9026-1FC3C2798A9B}">
      <dgm:prSet/>
      <dgm:spPr/>
      <dgm:t>
        <a:bodyPr/>
        <a:lstStyle/>
        <a:p>
          <a:pPr rtl="0"/>
          <a:r>
            <a:rPr lang="es-CR" dirty="0"/>
            <a:t>Plazo: 96 meses</a:t>
          </a:r>
        </a:p>
      </dgm:t>
    </dgm:pt>
    <dgm:pt modelId="{954ABCB3-D380-4EA9-A79E-DEAE6C5A9B80}" type="parTrans" cxnId="{310E859F-1964-4AA9-8981-83BFDB1DAB3B}">
      <dgm:prSet/>
      <dgm:spPr/>
      <dgm:t>
        <a:bodyPr/>
        <a:lstStyle/>
        <a:p>
          <a:endParaRPr lang="es-CR"/>
        </a:p>
      </dgm:t>
    </dgm:pt>
    <dgm:pt modelId="{CAFD9D9E-0135-4B13-A072-208486E8D9A3}" type="sibTrans" cxnId="{310E859F-1964-4AA9-8981-83BFDB1DAB3B}">
      <dgm:prSet/>
      <dgm:spPr/>
      <dgm:t>
        <a:bodyPr/>
        <a:lstStyle/>
        <a:p>
          <a:endParaRPr lang="es-CR"/>
        </a:p>
      </dgm:t>
    </dgm:pt>
    <dgm:pt modelId="{561B4BDF-D9E4-4853-862F-3BE84CC6929B}">
      <dgm:prSet/>
      <dgm:spPr/>
      <dgm:t>
        <a:bodyPr/>
        <a:lstStyle/>
        <a:p>
          <a:pPr rtl="0"/>
          <a:r>
            <a:rPr lang="es-CR" dirty="0"/>
            <a:t>Tasa de interés: 10,5%</a:t>
          </a:r>
        </a:p>
      </dgm:t>
    </dgm:pt>
    <dgm:pt modelId="{D949B192-7075-4F3D-87F6-766248133657}" type="parTrans" cxnId="{E8815348-B558-490A-88E0-B6E3B1BCF641}">
      <dgm:prSet/>
      <dgm:spPr/>
      <dgm:t>
        <a:bodyPr/>
        <a:lstStyle/>
        <a:p>
          <a:endParaRPr lang="es-CR"/>
        </a:p>
      </dgm:t>
    </dgm:pt>
    <dgm:pt modelId="{78898760-3CC8-4E46-B70E-4C130CF2F8BD}" type="sibTrans" cxnId="{E8815348-B558-490A-88E0-B6E3B1BCF641}">
      <dgm:prSet/>
      <dgm:spPr/>
      <dgm:t>
        <a:bodyPr/>
        <a:lstStyle/>
        <a:p>
          <a:endParaRPr lang="es-CR"/>
        </a:p>
      </dgm:t>
    </dgm:pt>
    <dgm:pt modelId="{045EE4D4-55FB-4BF0-8FFF-214AC72755B2}">
      <dgm:prSet/>
      <dgm:spPr/>
      <dgm:t>
        <a:bodyPr/>
        <a:lstStyle/>
        <a:p>
          <a:pPr rtl="0"/>
          <a:r>
            <a:rPr lang="es-CR" dirty="0"/>
            <a:t>Cuota Mensual: </a:t>
          </a:r>
          <a:r>
            <a:rPr lang="es-CR" b="1" dirty="0"/>
            <a:t>¢309.110</a:t>
          </a:r>
          <a:endParaRPr lang="es-CR" dirty="0"/>
        </a:p>
      </dgm:t>
    </dgm:pt>
    <dgm:pt modelId="{FC49FB4A-90B8-4E6D-A371-3C2E4A3CFB35}" type="parTrans" cxnId="{D0CB72B8-4151-434F-BA74-CA86F3076CA6}">
      <dgm:prSet/>
      <dgm:spPr/>
      <dgm:t>
        <a:bodyPr/>
        <a:lstStyle/>
        <a:p>
          <a:endParaRPr lang="es-CR"/>
        </a:p>
      </dgm:t>
    </dgm:pt>
    <dgm:pt modelId="{2E75B88B-927E-4A29-9171-0BDD0706A413}" type="sibTrans" cxnId="{D0CB72B8-4151-434F-BA74-CA86F3076CA6}">
      <dgm:prSet/>
      <dgm:spPr/>
      <dgm:t>
        <a:bodyPr/>
        <a:lstStyle/>
        <a:p>
          <a:endParaRPr lang="es-CR"/>
        </a:p>
      </dgm:t>
    </dgm:pt>
    <dgm:pt modelId="{8C7319DD-510F-48FA-B229-F0AAD2462E02}" type="pres">
      <dgm:prSet presAssocID="{5D087B46-36D8-4294-859C-28AB9524C7CE}" presName="layout" presStyleCnt="0">
        <dgm:presLayoutVars>
          <dgm:chMax/>
          <dgm:chPref/>
          <dgm:dir/>
          <dgm:resizeHandles/>
        </dgm:presLayoutVars>
      </dgm:prSet>
      <dgm:spPr/>
      <dgm:t>
        <a:bodyPr/>
        <a:lstStyle/>
        <a:p>
          <a:endParaRPr lang="es-ES"/>
        </a:p>
      </dgm:t>
    </dgm:pt>
    <dgm:pt modelId="{2080F512-0C08-4F26-82DE-BCDC22FD4148}" type="pres">
      <dgm:prSet presAssocID="{85EBB668-722A-4EC3-A903-C95C91A8C6B9}" presName="root" presStyleCnt="0">
        <dgm:presLayoutVars>
          <dgm:chMax/>
          <dgm:chPref/>
        </dgm:presLayoutVars>
      </dgm:prSet>
      <dgm:spPr/>
    </dgm:pt>
    <dgm:pt modelId="{09A8F5E1-CE9B-4E43-9143-6A19CB576C27}" type="pres">
      <dgm:prSet presAssocID="{85EBB668-722A-4EC3-A903-C95C91A8C6B9}" presName="rootComposite" presStyleCnt="0">
        <dgm:presLayoutVars/>
      </dgm:prSet>
      <dgm:spPr/>
    </dgm:pt>
    <dgm:pt modelId="{6FA65C0B-417A-4915-8082-8E08F8C40E31}" type="pres">
      <dgm:prSet presAssocID="{85EBB668-722A-4EC3-A903-C95C91A8C6B9}" presName="ParentAccent" presStyleLbl="alignNode1" presStyleIdx="0" presStyleCnt="2"/>
      <dgm:spPr/>
    </dgm:pt>
    <dgm:pt modelId="{9A942DBD-177A-4DDE-92BE-C1F9230AF5F9}" type="pres">
      <dgm:prSet presAssocID="{85EBB668-722A-4EC3-A903-C95C91A8C6B9}" presName="ParentSmallAccent" presStyleLbl="fgAcc1" presStyleIdx="0" presStyleCnt="2"/>
      <dgm:spPr/>
    </dgm:pt>
    <dgm:pt modelId="{71F4D45F-A4F9-49FE-852D-201CEC4ADFD0}" type="pres">
      <dgm:prSet presAssocID="{85EBB668-722A-4EC3-A903-C95C91A8C6B9}" presName="Parent" presStyleLbl="revTx" presStyleIdx="0" presStyleCnt="10">
        <dgm:presLayoutVars>
          <dgm:chMax/>
          <dgm:chPref val="4"/>
          <dgm:bulletEnabled val="1"/>
        </dgm:presLayoutVars>
      </dgm:prSet>
      <dgm:spPr/>
      <dgm:t>
        <a:bodyPr/>
        <a:lstStyle/>
        <a:p>
          <a:endParaRPr lang="es-ES"/>
        </a:p>
      </dgm:t>
    </dgm:pt>
    <dgm:pt modelId="{067D99C6-6C79-4692-8D70-7E303F540C9C}" type="pres">
      <dgm:prSet presAssocID="{85EBB668-722A-4EC3-A903-C95C91A8C6B9}" presName="childShape" presStyleCnt="0">
        <dgm:presLayoutVars>
          <dgm:chMax val="0"/>
          <dgm:chPref val="0"/>
        </dgm:presLayoutVars>
      </dgm:prSet>
      <dgm:spPr/>
    </dgm:pt>
    <dgm:pt modelId="{0409507F-5BD5-4AAF-B395-5617E38C87A0}" type="pres">
      <dgm:prSet presAssocID="{BA08F2BB-884D-4C34-A470-12931265220B}" presName="childComposite" presStyleCnt="0">
        <dgm:presLayoutVars>
          <dgm:chMax val="0"/>
          <dgm:chPref val="0"/>
        </dgm:presLayoutVars>
      </dgm:prSet>
      <dgm:spPr/>
    </dgm:pt>
    <dgm:pt modelId="{25B1133B-9EDD-4A79-AF2B-8840422E9414}" type="pres">
      <dgm:prSet presAssocID="{BA08F2BB-884D-4C34-A470-12931265220B}" presName="ChildAccent" presStyleLbl="solidFgAcc1" presStyleIdx="0" presStyleCnt="8"/>
      <dgm:spPr/>
    </dgm:pt>
    <dgm:pt modelId="{0B174C94-29ED-4343-8B0E-BBF33764DD42}" type="pres">
      <dgm:prSet presAssocID="{BA08F2BB-884D-4C34-A470-12931265220B}" presName="Child" presStyleLbl="revTx" presStyleIdx="1" presStyleCnt="10">
        <dgm:presLayoutVars>
          <dgm:chMax val="0"/>
          <dgm:chPref val="0"/>
          <dgm:bulletEnabled val="1"/>
        </dgm:presLayoutVars>
      </dgm:prSet>
      <dgm:spPr/>
      <dgm:t>
        <a:bodyPr/>
        <a:lstStyle/>
        <a:p>
          <a:endParaRPr lang="es-ES"/>
        </a:p>
      </dgm:t>
    </dgm:pt>
    <dgm:pt modelId="{CF71DD9E-2C36-47F8-8E84-012684D35B95}" type="pres">
      <dgm:prSet presAssocID="{CD229EF7-85B3-42D2-8732-39552018FFA8}" presName="childComposite" presStyleCnt="0">
        <dgm:presLayoutVars>
          <dgm:chMax val="0"/>
          <dgm:chPref val="0"/>
        </dgm:presLayoutVars>
      </dgm:prSet>
      <dgm:spPr/>
    </dgm:pt>
    <dgm:pt modelId="{2E015256-A722-4F94-992E-010B906882E1}" type="pres">
      <dgm:prSet presAssocID="{CD229EF7-85B3-42D2-8732-39552018FFA8}" presName="ChildAccent" presStyleLbl="solidFgAcc1" presStyleIdx="1" presStyleCnt="8"/>
      <dgm:spPr/>
    </dgm:pt>
    <dgm:pt modelId="{6B90FAD3-1162-4BC9-9B35-3B26C2C30082}" type="pres">
      <dgm:prSet presAssocID="{CD229EF7-85B3-42D2-8732-39552018FFA8}" presName="Child" presStyleLbl="revTx" presStyleIdx="2" presStyleCnt="10">
        <dgm:presLayoutVars>
          <dgm:chMax val="0"/>
          <dgm:chPref val="0"/>
          <dgm:bulletEnabled val="1"/>
        </dgm:presLayoutVars>
      </dgm:prSet>
      <dgm:spPr/>
      <dgm:t>
        <a:bodyPr/>
        <a:lstStyle/>
        <a:p>
          <a:endParaRPr lang="es-ES"/>
        </a:p>
      </dgm:t>
    </dgm:pt>
    <dgm:pt modelId="{149247E8-9A88-4321-8A4F-CDE02DE1CD51}" type="pres">
      <dgm:prSet presAssocID="{9D55B51E-11CE-4579-BCE8-07BF1D721B6A}" presName="childComposite" presStyleCnt="0">
        <dgm:presLayoutVars>
          <dgm:chMax val="0"/>
          <dgm:chPref val="0"/>
        </dgm:presLayoutVars>
      </dgm:prSet>
      <dgm:spPr/>
    </dgm:pt>
    <dgm:pt modelId="{742B1C50-C3E8-4A20-974D-1A42A8E167AA}" type="pres">
      <dgm:prSet presAssocID="{9D55B51E-11CE-4579-BCE8-07BF1D721B6A}" presName="ChildAccent" presStyleLbl="solidFgAcc1" presStyleIdx="2" presStyleCnt="8"/>
      <dgm:spPr/>
    </dgm:pt>
    <dgm:pt modelId="{3BD82ED3-8CC1-4E8B-A787-46FCBBE7627E}" type="pres">
      <dgm:prSet presAssocID="{9D55B51E-11CE-4579-BCE8-07BF1D721B6A}" presName="Child" presStyleLbl="revTx" presStyleIdx="3" presStyleCnt="10">
        <dgm:presLayoutVars>
          <dgm:chMax val="0"/>
          <dgm:chPref val="0"/>
          <dgm:bulletEnabled val="1"/>
        </dgm:presLayoutVars>
      </dgm:prSet>
      <dgm:spPr/>
      <dgm:t>
        <a:bodyPr/>
        <a:lstStyle/>
        <a:p>
          <a:endParaRPr lang="es-ES"/>
        </a:p>
      </dgm:t>
    </dgm:pt>
    <dgm:pt modelId="{B18B56F1-1AB8-4E13-89DF-A5B92329498D}" type="pres">
      <dgm:prSet presAssocID="{00FCFA13-CFD4-4E96-842D-F6B62D2A6B50}" presName="childComposite" presStyleCnt="0">
        <dgm:presLayoutVars>
          <dgm:chMax val="0"/>
          <dgm:chPref val="0"/>
        </dgm:presLayoutVars>
      </dgm:prSet>
      <dgm:spPr/>
    </dgm:pt>
    <dgm:pt modelId="{BB5D64D0-B518-4AF5-8B36-B254E428108E}" type="pres">
      <dgm:prSet presAssocID="{00FCFA13-CFD4-4E96-842D-F6B62D2A6B50}" presName="ChildAccent" presStyleLbl="solidFgAcc1" presStyleIdx="3" presStyleCnt="8"/>
      <dgm:spPr/>
    </dgm:pt>
    <dgm:pt modelId="{22C96695-EDF7-47BB-9EF8-ADE5FE5133FC}" type="pres">
      <dgm:prSet presAssocID="{00FCFA13-CFD4-4E96-842D-F6B62D2A6B50}" presName="Child" presStyleLbl="revTx" presStyleIdx="4" presStyleCnt="10">
        <dgm:presLayoutVars>
          <dgm:chMax val="0"/>
          <dgm:chPref val="0"/>
          <dgm:bulletEnabled val="1"/>
        </dgm:presLayoutVars>
      </dgm:prSet>
      <dgm:spPr/>
      <dgm:t>
        <a:bodyPr/>
        <a:lstStyle/>
        <a:p>
          <a:endParaRPr lang="es-ES"/>
        </a:p>
      </dgm:t>
    </dgm:pt>
    <dgm:pt modelId="{858167BF-DB60-4FF9-8ACF-5152BFD3258D}" type="pres">
      <dgm:prSet presAssocID="{CCAB838F-07B6-47C3-BB55-E2D259BACEC0}" presName="root" presStyleCnt="0">
        <dgm:presLayoutVars>
          <dgm:chMax/>
          <dgm:chPref/>
        </dgm:presLayoutVars>
      </dgm:prSet>
      <dgm:spPr/>
    </dgm:pt>
    <dgm:pt modelId="{72CB29B6-197E-48FC-A387-A7CB0800D53B}" type="pres">
      <dgm:prSet presAssocID="{CCAB838F-07B6-47C3-BB55-E2D259BACEC0}" presName="rootComposite" presStyleCnt="0">
        <dgm:presLayoutVars/>
      </dgm:prSet>
      <dgm:spPr/>
    </dgm:pt>
    <dgm:pt modelId="{B37787DA-4A0B-40D0-A3C5-CC328FBB63A2}" type="pres">
      <dgm:prSet presAssocID="{CCAB838F-07B6-47C3-BB55-E2D259BACEC0}" presName="ParentAccent" presStyleLbl="alignNode1" presStyleIdx="1" presStyleCnt="2"/>
      <dgm:spPr/>
    </dgm:pt>
    <dgm:pt modelId="{EB9E859D-7E4A-41B9-A327-1EBA826C4DC8}" type="pres">
      <dgm:prSet presAssocID="{CCAB838F-07B6-47C3-BB55-E2D259BACEC0}" presName="ParentSmallAccent" presStyleLbl="fgAcc1" presStyleIdx="1" presStyleCnt="2"/>
      <dgm:spPr/>
    </dgm:pt>
    <dgm:pt modelId="{812F05B8-5B12-4ACC-982D-0515427DFC28}" type="pres">
      <dgm:prSet presAssocID="{CCAB838F-07B6-47C3-BB55-E2D259BACEC0}" presName="Parent" presStyleLbl="revTx" presStyleIdx="5" presStyleCnt="10">
        <dgm:presLayoutVars>
          <dgm:chMax/>
          <dgm:chPref val="4"/>
          <dgm:bulletEnabled val="1"/>
        </dgm:presLayoutVars>
      </dgm:prSet>
      <dgm:spPr/>
      <dgm:t>
        <a:bodyPr/>
        <a:lstStyle/>
        <a:p>
          <a:endParaRPr lang="es-ES"/>
        </a:p>
      </dgm:t>
    </dgm:pt>
    <dgm:pt modelId="{9CB7FCCC-D176-4380-BD3F-BC6878E766BD}" type="pres">
      <dgm:prSet presAssocID="{CCAB838F-07B6-47C3-BB55-E2D259BACEC0}" presName="childShape" presStyleCnt="0">
        <dgm:presLayoutVars>
          <dgm:chMax val="0"/>
          <dgm:chPref val="0"/>
        </dgm:presLayoutVars>
      </dgm:prSet>
      <dgm:spPr/>
    </dgm:pt>
    <dgm:pt modelId="{64FBB4D2-F81B-4BF8-B1E4-00E57F00F596}" type="pres">
      <dgm:prSet presAssocID="{45319676-4235-4737-A6F0-0DD7A2C2A7FB}" presName="childComposite" presStyleCnt="0">
        <dgm:presLayoutVars>
          <dgm:chMax val="0"/>
          <dgm:chPref val="0"/>
        </dgm:presLayoutVars>
      </dgm:prSet>
      <dgm:spPr/>
    </dgm:pt>
    <dgm:pt modelId="{F1827CC7-331D-4A44-A3D0-51767A7BB17C}" type="pres">
      <dgm:prSet presAssocID="{45319676-4235-4737-A6F0-0DD7A2C2A7FB}" presName="ChildAccent" presStyleLbl="solidFgAcc1" presStyleIdx="4" presStyleCnt="8"/>
      <dgm:spPr/>
    </dgm:pt>
    <dgm:pt modelId="{47C8EEE9-2170-4CB7-8329-C7C0DA689B35}" type="pres">
      <dgm:prSet presAssocID="{45319676-4235-4737-A6F0-0DD7A2C2A7FB}" presName="Child" presStyleLbl="revTx" presStyleIdx="6" presStyleCnt="10">
        <dgm:presLayoutVars>
          <dgm:chMax val="0"/>
          <dgm:chPref val="0"/>
          <dgm:bulletEnabled val="1"/>
        </dgm:presLayoutVars>
      </dgm:prSet>
      <dgm:spPr/>
      <dgm:t>
        <a:bodyPr/>
        <a:lstStyle/>
        <a:p>
          <a:endParaRPr lang="es-ES"/>
        </a:p>
      </dgm:t>
    </dgm:pt>
    <dgm:pt modelId="{D6D7FBFB-D079-4195-8317-130F3D785AC8}" type="pres">
      <dgm:prSet presAssocID="{E625EE16-3551-4B17-9026-1FC3C2798A9B}" presName="childComposite" presStyleCnt="0">
        <dgm:presLayoutVars>
          <dgm:chMax val="0"/>
          <dgm:chPref val="0"/>
        </dgm:presLayoutVars>
      </dgm:prSet>
      <dgm:spPr/>
    </dgm:pt>
    <dgm:pt modelId="{84C03F02-8151-47E3-B930-D63439BA1D07}" type="pres">
      <dgm:prSet presAssocID="{E625EE16-3551-4B17-9026-1FC3C2798A9B}" presName="ChildAccent" presStyleLbl="solidFgAcc1" presStyleIdx="5" presStyleCnt="8"/>
      <dgm:spPr/>
    </dgm:pt>
    <dgm:pt modelId="{637A4492-AD1A-4F87-B3FC-4E75D7590CDF}" type="pres">
      <dgm:prSet presAssocID="{E625EE16-3551-4B17-9026-1FC3C2798A9B}" presName="Child" presStyleLbl="revTx" presStyleIdx="7" presStyleCnt="10">
        <dgm:presLayoutVars>
          <dgm:chMax val="0"/>
          <dgm:chPref val="0"/>
          <dgm:bulletEnabled val="1"/>
        </dgm:presLayoutVars>
      </dgm:prSet>
      <dgm:spPr/>
      <dgm:t>
        <a:bodyPr/>
        <a:lstStyle/>
        <a:p>
          <a:endParaRPr lang="es-ES"/>
        </a:p>
      </dgm:t>
    </dgm:pt>
    <dgm:pt modelId="{9FB0918E-51FA-499D-8C75-EAEBE65F3A9B}" type="pres">
      <dgm:prSet presAssocID="{561B4BDF-D9E4-4853-862F-3BE84CC6929B}" presName="childComposite" presStyleCnt="0">
        <dgm:presLayoutVars>
          <dgm:chMax val="0"/>
          <dgm:chPref val="0"/>
        </dgm:presLayoutVars>
      </dgm:prSet>
      <dgm:spPr/>
    </dgm:pt>
    <dgm:pt modelId="{95D4A0BE-C7B7-44D6-A7DC-E7E4D7EC98A3}" type="pres">
      <dgm:prSet presAssocID="{561B4BDF-D9E4-4853-862F-3BE84CC6929B}" presName="ChildAccent" presStyleLbl="solidFgAcc1" presStyleIdx="6" presStyleCnt="8"/>
      <dgm:spPr/>
    </dgm:pt>
    <dgm:pt modelId="{DF77055B-F7EA-415D-B8F3-9C065184CD4C}" type="pres">
      <dgm:prSet presAssocID="{561B4BDF-D9E4-4853-862F-3BE84CC6929B}" presName="Child" presStyleLbl="revTx" presStyleIdx="8" presStyleCnt="10">
        <dgm:presLayoutVars>
          <dgm:chMax val="0"/>
          <dgm:chPref val="0"/>
          <dgm:bulletEnabled val="1"/>
        </dgm:presLayoutVars>
      </dgm:prSet>
      <dgm:spPr/>
      <dgm:t>
        <a:bodyPr/>
        <a:lstStyle/>
        <a:p>
          <a:endParaRPr lang="es-ES"/>
        </a:p>
      </dgm:t>
    </dgm:pt>
    <dgm:pt modelId="{8BAD0B2C-C542-4A1E-9537-85ACA8712D97}" type="pres">
      <dgm:prSet presAssocID="{045EE4D4-55FB-4BF0-8FFF-214AC72755B2}" presName="childComposite" presStyleCnt="0">
        <dgm:presLayoutVars>
          <dgm:chMax val="0"/>
          <dgm:chPref val="0"/>
        </dgm:presLayoutVars>
      </dgm:prSet>
      <dgm:spPr/>
    </dgm:pt>
    <dgm:pt modelId="{297DBDE5-67E5-4068-A64A-123860271C91}" type="pres">
      <dgm:prSet presAssocID="{045EE4D4-55FB-4BF0-8FFF-214AC72755B2}" presName="ChildAccent" presStyleLbl="solidFgAcc1" presStyleIdx="7" presStyleCnt="8"/>
      <dgm:spPr/>
    </dgm:pt>
    <dgm:pt modelId="{4CCE7111-DD2E-407C-ACBD-95F2292941A2}" type="pres">
      <dgm:prSet presAssocID="{045EE4D4-55FB-4BF0-8FFF-214AC72755B2}" presName="Child" presStyleLbl="revTx" presStyleIdx="9" presStyleCnt="10">
        <dgm:presLayoutVars>
          <dgm:chMax val="0"/>
          <dgm:chPref val="0"/>
          <dgm:bulletEnabled val="1"/>
        </dgm:presLayoutVars>
      </dgm:prSet>
      <dgm:spPr/>
      <dgm:t>
        <a:bodyPr/>
        <a:lstStyle/>
        <a:p>
          <a:endParaRPr lang="es-ES"/>
        </a:p>
      </dgm:t>
    </dgm:pt>
  </dgm:ptLst>
  <dgm:cxnLst>
    <dgm:cxn modelId="{BEEBE273-8345-4B3C-9805-D7B73468E2AF}" type="presOf" srcId="{E625EE16-3551-4B17-9026-1FC3C2798A9B}" destId="{637A4492-AD1A-4F87-B3FC-4E75D7590CDF}" srcOrd="0" destOrd="0" presId="urn:microsoft.com/office/officeart/2008/layout/SquareAccentList"/>
    <dgm:cxn modelId="{017844C3-A548-4067-86B2-5ADB7E8CD456}" type="presOf" srcId="{CD229EF7-85B3-42D2-8732-39552018FFA8}" destId="{6B90FAD3-1162-4BC9-9B35-3B26C2C30082}" srcOrd="0" destOrd="0" presId="urn:microsoft.com/office/officeart/2008/layout/SquareAccentList"/>
    <dgm:cxn modelId="{17CB4639-1D45-416F-BB19-1410E7996254}" srcId="{CCAB838F-07B6-47C3-BB55-E2D259BACEC0}" destId="{45319676-4235-4737-A6F0-0DD7A2C2A7FB}" srcOrd="0" destOrd="0" parTransId="{6C53FEEF-EBA9-4C1A-9589-8E369D22D4E9}" sibTransId="{B039A1AE-D762-4490-98EA-EB7325BA1D1C}"/>
    <dgm:cxn modelId="{BD6F0B3D-1C03-42E4-8974-06D6B55C12DB}" type="presOf" srcId="{561B4BDF-D9E4-4853-862F-3BE84CC6929B}" destId="{DF77055B-F7EA-415D-B8F3-9C065184CD4C}" srcOrd="0" destOrd="0" presId="urn:microsoft.com/office/officeart/2008/layout/SquareAccentList"/>
    <dgm:cxn modelId="{96AC9C66-0818-4CEC-B9DA-FC10AF13A8EB}" srcId="{85EBB668-722A-4EC3-A903-C95C91A8C6B9}" destId="{CD229EF7-85B3-42D2-8732-39552018FFA8}" srcOrd="1" destOrd="0" parTransId="{F919790F-D309-4DBC-BEEC-5362C98492AF}" sibTransId="{475F45EB-B707-4185-8D2E-9A5908E5AF21}"/>
    <dgm:cxn modelId="{E8815348-B558-490A-88E0-B6E3B1BCF641}" srcId="{CCAB838F-07B6-47C3-BB55-E2D259BACEC0}" destId="{561B4BDF-D9E4-4853-862F-3BE84CC6929B}" srcOrd="2" destOrd="0" parTransId="{D949B192-7075-4F3D-87F6-766248133657}" sibTransId="{78898760-3CC8-4E46-B70E-4C130CF2F8BD}"/>
    <dgm:cxn modelId="{1368F25D-5CD6-4104-8F3F-82A782BF782B}" srcId="{5D087B46-36D8-4294-859C-28AB9524C7CE}" destId="{CCAB838F-07B6-47C3-BB55-E2D259BACEC0}" srcOrd="1" destOrd="0" parTransId="{CAB34FF5-CDB9-40F6-92EA-457E8DAB1B86}" sibTransId="{9F5A9949-C164-444C-91C3-26F14153460A}"/>
    <dgm:cxn modelId="{C3C50570-8980-45B5-B33A-E656814E864D}" type="presOf" srcId="{045EE4D4-55FB-4BF0-8FFF-214AC72755B2}" destId="{4CCE7111-DD2E-407C-ACBD-95F2292941A2}" srcOrd="0" destOrd="0" presId="urn:microsoft.com/office/officeart/2008/layout/SquareAccentList"/>
    <dgm:cxn modelId="{95D7FD6D-2823-427C-A862-04B3DC35DF00}" type="presOf" srcId="{CCAB838F-07B6-47C3-BB55-E2D259BACEC0}" destId="{812F05B8-5B12-4ACC-982D-0515427DFC28}" srcOrd="0" destOrd="0" presId="urn:microsoft.com/office/officeart/2008/layout/SquareAccentList"/>
    <dgm:cxn modelId="{310E859F-1964-4AA9-8981-83BFDB1DAB3B}" srcId="{CCAB838F-07B6-47C3-BB55-E2D259BACEC0}" destId="{E625EE16-3551-4B17-9026-1FC3C2798A9B}" srcOrd="1" destOrd="0" parTransId="{954ABCB3-D380-4EA9-A79E-DEAE6C5A9B80}" sibTransId="{CAFD9D9E-0135-4B13-A072-208486E8D9A3}"/>
    <dgm:cxn modelId="{2A15C2AA-5994-4893-9B6B-8F9B969E0EFE}" srcId="{5D087B46-36D8-4294-859C-28AB9524C7CE}" destId="{85EBB668-722A-4EC3-A903-C95C91A8C6B9}" srcOrd="0" destOrd="0" parTransId="{C45DADA3-7B90-4A68-B2FA-CE3B2B6B4284}" sibTransId="{A0419DB2-3966-4C8F-BF7E-C70BCF0DA34D}"/>
    <dgm:cxn modelId="{BAF36D3A-DA8A-482E-86FA-99387267C599}" type="presOf" srcId="{BA08F2BB-884D-4C34-A470-12931265220B}" destId="{0B174C94-29ED-4343-8B0E-BBF33764DD42}" srcOrd="0" destOrd="0" presId="urn:microsoft.com/office/officeart/2008/layout/SquareAccentList"/>
    <dgm:cxn modelId="{62D1C11A-8021-4031-95F7-0CE8D024D738}" srcId="{85EBB668-722A-4EC3-A903-C95C91A8C6B9}" destId="{00FCFA13-CFD4-4E96-842D-F6B62D2A6B50}" srcOrd="3" destOrd="0" parTransId="{4DC8416C-2872-4551-82EB-99AA2611B989}" sibTransId="{6F8F5C3A-12AA-49F7-BDE2-46F817FF917E}"/>
    <dgm:cxn modelId="{7C8C0C8F-B9E5-45FE-9F49-F8F5321617C2}" type="presOf" srcId="{85EBB668-722A-4EC3-A903-C95C91A8C6B9}" destId="{71F4D45F-A4F9-49FE-852D-201CEC4ADFD0}" srcOrd="0" destOrd="0" presId="urn:microsoft.com/office/officeart/2008/layout/SquareAccentList"/>
    <dgm:cxn modelId="{2C245EAB-54AF-4158-992F-5BD59DF12B35}" type="presOf" srcId="{00FCFA13-CFD4-4E96-842D-F6B62D2A6B50}" destId="{22C96695-EDF7-47BB-9EF8-ADE5FE5133FC}" srcOrd="0" destOrd="0" presId="urn:microsoft.com/office/officeart/2008/layout/SquareAccentList"/>
    <dgm:cxn modelId="{D0CB72B8-4151-434F-BA74-CA86F3076CA6}" srcId="{CCAB838F-07B6-47C3-BB55-E2D259BACEC0}" destId="{045EE4D4-55FB-4BF0-8FFF-214AC72755B2}" srcOrd="3" destOrd="0" parTransId="{FC49FB4A-90B8-4E6D-A371-3C2E4A3CFB35}" sibTransId="{2E75B88B-927E-4A29-9171-0BDD0706A413}"/>
    <dgm:cxn modelId="{F20BC5E4-EE19-4F25-8463-046D5419845C}" srcId="{85EBB668-722A-4EC3-A903-C95C91A8C6B9}" destId="{BA08F2BB-884D-4C34-A470-12931265220B}" srcOrd="0" destOrd="0" parTransId="{EDCFFD44-DA2F-4A01-82F2-5CFE7A2BDEBA}" sibTransId="{D5F39588-64BE-41C8-AD93-C745AFD61DD6}"/>
    <dgm:cxn modelId="{56A58148-72FC-4B7E-B0A4-996E09EE58C7}" type="presOf" srcId="{5D087B46-36D8-4294-859C-28AB9524C7CE}" destId="{8C7319DD-510F-48FA-B229-F0AAD2462E02}" srcOrd="0" destOrd="0" presId="urn:microsoft.com/office/officeart/2008/layout/SquareAccentList"/>
    <dgm:cxn modelId="{561D9ABE-A15F-4F46-9CA0-0CBACA08275A}" type="presOf" srcId="{9D55B51E-11CE-4579-BCE8-07BF1D721B6A}" destId="{3BD82ED3-8CC1-4E8B-A787-46FCBBE7627E}" srcOrd="0" destOrd="0" presId="urn:microsoft.com/office/officeart/2008/layout/SquareAccentList"/>
    <dgm:cxn modelId="{53626658-E3A6-49CF-98C6-B13AA9AF2FEF}" srcId="{85EBB668-722A-4EC3-A903-C95C91A8C6B9}" destId="{9D55B51E-11CE-4579-BCE8-07BF1D721B6A}" srcOrd="2" destOrd="0" parTransId="{EDD4E473-9470-4C39-9776-AA23087524AA}" sibTransId="{E260E7FA-5FAD-411B-8812-95436EAFEB12}"/>
    <dgm:cxn modelId="{0CBAB264-EB66-4007-A64E-020C1B67FC96}" type="presOf" srcId="{45319676-4235-4737-A6F0-0DD7A2C2A7FB}" destId="{47C8EEE9-2170-4CB7-8329-C7C0DA689B35}" srcOrd="0" destOrd="0" presId="urn:microsoft.com/office/officeart/2008/layout/SquareAccentList"/>
    <dgm:cxn modelId="{76AD3FBA-600E-4D1C-8618-6C97B6F3B986}" type="presParOf" srcId="{8C7319DD-510F-48FA-B229-F0AAD2462E02}" destId="{2080F512-0C08-4F26-82DE-BCDC22FD4148}" srcOrd="0" destOrd="0" presId="urn:microsoft.com/office/officeart/2008/layout/SquareAccentList"/>
    <dgm:cxn modelId="{F883156C-1BB5-4ED2-A0A1-4A5C61B15D28}" type="presParOf" srcId="{2080F512-0C08-4F26-82DE-BCDC22FD4148}" destId="{09A8F5E1-CE9B-4E43-9143-6A19CB576C27}" srcOrd="0" destOrd="0" presId="urn:microsoft.com/office/officeart/2008/layout/SquareAccentList"/>
    <dgm:cxn modelId="{7D0552FE-BB1F-4B57-A3BB-22B96E22EC40}" type="presParOf" srcId="{09A8F5E1-CE9B-4E43-9143-6A19CB576C27}" destId="{6FA65C0B-417A-4915-8082-8E08F8C40E31}" srcOrd="0" destOrd="0" presId="urn:microsoft.com/office/officeart/2008/layout/SquareAccentList"/>
    <dgm:cxn modelId="{6DDAC8F8-BB45-4F97-B6DC-9E3ECFA4C1DA}" type="presParOf" srcId="{09A8F5E1-CE9B-4E43-9143-6A19CB576C27}" destId="{9A942DBD-177A-4DDE-92BE-C1F9230AF5F9}" srcOrd="1" destOrd="0" presId="urn:microsoft.com/office/officeart/2008/layout/SquareAccentList"/>
    <dgm:cxn modelId="{021EDAA2-1A3B-4618-9676-45D74C878F88}" type="presParOf" srcId="{09A8F5E1-CE9B-4E43-9143-6A19CB576C27}" destId="{71F4D45F-A4F9-49FE-852D-201CEC4ADFD0}" srcOrd="2" destOrd="0" presId="urn:microsoft.com/office/officeart/2008/layout/SquareAccentList"/>
    <dgm:cxn modelId="{0B3F5C8D-21D9-4D65-A182-C29C118DBF30}" type="presParOf" srcId="{2080F512-0C08-4F26-82DE-BCDC22FD4148}" destId="{067D99C6-6C79-4692-8D70-7E303F540C9C}" srcOrd="1" destOrd="0" presId="urn:microsoft.com/office/officeart/2008/layout/SquareAccentList"/>
    <dgm:cxn modelId="{70A31F19-ECDB-4815-90D9-06CC358E7C45}" type="presParOf" srcId="{067D99C6-6C79-4692-8D70-7E303F540C9C}" destId="{0409507F-5BD5-4AAF-B395-5617E38C87A0}" srcOrd="0" destOrd="0" presId="urn:microsoft.com/office/officeart/2008/layout/SquareAccentList"/>
    <dgm:cxn modelId="{E742BE6B-A7AF-4AC6-BF03-59A469DCAB1A}" type="presParOf" srcId="{0409507F-5BD5-4AAF-B395-5617E38C87A0}" destId="{25B1133B-9EDD-4A79-AF2B-8840422E9414}" srcOrd="0" destOrd="0" presId="urn:microsoft.com/office/officeart/2008/layout/SquareAccentList"/>
    <dgm:cxn modelId="{04DEE7B3-85C6-400B-9A31-9CB46D95D246}" type="presParOf" srcId="{0409507F-5BD5-4AAF-B395-5617E38C87A0}" destId="{0B174C94-29ED-4343-8B0E-BBF33764DD42}" srcOrd="1" destOrd="0" presId="urn:microsoft.com/office/officeart/2008/layout/SquareAccentList"/>
    <dgm:cxn modelId="{9D7C5FCA-152A-4503-B83E-AD4E8A35440F}" type="presParOf" srcId="{067D99C6-6C79-4692-8D70-7E303F540C9C}" destId="{CF71DD9E-2C36-47F8-8E84-012684D35B95}" srcOrd="1" destOrd="0" presId="urn:microsoft.com/office/officeart/2008/layout/SquareAccentList"/>
    <dgm:cxn modelId="{C5F997FA-A38F-4F49-8A3F-FF73BB61371D}" type="presParOf" srcId="{CF71DD9E-2C36-47F8-8E84-012684D35B95}" destId="{2E015256-A722-4F94-992E-010B906882E1}" srcOrd="0" destOrd="0" presId="urn:microsoft.com/office/officeart/2008/layout/SquareAccentList"/>
    <dgm:cxn modelId="{EF0452FD-585D-4C04-9CBA-EB2EF28DA140}" type="presParOf" srcId="{CF71DD9E-2C36-47F8-8E84-012684D35B95}" destId="{6B90FAD3-1162-4BC9-9B35-3B26C2C30082}" srcOrd="1" destOrd="0" presId="urn:microsoft.com/office/officeart/2008/layout/SquareAccentList"/>
    <dgm:cxn modelId="{33DCBB7D-1E0E-454E-85AE-5CC262A8DDD6}" type="presParOf" srcId="{067D99C6-6C79-4692-8D70-7E303F540C9C}" destId="{149247E8-9A88-4321-8A4F-CDE02DE1CD51}" srcOrd="2" destOrd="0" presId="urn:microsoft.com/office/officeart/2008/layout/SquareAccentList"/>
    <dgm:cxn modelId="{39ED417E-B2CD-4AB9-8B8F-9D25DCD55461}" type="presParOf" srcId="{149247E8-9A88-4321-8A4F-CDE02DE1CD51}" destId="{742B1C50-C3E8-4A20-974D-1A42A8E167AA}" srcOrd="0" destOrd="0" presId="urn:microsoft.com/office/officeart/2008/layout/SquareAccentList"/>
    <dgm:cxn modelId="{EA0D14F4-F02D-45DB-A2DC-248C7A356E0A}" type="presParOf" srcId="{149247E8-9A88-4321-8A4F-CDE02DE1CD51}" destId="{3BD82ED3-8CC1-4E8B-A787-46FCBBE7627E}" srcOrd="1" destOrd="0" presId="urn:microsoft.com/office/officeart/2008/layout/SquareAccentList"/>
    <dgm:cxn modelId="{4F6F84CA-2822-41B6-A121-277AA34F4AC5}" type="presParOf" srcId="{067D99C6-6C79-4692-8D70-7E303F540C9C}" destId="{B18B56F1-1AB8-4E13-89DF-A5B92329498D}" srcOrd="3" destOrd="0" presId="urn:microsoft.com/office/officeart/2008/layout/SquareAccentList"/>
    <dgm:cxn modelId="{A3EF7E9E-8E09-4BCE-BCD2-73F892ABC091}" type="presParOf" srcId="{B18B56F1-1AB8-4E13-89DF-A5B92329498D}" destId="{BB5D64D0-B518-4AF5-8B36-B254E428108E}" srcOrd="0" destOrd="0" presId="urn:microsoft.com/office/officeart/2008/layout/SquareAccentList"/>
    <dgm:cxn modelId="{BFFB7136-5CFC-456B-B88C-16DC7C344CE5}" type="presParOf" srcId="{B18B56F1-1AB8-4E13-89DF-A5B92329498D}" destId="{22C96695-EDF7-47BB-9EF8-ADE5FE5133FC}" srcOrd="1" destOrd="0" presId="urn:microsoft.com/office/officeart/2008/layout/SquareAccentList"/>
    <dgm:cxn modelId="{7F70AAE2-9DE7-4EF1-83FA-69DF5783E1E8}" type="presParOf" srcId="{8C7319DD-510F-48FA-B229-F0AAD2462E02}" destId="{858167BF-DB60-4FF9-8ACF-5152BFD3258D}" srcOrd="1" destOrd="0" presId="urn:microsoft.com/office/officeart/2008/layout/SquareAccentList"/>
    <dgm:cxn modelId="{A89EFAD0-5602-49C9-81F7-1E91BAADC2AB}" type="presParOf" srcId="{858167BF-DB60-4FF9-8ACF-5152BFD3258D}" destId="{72CB29B6-197E-48FC-A387-A7CB0800D53B}" srcOrd="0" destOrd="0" presId="urn:microsoft.com/office/officeart/2008/layout/SquareAccentList"/>
    <dgm:cxn modelId="{8FDB5679-6D3A-4A15-9270-2C598A96D17C}" type="presParOf" srcId="{72CB29B6-197E-48FC-A387-A7CB0800D53B}" destId="{B37787DA-4A0B-40D0-A3C5-CC328FBB63A2}" srcOrd="0" destOrd="0" presId="urn:microsoft.com/office/officeart/2008/layout/SquareAccentList"/>
    <dgm:cxn modelId="{7D3B0973-EF8A-4009-A8E5-6D4D20BBF0BB}" type="presParOf" srcId="{72CB29B6-197E-48FC-A387-A7CB0800D53B}" destId="{EB9E859D-7E4A-41B9-A327-1EBA826C4DC8}" srcOrd="1" destOrd="0" presId="urn:microsoft.com/office/officeart/2008/layout/SquareAccentList"/>
    <dgm:cxn modelId="{C788D797-D11C-495F-B33A-7B147AD7727F}" type="presParOf" srcId="{72CB29B6-197E-48FC-A387-A7CB0800D53B}" destId="{812F05B8-5B12-4ACC-982D-0515427DFC28}" srcOrd="2" destOrd="0" presId="urn:microsoft.com/office/officeart/2008/layout/SquareAccentList"/>
    <dgm:cxn modelId="{787E1FB4-C9D5-40C1-B8ED-DA048E12814B}" type="presParOf" srcId="{858167BF-DB60-4FF9-8ACF-5152BFD3258D}" destId="{9CB7FCCC-D176-4380-BD3F-BC6878E766BD}" srcOrd="1" destOrd="0" presId="urn:microsoft.com/office/officeart/2008/layout/SquareAccentList"/>
    <dgm:cxn modelId="{0C4E59F2-6142-4600-83F9-5342BBE948F5}" type="presParOf" srcId="{9CB7FCCC-D176-4380-BD3F-BC6878E766BD}" destId="{64FBB4D2-F81B-4BF8-B1E4-00E57F00F596}" srcOrd="0" destOrd="0" presId="urn:microsoft.com/office/officeart/2008/layout/SquareAccentList"/>
    <dgm:cxn modelId="{6BC00CAA-4AE6-4FFE-B474-D5FDE379A2A7}" type="presParOf" srcId="{64FBB4D2-F81B-4BF8-B1E4-00E57F00F596}" destId="{F1827CC7-331D-4A44-A3D0-51767A7BB17C}" srcOrd="0" destOrd="0" presId="urn:microsoft.com/office/officeart/2008/layout/SquareAccentList"/>
    <dgm:cxn modelId="{71EB4C94-4DDD-4EF7-8EA8-B73911150522}" type="presParOf" srcId="{64FBB4D2-F81B-4BF8-B1E4-00E57F00F596}" destId="{47C8EEE9-2170-4CB7-8329-C7C0DA689B35}" srcOrd="1" destOrd="0" presId="urn:microsoft.com/office/officeart/2008/layout/SquareAccentList"/>
    <dgm:cxn modelId="{DA1BD85E-789F-4EA2-89BD-B40B82BBD1FB}" type="presParOf" srcId="{9CB7FCCC-D176-4380-BD3F-BC6878E766BD}" destId="{D6D7FBFB-D079-4195-8317-130F3D785AC8}" srcOrd="1" destOrd="0" presId="urn:microsoft.com/office/officeart/2008/layout/SquareAccentList"/>
    <dgm:cxn modelId="{3C07B79A-984C-498E-BF89-47270AD65490}" type="presParOf" srcId="{D6D7FBFB-D079-4195-8317-130F3D785AC8}" destId="{84C03F02-8151-47E3-B930-D63439BA1D07}" srcOrd="0" destOrd="0" presId="urn:microsoft.com/office/officeart/2008/layout/SquareAccentList"/>
    <dgm:cxn modelId="{37A07BDD-67E8-4C0A-AE09-3CB713BC931F}" type="presParOf" srcId="{D6D7FBFB-D079-4195-8317-130F3D785AC8}" destId="{637A4492-AD1A-4F87-B3FC-4E75D7590CDF}" srcOrd="1" destOrd="0" presId="urn:microsoft.com/office/officeart/2008/layout/SquareAccentList"/>
    <dgm:cxn modelId="{919AC193-116E-4140-9C95-972AB8A3797D}" type="presParOf" srcId="{9CB7FCCC-D176-4380-BD3F-BC6878E766BD}" destId="{9FB0918E-51FA-499D-8C75-EAEBE65F3A9B}" srcOrd="2" destOrd="0" presId="urn:microsoft.com/office/officeart/2008/layout/SquareAccentList"/>
    <dgm:cxn modelId="{2C7C107C-C2DE-40D6-97D8-A0FF7B352B4A}" type="presParOf" srcId="{9FB0918E-51FA-499D-8C75-EAEBE65F3A9B}" destId="{95D4A0BE-C7B7-44D6-A7DC-E7E4D7EC98A3}" srcOrd="0" destOrd="0" presId="urn:microsoft.com/office/officeart/2008/layout/SquareAccentList"/>
    <dgm:cxn modelId="{718D3363-B842-491A-87E2-41BB0457886B}" type="presParOf" srcId="{9FB0918E-51FA-499D-8C75-EAEBE65F3A9B}" destId="{DF77055B-F7EA-415D-B8F3-9C065184CD4C}" srcOrd="1" destOrd="0" presId="urn:microsoft.com/office/officeart/2008/layout/SquareAccentList"/>
    <dgm:cxn modelId="{3EBE3561-6726-4E6B-ABB7-1DE598B1AD8C}" type="presParOf" srcId="{9CB7FCCC-D176-4380-BD3F-BC6878E766BD}" destId="{8BAD0B2C-C542-4A1E-9537-85ACA8712D97}" srcOrd="3" destOrd="0" presId="urn:microsoft.com/office/officeart/2008/layout/SquareAccentList"/>
    <dgm:cxn modelId="{9B7E69A7-A5C5-4AD5-98AD-AA0156E2BBE8}" type="presParOf" srcId="{8BAD0B2C-C542-4A1E-9537-85ACA8712D97}" destId="{297DBDE5-67E5-4068-A64A-123860271C91}" srcOrd="0" destOrd="0" presId="urn:microsoft.com/office/officeart/2008/layout/SquareAccentList"/>
    <dgm:cxn modelId="{C481EB3E-D0B7-42A9-8D39-BB8E0B35BE88}" type="presParOf" srcId="{8BAD0B2C-C542-4A1E-9537-85ACA8712D97}" destId="{4CCE7111-DD2E-407C-ACBD-95F2292941A2}"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F3949-D379-4D42-8897-1700E0C0E77E}" type="doc">
      <dgm:prSet loTypeId="urn:microsoft.com/office/officeart/2008/layout/SquareAccentList" loCatId="list" qsTypeId="urn:microsoft.com/office/officeart/2005/8/quickstyle/simple1" qsCatId="simple" csTypeId="urn:microsoft.com/office/officeart/2005/8/colors/colorful1#4" csCatId="colorful" phldr="1"/>
      <dgm:spPr/>
      <dgm:t>
        <a:bodyPr/>
        <a:lstStyle/>
        <a:p>
          <a:endParaRPr lang="es-CR"/>
        </a:p>
      </dgm:t>
    </dgm:pt>
    <dgm:pt modelId="{A034816C-C7DB-4B83-815F-C00DB358879A}">
      <dgm:prSet phldrT="[Texto]" custT="1"/>
      <dgm:spPr/>
      <dgm:t>
        <a:bodyPr/>
        <a:lstStyle/>
        <a:p>
          <a:pPr algn="ctr"/>
          <a:r>
            <a:rPr lang="es-CR" sz="2000" dirty="0"/>
            <a:t>Tarifa 13% y canasta básica actual </a:t>
          </a:r>
        </a:p>
      </dgm:t>
    </dgm:pt>
    <dgm:pt modelId="{F9E29C0F-F215-4D17-BF41-EFC1AFDAA0E7}" type="parTrans" cxnId="{8A60B172-79A9-4847-94C4-E38BC80537A1}">
      <dgm:prSet/>
      <dgm:spPr/>
      <dgm:t>
        <a:bodyPr/>
        <a:lstStyle/>
        <a:p>
          <a:endParaRPr lang="es-CR"/>
        </a:p>
      </dgm:t>
    </dgm:pt>
    <dgm:pt modelId="{90E02B71-DE84-4A26-B1B8-71BA5A03AD5A}" type="sibTrans" cxnId="{8A60B172-79A9-4847-94C4-E38BC80537A1}">
      <dgm:prSet/>
      <dgm:spPr/>
      <dgm:t>
        <a:bodyPr/>
        <a:lstStyle/>
        <a:p>
          <a:endParaRPr lang="es-CR"/>
        </a:p>
      </dgm:t>
    </dgm:pt>
    <dgm:pt modelId="{36ED7B15-5685-46A3-A5A4-35823C534EE2}">
      <dgm:prSet phldrT="[Texto]" custT="1"/>
      <dgm:spPr/>
      <dgm:t>
        <a:bodyPr/>
        <a:lstStyle/>
        <a:p>
          <a:r>
            <a:rPr lang="es-CR" sz="2000" dirty="0"/>
            <a:t>Compra bienes gravados y exentos: ¢403.008</a:t>
          </a:r>
        </a:p>
      </dgm:t>
    </dgm:pt>
    <dgm:pt modelId="{A88168EA-8647-4533-8955-23891297E6A3}" type="parTrans" cxnId="{C59AC593-A5B4-4EC2-B381-1679EC6288F5}">
      <dgm:prSet/>
      <dgm:spPr/>
      <dgm:t>
        <a:bodyPr/>
        <a:lstStyle/>
        <a:p>
          <a:endParaRPr lang="es-CR"/>
        </a:p>
      </dgm:t>
    </dgm:pt>
    <dgm:pt modelId="{FD64E96F-20FE-4B99-96DB-12B55E763665}" type="sibTrans" cxnId="{C59AC593-A5B4-4EC2-B381-1679EC6288F5}">
      <dgm:prSet/>
      <dgm:spPr/>
      <dgm:t>
        <a:bodyPr/>
        <a:lstStyle/>
        <a:p>
          <a:endParaRPr lang="es-CR"/>
        </a:p>
      </dgm:t>
    </dgm:pt>
    <dgm:pt modelId="{BDBC01F1-A025-437A-9E47-ADA22BD21FE5}">
      <dgm:prSet phldrT="[Texto]" custT="1"/>
      <dgm:spPr/>
      <dgm:t>
        <a:bodyPr/>
        <a:lstStyle/>
        <a:p>
          <a:r>
            <a:rPr lang="es-CR" sz="2000" dirty="0"/>
            <a:t>Impuesto: ¢27.580</a:t>
          </a:r>
        </a:p>
      </dgm:t>
    </dgm:pt>
    <dgm:pt modelId="{20E92446-BF0B-43A2-BEE2-18521559F870}" type="parTrans" cxnId="{F174DD28-D1A5-48FF-AE3E-8B3FB0663026}">
      <dgm:prSet/>
      <dgm:spPr/>
      <dgm:t>
        <a:bodyPr/>
        <a:lstStyle/>
        <a:p>
          <a:endParaRPr lang="es-CR"/>
        </a:p>
      </dgm:t>
    </dgm:pt>
    <dgm:pt modelId="{C9EEA507-CC1A-406F-BBE4-2E4F8BA86C9C}" type="sibTrans" cxnId="{F174DD28-D1A5-48FF-AE3E-8B3FB0663026}">
      <dgm:prSet/>
      <dgm:spPr/>
      <dgm:t>
        <a:bodyPr/>
        <a:lstStyle/>
        <a:p>
          <a:endParaRPr lang="es-CR"/>
        </a:p>
      </dgm:t>
    </dgm:pt>
    <dgm:pt modelId="{D417ECF5-A3A7-43CC-82B4-2B8B93586000}">
      <dgm:prSet phldrT="[Texto]" custT="1"/>
      <dgm:spPr/>
      <dgm:t>
        <a:bodyPr/>
        <a:lstStyle/>
        <a:p>
          <a:r>
            <a:rPr lang="es-CR" sz="2000" b="1" dirty="0"/>
            <a:t>Total:  ¢430.588</a:t>
          </a:r>
        </a:p>
      </dgm:t>
    </dgm:pt>
    <dgm:pt modelId="{77A6398A-96A3-4816-A0A8-C79FA522DE5A}" type="parTrans" cxnId="{991CE5F4-FF0D-4BF7-9B27-ECB07539C68E}">
      <dgm:prSet/>
      <dgm:spPr/>
      <dgm:t>
        <a:bodyPr/>
        <a:lstStyle/>
        <a:p>
          <a:endParaRPr lang="es-CR"/>
        </a:p>
      </dgm:t>
    </dgm:pt>
    <dgm:pt modelId="{473A816E-66C8-4578-875B-E6DB5076E896}" type="sibTrans" cxnId="{991CE5F4-FF0D-4BF7-9B27-ECB07539C68E}">
      <dgm:prSet/>
      <dgm:spPr/>
      <dgm:t>
        <a:bodyPr/>
        <a:lstStyle/>
        <a:p>
          <a:endParaRPr lang="es-CR"/>
        </a:p>
      </dgm:t>
    </dgm:pt>
    <dgm:pt modelId="{FF69B490-112B-4237-AEB4-5B0F01D3F619}">
      <dgm:prSet phldrT="[Texto]" custT="1"/>
      <dgm:spPr/>
      <dgm:t>
        <a:bodyPr/>
        <a:lstStyle/>
        <a:p>
          <a:pPr algn="ctr"/>
          <a:r>
            <a:rPr lang="es-CR" sz="2000" dirty="0"/>
            <a:t>Tarifa 15% IVA y productos mínimos canasta básica</a:t>
          </a:r>
        </a:p>
      </dgm:t>
    </dgm:pt>
    <dgm:pt modelId="{5D781234-3D6E-4D3E-BC2C-603260753B44}" type="parTrans" cxnId="{5FF07D67-FF42-4AC8-A609-640AEDA49423}">
      <dgm:prSet/>
      <dgm:spPr/>
      <dgm:t>
        <a:bodyPr/>
        <a:lstStyle/>
        <a:p>
          <a:endParaRPr lang="es-CR"/>
        </a:p>
      </dgm:t>
    </dgm:pt>
    <dgm:pt modelId="{62772109-59D7-44BF-B50C-7485B8D2DD6C}" type="sibTrans" cxnId="{5FF07D67-FF42-4AC8-A609-640AEDA49423}">
      <dgm:prSet/>
      <dgm:spPr/>
      <dgm:t>
        <a:bodyPr/>
        <a:lstStyle/>
        <a:p>
          <a:endParaRPr lang="es-CR"/>
        </a:p>
      </dgm:t>
    </dgm:pt>
    <dgm:pt modelId="{2404DDFF-2057-4128-AEFE-504423C12240}">
      <dgm:prSet phldrT="[Texto]" custT="1"/>
      <dgm:spPr/>
      <dgm:t>
        <a:bodyPr/>
        <a:lstStyle/>
        <a:p>
          <a:r>
            <a:rPr lang="es-CR" sz="2000" dirty="0"/>
            <a:t>Compra bienes gravados y exentos: ¢403.008</a:t>
          </a:r>
        </a:p>
      </dgm:t>
    </dgm:pt>
    <dgm:pt modelId="{34188FB6-5EE0-4895-BB22-417FFED485EF}" type="parTrans" cxnId="{E1A1B1A2-5324-40C3-8334-1903761EF4CF}">
      <dgm:prSet/>
      <dgm:spPr/>
      <dgm:t>
        <a:bodyPr/>
        <a:lstStyle/>
        <a:p>
          <a:endParaRPr lang="es-CR"/>
        </a:p>
      </dgm:t>
    </dgm:pt>
    <dgm:pt modelId="{8749B174-58ED-40ED-B727-BE1288E4F144}" type="sibTrans" cxnId="{E1A1B1A2-5324-40C3-8334-1903761EF4CF}">
      <dgm:prSet/>
      <dgm:spPr/>
      <dgm:t>
        <a:bodyPr/>
        <a:lstStyle/>
        <a:p>
          <a:endParaRPr lang="es-CR"/>
        </a:p>
      </dgm:t>
    </dgm:pt>
    <dgm:pt modelId="{0A5222C7-A3A0-4E8B-8F00-C4B37114FDFD}">
      <dgm:prSet phldrT="[Texto]" custT="1"/>
      <dgm:spPr/>
      <dgm:t>
        <a:bodyPr/>
        <a:lstStyle/>
        <a:p>
          <a:r>
            <a:rPr lang="es-CR" sz="2000" dirty="0"/>
            <a:t>Impuesto:  ¢47.405</a:t>
          </a:r>
        </a:p>
      </dgm:t>
    </dgm:pt>
    <dgm:pt modelId="{B36DD9A1-F525-4876-BB6C-D171F325C675}" type="parTrans" cxnId="{1A87FFC7-E446-4DEF-8674-F320C4DB7D36}">
      <dgm:prSet/>
      <dgm:spPr/>
      <dgm:t>
        <a:bodyPr/>
        <a:lstStyle/>
        <a:p>
          <a:endParaRPr lang="es-CR"/>
        </a:p>
      </dgm:t>
    </dgm:pt>
    <dgm:pt modelId="{496D9428-E872-4E86-A6DB-F92FAAD7A24F}" type="sibTrans" cxnId="{1A87FFC7-E446-4DEF-8674-F320C4DB7D36}">
      <dgm:prSet/>
      <dgm:spPr/>
      <dgm:t>
        <a:bodyPr/>
        <a:lstStyle/>
        <a:p>
          <a:endParaRPr lang="es-CR"/>
        </a:p>
      </dgm:t>
    </dgm:pt>
    <dgm:pt modelId="{A5B1595F-EBD5-45BA-8894-ECA809D4CA8C}">
      <dgm:prSet phldrT="[Texto]" custT="1"/>
      <dgm:spPr/>
      <dgm:t>
        <a:bodyPr/>
        <a:lstStyle/>
        <a:p>
          <a:r>
            <a:rPr lang="es-CR" sz="2000" b="1" dirty="0"/>
            <a:t>Total: ¢450.413</a:t>
          </a:r>
        </a:p>
      </dgm:t>
    </dgm:pt>
    <dgm:pt modelId="{0D51BAA9-1F15-487C-BA40-486EE0C3E66F}" type="parTrans" cxnId="{10565047-70C5-4A87-9448-06A5CCB1B64F}">
      <dgm:prSet/>
      <dgm:spPr/>
      <dgm:t>
        <a:bodyPr/>
        <a:lstStyle/>
        <a:p>
          <a:endParaRPr lang="es-CR"/>
        </a:p>
      </dgm:t>
    </dgm:pt>
    <dgm:pt modelId="{BB45868E-EC7A-429A-8E20-6648DDA93849}" type="sibTrans" cxnId="{10565047-70C5-4A87-9448-06A5CCB1B64F}">
      <dgm:prSet/>
      <dgm:spPr/>
      <dgm:t>
        <a:bodyPr/>
        <a:lstStyle/>
        <a:p>
          <a:endParaRPr lang="es-CR"/>
        </a:p>
      </dgm:t>
    </dgm:pt>
    <dgm:pt modelId="{22EA5B60-1A97-48CA-9CE1-541DBA690222}">
      <dgm:prSet custT="1"/>
      <dgm:spPr/>
      <dgm:t>
        <a:bodyPr/>
        <a:lstStyle/>
        <a:p>
          <a:r>
            <a:rPr lang="es-CR" sz="2000" dirty="0"/>
            <a:t>Bienes exentos: ¢190.848</a:t>
          </a:r>
        </a:p>
      </dgm:t>
    </dgm:pt>
    <dgm:pt modelId="{E17300A0-CEFE-4ED2-B0BE-16F1DA337E1B}" type="parTrans" cxnId="{759C6833-F21B-41BE-8CB8-0A7FEAB3CCB5}">
      <dgm:prSet/>
      <dgm:spPr/>
      <dgm:t>
        <a:bodyPr/>
        <a:lstStyle/>
        <a:p>
          <a:endParaRPr lang="es-CR"/>
        </a:p>
      </dgm:t>
    </dgm:pt>
    <dgm:pt modelId="{A753C025-E1E9-4C93-9F54-C9171D75C6F9}" type="sibTrans" cxnId="{759C6833-F21B-41BE-8CB8-0A7FEAB3CCB5}">
      <dgm:prSet/>
      <dgm:spPr/>
      <dgm:t>
        <a:bodyPr/>
        <a:lstStyle/>
        <a:p>
          <a:endParaRPr lang="es-CR"/>
        </a:p>
      </dgm:t>
    </dgm:pt>
    <dgm:pt modelId="{60E1E552-1010-49CD-8B07-7EA150F18D97}">
      <dgm:prSet custT="1"/>
      <dgm:spPr/>
      <dgm:t>
        <a:bodyPr/>
        <a:lstStyle/>
        <a:p>
          <a:r>
            <a:rPr lang="es-CR" sz="2000" dirty="0"/>
            <a:t>Bienes exentos: ¢86.972</a:t>
          </a:r>
        </a:p>
      </dgm:t>
    </dgm:pt>
    <dgm:pt modelId="{B34DDB00-DBDE-4279-B38E-D3A0E007D005}" type="parTrans" cxnId="{9CBB2899-EC5B-403F-A8F1-02896E2C72D3}">
      <dgm:prSet/>
      <dgm:spPr/>
      <dgm:t>
        <a:bodyPr/>
        <a:lstStyle/>
        <a:p>
          <a:endParaRPr lang="es-CR"/>
        </a:p>
      </dgm:t>
    </dgm:pt>
    <dgm:pt modelId="{BBCBE0E4-825D-4DAA-A758-0666C940F7D7}" type="sibTrans" cxnId="{9CBB2899-EC5B-403F-A8F1-02896E2C72D3}">
      <dgm:prSet/>
      <dgm:spPr/>
      <dgm:t>
        <a:bodyPr/>
        <a:lstStyle/>
        <a:p>
          <a:endParaRPr lang="es-CR"/>
        </a:p>
      </dgm:t>
    </dgm:pt>
    <dgm:pt modelId="{C32E9406-1127-41C7-B723-2D69DC3FF22C}">
      <dgm:prSet custT="1"/>
      <dgm:spPr/>
      <dgm:t>
        <a:bodyPr/>
        <a:lstStyle/>
        <a:p>
          <a:r>
            <a:rPr lang="es-CR" sz="2000" dirty="0"/>
            <a:t>Bienes gravados: ¢212.160</a:t>
          </a:r>
        </a:p>
      </dgm:t>
    </dgm:pt>
    <dgm:pt modelId="{D40160EF-3598-412D-8A41-738280AA64DA}" type="parTrans" cxnId="{8F3B0315-1DDE-416D-BF97-81914763CD69}">
      <dgm:prSet/>
      <dgm:spPr/>
      <dgm:t>
        <a:bodyPr/>
        <a:lstStyle/>
        <a:p>
          <a:endParaRPr lang="es-CR"/>
        </a:p>
      </dgm:t>
    </dgm:pt>
    <dgm:pt modelId="{FF0F8A33-5578-41F4-B016-FCAFE54E100C}" type="sibTrans" cxnId="{8F3B0315-1DDE-416D-BF97-81914763CD69}">
      <dgm:prSet/>
      <dgm:spPr/>
      <dgm:t>
        <a:bodyPr/>
        <a:lstStyle/>
        <a:p>
          <a:endParaRPr lang="es-CR"/>
        </a:p>
      </dgm:t>
    </dgm:pt>
    <dgm:pt modelId="{F6EEEE7B-A039-402F-ADB7-92D7B1803CAE}">
      <dgm:prSet custT="1"/>
      <dgm:spPr/>
      <dgm:t>
        <a:bodyPr/>
        <a:lstStyle/>
        <a:p>
          <a:r>
            <a:rPr lang="es-CR" sz="2000" dirty="0"/>
            <a:t>Bienes gravados: ¢316.036</a:t>
          </a:r>
        </a:p>
      </dgm:t>
    </dgm:pt>
    <dgm:pt modelId="{C5798880-C82C-41BD-9103-F0395248F3FB}" type="parTrans" cxnId="{F52CEEAA-4D57-432F-9860-F97F68CADEDA}">
      <dgm:prSet/>
      <dgm:spPr/>
      <dgm:t>
        <a:bodyPr/>
        <a:lstStyle/>
        <a:p>
          <a:endParaRPr lang="es-CR"/>
        </a:p>
      </dgm:t>
    </dgm:pt>
    <dgm:pt modelId="{E5985A3F-86A8-465A-9AD5-1F94003829FD}" type="sibTrans" cxnId="{F52CEEAA-4D57-432F-9860-F97F68CADEDA}">
      <dgm:prSet/>
      <dgm:spPr/>
      <dgm:t>
        <a:bodyPr/>
        <a:lstStyle/>
        <a:p>
          <a:endParaRPr lang="es-CR"/>
        </a:p>
      </dgm:t>
    </dgm:pt>
    <dgm:pt modelId="{CBB4C0DB-7F6B-420E-BE46-79860532CDE7}" type="pres">
      <dgm:prSet presAssocID="{054F3949-D379-4D42-8897-1700E0C0E77E}" presName="layout" presStyleCnt="0">
        <dgm:presLayoutVars>
          <dgm:chMax/>
          <dgm:chPref/>
          <dgm:dir/>
          <dgm:resizeHandles/>
        </dgm:presLayoutVars>
      </dgm:prSet>
      <dgm:spPr/>
      <dgm:t>
        <a:bodyPr/>
        <a:lstStyle/>
        <a:p>
          <a:endParaRPr lang="es-ES"/>
        </a:p>
      </dgm:t>
    </dgm:pt>
    <dgm:pt modelId="{A9636444-1989-4AF9-9AB3-D32B29B41188}" type="pres">
      <dgm:prSet presAssocID="{A034816C-C7DB-4B83-815F-C00DB358879A}" presName="root" presStyleCnt="0">
        <dgm:presLayoutVars>
          <dgm:chMax/>
          <dgm:chPref/>
        </dgm:presLayoutVars>
      </dgm:prSet>
      <dgm:spPr/>
    </dgm:pt>
    <dgm:pt modelId="{D524153D-3CFE-439C-B596-76B116AE6D88}" type="pres">
      <dgm:prSet presAssocID="{A034816C-C7DB-4B83-815F-C00DB358879A}" presName="rootComposite" presStyleCnt="0">
        <dgm:presLayoutVars/>
      </dgm:prSet>
      <dgm:spPr/>
    </dgm:pt>
    <dgm:pt modelId="{0A6261AE-FDA6-4450-9DE7-AF7E5CBC54AB}" type="pres">
      <dgm:prSet presAssocID="{A034816C-C7DB-4B83-815F-C00DB358879A}" presName="ParentAccent" presStyleLbl="alignNode1" presStyleIdx="0" presStyleCnt="2"/>
      <dgm:spPr/>
    </dgm:pt>
    <dgm:pt modelId="{918293AB-0CB6-4032-B46F-02F377D3C027}" type="pres">
      <dgm:prSet presAssocID="{A034816C-C7DB-4B83-815F-C00DB358879A}" presName="ParentSmallAccent" presStyleLbl="fgAcc1" presStyleIdx="0" presStyleCnt="2"/>
      <dgm:spPr/>
    </dgm:pt>
    <dgm:pt modelId="{D92C698D-03AF-44FF-9439-959B3B03BF39}" type="pres">
      <dgm:prSet presAssocID="{A034816C-C7DB-4B83-815F-C00DB358879A}" presName="Parent" presStyleLbl="revTx" presStyleIdx="0" presStyleCnt="12">
        <dgm:presLayoutVars>
          <dgm:chMax/>
          <dgm:chPref val="4"/>
          <dgm:bulletEnabled val="1"/>
        </dgm:presLayoutVars>
      </dgm:prSet>
      <dgm:spPr/>
      <dgm:t>
        <a:bodyPr/>
        <a:lstStyle/>
        <a:p>
          <a:endParaRPr lang="es-ES"/>
        </a:p>
      </dgm:t>
    </dgm:pt>
    <dgm:pt modelId="{C826BDED-E551-44B2-AE27-10F6CEE3E21F}" type="pres">
      <dgm:prSet presAssocID="{A034816C-C7DB-4B83-815F-C00DB358879A}" presName="childShape" presStyleCnt="0">
        <dgm:presLayoutVars>
          <dgm:chMax val="0"/>
          <dgm:chPref val="0"/>
        </dgm:presLayoutVars>
      </dgm:prSet>
      <dgm:spPr/>
    </dgm:pt>
    <dgm:pt modelId="{A509F46C-ECAD-4DDB-9D26-295062B0EF59}" type="pres">
      <dgm:prSet presAssocID="{36ED7B15-5685-46A3-A5A4-35823C534EE2}" presName="childComposite" presStyleCnt="0">
        <dgm:presLayoutVars>
          <dgm:chMax val="0"/>
          <dgm:chPref val="0"/>
        </dgm:presLayoutVars>
      </dgm:prSet>
      <dgm:spPr/>
    </dgm:pt>
    <dgm:pt modelId="{8A8BCA93-8B4F-4F1D-82A3-33805E30A1A5}" type="pres">
      <dgm:prSet presAssocID="{36ED7B15-5685-46A3-A5A4-35823C534EE2}" presName="ChildAccent" presStyleLbl="solidFgAcc1" presStyleIdx="0" presStyleCnt="10"/>
      <dgm:spPr/>
    </dgm:pt>
    <dgm:pt modelId="{CD74308F-B493-4BDE-9E91-7EB109E00299}" type="pres">
      <dgm:prSet presAssocID="{36ED7B15-5685-46A3-A5A4-35823C534EE2}" presName="Child" presStyleLbl="revTx" presStyleIdx="1" presStyleCnt="12">
        <dgm:presLayoutVars>
          <dgm:chMax val="0"/>
          <dgm:chPref val="0"/>
          <dgm:bulletEnabled val="1"/>
        </dgm:presLayoutVars>
      </dgm:prSet>
      <dgm:spPr/>
      <dgm:t>
        <a:bodyPr/>
        <a:lstStyle/>
        <a:p>
          <a:endParaRPr lang="es-ES"/>
        </a:p>
      </dgm:t>
    </dgm:pt>
    <dgm:pt modelId="{5045E474-3844-472F-9D82-05C74B5EFFB1}" type="pres">
      <dgm:prSet presAssocID="{22EA5B60-1A97-48CA-9CE1-541DBA690222}" presName="childComposite" presStyleCnt="0">
        <dgm:presLayoutVars>
          <dgm:chMax val="0"/>
          <dgm:chPref val="0"/>
        </dgm:presLayoutVars>
      </dgm:prSet>
      <dgm:spPr/>
    </dgm:pt>
    <dgm:pt modelId="{F8C3EAF3-B801-4168-AD24-C2ACF17C93BD}" type="pres">
      <dgm:prSet presAssocID="{22EA5B60-1A97-48CA-9CE1-541DBA690222}" presName="ChildAccent" presStyleLbl="solidFgAcc1" presStyleIdx="1" presStyleCnt="10"/>
      <dgm:spPr/>
    </dgm:pt>
    <dgm:pt modelId="{C6F2403B-1F9D-4604-BCE7-5A34A08046BB}" type="pres">
      <dgm:prSet presAssocID="{22EA5B60-1A97-48CA-9CE1-541DBA690222}" presName="Child" presStyleLbl="revTx" presStyleIdx="2" presStyleCnt="12">
        <dgm:presLayoutVars>
          <dgm:chMax val="0"/>
          <dgm:chPref val="0"/>
          <dgm:bulletEnabled val="1"/>
        </dgm:presLayoutVars>
      </dgm:prSet>
      <dgm:spPr/>
      <dgm:t>
        <a:bodyPr/>
        <a:lstStyle/>
        <a:p>
          <a:endParaRPr lang="es-ES"/>
        </a:p>
      </dgm:t>
    </dgm:pt>
    <dgm:pt modelId="{BD6D1B16-DA19-4D56-B4D4-F68C6D8D30BF}" type="pres">
      <dgm:prSet presAssocID="{C32E9406-1127-41C7-B723-2D69DC3FF22C}" presName="childComposite" presStyleCnt="0">
        <dgm:presLayoutVars>
          <dgm:chMax val="0"/>
          <dgm:chPref val="0"/>
        </dgm:presLayoutVars>
      </dgm:prSet>
      <dgm:spPr/>
    </dgm:pt>
    <dgm:pt modelId="{5749BC00-A091-4C4B-AA22-4F04F69E47B6}" type="pres">
      <dgm:prSet presAssocID="{C32E9406-1127-41C7-B723-2D69DC3FF22C}" presName="ChildAccent" presStyleLbl="solidFgAcc1" presStyleIdx="2" presStyleCnt="10"/>
      <dgm:spPr/>
    </dgm:pt>
    <dgm:pt modelId="{DD3AEF9F-B84D-4133-8419-219ED702D4B0}" type="pres">
      <dgm:prSet presAssocID="{C32E9406-1127-41C7-B723-2D69DC3FF22C}" presName="Child" presStyleLbl="revTx" presStyleIdx="3" presStyleCnt="12">
        <dgm:presLayoutVars>
          <dgm:chMax val="0"/>
          <dgm:chPref val="0"/>
          <dgm:bulletEnabled val="1"/>
        </dgm:presLayoutVars>
      </dgm:prSet>
      <dgm:spPr/>
      <dgm:t>
        <a:bodyPr/>
        <a:lstStyle/>
        <a:p>
          <a:endParaRPr lang="es-ES"/>
        </a:p>
      </dgm:t>
    </dgm:pt>
    <dgm:pt modelId="{40C6A0A2-1E14-41C0-A26C-8B6D8959DD01}" type="pres">
      <dgm:prSet presAssocID="{BDBC01F1-A025-437A-9E47-ADA22BD21FE5}" presName="childComposite" presStyleCnt="0">
        <dgm:presLayoutVars>
          <dgm:chMax val="0"/>
          <dgm:chPref val="0"/>
        </dgm:presLayoutVars>
      </dgm:prSet>
      <dgm:spPr/>
    </dgm:pt>
    <dgm:pt modelId="{6E301D71-59B7-49FE-B7A5-89CC90DE948D}" type="pres">
      <dgm:prSet presAssocID="{BDBC01F1-A025-437A-9E47-ADA22BD21FE5}" presName="ChildAccent" presStyleLbl="solidFgAcc1" presStyleIdx="3" presStyleCnt="10"/>
      <dgm:spPr/>
    </dgm:pt>
    <dgm:pt modelId="{95D8488D-5979-4049-868F-F99C43F083C9}" type="pres">
      <dgm:prSet presAssocID="{BDBC01F1-A025-437A-9E47-ADA22BD21FE5}" presName="Child" presStyleLbl="revTx" presStyleIdx="4" presStyleCnt="12">
        <dgm:presLayoutVars>
          <dgm:chMax val="0"/>
          <dgm:chPref val="0"/>
          <dgm:bulletEnabled val="1"/>
        </dgm:presLayoutVars>
      </dgm:prSet>
      <dgm:spPr/>
      <dgm:t>
        <a:bodyPr/>
        <a:lstStyle/>
        <a:p>
          <a:endParaRPr lang="es-ES"/>
        </a:p>
      </dgm:t>
    </dgm:pt>
    <dgm:pt modelId="{461FC597-18E5-41AE-AE37-6CD03486BA7F}" type="pres">
      <dgm:prSet presAssocID="{D417ECF5-A3A7-43CC-82B4-2B8B93586000}" presName="childComposite" presStyleCnt="0">
        <dgm:presLayoutVars>
          <dgm:chMax val="0"/>
          <dgm:chPref val="0"/>
        </dgm:presLayoutVars>
      </dgm:prSet>
      <dgm:spPr/>
    </dgm:pt>
    <dgm:pt modelId="{DD2D37E5-6171-438C-956F-B82E28641C4C}" type="pres">
      <dgm:prSet presAssocID="{D417ECF5-A3A7-43CC-82B4-2B8B93586000}" presName="ChildAccent" presStyleLbl="solidFgAcc1" presStyleIdx="4" presStyleCnt="10"/>
      <dgm:spPr/>
    </dgm:pt>
    <dgm:pt modelId="{3A6C0328-8B51-4632-92DB-20E09EF1FCA4}" type="pres">
      <dgm:prSet presAssocID="{D417ECF5-A3A7-43CC-82B4-2B8B93586000}" presName="Child" presStyleLbl="revTx" presStyleIdx="5" presStyleCnt="12">
        <dgm:presLayoutVars>
          <dgm:chMax val="0"/>
          <dgm:chPref val="0"/>
          <dgm:bulletEnabled val="1"/>
        </dgm:presLayoutVars>
      </dgm:prSet>
      <dgm:spPr/>
      <dgm:t>
        <a:bodyPr/>
        <a:lstStyle/>
        <a:p>
          <a:endParaRPr lang="es-ES"/>
        </a:p>
      </dgm:t>
    </dgm:pt>
    <dgm:pt modelId="{A7C082E9-E950-48EF-A1D2-54FA803297F8}" type="pres">
      <dgm:prSet presAssocID="{FF69B490-112B-4237-AEB4-5B0F01D3F619}" presName="root" presStyleCnt="0">
        <dgm:presLayoutVars>
          <dgm:chMax/>
          <dgm:chPref/>
        </dgm:presLayoutVars>
      </dgm:prSet>
      <dgm:spPr/>
    </dgm:pt>
    <dgm:pt modelId="{797BF490-FC08-4387-A457-17867C92B916}" type="pres">
      <dgm:prSet presAssocID="{FF69B490-112B-4237-AEB4-5B0F01D3F619}" presName="rootComposite" presStyleCnt="0">
        <dgm:presLayoutVars/>
      </dgm:prSet>
      <dgm:spPr/>
    </dgm:pt>
    <dgm:pt modelId="{F6FCA57A-69E8-4B1F-AA90-7E5A49E9FCBE}" type="pres">
      <dgm:prSet presAssocID="{FF69B490-112B-4237-AEB4-5B0F01D3F619}" presName="ParentAccent" presStyleLbl="alignNode1" presStyleIdx="1" presStyleCnt="2"/>
      <dgm:spPr/>
    </dgm:pt>
    <dgm:pt modelId="{096BAC11-212C-4853-9E68-78EAD46960B2}" type="pres">
      <dgm:prSet presAssocID="{FF69B490-112B-4237-AEB4-5B0F01D3F619}" presName="ParentSmallAccent" presStyleLbl="fgAcc1" presStyleIdx="1" presStyleCnt="2"/>
      <dgm:spPr/>
    </dgm:pt>
    <dgm:pt modelId="{8B1A4744-4607-41B0-B5F1-4FFC4ECC2A84}" type="pres">
      <dgm:prSet presAssocID="{FF69B490-112B-4237-AEB4-5B0F01D3F619}" presName="Parent" presStyleLbl="revTx" presStyleIdx="6" presStyleCnt="12">
        <dgm:presLayoutVars>
          <dgm:chMax/>
          <dgm:chPref val="4"/>
          <dgm:bulletEnabled val="1"/>
        </dgm:presLayoutVars>
      </dgm:prSet>
      <dgm:spPr/>
      <dgm:t>
        <a:bodyPr/>
        <a:lstStyle/>
        <a:p>
          <a:endParaRPr lang="es-ES"/>
        </a:p>
      </dgm:t>
    </dgm:pt>
    <dgm:pt modelId="{21D7038C-30DC-41F1-8711-ED212DC66ADF}" type="pres">
      <dgm:prSet presAssocID="{FF69B490-112B-4237-AEB4-5B0F01D3F619}" presName="childShape" presStyleCnt="0">
        <dgm:presLayoutVars>
          <dgm:chMax val="0"/>
          <dgm:chPref val="0"/>
        </dgm:presLayoutVars>
      </dgm:prSet>
      <dgm:spPr/>
    </dgm:pt>
    <dgm:pt modelId="{76166B57-2170-4B05-940E-F37D3DA24C18}" type="pres">
      <dgm:prSet presAssocID="{2404DDFF-2057-4128-AEFE-504423C12240}" presName="childComposite" presStyleCnt="0">
        <dgm:presLayoutVars>
          <dgm:chMax val="0"/>
          <dgm:chPref val="0"/>
        </dgm:presLayoutVars>
      </dgm:prSet>
      <dgm:spPr/>
    </dgm:pt>
    <dgm:pt modelId="{78214628-5AD6-45D8-91CD-882FACC26985}" type="pres">
      <dgm:prSet presAssocID="{2404DDFF-2057-4128-AEFE-504423C12240}" presName="ChildAccent" presStyleLbl="solidFgAcc1" presStyleIdx="5" presStyleCnt="10"/>
      <dgm:spPr/>
    </dgm:pt>
    <dgm:pt modelId="{6E200851-F9BE-42B2-8CC6-7DFE501485EC}" type="pres">
      <dgm:prSet presAssocID="{2404DDFF-2057-4128-AEFE-504423C12240}" presName="Child" presStyleLbl="revTx" presStyleIdx="7" presStyleCnt="12">
        <dgm:presLayoutVars>
          <dgm:chMax val="0"/>
          <dgm:chPref val="0"/>
          <dgm:bulletEnabled val="1"/>
        </dgm:presLayoutVars>
      </dgm:prSet>
      <dgm:spPr/>
      <dgm:t>
        <a:bodyPr/>
        <a:lstStyle/>
        <a:p>
          <a:endParaRPr lang="es-ES"/>
        </a:p>
      </dgm:t>
    </dgm:pt>
    <dgm:pt modelId="{21F50B74-AC7A-4753-9466-D7644EDB66DB}" type="pres">
      <dgm:prSet presAssocID="{60E1E552-1010-49CD-8B07-7EA150F18D97}" presName="childComposite" presStyleCnt="0">
        <dgm:presLayoutVars>
          <dgm:chMax val="0"/>
          <dgm:chPref val="0"/>
        </dgm:presLayoutVars>
      </dgm:prSet>
      <dgm:spPr/>
    </dgm:pt>
    <dgm:pt modelId="{044047A5-A587-46E3-84CF-EA7351B432EC}" type="pres">
      <dgm:prSet presAssocID="{60E1E552-1010-49CD-8B07-7EA150F18D97}" presName="ChildAccent" presStyleLbl="solidFgAcc1" presStyleIdx="6" presStyleCnt="10"/>
      <dgm:spPr/>
    </dgm:pt>
    <dgm:pt modelId="{7EA3ACF5-2FC6-4932-9ED8-61EB5F32D764}" type="pres">
      <dgm:prSet presAssocID="{60E1E552-1010-49CD-8B07-7EA150F18D97}" presName="Child" presStyleLbl="revTx" presStyleIdx="8" presStyleCnt="12">
        <dgm:presLayoutVars>
          <dgm:chMax val="0"/>
          <dgm:chPref val="0"/>
          <dgm:bulletEnabled val="1"/>
        </dgm:presLayoutVars>
      </dgm:prSet>
      <dgm:spPr/>
      <dgm:t>
        <a:bodyPr/>
        <a:lstStyle/>
        <a:p>
          <a:endParaRPr lang="es-ES"/>
        </a:p>
      </dgm:t>
    </dgm:pt>
    <dgm:pt modelId="{DF8A8E56-D40A-4115-B0A3-165D76C0E4A4}" type="pres">
      <dgm:prSet presAssocID="{F6EEEE7B-A039-402F-ADB7-92D7B1803CAE}" presName="childComposite" presStyleCnt="0">
        <dgm:presLayoutVars>
          <dgm:chMax val="0"/>
          <dgm:chPref val="0"/>
        </dgm:presLayoutVars>
      </dgm:prSet>
      <dgm:spPr/>
    </dgm:pt>
    <dgm:pt modelId="{7C06E2BE-0262-458D-A52B-DF69C2C74EED}" type="pres">
      <dgm:prSet presAssocID="{F6EEEE7B-A039-402F-ADB7-92D7B1803CAE}" presName="ChildAccent" presStyleLbl="solidFgAcc1" presStyleIdx="7" presStyleCnt="10"/>
      <dgm:spPr/>
    </dgm:pt>
    <dgm:pt modelId="{8BFD6829-ACE2-40A0-98A0-58B2BF8D521E}" type="pres">
      <dgm:prSet presAssocID="{F6EEEE7B-A039-402F-ADB7-92D7B1803CAE}" presName="Child" presStyleLbl="revTx" presStyleIdx="9" presStyleCnt="12">
        <dgm:presLayoutVars>
          <dgm:chMax val="0"/>
          <dgm:chPref val="0"/>
          <dgm:bulletEnabled val="1"/>
        </dgm:presLayoutVars>
      </dgm:prSet>
      <dgm:spPr/>
      <dgm:t>
        <a:bodyPr/>
        <a:lstStyle/>
        <a:p>
          <a:endParaRPr lang="es-ES"/>
        </a:p>
      </dgm:t>
    </dgm:pt>
    <dgm:pt modelId="{FDA8B720-D3A5-421C-8C3D-0A28DB007442}" type="pres">
      <dgm:prSet presAssocID="{0A5222C7-A3A0-4E8B-8F00-C4B37114FDFD}" presName="childComposite" presStyleCnt="0">
        <dgm:presLayoutVars>
          <dgm:chMax val="0"/>
          <dgm:chPref val="0"/>
        </dgm:presLayoutVars>
      </dgm:prSet>
      <dgm:spPr/>
    </dgm:pt>
    <dgm:pt modelId="{54DC7650-3055-4E5C-B691-11983691EBFE}" type="pres">
      <dgm:prSet presAssocID="{0A5222C7-A3A0-4E8B-8F00-C4B37114FDFD}" presName="ChildAccent" presStyleLbl="solidFgAcc1" presStyleIdx="8" presStyleCnt="10"/>
      <dgm:spPr/>
    </dgm:pt>
    <dgm:pt modelId="{A210A7AC-E837-49E7-AA24-3EAB8D948919}" type="pres">
      <dgm:prSet presAssocID="{0A5222C7-A3A0-4E8B-8F00-C4B37114FDFD}" presName="Child" presStyleLbl="revTx" presStyleIdx="10" presStyleCnt="12">
        <dgm:presLayoutVars>
          <dgm:chMax val="0"/>
          <dgm:chPref val="0"/>
          <dgm:bulletEnabled val="1"/>
        </dgm:presLayoutVars>
      </dgm:prSet>
      <dgm:spPr/>
      <dgm:t>
        <a:bodyPr/>
        <a:lstStyle/>
        <a:p>
          <a:endParaRPr lang="es-ES"/>
        </a:p>
      </dgm:t>
    </dgm:pt>
    <dgm:pt modelId="{AA8BC4DF-7BBE-4507-9890-10C5B8815802}" type="pres">
      <dgm:prSet presAssocID="{A5B1595F-EBD5-45BA-8894-ECA809D4CA8C}" presName="childComposite" presStyleCnt="0">
        <dgm:presLayoutVars>
          <dgm:chMax val="0"/>
          <dgm:chPref val="0"/>
        </dgm:presLayoutVars>
      </dgm:prSet>
      <dgm:spPr/>
    </dgm:pt>
    <dgm:pt modelId="{1DE6CCCE-73DA-4502-B004-1CE64C335F74}" type="pres">
      <dgm:prSet presAssocID="{A5B1595F-EBD5-45BA-8894-ECA809D4CA8C}" presName="ChildAccent" presStyleLbl="solidFgAcc1" presStyleIdx="9" presStyleCnt="10"/>
      <dgm:spPr/>
    </dgm:pt>
    <dgm:pt modelId="{E38BD359-C248-4359-BA21-64835153A549}" type="pres">
      <dgm:prSet presAssocID="{A5B1595F-EBD5-45BA-8894-ECA809D4CA8C}" presName="Child" presStyleLbl="revTx" presStyleIdx="11" presStyleCnt="12">
        <dgm:presLayoutVars>
          <dgm:chMax val="0"/>
          <dgm:chPref val="0"/>
          <dgm:bulletEnabled val="1"/>
        </dgm:presLayoutVars>
      </dgm:prSet>
      <dgm:spPr/>
      <dgm:t>
        <a:bodyPr/>
        <a:lstStyle/>
        <a:p>
          <a:endParaRPr lang="es-ES"/>
        </a:p>
      </dgm:t>
    </dgm:pt>
  </dgm:ptLst>
  <dgm:cxnLst>
    <dgm:cxn modelId="{9B57793E-F63C-4369-B6B4-0C2C4A8AE095}" type="presOf" srcId="{2404DDFF-2057-4128-AEFE-504423C12240}" destId="{6E200851-F9BE-42B2-8CC6-7DFE501485EC}" srcOrd="0" destOrd="0" presId="urn:microsoft.com/office/officeart/2008/layout/SquareAccentList"/>
    <dgm:cxn modelId="{F52CEEAA-4D57-432F-9860-F97F68CADEDA}" srcId="{FF69B490-112B-4237-AEB4-5B0F01D3F619}" destId="{F6EEEE7B-A039-402F-ADB7-92D7B1803CAE}" srcOrd="2" destOrd="0" parTransId="{C5798880-C82C-41BD-9103-F0395248F3FB}" sibTransId="{E5985A3F-86A8-465A-9AD5-1F94003829FD}"/>
    <dgm:cxn modelId="{9CBB2899-EC5B-403F-A8F1-02896E2C72D3}" srcId="{FF69B490-112B-4237-AEB4-5B0F01D3F619}" destId="{60E1E552-1010-49CD-8B07-7EA150F18D97}" srcOrd="1" destOrd="0" parTransId="{B34DDB00-DBDE-4279-B38E-D3A0E007D005}" sibTransId="{BBCBE0E4-825D-4DAA-A758-0666C940F7D7}"/>
    <dgm:cxn modelId="{740C9E46-8BEB-4060-838D-3CDFA3B383D5}" type="presOf" srcId="{22EA5B60-1A97-48CA-9CE1-541DBA690222}" destId="{C6F2403B-1F9D-4604-BCE7-5A34A08046BB}" srcOrd="0" destOrd="0" presId="urn:microsoft.com/office/officeart/2008/layout/SquareAccentList"/>
    <dgm:cxn modelId="{759C6833-F21B-41BE-8CB8-0A7FEAB3CCB5}" srcId="{A034816C-C7DB-4B83-815F-C00DB358879A}" destId="{22EA5B60-1A97-48CA-9CE1-541DBA690222}" srcOrd="1" destOrd="0" parTransId="{E17300A0-CEFE-4ED2-B0BE-16F1DA337E1B}" sibTransId="{A753C025-E1E9-4C93-9F54-C9171D75C6F9}"/>
    <dgm:cxn modelId="{1A87FFC7-E446-4DEF-8674-F320C4DB7D36}" srcId="{FF69B490-112B-4237-AEB4-5B0F01D3F619}" destId="{0A5222C7-A3A0-4E8B-8F00-C4B37114FDFD}" srcOrd="3" destOrd="0" parTransId="{B36DD9A1-F525-4876-BB6C-D171F325C675}" sibTransId="{496D9428-E872-4E86-A6DB-F92FAAD7A24F}"/>
    <dgm:cxn modelId="{12E66B08-9B0A-41F5-AA8F-7DAE06B2259A}" type="presOf" srcId="{A034816C-C7DB-4B83-815F-C00DB358879A}" destId="{D92C698D-03AF-44FF-9439-959B3B03BF39}" srcOrd="0" destOrd="0" presId="urn:microsoft.com/office/officeart/2008/layout/SquareAccentList"/>
    <dgm:cxn modelId="{54BE4521-5CD3-4217-869F-1C35B6A61BC8}" type="presOf" srcId="{0A5222C7-A3A0-4E8B-8F00-C4B37114FDFD}" destId="{A210A7AC-E837-49E7-AA24-3EAB8D948919}" srcOrd="0" destOrd="0" presId="urn:microsoft.com/office/officeart/2008/layout/SquareAccentList"/>
    <dgm:cxn modelId="{E924974B-5938-492B-91EE-3F9B7C7AE2A9}" type="presOf" srcId="{054F3949-D379-4D42-8897-1700E0C0E77E}" destId="{CBB4C0DB-7F6B-420E-BE46-79860532CDE7}" srcOrd="0" destOrd="0" presId="urn:microsoft.com/office/officeart/2008/layout/SquareAccentList"/>
    <dgm:cxn modelId="{24FA1B2A-B7E8-4F1A-B062-CB8DE4F185BB}" type="presOf" srcId="{60E1E552-1010-49CD-8B07-7EA150F18D97}" destId="{7EA3ACF5-2FC6-4932-9ED8-61EB5F32D764}" srcOrd="0" destOrd="0" presId="urn:microsoft.com/office/officeart/2008/layout/SquareAccentList"/>
    <dgm:cxn modelId="{3CECA22B-DE65-4283-B7F4-998C119D8A05}" type="presOf" srcId="{36ED7B15-5685-46A3-A5A4-35823C534EE2}" destId="{CD74308F-B493-4BDE-9E91-7EB109E00299}" srcOrd="0" destOrd="0" presId="urn:microsoft.com/office/officeart/2008/layout/SquareAccentList"/>
    <dgm:cxn modelId="{10565047-70C5-4A87-9448-06A5CCB1B64F}" srcId="{FF69B490-112B-4237-AEB4-5B0F01D3F619}" destId="{A5B1595F-EBD5-45BA-8894-ECA809D4CA8C}" srcOrd="4" destOrd="0" parTransId="{0D51BAA9-1F15-487C-BA40-486EE0C3E66F}" sibTransId="{BB45868E-EC7A-429A-8E20-6648DDA93849}"/>
    <dgm:cxn modelId="{C59AC593-A5B4-4EC2-B381-1679EC6288F5}" srcId="{A034816C-C7DB-4B83-815F-C00DB358879A}" destId="{36ED7B15-5685-46A3-A5A4-35823C534EE2}" srcOrd="0" destOrd="0" parTransId="{A88168EA-8647-4533-8955-23891297E6A3}" sibTransId="{FD64E96F-20FE-4B99-96DB-12B55E763665}"/>
    <dgm:cxn modelId="{7F145230-57EF-40A0-A98C-A5514BA95711}" type="presOf" srcId="{C32E9406-1127-41C7-B723-2D69DC3FF22C}" destId="{DD3AEF9F-B84D-4133-8419-219ED702D4B0}" srcOrd="0" destOrd="0" presId="urn:microsoft.com/office/officeart/2008/layout/SquareAccentList"/>
    <dgm:cxn modelId="{F174DD28-D1A5-48FF-AE3E-8B3FB0663026}" srcId="{A034816C-C7DB-4B83-815F-C00DB358879A}" destId="{BDBC01F1-A025-437A-9E47-ADA22BD21FE5}" srcOrd="3" destOrd="0" parTransId="{20E92446-BF0B-43A2-BEE2-18521559F870}" sibTransId="{C9EEA507-CC1A-406F-BBE4-2E4F8BA86C9C}"/>
    <dgm:cxn modelId="{991CE5F4-FF0D-4BF7-9B27-ECB07539C68E}" srcId="{A034816C-C7DB-4B83-815F-C00DB358879A}" destId="{D417ECF5-A3A7-43CC-82B4-2B8B93586000}" srcOrd="4" destOrd="0" parTransId="{77A6398A-96A3-4816-A0A8-C79FA522DE5A}" sibTransId="{473A816E-66C8-4578-875B-E6DB5076E896}"/>
    <dgm:cxn modelId="{5FF07D67-FF42-4AC8-A609-640AEDA49423}" srcId="{054F3949-D379-4D42-8897-1700E0C0E77E}" destId="{FF69B490-112B-4237-AEB4-5B0F01D3F619}" srcOrd="1" destOrd="0" parTransId="{5D781234-3D6E-4D3E-BC2C-603260753B44}" sibTransId="{62772109-59D7-44BF-B50C-7485B8D2DD6C}"/>
    <dgm:cxn modelId="{E1A1B1A2-5324-40C3-8334-1903761EF4CF}" srcId="{FF69B490-112B-4237-AEB4-5B0F01D3F619}" destId="{2404DDFF-2057-4128-AEFE-504423C12240}" srcOrd="0" destOrd="0" parTransId="{34188FB6-5EE0-4895-BB22-417FFED485EF}" sibTransId="{8749B174-58ED-40ED-B727-BE1288E4F144}"/>
    <dgm:cxn modelId="{D2AA741D-17A2-4B66-B117-DCDF4A89C555}" type="presOf" srcId="{A5B1595F-EBD5-45BA-8894-ECA809D4CA8C}" destId="{E38BD359-C248-4359-BA21-64835153A549}" srcOrd="0" destOrd="0" presId="urn:microsoft.com/office/officeart/2008/layout/SquareAccentList"/>
    <dgm:cxn modelId="{C0DAEF76-7F2D-4FE4-9EA8-F3066F9E0A4D}" type="presOf" srcId="{F6EEEE7B-A039-402F-ADB7-92D7B1803CAE}" destId="{8BFD6829-ACE2-40A0-98A0-58B2BF8D521E}" srcOrd="0" destOrd="0" presId="urn:microsoft.com/office/officeart/2008/layout/SquareAccentList"/>
    <dgm:cxn modelId="{7E1A40F2-6731-45FE-A0E9-9488E83401F0}" type="presOf" srcId="{FF69B490-112B-4237-AEB4-5B0F01D3F619}" destId="{8B1A4744-4607-41B0-B5F1-4FFC4ECC2A84}" srcOrd="0" destOrd="0" presId="urn:microsoft.com/office/officeart/2008/layout/SquareAccentList"/>
    <dgm:cxn modelId="{8F3B0315-1DDE-416D-BF97-81914763CD69}" srcId="{A034816C-C7DB-4B83-815F-C00DB358879A}" destId="{C32E9406-1127-41C7-B723-2D69DC3FF22C}" srcOrd="2" destOrd="0" parTransId="{D40160EF-3598-412D-8A41-738280AA64DA}" sibTransId="{FF0F8A33-5578-41F4-B016-FCAFE54E100C}"/>
    <dgm:cxn modelId="{25EAEF7D-F21E-4978-AB52-DB0C40A01676}" type="presOf" srcId="{BDBC01F1-A025-437A-9E47-ADA22BD21FE5}" destId="{95D8488D-5979-4049-868F-F99C43F083C9}" srcOrd="0" destOrd="0" presId="urn:microsoft.com/office/officeart/2008/layout/SquareAccentList"/>
    <dgm:cxn modelId="{8A60B172-79A9-4847-94C4-E38BC80537A1}" srcId="{054F3949-D379-4D42-8897-1700E0C0E77E}" destId="{A034816C-C7DB-4B83-815F-C00DB358879A}" srcOrd="0" destOrd="0" parTransId="{F9E29C0F-F215-4D17-BF41-EFC1AFDAA0E7}" sibTransId="{90E02B71-DE84-4A26-B1B8-71BA5A03AD5A}"/>
    <dgm:cxn modelId="{079C4C9A-A64C-42B8-8162-BA81CFDD37F1}" type="presOf" srcId="{D417ECF5-A3A7-43CC-82B4-2B8B93586000}" destId="{3A6C0328-8B51-4632-92DB-20E09EF1FCA4}" srcOrd="0" destOrd="0" presId="urn:microsoft.com/office/officeart/2008/layout/SquareAccentList"/>
    <dgm:cxn modelId="{B07B1705-EB04-42D9-B03E-42DA2A9C3F5B}" type="presParOf" srcId="{CBB4C0DB-7F6B-420E-BE46-79860532CDE7}" destId="{A9636444-1989-4AF9-9AB3-D32B29B41188}" srcOrd="0" destOrd="0" presId="urn:microsoft.com/office/officeart/2008/layout/SquareAccentList"/>
    <dgm:cxn modelId="{0BE2C658-F524-4086-869F-54CFEC65BDF5}" type="presParOf" srcId="{A9636444-1989-4AF9-9AB3-D32B29B41188}" destId="{D524153D-3CFE-439C-B596-76B116AE6D88}" srcOrd="0" destOrd="0" presId="urn:microsoft.com/office/officeart/2008/layout/SquareAccentList"/>
    <dgm:cxn modelId="{83C080DB-CEAC-4903-9F65-E44D12FC71C7}" type="presParOf" srcId="{D524153D-3CFE-439C-B596-76B116AE6D88}" destId="{0A6261AE-FDA6-4450-9DE7-AF7E5CBC54AB}" srcOrd="0" destOrd="0" presId="urn:microsoft.com/office/officeart/2008/layout/SquareAccentList"/>
    <dgm:cxn modelId="{0634D6C9-5F48-4DC9-AFCB-435DFBE2D05A}" type="presParOf" srcId="{D524153D-3CFE-439C-B596-76B116AE6D88}" destId="{918293AB-0CB6-4032-B46F-02F377D3C027}" srcOrd="1" destOrd="0" presId="urn:microsoft.com/office/officeart/2008/layout/SquareAccentList"/>
    <dgm:cxn modelId="{A53D6259-CFE8-4B5C-AC6C-FB74A616D171}" type="presParOf" srcId="{D524153D-3CFE-439C-B596-76B116AE6D88}" destId="{D92C698D-03AF-44FF-9439-959B3B03BF39}" srcOrd="2" destOrd="0" presId="urn:microsoft.com/office/officeart/2008/layout/SquareAccentList"/>
    <dgm:cxn modelId="{F65C6C64-4859-421A-9820-801A120FEE50}" type="presParOf" srcId="{A9636444-1989-4AF9-9AB3-D32B29B41188}" destId="{C826BDED-E551-44B2-AE27-10F6CEE3E21F}" srcOrd="1" destOrd="0" presId="urn:microsoft.com/office/officeart/2008/layout/SquareAccentList"/>
    <dgm:cxn modelId="{5645E32E-6185-4224-9C23-D84B8AF9C517}" type="presParOf" srcId="{C826BDED-E551-44B2-AE27-10F6CEE3E21F}" destId="{A509F46C-ECAD-4DDB-9D26-295062B0EF59}" srcOrd="0" destOrd="0" presId="urn:microsoft.com/office/officeart/2008/layout/SquareAccentList"/>
    <dgm:cxn modelId="{F5D8C40E-E138-4A2B-8ED3-B2489DEC07A9}" type="presParOf" srcId="{A509F46C-ECAD-4DDB-9D26-295062B0EF59}" destId="{8A8BCA93-8B4F-4F1D-82A3-33805E30A1A5}" srcOrd="0" destOrd="0" presId="urn:microsoft.com/office/officeart/2008/layout/SquareAccentList"/>
    <dgm:cxn modelId="{FAA61755-8ECA-458A-93AB-653DAD3CF7FB}" type="presParOf" srcId="{A509F46C-ECAD-4DDB-9D26-295062B0EF59}" destId="{CD74308F-B493-4BDE-9E91-7EB109E00299}" srcOrd="1" destOrd="0" presId="urn:microsoft.com/office/officeart/2008/layout/SquareAccentList"/>
    <dgm:cxn modelId="{8C2790F3-93FE-4F22-81B9-7CF43BBB4EDC}" type="presParOf" srcId="{C826BDED-E551-44B2-AE27-10F6CEE3E21F}" destId="{5045E474-3844-472F-9D82-05C74B5EFFB1}" srcOrd="1" destOrd="0" presId="urn:microsoft.com/office/officeart/2008/layout/SquareAccentList"/>
    <dgm:cxn modelId="{82058095-A67B-45C9-B1D4-BB78991028B5}" type="presParOf" srcId="{5045E474-3844-472F-9D82-05C74B5EFFB1}" destId="{F8C3EAF3-B801-4168-AD24-C2ACF17C93BD}" srcOrd="0" destOrd="0" presId="urn:microsoft.com/office/officeart/2008/layout/SquareAccentList"/>
    <dgm:cxn modelId="{E04E79FE-5F6B-4F0C-AE9D-1A3E6B6FBDFB}" type="presParOf" srcId="{5045E474-3844-472F-9D82-05C74B5EFFB1}" destId="{C6F2403B-1F9D-4604-BCE7-5A34A08046BB}" srcOrd="1" destOrd="0" presId="urn:microsoft.com/office/officeart/2008/layout/SquareAccentList"/>
    <dgm:cxn modelId="{0B8A3D37-9DF6-47C0-98C0-505FB9540C15}" type="presParOf" srcId="{C826BDED-E551-44B2-AE27-10F6CEE3E21F}" destId="{BD6D1B16-DA19-4D56-B4D4-F68C6D8D30BF}" srcOrd="2" destOrd="0" presId="urn:microsoft.com/office/officeart/2008/layout/SquareAccentList"/>
    <dgm:cxn modelId="{DAA7C276-7A8A-418A-90C2-E8A3346AE3E8}" type="presParOf" srcId="{BD6D1B16-DA19-4D56-B4D4-F68C6D8D30BF}" destId="{5749BC00-A091-4C4B-AA22-4F04F69E47B6}" srcOrd="0" destOrd="0" presId="urn:microsoft.com/office/officeart/2008/layout/SquareAccentList"/>
    <dgm:cxn modelId="{3804708E-7ABE-41F6-AD3A-23E6A86C3C64}" type="presParOf" srcId="{BD6D1B16-DA19-4D56-B4D4-F68C6D8D30BF}" destId="{DD3AEF9F-B84D-4133-8419-219ED702D4B0}" srcOrd="1" destOrd="0" presId="urn:microsoft.com/office/officeart/2008/layout/SquareAccentList"/>
    <dgm:cxn modelId="{C4EE484A-0F78-4A68-B353-5AEC17620333}" type="presParOf" srcId="{C826BDED-E551-44B2-AE27-10F6CEE3E21F}" destId="{40C6A0A2-1E14-41C0-A26C-8B6D8959DD01}" srcOrd="3" destOrd="0" presId="urn:microsoft.com/office/officeart/2008/layout/SquareAccentList"/>
    <dgm:cxn modelId="{D7CB2AFB-5A26-4B0D-8FAC-08ACBFECD07B}" type="presParOf" srcId="{40C6A0A2-1E14-41C0-A26C-8B6D8959DD01}" destId="{6E301D71-59B7-49FE-B7A5-89CC90DE948D}" srcOrd="0" destOrd="0" presId="urn:microsoft.com/office/officeart/2008/layout/SquareAccentList"/>
    <dgm:cxn modelId="{993FDE48-774E-4C4B-9BF4-C0CC44D7042B}" type="presParOf" srcId="{40C6A0A2-1E14-41C0-A26C-8B6D8959DD01}" destId="{95D8488D-5979-4049-868F-F99C43F083C9}" srcOrd="1" destOrd="0" presId="urn:microsoft.com/office/officeart/2008/layout/SquareAccentList"/>
    <dgm:cxn modelId="{463333EF-5C78-4C79-9728-10AC00A92ECC}" type="presParOf" srcId="{C826BDED-E551-44B2-AE27-10F6CEE3E21F}" destId="{461FC597-18E5-41AE-AE37-6CD03486BA7F}" srcOrd="4" destOrd="0" presId="urn:microsoft.com/office/officeart/2008/layout/SquareAccentList"/>
    <dgm:cxn modelId="{5362A977-74F3-49A0-B53C-FA68C4FF8C5B}" type="presParOf" srcId="{461FC597-18E5-41AE-AE37-6CD03486BA7F}" destId="{DD2D37E5-6171-438C-956F-B82E28641C4C}" srcOrd="0" destOrd="0" presId="urn:microsoft.com/office/officeart/2008/layout/SquareAccentList"/>
    <dgm:cxn modelId="{DA109272-BCCC-49AA-9DF2-9E90D67A308C}" type="presParOf" srcId="{461FC597-18E5-41AE-AE37-6CD03486BA7F}" destId="{3A6C0328-8B51-4632-92DB-20E09EF1FCA4}" srcOrd="1" destOrd="0" presId="urn:microsoft.com/office/officeart/2008/layout/SquareAccentList"/>
    <dgm:cxn modelId="{8BD2A0CB-A81E-44FB-A5A8-63D9CCA469AD}" type="presParOf" srcId="{CBB4C0DB-7F6B-420E-BE46-79860532CDE7}" destId="{A7C082E9-E950-48EF-A1D2-54FA803297F8}" srcOrd="1" destOrd="0" presId="urn:microsoft.com/office/officeart/2008/layout/SquareAccentList"/>
    <dgm:cxn modelId="{D3F471CA-E5D3-491B-931D-1C18A01D50BC}" type="presParOf" srcId="{A7C082E9-E950-48EF-A1D2-54FA803297F8}" destId="{797BF490-FC08-4387-A457-17867C92B916}" srcOrd="0" destOrd="0" presId="urn:microsoft.com/office/officeart/2008/layout/SquareAccentList"/>
    <dgm:cxn modelId="{BA5767DA-F897-45C7-8179-7ACF6E293BE1}" type="presParOf" srcId="{797BF490-FC08-4387-A457-17867C92B916}" destId="{F6FCA57A-69E8-4B1F-AA90-7E5A49E9FCBE}" srcOrd="0" destOrd="0" presId="urn:microsoft.com/office/officeart/2008/layout/SquareAccentList"/>
    <dgm:cxn modelId="{CB2946C8-0432-4F6F-8E9C-706415F0AC63}" type="presParOf" srcId="{797BF490-FC08-4387-A457-17867C92B916}" destId="{096BAC11-212C-4853-9E68-78EAD46960B2}" srcOrd="1" destOrd="0" presId="urn:microsoft.com/office/officeart/2008/layout/SquareAccentList"/>
    <dgm:cxn modelId="{F368E3B5-8C34-4A8C-988B-C4D2577658B9}" type="presParOf" srcId="{797BF490-FC08-4387-A457-17867C92B916}" destId="{8B1A4744-4607-41B0-B5F1-4FFC4ECC2A84}" srcOrd="2" destOrd="0" presId="urn:microsoft.com/office/officeart/2008/layout/SquareAccentList"/>
    <dgm:cxn modelId="{9024CE5A-0303-40C4-BE27-BB98A6C3547B}" type="presParOf" srcId="{A7C082E9-E950-48EF-A1D2-54FA803297F8}" destId="{21D7038C-30DC-41F1-8711-ED212DC66ADF}" srcOrd="1" destOrd="0" presId="urn:microsoft.com/office/officeart/2008/layout/SquareAccentList"/>
    <dgm:cxn modelId="{7F6B5FDA-7433-4651-9E98-5A6F34563D47}" type="presParOf" srcId="{21D7038C-30DC-41F1-8711-ED212DC66ADF}" destId="{76166B57-2170-4B05-940E-F37D3DA24C18}" srcOrd="0" destOrd="0" presId="urn:microsoft.com/office/officeart/2008/layout/SquareAccentList"/>
    <dgm:cxn modelId="{095D35E0-E12D-4DC2-BA85-8AFF4B8472C3}" type="presParOf" srcId="{76166B57-2170-4B05-940E-F37D3DA24C18}" destId="{78214628-5AD6-45D8-91CD-882FACC26985}" srcOrd="0" destOrd="0" presId="urn:microsoft.com/office/officeart/2008/layout/SquareAccentList"/>
    <dgm:cxn modelId="{8105ACFE-E4CE-4483-9306-6F0BA9EC2B27}" type="presParOf" srcId="{76166B57-2170-4B05-940E-F37D3DA24C18}" destId="{6E200851-F9BE-42B2-8CC6-7DFE501485EC}" srcOrd="1" destOrd="0" presId="urn:microsoft.com/office/officeart/2008/layout/SquareAccentList"/>
    <dgm:cxn modelId="{75D9072D-FA6B-4DF2-8930-9EA05FE2A5C9}" type="presParOf" srcId="{21D7038C-30DC-41F1-8711-ED212DC66ADF}" destId="{21F50B74-AC7A-4753-9466-D7644EDB66DB}" srcOrd="1" destOrd="0" presId="urn:microsoft.com/office/officeart/2008/layout/SquareAccentList"/>
    <dgm:cxn modelId="{80010D3A-1B87-44D2-B3E4-CC054C6949CD}" type="presParOf" srcId="{21F50B74-AC7A-4753-9466-D7644EDB66DB}" destId="{044047A5-A587-46E3-84CF-EA7351B432EC}" srcOrd="0" destOrd="0" presId="urn:microsoft.com/office/officeart/2008/layout/SquareAccentList"/>
    <dgm:cxn modelId="{5E23A1F1-4899-472D-AC72-40FFD58220CF}" type="presParOf" srcId="{21F50B74-AC7A-4753-9466-D7644EDB66DB}" destId="{7EA3ACF5-2FC6-4932-9ED8-61EB5F32D764}" srcOrd="1" destOrd="0" presId="urn:microsoft.com/office/officeart/2008/layout/SquareAccentList"/>
    <dgm:cxn modelId="{95FF9799-32B1-4808-85EB-1A07638F331B}" type="presParOf" srcId="{21D7038C-30DC-41F1-8711-ED212DC66ADF}" destId="{DF8A8E56-D40A-4115-B0A3-165D76C0E4A4}" srcOrd="2" destOrd="0" presId="urn:microsoft.com/office/officeart/2008/layout/SquareAccentList"/>
    <dgm:cxn modelId="{34975CDA-608A-4381-9025-57DF7F58B6B8}" type="presParOf" srcId="{DF8A8E56-D40A-4115-B0A3-165D76C0E4A4}" destId="{7C06E2BE-0262-458D-A52B-DF69C2C74EED}" srcOrd="0" destOrd="0" presId="urn:microsoft.com/office/officeart/2008/layout/SquareAccentList"/>
    <dgm:cxn modelId="{374D9455-6AC0-4EB1-89A4-526C4D1E19F9}" type="presParOf" srcId="{DF8A8E56-D40A-4115-B0A3-165D76C0E4A4}" destId="{8BFD6829-ACE2-40A0-98A0-58B2BF8D521E}" srcOrd="1" destOrd="0" presId="urn:microsoft.com/office/officeart/2008/layout/SquareAccentList"/>
    <dgm:cxn modelId="{41BC9414-899D-4E8E-9133-F101DBCF23C6}" type="presParOf" srcId="{21D7038C-30DC-41F1-8711-ED212DC66ADF}" destId="{FDA8B720-D3A5-421C-8C3D-0A28DB007442}" srcOrd="3" destOrd="0" presId="urn:microsoft.com/office/officeart/2008/layout/SquareAccentList"/>
    <dgm:cxn modelId="{1EB71924-F69A-4024-A8CA-D1342F7483DE}" type="presParOf" srcId="{FDA8B720-D3A5-421C-8C3D-0A28DB007442}" destId="{54DC7650-3055-4E5C-B691-11983691EBFE}" srcOrd="0" destOrd="0" presId="urn:microsoft.com/office/officeart/2008/layout/SquareAccentList"/>
    <dgm:cxn modelId="{1F63B079-21D8-4D14-9A9D-46AF26146021}" type="presParOf" srcId="{FDA8B720-D3A5-421C-8C3D-0A28DB007442}" destId="{A210A7AC-E837-49E7-AA24-3EAB8D948919}" srcOrd="1" destOrd="0" presId="urn:microsoft.com/office/officeart/2008/layout/SquareAccentList"/>
    <dgm:cxn modelId="{F93D99A9-F7DC-4611-8108-F0846B1FE7A7}" type="presParOf" srcId="{21D7038C-30DC-41F1-8711-ED212DC66ADF}" destId="{AA8BC4DF-7BBE-4507-9890-10C5B8815802}" srcOrd="4" destOrd="0" presId="urn:microsoft.com/office/officeart/2008/layout/SquareAccentList"/>
    <dgm:cxn modelId="{77A1D7BE-757B-48E4-9867-CB2F40FA33E1}" type="presParOf" srcId="{AA8BC4DF-7BBE-4507-9890-10C5B8815802}" destId="{1DE6CCCE-73DA-4502-B004-1CE64C335F74}" srcOrd="0" destOrd="0" presId="urn:microsoft.com/office/officeart/2008/layout/SquareAccentList"/>
    <dgm:cxn modelId="{D64CD0FF-5B0B-4D90-8533-951BC4014393}" type="presParOf" srcId="{AA8BC4DF-7BBE-4507-9890-10C5B8815802}" destId="{E38BD359-C248-4359-BA21-64835153A54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4F3949-D379-4D42-8897-1700E0C0E77E}" type="doc">
      <dgm:prSet loTypeId="urn:microsoft.com/office/officeart/2008/layout/SquareAccentList" loCatId="list" qsTypeId="urn:microsoft.com/office/officeart/2005/8/quickstyle/simple1" qsCatId="simple" csTypeId="urn:microsoft.com/office/officeart/2005/8/colors/colorful1#5" csCatId="colorful" phldr="1"/>
      <dgm:spPr/>
      <dgm:t>
        <a:bodyPr/>
        <a:lstStyle/>
        <a:p>
          <a:endParaRPr lang="es-CR"/>
        </a:p>
      </dgm:t>
    </dgm:pt>
    <dgm:pt modelId="{A034816C-C7DB-4B83-815F-C00DB358879A}">
      <dgm:prSet phldrT="[Texto]" custT="1"/>
      <dgm:spPr/>
      <dgm:t>
        <a:bodyPr/>
        <a:lstStyle/>
        <a:p>
          <a:pPr algn="ctr"/>
          <a:r>
            <a:rPr lang="es-CR" sz="2000" dirty="0"/>
            <a:t>Actual: Más de 250 </a:t>
          </a:r>
          <a:r>
            <a:rPr lang="es-CR" sz="2000" dirty="0" err="1"/>
            <a:t>kw</a:t>
          </a:r>
          <a:r>
            <a:rPr lang="es-CR" sz="2000" dirty="0"/>
            <a:t> 5% </a:t>
          </a:r>
        </a:p>
      </dgm:t>
    </dgm:pt>
    <dgm:pt modelId="{F9E29C0F-F215-4D17-BF41-EFC1AFDAA0E7}" type="parTrans" cxnId="{8A60B172-79A9-4847-94C4-E38BC80537A1}">
      <dgm:prSet/>
      <dgm:spPr/>
      <dgm:t>
        <a:bodyPr/>
        <a:lstStyle/>
        <a:p>
          <a:endParaRPr lang="es-CR"/>
        </a:p>
      </dgm:t>
    </dgm:pt>
    <dgm:pt modelId="{90E02B71-DE84-4A26-B1B8-71BA5A03AD5A}" type="sibTrans" cxnId="{8A60B172-79A9-4847-94C4-E38BC80537A1}">
      <dgm:prSet/>
      <dgm:spPr/>
      <dgm:t>
        <a:bodyPr/>
        <a:lstStyle/>
        <a:p>
          <a:endParaRPr lang="es-CR"/>
        </a:p>
      </dgm:t>
    </dgm:pt>
    <dgm:pt modelId="{FF69B490-112B-4237-AEB4-5B0F01D3F619}">
      <dgm:prSet phldrT="[Texto]" custT="1"/>
      <dgm:spPr/>
      <dgm:t>
        <a:bodyPr/>
        <a:lstStyle/>
        <a:p>
          <a:pPr algn="ctr"/>
          <a:r>
            <a:rPr lang="es-CR" sz="2000" dirty="0"/>
            <a:t>Propuesto: Más de 250 </a:t>
          </a:r>
          <a:r>
            <a:rPr lang="es-CR" sz="2000" dirty="0" err="1"/>
            <a:t>kw</a:t>
          </a:r>
          <a:r>
            <a:rPr lang="es-CR" sz="2000" dirty="0"/>
            <a:t> 15%</a:t>
          </a:r>
        </a:p>
      </dgm:t>
    </dgm:pt>
    <dgm:pt modelId="{5D781234-3D6E-4D3E-BC2C-603260753B44}" type="parTrans" cxnId="{5FF07D67-FF42-4AC8-A609-640AEDA49423}">
      <dgm:prSet/>
      <dgm:spPr/>
      <dgm:t>
        <a:bodyPr/>
        <a:lstStyle/>
        <a:p>
          <a:endParaRPr lang="es-CR"/>
        </a:p>
      </dgm:t>
    </dgm:pt>
    <dgm:pt modelId="{62772109-59D7-44BF-B50C-7485B8D2DD6C}" type="sibTrans" cxnId="{5FF07D67-FF42-4AC8-A609-640AEDA49423}">
      <dgm:prSet/>
      <dgm:spPr/>
      <dgm:t>
        <a:bodyPr/>
        <a:lstStyle/>
        <a:p>
          <a:endParaRPr lang="es-CR"/>
        </a:p>
      </dgm:t>
    </dgm:pt>
    <dgm:pt modelId="{2404DDFF-2057-4128-AEFE-504423C12240}">
      <dgm:prSet phldrT="[Texto]" custT="1"/>
      <dgm:spPr/>
      <dgm:t>
        <a:bodyPr/>
        <a:lstStyle/>
        <a:p>
          <a:r>
            <a:rPr lang="es-CR" sz="2000" b="0" dirty="0"/>
            <a:t>Consumo mensual: ¢33.478</a:t>
          </a:r>
        </a:p>
      </dgm:t>
    </dgm:pt>
    <dgm:pt modelId="{34188FB6-5EE0-4895-BB22-417FFED485EF}" type="parTrans" cxnId="{E1A1B1A2-5324-40C3-8334-1903761EF4CF}">
      <dgm:prSet/>
      <dgm:spPr/>
      <dgm:t>
        <a:bodyPr/>
        <a:lstStyle/>
        <a:p>
          <a:endParaRPr lang="es-CR"/>
        </a:p>
      </dgm:t>
    </dgm:pt>
    <dgm:pt modelId="{8749B174-58ED-40ED-B727-BE1288E4F144}" type="sibTrans" cxnId="{E1A1B1A2-5324-40C3-8334-1903761EF4CF}">
      <dgm:prSet/>
      <dgm:spPr/>
      <dgm:t>
        <a:bodyPr/>
        <a:lstStyle/>
        <a:p>
          <a:endParaRPr lang="es-CR"/>
        </a:p>
      </dgm:t>
    </dgm:pt>
    <dgm:pt modelId="{60E1E552-1010-49CD-8B07-7EA150F18D97}">
      <dgm:prSet custT="1"/>
      <dgm:spPr/>
      <dgm:t>
        <a:bodyPr/>
        <a:lstStyle/>
        <a:p>
          <a:r>
            <a:rPr lang="es-CR" sz="2000" dirty="0"/>
            <a:t>Impuesto : ¢5.022</a:t>
          </a:r>
        </a:p>
      </dgm:t>
    </dgm:pt>
    <dgm:pt modelId="{B34DDB00-DBDE-4279-B38E-D3A0E007D005}" type="parTrans" cxnId="{9CBB2899-EC5B-403F-A8F1-02896E2C72D3}">
      <dgm:prSet/>
      <dgm:spPr/>
      <dgm:t>
        <a:bodyPr/>
        <a:lstStyle/>
        <a:p>
          <a:endParaRPr lang="es-CR"/>
        </a:p>
      </dgm:t>
    </dgm:pt>
    <dgm:pt modelId="{BBCBE0E4-825D-4DAA-A758-0666C940F7D7}" type="sibTrans" cxnId="{9CBB2899-EC5B-403F-A8F1-02896E2C72D3}">
      <dgm:prSet/>
      <dgm:spPr/>
      <dgm:t>
        <a:bodyPr/>
        <a:lstStyle/>
        <a:p>
          <a:endParaRPr lang="es-CR"/>
        </a:p>
      </dgm:t>
    </dgm:pt>
    <dgm:pt modelId="{F6EEEE7B-A039-402F-ADB7-92D7B1803CAE}">
      <dgm:prSet custT="1"/>
      <dgm:spPr/>
      <dgm:t>
        <a:bodyPr/>
        <a:lstStyle/>
        <a:p>
          <a:r>
            <a:rPr lang="es-CR" sz="2000" b="1" dirty="0"/>
            <a:t>Total: 38.500</a:t>
          </a:r>
        </a:p>
      </dgm:t>
    </dgm:pt>
    <dgm:pt modelId="{C5798880-C82C-41BD-9103-F0395248F3FB}" type="parTrans" cxnId="{F52CEEAA-4D57-432F-9860-F97F68CADEDA}">
      <dgm:prSet/>
      <dgm:spPr/>
      <dgm:t>
        <a:bodyPr/>
        <a:lstStyle/>
        <a:p>
          <a:endParaRPr lang="es-CR"/>
        </a:p>
      </dgm:t>
    </dgm:pt>
    <dgm:pt modelId="{E5985A3F-86A8-465A-9AD5-1F94003829FD}" type="sibTrans" cxnId="{F52CEEAA-4D57-432F-9860-F97F68CADEDA}">
      <dgm:prSet/>
      <dgm:spPr/>
      <dgm:t>
        <a:bodyPr/>
        <a:lstStyle/>
        <a:p>
          <a:endParaRPr lang="es-CR"/>
        </a:p>
      </dgm:t>
    </dgm:pt>
    <dgm:pt modelId="{C32E9406-1127-41C7-B723-2D69DC3FF22C}">
      <dgm:prSet custT="1"/>
      <dgm:spPr/>
      <dgm:t>
        <a:bodyPr/>
        <a:lstStyle/>
        <a:p>
          <a:r>
            <a:rPr lang="es-CR" sz="2000" b="1" dirty="0"/>
            <a:t>Total: ¢35.152</a:t>
          </a:r>
        </a:p>
      </dgm:t>
    </dgm:pt>
    <dgm:pt modelId="{FF0F8A33-5578-41F4-B016-FCAFE54E100C}" type="sibTrans" cxnId="{8F3B0315-1DDE-416D-BF97-81914763CD69}">
      <dgm:prSet/>
      <dgm:spPr/>
      <dgm:t>
        <a:bodyPr/>
        <a:lstStyle/>
        <a:p>
          <a:endParaRPr lang="es-CR"/>
        </a:p>
      </dgm:t>
    </dgm:pt>
    <dgm:pt modelId="{D40160EF-3598-412D-8A41-738280AA64DA}" type="parTrans" cxnId="{8F3B0315-1DDE-416D-BF97-81914763CD69}">
      <dgm:prSet/>
      <dgm:spPr/>
      <dgm:t>
        <a:bodyPr/>
        <a:lstStyle/>
        <a:p>
          <a:endParaRPr lang="es-CR"/>
        </a:p>
      </dgm:t>
    </dgm:pt>
    <dgm:pt modelId="{22EA5B60-1A97-48CA-9CE1-541DBA690222}">
      <dgm:prSet custT="1"/>
      <dgm:spPr/>
      <dgm:t>
        <a:bodyPr/>
        <a:lstStyle/>
        <a:p>
          <a:r>
            <a:rPr lang="es-CR" sz="2000" dirty="0"/>
            <a:t>Impuesto:¢1.674</a:t>
          </a:r>
        </a:p>
      </dgm:t>
    </dgm:pt>
    <dgm:pt modelId="{A753C025-E1E9-4C93-9F54-C9171D75C6F9}" type="sibTrans" cxnId="{759C6833-F21B-41BE-8CB8-0A7FEAB3CCB5}">
      <dgm:prSet/>
      <dgm:spPr/>
      <dgm:t>
        <a:bodyPr/>
        <a:lstStyle/>
        <a:p>
          <a:endParaRPr lang="es-CR"/>
        </a:p>
      </dgm:t>
    </dgm:pt>
    <dgm:pt modelId="{E17300A0-CEFE-4ED2-B0BE-16F1DA337E1B}" type="parTrans" cxnId="{759C6833-F21B-41BE-8CB8-0A7FEAB3CCB5}">
      <dgm:prSet/>
      <dgm:spPr/>
      <dgm:t>
        <a:bodyPr/>
        <a:lstStyle/>
        <a:p>
          <a:endParaRPr lang="es-CR"/>
        </a:p>
      </dgm:t>
    </dgm:pt>
    <dgm:pt modelId="{36ED7B15-5685-46A3-A5A4-35823C534EE2}">
      <dgm:prSet phldrT="[Texto]" custT="1"/>
      <dgm:spPr/>
      <dgm:t>
        <a:bodyPr/>
        <a:lstStyle/>
        <a:p>
          <a:r>
            <a:rPr lang="es-CR" sz="2000" b="0" dirty="0"/>
            <a:t>Consumo mensual: ¢33.478</a:t>
          </a:r>
        </a:p>
      </dgm:t>
    </dgm:pt>
    <dgm:pt modelId="{FD64E96F-20FE-4B99-96DB-12B55E763665}" type="sibTrans" cxnId="{C59AC593-A5B4-4EC2-B381-1679EC6288F5}">
      <dgm:prSet/>
      <dgm:spPr/>
      <dgm:t>
        <a:bodyPr/>
        <a:lstStyle/>
        <a:p>
          <a:endParaRPr lang="es-CR"/>
        </a:p>
      </dgm:t>
    </dgm:pt>
    <dgm:pt modelId="{A88168EA-8647-4533-8955-23891297E6A3}" type="parTrans" cxnId="{C59AC593-A5B4-4EC2-B381-1679EC6288F5}">
      <dgm:prSet/>
      <dgm:spPr/>
      <dgm:t>
        <a:bodyPr/>
        <a:lstStyle/>
        <a:p>
          <a:endParaRPr lang="es-CR"/>
        </a:p>
      </dgm:t>
    </dgm:pt>
    <dgm:pt modelId="{CBB4C0DB-7F6B-420E-BE46-79860532CDE7}" type="pres">
      <dgm:prSet presAssocID="{054F3949-D379-4D42-8897-1700E0C0E77E}" presName="layout" presStyleCnt="0">
        <dgm:presLayoutVars>
          <dgm:chMax/>
          <dgm:chPref/>
          <dgm:dir/>
          <dgm:resizeHandles/>
        </dgm:presLayoutVars>
      </dgm:prSet>
      <dgm:spPr/>
      <dgm:t>
        <a:bodyPr/>
        <a:lstStyle/>
        <a:p>
          <a:endParaRPr lang="es-ES"/>
        </a:p>
      </dgm:t>
    </dgm:pt>
    <dgm:pt modelId="{A9636444-1989-4AF9-9AB3-D32B29B41188}" type="pres">
      <dgm:prSet presAssocID="{A034816C-C7DB-4B83-815F-C00DB358879A}" presName="root" presStyleCnt="0">
        <dgm:presLayoutVars>
          <dgm:chMax/>
          <dgm:chPref/>
        </dgm:presLayoutVars>
      </dgm:prSet>
      <dgm:spPr/>
    </dgm:pt>
    <dgm:pt modelId="{D524153D-3CFE-439C-B596-76B116AE6D88}" type="pres">
      <dgm:prSet presAssocID="{A034816C-C7DB-4B83-815F-C00DB358879A}" presName="rootComposite" presStyleCnt="0">
        <dgm:presLayoutVars/>
      </dgm:prSet>
      <dgm:spPr/>
    </dgm:pt>
    <dgm:pt modelId="{0A6261AE-FDA6-4450-9DE7-AF7E5CBC54AB}" type="pres">
      <dgm:prSet presAssocID="{A034816C-C7DB-4B83-815F-C00DB358879A}" presName="ParentAccent" presStyleLbl="alignNode1" presStyleIdx="0" presStyleCnt="2"/>
      <dgm:spPr/>
    </dgm:pt>
    <dgm:pt modelId="{918293AB-0CB6-4032-B46F-02F377D3C027}" type="pres">
      <dgm:prSet presAssocID="{A034816C-C7DB-4B83-815F-C00DB358879A}" presName="ParentSmallAccent" presStyleLbl="fgAcc1" presStyleIdx="0" presStyleCnt="2"/>
      <dgm:spPr/>
    </dgm:pt>
    <dgm:pt modelId="{D92C698D-03AF-44FF-9439-959B3B03BF39}" type="pres">
      <dgm:prSet presAssocID="{A034816C-C7DB-4B83-815F-C00DB358879A}" presName="Parent" presStyleLbl="revTx" presStyleIdx="0" presStyleCnt="8">
        <dgm:presLayoutVars>
          <dgm:chMax/>
          <dgm:chPref val="4"/>
          <dgm:bulletEnabled val="1"/>
        </dgm:presLayoutVars>
      </dgm:prSet>
      <dgm:spPr/>
      <dgm:t>
        <a:bodyPr/>
        <a:lstStyle/>
        <a:p>
          <a:endParaRPr lang="es-ES"/>
        </a:p>
      </dgm:t>
    </dgm:pt>
    <dgm:pt modelId="{C826BDED-E551-44B2-AE27-10F6CEE3E21F}" type="pres">
      <dgm:prSet presAssocID="{A034816C-C7DB-4B83-815F-C00DB358879A}" presName="childShape" presStyleCnt="0">
        <dgm:presLayoutVars>
          <dgm:chMax val="0"/>
          <dgm:chPref val="0"/>
        </dgm:presLayoutVars>
      </dgm:prSet>
      <dgm:spPr/>
    </dgm:pt>
    <dgm:pt modelId="{A509F46C-ECAD-4DDB-9D26-295062B0EF59}" type="pres">
      <dgm:prSet presAssocID="{36ED7B15-5685-46A3-A5A4-35823C534EE2}" presName="childComposite" presStyleCnt="0">
        <dgm:presLayoutVars>
          <dgm:chMax val="0"/>
          <dgm:chPref val="0"/>
        </dgm:presLayoutVars>
      </dgm:prSet>
      <dgm:spPr/>
    </dgm:pt>
    <dgm:pt modelId="{8A8BCA93-8B4F-4F1D-82A3-33805E30A1A5}" type="pres">
      <dgm:prSet presAssocID="{36ED7B15-5685-46A3-A5A4-35823C534EE2}" presName="ChildAccent" presStyleLbl="solidFgAcc1" presStyleIdx="0" presStyleCnt="6"/>
      <dgm:spPr/>
    </dgm:pt>
    <dgm:pt modelId="{CD74308F-B493-4BDE-9E91-7EB109E00299}" type="pres">
      <dgm:prSet presAssocID="{36ED7B15-5685-46A3-A5A4-35823C534EE2}" presName="Child" presStyleLbl="revTx" presStyleIdx="1" presStyleCnt="8">
        <dgm:presLayoutVars>
          <dgm:chMax val="0"/>
          <dgm:chPref val="0"/>
          <dgm:bulletEnabled val="1"/>
        </dgm:presLayoutVars>
      </dgm:prSet>
      <dgm:spPr/>
      <dgm:t>
        <a:bodyPr/>
        <a:lstStyle/>
        <a:p>
          <a:endParaRPr lang="es-ES"/>
        </a:p>
      </dgm:t>
    </dgm:pt>
    <dgm:pt modelId="{5045E474-3844-472F-9D82-05C74B5EFFB1}" type="pres">
      <dgm:prSet presAssocID="{22EA5B60-1A97-48CA-9CE1-541DBA690222}" presName="childComposite" presStyleCnt="0">
        <dgm:presLayoutVars>
          <dgm:chMax val="0"/>
          <dgm:chPref val="0"/>
        </dgm:presLayoutVars>
      </dgm:prSet>
      <dgm:spPr/>
    </dgm:pt>
    <dgm:pt modelId="{F8C3EAF3-B801-4168-AD24-C2ACF17C93BD}" type="pres">
      <dgm:prSet presAssocID="{22EA5B60-1A97-48CA-9CE1-541DBA690222}" presName="ChildAccent" presStyleLbl="solidFgAcc1" presStyleIdx="1" presStyleCnt="6"/>
      <dgm:spPr/>
    </dgm:pt>
    <dgm:pt modelId="{C6F2403B-1F9D-4604-BCE7-5A34A08046BB}" type="pres">
      <dgm:prSet presAssocID="{22EA5B60-1A97-48CA-9CE1-541DBA690222}" presName="Child" presStyleLbl="revTx" presStyleIdx="2" presStyleCnt="8">
        <dgm:presLayoutVars>
          <dgm:chMax val="0"/>
          <dgm:chPref val="0"/>
          <dgm:bulletEnabled val="1"/>
        </dgm:presLayoutVars>
      </dgm:prSet>
      <dgm:spPr/>
      <dgm:t>
        <a:bodyPr/>
        <a:lstStyle/>
        <a:p>
          <a:endParaRPr lang="es-ES"/>
        </a:p>
      </dgm:t>
    </dgm:pt>
    <dgm:pt modelId="{BD6D1B16-DA19-4D56-B4D4-F68C6D8D30BF}" type="pres">
      <dgm:prSet presAssocID="{C32E9406-1127-41C7-B723-2D69DC3FF22C}" presName="childComposite" presStyleCnt="0">
        <dgm:presLayoutVars>
          <dgm:chMax val="0"/>
          <dgm:chPref val="0"/>
        </dgm:presLayoutVars>
      </dgm:prSet>
      <dgm:spPr/>
    </dgm:pt>
    <dgm:pt modelId="{5749BC00-A091-4C4B-AA22-4F04F69E47B6}" type="pres">
      <dgm:prSet presAssocID="{C32E9406-1127-41C7-B723-2D69DC3FF22C}" presName="ChildAccent" presStyleLbl="solidFgAcc1" presStyleIdx="2" presStyleCnt="6"/>
      <dgm:spPr/>
    </dgm:pt>
    <dgm:pt modelId="{DD3AEF9F-B84D-4133-8419-219ED702D4B0}" type="pres">
      <dgm:prSet presAssocID="{C32E9406-1127-41C7-B723-2D69DC3FF22C}" presName="Child" presStyleLbl="revTx" presStyleIdx="3" presStyleCnt="8">
        <dgm:presLayoutVars>
          <dgm:chMax val="0"/>
          <dgm:chPref val="0"/>
          <dgm:bulletEnabled val="1"/>
        </dgm:presLayoutVars>
      </dgm:prSet>
      <dgm:spPr/>
      <dgm:t>
        <a:bodyPr/>
        <a:lstStyle/>
        <a:p>
          <a:endParaRPr lang="es-ES"/>
        </a:p>
      </dgm:t>
    </dgm:pt>
    <dgm:pt modelId="{A7C082E9-E950-48EF-A1D2-54FA803297F8}" type="pres">
      <dgm:prSet presAssocID="{FF69B490-112B-4237-AEB4-5B0F01D3F619}" presName="root" presStyleCnt="0">
        <dgm:presLayoutVars>
          <dgm:chMax/>
          <dgm:chPref/>
        </dgm:presLayoutVars>
      </dgm:prSet>
      <dgm:spPr/>
    </dgm:pt>
    <dgm:pt modelId="{797BF490-FC08-4387-A457-17867C92B916}" type="pres">
      <dgm:prSet presAssocID="{FF69B490-112B-4237-AEB4-5B0F01D3F619}" presName="rootComposite" presStyleCnt="0">
        <dgm:presLayoutVars/>
      </dgm:prSet>
      <dgm:spPr/>
    </dgm:pt>
    <dgm:pt modelId="{F6FCA57A-69E8-4B1F-AA90-7E5A49E9FCBE}" type="pres">
      <dgm:prSet presAssocID="{FF69B490-112B-4237-AEB4-5B0F01D3F619}" presName="ParentAccent" presStyleLbl="alignNode1" presStyleIdx="1" presStyleCnt="2"/>
      <dgm:spPr/>
    </dgm:pt>
    <dgm:pt modelId="{096BAC11-212C-4853-9E68-78EAD46960B2}" type="pres">
      <dgm:prSet presAssocID="{FF69B490-112B-4237-AEB4-5B0F01D3F619}" presName="ParentSmallAccent" presStyleLbl="fgAcc1" presStyleIdx="1" presStyleCnt="2"/>
      <dgm:spPr/>
    </dgm:pt>
    <dgm:pt modelId="{8B1A4744-4607-41B0-B5F1-4FFC4ECC2A84}" type="pres">
      <dgm:prSet presAssocID="{FF69B490-112B-4237-AEB4-5B0F01D3F619}" presName="Parent" presStyleLbl="revTx" presStyleIdx="4" presStyleCnt="8">
        <dgm:presLayoutVars>
          <dgm:chMax/>
          <dgm:chPref val="4"/>
          <dgm:bulletEnabled val="1"/>
        </dgm:presLayoutVars>
      </dgm:prSet>
      <dgm:spPr/>
      <dgm:t>
        <a:bodyPr/>
        <a:lstStyle/>
        <a:p>
          <a:endParaRPr lang="es-ES"/>
        </a:p>
      </dgm:t>
    </dgm:pt>
    <dgm:pt modelId="{21D7038C-30DC-41F1-8711-ED212DC66ADF}" type="pres">
      <dgm:prSet presAssocID="{FF69B490-112B-4237-AEB4-5B0F01D3F619}" presName="childShape" presStyleCnt="0">
        <dgm:presLayoutVars>
          <dgm:chMax val="0"/>
          <dgm:chPref val="0"/>
        </dgm:presLayoutVars>
      </dgm:prSet>
      <dgm:spPr/>
    </dgm:pt>
    <dgm:pt modelId="{76166B57-2170-4B05-940E-F37D3DA24C18}" type="pres">
      <dgm:prSet presAssocID="{2404DDFF-2057-4128-AEFE-504423C12240}" presName="childComposite" presStyleCnt="0">
        <dgm:presLayoutVars>
          <dgm:chMax val="0"/>
          <dgm:chPref val="0"/>
        </dgm:presLayoutVars>
      </dgm:prSet>
      <dgm:spPr/>
    </dgm:pt>
    <dgm:pt modelId="{78214628-5AD6-45D8-91CD-882FACC26985}" type="pres">
      <dgm:prSet presAssocID="{2404DDFF-2057-4128-AEFE-504423C12240}" presName="ChildAccent" presStyleLbl="solidFgAcc1" presStyleIdx="3" presStyleCnt="6"/>
      <dgm:spPr/>
    </dgm:pt>
    <dgm:pt modelId="{6E200851-F9BE-42B2-8CC6-7DFE501485EC}" type="pres">
      <dgm:prSet presAssocID="{2404DDFF-2057-4128-AEFE-504423C12240}" presName="Child" presStyleLbl="revTx" presStyleIdx="5" presStyleCnt="8">
        <dgm:presLayoutVars>
          <dgm:chMax val="0"/>
          <dgm:chPref val="0"/>
          <dgm:bulletEnabled val="1"/>
        </dgm:presLayoutVars>
      </dgm:prSet>
      <dgm:spPr/>
      <dgm:t>
        <a:bodyPr/>
        <a:lstStyle/>
        <a:p>
          <a:endParaRPr lang="es-ES"/>
        </a:p>
      </dgm:t>
    </dgm:pt>
    <dgm:pt modelId="{21F50B74-AC7A-4753-9466-D7644EDB66DB}" type="pres">
      <dgm:prSet presAssocID="{60E1E552-1010-49CD-8B07-7EA150F18D97}" presName="childComposite" presStyleCnt="0">
        <dgm:presLayoutVars>
          <dgm:chMax val="0"/>
          <dgm:chPref val="0"/>
        </dgm:presLayoutVars>
      </dgm:prSet>
      <dgm:spPr/>
    </dgm:pt>
    <dgm:pt modelId="{044047A5-A587-46E3-84CF-EA7351B432EC}" type="pres">
      <dgm:prSet presAssocID="{60E1E552-1010-49CD-8B07-7EA150F18D97}" presName="ChildAccent" presStyleLbl="solidFgAcc1" presStyleIdx="4" presStyleCnt="6"/>
      <dgm:spPr/>
    </dgm:pt>
    <dgm:pt modelId="{7EA3ACF5-2FC6-4932-9ED8-61EB5F32D764}" type="pres">
      <dgm:prSet presAssocID="{60E1E552-1010-49CD-8B07-7EA150F18D97}" presName="Child" presStyleLbl="revTx" presStyleIdx="6" presStyleCnt="8">
        <dgm:presLayoutVars>
          <dgm:chMax val="0"/>
          <dgm:chPref val="0"/>
          <dgm:bulletEnabled val="1"/>
        </dgm:presLayoutVars>
      </dgm:prSet>
      <dgm:spPr/>
      <dgm:t>
        <a:bodyPr/>
        <a:lstStyle/>
        <a:p>
          <a:endParaRPr lang="es-ES"/>
        </a:p>
      </dgm:t>
    </dgm:pt>
    <dgm:pt modelId="{DF8A8E56-D40A-4115-B0A3-165D76C0E4A4}" type="pres">
      <dgm:prSet presAssocID="{F6EEEE7B-A039-402F-ADB7-92D7B1803CAE}" presName="childComposite" presStyleCnt="0">
        <dgm:presLayoutVars>
          <dgm:chMax val="0"/>
          <dgm:chPref val="0"/>
        </dgm:presLayoutVars>
      </dgm:prSet>
      <dgm:spPr/>
    </dgm:pt>
    <dgm:pt modelId="{7C06E2BE-0262-458D-A52B-DF69C2C74EED}" type="pres">
      <dgm:prSet presAssocID="{F6EEEE7B-A039-402F-ADB7-92D7B1803CAE}" presName="ChildAccent" presStyleLbl="solidFgAcc1" presStyleIdx="5" presStyleCnt="6"/>
      <dgm:spPr/>
    </dgm:pt>
    <dgm:pt modelId="{8BFD6829-ACE2-40A0-98A0-58B2BF8D521E}" type="pres">
      <dgm:prSet presAssocID="{F6EEEE7B-A039-402F-ADB7-92D7B1803CAE}" presName="Child" presStyleLbl="revTx" presStyleIdx="7" presStyleCnt="8">
        <dgm:presLayoutVars>
          <dgm:chMax val="0"/>
          <dgm:chPref val="0"/>
          <dgm:bulletEnabled val="1"/>
        </dgm:presLayoutVars>
      </dgm:prSet>
      <dgm:spPr/>
      <dgm:t>
        <a:bodyPr/>
        <a:lstStyle/>
        <a:p>
          <a:endParaRPr lang="es-ES"/>
        </a:p>
      </dgm:t>
    </dgm:pt>
  </dgm:ptLst>
  <dgm:cxnLst>
    <dgm:cxn modelId="{6E374BAD-26B7-4D61-BB08-CE12C1C8FF23}" type="presOf" srcId="{FF69B490-112B-4237-AEB4-5B0F01D3F619}" destId="{8B1A4744-4607-41B0-B5F1-4FFC4ECC2A84}" srcOrd="0" destOrd="0" presId="urn:microsoft.com/office/officeart/2008/layout/SquareAccentList"/>
    <dgm:cxn modelId="{5F96E681-F50F-4C7A-9C10-D761C7A7FB0F}" type="presOf" srcId="{22EA5B60-1A97-48CA-9CE1-541DBA690222}" destId="{C6F2403B-1F9D-4604-BCE7-5A34A08046BB}" srcOrd="0" destOrd="0" presId="urn:microsoft.com/office/officeart/2008/layout/SquareAccentList"/>
    <dgm:cxn modelId="{E1A1B1A2-5324-40C3-8334-1903761EF4CF}" srcId="{FF69B490-112B-4237-AEB4-5B0F01D3F619}" destId="{2404DDFF-2057-4128-AEFE-504423C12240}" srcOrd="0" destOrd="0" parTransId="{34188FB6-5EE0-4895-BB22-417FFED485EF}" sibTransId="{8749B174-58ED-40ED-B727-BE1288E4F144}"/>
    <dgm:cxn modelId="{8F3B0315-1DDE-416D-BF97-81914763CD69}" srcId="{A034816C-C7DB-4B83-815F-C00DB358879A}" destId="{C32E9406-1127-41C7-B723-2D69DC3FF22C}" srcOrd="2" destOrd="0" parTransId="{D40160EF-3598-412D-8A41-738280AA64DA}" sibTransId="{FF0F8A33-5578-41F4-B016-FCAFE54E100C}"/>
    <dgm:cxn modelId="{A9B94A7C-455A-4D88-90CC-DA0280146801}" type="presOf" srcId="{054F3949-D379-4D42-8897-1700E0C0E77E}" destId="{CBB4C0DB-7F6B-420E-BE46-79860532CDE7}" srcOrd="0" destOrd="0" presId="urn:microsoft.com/office/officeart/2008/layout/SquareAccentList"/>
    <dgm:cxn modelId="{21C69FCC-7AEA-49A1-A58E-469060181645}" type="presOf" srcId="{36ED7B15-5685-46A3-A5A4-35823C534EE2}" destId="{CD74308F-B493-4BDE-9E91-7EB109E00299}" srcOrd="0" destOrd="0" presId="urn:microsoft.com/office/officeart/2008/layout/SquareAccentList"/>
    <dgm:cxn modelId="{F52CEEAA-4D57-432F-9860-F97F68CADEDA}" srcId="{FF69B490-112B-4237-AEB4-5B0F01D3F619}" destId="{F6EEEE7B-A039-402F-ADB7-92D7B1803CAE}" srcOrd="2" destOrd="0" parTransId="{C5798880-C82C-41BD-9103-F0395248F3FB}" sibTransId="{E5985A3F-86A8-465A-9AD5-1F94003829FD}"/>
    <dgm:cxn modelId="{8A60B172-79A9-4847-94C4-E38BC80537A1}" srcId="{054F3949-D379-4D42-8897-1700E0C0E77E}" destId="{A034816C-C7DB-4B83-815F-C00DB358879A}" srcOrd="0" destOrd="0" parTransId="{F9E29C0F-F215-4D17-BF41-EFC1AFDAA0E7}" sibTransId="{90E02B71-DE84-4A26-B1B8-71BA5A03AD5A}"/>
    <dgm:cxn modelId="{6C6F866E-3D52-4868-B3A1-A7A266B56F26}" type="presOf" srcId="{A034816C-C7DB-4B83-815F-C00DB358879A}" destId="{D92C698D-03AF-44FF-9439-959B3B03BF39}" srcOrd="0" destOrd="0" presId="urn:microsoft.com/office/officeart/2008/layout/SquareAccentList"/>
    <dgm:cxn modelId="{465B707E-015E-44DF-A236-FD5F2B7D4E8A}" type="presOf" srcId="{2404DDFF-2057-4128-AEFE-504423C12240}" destId="{6E200851-F9BE-42B2-8CC6-7DFE501485EC}" srcOrd="0" destOrd="0" presId="urn:microsoft.com/office/officeart/2008/layout/SquareAccentList"/>
    <dgm:cxn modelId="{9CBB2899-EC5B-403F-A8F1-02896E2C72D3}" srcId="{FF69B490-112B-4237-AEB4-5B0F01D3F619}" destId="{60E1E552-1010-49CD-8B07-7EA150F18D97}" srcOrd="1" destOrd="0" parTransId="{B34DDB00-DBDE-4279-B38E-D3A0E007D005}" sibTransId="{BBCBE0E4-825D-4DAA-A758-0666C940F7D7}"/>
    <dgm:cxn modelId="{C59AC593-A5B4-4EC2-B381-1679EC6288F5}" srcId="{A034816C-C7DB-4B83-815F-C00DB358879A}" destId="{36ED7B15-5685-46A3-A5A4-35823C534EE2}" srcOrd="0" destOrd="0" parTransId="{A88168EA-8647-4533-8955-23891297E6A3}" sibTransId="{FD64E96F-20FE-4B99-96DB-12B55E763665}"/>
    <dgm:cxn modelId="{ED451953-2A84-4583-9BE4-01E4CC103FEF}" type="presOf" srcId="{F6EEEE7B-A039-402F-ADB7-92D7B1803CAE}" destId="{8BFD6829-ACE2-40A0-98A0-58B2BF8D521E}" srcOrd="0" destOrd="0" presId="urn:microsoft.com/office/officeart/2008/layout/SquareAccentList"/>
    <dgm:cxn modelId="{C24CFE5E-E80E-409B-8C80-F560C60D63C6}" type="presOf" srcId="{60E1E552-1010-49CD-8B07-7EA150F18D97}" destId="{7EA3ACF5-2FC6-4932-9ED8-61EB5F32D764}" srcOrd="0" destOrd="0" presId="urn:microsoft.com/office/officeart/2008/layout/SquareAccentList"/>
    <dgm:cxn modelId="{759C6833-F21B-41BE-8CB8-0A7FEAB3CCB5}" srcId="{A034816C-C7DB-4B83-815F-C00DB358879A}" destId="{22EA5B60-1A97-48CA-9CE1-541DBA690222}" srcOrd="1" destOrd="0" parTransId="{E17300A0-CEFE-4ED2-B0BE-16F1DA337E1B}" sibTransId="{A753C025-E1E9-4C93-9F54-C9171D75C6F9}"/>
    <dgm:cxn modelId="{5FF07D67-FF42-4AC8-A609-640AEDA49423}" srcId="{054F3949-D379-4D42-8897-1700E0C0E77E}" destId="{FF69B490-112B-4237-AEB4-5B0F01D3F619}" srcOrd="1" destOrd="0" parTransId="{5D781234-3D6E-4D3E-BC2C-603260753B44}" sibTransId="{62772109-59D7-44BF-B50C-7485B8D2DD6C}"/>
    <dgm:cxn modelId="{A0CBC370-D80A-4EF7-AE13-8FF0FD2311D3}" type="presOf" srcId="{C32E9406-1127-41C7-B723-2D69DC3FF22C}" destId="{DD3AEF9F-B84D-4133-8419-219ED702D4B0}" srcOrd="0" destOrd="0" presId="urn:microsoft.com/office/officeart/2008/layout/SquareAccentList"/>
    <dgm:cxn modelId="{8E69832A-A3CC-4EFD-9B9E-28F2D4ECA508}" type="presParOf" srcId="{CBB4C0DB-7F6B-420E-BE46-79860532CDE7}" destId="{A9636444-1989-4AF9-9AB3-D32B29B41188}" srcOrd="0" destOrd="0" presId="urn:microsoft.com/office/officeart/2008/layout/SquareAccentList"/>
    <dgm:cxn modelId="{6A8A6EC8-4D2C-4543-949A-3F3530F94722}" type="presParOf" srcId="{A9636444-1989-4AF9-9AB3-D32B29B41188}" destId="{D524153D-3CFE-439C-B596-76B116AE6D88}" srcOrd="0" destOrd="0" presId="urn:microsoft.com/office/officeart/2008/layout/SquareAccentList"/>
    <dgm:cxn modelId="{4BCC5564-3D6E-472E-8F5C-761FAA03BDDD}" type="presParOf" srcId="{D524153D-3CFE-439C-B596-76B116AE6D88}" destId="{0A6261AE-FDA6-4450-9DE7-AF7E5CBC54AB}" srcOrd="0" destOrd="0" presId="urn:microsoft.com/office/officeart/2008/layout/SquareAccentList"/>
    <dgm:cxn modelId="{CD0986B1-7108-4003-976D-E324BADA2066}" type="presParOf" srcId="{D524153D-3CFE-439C-B596-76B116AE6D88}" destId="{918293AB-0CB6-4032-B46F-02F377D3C027}" srcOrd="1" destOrd="0" presId="urn:microsoft.com/office/officeart/2008/layout/SquareAccentList"/>
    <dgm:cxn modelId="{7C968A38-AB21-4371-B2BB-C2C079ADE03D}" type="presParOf" srcId="{D524153D-3CFE-439C-B596-76B116AE6D88}" destId="{D92C698D-03AF-44FF-9439-959B3B03BF39}" srcOrd="2" destOrd="0" presId="urn:microsoft.com/office/officeart/2008/layout/SquareAccentList"/>
    <dgm:cxn modelId="{D5212722-F69E-451F-8C6A-4A2C382C4B01}" type="presParOf" srcId="{A9636444-1989-4AF9-9AB3-D32B29B41188}" destId="{C826BDED-E551-44B2-AE27-10F6CEE3E21F}" srcOrd="1" destOrd="0" presId="urn:microsoft.com/office/officeart/2008/layout/SquareAccentList"/>
    <dgm:cxn modelId="{63B230FD-8F01-4D95-A4B4-773D11C4A498}" type="presParOf" srcId="{C826BDED-E551-44B2-AE27-10F6CEE3E21F}" destId="{A509F46C-ECAD-4DDB-9D26-295062B0EF59}" srcOrd="0" destOrd="0" presId="urn:microsoft.com/office/officeart/2008/layout/SquareAccentList"/>
    <dgm:cxn modelId="{92079AEA-D67B-4ECF-B570-EF2EFAF980CD}" type="presParOf" srcId="{A509F46C-ECAD-4DDB-9D26-295062B0EF59}" destId="{8A8BCA93-8B4F-4F1D-82A3-33805E30A1A5}" srcOrd="0" destOrd="0" presId="urn:microsoft.com/office/officeart/2008/layout/SquareAccentList"/>
    <dgm:cxn modelId="{B07854B0-3051-4A18-911C-33FEE7408FA4}" type="presParOf" srcId="{A509F46C-ECAD-4DDB-9D26-295062B0EF59}" destId="{CD74308F-B493-4BDE-9E91-7EB109E00299}" srcOrd="1" destOrd="0" presId="urn:microsoft.com/office/officeart/2008/layout/SquareAccentList"/>
    <dgm:cxn modelId="{75BEF20A-5E49-4270-98CB-5F4D8B6F6B86}" type="presParOf" srcId="{C826BDED-E551-44B2-AE27-10F6CEE3E21F}" destId="{5045E474-3844-472F-9D82-05C74B5EFFB1}" srcOrd="1" destOrd="0" presId="urn:microsoft.com/office/officeart/2008/layout/SquareAccentList"/>
    <dgm:cxn modelId="{17C80088-9BA8-4BF4-8672-D0B1D3784945}" type="presParOf" srcId="{5045E474-3844-472F-9D82-05C74B5EFFB1}" destId="{F8C3EAF3-B801-4168-AD24-C2ACF17C93BD}" srcOrd="0" destOrd="0" presId="urn:microsoft.com/office/officeart/2008/layout/SquareAccentList"/>
    <dgm:cxn modelId="{DFD771E1-2D62-422B-864B-882DF5A6F266}" type="presParOf" srcId="{5045E474-3844-472F-9D82-05C74B5EFFB1}" destId="{C6F2403B-1F9D-4604-BCE7-5A34A08046BB}" srcOrd="1" destOrd="0" presId="urn:microsoft.com/office/officeart/2008/layout/SquareAccentList"/>
    <dgm:cxn modelId="{DF6CE365-380E-4713-9199-2BC7121CDBA7}" type="presParOf" srcId="{C826BDED-E551-44B2-AE27-10F6CEE3E21F}" destId="{BD6D1B16-DA19-4D56-B4D4-F68C6D8D30BF}" srcOrd="2" destOrd="0" presId="urn:microsoft.com/office/officeart/2008/layout/SquareAccentList"/>
    <dgm:cxn modelId="{4D754427-9AEB-4D61-BF21-A4FCDA74A313}" type="presParOf" srcId="{BD6D1B16-DA19-4D56-B4D4-F68C6D8D30BF}" destId="{5749BC00-A091-4C4B-AA22-4F04F69E47B6}" srcOrd="0" destOrd="0" presId="urn:microsoft.com/office/officeart/2008/layout/SquareAccentList"/>
    <dgm:cxn modelId="{AA06CDC7-F856-4622-9135-B74783273E52}" type="presParOf" srcId="{BD6D1B16-DA19-4D56-B4D4-F68C6D8D30BF}" destId="{DD3AEF9F-B84D-4133-8419-219ED702D4B0}" srcOrd="1" destOrd="0" presId="urn:microsoft.com/office/officeart/2008/layout/SquareAccentList"/>
    <dgm:cxn modelId="{BBFD9436-1393-40E1-9A95-74F0FCD8EEC4}" type="presParOf" srcId="{CBB4C0DB-7F6B-420E-BE46-79860532CDE7}" destId="{A7C082E9-E950-48EF-A1D2-54FA803297F8}" srcOrd="1" destOrd="0" presId="urn:microsoft.com/office/officeart/2008/layout/SquareAccentList"/>
    <dgm:cxn modelId="{AD908332-C2D3-4F56-A558-50DEA6701300}" type="presParOf" srcId="{A7C082E9-E950-48EF-A1D2-54FA803297F8}" destId="{797BF490-FC08-4387-A457-17867C92B916}" srcOrd="0" destOrd="0" presId="urn:microsoft.com/office/officeart/2008/layout/SquareAccentList"/>
    <dgm:cxn modelId="{7B41E688-1D49-410A-89A5-1D52558BC036}" type="presParOf" srcId="{797BF490-FC08-4387-A457-17867C92B916}" destId="{F6FCA57A-69E8-4B1F-AA90-7E5A49E9FCBE}" srcOrd="0" destOrd="0" presId="urn:microsoft.com/office/officeart/2008/layout/SquareAccentList"/>
    <dgm:cxn modelId="{C2B312B7-FBF1-469B-8CA3-479925DB575C}" type="presParOf" srcId="{797BF490-FC08-4387-A457-17867C92B916}" destId="{096BAC11-212C-4853-9E68-78EAD46960B2}" srcOrd="1" destOrd="0" presId="urn:microsoft.com/office/officeart/2008/layout/SquareAccentList"/>
    <dgm:cxn modelId="{BD05C5C1-0815-4DF7-9F41-281D7425B6EC}" type="presParOf" srcId="{797BF490-FC08-4387-A457-17867C92B916}" destId="{8B1A4744-4607-41B0-B5F1-4FFC4ECC2A84}" srcOrd="2" destOrd="0" presId="urn:microsoft.com/office/officeart/2008/layout/SquareAccentList"/>
    <dgm:cxn modelId="{5754B180-929F-4EEB-B7F1-15F0A83D1315}" type="presParOf" srcId="{A7C082E9-E950-48EF-A1D2-54FA803297F8}" destId="{21D7038C-30DC-41F1-8711-ED212DC66ADF}" srcOrd="1" destOrd="0" presId="urn:microsoft.com/office/officeart/2008/layout/SquareAccentList"/>
    <dgm:cxn modelId="{41690139-AA76-4EE3-A2DA-2961A7162463}" type="presParOf" srcId="{21D7038C-30DC-41F1-8711-ED212DC66ADF}" destId="{76166B57-2170-4B05-940E-F37D3DA24C18}" srcOrd="0" destOrd="0" presId="urn:microsoft.com/office/officeart/2008/layout/SquareAccentList"/>
    <dgm:cxn modelId="{F4099B88-E902-4A1A-BAB1-713B07F444B7}" type="presParOf" srcId="{76166B57-2170-4B05-940E-F37D3DA24C18}" destId="{78214628-5AD6-45D8-91CD-882FACC26985}" srcOrd="0" destOrd="0" presId="urn:microsoft.com/office/officeart/2008/layout/SquareAccentList"/>
    <dgm:cxn modelId="{8C113747-4AF1-439C-900F-0151E316EDE8}" type="presParOf" srcId="{76166B57-2170-4B05-940E-F37D3DA24C18}" destId="{6E200851-F9BE-42B2-8CC6-7DFE501485EC}" srcOrd="1" destOrd="0" presId="urn:microsoft.com/office/officeart/2008/layout/SquareAccentList"/>
    <dgm:cxn modelId="{8BA74260-B4C4-4FB2-B800-9A7B7D565B20}" type="presParOf" srcId="{21D7038C-30DC-41F1-8711-ED212DC66ADF}" destId="{21F50B74-AC7A-4753-9466-D7644EDB66DB}" srcOrd="1" destOrd="0" presId="urn:microsoft.com/office/officeart/2008/layout/SquareAccentList"/>
    <dgm:cxn modelId="{647EABE1-B4D9-45ED-AFDC-5F7005C0E468}" type="presParOf" srcId="{21F50B74-AC7A-4753-9466-D7644EDB66DB}" destId="{044047A5-A587-46E3-84CF-EA7351B432EC}" srcOrd="0" destOrd="0" presId="urn:microsoft.com/office/officeart/2008/layout/SquareAccentList"/>
    <dgm:cxn modelId="{A3F6E0A0-0756-465C-A4D5-F7D31468C992}" type="presParOf" srcId="{21F50B74-AC7A-4753-9466-D7644EDB66DB}" destId="{7EA3ACF5-2FC6-4932-9ED8-61EB5F32D764}" srcOrd="1" destOrd="0" presId="urn:microsoft.com/office/officeart/2008/layout/SquareAccentList"/>
    <dgm:cxn modelId="{4DDB1749-20D5-4A63-A1E5-6410A9C263D5}" type="presParOf" srcId="{21D7038C-30DC-41F1-8711-ED212DC66ADF}" destId="{DF8A8E56-D40A-4115-B0A3-165D76C0E4A4}" srcOrd="2" destOrd="0" presId="urn:microsoft.com/office/officeart/2008/layout/SquareAccentList"/>
    <dgm:cxn modelId="{3BF89496-AB71-4992-BE93-91DB103BF18D}" type="presParOf" srcId="{DF8A8E56-D40A-4115-B0A3-165D76C0E4A4}" destId="{7C06E2BE-0262-458D-A52B-DF69C2C74EED}" srcOrd="0" destOrd="0" presId="urn:microsoft.com/office/officeart/2008/layout/SquareAccentList"/>
    <dgm:cxn modelId="{E719AC4E-8531-438F-8F91-ECA06F8E5226}" type="presParOf" srcId="{DF8A8E56-D40A-4115-B0A3-165D76C0E4A4}" destId="{8BFD6829-ACE2-40A0-98A0-58B2BF8D521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40BFF9-DCC1-4C36-860C-8C118D88BD1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CR"/>
        </a:p>
      </dgm:t>
    </dgm:pt>
    <dgm:pt modelId="{FAFC90EA-AD81-4316-B1DA-827F4BFE9977}">
      <dgm:prSet phldrT="[Texto]" custT="1"/>
      <dgm:spPr/>
      <dgm:t>
        <a:bodyPr/>
        <a:lstStyle/>
        <a:p>
          <a:r>
            <a:rPr lang="es-CR" sz="2400" b="1" dirty="0"/>
            <a:t>Leyes de Procedimiento</a:t>
          </a:r>
        </a:p>
      </dgm:t>
    </dgm:pt>
    <dgm:pt modelId="{DCB2D197-06EF-418B-8FF6-31A6F7BF59C0}" type="parTrans" cxnId="{679A8834-15EC-4582-B099-8DC3542BDCAE}">
      <dgm:prSet/>
      <dgm:spPr/>
      <dgm:t>
        <a:bodyPr/>
        <a:lstStyle/>
        <a:p>
          <a:endParaRPr lang="es-CR"/>
        </a:p>
      </dgm:t>
    </dgm:pt>
    <dgm:pt modelId="{0437E869-D1CC-4081-B5BB-94033669348D}" type="sibTrans" cxnId="{679A8834-15EC-4582-B099-8DC3542BDCAE}">
      <dgm:prSet/>
      <dgm:spPr/>
      <dgm:t>
        <a:bodyPr/>
        <a:lstStyle/>
        <a:p>
          <a:endParaRPr lang="es-CR"/>
        </a:p>
      </dgm:t>
    </dgm:pt>
    <dgm:pt modelId="{1CC18131-CE3E-4536-9806-45CBB83E2FCE}">
      <dgm:prSet phldrT="[Texto]"/>
      <dgm:spPr/>
      <dgm:t>
        <a:bodyPr/>
        <a:lstStyle/>
        <a:p>
          <a:r>
            <a:rPr lang="es-ES" dirty="0"/>
            <a:t>Facilitan el cumplimiento correcto y oportuno.</a:t>
          </a:r>
          <a:endParaRPr lang="es-CR" dirty="0"/>
        </a:p>
      </dgm:t>
    </dgm:pt>
    <dgm:pt modelId="{4BA5BF0E-3B6A-46DC-B700-2F987F3C4FB1}" type="parTrans" cxnId="{162245AA-AA28-4A9D-A47B-AF46F7DE6534}">
      <dgm:prSet/>
      <dgm:spPr/>
      <dgm:t>
        <a:bodyPr/>
        <a:lstStyle/>
        <a:p>
          <a:endParaRPr lang="es-CR"/>
        </a:p>
      </dgm:t>
    </dgm:pt>
    <dgm:pt modelId="{B1B44762-3518-444C-88C6-808760D76BFC}" type="sibTrans" cxnId="{162245AA-AA28-4A9D-A47B-AF46F7DE6534}">
      <dgm:prSet/>
      <dgm:spPr/>
      <dgm:t>
        <a:bodyPr/>
        <a:lstStyle/>
        <a:p>
          <a:endParaRPr lang="es-CR"/>
        </a:p>
      </dgm:t>
    </dgm:pt>
    <dgm:pt modelId="{85100ED5-E79E-4BBA-881C-3C86CE01F091}">
      <dgm:prSet phldrT="[Texto]" custT="1"/>
      <dgm:spPr/>
      <dgm:t>
        <a:bodyPr/>
        <a:lstStyle/>
        <a:p>
          <a:r>
            <a:rPr lang="es-CR" sz="2400" b="1" dirty="0"/>
            <a:t>Leyes Estructurales</a:t>
          </a:r>
        </a:p>
      </dgm:t>
    </dgm:pt>
    <dgm:pt modelId="{D0594DCD-1761-41CE-87F2-C5BBAE366863}" type="parTrans" cxnId="{D6510BD6-C682-4B8A-BCEE-1BF855E87675}">
      <dgm:prSet/>
      <dgm:spPr/>
      <dgm:t>
        <a:bodyPr/>
        <a:lstStyle/>
        <a:p>
          <a:endParaRPr lang="es-CR"/>
        </a:p>
      </dgm:t>
    </dgm:pt>
    <dgm:pt modelId="{AED7717F-6700-4C4D-A3A7-5CA247F8375B}" type="sibTrans" cxnId="{D6510BD6-C682-4B8A-BCEE-1BF855E87675}">
      <dgm:prSet/>
      <dgm:spPr/>
      <dgm:t>
        <a:bodyPr/>
        <a:lstStyle/>
        <a:p>
          <a:endParaRPr lang="es-CR"/>
        </a:p>
      </dgm:t>
    </dgm:pt>
    <dgm:pt modelId="{D15C7647-C1F6-4EBF-B71B-20137B05B139}">
      <dgm:prSet phldrT="[Texto]"/>
      <dgm:spPr/>
      <dgm:t>
        <a:bodyPr/>
        <a:lstStyle/>
        <a:p>
          <a:r>
            <a:rPr lang="es-ES" dirty="0"/>
            <a:t>Facultan a la Administración para ejercer, con mayor efectividad, el control tributario y aduanero.</a:t>
          </a:r>
          <a:endParaRPr lang="es-CR" dirty="0"/>
        </a:p>
      </dgm:t>
    </dgm:pt>
    <dgm:pt modelId="{1E123E96-AA73-465D-BE8D-F7290914CDEE}" type="parTrans" cxnId="{BE06DCBC-36B1-49CE-BD4B-D4D22BB1CD0E}">
      <dgm:prSet/>
      <dgm:spPr/>
      <dgm:t>
        <a:bodyPr/>
        <a:lstStyle/>
        <a:p>
          <a:endParaRPr lang="es-CR"/>
        </a:p>
      </dgm:t>
    </dgm:pt>
    <dgm:pt modelId="{C8191B64-D9E5-439F-BFFC-8CFF5608CC6A}" type="sibTrans" cxnId="{BE06DCBC-36B1-49CE-BD4B-D4D22BB1CD0E}">
      <dgm:prSet/>
      <dgm:spPr/>
      <dgm:t>
        <a:bodyPr/>
        <a:lstStyle/>
        <a:p>
          <a:endParaRPr lang="es-CR"/>
        </a:p>
      </dgm:t>
    </dgm:pt>
    <dgm:pt modelId="{3E076118-86C8-43D3-98AF-4839507F197F}">
      <dgm:prSet phldrT="[Texto]"/>
      <dgm:spPr/>
      <dgm:t>
        <a:bodyPr/>
        <a:lstStyle/>
        <a:p>
          <a:r>
            <a:rPr lang="es-CR" dirty="0"/>
            <a:t>Sanciones que motiven abstenerse de incumplir. </a:t>
          </a:r>
        </a:p>
      </dgm:t>
    </dgm:pt>
    <dgm:pt modelId="{1AE13A25-8FE7-44CC-AFB9-0AD4BB9C7D9E}" type="parTrans" cxnId="{AB140DAB-5A09-4782-A968-CA62EFA5C975}">
      <dgm:prSet/>
      <dgm:spPr/>
      <dgm:t>
        <a:bodyPr/>
        <a:lstStyle/>
        <a:p>
          <a:endParaRPr lang="es-CR"/>
        </a:p>
      </dgm:t>
    </dgm:pt>
    <dgm:pt modelId="{006001E4-F7F9-4054-83DF-489EB456B280}" type="sibTrans" cxnId="{AB140DAB-5A09-4782-A968-CA62EFA5C975}">
      <dgm:prSet/>
      <dgm:spPr/>
      <dgm:t>
        <a:bodyPr/>
        <a:lstStyle/>
        <a:p>
          <a:endParaRPr lang="es-CR"/>
        </a:p>
      </dgm:t>
    </dgm:pt>
    <dgm:pt modelId="{113056C3-72CF-4CC9-B06B-F19D68401032}">
      <dgm:prSet phldrT="[Texto]"/>
      <dgm:spPr/>
      <dgm:t>
        <a:bodyPr/>
        <a:lstStyle/>
        <a:p>
          <a:endParaRPr lang="es-CR" dirty="0"/>
        </a:p>
      </dgm:t>
    </dgm:pt>
    <dgm:pt modelId="{20B30473-E107-4B77-A498-F4CFDBD9153A}" type="parTrans" cxnId="{3FBA64A3-3844-45B8-8AD5-9F534AD0971D}">
      <dgm:prSet/>
      <dgm:spPr/>
      <dgm:t>
        <a:bodyPr/>
        <a:lstStyle/>
        <a:p>
          <a:endParaRPr lang="es-CR"/>
        </a:p>
      </dgm:t>
    </dgm:pt>
    <dgm:pt modelId="{A53A22CF-4FD4-432B-A8C1-0E19708B7872}" type="sibTrans" cxnId="{3FBA64A3-3844-45B8-8AD5-9F534AD0971D}">
      <dgm:prSet/>
      <dgm:spPr/>
      <dgm:t>
        <a:bodyPr/>
        <a:lstStyle/>
        <a:p>
          <a:endParaRPr lang="es-CR"/>
        </a:p>
      </dgm:t>
    </dgm:pt>
    <dgm:pt modelId="{94C6E088-E017-4015-A2B4-BB97F0DAC4EC}">
      <dgm:prSet phldrT="[Texto]"/>
      <dgm:spPr/>
      <dgm:t>
        <a:bodyPr/>
        <a:lstStyle/>
        <a:p>
          <a:r>
            <a:rPr lang="es-CR" dirty="0"/>
            <a:t>Son cuantificables                                         </a:t>
          </a:r>
        </a:p>
      </dgm:t>
    </dgm:pt>
    <dgm:pt modelId="{2C1A4696-162F-4E76-AE0F-04BF52A177EE}" type="parTrans" cxnId="{E5C9694B-43E5-41AD-A4FA-ADE256FDB0C3}">
      <dgm:prSet/>
      <dgm:spPr/>
      <dgm:t>
        <a:bodyPr/>
        <a:lstStyle/>
        <a:p>
          <a:endParaRPr lang="es-CR"/>
        </a:p>
      </dgm:t>
    </dgm:pt>
    <dgm:pt modelId="{543C2BE7-7C9C-447A-8DC1-C3EF0B7FBE5E}" type="sibTrans" cxnId="{E5C9694B-43E5-41AD-A4FA-ADE256FDB0C3}">
      <dgm:prSet/>
      <dgm:spPr/>
      <dgm:t>
        <a:bodyPr/>
        <a:lstStyle/>
        <a:p>
          <a:endParaRPr lang="es-CR"/>
        </a:p>
      </dgm:t>
    </dgm:pt>
    <dgm:pt modelId="{21AC5322-78B8-4FCE-A652-CCE570C9C087}">
      <dgm:prSet phldrT="[Texto]"/>
      <dgm:spPr/>
      <dgm:t>
        <a:bodyPr/>
        <a:lstStyle/>
        <a:p>
          <a:r>
            <a:rPr lang="es-CR" dirty="0"/>
            <a:t>Introducción de normas que graban todas las actividades económicas.</a:t>
          </a:r>
        </a:p>
      </dgm:t>
    </dgm:pt>
    <dgm:pt modelId="{63D2CE93-B4EF-43A9-A647-03CC8F1EA7E8}" type="parTrans" cxnId="{C8878FF1-614D-46F2-BE8C-033662EECB31}">
      <dgm:prSet/>
      <dgm:spPr/>
      <dgm:t>
        <a:bodyPr/>
        <a:lstStyle/>
        <a:p>
          <a:endParaRPr lang="es-CR"/>
        </a:p>
      </dgm:t>
    </dgm:pt>
    <dgm:pt modelId="{E036B645-9FE7-43C3-944D-9D0CF9BBA4DD}" type="sibTrans" cxnId="{C8878FF1-614D-46F2-BE8C-033662EECB31}">
      <dgm:prSet/>
      <dgm:spPr/>
      <dgm:t>
        <a:bodyPr/>
        <a:lstStyle/>
        <a:p>
          <a:endParaRPr lang="es-CR"/>
        </a:p>
      </dgm:t>
    </dgm:pt>
    <dgm:pt modelId="{2B05896F-58BB-49D4-8CE4-F0FCB83EC050}">
      <dgm:prSet phldrT="[Texto]"/>
      <dgm:spPr/>
      <dgm:t>
        <a:bodyPr/>
        <a:lstStyle/>
        <a:p>
          <a:r>
            <a:rPr lang="es-CR" dirty="0"/>
            <a:t>Se eliminan normas que permiten la elusión.</a:t>
          </a:r>
        </a:p>
      </dgm:t>
    </dgm:pt>
    <dgm:pt modelId="{8DA34735-2C2A-4E2D-8055-4EE1E6BFA7BA}" type="parTrans" cxnId="{855FD1B6-78B5-4966-97E8-54A12EDABEFF}">
      <dgm:prSet/>
      <dgm:spPr/>
      <dgm:t>
        <a:bodyPr/>
        <a:lstStyle/>
        <a:p>
          <a:endParaRPr lang="es-CR"/>
        </a:p>
      </dgm:t>
    </dgm:pt>
    <dgm:pt modelId="{F651485D-9B1E-4722-972E-AE600FBBCB56}" type="sibTrans" cxnId="{855FD1B6-78B5-4966-97E8-54A12EDABEFF}">
      <dgm:prSet/>
      <dgm:spPr/>
      <dgm:t>
        <a:bodyPr/>
        <a:lstStyle/>
        <a:p>
          <a:endParaRPr lang="es-CR"/>
        </a:p>
      </dgm:t>
    </dgm:pt>
    <dgm:pt modelId="{114A20FD-95EC-4A1A-BBB3-113804ED31C2}">
      <dgm:prSet phldrT="[Texto]"/>
      <dgm:spPr/>
      <dgm:t>
        <a:bodyPr/>
        <a:lstStyle/>
        <a:p>
          <a:r>
            <a:rPr lang="es-CR" dirty="0"/>
            <a:t>Ejemplos: CNPT, Ley de Aduanas, Contrabando, Ley Lucha contra Fraude.</a:t>
          </a:r>
        </a:p>
      </dgm:t>
    </dgm:pt>
    <dgm:pt modelId="{49D5854E-AB5C-4FF0-AB30-890ADCA97D6C}" type="parTrans" cxnId="{6C3AC0EB-A9E2-4B6E-8E3B-71C3E73EF688}">
      <dgm:prSet/>
      <dgm:spPr/>
      <dgm:t>
        <a:bodyPr/>
        <a:lstStyle/>
        <a:p>
          <a:endParaRPr lang="es-CR"/>
        </a:p>
      </dgm:t>
    </dgm:pt>
    <dgm:pt modelId="{BE545D1C-D8CE-455E-ABF3-D6878FADE236}" type="sibTrans" cxnId="{6C3AC0EB-A9E2-4B6E-8E3B-71C3E73EF688}">
      <dgm:prSet/>
      <dgm:spPr/>
      <dgm:t>
        <a:bodyPr/>
        <a:lstStyle/>
        <a:p>
          <a:endParaRPr lang="es-CR"/>
        </a:p>
      </dgm:t>
    </dgm:pt>
    <dgm:pt modelId="{0D9E4C91-3901-4C2A-8E37-0C2B0D91BAD3}">
      <dgm:prSet phldrT="[Texto]"/>
      <dgm:spPr/>
      <dgm:t>
        <a:bodyPr/>
        <a:lstStyle/>
        <a:p>
          <a:endParaRPr lang="es-CR" dirty="0"/>
        </a:p>
      </dgm:t>
    </dgm:pt>
    <dgm:pt modelId="{C4D29E75-AF49-4C63-993D-1EC835DAB521}" type="parTrans" cxnId="{1894F2C4-0A81-41ED-9CB2-253A50460385}">
      <dgm:prSet/>
      <dgm:spPr/>
      <dgm:t>
        <a:bodyPr/>
        <a:lstStyle/>
        <a:p>
          <a:endParaRPr lang="es-CR"/>
        </a:p>
      </dgm:t>
    </dgm:pt>
    <dgm:pt modelId="{15E715CC-D2A7-4D63-B2A2-5D324AB60239}" type="sibTrans" cxnId="{1894F2C4-0A81-41ED-9CB2-253A50460385}">
      <dgm:prSet/>
      <dgm:spPr/>
      <dgm:t>
        <a:bodyPr/>
        <a:lstStyle/>
        <a:p>
          <a:endParaRPr lang="es-CR"/>
        </a:p>
      </dgm:t>
    </dgm:pt>
    <dgm:pt modelId="{FDFDA9CE-FDFE-46B0-8EBB-AA45A4C68503}">
      <dgm:prSet phldrT="[Texto]"/>
      <dgm:spPr/>
      <dgm:t>
        <a:bodyPr/>
        <a:lstStyle/>
        <a:p>
          <a:endParaRPr lang="es-CR" dirty="0"/>
        </a:p>
      </dgm:t>
    </dgm:pt>
    <dgm:pt modelId="{1DECE337-6753-4607-946E-19B5DDF35E9E}" type="parTrans" cxnId="{7C6E548A-684A-4899-9B95-26440527167F}">
      <dgm:prSet/>
      <dgm:spPr/>
      <dgm:t>
        <a:bodyPr/>
        <a:lstStyle/>
        <a:p>
          <a:endParaRPr lang="es-CR"/>
        </a:p>
      </dgm:t>
    </dgm:pt>
    <dgm:pt modelId="{30F21818-620E-4B15-848E-3C8BEC59B08D}" type="sibTrans" cxnId="{7C6E548A-684A-4899-9B95-26440527167F}">
      <dgm:prSet/>
      <dgm:spPr/>
      <dgm:t>
        <a:bodyPr/>
        <a:lstStyle/>
        <a:p>
          <a:endParaRPr lang="es-CR"/>
        </a:p>
      </dgm:t>
    </dgm:pt>
    <dgm:pt modelId="{9B9A4D3E-CAAB-45D0-9E4A-B5B2FC7E7905}">
      <dgm:prSet phldrT="[Texto]"/>
      <dgm:spPr/>
      <dgm:t>
        <a:bodyPr/>
        <a:lstStyle/>
        <a:p>
          <a:endParaRPr lang="es-CR" dirty="0"/>
        </a:p>
      </dgm:t>
    </dgm:pt>
    <dgm:pt modelId="{68700833-BEA0-4721-8F85-D774F3C37349}" type="parTrans" cxnId="{412E5C43-B4C7-4A87-A926-3FE59437D8C0}">
      <dgm:prSet/>
      <dgm:spPr/>
      <dgm:t>
        <a:bodyPr/>
        <a:lstStyle/>
        <a:p>
          <a:endParaRPr lang="es-CR"/>
        </a:p>
      </dgm:t>
    </dgm:pt>
    <dgm:pt modelId="{5AE28340-9C31-4449-B3D3-1024EA1C6A8E}" type="sibTrans" cxnId="{412E5C43-B4C7-4A87-A926-3FE59437D8C0}">
      <dgm:prSet/>
      <dgm:spPr/>
      <dgm:t>
        <a:bodyPr/>
        <a:lstStyle/>
        <a:p>
          <a:endParaRPr lang="es-CR"/>
        </a:p>
      </dgm:t>
    </dgm:pt>
    <dgm:pt modelId="{DD150283-BC60-4D3A-A084-6C7DDAD9B9B4}">
      <dgm:prSet phldrT="[Texto]"/>
      <dgm:spPr/>
      <dgm:t>
        <a:bodyPr/>
        <a:lstStyle/>
        <a:p>
          <a:endParaRPr lang="es-CR" dirty="0"/>
        </a:p>
      </dgm:t>
    </dgm:pt>
    <dgm:pt modelId="{31DC922F-9BA3-4822-92C0-6C27B6624AB4}" type="parTrans" cxnId="{BA0A0AAB-86AC-49FF-99D4-42405093CD48}">
      <dgm:prSet/>
      <dgm:spPr/>
      <dgm:t>
        <a:bodyPr/>
        <a:lstStyle/>
        <a:p>
          <a:endParaRPr lang="es-CR"/>
        </a:p>
      </dgm:t>
    </dgm:pt>
    <dgm:pt modelId="{23EA63D3-0B26-41A4-88E2-D3005A7F0CDB}" type="sibTrans" cxnId="{BA0A0AAB-86AC-49FF-99D4-42405093CD48}">
      <dgm:prSet/>
      <dgm:spPr/>
      <dgm:t>
        <a:bodyPr/>
        <a:lstStyle/>
        <a:p>
          <a:endParaRPr lang="es-CR"/>
        </a:p>
      </dgm:t>
    </dgm:pt>
    <dgm:pt modelId="{18EBCFDA-C4AF-430E-86B5-973666764DBF}">
      <dgm:prSet phldrT="[Texto]"/>
      <dgm:spPr/>
      <dgm:t>
        <a:bodyPr/>
        <a:lstStyle/>
        <a:p>
          <a:r>
            <a:rPr lang="es-CR" dirty="0"/>
            <a:t>Ejemplos: IVA, Renta, Personas Jurídicas, Pensiones con cargo al Presupuesto Nacional.</a:t>
          </a:r>
        </a:p>
      </dgm:t>
    </dgm:pt>
    <dgm:pt modelId="{D0699ADC-630C-4983-BACB-D88ECDB1198E}" type="parTrans" cxnId="{D280507B-61A2-457E-8FDB-0C50C8AB1635}">
      <dgm:prSet/>
      <dgm:spPr/>
      <dgm:t>
        <a:bodyPr/>
        <a:lstStyle/>
        <a:p>
          <a:endParaRPr lang="es-CR"/>
        </a:p>
      </dgm:t>
    </dgm:pt>
    <dgm:pt modelId="{A6B68248-5222-4EC7-8113-656B8F87C5A8}" type="sibTrans" cxnId="{D280507B-61A2-457E-8FDB-0C50C8AB1635}">
      <dgm:prSet/>
      <dgm:spPr/>
      <dgm:t>
        <a:bodyPr/>
        <a:lstStyle/>
        <a:p>
          <a:endParaRPr lang="es-CR"/>
        </a:p>
      </dgm:t>
    </dgm:pt>
    <dgm:pt modelId="{577970FC-72DC-468F-99DD-4EB006D29114}">
      <dgm:prSet phldrT="[Texto]"/>
      <dgm:spPr/>
      <dgm:t>
        <a:bodyPr/>
        <a:lstStyle/>
        <a:p>
          <a:endParaRPr lang="es-CR" dirty="0"/>
        </a:p>
      </dgm:t>
    </dgm:pt>
    <dgm:pt modelId="{28EA9187-211B-4D90-B022-D8D3D61E4A99}" type="parTrans" cxnId="{F0E078DE-41CE-4291-A94C-069EBF7C7E8C}">
      <dgm:prSet/>
      <dgm:spPr/>
      <dgm:t>
        <a:bodyPr/>
        <a:lstStyle/>
        <a:p>
          <a:endParaRPr lang="es-CR"/>
        </a:p>
      </dgm:t>
    </dgm:pt>
    <dgm:pt modelId="{0957B61E-2B1D-4CA3-A7C1-0FACB3F84611}" type="sibTrans" cxnId="{F0E078DE-41CE-4291-A94C-069EBF7C7E8C}">
      <dgm:prSet/>
      <dgm:spPr/>
      <dgm:t>
        <a:bodyPr/>
        <a:lstStyle/>
        <a:p>
          <a:endParaRPr lang="es-CR"/>
        </a:p>
      </dgm:t>
    </dgm:pt>
    <dgm:pt modelId="{3C177B82-65AA-4942-80F4-845B38024E5B}">
      <dgm:prSet phldrT="[Texto]"/>
      <dgm:spPr/>
      <dgm:t>
        <a:bodyPr/>
        <a:lstStyle/>
        <a:p>
          <a:endParaRPr lang="es-CR" dirty="0"/>
        </a:p>
      </dgm:t>
    </dgm:pt>
    <dgm:pt modelId="{005A2743-6ED0-4706-8309-84B68FA4AA42}" type="parTrans" cxnId="{A9F54302-EDFD-46D8-B2FB-A8A01785325D}">
      <dgm:prSet/>
      <dgm:spPr/>
      <dgm:t>
        <a:bodyPr/>
        <a:lstStyle/>
        <a:p>
          <a:endParaRPr lang="es-CR"/>
        </a:p>
      </dgm:t>
    </dgm:pt>
    <dgm:pt modelId="{589E6929-6460-44C3-9DF3-1E6450F8783B}" type="sibTrans" cxnId="{A9F54302-EDFD-46D8-B2FB-A8A01785325D}">
      <dgm:prSet/>
      <dgm:spPr/>
      <dgm:t>
        <a:bodyPr/>
        <a:lstStyle/>
        <a:p>
          <a:endParaRPr lang="es-CR"/>
        </a:p>
      </dgm:t>
    </dgm:pt>
    <dgm:pt modelId="{A466D507-0492-45F8-BF59-671C98A77AAF}" type="pres">
      <dgm:prSet presAssocID="{9940BFF9-DCC1-4C36-860C-8C118D88BD13}" presName="Name0" presStyleCnt="0">
        <dgm:presLayoutVars>
          <dgm:dir/>
          <dgm:animLvl val="lvl"/>
          <dgm:resizeHandles val="exact"/>
        </dgm:presLayoutVars>
      </dgm:prSet>
      <dgm:spPr/>
      <dgm:t>
        <a:bodyPr/>
        <a:lstStyle/>
        <a:p>
          <a:endParaRPr lang="es-ES"/>
        </a:p>
      </dgm:t>
    </dgm:pt>
    <dgm:pt modelId="{FF5F5546-6521-41FD-B624-7A604218C4D9}" type="pres">
      <dgm:prSet presAssocID="{FAFC90EA-AD81-4316-B1DA-827F4BFE9977}" presName="composite" presStyleCnt="0"/>
      <dgm:spPr/>
    </dgm:pt>
    <dgm:pt modelId="{52B8B6E9-A80A-44D4-9EB6-16F1567B3FBD}" type="pres">
      <dgm:prSet presAssocID="{FAFC90EA-AD81-4316-B1DA-827F4BFE9977}" presName="parTx" presStyleLbl="alignNode1" presStyleIdx="0" presStyleCnt="2" custScaleX="106276">
        <dgm:presLayoutVars>
          <dgm:chMax val="0"/>
          <dgm:chPref val="0"/>
          <dgm:bulletEnabled val="1"/>
        </dgm:presLayoutVars>
      </dgm:prSet>
      <dgm:spPr/>
      <dgm:t>
        <a:bodyPr/>
        <a:lstStyle/>
        <a:p>
          <a:endParaRPr lang="es-ES"/>
        </a:p>
      </dgm:t>
    </dgm:pt>
    <dgm:pt modelId="{24B8F9D6-7604-4E53-83F0-6D2824B61AC0}" type="pres">
      <dgm:prSet presAssocID="{FAFC90EA-AD81-4316-B1DA-827F4BFE9977}" presName="desTx" presStyleLbl="alignAccFollowNode1" presStyleIdx="0" presStyleCnt="2" custScaleX="106510">
        <dgm:presLayoutVars>
          <dgm:bulletEnabled val="1"/>
        </dgm:presLayoutVars>
      </dgm:prSet>
      <dgm:spPr/>
      <dgm:t>
        <a:bodyPr/>
        <a:lstStyle/>
        <a:p>
          <a:endParaRPr lang="es-ES"/>
        </a:p>
      </dgm:t>
    </dgm:pt>
    <dgm:pt modelId="{CCFCF182-1472-4E3D-8AA0-B9416CD8C969}" type="pres">
      <dgm:prSet presAssocID="{0437E869-D1CC-4081-B5BB-94033669348D}" presName="space" presStyleCnt="0"/>
      <dgm:spPr/>
    </dgm:pt>
    <dgm:pt modelId="{BFF8F6FA-67FB-4248-8D0F-B688AF9D15CF}" type="pres">
      <dgm:prSet presAssocID="{85100ED5-E79E-4BBA-881C-3C86CE01F091}" presName="composite" presStyleCnt="0"/>
      <dgm:spPr/>
    </dgm:pt>
    <dgm:pt modelId="{427028AD-415A-4F52-9048-752AEA965B2F}" type="pres">
      <dgm:prSet presAssocID="{85100ED5-E79E-4BBA-881C-3C86CE01F091}" presName="parTx" presStyleLbl="alignNode1" presStyleIdx="1" presStyleCnt="2" custScaleX="108456">
        <dgm:presLayoutVars>
          <dgm:chMax val="0"/>
          <dgm:chPref val="0"/>
          <dgm:bulletEnabled val="1"/>
        </dgm:presLayoutVars>
      </dgm:prSet>
      <dgm:spPr/>
      <dgm:t>
        <a:bodyPr/>
        <a:lstStyle/>
        <a:p>
          <a:endParaRPr lang="es-ES"/>
        </a:p>
      </dgm:t>
    </dgm:pt>
    <dgm:pt modelId="{A4F03000-C1C5-45FF-8D72-65F735952A6C}" type="pres">
      <dgm:prSet presAssocID="{85100ED5-E79E-4BBA-881C-3C86CE01F091}" presName="desTx" presStyleLbl="alignAccFollowNode1" presStyleIdx="1" presStyleCnt="2" custScaleX="108924">
        <dgm:presLayoutVars>
          <dgm:bulletEnabled val="1"/>
        </dgm:presLayoutVars>
      </dgm:prSet>
      <dgm:spPr/>
      <dgm:t>
        <a:bodyPr/>
        <a:lstStyle/>
        <a:p>
          <a:endParaRPr lang="es-ES"/>
        </a:p>
      </dgm:t>
    </dgm:pt>
  </dgm:ptLst>
  <dgm:cxnLst>
    <dgm:cxn modelId="{249FF94C-1FBC-47CA-954C-11B7A0736AA5}" type="presOf" srcId="{577970FC-72DC-468F-99DD-4EB006D29114}" destId="{A4F03000-C1C5-45FF-8D72-65F735952A6C}" srcOrd="0" destOrd="5" presId="urn:microsoft.com/office/officeart/2005/8/layout/hList1"/>
    <dgm:cxn modelId="{A9F54302-EDFD-46D8-B2FB-A8A01785325D}" srcId="{85100ED5-E79E-4BBA-881C-3C86CE01F091}" destId="{3C177B82-65AA-4942-80F4-845B38024E5B}" srcOrd="1" destOrd="0" parTransId="{005A2743-6ED0-4706-8309-84B68FA4AA42}" sibTransId="{589E6929-6460-44C3-9DF3-1E6450F8783B}"/>
    <dgm:cxn modelId="{8F78354B-867F-4008-A19E-59C415867D8A}" type="presOf" srcId="{FDFDA9CE-FDFE-46B0-8EBB-AA45A4C68503}" destId="{24B8F9D6-7604-4E53-83F0-6D2824B61AC0}" srcOrd="0" destOrd="3" presId="urn:microsoft.com/office/officeart/2005/8/layout/hList1"/>
    <dgm:cxn modelId="{C8878FF1-614D-46F2-BE8C-033662EECB31}" srcId="{85100ED5-E79E-4BBA-881C-3C86CE01F091}" destId="{21AC5322-78B8-4FCE-A652-CCE570C9C087}" srcOrd="2" destOrd="0" parTransId="{63D2CE93-B4EF-43A9-A647-03CC8F1EA7E8}" sibTransId="{E036B645-9FE7-43C3-944D-9D0CF9BBA4DD}"/>
    <dgm:cxn modelId="{19698150-A019-4762-90A2-BF997C1C1739}" type="presOf" srcId="{1CC18131-CE3E-4536-9806-45CBB83E2FCE}" destId="{24B8F9D6-7604-4E53-83F0-6D2824B61AC0}" srcOrd="0" destOrd="0" presId="urn:microsoft.com/office/officeart/2005/8/layout/hList1"/>
    <dgm:cxn modelId="{501856BE-6476-4276-9AF3-C30F7BFE728E}" type="presOf" srcId="{FAFC90EA-AD81-4316-B1DA-827F4BFE9977}" destId="{52B8B6E9-A80A-44D4-9EB6-16F1567B3FBD}" srcOrd="0" destOrd="0" presId="urn:microsoft.com/office/officeart/2005/8/layout/hList1"/>
    <dgm:cxn modelId="{D280507B-61A2-457E-8FDB-0C50C8AB1635}" srcId="{85100ED5-E79E-4BBA-881C-3C86CE01F091}" destId="{18EBCFDA-C4AF-430E-86B5-973666764DBF}" srcOrd="6" destOrd="0" parTransId="{D0699ADC-630C-4983-BACB-D88ECDB1198E}" sibTransId="{A6B68248-5222-4EC7-8113-656B8F87C5A8}"/>
    <dgm:cxn modelId="{AF5D9E29-099D-4203-9E55-A1FB3E6602F6}" type="presOf" srcId="{3C177B82-65AA-4942-80F4-845B38024E5B}" destId="{A4F03000-C1C5-45FF-8D72-65F735952A6C}" srcOrd="0" destOrd="1" presId="urn:microsoft.com/office/officeart/2005/8/layout/hList1"/>
    <dgm:cxn modelId="{1894F2C4-0A81-41ED-9CB2-253A50460385}" srcId="{FAFC90EA-AD81-4316-B1DA-827F4BFE9977}" destId="{0D9E4C91-3901-4C2A-8E37-0C2B0D91BAD3}" srcOrd="1" destOrd="0" parTransId="{C4D29E75-AF49-4C63-993D-1EC835DAB521}" sibTransId="{15E715CC-D2A7-4D63-B2A2-5D324AB60239}"/>
    <dgm:cxn modelId="{3FBA64A3-3844-45B8-8AD5-9F534AD0971D}" srcId="{85100ED5-E79E-4BBA-881C-3C86CE01F091}" destId="{113056C3-72CF-4CC9-B06B-F19D68401032}" srcOrd="7" destOrd="0" parTransId="{20B30473-E107-4B77-A498-F4CFDBD9153A}" sibTransId="{A53A22CF-4FD4-432B-A8C1-0E19708B7872}"/>
    <dgm:cxn modelId="{0280028B-C9E8-444F-9B20-05ABF613337B}" type="presOf" srcId="{DD150283-BC60-4D3A-A084-6C7DDAD9B9B4}" destId="{A4F03000-C1C5-45FF-8D72-65F735952A6C}" srcOrd="0" destOrd="3" presId="urn:microsoft.com/office/officeart/2005/8/layout/hList1"/>
    <dgm:cxn modelId="{E5C9694B-43E5-41AD-A4FA-ADE256FDB0C3}" srcId="{85100ED5-E79E-4BBA-881C-3C86CE01F091}" destId="{94C6E088-E017-4015-A2B4-BB97F0DAC4EC}" srcOrd="0" destOrd="0" parTransId="{2C1A4696-162F-4E76-AE0F-04BF52A177EE}" sibTransId="{543C2BE7-7C9C-447A-8DC1-C3EF0B7FBE5E}"/>
    <dgm:cxn modelId="{E06AAB56-7F8A-4B8A-90E3-D108A144C4AE}" type="presOf" srcId="{3E076118-86C8-43D3-98AF-4839507F197F}" destId="{24B8F9D6-7604-4E53-83F0-6D2824B61AC0}" srcOrd="0" destOrd="4" presId="urn:microsoft.com/office/officeart/2005/8/layout/hList1"/>
    <dgm:cxn modelId="{6C3AC0EB-A9E2-4B6E-8E3B-71C3E73EF688}" srcId="{FAFC90EA-AD81-4316-B1DA-827F4BFE9977}" destId="{114A20FD-95EC-4A1A-BBB3-113804ED31C2}" srcOrd="6" destOrd="0" parTransId="{49D5854E-AB5C-4FF0-AB30-890ADCA97D6C}" sibTransId="{BE545D1C-D8CE-455E-ABF3-D6878FADE236}"/>
    <dgm:cxn modelId="{F0E078DE-41CE-4291-A94C-069EBF7C7E8C}" srcId="{85100ED5-E79E-4BBA-881C-3C86CE01F091}" destId="{577970FC-72DC-468F-99DD-4EB006D29114}" srcOrd="5" destOrd="0" parTransId="{28EA9187-211B-4D90-B022-D8D3D61E4A99}" sibTransId="{0957B61E-2B1D-4CA3-A7C1-0FACB3F84611}"/>
    <dgm:cxn modelId="{2AD85B38-C6AF-4E86-9C74-227F7C8A05CA}" type="presOf" srcId="{9940BFF9-DCC1-4C36-860C-8C118D88BD13}" destId="{A466D507-0492-45F8-BF59-671C98A77AAF}" srcOrd="0" destOrd="0" presId="urn:microsoft.com/office/officeart/2005/8/layout/hList1"/>
    <dgm:cxn modelId="{BE06DCBC-36B1-49CE-BD4B-D4D22BB1CD0E}" srcId="{FAFC90EA-AD81-4316-B1DA-827F4BFE9977}" destId="{D15C7647-C1F6-4EBF-B71B-20137B05B139}" srcOrd="2" destOrd="0" parTransId="{1E123E96-AA73-465D-BE8D-F7290914CDEE}" sibTransId="{C8191B64-D9E5-439F-BFFC-8CFF5608CC6A}"/>
    <dgm:cxn modelId="{539A8F66-7C1C-44B8-9AB5-511B38E7C9CC}" type="presOf" srcId="{21AC5322-78B8-4FCE-A652-CCE570C9C087}" destId="{A4F03000-C1C5-45FF-8D72-65F735952A6C}" srcOrd="0" destOrd="2" presId="urn:microsoft.com/office/officeart/2005/8/layout/hList1"/>
    <dgm:cxn modelId="{F2143C32-A69E-4508-866A-A38418D9F9BD}" type="presOf" srcId="{0D9E4C91-3901-4C2A-8E37-0C2B0D91BAD3}" destId="{24B8F9D6-7604-4E53-83F0-6D2824B61AC0}" srcOrd="0" destOrd="1" presId="urn:microsoft.com/office/officeart/2005/8/layout/hList1"/>
    <dgm:cxn modelId="{162245AA-AA28-4A9D-A47B-AF46F7DE6534}" srcId="{FAFC90EA-AD81-4316-B1DA-827F4BFE9977}" destId="{1CC18131-CE3E-4536-9806-45CBB83E2FCE}" srcOrd="0" destOrd="0" parTransId="{4BA5BF0E-3B6A-46DC-B700-2F987F3C4FB1}" sibTransId="{B1B44762-3518-444C-88C6-808760D76BFC}"/>
    <dgm:cxn modelId="{977E0D07-091F-4391-9E49-4218A39E2194}" type="presOf" srcId="{114A20FD-95EC-4A1A-BBB3-113804ED31C2}" destId="{24B8F9D6-7604-4E53-83F0-6D2824B61AC0}" srcOrd="0" destOrd="6" presId="urn:microsoft.com/office/officeart/2005/8/layout/hList1"/>
    <dgm:cxn modelId="{412E5C43-B4C7-4A87-A926-3FE59437D8C0}" srcId="{FAFC90EA-AD81-4316-B1DA-827F4BFE9977}" destId="{9B9A4D3E-CAAB-45D0-9E4A-B5B2FC7E7905}" srcOrd="5" destOrd="0" parTransId="{68700833-BEA0-4721-8F85-D774F3C37349}" sibTransId="{5AE28340-9C31-4449-B3D3-1024EA1C6A8E}"/>
    <dgm:cxn modelId="{D0F3F3EF-89AF-4985-BA70-B5D8647DED27}" type="presOf" srcId="{2B05896F-58BB-49D4-8CE4-F0FCB83EC050}" destId="{A4F03000-C1C5-45FF-8D72-65F735952A6C}" srcOrd="0" destOrd="4" presId="urn:microsoft.com/office/officeart/2005/8/layout/hList1"/>
    <dgm:cxn modelId="{679A8834-15EC-4582-B099-8DC3542BDCAE}" srcId="{9940BFF9-DCC1-4C36-860C-8C118D88BD13}" destId="{FAFC90EA-AD81-4316-B1DA-827F4BFE9977}" srcOrd="0" destOrd="0" parTransId="{DCB2D197-06EF-418B-8FF6-31A6F7BF59C0}" sibTransId="{0437E869-D1CC-4081-B5BB-94033669348D}"/>
    <dgm:cxn modelId="{E588E0A2-0E5C-4A2D-9785-D0D9CEE73D2F}" type="presOf" srcId="{D15C7647-C1F6-4EBF-B71B-20137B05B139}" destId="{24B8F9D6-7604-4E53-83F0-6D2824B61AC0}" srcOrd="0" destOrd="2" presId="urn:microsoft.com/office/officeart/2005/8/layout/hList1"/>
    <dgm:cxn modelId="{7C6E548A-684A-4899-9B95-26440527167F}" srcId="{FAFC90EA-AD81-4316-B1DA-827F4BFE9977}" destId="{FDFDA9CE-FDFE-46B0-8EBB-AA45A4C68503}" srcOrd="3" destOrd="0" parTransId="{1DECE337-6753-4607-946E-19B5DDF35E9E}" sibTransId="{30F21818-620E-4B15-848E-3C8BEC59B08D}"/>
    <dgm:cxn modelId="{855FD1B6-78B5-4966-97E8-54A12EDABEFF}" srcId="{85100ED5-E79E-4BBA-881C-3C86CE01F091}" destId="{2B05896F-58BB-49D4-8CE4-F0FCB83EC050}" srcOrd="4" destOrd="0" parTransId="{8DA34735-2C2A-4E2D-8055-4EE1E6BFA7BA}" sibTransId="{F651485D-9B1E-4722-972E-AE600FBBCB56}"/>
    <dgm:cxn modelId="{AB140DAB-5A09-4782-A968-CA62EFA5C975}" srcId="{FAFC90EA-AD81-4316-B1DA-827F4BFE9977}" destId="{3E076118-86C8-43D3-98AF-4839507F197F}" srcOrd="4" destOrd="0" parTransId="{1AE13A25-8FE7-44CC-AFB9-0AD4BB9C7D9E}" sibTransId="{006001E4-F7F9-4054-83DF-489EB456B280}"/>
    <dgm:cxn modelId="{BA0A0AAB-86AC-49FF-99D4-42405093CD48}" srcId="{85100ED5-E79E-4BBA-881C-3C86CE01F091}" destId="{DD150283-BC60-4D3A-A084-6C7DDAD9B9B4}" srcOrd="3" destOrd="0" parTransId="{31DC922F-9BA3-4822-92C0-6C27B6624AB4}" sibTransId="{23EA63D3-0B26-41A4-88E2-D3005A7F0CDB}"/>
    <dgm:cxn modelId="{C6C6ABE2-6490-4703-BEC9-7DB4B05E6F21}" type="presOf" srcId="{18EBCFDA-C4AF-430E-86B5-973666764DBF}" destId="{A4F03000-C1C5-45FF-8D72-65F735952A6C}" srcOrd="0" destOrd="6" presId="urn:microsoft.com/office/officeart/2005/8/layout/hList1"/>
    <dgm:cxn modelId="{D6510BD6-C682-4B8A-BCEE-1BF855E87675}" srcId="{9940BFF9-DCC1-4C36-860C-8C118D88BD13}" destId="{85100ED5-E79E-4BBA-881C-3C86CE01F091}" srcOrd="1" destOrd="0" parTransId="{D0594DCD-1761-41CE-87F2-C5BBAE366863}" sibTransId="{AED7717F-6700-4C4D-A3A7-5CA247F8375B}"/>
    <dgm:cxn modelId="{2224760B-B274-4795-95E8-DE802E1CEEDF}" type="presOf" srcId="{85100ED5-E79E-4BBA-881C-3C86CE01F091}" destId="{427028AD-415A-4F52-9048-752AEA965B2F}" srcOrd="0" destOrd="0" presId="urn:microsoft.com/office/officeart/2005/8/layout/hList1"/>
    <dgm:cxn modelId="{03F611C7-EC70-40F2-8E79-131A614C3ECE}" type="presOf" srcId="{113056C3-72CF-4CC9-B06B-F19D68401032}" destId="{A4F03000-C1C5-45FF-8D72-65F735952A6C}" srcOrd="0" destOrd="7" presId="urn:microsoft.com/office/officeart/2005/8/layout/hList1"/>
    <dgm:cxn modelId="{F9E33965-7036-487A-AA44-AB127F9E7872}" type="presOf" srcId="{9B9A4D3E-CAAB-45D0-9E4A-B5B2FC7E7905}" destId="{24B8F9D6-7604-4E53-83F0-6D2824B61AC0}" srcOrd="0" destOrd="5" presId="urn:microsoft.com/office/officeart/2005/8/layout/hList1"/>
    <dgm:cxn modelId="{9F23B08E-D110-452E-A9F9-018A4807FF50}" type="presOf" srcId="{94C6E088-E017-4015-A2B4-BB97F0DAC4EC}" destId="{A4F03000-C1C5-45FF-8D72-65F735952A6C}" srcOrd="0" destOrd="0" presId="urn:microsoft.com/office/officeart/2005/8/layout/hList1"/>
    <dgm:cxn modelId="{5917FE05-DA1A-499A-98B6-C8CEE9A43C1C}" type="presParOf" srcId="{A466D507-0492-45F8-BF59-671C98A77AAF}" destId="{FF5F5546-6521-41FD-B624-7A604218C4D9}" srcOrd="0" destOrd="0" presId="urn:microsoft.com/office/officeart/2005/8/layout/hList1"/>
    <dgm:cxn modelId="{E1E3D292-A515-4A77-B1F3-EBE89F636373}" type="presParOf" srcId="{FF5F5546-6521-41FD-B624-7A604218C4D9}" destId="{52B8B6E9-A80A-44D4-9EB6-16F1567B3FBD}" srcOrd="0" destOrd="0" presId="urn:microsoft.com/office/officeart/2005/8/layout/hList1"/>
    <dgm:cxn modelId="{D695FCF1-1F51-4129-89C0-7F2AB2ED7380}" type="presParOf" srcId="{FF5F5546-6521-41FD-B624-7A604218C4D9}" destId="{24B8F9D6-7604-4E53-83F0-6D2824B61AC0}" srcOrd="1" destOrd="0" presId="urn:microsoft.com/office/officeart/2005/8/layout/hList1"/>
    <dgm:cxn modelId="{70B0D2BA-46F4-489C-A73E-0D4D626C6F7E}" type="presParOf" srcId="{A466D507-0492-45F8-BF59-671C98A77AAF}" destId="{CCFCF182-1472-4E3D-8AA0-B9416CD8C969}" srcOrd="1" destOrd="0" presId="urn:microsoft.com/office/officeart/2005/8/layout/hList1"/>
    <dgm:cxn modelId="{4B0ABAF6-A18D-43D1-A916-85FA577E67F2}" type="presParOf" srcId="{A466D507-0492-45F8-BF59-671C98A77AAF}" destId="{BFF8F6FA-67FB-4248-8D0F-B688AF9D15CF}" srcOrd="2" destOrd="0" presId="urn:microsoft.com/office/officeart/2005/8/layout/hList1"/>
    <dgm:cxn modelId="{FB9B5DA0-392A-4DBA-9E8A-F22AE1553A98}" type="presParOf" srcId="{BFF8F6FA-67FB-4248-8D0F-B688AF9D15CF}" destId="{427028AD-415A-4F52-9048-752AEA965B2F}" srcOrd="0" destOrd="0" presId="urn:microsoft.com/office/officeart/2005/8/layout/hList1"/>
    <dgm:cxn modelId="{5EB3742C-8A89-4675-8EDD-D8A7120ED64E}" type="presParOf" srcId="{BFF8F6FA-67FB-4248-8D0F-B688AF9D15CF}" destId="{A4F03000-C1C5-45FF-8D72-65F735952A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40BFF9-DCC1-4C36-860C-8C118D88BD1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R"/>
        </a:p>
      </dgm:t>
    </dgm:pt>
    <dgm:pt modelId="{FAFC90EA-AD81-4316-B1DA-827F4BFE9977}">
      <dgm:prSet phldrT="[Texto]" custT="1"/>
      <dgm:spPr/>
      <dgm:t>
        <a:bodyPr/>
        <a:lstStyle/>
        <a:p>
          <a:r>
            <a:rPr lang="es-CR" sz="2400" b="1" dirty="0"/>
            <a:t>Leyes de Procedimiento</a:t>
          </a:r>
        </a:p>
      </dgm:t>
    </dgm:pt>
    <dgm:pt modelId="{DCB2D197-06EF-418B-8FF6-31A6F7BF59C0}" type="parTrans" cxnId="{679A8834-15EC-4582-B099-8DC3542BDCAE}">
      <dgm:prSet/>
      <dgm:spPr/>
      <dgm:t>
        <a:bodyPr/>
        <a:lstStyle/>
        <a:p>
          <a:endParaRPr lang="es-CR"/>
        </a:p>
      </dgm:t>
    </dgm:pt>
    <dgm:pt modelId="{0437E869-D1CC-4081-B5BB-94033669348D}" type="sibTrans" cxnId="{679A8834-15EC-4582-B099-8DC3542BDCAE}">
      <dgm:prSet/>
      <dgm:spPr/>
      <dgm:t>
        <a:bodyPr/>
        <a:lstStyle/>
        <a:p>
          <a:endParaRPr lang="es-CR"/>
        </a:p>
      </dgm:t>
    </dgm:pt>
    <dgm:pt modelId="{1CC18131-CE3E-4536-9806-45CBB83E2FCE}">
      <dgm:prSet phldrT="[Texto]"/>
      <dgm:spPr/>
      <dgm:t>
        <a:bodyPr/>
        <a:lstStyle/>
        <a:p>
          <a:r>
            <a:rPr lang="es-ES" dirty="0"/>
            <a:t>Facilitan el cumplimiento correcto y oportuno.</a:t>
          </a:r>
          <a:endParaRPr lang="es-CR" dirty="0"/>
        </a:p>
      </dgm:t>
    </dgm:pt>
    <dgm:pt modelId="{4BA5BF0E-3B6A-46DC-B700-2F987F3C4FB1}" type="parTrans" cxnId="{162245AA-AA28-4A9D-A47B-AF46F7DE6534}">
      <dgm:prSet/>
      <dgm:spPr/>
      <dgm:t>
        <a:bodyPr/>
        <a:lstStyle/>
        <a:p>
          <a:endParaRPr lang="es-CR"/>
        </a:p>
      </dgm:t>
    </dgm:pt>
    <dgm:pt modelId="{B1B44762-3518-444C-88C6-808760D76BFC}" type="sibTrans" cxnId="{162245AA-AA28-4A9D-A47B-AF46F7DE6534}">
      <dgm:prSet/>
      <dgm:spPr/>
      <dgm:t>
        <a:bodyPr/>
        <a:lstStyle/>
        <a:p>
          <a:endParaRPr lang="es-CR"/>
        </a:p>
      </dgm:t>
    </dgm:pt>
    <dgm:pt modelId="{85100ED5-E79E-4BBA-881C-3C86CE01F091}">
      <dgm:prSet phldrT="[Texto]" custT="1"/>
      <dgm:spPr/>
      <dgm:t>
        <a:bodyPr/>
        <a:lstStyle/>
        <a:p>
          <a:r>
            <a:rPr lang="es-CR" sz="2400" b="1" dirty="0"/>
            <a:t>Leyes Estructurales</a:t>
          </a:r>
        </a:p>
      </dgm:t>
    </dgm:pt>
    <dgm:pt modelId="{D0594DCD-1761-41CE-87F2-C5BBAE366863}" type="parTrans" cxnId="{D6510BD6-C682-4B8A-BCEE-1BF855E87675}">
      <dgm:prSet/>
      <dgm:spPr/>
      <dgm:t>
        <a:bodyPr/>
        <a:lstStyle/>
        <a:p>
          <a:endParaRPr lang="es-CR"/>
        </a:p>
      </dgm:t>
    </dgm:pt>
    <dgm:pt modelId="{AED7717F-6700-4C4D-A3A7-5CA247F8375B}" type="sibTrans" cxnId="{D6510BD6-C682-4B8A-BCEE-1BF855E87675}">
      <dgm:prSet/>
      <dgm:spPr/>
      <dgm:t>
        <a:bodyPr/>
        <a:lstStyle/>
        <a:p>
          <a:endParaRPr lang="es-CR"/>
        </a:p>
      </dgm:t>
    </dgm:pt>
    <dgm:pt modelId="{D15C7647-C1F6-4EBF-B71B-20137B05B139}">
      <dgm:prSet phldrT="[Texto]"/>
      <dgm:spPr/>
      <dgm:t>
        <a:bodyPr/>
        <a:lstStyle/>
        <a:p>
          <a:r>
            <a:rPr lang="es-ES" dirty="0"/>
            <a:t>Facultan a la Administración para ejercer, con mayor efectividad, el control tributario y aduanero.</a:t>
          </a:r>
          <a:endParaRPr lang="es-CR" dirty="0"/>
        </a:p>
      </dgm:t>
    </dgm:pt>
    <dgm:pt modelId="{1E123E96-AA73-465D-BE8D-F7290914CDEE}" type="parTrans" cxnId="{BE06DCBC-36B1-49CE-BD4B-D4D22BB1CD0E}">
      <dgm:prSet/>
      <dgm:spPr/>
      <dgm:t>
        <a:bodyPr/>
        <a:lstStyle/>
        <a:p>
          <a:endParaRPr lang="es-CR"/>
        </a:p>
      </dgm:t>
    </dgm:pt>
    <dgm:pt modelId="{C8191B64-D9E5-439F-BFFC-8CFF5608CC6A}" type="sibTrans" cxnId="{BE06DCBC-36B1-49CE-BD4B-D4D22BB1CD0E}">
      <dgm:prSet/>
      <dgm:spPr/>
      <dgm:t>
        <a:bodyPr/>
        <a:lstStyle/>
        <a:p>
          <a:endParaRPr lang="es-CR"/>
        </a:p>
      </dgm:t>
    </dgm:pt>
    <dgm:pt modelId="{3E076118-86C8-43D3-98AF-4839507F197F}">
      <dgm:prSet phldrT="[Texto]"/>
      <dgm:spPr/>
      <dgm:t>
        <a:bodyPr/>
        <a:lstStyle/>
        <a:p>
          <a:r>
            <a:rPr lang="es-CR" dirty="0"/>
            <a:t>Sanciones que motiven abstenerse de incumplir. </a:t>
          </a:r>
        </a:p>
      </dgm:t>
    </dgm:pt>
    <dgm:pt modelId="{1AE13A25-8FE7-44CC-AFB9-0AD4BB9C7D9E}" type="parTrans" cxnId="{AB140DAB-5A09-4782-A968-CA62EFA5C975}">
      <dgm:prSet/>
      <dgm:spPr/>
      <dgm:t>
        <a:bodyPr/>
        <a:lstStyle/>
        <a:p>
          <a:endParaRPr lang="es-CR"/>
        </a:p>
      </dgm:t>
    </dgm:pt>
    <dgm:pt modelId="{006001E4-F7F9-4054-83DF-489EB456B280}" type="sibTrans" cxnId="{AB140DAB-5A09-4782-A968-CA62EFA5C975}">
      <dgm:prSet/>
      <dgm:spPr/>
      <dgm:t>
        <a:bodyPr/>
        <a:lstStyle/>
        <a:p>
          <a:endParaRPr lang="es-CR"/>
        </a:p>
      </dgm:t>
    </dgm:pt>
    <dgm:pt modelId="{113056C3-72CF-4CC9-B06B-F19D68401032}">
      <dgm:prSet phldrT="[Texto]"/>
      <dgm:spPr/>
      <dgm:t>
        <a:bodyPr/>
        <a:lstStyle/>
        <a:p>
          <a:endParaRPr lang="es-CR" dirty="0"/>
        </a:p>
      </dgm:t>
    </dgm:pt>
    <dgm:pt modelId="{20B30473-E107-4B77-A498-F4CFDBD9153A}" type="parTrans" cxnId="{3FBA64A3-3844-45B8-8AD5-9F534AD0971D}">
      <dgm:prSet/>
      <dgm:spPr/>
      <dgm:t>
        <a:bodyPr/>
        <a:lstStyle/>
        <a:p>
          <a:endParaRPr lang="es-CR"/>
        </a:p>
      </dgm:t>
    </dgm:pt>
    <dgm:pt modelId="{A53A22CF-4FD4-432B-A8C1-0E19708B7872}" type="sibTrans" cxnId="{3FBA64A3-3844-45B8-8AD5-9F534AD0971D}">
      <dgm:prSet/>
      <dgm:spPr/>
      <dgm:t>
        <a:bodyPr/>
        <a:lstStyle/>
        <a:p>
          <a:endParaRPr lang="es-CR"/>
        </a:p>
      </dgm:t>
    </dgm:pt>
    <dgm:pt modelId="{94C6E088-E017-4015-A2B4-BB97F0DAC4EC}">
      <dgm:prSet phldrT="[Texto]"/>
      <dgm:spPr/>
      <dgm:t>
        <a:bodyPr/>
        <a:lstStyle/>
        <a:p>
          <a:r>
            <a:rPr lang="es-CR" dirty="0"/>
            <a:t>Son cuantificables                                         </a:t>
          </a:r>
        </a:p>
      </dgm:t>
    </dgm:pt>
    <dgm:pt modelId="{2C1A4696-162F-4E76-AE0F-04BF52A177EE}" type="parTrans" cxnId="{E5C9694B-43E5-41AD-A4FA-ADE256FDB0C3}">
      <dgm:prSet/>
      <dgm:spPr/>
      <dgm:t>
        <a:bodyPr/>
        <a:lstStyle/>
        <a:p>
          <a:endParaRPr lang="es-CR"/>
        </a:p>
      </dgm:t>
    </dgm:pt>
    <dgm:pt modelId="{543C2BE7-7C9C-447A-8DC1-C3EF0B7FBE5E}" type="sibTrans" cxnId="{E5C9694B-43E5-41AD-A4FA-ADE256FDB0C3}">
      <dgm:prSet/>
      <dgm:spPr/>
      <dgm:t>
        <a:bodyPr/>
        <a:lstStyle/>
        <a:p>
          <a:endParaRPr lang="es-CR"/>
        </a:p>
      </dgm:t>
    </dgm:pt>
    <dgm:pt modelId="{21AC5322-78B8-4FCE-A652-CCE570C9C087}">
      <dgm:prSet phldrT="[Texto]"/>
      <dgm:spPr/>
      <dgm:t>
        <a:bodyPr/>
        <a:lstStyle/>
        <a:p>
          <a:r>
            <a:rPr lang="es-CR" dirty="0"/>
            <a:t>Introducción de normas que graban todas las actividades económicas.</a:t>
          </a:r>
        </a:p>
      </dgm:t>
    </dgm:pt>
    <dgm:pt modelId="{63D2CE93-B4EF-43A9-A647-03CC8F1EA7E8}" type="parTrans" cxnId="{C8878FF1-614D-46F2-BE8C-033662EECB31}">
      <dgm:prSet/>
      <dgm:spPr/>
      <dgm:t>
        <a:bodyPr/>
        <a:lstStyle/>
        <a:p>
          <a:endParaRPr lang="es-CR"/>
        </a:p>
      </dgm:t>
    </dgm:pt>
    <dgm:pt modelId="{E036B645-9FE7-43C3-944D-9D0CF9BBA4DD}" type="sibTrans" cxnId="{C8878FF1-614D-46F2-BE8C-033662EECB31}">
      <dgm:prSet/>
      <dgm:spPr/>
      <dgm:t>
        <a:bodyPr/>
        <a:lstStyle/>
        <a:p>
          <a:endParaRPr lang="es-CR"/>
        </a:p>
      </dgm:t>
    </dgm:pt>
    <dgm:pt modelId="{2B05896F-58BB-49D4-8CE4-F0FCB83EC050}">
      <dgm:prSet phldrT="[Texto]"/>
      <dgm:spPr/>
      <dgm:t>
        <a:bodyPr/>
        <a:lstStyle/>
        <a:p>
          <a:r>
            <a:rPr lang="es-CR" dirty="0"/>
            <a:t>Se eliminan normas que permiten la elusión.</a:t>
          </a:r>
        </a:p>
      </dgm:t>
    </dgm:pt>
    <dgm:pt modelId="{8DA34735-2C2A-4E2D-8055-4EE1E6BFA7BA}" type="parTrans" cxnId="{855FD1B6-78B5-4966-97E8-54A12EDABEFF}">
      <dgm:prSet/>
      <dgm:spPr/>
      <dgm:t>
        <a:bodyPr/>
        <a:lstStyle/>
        <a:p>
          <a:endParaRPr lang="es-CR"/>
        </a:p>
      </dgm:t>
    </dgm:pt>
    <dgm:pt modelId="{F651485D-9B1E-4722-972E-AE600FBBCB56}" type="sibTrans" cxnId="{855FD1B6-78B5-4966-97E8-54A12EDABEFF}">
      <dgm:prSet/>
      <dgm:spPr/>
      <dgm:t>
        <a:bodyPr/>
        <a:lstStyle/>
        <a:p>
          <a:endParaRPr lang="es-CR"/>
        </a:p>
      </dgm:t>
    </dgm:pt>
    <dgm:pt modelId="{114A20FD-95EC-4A1A-BBB3-113804ED31C2}">
      <dgm:prSet phldrT="[Texto]"/>
      <dgm:spPr/>
      <dgm:t>
        <a:bodyPr/>
        <a:lstStyle/>
        <a:p>
          <a:r>
            <a:rPr lang="es-CR" dirty="0"/>
            <a:t>Ejemplos: CNPT, Ley de Aduanas, Contrabando, Ley Lucha contra Fraude.</a:t>
          </a:r>
        </a:p>
      </dgm:t>
    </dgm:pt>
    <dgm:pt modelId="{49D5854E-AB5C-4FF0-AB30-890ADCA97D6C}" type="parTrans" cxnId="{6C3AC0EB-A9E2-4B6E-8E3B-71C3E73EF688}">
      <dgm:prSet/>
      <dgm:spPr/>
      <dgm:t>
        <a:bodyPr/>
        <a:lstStyle/>
        <a:p>
          <a:endParaRPr lang="es-CR"/>
        </a:p>
      </dgm:t>
    </dgm:pt>
    <dgm:pt modelId="{BE545D1C-D8CE-455E-ABF3-D6878FADE236}" type="sibTrans" cxnId="{6C3AC0EB-A9E2-4B6E-8E3B-71C3E73EF688}">
      <dgm:prSet/>
      <dgm:spPr/>
      <dgm:t>
        <a:bodyPr/>
        <a:lstStyle/>
        <a:p>
          <a:endParaRPr lang="es-CR"/>
        </a:p>
      </dgm:t>
    </dgm:pt>
    <dgm:pt modelId="{0D9E4C91-3901-4C2A-8E37-0C2B0D91BAD3}">
      <dgm:prSet phldrT="[Texto]"/>
      <dgm:spPr/>
      <dgm:t>
        <a:bodyPr/>
        <a:lstStyle/>
        <a:p>
          <a:endParaRPr lang="es-CR" dirty="0"/>
        </a:p>
      </dgm:t>
    </dgm:pt>
    <dgm:pt modelId="{C4D29E75-AF49-4C63-993D-1EC835DAB521}" type="parTrans" cxnId="{1894F2C4-0A81-41ED-9CB2-253A50460385}">
      <dgm:prSet/>
      <dgm:spPr/>
      <dgm:t>
        <a:bodyPr/>
        <a:lstStyle/>
        <a:p>
          <a:endParaRPr lang="es-CR"/>
        </a:p>
      </dgm:t>
    </dgm:pt>
    <dgm:pt modelId="{15E715CC-D2A7-4D63-B2A2-5D324AB60239}" type="sibTrans" cxnId="{1894F2C4-0A81-41ED-9CB2-253A50460385}">
      <dgm:prSet/>
      <dgm:spPr/>
      <dgm:t>
        <a:bodyPr/>
        <a:lstStyle/>
        <a:p>
          <a:endParaRPr lang="es-CR"/>
        </a:p>
      </dgm:t>
    </dgm:pt>
    <dgm:pt modelId="{FDFDA9CE-FDFE-46B0-8EBB-AA45A4C68503}">
      <dgm:prSet phldrT="[Texto]"/>
      <dgm:spPr/>
      <dgm:t>
        <a:bodyPr/>
        <a:lstStyle/>
        <a:p>
          <a:endParaRPr lang="es-CR" dirty="0"/>
        </a:p>
      </dgm:t>
    </dgm:pt>
    <dgm:pt modelId="{1DECE337-6753-4607-946E-19B5DDF35E9E}" type="parTrans" cxnId="{7C6E548A-684A-4899-9B95-26440527167F}">
      <dgm:prSet/>
      <dgm:spPr/>
      <dgm:t>
        <a:bodyPr/>
        <a:lstStyle/>
        <a:p>
          <a:endParaRPr lang="es-CR"/>
        </a:p>
      </dgm:t>
    </dgm:pt>
    <dgm:pt modelId="{30F21818-620E-4B15-848E-3C8BEC59B08D}" type="sibTrans" cxnId="{7C6E548A-684A-4899-9B95-26440527167F}">
      <dgm:prSet/>
      <dgm:spPr/>
      <dgm:t>
        <a:bodyPr/>
        <a:lstStyle/>
        <a:p>
          <a:endParaRPr lang="es-CR"/>
        </a:p>
      </dgm:t>
    </dgm:pt>
    <dgm:pt modelId="{9B9A4D3E-CAAB-45D0-9E4A-B5B2FC7E7905}">
      <dgm:prSet phldrT="[Texto]"/>
      <dgm:spPr/>
      <dgm:t>
        <a:bodyPr/>
        <a:lstStyle/>
        <a:p>
          <a:endParaRPr lang="es-CR" dirty="0"/>
        </a:p>
      </dgm:t>
    </dgm:pt>
    <dgm:pt modelId="{68700833-BEA0-4721-8F85-D774F3C37349}" type="parTrans" cxnId="{412E5C43-B4C7-4A87-A926-3FE59437D8C0}">
      <dgm:prSet/>
      <dgm:spPr/>
      <dgm:t>
        <a:bodyPr/>
        <a:lstStyle/>
        <a:p>
          <a:endParaRPr lang="es-CR"/>
        </a:p>
      </dgm:t>
    </dgm:pt>
    <dgm:pt modelId="{5AE28340-9C31-4449-B3D3-1024EA1C6A8E}" type="sibTrans" cxnId="{412E5C43-B4C7-4A87-A926-3FE59437D8C0}">
      <dgm:prSet/>
      <dgm:spPr/>
      <dgm:t>
        <a:bodyPr/>
        <a:lstStyle/>
        <a:p>
          <a:endParaRPr lang="es-CR"/>
        </a:p>
      </dgm:t>
    </dgm:pt>
    <dgm:pt modelId="{DD150283-BC60-4D3A-A084-6C7DDAD9B9B4}">
      <dgm:prSet phldrT="[Texto]"/>
      <dgm:spPr/>
      <dgm:t>
        <a:bodyPr/>
        <a:lstStyle/>
        <a:p>
          <a:endParaRPr lang="es-CR" dirty="0"/>
        </a:p>
      </dgm:t>
    </dgm:pt>
    <dgm:pt modelId="{31DC922F-9BA3-4822-92C0-6C27B6624AB4}" type="parTrans" cxnId="{BA0A0AAB-86AC-49FF-99D4-42405093CD48}">
      <dgm:prSet/>
      <dgm:spPr/>
      <dgm:t>
        <a:bodyPr/>
        <a:lstStyle/>
        <a:p>
          <a:endParaRPr lang="es-CR"/>
        </a:p>
      </dgm:t>
    </dgm:pt>
    <dgm:pt modelId="{23EA63D3-0B26-41A4-88E2-D3005A7F0CDB}" type="sibTrans" cxnId="{BA0A0AAB-86AC-49FF-99D4-42405093CD48}">
      <dgm:prSet/>
      <dgm:spPr/>
      <dgm:t>
        <a:bodyPr/>
        <a:lstStyle/>
        <a:p>
          <a:endParaRPr lang="es-CR"/>
        </a:p>
      </dgm:t>
    </dgm:pt>
    <dgm:pt modelId="{18EBCFDA-C4AF-430E-86B5-973666764DBF}">
      <dgm:prSet phldrT="[Texto]"/>
      <dgm:spPr/>
      <dgm:t>
        <a:bodyPr/>
        <a:lstStyle/>
        <a:p>
          <a:r>
            <a:rPr lang="es-CR" dirty="0"/>
            <a:t>Ejemplos: IVA, Renta, Personas Jurídicas, Pensiones con cargo al Presupuesto Nacional.</a:t>
          </a:r>
        </a:p>
      </dgm:t>
    </dgm:pt>
    <dgm:pt modelId="{D0699ADC-630C-4983-BACB-D88ECDB1198E}" type="parTrans" cxnId="{D280507B-61A2-457E-8FDB-0C50C8AB1635}">
      <dgm:prSet/>
      <dgm:spPr/>
      <dgm:t>
        <a:bodyPr/>
        <a:lstStyle/>
        <a:p>
          <a:endParaRPr lang="es-CR"/>
        </a:p>
      </dgm:t>
    </dgm:pt>
    <dgm:pt modelId="{A6B68248-5222-4EC7-8113-656B8F87C5A8}" type="sibTrans" cxnId="{D280507B-61A2-457E-8FDB-0C50C8AB1635}">
      <dgm:prSet/>
      <dgm:spPr/>
      <dgm:t>
        <a:bodyPr/>
        <a:lstStyle/>
        <a:p>
          <a:endParaRPr lang="es-CR"/>
        </a:p>
      </dgm:t>
    </dgm:pt>
    <dgm:pt modelId="{577970FC-72DC-468F-99DD-4EB006D29114}">
      <dgm:prSet phldrT="[Texto]"/>
      <dgm:spPr/>
      <dgm:t>
        <a:bodyPr/>
        <a:lstStyle/>
        <a:p>
          <a:endParaRPr lang="es-CR" dirty="0"/>
        </a:p>
      </dgm:t>
    </dgm:pt>
    <dgm:pt modelId="{28EA9187-211B-4D90-B022-D8D3D61E4A99}" type="parTrans" cxnId="{F0E078DE-41CE-4291-A94C-069EBF7C7E8C}">
      <dgm:prSet/>
      <dgm:spPr/>
      <dgm:t>
        <a:bodyPr/>
        <a:lstStyle/>
        <a:p>
          <a:endParaRPr lang="es-CR"/>
        </a:p>
      </dgm:t>
    </dgm:pt>
    <dgm:pt modelId="{0957B61E-2B1D-4CA3-A7C1-0FACB3F84611}" type="sibTrans" cxnId="{F0E078DE-41CE-4291-A94C-069EBF7C7E8C}">
      <dgm:prSet/>
      <dgm:spPr/>
      <dgm:t>
        <a:bodyPr/>
        <a:lstStyle/>
        <a:p>
          <a:endParaRPr lang="es-CR"/>
        </a:p>
      </dgm:t>
    </dgm:pt>
    <dgm:pt modelId="{3C177B82-65AA-4942-80F4-845B38024E5B}">
      <dgm:prSet phldrT="[Texto]"/>
      <dgm:spPr/>
      <dgm:t>
        <a:bodyPr/>
        <a:lstStyle/>
        <a:p>
          <a:endParaRPr lang="es-CR" dirty="0"/>
        </a:p>
      </dgm:t>
    </dgm:pt>
    <dgm:pt modelId="{005A2743-6ED0-4706-8309-84B68FA4AA42}" type="parTrans" cxnId="{A9F54302-EDFD-46D8-B2FB-A8A01785325D}">
      <dgm:prSet/>
      <dgm:spPr/>
      <dgm:t>
        <a:bodyPr/>
        <a:lstStyle/>
        <a:p>
          <a:endParaRPr lang="es-CR"/>
        </a:p>
      </dgm:t>
    </dgm:pt>
    <dgm:pt modelId="{589E6929-6460-44C3-9DF3-1E6450F8783B}" type="sibTrans" cxnId="{A9F54302-EDFD-46D8-B2FB-A8A01785325D}">
      <dgm:prSet/>
      <dgm:spPr/>
      <dgm:t>
        <a:bodyPr/>
        <a:lstStyle/>
        <a:p>
          <a:endParaRPr lang="es-CR"/>
        </a:p>
      </dgm:t>
    </dgm:pt>
    <dgm:pt modelId="{A466D507-0492-45F8-BF59-671C98A77AAF}" type="pres">
      <dgm:prSet presAssocID="{9940BFF9-DCC1-4C36-860C-8C118D88BD13}" presName="Name0" presStyleCnt="0">
        <dgm:presLayoutVars>
          <dgm:dir/>
          <dgm:animLvl val="lvl"/>
          <dgm:resizeHandles val="exact"/>
        </dgm:presLayoutVars>
      </dgm:prSet>
      <dgm:spPr/>
      <dgm:t>
        <a:bodyPr/>
        <a:lstStyle/>
        <a:p>
          <a:endParaRPr lang="es-ES"/>
        </a:p>
      </dgm:t>
    </dgm:pt>
    <dgm:pt modelId="{FF5F5546-6521-41FD-B624-7A604218C4D9}" type="pres">
      <dgm:prSet presAssocID="{FAFC90EA-AD81-4316-B1DA-827F4BFE9977}" presName="composite" presStyleCnt="0"/>
      <dgm:spPr/>
    </dgm:pt>
    <dgm:pt modelId="{52B8B6E9-A80A-44D4-9EB6-16F1567B3FBD}" type="pres">
      <dgm:prSet presAssocID="{FAFC90EA-AD81-4316-B1DA-827F4BFE9977}" presName="parTx" presStyleLbl="alignNode1" presStyleIdx="0" presStyleCnt="2" custScaleX="106276">
        <dgm:presLayoutVars>
          <dgm:chMax val="0"/>
          <dgm:chPref val="0"/>
          <dgm:bulletEnabled val="1"/>
        </dgm:presLayoutVars>
      </dgm:prSet>
      <dgm:spPr/>
      <dgm:t>
        <a:bodyPr/>
        <a:lstStyle/>
        <a:p>
          <a:endParaRPr lang="es-ES"/>
        </a:p>
      </dgm:t>
    </dgm:pt>
    <dgm:pt modelId="{24B8F9D6-7604-4E53-83F0-6D2824B61AC0}" type="pres">
      <dgm:prSet presAssocID="{FAFC90EA-AD81-4316-B1DA-827F4BFE9977}" presName="desTx" presStyleLbl="alignAccFollowNode1" presStyleIdx="0" presStyleCnt="2" custScaleX="106510">
        <dgm:presLayoutVars>
          <dgm:bulletEnabled val="1"/>
        </dgm:presLayoutVars>
      </dgm:prSet>
      <dgm:spPr/>
      <dgm:t>
        <a:bodyPr/>
        <a:lstStyle/>
        <a:p>
          <a:endParaRPr lang="es-ES"/>
        </a:p>
      </dgm:t>
    </dgm:pt>
    <dgm:pt modelId="{CCFCF182-1472-4E3D-8AA0-B9416CD8C969}" type="pres">
      <dgm:prSet presAssocID="{0437E869-D1CC-4081-B5BB-94033669348D}" presName="space" presStyleCnt="0"/>
      <dgm:spPr/>
    </dgm:pt>
    <dgm:pt modelId="{BFF8F6FA-67FB-4248-8D0F-B688AF9D15CF}" type="pres">
      <dgm:prSet presAssocID="{85100ED5-E79E-4BBA-881C-3C86CE01F091}" presName="composite" presStyleCnt="0"/>
      <dgm:spPr/>
    </dgm:pt>
    <dgm:pt modelId="{427028AD-415A-4F52-9048-752AEA965B2F}" type="pres">
      <dgm:prSet presAssocID="{85100ED5-E79E-4BBA-881C-3C86CE01F091}" presName="parTx" presStyleLbl="alignNode1" presStyleIdx="1" presStyleCnt="2" custScaleX="108456">
        <dgm:presLayoutVars>
          <dgm:chMax val="0"/>
          <dgm:chPref val="0"/>
          <dgm:bulletEnabled val="1"/>
        </dgm:presLayoutVars>
      </dgm:prSet>
      <dgm:spPr/>
      <dgm:t>
        <a:bodyPr/>
        <a:lstStyle/>
        <a:p>
          <a:endParaRPr lang="es-ES"/>
        </a:p>
      </dgm:t>
    </dgm:pt>
    <dgm:pt modelId="{A4F03000-C1C5-45FF-8D72-65F735952A6C}" type="pres">
      <dgm:prSet presAssocID="{85100ED5-E79E-4BBA-881C-3C86CE01F091}" presName="desTx" presStyleLbl="alignAccFollowNode1" presStyleIdx="1" presStyleCnt="2" custScaleX="108924">
        <dgm:presLayoutVars>
          <dgm:bulletEnabled val="1"/>
        </dgm:presLayoutVars>
      </dgm:prSet>
      <dgm:spPr/>
      <dgm:t>
        <a:bodyPr/>
        <a:lstStyle/>
        <a:p>
          <a:endParaRPr lang="es-ES"/>
        </a:p>
      </dgm:t>
    </dgm:pt>
  </dgm:ptLst>
  <dgm:cxnLst>
    <dgm:cxn modelId="{249FF94C-1FBC-47CA-954C-11B7A0736AA5}" type="presOf" srcId="{577970FC-72DC-468F-99DD-4EB006D29114}" destId="{A4F03000-C1C5-45FF-8D72-65F735952A6C}" srcOrd="0" destOrd="5" presId="urn:microsoft.com/office/officeart/2005/8/layout/hList1"/>
    <dgm:cxn modelId="{A9F54302-EDFD-46D8-B2FB-A8A01785325D}" srcId="{85100ED5-E79E-4BBA-881C-3C86CE01F091}" destId="{3C177B82-65AA-4942-80F4-845B38024E5B}" srcOrd="1" destOrd="0" parTransId="{005A2743-6ED0-4706-8309-84B68FA4AA42}" sibTransId="{589E6929-6460-44C3-9DF3-1E6450F8783B}"/>
    <dgm:cxn modelId="{8F78354B-867F-4008-A19E-59C415867D8A}" type="presOf" srcId="{FDFDA9CE-FDFE-46B0-8EBB-AA45A4C68503}" destId="{24B8F9D6-7604-4E53-83F0-6D2824B61AC0}" srcOrd="0" destOrd="3" presId="urn:microsoft.com/office/officeart/2005/8/layout/hList1"/>
    <dgm:cxn modelId="{C8878FF1-614D-46F2-BE8C-033662EECB31}" srcId="{85100ED5-E79E-4BBA-881C-3C86CE01F091}" destId="{21AC5322-78B8-4FCE-A652-CCE570C9C087}" srcOrd="2" destOrd="0" parTransId="{63D2CE93-B4EF-43A9-A647-03CC8F1EA7E8}" sibTransId="{E036B645-9FE7-43C3-944D-9D0CF9BBA4DD}"/>
    <dgm:cxn modelId="{19698150-A019-4762-90A2-BF997C1C1739}" type="presOf" srcId="{1CC18131-CE3E-4536-9806-45CBB83E2FCE}" destId="{24B8F9D6-7604-4E53-83F0-6D2824B61AC0}" srcOrd="0" destOrd="0" presId="urn:microsoft.com/office/officeart/2005/8/layout/hList1"/>
    <dgm:cxn modelId="{501856BE-6476-4276-9AF3-C30F7BFE728E}" type="presOf" srcId="{FAFC90EA-AD81-4316-B1DA-827F4BFE9977}" destId="{52B8B6E9-A80A-44D4-9EB6-16F1567B3FBD}" srcOrd="0" destOrd="0" presId="urn:microsoft.com/office/officeart/2005/8/layout/hList1"/>
    <dgm:cxn modelId="{D280507B-61A2-457E-8FDB-0C50C8AB1635}" srcId="{85100ED5-E79E-4BBA-881C-3C86CE01F091}" destId="{18EBCFDA-C4AF-430E-86B5-973666764DBF}" srcOrd="6" destOrd="0" parTransId="{D0699ADC-630C-4983-BACB-D88ECDB1198E}" sibTransId="{A6B68248-5222-4EC7-8113-656B8F87C5A8}"/>
    <dgm:cxn modelId="{AF5D9E29-099D-4203-9E55-A1FB3E6602F6}" type="presOf" srcId="{3C177B82-65AA-4942-80F4-845B38024E5B}" destId="{A4F03000-C1C5-45FF-8D72-65F735952A6C}" srcOrd="0" destOrd="1" presId="urn:microsoft.com/office/officeart/2005/8/layout/hList1"/>
    <dgm:cxn modelId="{1894F2C4-0A81-41ED-9CB2-253A50460385}" srcId="{FAFC90EA-AD81-4316-B1DA-827F4BFE9977}" destId="{0D9E4C91-3901-4C2A-8E37-0C2B0D91BAD3}" srcOrd="1" destOrd="0" parTransId="{C4D29E75-AF49-4C63-993D-1EC835DAB521}" sibTransId="{15E715CC-D2A7-4D63-B2A2-5D324AB60239}"/>
    <dgm:cxn modelId="{3FBA64A3-3844-45B8-8AD5-9F534AD0971D}" srcId="{85100ED5-E79E-4BBA-881C-3C86CE01F091}" destId="{113056C3-72CF-4CC9-B06B-F19D68401032}" srcOrd="7" destOrd="0" parTransId="{20B30473-E107-4B77-A498-F4CFDBD9153A}" sibTransId="{A53A22CF-4FD4-432B-A8C1-0E19708B7872}"/>
    <dgm:cxn modelId="{0280028B-C9E8-444F-9B20-05ABF613337B}" type="presOf" srcId="{DD150283-BC60-4D3A-A084-6C7DDAD9B9B4}" destId="{A4F03000-C1C5-45FF-8D72-65F735952A6C}" srcOrd="0" destOrd="3" presId="urn:microsoft.com/office/officeart/2005/8/layout/hList1"/>
    <dgm:cxn modelId="{E5C9694B-43E5-41AD-A4FA-ADE256FDB0C3}" srcId="{85100ED5-E79E-4BBA-881C-3C86CE01F091}" destId="{94C6E088-E017-4015-A2B4-BB97F0DAC4EC}" srcOrd="0" destOrd="0" parTransId="{2C1A4696-162F-4E76-AE0F-04BF52A177EE}" sibTransId="{543C2BE7-7C9C-447A-8DC1-C3EF0B7FBE5E}"/>
    <dgm:cxn modelId="{E06AAB56-7F8A-4B8A-90E3-D108A144C4AE}" type="presOf" srcId="{3E076118-86C8-43D3-98AF-4839507F197F}" destId="{24B8F9D6-7604-4E53-83F0-6D2824B61AC0}" srcOrd="0" destOrd="4" presId="urn:microsoft.com/office/officeart/2005/8/layout/hList1"/>
    <dgm:cxn modelId="{6C3AC0EB-A9E2-4B6E-8E3B-71C3E73EF688}" srcId="{FAFC90EA-AD81-4316-B1DA-827F4BFE9977}" destId="{114A20FD-95EC-4A1A-BBB3-113804ED31C2}" srcOrd="6" destOrd="0" parTransId="{49D5854E-AB5C-4FF0-AB30-890ADCA97D6C}" sibTransId="{BE545D1C-D8CE-455E-ABF3-D6878FADE236}"/>
    <dgm:cxn modelId="{F0E078DE-41CE-4291-A94C-069EBF7C7E8C}" srcId="{85100ED5-E79E-4BBA-881C-3C86CE01F091}" destId="{577970FC-72DC-468F-99DD-4EB006D29114}" srcOrd="5" destOrd="0" parTransId="{28EA9187-211B-4D90-B022-D8D3D61E4A99}" sibTransId="{0957B61E-2B1D-4CA3-A7C1-0FACB3F84611}"/>
    <dgm:cxn modelId="{2AD85B38-C6AF-4E86-9C74-227F7C8A05CA}" type="presOf" srcId="{9940BFF9-DCC1-4C36-860C-8C118D88BD13}" destId="{A466D507-0492-45F8-BF59-671C98A77AAF}" srcOrd="0" destOrd="0" presId="urn:microsoft.com/office/officeart/2005/8/layout/hList1"/>
    <dgm:cxn modelId="{BE06DCBC-36B1-49CE-BD4B-D4D22BB1CD0E}" srcId="{FAFC90EA-AD81-4316-B1DA-827F4BFE9977}" destId="{D15C7647-C1F6-4EBF-B71B-20137B05B139}" srcOrd="2" destOrd="0" parTransId="{1E123E96-AA73-465D-BE8D-F7290914CDEE}" sibTransId="{C8191B64-D9E5-439F-BFFC-8CFF5608CC6A}"/>
    <dgm:cxn modelId="{539A8F66-7C1C-44B8-9AB5-511B38E7C9CC}" type="presOf" srcId="{21AC5322-78B8-4FCE-A652-CCE570C9C087}" destId="{A4F03000-C1C5-45FF-8D72-65F735952A6C}" srcOrd="0" destOrd="2" presId="urn:microsoft.com/office/officeart/2005/8/layout/hList1"/>
    <dgm:cxn modelId="{F2143C32-A69E-4508-866A-A38418D9F9BD}" type="presOf" srcId="{0D9E4C91-3901-4C2A-8E37-0C2B0D91BAD3}" destId="{24B8F9D6-7604-4E53-83F0-6D2824B61AC0}" srcOrd="0" destOrd="1" presId="urn:microsoft.com/office/officeart/2005/8/layout/hList1"/>
    <dgm:cxn modelId="{162245AA-AA28-4A9D-A47B-AF46F7DE6534}" srcId="{FAFC90EA-AD81-4316-B1DA-827F4BFE9977}" destId="{1CC18131-CE3E-4536-9806-45CBB83E2FCE}" srcOrd="0" destOrd="0" parTransId="{4BA5BF0E-3B6A-46DC-B700-2F987F3C4FB1}" sibTransId="{B1B44762-3518-444C-88C6-808760D76BFC}"/>
    <dgm:cxn modelId="{977E0D07-091F-4391-9E49-4218A39E2194}" type="presOf" srcId="{114A20FD-95EC-4A1A-BBB3-113804ED31C2}" destId="{24B8F9D6-7604-4E53-83F0-6D2824B61AC0}" srcOrd="0" destOrd="6" presId="urn:microsoft.com/office/officeart/2005/8/layout/hList1"/>
    <dgm:cxn modelId="{412E5C43-B4C7-4A87-A926-3FE59437D8C0}" srcId="{FAFC90EA-AD81-4316-B1DA-827F4BFE9977}" destId="{9B9A4D3E-CAAB-45D0-9E4A-B5B2FC7E7905}" srcOrd="5" destOrd="0" parTransId="{68700833-BEA0-4721-8F85-D774F3C37349}" sibTransId="{5AE28340-9C31-4449-B3D3-1024EA1C6A8E}"/>
    <dgm:cxn modelId="{D0F3F3EF-89AF-4985-BA70-B5D8647DED27}" type="presOf" srcId="{2B05896F-58BB-49D4-8CE4-F0FCB83EC050}" destId="{A4F03000-C1C5-45FF-8D72-65F735952A6C}" srcOrd="0" destOrd="4" presId="urn:microsoft.com/office/officeart/2005/8/layout/hList1"/>
    <dgm:cxn modelId="{679A8834-15EC-4582-B099-8DC3542BDCAE}" srcId="{9940BFF9-DCC1-4C36-860C-8C118D88BD13}" destId="{FAFC90EA-AD81-4316-B1DA-827F4BFE9977}" srcOrd="0" destOrd="0" parTransId="{DCB2D197-06EF-418B-8FF6-31A6F7BF59C0}" sibTransId="{0437E869-D1CC-4081-B5BB-94033669348D}"/>
    <dgm:cxn modelId="{E588E0A2-0E5C-4A2D-9785-D0D9CEE73D2F}" type="presOf" srcId="{D15C7647-C1F6-4EBF-B71B-20137B05B139}" destId="{24B8F9D6-7604-4E53-83F0-6D2824B61AC0}" srcOrd="0" destOrd="2" presId="urn:microsoft.com/office/officeart/2005/8/layout/hList1"/>
    <dgm:cxn modelId="{7C6E548A-684A-4899-9B95-26440527167F}" srcId="{FAFC90EA-AD81-4316-B1DA-827F4BFE9977}" destId="{FDFDA9CE-FDFE-46B0-8EBB-AA45A4C68503}" srcOrd="3" destOrd="0" parTransId="{1DECE337-6753-4607-946E-19B5DDF35E9E}" sibTransId="{30F21818-620E-4B15-848E-3C8BEC59B08D}"/>
    <dgm:cxn modelId="{855FD1B6-78B5-4966-97E8-54A12EDABEFF}" srcId="{85100ED5-E79E-4BBA-881C-3C86CE01F091}" destId="{2B05896F-58BB-49D4-8CE4-F0FCB83EC050}" srcOrd="4" destOrd="0" parTransId="{8DA34735-2C2A-4E2D-8055-4EE1E6BFA7BA}" sibTransId="{F651485D-9B1E-4722-972E-AE600FBBCB56}"/>
    <dgm:cxn modelId="{AB140DAB-5A09-4782-A968-CA62EFA5C975}" srcId="{FAFC90EA-AD81-4316-B1DA-827F4BFE9977}" destId="{3E076118-86C8-43D3-98AF-4839507F197F}" srcOrd="4" destOrd="0" parTransId="{1AE13A25-8FE7-44CC-AFB9-0AD4BB9C7D9E}" sibTransId="{006001E4-F7F9-4054-83DF-489EB456B280}"/>
    <dgm:cxn modelId="{BA0A0AAB-86AC-49FF-99D4-42405093CD48}" srcId="{85100ED5-E79E-4BBA-881C-3C86CE01F091}" destId="{DD150283-BC60-4D3A-A084-6C7DDAD9B9B4}" srcOrd="3" destOrd="0" parTransId="{31DC922F-9BA3-4822-92C0-6C27B6624AB4}" sibTransId="{23EA63D3-0B26-41A4-88E2-D3005A7F0CDB}"/>
    <dgm:cxn modelId="{C6C6ABE2-6490-4703-BEC9-7DB4B05E6F21}" type="presOf" srcId="{18EBCFDA-C4AF-430E-86B5-973666764DBF}" destId="{A4F03000-C1C5-45FF-8D72-65F735952A6C}" srcOrd="0" destOrd="6" presId="urn:microsoft.com/office/officeart/2005/8/layout/hList1"/>
    <dgm:cxn modelId="{D6510BD6-C682-4B8A-BCEE-1BF855E87675}" srcId="{9940BFF9-DCC1-4C36-860C-8C118D88BD13}" destId="{85100ED5-E79E-4BBA-881C-3C86CE01F091}" srcOrd="1" destOrd="0" parTransId="{D0594DCD-1761-41CE-87F2-C5BBAE366863}" sibTransId="{AED7717F-6700-4C4D-A3A7-5CA247F8375B}"/>
    <dgm:cxn modelId="{2224760B-B274-4795-95E8-DE802E1CEEDF}" type="presOf" srcId="{85100ED5-E79E-4BBA-881C-3C86CE01F091}" destId="{427028AD-415A-4F52-9048-752AEA965B2F}" srcOrd="0" destOrd="0" presId="urn:microsoft.com/office/officeart/2005/8/layout/hList1"/>
    <dgm:cxn modelId="{03F611C7-EC70-40F2-8E79-131A614C3ECE}" type="presOf" srcId="{113056C3-72CF-4CC9-B06B-F19D68401032}" destId="{A4F03000-C1C5-45FF-8D72-65F735952A6C}" srcOrd="0" destOrd="7" presId="urn:microsoft.com/office/officeart/2005/8/layout/hList1"/>
    <dgm:cxn modelId="{F9E33965-7036-487A-AA44-AB127F9E7872}" type="presOf" srcId="{9B9A4D3E-CAAB-45D0-9E4A-B5B2FC7E7905}" destId="{24B8F9D6-7604-4E53-83F0-6D2824B61AC0}" srcOrd="0" destOrd="5" presId="urn:microsoft.com/office/officeart/2005/8/layout/hList1"/>
    <dgm:cxn modelId="{9F23B08E-D110-452E-A9F9-018A4807FF50}" type="presOf" srcId="{94C6E088-E017-4015-A2B4-BB97F0DAC4EC}" destId="{A4F03000-C1C5-45FF-8D72-65F735952A6C}" srcOrd="0" destOrd="0" presId="urn:microsoft.com/office/officeart/2005/8/layout/hList1"/>
    <dgm:cxn modelId="{5917FE05-DA1A-499A-98B6-C8CEE9A43C1C}" type="presParOf" srcId="{A466D507-0492-45F8-BF59-671C98A77AAF}" destId="{FF5F5546-6521-41FD-B624-7A604218C4D9}" srcOrd="0" destOrd="0" presId="urn:microsoft.com/office/officeart/2005/8/layout/hList1"/>
    <dgm:cxn modelId="{E1E3D292-A515-4A77-B1F3-EBE89F636373}" type="presParOf" srcId="{FF5F5546-6521-41FD-B624-7A604218C4D9}" destId="{52B8B6E9-A80A-44D4-9EB6-16F1567B3FBD}" srcOrd="0" destOrd="0" presId="urn:microsoft.com/office/officeart/2005/8/layout/hList1"/>
    <dgm:cxn modelId="{D695FCF1-1F51-4129-89C0-7F2AB2ED7380}" type="presParOf" srcId="{FF5F5546-6521-41FD-B624-7A604218C4D9}" destId="{24B8F9D6-7604-4E53-83F0-6D2824B61AC0}" srcOrd="1" destOrd="0" presId="urn:microsoft.com/office/officeart/2005/8/layout/hList1"/>
    <dgm:cxn modelId="{70B0D2BA-46F4-489C-A73E-0D4D626C6F7E}" type="presParOf" srcId="{A466D507-0492-45F8-BF59-671C98A77AAF}" destId="{CCFCF182-1472-4E3D-8AA0-B9416CD8C969}" srcOrd="1" destOrd="0" presId="urn:microsoft.com/office/officeart/2005/8/layout/hList1"/>
    <dgm:cxn modelId="{4B0ABAF6-A18D-43D1-A916-85FA577E67F2}" type="presParOf" srcId="{A466D507-0492-45F8-BF59-671C98A77AAF}" destId="{BFF8F6FA-67FB-4248-8D0F-B688AF9D15CF}" srcOrd="2" destOrd="0" presId="urn:microsoft.com/office/officeart/2005/8/layout/hList1"/>
    <dgm:cxn modelId="{FB9B5DA0-392A-4DBA-9E8A-F22AE1553A98}" type="presParOf" srcId="{BFF8F6FA-67FB-4248-8D0F-B688AF9D15CF}" destId="{427028AD-415A-4F52-9048-752AEA965B2F}" srcOrd="0" destOrd="0" presId="urn:microsoft.com/office/officeart/2005/8/layout/hList1"/>
    <dgm:cxn modelId="{5EB3742C-8A89-4675-8EDD-D8A7120ED64E}" type="presParOf" srcId="{BFF8F6FA-67FB-4248-8D0F-B688AF9D15CF}" destId="{A4F03000-C1C5-45FF-8D72-65F735952A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92169-6A5B-467C-9AB6-80E2D387C60E}">
      <dsp:nvSpPr>
        <dsp:cNvPr id="0" name=""/>
        <dsp:cNvSpPr/>
      </dsp:nvSpPr>
      <dsp:spPr>
        <a:xfrm>
          <a:off x="0" y="109076"/>
          <a:ext cx="9865096" cy="65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a:t>Características:</a:t>
          </a:r>
        </a:p>
      </dsp:txBody>
      <dsp:txXfrm>
        <a:off x="31984" y="141060"/>
        <a:ext cx="9801128" cy="591232"/>
      </dsp:txXfrm>
    </dsp:sp>
    <dsp:sp modelId="{1A666FA0-CFF5-489C-BF44-74B32B7A8BCF}">
      <dsp:nvSpPr>
        <dsp:cNvPr id="0" name=""/>
        <dsp:cNvSpPr/>
      </dsp:nvSpPr>
      <dsp:spPr>
        <a:xfrm>
          <a:off x="0" y="764276"/>
          <a:ext cx="9865096" cy="452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217"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MX" sz="2200" kern="1200" dirty="0"/>
            <a:t>Familia compuesta por cuatro miembros.</a:t>
          </a:r>
        </a:p>
        <a:p>
          <a:pPr marL="228600" lvl="1" indent="-228600" algn="l" defTabSz="977900" rtl="0">
            <a:lnSpc>
              <a:spcPct val="90000"/>
            </a:lnSpc>
            <a:spcBef>
              <a:spcPct val="0"/>
            </a:spcBef>
            <a:spcAft>
              <a:spcPct val="20000"/>
            </a:spcAft>
            <a:buChar char="••"/>
          </a:pPr>
          <a:endParaRPr lang="es-MX" sz="2200" kern="1200" dirty="0"/>
        </a:p>
        <a:p>
          <a:pPr marL="228600" lvl="1" indent="-228600" algn="l" defTabSz="977900" rtl="0">
            <a:lnSpc>
              <a:spcPct val="90000"/>
            </a:lnSpc>
            <a:spcBef>
              <a:spcPct val="0"/>
            </a:spcBef>
            <a:spcAft>
              <a:spcPct val="20000"/>
            </a:spcAft>
            <a:buChar char="••"/>
          </a:pPr>
          <a:r>
            <a:rPr lang="es-MX" sz="2200" kern="1200" dirty="0"/>
            <a:t>El padre de familia labora como cajero de supermercado, la esposa es ama de casa, la cual cuida a sus dos hijos de edades de 13 años (colegial) y 10 años (escolar).</a:t>
          </a:r>
        </a:p>
        <a:p>
          <a:pPr marL="228600" lvl="1" indent="-228600" algn="l" defTabSz="977900" rtl="0">
            <a:lnSpc>
              <a:spcPct val="90000"/>
            </a:lnSpc>
            <a:spcBef>
              <a:spcPct val="0"/>
            </a:spcBef>
            <a:spcAft>
              <a:spcPct val="20000"/>
            </a:spcAft>
            <a:buChar char="••"/>
          </a:pPr>
          <a:endParaRPr lang="es-MX" sz="2200" kern="1200" dirty="0"/>
        </a:p>
        <a:p>
          <a:pPr marL="228600" lvl="1" indent="-228600" algn="l" defTabSz="977900" rtl="0">
            <a:lnSpc>
              <a:spcPct val="90000"/>
            </a:lnSpc>
            <a:spcBef>
              <a:spcPct val="0"/>
            </a:spcBef>
            <a:spcAft>
              <a:spcPct val="20000"/>
            </a:spcAft>
            <a:buChar char="••"/>
          </a:pPr>
          <a:r>
            <a:rPr lang="es-MX" sz="2200" kern="1200" dirty="0"/>
            <a:t>Construcción de casa financiada con un bono de vivienda y con un crédito hipotecario por la suma de ¢13.987.000 cuyo saldo es de ¢11.135.000 con tasa de interés de 9,16% anual y cuota mensual de ¢84.997. </a:t>
          </a:r>
        </a:p>
        <a:p>
          <a:pPr marL="228600" lvl="1" indent="-228600" algn="l" defTabSz="977900" rtl="0">
            <a:lnSpc>
              <a:spcPct val="90000"/>
            </a:lnSpc>
            <a:spcBef>
              <a:spcPct val="0"/>
            </a:spcBef>
            <a:spcAft>
              <a:spcPct val="20000"/>
            </a:spcAft>
            <a:buChar char="••"/>
          </a:pPr>
          <a:endParaRPr lang="es-MX" sz="2200" kern="1200" dirty="0"/>
        </a:p>
        <a:p>
          <a:pPr marL="228600" lvl="1" indent="-228600" algn="l" defTabSz="977900" rtl="0">
            <a:lnSpc>
              <a:spcPct val="90000"/>
            </a:lnSpc>
            <a:spcBef>
              <a:spcPct val="0"/>
            </a:spcBef>
            <a:spcAft>
              <a:spcPct val="20000"/>
            </a:spcAft>
            <a:buChar char="••"/>
          </a:pPr>
          <a:r>
            <a:rPr lang="es-MX" sz="2200" kern="1200" dirty="0"/>
            <a:t>Los ingresos totales familiares son de ¢412.000 mensuales, que es el salario del padre, lo cual ubica a esta familia en los deciles más  bajos de ingresos (2 y 3). </a:t>
          </a:r>
        </a:p>
      </dsp:txBody>
      <dsp:txXfrm>
        <a:off x="0" y="764276"/>
        <a:ext cx="9865096" cy="4520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9E71E-0F7F-46CA-AE69-E0EDE264C197}">
      <dsp:nvSpPr>
        <dsp:cNvPr id="0" name=""/>
        <dsp:cNvSpPr/>
      </dsp:nvSpPr>
      <dsp:spPr>
        <a:xfrm>
          <a:off x="1298" y="133428"/>
          <a:ext cx="5063667" cy="4497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b="1" kern="1200" dirty="0"/>
            <a:t>Ingresos:</a:t>
          </a:r>
        </a:p>
        <a:p>
          <a:pPr lvl="0" algn="l" defTabSz="977900" rtl="0">
            <a:lnSpc>
              <a:spcPct val="90000"/>
            </a:lnSpc>
            <a:spcBef>
              <a:spcPct val="0"/>
            </a:spcBef>
            <a:spcAft>
              <a:spcPct val="35000"/>
            </a:spcAft>
          </a:pPr>
          <a:endParaRPr lang="es-CR" sz="2200" b="1" kern="1200" dirty="0"/>
        </a:p>
        <a:p>
          <a:pPr marL="171450" lvl="1" indent="-171450" algn="l" defTabSz="755650" rtl="0">
            <a:lnSpc>
              <a:spcPct val="90000"/>
            </a:lnSpc>
            <a:spcBef>
              <a:spcPct val="0"/>
            </a:spcBef>
            <a:spcAft>
              <a:spcPct val="15000"/>
            </a:spcAft>
            <a:buChar char="••"/>
          </a:pPr>
          <a:r>
            <a:rPr lang="es-CR" sz="1700" kern="1200" dirty="0"/>
            <a:t>Ley de Fortalecimiento de la Gestión Tributaria (Reformas CNPT y LGA en 2012)</a:t>
          </a:r>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r>
            <a:rPr lang="es-CR" sz="1700" kern="1200" dirty="0"/>
            <a:t>Lucha contra Contrabando (Ley 9328 del 12/11/2015)</a:t>
          </a:r>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r>
            <a:rPr lang="es-CR" sz="1700" kern="1200" dirty="0"/>
            <a:t>Lucha contra Fraude (Ley 9416 de 20/12/2016)</a:t>
          </a:r>
        </a:p>
        <a:p>
          <a:pPr marL="171450" lvl="1" indent="-171450" algn="l" defTabSz="755650" rtl="0" eaLnBrk="1" latinLnBrk="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r>
            <a:rPr lang="es-CR" sz="1700" kern="1200" dirty="0"/>
            <a:t>Personas Jurídicas (</a:t>
          </a:r>
          <a:r>
            <a:rPr lang="es-ES" sz="1700" kern="1200" dirty="0"/>
            <a:t>Ley 9428 del 21/03/2017)</a:t>
          </a:r>
          <a:endParaRPr lang="es-CR" sz="1700" kern="1200" dirty="0"/>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r>
            <a:rPr lang="es-CR" sz="1700" kern="1200" dirty="0"/>
            <a:t>Ley de Fortalecimiento de las Finanzas Públicas (Ley 9635 del 04/12/2018 - IVA y Renta)</a:t>
          </a:r>
        </a:p>
        <a:p>
          <a:pPr marL="342900" lvl="2" indent="-171450" algn="l" defTabSz="755650" rtl="0">
            <a:lnSpc>
              <a:spcPct val="90000"/>
            </a:lnSpc>
            <a:spcBef>
              <a:spcPct val="0"/>
            </a:spcBef>
            <a:spcAft>
              <a:spcPct val="15000"/>
            </a:spcAft>
            <a:buChar char="••"/>
          </a:pPr>
          <a:endParaRPr lang="es-CR" sz="1700" kern="1200" dirty="0"/>
        </a:p>
      </dsp:txBody>
      <dsp:txXfrm>
        <a:off x="1298" y="133428"/>
        <a:ext cx="5063667" cy="4497053"/>
      </dsp:txXfrm>
    </dsp:sp>
    <dsp:sp modelId="{5869CC81-3F53-4666-A63A-05B01EF8DF33}">
      <dsp:nvSpPr>
        <dsp:cNvPr id="0" name=""/>
        <dsp:cNvSpPr/>
      </dsp:nvSpPr>
      <dsp:spPr>
        <a:xfrm>
          <a:off x="5571332" y="133428"/>
          <a:ext cx="5063667" cy="4497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CR" sz="2200" b="1" kern="1200" dirty="0"/>
            <a:t>Gasto y Deuda:</a:t>
          </a:r>
        </a:p>
        <a:p>
          <a:pPr lvl="0" algn="l" defTabSz="977900" rtl="0">
            <a:lnSpc>
              <a:spcPct val="90000"/>
            </a:lnSpc>
            <a:spcBef>
              <a:spcPct val="0"/>
            </a:spcBef>
            <a:spcAft>
              <a:spcPct val="35000"/>
            </a:spcAft>
          </a:pPr>
          <a:endParaRPr lang="es-CR" sz="2200" b="1" kern="1200" dirty="0"/>
        </a:p>
        <a:p>
          <a:pPr marL="171450" lvl="1" indent="-171450" algn="l" defTabSz="755650" rtl="0">
            <a:lnSpc>
              <a:spcPct val="90000"/>
            </a:lnSpc>
            <a:spcBef>
              <a:spcPct val="0"/>
            </a:spcBef>
            <a:spcAft>
              <a:spcPct val="15000"/>
            </a:spcAft>
            <a:buChar char="••"/>
          </a:pPr>
          <a:r>
            <a:rPr lang="es-CR" sz="1700" kern="1200" dirty="0"/>
            <a:t>Regímenes de Pensiones con cargo al PN (Ley 9388 del 13/09/2016</a:t>
          </a:r>
          <a:r>
            <a:rPr lang="es-ES" sz="1700" kern="1200" dirty="0"/>
            <a:t>) y otras leyes de contención del gasto en pensiones.</a:t>
          </a:r>
          <a:endParaRPr lang="es-CR" sz="1700" kern="1200" dirty="0"/>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r>
            <a:rPr lang="es-CR" sz="1700" kern="1200" dirty="0"/>
            <a:t>Caja Única (Ley </a:t>
          </a:r>
          <a:r>
            <a:rPr lang="es-CR" sz="1700" kern="1200" dirty="0" err="1"/>
            <a:t>N°</a:t>
          </a:r>
          <a:r>
            <a:rPr lang="es-CR" sz="1700" kern="1200" dirty="0"/>
            <a:t> 9371 del 23/08/2016)</a:t>
          </a:r>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a:lnSpc>
              <a:spcPct val="90000"/>
            </a:lnSpc>
            <a:spcBef>
              <a:spcPct val="0"/>
            </a:spcBef>
            <a:spcAft>
              <a:spcPct val="15000"/>
            </a:spcAft>
            <a:buChar char="••"/>
          </a:pPr>
          <a:endParaRPr lang="es-CR" sz="1700" kern="1200" dirty="0"/>
        </a:p>
        <a:p>
          <a:pPr marL="171450" lvl="1" indent="-171450" algn="l" defTabSz="755650" rtl="0" eaLnBrk="1" latinLnBrk="0">
            <a:lnSpc>
              <a:spcPct val="90000"/>
            </a:lnSpc>
            <a:spcBef>
              <a:spcPct val="0"/>
            </a:spcBef>
            <a:spcAft>
              <a:spcPct val="15000"/>
            </a:spcAft>
            <a:buChar char="••"/>
          </a:pPr>
          <a:r>
            <a:rPr lang="es-CR" sz="1700" kern="1200" dirty="0"/>
            <a:t>Ley de Fortalecimiento de las Finanzas Públicas (Regla Fiscal y Empleo)</a:t>
          </a:r>
        </a:p>
      </dsp:txBody>
      <dsp:txXfrm>
        <a:off x="5571332" y="133428"/>
        <a:ext cx="5063667" cy="44970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8BB34-C6C2-473F-A416-9939C4D80DB1}">
      <dsp:nvSpPr>
        <dsp:cNvPr id="0" name=""/>
        <dsp:cNvSpPr/>
      </dsp:nvSpPr>
      <dsp:spPr>
        <a:xfrm>
          <a:off x="9526" y="861580"/>
          <a:ext cx="2847390" cy="32300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CR" sz="1800" kern="1200"/>
            <a:t>Información Entidades Financieras </a:t>
          </a:r>
        </a:p>
        <a:p>
          <a:pPr marL="114300" lvl="1" indent="-114300" algn="l" defTabSz="622300" rtl="0">
            <a:lnSpc>
              <a:spcPct val="90000"/>
            </a:lnSpc>
            <a:spcBef>
              <a:spcPct val="0"/>
            </a:spcBef>
            <a:spcAft>
              <a:spcPct val="15000"/>
            </a:spcAft>
            <a:buChar char="••"/>
          </a:pPr>
          <a:r>
            <a:rPr lang="es-CR" sz="1400" kern="1200"/>
            <a:t>SUGEF</a:t>
          </a:r>
        </a:p>
        <a:p>
          <a:pPr marL="114300" lvl="1" indent="-114300" algn="l" defTabSz="622300" rtl="0">
            <a:lnSpc>
              <a:spcPct val="90000"/>
            </a:lnSpc>
            <a:spcBef>
              <a:spcPct val="0"/>
            </a:spcBef>
            <a:spcAft>
              <a:spcPct val="15000"/>
            </a:spcAft>
            <a:buChar char="••"/>
          </a:pPr>
          <a:r>
            <a:rPr lang="es-CR" sz="1400" kern="1200"/>
            <a:t>Identidad de personas</a:t>
          </a:r>
        </a:p>
        <a:p>
          <a:pPr marL="228600" lvl="2" indent="-114300" algn="l" defTabSz="622300" rtl="0">
            <a:lnSpc>
              <a:spcPct val="90000"/>
            </a:lnSpc>
            <a:spcBef>
              <a:spcPct val="0"/>
            </a:spcBef>
            <a:spcAft>
              <a:spcPct val="15000"/>
            </a:spcAft>
            <a:buChar char="••"/>
          </a:pPr>
          <a:r>
            <a:rPr lang="es-CR" sz="1400" kern="1200"/>
            <a:t>Físicas</a:t>
          </a:r>
        </a:p>
        <a:p>
          <a:pPr marL="228600" lvl="2" indent="-114300" algn="l" defTabSz="622300" rtl="0">
            <a:lnSpc>
              <a:spcPct val="90000"/>
            </a:lnSpc>
            <a:spcBef>
              <a:spcPct val="0"/>
            </a:spcBef>
            <a:spcAft>
              <a:spcPct val="15000"/>
            </a:spcAft>
            <a:buChar char="••"/>
          </a:pPr>
          <a:r>
            <a:rPr lang="es-CR" sz="1400" kern="1200" dirty="0"/>
            <a:t>Jurídicas</a:t>
          </a:r>
        </a:p>
        <a:p>
          <a:pPr marL="114300" lvl="1" indent="-114300" algn="l" defTabSz="622300" rtl="0">
            <a:lnSpc>
              <a:spcPct val="90000"/>
            </a:lnSpc>
            <a:spcBef>
              <a:spcPct val="0"/>
            </a:spcBef>
            <a:spcAft>
              <a:spcPct val="15000"/>
            </a:spcAft>
            <a:buChar char="••"/>
          </a:pPr>
          <a:r>
            <a:rPr lang="es-CR" sz="1400" kern="1200"/>
            <a:t>Información solo de:</a:t>
          </a:r>
        </a:p>
        <a:p>
          <a:pPr marL="228600" lvl="2" indent="-114300" algn="l" defTabSz="622300" rtl="0">
            <a:lnSpc>
              <a:spcPct val="90000"/>
            </a:lnSpc>
            <a:spcBef>
              <a:spcPct val="0"/>
            </a:spcBef>
            <a:spcAft>
              <a:spcPct val="15000"/>
            </a:spcAft>
            <a:buChar char="••"/>
          </a:pPr>
          <a:r>
            <a:rPr lang="es-CR" sz="1400" kern="1200"/>
            <a:t>Representación</a:t>
          </a:r>
        </a:p>
        <a:p>
          <a:pPr marL="228600" lvl="2" indent="-114300" algn="l" defTabSz="622300" rtl="0">
            <a:lnSpc>
              <a:spcPct val="90000"/>
            </a:lnSpc>
            <a:spcBef>
              <a:spcPct val="0"/>
            </a:spcBef>
            <a:spcAft>
              <a:spcPct val="15000"/>
            </a:spcAft>
            <a:buChar char="••"/>
          </a:pPr>
          <a:r>
            <a:rPr lang="es-CR" sz="1400" kern="1200"/>
            <a:t>Domicilio</a:t>
          </a:r>
        </a:p>
        <a:p>
          <a:pPr marL="228600" lvl="2" indent="-114300" algn="l" defTabSz="622300" rtl="0">
            <a:lnSpc>
              <a:spcPct val="90000"/>
            </a:lnSpc>
            <a:spcBef>
              <a:spcPct val="0"/>
            </a:spcBef>
            <a:spcAft>
              <a:spcPct val="15000"/>
            </a:spcAft>
            <a:buChar char="••"/>
          </a:pPr>
          <a:r>
            <a:rPr lang="es-CR" sz="1400" kern="1200"/>
            <a:t>Capacidad legal</a:t>
          </a:r>
        </a:p>
        <a:p>
          <a:pPr marL="228600" lvl="2" indent="-114300" algn="l" defTabSz="622300" rtl="0">
            <a:lnSpc>
              <a:spcPct val="90000"/>
            </a:lnSpc>
            <a:spcBef>
              <a:spcPct val="0"/>
            </a:spcBef>
            <a:spcAft>
              <a:spcPct val="15000"/>
            </a:spcAft>
            <a:buChar char="••"/>
          </a:pPr>
          <a:r>
            <a:rPr lang="es-CR" sz="1400" kern="1200"/>
            <a:t>Ocupación u objeto social</a:t>
          </a:r>
        </a:p>
        <a:p>
          <a:pPr marL="228600" lvl="2" indent="-114300" algn="l" defTabSz="622300" rtl="0">
            <a:lnSpc>
              <a:spcPct val="90000"/>
            </a:lnSpc>
            <a:spcBef>
              <a:spcPct val="0"/>
            </a:spcBef>
            <a:spcAft>
              <a:spcPct val="15000"/>
            </a:spcAft>
            <a:buChar char="••"/>
          </a:pPr>
          <a:r>
            <a:rPr lang="es-CR" sz="1400" kern="1200"/>
            <a:t>Clientes ocasionales o habituales</a:t>
          </a:r>
        </a:p>
      </dsp:txBody>
      <dsp:txXfrm>
        <a:off x="92923" y="944977"/>
        <a:ext cx="2680596" cy="3063214"/>
      </dsp:txXfrm>
    </dsp:sp>
    <dsp:sp modelId="{D36239A4-97DA-4B1B-AC93-B11C687DD314}">
      <dsp:nvSpPr>
        <dsp:cNvPr id="0" name=""/>
        <dsp:cNvSpPr/>
      </dsp:nvSpPr>
      <dsp:spPr>
        <a:xfrm>
          <a:off x="3141656" y="2123508"/>
          <a:ext cx="603646" cy="7061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R" sz="1400" kern="1200"/>
        </a:p>
      </dsp:txBody>
      <dsp:txXfrm>
        <a:off x="3141656" y="2264738"/>
        <a:ext cx="422552" cy="423692"/>
      </dsp:txXfrm>
    </dsp:sp>
    <dsp:sp modelId="{F72C686C-EB60-42A3-ACAC-736362CC7019}">
      <dsp:nvSpPr>
        <dsp:cNvPr id="0" name=""/>
        <dsp:cNvSpPr/>
      </dsp:nvSpPr>
      <dsp:spPr>
        <a:xfrm>
          <a:off x="3995873" y="861580"/>
          <a:ext cx="2847390" cy="32300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CR" sz="2000" kern="1200"/>
            <a:t>Devolución hasta de un punto porcentual del IVA:</a:t>
          </a:r>
        </a:p>
        <a:p>
          <a:pPr marL="171450" lvl="1" indent="-171450" algn="l" defTabSz="711200" rtl="0">
            <a:lnSpc>
              <a:spcPct val="90000"/>
            </a:lnSpc>
            <a:spcBef>
              <a:spcPct val="0"/>
            </a:spcBef>
            <a:spcAft>
              <a:spcPct val="15000"/>
            </a:spcAft>
            <a:buChar char="••"/>
          </a:pPr>
          <a:r>
            <a:rPr lang="es-CR" sz="1600" kern="1200" dirty="0"/>
            <a:t>Rangos de actividad y tipos de comercio.</a:t>
          </a:r>
        </a:p>
        <a:p>
          <a:pPr marL="171450" lvl="1" indent="-171450" algn="l" defTabSz="711200" rtl="0">
            <a:lnSpc>
              <a:spcPct val="90000"/>
            </a:lnSpc>
            <a:spcBef>
              <a:spcPct val="0"/>
            </a:spcBef>
            <a:spcAft>
              <a:spcPct val="15000"/>
            </a:spcAft>
            <a:buChar char="••"/>
          </a:pPr>
          <a:r>
            <a:rPr lang="es-CR" sz="1600" kern="1200" dirty="0"/>
            <a:t>Para establecer controles.</a:t>
          </a:r>
        </a:p>
      </dsp:txBody>
      <dsp:txXfrm>
        <a:off x="4079270" y="944977"/>
        <a:ext cx="2680596" cy="3063214"/>
      </dsp:txXfrm>
    </dsp:sp>
    <dsp:sp modelId="{6EAD7459-B249-4268-A932-C77C6980598A}">
      <dsp:nvSpPr>
        <dsp:cNvPr id="0" name=""/>
        <dsp:cNvSpPr/>
      </dsp:nvSpPr>
      <dsp:spPr>
        <a:xfrm>
          <a:off x="7128003" y="2123508"/>
          <a:ext cx="603646" cy="7061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R" sz="1400" kern="1200"/>
        </a:p>
      </dsp:txBody>
      <dsp:txXfrm>
        <a:off x="7128003" y="2264738"/>
        <a:ext cx="422552" cy="423692"/>
      </dsp:txXfrm>
    </dsp:sp>
    <dsp:sp modelId="{08C3C751-C305-4883-96D8-241E54122941}">
      <dsp:nvSpPr>
        <dsp:cNvPr id="0" name=""/>
        <dsp:cNvSpPr/>
      </dsp:nvSpPr>
      <dsp:spPr>
        <a:xfrm>
          <a:off x="7982220" y="861580"/>
          <a:ext cx="2847390" cy="32300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CR" sz="2000" kern="1200" dirty="0"/>
            <a:t>Todos los obligados tributarios:</a:t>
          </a:r>
        </a:p>
        <a:p>
          <a:pPr marL="171450" lvl="1" indent="-171450" algn="l" defTabSz="711200" rtl="0">
            <a:lnSpc>
              <a:spcPct val="90000"/>
            </a:lnSpc>
            <a:spcBef>
              <a:spcPct val="0"/>
            </a:spcBef>
            <a:spcAft>
              <a:spcPct val="15000"/>
            </a:spcAft>
            <a:buChar char="••"/>
          </a:pPr>
          <a:r>
            <a:rPr lang="es-CR" sz="1600" kern="1200" dirty="0"/>
            <a:t>Deberán contar con medios electrónicos para registrar las transacciones.</a:t>
          </a:r>
        </a:p>
      </dsp:txBody>
      <dsp:txXfrm>
        <a:off x="8065617" y="944977"/>
        <a:ext cx="2680596" cy="30632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99B0C-5782-4618-A51E-14E95BDF59E0}">
      <dsp:nvSpPr>
        <dsp:cNvPr id="0" name=""/>
        <dsp:cNvSpPr/>
      </dsp:nvSpPr>
      <dsp:spPr>
        <a:xfrm>
          <a:off x="0" y="303612"/>
          <a:ext cx="11832236" cy="1354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313" tIns="416560" rIns="918313" bIns="142240" numCol="1" spcCol="1270" anchor="t" anchorCtr="0">
          <a:noAutofit/>
        </a:bodyPr>
        <a:lstStyle/>
        <a:p>
          <a:pPr marL="228600" lvl="1" indent="-228600" algn="just" defTabSz="889000" rtl="0">
            <a:lnSpc>
              <a:spcPct val="90000"/>
            </a:lnSpc>
            <a:spcBef>
              <a:spcPct val="0"/>
            </a:spcBef>
            <a:spcAft>
              <a:spcPct val="15000"/>
            </a:spcAft>
            <a:buChar char="••"/>
          </a:pPr>
          <a:r>
            <a:rPr lang="es-CR" sz="2000" b="0" kern="1200" dirty="0"/>
            <a:t>Brinda mayores facultades a la AT para agilizar y materializar el cobro de las deudas, comprobar la existencia y situación de los bienes o derechos de los obligados tributarios, así como adoptar medidas cautelares, decretar y ejecutar embargos.</a:t>
          </a:r>
        </a:p>
      </dsp:txBody>
      <dsp:txXfrm>
        <a:off x="0" y="303612"/>
        <a:ext cx="11832236" cy="1354500"/>
      </dsp:txXfrm>
    </dsp:sp>
    <dsp:sp modelId="{8FE0D2D8-5A0B-4285-BABD-4DFA7887DAF4}">
      <dsp:nvSpPr>
        <dsp:cNvPr id="0" name=""/>
        <dsp:cNvSpPr/>
      </dsp:nvSpPr>
      <dsp:spPr>
        <a:xfrm>
          <a:off x="591611" y="8412"/>
          <a:ext cx="8282565" cy="5904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061" tIns="0" rIns="313061" bIns="0" numCol="1" spcCol="1270" anchor="ctr" anchorCtr="0">
          <a:noAutofit/>
        </a:bodyPr>
        <a:lstStyle/>
        <a:p>
          <a:pPr lvl="0" algn="l" defTabSz="889000" rtl="0">
            <a:lnSpc>
              <a:spcPct val="90000"/>
            </a:lnSpc>
            <a:spcBef>
              <a:spcPct val="0"/>
            </a:spcBef>
            <a:spcAft>
              <a:spcPct val="35000"/>
            </a:spcAft>
          </a:pPr>
          <a:r>
            <a:rPr lang="es-CR" sz="2000" b="1" u="sng" kern="1200" dirty="0"/>
            <a:t>COBRO</a:t>
          </a:r>
          <a:r>
            <a:rPr lang="es-CR" sz="2000" b="1" kern="1200" dirty="0"/>
            <a:t>:</a:t>
          </a:r>
        </a:p>
      </dsp:txBody>
      <dsp:txXfrm>
        <a:off x="620432" y="37233"/>
        <a:ext cx="8224923" cy="532758"/>
      </dsp:txXfrm>
    </dsp:sp>
    <dsp:sp modelId="{DFC680DE-E3D3-4A2B-9668-2D478EBD6F04}">
      <dsp:nvSpPr>
        <dsp:cNvPr id="0" name=""/>
        <dsp:cNvSpPr/>
      </dsp:nvSpPr>
      <dsp:spPr>
        <a:xfrm>
          <a:off x="0" y="2061313"/>
          <a:ext cx="11832236" cy="1354500"/>
        </a:xfrm>
        <a:prstGeom prst="rect">
          <a:avLst/>
        </a:prstGeom>
        <a:solidFill>
          <a:schemeClr val="lt1">
            <a:alpha val="90000"/>
            <a:hueOff val="0"/>
            <a:satOff val="0"/>
            <a:lumOff val="0"/>
            <a:alphaOff val="0"/>
          </a:schemeClr>
        </a:solidFill>
        <a:ln w="9525" cap="flat" cmpd="sng" algn="ctr">
          <a:solidFill>
            <a:schemeClr val="accent3">
              <a:hueOff val="1355300"/>
              <a:satOff val="50000"/>
              <a:lumOff val="-7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313" tIns="416560" rIns="918313" bIns="142240" numCol="1" spcCol="1270" anchor="t" anchorCtr="0">
          <a:noAutofit/>
        </a:bodyPr>
        <a:lstStyle/>
        <a:p>
          <a:pPr marL="228600" lvl="1" indent="-228600" algn="just" defTabSz="889000" rtl="0">
            <a:lnSpc>
              <a:spcPct val="90000"/>
            </a:lnSpc>
            <a:spcBef>
              <a:spcPct val="0"/>
            </a:spcBef>
            <a:spcAft>
              <a:spcPct val="15000"/>
            </a:spcAft>
            <a:buChar char="••"/>
          </a:pPr>
          <a:r>
            <a:rPr lang="es-CR" sz="2000" b="0" kern="1200" dirty="0"/>
            <a:t>Mejora el articulado del CNPT en: prescripción, notificaciones, buzón electrónico, oficinas competentes para actuar, rectificaciones en procesos iniciados y otras elementos de control tributario. </a:t>
          </a:r>
        </a:p>
      </dsp:txBody>
      <dsp:txXfrm>
        <a:off x="0" y="2061313"/>
        <a:ext cx="11832236" cy="1354500"/>
      </dsp:txXfrm>
    </dsp:sp>
    <dsp:sp modelId="{70A707A2-1F6D-4FC7-90E3-09EEB3AB7F7D}">
      <dsp:nvSpPr>
        <dsp:cNvPr id="0" name=""/>
        <dsp:cNvSpPr/>
      </dsp:nvSpPr>
      <dsp:spPr>
        <a:xfrm>
          <a:off x="591611" y="1766113"/>
          <a:ext cx="8282565" cy="590400"/>
        </a:xfrm>
        <a:prstGeom prst="roundRect">
          <a:avLst/>
        </a:prstGeom>
        <a:gradFill rotWithShape="0">
          <a:gsLst>
            <a:gs pos="0">
              <a:schemeClr val="accent3">
                <a:hueOff val="1355300"/>
                <a:satOff val="50000"/>
                <a:lumOff val="-7353"/>
                <a:alphaOff val="0"/>
                <a:tint val="50000"/>
                <a:satMod val="300000"/>
              </a:schemeClr>
            </a:gs>
            <a:gs pos="35000">
              <a:schemeClr val="accent3">
                <a:hueOff val="1355300"/>
                <a:satOff val="50000"/>
                <a:lumOff val="-7353"/>
                <a:alphaOff val="0"/>
                <a:tint val="37000"/>
                <a:satMod val="300000"/>
              </a:schemeClr>
            </a:gs>
            <a:gs pos="100000">
              <a:schemeClr val="accent3">
                <a:hueOff val="1355300"/>
                <a:satOff val="50000"/>
                <a:lumOff val="-7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061" tIns="0" rIns="313061" bIns="0" numCol="1" spcCol="1270" anchor="ctr" anchorCtr="0">
          <a:noAutofit/>
        </a:bodyPr>
        <a:lstStyle/>
        <a:p>
          <a:pPr lvl="0" algn="l" defTabSz="889000" rtl="0">
            <a:lnSpc>
              <a:spcPct val="90000"/>
            </a:lnSpc>
            <a:spcBef>
              <a:spcPct val="0"/>
            </a:spcBef>
            <a:spcAft>
              <a:spcPct val="35000"/>
            </a:spcAft>
          </a:pPr>
          <a:r>
            <a:rPr lang="es-CR" sz="2000" b="1" u="sng" kern="1200" dirty="0"/>
            <a:t>PRECISIÓN NORMATIVA</a:t>
          </a:r>
          <a:r>
            <a:rPr lang="es-CR" sz="2000" b="1" kern="1200" dirty="0"/>
            <a:t>:</a:t>
          </a:r>
        </a:p>
      </dsp:txBody>
      <dsp:txXfrm>
        <a:off x="620432" y="1794934"/>
        <a:ext cx="8224923" cy="532758"/>
      </dsp:txXfrm>
    </dsp:sp>
    <dsp:sp modelId="{C9F6AFEF-F3CB-42F1-A266-03B4DF3CF50C}">
      <dsp:nvSpPr>
        <dsp:cNvPr id="0" name=""/>
        <dsp:cNvSpPr/>
      </dsp:nvSpPr>
      <dsp:spPr>
        <a:xfrm>
          <a:off x="0" y="3819013"/>
          <a:ext cx="11832236" cy="1354500"/>
        </a:xfrm>
        <a:prstGeom prst="rect">
          <a:avLst/>
        </a:prstGeom>
        <a:solidFill>
          <a:schemeClr val="lt1">
            <a:alpha val="90000"/>
            <a:hueOff val="0"/>
            <a:satOff val="0"/>
            <a:lumOff val="0"/>
            <a:alphaOff val="0"/>
          </a:schemeClr>
        </a:solidFill>
        <a:ln w="9525" cap="flat" cmpd="sng" algn="ctr">
          <a:solidFill>
            <a:schemeClr val="accent3">
              <a:hueOff val="2710599"/>
              <a:satOff val="100000"/>
              <a:lumOff val="-1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313" tIns="416560" rIns="918313" bIns="142240" numCol="1" spcCol="1270" anchor="t" anchorCtr="0">
          <a:noAutofit/>
        </a:bodyPr>
        <a:lstStyle/>
        <a:p>
          <a:pPr marL="228600" lvl="1" indent="-228600" algn="just" defTabSz="889000" rtl="0">
            <a:lnSpc>
              <a:spcPct val="90000"/>
            </a:lnSpc>
            <a:spcBef>
              <a:spcPct val="0"/>
            </a:spcBef>
            <a:spcAft>
              <a:spcPct val="15000"/>
            </a:spcAft>
            <a:buChar char="••"/>
          </a:pPr>
          <a:r>
            <a:rPr lang="es-CR" sz="2000" b="0" kern="1200" dirty="0"/>
            <a:t>Obligatoriedad de que las instituciones que emiten autorizaciones, licencias, permisos o patentes, verifiquen que el solicitante esté al día con la Administración Tributaria (portal ATV) .</a:t>
          </a:r>
        </a:p>
      </dsp:txBody>
      <dsp:txXfrm>
        <a:off x="0" y="3819013"/>
        <a:ext cx="11832236" cy="1354500"/>
      </dsp:txXfrm>
    </dsp:sp>
    <dsp:sp modelId="{4C725D3A-0C27-45F6-B6B6-9178E7FA84B7}">
      <dsp:nvSpPr>
        <dsp:cNvPr id="0" name=""/>
        <dsp:cNvSpPr/>
      </dsp:nvSpPr>
      <dsp:spPr>
        <a:xfrm>
          <a:off x="591611" y="3523813"/>
          <a:ext cx="8282565" cy="590400"/>
        </a:xfrm>
        <a:prstGeom prst="roundRect">
          <a:avLst/>
        </a:prstGeom>
        <a:gradFill rotWithShape="0">
          <a:gsLst>
            <a:gs pos="0">
              <a:schemeClr val="accent3">
                <a:hueOff val="2710599"/>
                <a:satOff val="100000"/>
                <a:lumOff val="-14706"/>
                <a:alphaOff val="0"/>
                <a:tint val="50000"/>
                <a:satMod val="300000"/>
              </a:schemeClr>
            </a:gs>
            <a:gs pos="35000">
              <a:schemeClr val="accent3">
                <a:hueOff val="2710599"/>
                <a:satOff val="100000"/>
                <a:lumOff val="-14706"/>
                <a:alphaOff val="0"/>
                <a:tint val="37000"/>
                <a:satMod val="300000"/>
              </a:schemeClr>
            </a:gs>
            <a:gs pos="100000">
              <a:schemeClr val="accent3">
                <a:hueOff val="2710599"/>
                <a:satOff val="10000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061" tIns="0" rIns="313061" bIns="0" numCol="1" spcCol="1270" anchor="ctr" anchorCtr="0">
          <a:noAutofit/>
        </a:bodyPr>
        <a:lstStyle/>
        <a:p>
          <a:pPr lvl="0" algn="l" defTabSz="889000" rtl="0">
            <a:lnSpc>
              <a:spcPct val="90000"/>
            </a:lnSpc>
            <a:spcBef>
              <a:spcPct val="0"/>
            </a:spcBef>
            <a:spcAft>
              <a:spcPct val="35000"/>
            </a:spcAft>
          </a:pPr>
          <a:r>
            <a:rPr lang="es-CR" sz="2000" b="1" u="sng" kern="1200" dirty="0"/>
            <a:t>CONTROL CRUZADO</a:t>
          </a:r>
          <a:endParaRPr lang="es-CR" sz="2000" b="1" kern="1200" dirty="0"/>
        </a:p>
      </dsp:txBody>
      <dsp:txXfrm>
        <a:off x="620432" y="3552634"/>
        <a:ext cx="8224923"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B46B0-65D6-485B-ADFE-F307C729314D}">
      <dsp:nvSpPr>
        <dsp:cNvPr id="0" name=""/>
        <dsp:cNvSpPr/>
      </dsp:nvSpPr>
      <dsp:spPr>
        <a:xfrm rot="5400000">
          <a:off x="6561250" y="-2770812"/>
          <a:ext cx="811736" cy="655728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CR" sz="2000" kern="1200" dirty="0"/>
            <a:t>Promover eficiencia, eficacia y economía en la ejecución de recursos públicos</a:t>
          </a:r>
        </a:p>
      </dsp:txBody>
      <dsp:txXfrm rot="-5400000">
        <a:off x="3688474" y="141590"/>
        <a:ext cx="6517662" cy="732484"/>
      </dsp:txXfrm>
    </dsp:sp>
    <dsp:sp modelId="{26EA55EE-BF8E-4EFB-BBB9-04E28D946B87}">
      <dsp:nvSpPr>
        <dsp:cNvPr id="0" name=""/>
        <dsp:cNvSpPr/>
      </dsp:nvSpPr>
      <dsp:spPr>
        <a:xfrm>
          <a:off x="0" y="991"/>
          <a:ext cx="3688474" cy="10146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a:t>Objeto de la Ley</a:t>
          </a:r>
          <a:endParaRPr lang="es-CR" sz="2400" kern="1200" dirty="0"/>
        </a:p>
      </dsp:txBody>
      <dsp:txXfrm>
        <a:off x="49532" y="50523"/>
        <a:ext cx="3589410" cy="9156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26AD-5DCB-440D-9921-B8B1E67C480B}">
      <dsp:nvSpPr>
        <dsp:cNvPr id="0" name=""/>
        <dsp:cNvSpPr/>
      </dsp:nvSpPr>
      <dsp:spPr>
        <a:xfrm rot="5400000">
          <a:off x="7336327" y="-3052647"/>
          <a:ext cx="1018957"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effectLst/>
              <a:latin typeface="+mn-lt"/>
              <a:ea typeface="+mn-ea"/>
              <a:cs typeface="+mn-cs"/>
            </a:rPr>
            <a:t>Establece una tasa solidaria para las pensiones que superen los ₡2.5 millones.</a:t>
          </a:r>
          <a:endParaRPr lang="es-CR" sz="1800" kern="1200" dirty="0"/>
        </a:p>
      </dsp:txBody>
      <dsp:txXfrm rot="-5400000">
        <a:off x="4153662" y="179759"/>
        <a:ext cx="7334547" cy="919475"/>
      </dsp:txXfrm>
    </dsp:sp>
    <dsp:sp modelId="{52124DAE-470F-4D01-9894-D51C9095BF2F}">
      <dsp:nvSpPr>
        <dsp:cNvPr id="0" name=""/>
        <dsp:cNvSpPr/>
      </dsp:nvSpPr>
      <dsp:spPr>
        <a:xfrm>
          <a:off x="0" y="0"/>
          <a:ext cx="4153662" cy="1273696"/>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kern="1200" dirty="0">
              <a:solidFill>
                <a:schemeClr val="tx1"/>
              </a:solidFill>
            </a:rPr>
            <a:t>Ley Marco de Contribución Especial de los Regímenes de Pensiones (</a:t>
          </a:r>
          <a:r>
            <a:rPr lang="es-CR" sz="1600" kern="1200"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Ley 9383</a:t>
          </a:r>
          <a:r>
            <a:rPr lang="es-CR" sz="1600" kern="1200" dirty="0">
              <a:solidFill>
                <a:schemeClr val="tx1"/>
              </a:solidFill>
            </a:rPr>
            <a:t>).</a:t>
          </a:r>
        </a:p>
      </dsp:txBody>
      <dsp:txXfrm>
        <a:off x="62177" y="62177"/>
        <a:ext cx="4029308" cy="1149342"/>
      </dsp:txXfrm>
    </dsp:sp>
    <dsp:sp modelId="{EFE92C68-22C5-45E4-8C09-BD9F25ABBBF4}">
      <dsp:nvSpPr>
        <dsp:cNvPr id="0" name=""/>
        <dsp:cNvSpPr/>
      </dsp:nvSpPr>
      <dsp:spPr>
        <a:xfrm rot="5400000">
          <a:off x="7336327" y="-1715266"/>
          <a:ext cx="1018957"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effectLst/>
              <a:latin typeface="+mn-lt"/>
              <a:ea typeface="+mn-ea"/>
              <a:cs typeface="+mn-cs"/>
            </a:rPr>
            <a:t>Elimina mecanismos de valorización que crean desigualdad con los porcentajes promedio de otras pensiones. </a:t>
          </a:r>
          <a:endParaRPr lang="es-CR" sz="1800" kern="1200" dirty="0"/>
        </a:p>
        <a:p>
          <a:pPr marL="171450" lvl="1" indent="-171450" algn="l" defTabSz="800100">
            <a:lnSpc>
              <a:spcPct val="90000"/>
            </a:lnSpc>
            <a:spcBef>
              <a:spcPct val="0"/>
            </a:spcBef>
            <a:spcAft>
              <a:spcPct val="15000"/>
            </a:spcAft>
            <a:buChar char="••"/>
          </a:pPr>
          <a:r>
            <a:rPr lang="es-CR" sz="1800" kern="1200" dirty="0">
              <a:effectLst/>
              <a:latin typeface="+mn-lt"/>
              <a:ea typeface="+mn-ea"/>
              <a:cs typeface="+mn-cs"/>
            </a:rPr>
            <a:t>Además, estableció que la cotización promedio pasara de 7% a 9%.</a:t>
          </a:r>
          <a:endParaRPr lang="es-CR" sz="1800" kern="1200" dirty="0"/>
        </a:p>
      </dsp:txBody>
      <dsp:txXfrm rot="-5400000">
        <a:off x="4153662" y="1517140"/>
        <a:ext cx="7334547" cy="919475"/>
      </dsp:txXfrm>
    </dsp:sp>
    <dsp:sp modelId="{E11862A3-758B-46D3-8C67-1E2BA277A9A8}">
      <dsp:nvSpPr>
        <dsp:cNvPr id="0" name=""/>
        <dsp:cNvSpPr/>
      </dsp:nvSpPr>
      <dsp:spPr>
        <a:xfrm>
          <a:off x="0" y="1340029"/>
          <a:ext cx="4153662" cy="1273696"/>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kern="1200" dirty="0">
              <a:solidFill>
                <a:schemeClr val="tx1"/>
              </a:solidFill>
            </a:rPr>
            <a:t>Reforma Normativa a los Regímenes Especiales de Pensiones con Cargo al Presupuesto Nacional para contener el gasto en Pensiones (</a:t>
          </a:r>
          <a:r>
            <a:rPr lang="es-CR" sz="1600" kern="1200" dirty="0">
              <a:solidFill>
                <a:schemeClr val="tx1"/>
              </a:solidFill>
              <a:hlinkClick xmlns:r="http://schemas.openxmlformats.org/officeDocument/2006/relationships" r:id="rId2">
                <a:extLst>
                  <a:ext uri="{A12FA001-AC4F-418D-AE19-62706E023703}">
                    <ahyp:hlinkClr xmlns:ahyp="http://schemas.microsoft.com/office/drawing/2018/hyperlinkcolor" xmlns="" val="tx"/>
                  </a:ext>
                </a:extLst>
              </a:hlinkClick>
            </a:rPr>
            <a:t>Ley 9388</a:t>
          </a:r>
          <a:r>
            <a:rPr lang="es-CR" sz="1600" kern="1200" dirty="0">
              <a:solidFill>
                <a:schemeClr val="tx1"/>
              </a:solidFill>
            </a:rPr>
            <a:t>). </a:t>
          </a:r>
        </a:p>
      </dsp:txBody>
      <dsp:txXfrm>
        <a:off x="62177" y="1402206"/>
        <a:ext cx="4029308" cy="1149342"/>
      </dsp:txXfrm>
    </dsp:sp>
    <dsp:sp modelId="{455B729E-B9F2-4218-B098-37F62F30A730}">
      <dsp:nvSpPr>
        <dsp:cNvPr id="0" name=""/>
        <dsp:cNvSpPr/>
      </dsp:nvSpPr>
      <dsp:spPr>
        <a:xfrm rot="5400000">
          <a:off x="7336327" y="-377884"/>
          <a:ext cx="1018957"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effectLst/>
              <a:latin typeface="+mn-lt"/>
              <a:ea typeface="+mn-ea"/>
              <a:cs typeface="+mn-cs"/>
            </a:rPr>
            <a:t>Las cotizaciones deben ser graduales, </a:t>
          </a:r>
          <a:endParaRPr lang="es-CR" sz="1800" kern="1200" dirty="0"/>
        </a:p>
        <a:p>
          <a:pPr marL="171450" lvl="1" indent="-171450" algn="l" defTabSz="800100">
            <a:lnSpc>
              <a:spcPct val="90000"/>
            </a:lnSpc>
            <a:spcBef>
              <a:spcPct val="0"/>
            </a:spcBef>
            <a:spcAft>
              <a:spcPct val="15000"/>
            </a:spcAft>
            <a:buChar char="••"/>
          </a:pPr>
          <a:r>
            <a:rPr lang="es-CR" sz="1800" kern="1200">
              <a:effectLst/>
              <a:latin typeface="+mn-lt"/>
              <a:ea typeface="+mn-ea"/>
              <a:cs typeface="+mn-cs"/>
            </a:rPr>
            <a:t>Es decir, que los porcentajes sean mayores para quienes reciben mayores salarios.</a:t>
          </a:r>
          <a:endParaRPr lang="es-CR" sz="1800" kern="1200" dirty="0"/>
        </a:p>
      </dsp:txBody>
      <dsp:txXfrm rot="-5400000">
        <a:off x="4153662" y="2854522"/>
        <a:ext cx="7334547" cy="919475"/>
      </dsp:txXfrm>
    </dsp:sp>
    <dsp:sp modelId="{A01D2AA1-BDB9-4CF8-88D7-F18838BBD385}">
      <dsp:nvSpPr>
        <dsp:cNvPr id="0" name=""/>
        <dsp:cNvSpPr/>
      </dsp:nvSpPr>
      <dsp:spPr>
        <a:xfrm>
          <a:off x="0" y="2677410"/>
          <a:ext cx="4153662" cy="1273696"/>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kern="1200" dirty="0">
              <a:solidFill>
                <a:schemeClr val="tx1"/>
              </a:solidFill>
            </a:rPr>
            <a:t>Porcentaje de Cotización de Pensionados y Servidores Activos para los Regímenes Especiales de Pensiones (</a:t>
          </a:r>
          <a:r>
            <a:rPr lang="es-CR" sz="1600" kern="12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Ley 9380</a:t>
          </a:r>
          <a:r>
            <a:rPr lang="es-CR" sz="1600" kern="1200" dirty="0">
              <a:solidFill>
                <a:schemeClr val="tx1"/>
              </a:solidFill>
            </a:rPr>
            <a:t>).</a:t>
          </a:r>
        </a:p>
      </dsp:txBody>
      <dsp:txXfrm>
        <a:off x="62177" y="2739587"/>
        <a:ext cx="4029308" cy="1149342"/>
      </dsp:txXfrm>
    </dsp:sp>
    <dsp:sp modelId="{B5C67A32-574B-4E43-8746-974DCA110B1B}">
      <dsp:nvSpPr>
        <dsp:cNvPr id="0" name=""/>
        <dsp:cNvSpPr/>
      </dsp:nvSpPr>
      <dsp:spPr>
        <a:xfrm rot="5400000">
          <a:off x="7336327" y="959496"/>
          <a:ext cx="1018957"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s-CR" sz="1500" kern="1200" dirty="0">
              <a:effectLst/>
              <a:latin typeface="+mn-lt"/>
              <a:ea typeface="+mn-ea"/>
              <a:cs typeface="+mn-cs"/>
            </a:rPr>
            <a:t>Cambiará el porcentaje de revalorización de estas pensiones, que pasarán de un 30% anual a un ajuste semestral según el costo de la vida, </a:t>
          </a:r>
          <a:endParaRPr lang="es-CR" sz="1500" kern="1200" dirty="0"/>
        </a:p>
        <a:p>
          <a:pPr marL="114300" lvl="1" indent="-114300" algn="l" defTabSz="666750">
            <a:lnSpc>
              <a:spcPct val="90000"/>
            </a:lnSpc>
            <a:spcBef>
              <a:spcPct val="0"/>
            </a:spcBef>
            <a:spcAft>
              <a:spcPct val="15000"/>
            </a:spcAft>
            <a:buChar char="••"/>
          </a:pPr>
          <a:r>
            <a:rPr lang="es-CR" sz="1500" kern="1200" dirty="0">
              <a:effectLst/>
              <a:latin typeface="+mn-lt"/>
              <a:ea typeface="+mn-ea"/>
              <a:cs typeface="+mn-cs"/>
            </a:rPr>
            <a:t>Solo podrá ser heredada por hijos mayores de 18 años que estén estudiando y hasta los 25 años, excepto los que estén inhabilitados para laborar o personas adultas mayores.</a:t>
          </a:r>
          <a:endParaRPr lang="es-CR" sz="1500" kern="1200" dirty="0"/>
        </a:p>
      </dsp:txBody>
      <dsp:txXfrm rot="-5400000">
        <a:off x="4153662" y="4191903"/>
        <a:ext cx="7334547" cy="919475"/>
      </dsp:txXfrm>
    </dsp:sp>
    <dsp:sp modelId="{67ABD3A1-1898-4203-AC0F-B77BB3F3B597}">
      <dsp:nvSpPr>
        <dsp:cNvPr id="0" name=""/>
        <dsp:cNvSpPr/>
      </dsp:nvSpPr>
      <dsp:spPr>
        <a:xfrm>
          <a:off x="0" y="4014792"/>
          <a:ext cx="4153662" cy="1273696"/>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kern="1200" dirty="0">
              <a:solidFill>
                <a:schemeClr val="tx1"/>
              </a:solidFill>
            </a:rPr>
            <a:t>Ley de Caducidad de Derechos de Pensiones de Hijos e Hijas y Reforma al Régimen de Pensiones de Hacienda (</a:t>
          </a:r>
          <a:r>
            <a:rPr lang="es-CR" sz="1600"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Ley 9381</a:t>
          </a:r>
          <a:r>
            <a:rPr lang="es-CR" sz="1600" kern="1200" dirty="0">
              <a:solidFill>
                <a:schemeClr val="tx1"/>
              </a:solidFill>
            </a:rPr>
            <a:t>).</a:t>
          </a:r>
        </a:p>
      </dsp:txBody>
      <dsp:txXfrm>
        <a:off x="62177" y="4076969"/>
        <a:ext cx="4029308" cy="11493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C798-2689-42A8-9557-D223BA592A81}">
      <dsp:nvSpPr>
        <dsp:cNvPr id="0" name=""/>
        <dsp:cNvSpPr/>
      </dsp:nvSpPr>
      <dsp:spPr>
        <a:xfrm>
          <a:off x="0" y="345711"/>
          <a:ext cx="10515600" cy="453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100000"/>
            </a:lnSpc>
            <a:spcBef>
              <a:spcPct val="0"/>
            </a:spcBef>
            <a:spcAft>
              <a:spcPct val="15000"/>
            </a:spcAft>
            <a:buChar char="••"/>
          </a:pPr>
          <a:r>
            <a:rPr lang="es-MX" sz="1800" b="1" kern="1200" dirty="0"/>
            <a:t>Base imponible ampliada: </a:t>
          </a:r>
          <a:r>
            <a:rPr lang="es-MX" sz="1800" b="0" kern="1200" dirty="0"/>
            <a:t>Grava bienes y servicios por igual con algunas exenciones.</a:t>
          </a:r>
          <a:endParaRPr lang="es-CR" sz="1800" b="0" kern="1200" dirty="0"/>
        </a:p>
        <a:p>
          <a:pPr marL="171450" lvl="1" indent="-171450" algn="l" defTabSz="800100">
            <a:lnSpc>
              <a:spcPct val="100000"/>
            </a:lnSpc>
            <a:spcBef>
              <a:spcPct val="0"/>
            </a:spcBef>
            <a:spcAft>
              <a:spcPct val="15000"/>
            </a:spcAft>
            <a:buChar char="••"/>
          </a:pPr>
          <a:r>
            <a:rPr lang="es-CR" sz="1800" b="1" kern="1200" dirty="0"/>
            <a:t>Habitualidad</a:t>
          </a:r>
          <a:r>
            <a:rPr lang="es-CR" sz="1800" b="0" kern="1200" dirty="0"/>
            <a:t>: actividad con ánimo mercantil, de forma pública, continua o frecuente</a:t>
          </a:r>
        </a:p>
        <a:p>
          <a:pPr marL="171450" lvl="1" indent="-171450" algn="l" defTabSz="800100">
            <a:lnSpc>
              <a:spcPct val="100000"/>
            </a:lnSpc>
            <a:spcBef>
              <a:spcPct val="0"/>
            </a:spcBef>
            <a:spcAft>
              <a:spcPct val="15000"/>
            </a:spcAft>
            <a:buChar char="••"/>
          </a:pPr>
          <a:r>
            <a:rPr lang="es-MX" sz="1800" b="1" kern="1200" dirty="0"/>
            <a:t>Proporcional: </a:t>
          </a:r>
          <a:r>
            <a:rPr lang="es-MX" sz="1800" kern="1200" dirty="0"/>
            <a:t>tipos del 0%, 1%, 2%, 4% y 13%. Estar Exento no es lo mismo que estar gravado con tasa 0%.</a:t>
          </a:r>
          <a:endParaRPr lang="es-CR" sz="1800" kern="1200" dirty="0"/>
        </a:p>
        <a:p>
          <a:pPr marL="171450" lvl="1" indent="-171450" algn="l" defTabSz="800100">
            <a:lnSpc>
              <a:spcPct val="100000"/>
            </a:lnSpc>
            <a:spcBef>
              <a:spcPct val="0"/>
            </a:spcBef>
            <a:spcAft>
              <a:spcPct val="15000"/>
            </a:spcAft>
            <a:buChar char="••"/>
          </a:pPr>
          <a:r>
            <a:rPr lang="es-MX" sz="1800" b="1" kern="1200" dirty="0" err="1"/>
            <a:t>Plurifásico</a:t>
          </a:r>
          <a:r>
            <a:rPr lang="es-MX" sz="1800" b="1" kern="1200" dirty="0"/>
            <a:t>: </a:t>
          </a:r>
          <a:r>
            <a:rPr lang="es-MX" sz="1800" kern="1200" dirty="0"/>
            <a:t>aplica en las fases de producción, distribución y comercialización hasta el consumidor final.</a:t>
          </a:r>
          <a:endParaRPr lang="es-CR" sz="1800" kern="1200" dirty="0"/>
        </a:p>
        <a:p>
          <a:pPr marL="171450" lvl="1" indent="-171450" algn="l" defTabSz="800100">
            <a:lnSpc>
              <a:spcPct val="100000"/>
            </a:lnSpc>
            <a:spcBef>
              <a:spcPct val="0"/>
            </a:spcBef>
            <a:spcAft>
              <a:spcPct val="15000"/>
            </a:spcAft>
            <a:buChar char="••"/>
          </a:pPr>
          <a:r>
            <a:rPr lang="es-MX" sz="1800" b="1" kern="1200" dirty="0"/>
            <a:t>Recae sobre el consumo: </a:t>
          </a:r>
          <a:r>
            <a:rPr lang="es-MX" sz="1800" kern="1200" dirty="0"/>
            <a:t>bienes y servicios que se realice en el país.</a:t>
          </a:r>
          <a:endParaRPr lang="es-CR" sz="1800" kern="1200" dirty="0"/>
        </a:p>
        <a:p>
          <a:pPr marL="171450" lvl="1" indent="-171450" algn="l" defTabSz="800100">
            <a:lnSpc>
              <a:spcPct val="100000"/>
            </a:lnSpc>
            <a:spcBef>
              <a:spcPct val="0"/>
            </a:spcBef>
            <a:spcAft>
              <a:spcPct val="15000"/>
            </a:spcAft>
            <a:buChar char="••"/>
          </a:pPr>
          <a:r>
            <a:rPr lang="es-MX" sz="1800" b="1" kern="1200" dirty="0"/>
            <a:t>Grava el incremento </a:t>
          </a:r>
          <a:r>
            <a:rPr lang="es-MX" sz="1800" kern="1200" dirty="0"/>
            <a:t>de valor que se produce en cada fase, no incluye la no sujeción del Gobierno Central</a:t>
          </a:r>
          <a:endParaRPr lang="es-CR" sz="1800" kern="1200" dirty="0"/>
        </a:p>
        <a:p>
          <a:pPr marL="171450" lvl="1" indent="-171450" algn="l" defTabSz="800100">
            <a:lnSpc>
              <a:spcPct val="100000"/>
            </a:lnSpc>
            <a:spcBef>
              <a:spcPct val="0"/>
            </a:spcBef>
            <a:spcAft>
              <a:spcPct val="15000"/>
            </a:spcAft>
            <a:buChar char="••"/>
          </a:pPr>
          <a:r>
            <a:rPr lang="es-CR" sz="1800" b="1" kern="1200" dirty="0"/>
            <a:t>Crédito fiscal: </a:t>
          </a:r>
          <a:r>
            <a:rPr lang="es-CR" sz="1800" b="0" kern="1200" dirty="0"/>
            <a:t>operaciones con derecho y sin derecho a crédito y proporcionalidad</a:t>
          </a:r>
        </a:p>
        <a:p>
          <a:pPr marL="171450" lvl="1" indent="-171450" algn="l" defTabSz="800100">
            <a:lnSpc>
              <a:spcPct val="100000"/>
            </a:lnSpc>
            <a:spcBef>
              <a:spcPct val="0"/>
            </a:spcBef>
            <a:spcAft>
              <a:spcPct val="15000"/>
            </a:spcAft>
            <a:buChar char="••"/>
          </a:pPr>
          <a:r>
            <a:rPr lang="es-MX" sz="1800" b="1" kern="1200" dirty="0"/>
            <a:t>Trazabilidad: </a:t>
          </a:r>
          <a:r>
            <a:rPr lang="es-MX" sz="1800" kern="1200" dirty="0"/>
            <a:t>da información para gestión y control del sistema tributario (créditos y débitos).</a:t>
          </a:r>
          <a:endParaRPr lang="es-CR" sz="1800" kern="1200" dirty="0"/>
        </a:p>
        <a:p>
          <a:pPr marL="171450" lvl="1" indent="-171450" algn="l" defTabSz="800100">
            <a:lnSpc>
              <a:spcPct val="100000"/>
            </a:lnSpc>
            <a:spcBef>
              <a:spcPct val="0"/>
            </a:spcBef>
            <a:spcAft>
              <a:spcPct val="15000"/>
            </a:spcAft>
            <a:buChar char="••"/>
          </a:pPr>
          <a:r>
            <a:rPr lang="es-CR" sz="1800" b="1" kern="1200" dirty="0"/>
            <a:t>Regímenes especiales:</a:t>
          </a:r>
          <a:r>
            <a:rPr lang="es-CR" sz="1800" kern="1200" dirty="0"/>
            <a:t> simplificado, bienes usados, agropecuario.</a:t>
          </a:r>
        </a:p>
      </dsp:txBody>
      <dsp:txXfrm>
        <a:off x="0" y="345711"/>
        <a:ext cx="10515600" cy="4536000"/>
      </dsp:txXfrm>
    </dsp:sp>
    <dsp:sp modelId="{2D0EB7F0-7918-4FCF-A7DB-061AB1B35C44}">
      <dsp:nvSpPr>
        <dsp:cNvPr id="0" name=""/>
        <dsp:cNvSpPr/>
      </dsp:nvSpPr>
      <dsp:spPr>
        <a:xfrm>
          <a:off x="525780" y="80031"/>
          <a:ext cx="73609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100000"/>
            </a:lnSpc>
            <a:spcBef>
              <a:spcPct val="0"/>
            </a:spcBef>
            <a:spcAft>
              <a:spcPct val="35000"/>
            </a:spcAft>
          </a:pPr>
          <a:r>
            <a:rPr lang="es-CR" sz="1800" b="0" i="0" kern="1200" dirty="0"/>
            <a:t>Impuesto al Valor Agregado</a:t>
          </a:r>
          <a:endParaRPr lang="es-CR" sz="1800" kern="1200" dirty="0"/>
        </a:p>
      </dsp:txBody>
      <dsp:txXfrm>
        <a:off x="551719" y="105970"/>
        <a:ext cx="7309042" cy="4794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C798-2689-42A8-9557-D223BA592A81}">
      <dsp:nvSpPr>
        <dsp:cNvPr id="0" name=""/>
        <dsp:cNvSpPr/>
      </dsp:nvSpPr>
      <dsp:spPr>
        <a:xfrm>
          <a:off x="0" y="401418"/>
          <a:ext cx="10515600" cy="4274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100000"/>
            </a:lnSpc>
            <a:spcBef>
              <a:spcPct val="0"/>
            </a:spcBef>
            <a:spcAft>
              <a:spcPct val="15000"/>
            </a:spcAft>
            <a:buChar char="••"/>
          </a:pPr>
          <a:r>
            <a:rPr lang="es-MX" sz="2300" b="1" kern="1200" dirty="0"/>
            <a:t>Renta Producto</a:t>
          </a:r>
          <a:r>
            <a:rPr lang="es-MX" sz="2300" b="0" kern="1200" dirty="0"/>
            <a:t>: impuesto por tipo de rendimiento.</a:t>
          </a:r>
          <a:endParaRPr lang="es-CR" sz="2300" b="0" kern="1200" dirty="0"/>
        </a:p>
        <a:p>
          <a:pPr marL="228600" lvl="1" indent="-228600" algn="l" defTabSz="1022350">
            <a:lnSpc>
              <a:spcPct val="100000"/>
            </a:lnSpc>
            <a:spcBef>
              <a:spcPct val="0"/>
            </a:spcBef>
            <a:spcAft>
              <a:spcPct val="15000"/>
            </a:spcAft>
            <a:buChar char="••"/>
          </a:pPr>
          <a:r>
            <a:rPr lang="es-CR" sz="2300" b="1" kern="1200" dirty="0" err="1"/>
            <a:t>Cedularidad</a:t>
          </a:r>
          <a:r>
            <a:rPr lang="es-CR" sz="2300" b="1" kern="1200" dirty="0"/>
            <a:t>: </a:t>
          </a:r>
          <a:r>
            <a:rPr lang="es-MX" sz="2300" kern="1200" dirty="0"/>
            <a:t>No hay una única base impositiva</a:t>
          </a:r>
          <a:endParaRPr lang="es-CR" sz="2300" kern="1200" dirty="0"/>
        </a:p>
        <a:p>
          <a:pPr marL="228600" lvl="1" indent="-228600" algn="l" defTabSz="1022350">
            <a:lnSpc>
              <a:spcPct val="100000"/>
            </a:lnSpc>
            <a:spcBef>
              <a:spcPct val="0"/>
            </a:spcBef>
            <a:spcAft>
              <a:spcPct val="15000"/>
            </a:spcAft>
            <a:buChar char="••"/>
          </a:pPr>
          <a:r>
            <a:rPr lang="es-CR" sz="2300" b="1" kern="1200" dirty="0"/>
            <a:t>Territorialidad: </a:t>
          </a:r>
          <a:r>
            <a:rPr lang="es-CR" sz="2300" kern="1200" dirty="0"/>
            <a:t>Grava Rentas de fuente costarricense, excepto </a:t>
          </a:r>
          <a:r>
            <a:rPr lang="es-CR" sz="2300" kern="1200" dirty="0">
              <a:latin typeface="Arial" panose="020B0604020202020204" pitchFamily="34" charset="0"/>
              <a:cs typeface="Arial" panose="020B0604020202020204" pitchFamily="34" charset="0"/>
            </a:rPr>
            <a:t>Globalización por afectación </a:t>
          </a:r>
          <a:endParaRPr lang="es-CR" sz="2300" kern="1200" dirty="0"/>
        </a:p>
        <a:p>
          <a:pPr marL="228600" lvl="1" indent="-228600" algn="l" defTabSz="1022350">
            <a:lnSpc>
              <a:spcPct val="100000"/>
            </a:lnSpc>
            <a:spcBef>
              <a:spcPct val="0"/>
            </a:spcBef>
            <a:spcAft>
              <a:spcPct val="15000"/>
            </a:spcAft>
            <a:buChar char="••"/>
          </a:pPr>
          <a:r>
            <a:rPr lang="es-MX" sz="2300" b="1" kern="1200" dirty="0"/>
            <a:t>Reglas de tributación internacional: </a:t>
          </a:r>
          <a:r>
            <a:rPr lang="es-MX" sz="2300" kern="1200" dirty="0"/>
            <a:t>mayor progresividad y lucha contra el fraude (BEPS).</a:t>
          </a:r>
          <a:endParaRPr lang="es-CR" sz="2300" kern="1200" dirty="0"/>
        </a:p>
        <a:p>
          <a:pPr marL="228600" lvl="1" indent="-228600" algn="l" defTabSz="1022350">
            <a:lnSpc>
              <a:spcPct val="100000"/>
            </a:lnSpc>
            <a:spcBef>
              <a:spcPct val="0"/>
            </a:spcBef>
            <a:spcAft>
              <a:spcPct val="15000"/>
            </a:spcAft>
            <a:buChar char="••"/>
          </a:pPr>
          <a:r>
            <a:rPr lang="es-CR" sz="2300" b="1" kern="1200" dirty="0"/>
            <a:t>Rentas y Ganancias y Pérdidas de capital:</a:t>
          </a:r>
          <a:r>
            <a:rPr lang="es-CR" sz="2300" kern="1200" dirty="0"/>
            <a:t> transforma y uniforma la anterior cédula de “Capital Disponible”</a:t>
          </a:r>
        </a:p>
        <a:p>
          <a:pPr marL="228600" lvl="1" indent="-228600" algn="l" defTabSz="1022350">
            <a:lnSpc>
              <a:spcPct val="100000"/>
            </a:lnSpc>
            <a:spcBef>
              <a:spcPct val="0"/>
            </a:spcBef>
            <a:spcAft>
              <a:spcPct val="15000"/>
            </a:spcAft>
            <a:buChar char="••"/>
          </a:pPr>
          <a:r>
            <a:rPr lang="es-CR" sz="2300" b="1" kern="1200" dirty="0"/>
            <a:t>Mayor Uniformidad: </a:t>
          </a:r>
          <a:r>
            <a:rPr lang="es-CR" sz="2300" kern="1200" dirty="0"/>
            <a:t>en el tratamiento de rentas asimilables (25% para asalariados, ajustes en tarifas de remesas y otros)</a:t>
          </a:r>
        </a:p>
      </dsp:txBody>
      <dsp:txXfrm>
        <a:off x="0" y="401418"/>
        <a:ext cx="10515600" cy="4274550"/>
      </dsp:txXfrm>
    </dsp:sp>
    <dsp:sp modelId="{2D0EB7F0-7918-4FCF-A7DB-061AB1B35C44}">
      <dsp:nvSpPr>
        <dsp:cNvPr id="0" name=""/>
        <dsp:cNvSpPr/>
      </dsp:nvSpPr>
      <dsp:spPr>
        <a:xfrm>
          <a:off x="525780" y="61938"/>
          <a:ext cx="73609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100000"/>
            </a:lnSpc>
            <a:spcBef>
              <a:spcPct val="0"/>
            </a:spcBef>
            <a:spcAft>
              <a:spcPct val="35000"/>
            </a:spcAft>
          </a:pPr>
          <a:r>
            <a:rPr lang="es-CR" sz="2300" b="0" i="0" kern="1200" dirty="0"/>
            <a:t>Impuesto sobre la Renta</a:t>
          </a:r>
          <a:endParaRPr lang="es-CR" sz="2300" kern="1200" dirty="0"/>
        </a:p>
      </dsp:txBody>
      <dsp:txXfrm>
        <a:off x="558924" y="95082"/>
        <a:ext cx="7294632" cy="6126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C798-2689-42A8-9557-D223BA592A81}">
      <dsp:nvSpPr>
        <dsp:cNvPr id="0" name=""/>
        <dsp:cNvSpPr/>
      </dsp:nvSpPr>
      <dsp:spPr>
        <a:xfrm>
          <a:off x="0" y="357433"/>
          <a:ext cx="10515600" cy="466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100000"/>
            </a:lnSpc>
            <a:spcBef>
              <a:spcPct val="0"/>
            </a:spcBef>
            <a:spcAft>
              <a:spcPct val="15000"/>
            </a:spcAft>
            <a:buChar char="••"/>
          </a:pPr>
          <a:r>
            <a:rPr lang="es-MX" sz="2000" b="1" kern="1200" dirty="0"/>
            <a:t>Ámbito de aplicación: </a:t>
          </a:r>
          <a:r>
            <a:rPr lang="es-CR" sz="2000" b="0" kern="1200" dirty="0"/>
            <a:t>Administración Central, </a:t>
          </a:r>
          <a:r>
            <a:rPr lang="es-MX" sz="2000" b="0" kern="1200" dirty="0"/>
            <a:t>órganos y dependencias auxiliares adscritos y </a:t>
          </a:r>
          <a:r>
            <a:rPr lang="es-CR" sz="2000" b="0" kern="1200" dirty="0"/>
            <a:t>Administración Descentralizada</a:t>
          </a:r>
        </a:p>
        <a:p>
          <a:pPr marL="228600" lvl="1" indent="-228600" algn="l" defTabSz="889000">
            <a:lnSpc>
              <a:spcPct val="100000"/>
            </a:lnSpc>
            <a:spcBef>
              <a:spcPct val="0"/>
            </a:spcBef>
            <a:spcAft>
              <a:spcPct val="15000"/>
            </a:spcAft>
            <a:buChar char="••"/>
          </a:pPr>
          <a:r>
            <a:rPr lang="es-CR" sz="2000" b="1" kern="1200" dirty="0"/>
            <a:t>Dedicación exclusiva: </a:t>
          </a:r>
          <a:r>
            <a:rPr lang="es-CR" sz="2000" b="0" kern="1200" dirty="0"/>
            <a:t>condiciones para otorgarla, condiciones contractuales, obligaciones del funcionario, recorte del % de compensación</a:t>
          </a:r>
        </a:p>
        <a:p>
          <a:pPr marL="228600" lvl="1" indent="-228600" algn="l" defTabSz="889000">
            <a:lnSpc>
              <a:spcPct val="100000"/>
            </a:lnSpc>
            <a:spcBef>
              <a:spcPct val="0"/>
            </a:spcBef>
            <a:spcAft>
              <a:spcPct val="15000"/>
            </a:spcAft>
            <a:buChar char="••"/>
          </a:pPr>
          <a:r>
            <a:rPr lang="es-CR" sz="2000" b="1" kern="1200" dirty="0"/>
            <a:t>Prohibición: </a:t>
          </a:r>
          <a:r>
            <a:rPr lang="es-CR" sz="2000" b="0" kern="1200" dirty="0"/>
            <a:t>condiciones para otorgarla, obligaciones del funcionario, recorte del % de compensación</a:t>
          </a:r>
          <a:endParaRPr lang="es-CR" sz="2000" b="1" kern="1200" dirty="0"/>
        </a:p>
        <a:p>
          <a:pPr marL="228600" lvl="1" indent="-228600" algn="l" defTabSz="889000">
            <a:lnSpc>
              <a:spcPct val="100000"/>
            </a:lnSpc>
            <a:spcBef>
              <a:spcPct val="0"/>
            </a:spcBef>
            <a:spcAft>
              <a:spcPct val="15000"/>
            </a:spcAft>
            <a:buChar char="••"/>
          </a:pPr>
          <a:r>
            <a:rPr lang="es-CR" sz="2000" b="1" kern="1200" dirty="0"/>
            <a:t>Cesantía: </a:t>
          </a:r>
          <a:r>
            <a:rPr lang="es-CR" sz="2000" b="0" kern="1200" dirty="0"/>
            <a:t>limitada a 8 años máximo. Aplicación general.</a:t>
          </a:r>
        </a:p>
        <a:p>
          <a:pPr marL="228600" lvl="1" indent="-228600" algn="l" defTabSz="889000">
            <a:lnSpc>
              <a:spcPct val="100000"/>
            </a:lnSpc>
            <a:spcBef>
              <a:spcPct val="0"/>
            </a:spcBef>
            <a:spcAft>
              <a:spcPct val="15000"/>
            </a:spcAft>
            <a:buChar char="••"/>
          </a:pPr>
          <a:r>
            <a:rPr lang="es-CR" sz="2000" b="1" kern="1200" dirty="0"/>
            <a:t>Remuneraciones de jerarcas: </a:t>
          </a:r>
          <a:r>
            <a:rPr lang="es-CR" sz="2000" b="0" kern="1200" dirty="0"/>
            <a:t>límite máximo mensual según nivel jerárquico</a:t>
          </a:r>
        </a:p>
        <a:p>
          <a:pPr marL="228600" lvl="1" indent="-228600" algn="l" defTabSz="889000">
            <a:lnSpc>
              <a:spcPct val="100000"/>
            </a:lnSpc>
            <a:spcBef>
              <a:spcPct val="0"/>
            </a:spcBef>
            <a:spcAft>
              <a:spcPct val="15000"/>
            </a:spcAft>
            <a:buChar char="••"/>
          </a:pPr>
          <a:r>
            <a:rPr lang="es-CR" sz="2000" b="1" kern="1200" dirty="0"/>
            <a:t>Anualidades: </a:t>
          </a:r>
          <a:r>
            <a:rPr lang="es-CR" sz="2000" b="0" kern="1200" dirty="0"/>
            <a:t>monto nominal fijo.</a:t>
          </a:r>
        </a:p>
        <a:p>
          <a:pPr marL="228600" lvl="1" indent="-228600" algn="l" defTabSz="889000">
            <a:lnSpc>
              <a:spcPct val="100000"/>
            </a:lnSpc>
            <a:spcBef>
              <a:spcPct val="0"/>
            </a:spcBef>
            <a:spcAft>
              <a:spcPct val="15000"/>
            </a:spcAft>
            <a:buChar char="••"/>
          </a:pPr>
          <a:r>
            <a:rPr lang="es-CR" sz="2000" b="1" kern="1200" dirty="0"/>
            <a:t>Otros detalles: </a:t>
          </a:r>
          <a:r>
            <a:rPr lang="es-CR" sz="2000" b="0" kern="1200" dirty="0"/>
            <a:t>modalidad mensual de pago (adelanto quincenal), límites carrera profesional, incentivos futuros, límites a incentivos como topes y compensaciones</a:t>
          </a:r>
        </a:p>
      </dsp:txBody>
      <dsp:txXfrm>
        <a:off x="0" y="357433"/>
        <a:ext cx="10515600" cy="4662000"/>
      </dsp:txXfrm>
    </dsp:sp>
    <dsp:sp modelId="{2D0EB7F0-7918-4FCF-A7DB-061AB1B35C44}">
      <dsp:nvSpPr>
        <dsp:cNvPr id="0" name=""/>
        <dsp:cNvSpPr/>
      </dsp:nvSpPr>
      <dsp:spPr>
        <a:xfrm>
          <a:off x="525780" y="62232"/>
          <a:ext cx="73609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100000"/>
            </a:lnSpc>
            <a:spcBef>
              <a:spcPct val="0"/>
            </a:spcBef>
            <a:spcAft>
              <a:spcPct val="35000"/>
            </a:spcAft>
          </a:pPr>
          <a:r>
            <a:rPr lang="es-CR" sz="2000" b="0" i="0" kern="1200" dirty="0"/>
            <a:t>Adición a la Ley de Salarios Públicos</a:t>
          </a:r>
          <a:endParaRPr lang="es-CR" sz="2000" kern="1200" dirty="0"/>
        </a:p>
      </dsp:txBody>
      <dsp:txXfrm>
        <a:off x="554601" y="91053"/>
        <a:ext cx="7303278" cy="5327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C798-2689-42A8-9557-D223BA592A81}">
      <dsp:nvSpPr>
        <dsp:cNvPr id="0" name=""/>
        <dsp:cNvSpPr/>
      </dsp:nvSpPr>
      <dsp:spPr>
        <a:xfrm>
          <a:off x="0" y="401418"/>
          <a:ext cx="10515600" cy="4274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100000"/>
            </a:lnSpc>
            <a:spcBef>
              <a:spcPct val="0"/>
            </a:spcBef>
            <a:spcAft>
              <a:spcPct val="15000"/>
            </a:spcAft>
            <a:buChar char="••"/>
          </a:pPr>
          <a:r>
            <a:rPr lang="es-CR" sz="2300" b="1" kern="1200" dirty="0"/>
            <a:t>Responsabilidad fiscal: </a:t>
          </a:r>
          <a:r>
            <a:rPr lang="es-CR" sz="2300" b="0" kern="1200" dirty="0"/>
            <a:t>r</a:t>
          </a:r>
          <a:r>
            <a:rPr lang="es-CR" sz="2300" kern="1200" dirty="0">
              <a:latin typeface="Arial" panose="020B0604020202020204" pitchFamily="34" charset="0"/>
              <a:cs typeface="Arial" panose="020B0604020202020204" pitchFamily="34" charset="0"/>
            </a:rPr>
            <a:t>eglas de gestión de </a:t>
          </a:r>
          <a:r>
            <a:rPr lang="es-ES" sz="2300" kern="1200" dirty="0">
              <a:latin typeface="Arial" panose="020B0604020202020204" pitchFamily="34" charset="0"/>
              <a:cs typeface="Arial" panose="020B0604020202020204" pitchFamily="34" charset="0"/>
            </a:rPr>
            <a:t>los presupuestos de los entes y los órganos del sector público no financiero</a:t>
          </a:r>
          <a:r>
            <a:rPr lang="es-CR" sz="2300" kern="1200" dirty="0">
              <a:latin typeface="Arial" panose="020B0604020202020204" pitchFamily="34" charset="0"/>
              <a:cs typeface="Arial" panose="020B0604020202020204" pitchFamily="34" charset="0"/>
            </a:rPr>
            <a:t>, para garantizar la sostenibilidad fiscal.</a:t>
          </a:r>
          <a:r>
            <a:rPr lang="es-CR" sz="2300" b="1" kern="1200" dirty="0"/>
            <a:t> </a:t>
          </a:r>
          <a:endParaRPr lang="es-CR" sz="2300" b="0" kern="1200" dirty="0"/>
        </a:p>
        <a:p>
          <a:pPr marL="228600" lvl="1" indent="-228600" algn="l" defTabSz="1022350">
            <a:lnSpc>
              <a:spcPct val="100000"/>
            </a:lnSpc>
            <a:spcBef>
              <a:spcPct val="0"/>
            </a:spcBef>
            <a:spcAft>
              <a:spcPct val="15000"/>
            </a:spcAft>
            <a:buChar char="••"/>
          </a:pPr>
          <a:r>
            <a:rPr lang="es-CR" sz="2300" b="1" kern="1200" dirty="0">
              <a:latin typeface="Arial" panose="020B0604020202020204" pitchFamily="34" charset="0"/>
              <a:cs typeface="Arial" panose="020B0604020202020204" pitchFamily="34" charset="0"/>
            </a:rPr>
            <a:t>Regla fiscal: </a:t>
          </a:r>
          <a:r>
            <a:rPr lang="es-CR" sz="2300" kern="1200" dirty="0">
              <a:latin typeface="Arial" panose="020B0604020202020204" pitchFamily="34" charset="0"/>
              <a:cs typeface="Arial" panose="020B0604020202020204" pitchFamily="34" charset="0"/>
            </a:rPr>
            <a:t>Límite al crecimiento del gasto corriente</a:t>
          </a:r>
          <a:endParaRPr lang="es-CR" sz="2300" b="0" kern="1200" dirty="0"/>
        </a:p>
        <a:p>
          <a:pPr marL="228600" lvl="1" indent="-228600" algn="l" defTabSz="1022350">
            <a:lnSpc>
              <a:spcPct val="100000"/>
            </a:lnSpc>
            <a:spcBef>
              <a:spcPct val="0"/>
            </a:spcBef>
            <a:spcAft>
              <a:spcPct val="15000"/>
            </a:spcAft>
            <a:buChar char="••"/>
          </a:pPr>
          <a:r>
            <a:rPr lang="es-CR" sz="2300" b="1" kern="1200" dirty="0"/>
            <a:t>Variables:</a:t>
          </a:r>
          <a:r>
            <a:rPr lang="es-CR" sz="2300" b="0" kern="1200" dirty="0"/>
            <a:t> </a:t>
          </a:r>
          <a:r>
            <a:rPr lang="es-MX" sz="2300" b="0" kern="1200" dirty="0"/>
            <a:t>Deuda del GC como porcentaje del PIB y crecimiento promedio del PIB nominal 4 años anteriores al de formulación del presupuesto nacional.</a:t>
          </a:r>
          <a:endParaRPr lang="es-CR" sz="2300" b="0" kern="1200" dirty="0"/>
        </a:p>
        <a:p>
          <a:pPr marL="228600" lvl="1" indent="-228600" algn="l" defTabSz="1022350">
            <a:lnSpc>
              <a:spcPct val="100000"/>
            </a:lnSpc>
            <a:spcBef>
              <a:spcPct val="0"/>
            </a:spcBef>
            <a:spcAft>
              <a:spcPct val="15000"/>
            </a:spcAft>
            <a:buChar char="••"/>
          </a:pPr>
          <a:r>
            <a:rPr lang="es-CR" sz="2300" b="1" kern="1200" dirty="0"/>
            <a:t>Clausulas de escape: </a:t>
          </a:r>
          <a:r>
            <a:rPr lang="es-CR" sz="2300" b="0" kern="1200" dirty="0"/>
            <a:t>definición de escenarios donde no aplicará la regla, como emergencia nacional, recesión económica.</a:t>
          </a:r>
        </a:p>
        <a:p>
          <a:pPr marL="228600" lvl="1" indent="-228600" algn="l" defTabSz="1022350">
            <a:lnSpc>
              <a:spcPct val="100000"/>
            </a:lnSpc>
            <a:spcBef>
              <a:spcPct val="0"/>
            </a:spcBef>
            <a:spcAft>
              <a:spcPct val="15000"/>
            </a:spcAft>
            <a:buChar char="••"/>
          </a:pPr>
          <a:r>
            <a:rPr lang="es-CR" sz="2300" b="0" kern="1200" dirty="0"/>
            <a:t>Prioriza </a:t>
          </a:r>
          <a:r>
            <a:rPr lang="es-CR" sz="2300" b="1" kern="1200" dirty="0"/>
            <a:t>criterios de asignación presupuestaria</a:t>
          </a:r>
          <a:r>
            <a:rPr lang="es-CR" sz="2300" b="0" kern="1200" dirty="0"/>
            <a:t>.</a:t>
          </a:r>
        </a:p>
      </dsp:txBody>
      <dsp:txXfrm>
        <a:off x="0" y="401418"/>
        <a:ext cx="10515600" cy="4274550"/>
      </dsp:txXfrm>
    </dsp:sp>
    <dsp:sp modelId="{2D0EB7F0-7918-4FCF-A7DB-061AB1B35C44}">
      <dsp:nvSpPr>
        <dsp:cNvPr id="0" name=""/>
        <dsp:cNvSpPr/>
      </dsp:nvSpPr>
      <dsp:spPr>
        <a:xfrm>
          <a:off x="525780" y="61938"/>
          <a:ext cx="73609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100000"/>
            </a:lnSpc>
            <a:spcBef>
              <a:spcPct val="0"/>
            </a:spcBef>
            <a:spcAft>
              <a:spcPct val="35000"/>
            </a:spcAft>
          </a:pPr>
          <a:r>
            <a:rPr lang="es-CR" sz="2300" b="0" i="0" kern="1200" dirty="0"/>
            <a:t>Responsabilidad Fiscal de la República</a:t>
          </a:r>
          <a:endParaRPr lang="es-CR" sz="2300" kern="1200" dirty="0"/>
        </a:p>
      </dsp:txBody>
      <dsp:txXfrm>
        <a:off x="558924" y="95082"/>
        <a:ext cx="72946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261AE-FDA6-4450-9DE7-AF7E5CBC54AB}">
      <dsp:nvSpPr>
        <dsp:cNvPr id="0" name=""/>
        <dsp:cNvSpPr/>
      </dsp:nvSpPr>
      <dsp:spPr>
        <a:xfrm>
          <a:off x="966841" y="802837"/>
          <a:ext cx="3798730" cy="44690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293AB-0CB6-4032-B46F-02F377D3C027}">
      <dsp:nvSpPr>
        <dsp:cNvPr id="0" name=""/>
        <dsp:cNvSpPr/>
      </dsp:nvSpPr>
      <dsp:spPr>
        <a:xfrm>
          <a:off x="966841" y="970678"/>
          <a:ext cx="279068" cy="27906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C698D-03AF-44FF-9439-959B3B03BF39}">
      <dsp:nvSpPr>
        <dsp:cNvPr id="0" name=""/>
        <dsp:cNvSpPr/>
      </dsp:nvSpPr>
      <dsp:spPr>
        <a:xfrm>
          <a:off x="834797" y="3500"/>
          <a:ext cx="3798730" cy="8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R" sz="1800" kern="1200" dirty="0"/>
            <a:t>Tarifa 13% y canasta básica actual </a:t>
          </a:r>
        </a:p>
      </dsp:txBody>
      <dsp:txXfrm>
        <a:off x="834797" y="3500"/>
        <a:ext cx="3798730" cy="802837"/>
      </dsp:txXfrm>
    </dsp:sp>
    <dsp:sp modelId="{8A8BCA93-8B4F-4F1D-82A3-33805E30A1A5}">
      <dsp:nvSpPr>
        <dsp:cNvPr id="0" name=""/>
        <dsp:cNvSpPr/>
      </dsp:nvSpPr>
      <dsp:spPr>
        <a:xfrm>
          <a:off x="966841" y="1621178"/>
          <a:ext cx="279061" cy="2790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4308F-B493-4BDE-9E91-7EB109E00299}">
      <dsp:nvSpPr>
        <dsp:cNvPr id="0" name=""/>
        <dsp:cNvSpPr/>
      </dsp:nvSpPr>
      <dsp:spPr>
        <a:xfrm>
          <a:off x="1232752" y="1435462"/>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Compra bienes gravados y exentos: ¢115.750</a:t>
          </a:r>
        </a:p>
      </dsp:txBody>
      <dsp:txXfrm>
        <a:off x="1232752" y="1435462"/>
        <a:ext cx="3532819" cy="650493"/>
      </dsp:txXfrm>
    </dsp:sp>
    <dsp:sp modelId="{F8C3EAF3-B801-4168-AD24-C2ACF17C93BD}">
      <dsp:nvSpPr>
        <dsp:cNvPr id="0" name=""/>
        <dsp:cNvSpPr/>
      </dsp:nvSpPr>
      <dsp:spPr>
        <a:xfrm>
          <a:off x="966841" y="2271671"/>
          <a:ext cx="279061" cy="27906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2403B-1F9D-4604-BCE7-5A34A08046BB}">
      <dsp:nvSpPr>
        <dsp:cNvPr id="0" name=""/>
        <dsp:cNvSpPr/>
      </dsp:nvSpPr>
      <dsp:spPr>
        <a:xfrm>
          <a:off x="1232752" y="2085955"/>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exentos: ¢87.805</a:t>
          </a:r>
        </a:p>
      </dsp:txBody>
      <dsp:txXfrm>
        <a:off x="1232752" y="2085955"/>
        <a:ext cx="3532819" cy="650493"/>
      </dsp:txXfrm>
    </dsp:sp>
    <dsp:sp modelId="{7A798573-46DD-4500-98A5-73B1C3535B02}">
      <dsp:nvSpPr>
        <dsp:cNvPr id="0" name=""/>
        <dsp:cNvSpPr/>
      </dsp:nvSpPr>
      <dsp:spPr>
        <a:xfrm>
          <a:off x="966841" y="2922164"/>
          <a:ext cx="279061" cy="279061"/>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DEE7A-527F-4786-88B9-F303A6FB2102}">
      <dsp:nvSpPr>
        <dsp:cNvPr id="0" name=""/>
        <dsp:cNvSpPr/>
      </dsp:nvSpPr>
      <dsp:spPr>
        <a:xfrm>
          <a:off x="1232752" y="2736448"/>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gravados: ¢27.945</a:t>
          </a:r>
        </a:p>
      </dsp:txBody>
      <dsp:txXfrm>
        <a:off x="1232752" y="2736448"/>
        <a:ext cx="3532819" cy="650493"/>
      </dsp:txXfrm>
    </dsp:sp>
    <dsp:sp modelId="{6E301D71-59B7-49FE-B7A5-89CC90DE948D}">
      <dsp:nvSpPr>
        <dsp:cNvPr id="0" name=""/>
        <dsp:cNvSpPr/>
      </dsp:nvSpPr>
      <dsp:spPr>
        <a:xfrm>
          <a:off x="966841" y="3572657"/>
          <a:ext cx="279061" cy="27906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8488D-5979-4049-868F-F99C43F083C9}">
      <dsp:nvSpPr>
        <dsp:cNvPr id="0" name=""/>
        <dsp:cNvSpPr/>
      </dsp:nvSpPr>
      <dsp:spPr>
        <a:xfrm>
          <a:off x="1232752" y="3386942"/>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 ¢3.633</a:t>
          </a:r>
        </a:p>
      </dsp:txBody>
      <dsp:txXfrm>
        <a:off x="1232752" y="3386942"/>
        <a:ext cx="3532819" cy="650493"/>
      </dsp:txXfrm>
    </dsp:sp>
    <dsp:sp modelId="{DD2D37E5-6171-438C-956F-B82E28641C4C}">
      <dsp:nvSpPr>
        <dsp:cNvPr id="0" name=""/>
        <dsp:cNvSpPr/>
      </dsp:nvSpPr>
      <dsp:spPr>
        <a:xfrm>
          <a:off x="966841" y="4223151"/>
          <a:ext cx="279061" cy="279061"/>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C0328-8B51-4632-92DB-20E09EF1FCA4}">
      <dsp:nvSpPr>
        <dsp:cNvPr id="0" name=""/>
        <dsp:cNvSpPr/>
      </dsp:nvSpPr>
      <dsp:spPr>
        <a:xfrm>
          <a:off x="1232752" y="4037435"/>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¢119.383</a:t>
          </a:r>
        </a:p>
      </dsp:txBody>
      <dsp:txXfrm>
        <a:off x="1232752" y="4037435"/>
        <a:ext cx="3532819" cy="650493"/>
      </dsp:txXfrm>
    </dsp:sp>
    <dsp:sp modelId="{F6FCA57A-69E8-4B1F-AA90-7E5A49E9FCBE}">
      <dsp:nvSpPr>
        <dsp:cNvPr id="0" name=""/>
        <dsp:cNvSpPr/>
      </dsp:nvSpPr>
      <dsp:spPr>
        <a:xfrm>
          <a:off x="4955507" y="802837"/>
          <a:ext cx="3798730" cy="44690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BAC11-212C-4853-9E68-78EAD46960B2}">
      <dsp:nvSpPr>
        <dsp:cNvPr id="0" name=""/>
        <dsp:cNvSpPr/>
      </dsp:nvSpPr>
      <dsp:spPr>
        <a:xfrm>
          <a:off x="4955507" y="970678"/>
          <a:ext cx="279068" cy="27906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A4744-4607-41B0-B5F1-4FFC4ECC2A84}">
      <dsp:nvSpPr>
        <dsp:cNvPr id="0" name=""/>
        <dsp:cNvSpPr/>
      </dsp:nvSpPr>
      <dsp:spPr>
        <a:xfrm>
          <a:off x="4955507" y="0"/>
          <a:ext cx="3798730" cy="8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R" sz="1800" kern="1200" dirty="0"/>
            <a:t>Tarifa 15% IVA y productos mínimos en canasta básica exenta</a:t>
          </a:r>
        </a:p>
      </dsp:txBody>
      <dsp:txXfrm>
        <a:off x="4955507" y="0"/>
        <a:ext cx="3798730" cy="802837"/>
      </dsp:txXfrm>
    </dsp:sp>
    <dsp:sp modelId="{78214628-5AD6-45D8-91CD-882FACC26985}">
      <dsp:nvSpPr>
        <dsp:cNvPr id="0" name=""/>
        <dsp:cNvSpPr/>
      </dsp:nvSpPr>
      <dsp:spPr>
        <a:xfrm>
          <a:off x="4955507" y="1621178"/>
          <a:ext cx="279061" cy="2790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00851-F9BE-42B2-8CC6-7DFE501485EC}">
      <dsp:nvSpPr>
        <dsp:cNvPr id="0" name=""/>
        <dsp:cNvSpPr/>
      </dsp:nvSpPr>
      <dsp:spPr>
        <a:xfrm>
          <a:off x="5221418" y="1435462"/>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Compra bienes gravados y exentos: ¢115.750 </a:t>
          </a:r>
        </a:p>
      </dsp:txBody>
      <dsp:txXfrm>
        <a:off x="5221418" y="1435462"/>
        <a:ext cx="3532819" cy="650493"/>
      </dsp:txXfrm>
    </dsp:sp>
    <dsp:sp modelId="{044047A5-A587-46E3-84CF-EA7351B432EC}">
      <dsp:nvSpPr>
        <dsp:cNvPr id="0" name=""/>
        <dsp:cNvSpPr/>
      </dsp:nvSpPr>
      <dsp:spPr>
        <a:xfrm>
          <a:off x="4955507" y="2271671"/>
          <a:ext cx="279061" cy="27906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3ACF5-2FC6-4932-9ED8-61EB5F32D764}">
      <dsp:nvSpPr>
        <dsp:cNvPr id="0" name=""/>
        <dsp:cNvSpPr/>
      </dsp:nvSpPr>
      <dsp:spPr>
        <a:xfrm>
          <a:off x="5221418" y="2085955"/>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exentos: ¢53.930</a:t>
          </a:r>
        </a:p>
      </dsp:txBody>
      <dsp:txXfrm>
        <a:off x="5221418" y="2085955"/>
        <a:ext cx="3532819" cy="650493"/>
      </dsp:txXfrm>
    </dsp:sp>
    <dsp:sp modelId="{4A4F55E3-48DB-41C4-B88B-E49AC41F516E}">
      <dsp:nvSpPr>
        <dsp:cNvPr id="0" name=""/>
        <dsp:cNvSpPr/>
      </dsp:nvSpPr>
      <dsp:spPr>
        <a:xfrm>
          <a:off x="4955507" y="2922164"/>
          <a:ext cx="279061" cy="279061"/>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91872-35CB-49DB-83CF-E3A49D0943A8}">
      <dsp:nvSpPr>
        <dsp:cNvPr id="0" name=""/>
        <dsp:cNvSpPr/>
      </dsp:nvSpPr>
      <dsp:spPr>
        <a:xfrm>
          <a:off x="5221418" y="2736448"/>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gravados: ¢61.820</a:t>
          </a:r>
        </a:p>
      </dsp:txBody>
      <dsp:txXfrm>
        <a:off x="5221418" y="2736448"/>
        <a:ext cx="3532819" cy="650493"/>
      </dsp:txXfrm>
    </dsp:sp>
    <dsp:sp modelId="{54DC7650-3055-4E5C-B691-11983691EBFE}">
      <dsp:nvSpPr>
        <dsp:cNvPr id="0" name=""/>
        <dsp:cNvSpPr/>
      </dsp:nvSpPr>
      <dsp:spPr>
        <a:xfrm>
          <a:off x="4955507" y="3572657"/>
          <a:ext cx="279061" cy="27906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0A7AC-E837-49E7-AA24-3EAB8D948919}">
      <dsp:nvSpPr>
        <dsp:cNvPr id="0" name=""/>
        <dsp:cNvSpPr/>
      </dsp:nvSpPr>
      <dsp:spPr>
        <a:xfrm>
          <a:off x="5221418" y="3386942"/>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  ¢9.273</a:t>
          </a:r>
        </a:p>
      </dsp:txBody>
      <dsp:txXfrm>
        <a:off x="5221418" y="3386942"/>
        <a:ext cx="3532819" cy="650493"/>
      </dsp:txXfrm>
    </dsp:sp>
    <dsp:sp modelId="{1DE6CCCE-73DA-4502-B004-1CE64C335F74}">
      <dsp:nvSpPr>
        <dsp:cNvPr id="0" name=""/>
        <dsp:cNvSpPr/>
      </dsp:nvSpPr>
      <dsp:spPr>
        <a:xfrm>
          <a:off x="4955507" y="4223151"/>
          <a:ext cx="279061" cy="279061"/>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BD359-C248-4359-BA21-64835153A549}">
      <dsp:nvSpPr>
        <dsp:cNvPr id="0" name=""/>
        <dsp:cNvSpPr/>
      </dsp:nvSpPr>
      <dsp:spPr>
        <a:xfrm>
          <a:off x="5221418" y="4037435"/>
          <a:ext cx="3532819" cy="65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¢125.023</a:t>
          </a:r>
        </a:p>
      </dsp:txBody>
      <dsp:txXfrm>
        <a:off x="5221418" y="4037435"/>
        <a:ext cx="3532819" cy="650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AD27-DC66-42A1-9D8E-85AE6A4552B1}">
      <dsp:nvSpPr>
        <dsp:cNvPr id="0" name=""/>
        <dsp:cNvSpPr/>
      </dsp:nvSpPr>
      <dsp:spPr>
        <a:xfrm>
          <a:off x="609584" y="913617"/>
          <a:ext cx="4322902" cy="50857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2505D-4960-4B96-B305-6418BF67118D}">
      <dsp:nvSpPr>
        <dsp:cNvPr id="0" name=""/>
        <dsp:cNvSpPr/>
      </dsp:nvSpPr>
      <dsp:spPr>
        <a:xfrm>
          <a:off x="609584" y="1104618"/>
          <a:ext cx="317576" cy="31757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F6D6B4-1ECD-437C-892C-E387E650403F}">
      <dsp:nvSpPr>
        <dsp:cNvPr id="0" name=""/>
        <dsp:cNvSpPr/>
      </dsp:nvSpPr>
      <dsp:spPr>
        <a:xfrm>
          <a:off x="609584" y="0"/>
          <a:ext cx="4322902" cy="913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CR" sz="2000" kern="1200" dirty="0"/>
            <a:t>Situación Actual</a:t>
          </a:r>
        </a:p>
      </dsp:txBody>
      <dsp:txXfrm>
        <a:off x="609584" y="0"/>
        <a:ext cx="4322902" cy="913617"/>
      </dsp:txXfrm>
    </dsp:sp>
    <dsp:sp modelId="{66D991C4-05F8-4437-9DA8-F2E03A8F3186}">
      <dsp:nvSpPr>
        <dsp:cNvPr id="0" name=""/>
        <dsp:cNvSpPr/>
      </dsp:nvSpPr>
      <dsp:spPr>
        <a:xfrm>
          <a:off x="609584" y="1844878"/>
          <a:ext cx="317568" cy="31756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3CBBF-014F-4536-BB80-AE2E9578CAC7}">
      <dsp:nvSpPr>
        <dsp:cNvPr id="0" name=""/>
        <dsp:cNvSpPr/>
      </dsp:nvSpPr>
      <dsp:spPr>
        <a:xfrm>
          <a:off x="912187" y="1633536"/>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Monto crédito: ¢11.135.000 </a:t>
          </a:r>
        </a:p>
      </dsp:txBody>
      <dsp:txXfrm>
        <a:off x="912187" y="1633536"/>
        <a:ext cx="4020299" cy="740252"/>
      </dsp:txXfrm>
    </dsp:sp>
    <dsp:sp modelId="{0EE8B5FC-BF44-45B0-8F0A-D39E590E7A49}">
      <dsp:nvSpPr>
        <dsp:cNvPr id="0" name=""/>
        <dsp:cNvSpPr/>
      </dsp:nvSpPr>
      <dsp:spPr>
        <a:xfrm>
          <a:off x="609584" y="2585130"/>
          <a:ext cx="317568" cy="31756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B4465-8863-4F23-9715-9ED568377ED9}">
      <dsp:nvSpPr>
        <dsp:cNvPr id="0" name=""/>
        <dsp:cNvSpPr/>
      </dsp:nvSpPr>
      <dsp:spPr>
        <a:xfrm>
          <a:off x="912187" y="2373788"/>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Plazo: 360 meses</a:t>
          </a:r>
        </a:p>
      </dsp:txBody>
      <dsp:txXfrm>
        <a:off x="912187" y="2373788"/>
        <a:ext cx="4020299" cy="740252"/>
      </dsp:txXfrm>
    </dsp:sp>
    <dsp:sp modelId="{2657A1D5-535F-4DA3-B860-221BC545C867}">
      <dsp:nvSpPr>
        <dsp:cNvPr id="0" name=""/>
        <dsp:cNvSpPr/>
      </dsp:nvSpPr>
      <dsp:spPr>
        <a:xfrm>
          <a:off x="609584" y="3325383"/>
          <a:ext cx="317568" cy="31756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2D6D5-8893-4FDB-A81A-0F83CDC42A20}">
      <dsp:nvSpPr>
        <dsp:cNvPr id="0" name=""/>
        <dsp:cNvSpPr/>
      </dsp:nvSpPr>
      <dsp:spPr>
        <a:xfrm>
          <a:off x="912187" y="3114041"/>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Tasa de interés: 9,16%</a:t>
          </a:r>
        </a:p>
      </dsp:txBody>
      <dsp:txXfrm>
        <a:off x="912187" y="3114041"/>
        <a:ext cx="4020299" cy="740252"/>
      </dsp:txXfrm>
    </dsp:sp>
    <dsp:sp modelId="{A37766FE-4DD8-4485-86C1-82CEA4BAF886}">
      <dsp:nvSpPr>
        <dsp:cNvPr id="0" name=""/>
        <dsp:cNvSpPr/>
      </dsp:nvSpPr>
      <dsp:spPr>
        <a:xfrm>
          <a:off x="609584" y="4065635"/>
          <a:ext cx="317568" cy="31756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F4A3C-37F7-45CD-BF3C-CD220BFD532D}">
      <dsp:nvSpPr>
        <dsp:cNvPr id="0" name=""/>
        <dsp:cNvSpPr/>
      </dsp:nvSpPr>
      <dsp:spPr>
        <a:xfrm>
          <a:off x="912187" y="3854293"/>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Cuota Mensual: </a:t>
          </a:r>
          <a:r>
            <a:rPr lang="es-CR" sz="2500" b="1" kern="1200" dirty="0"/>
            <a:t>¢84.997</a:t>
          </a:r>
          <a:endParaRPr lang="es-CR" sz="2500" kern="1200" dirty="0"/>
        </a:p>
      </dsp:txBody>
      <dsp:txXfrm>
        <a:off x="912187" y="3854293"/>
        <a:ext cx="4020299" cy="740252"/>
      </dsp:txXfrm>
    </dsp:sp>
    <dsp:sp modelId="{4FE7D4BB-85B5-4795-AC7C-F0114EFF60E3}">
      <dsp:nvSpPr>
        <dsp:cNvPr id="0" name=""/>
        <dsp:cNvSpPr/>
      </dsp:nvSpPr>
      <dsp:spPr>
        <a:xfrm>
          <a:off x="5148632" y="913617"/>
          <a:ext cx="4322902" cy="5085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28F9F-3DE7-4061-A3F2-57749DF6701E}">
      <dsp:nvSpPr>
        <dsp:cNvPr id="0" name=""/>
        <dsp:cNvSpPr/>
      </dsp:nvSpPr>
      <dsp:spPr>
        <a:xfrm>
          <a:off x="5148632" y="1104618"/>
          <a:ext cx="317576" cy="31757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E09BC-5494-425C-83CB-1EBB4BB3E44C}">
      <dsp:nvSpPr>
        <dsp:cNvPr id="0" name=""/>
        <dsp:cNvSpPr/>
      </dsp:nvSpPr>
      <dsp:spPr>
        <a:xfrm>
          <a:off x="5148632" y="0"/>
          <a:ext cx="4322902" cy="913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CR" sz="2000" kern="1200" dirty="0"/>
            <a:t>Aumento 3 puntos en tasa de interés</a:t>
          </a:r>
        </a:p>
      </dsp:txBody>
      <dsp:txXfrm>
        <a:off x="5148632" y="0"/>
        <a:ext cx="4322902" cy="913617"/>
      </dsp:txXfrm>
    </dsp:sp>
    <dsp:sp modelId="{5879091B-F72A-41BF-B130-0A962A8D9340}">
      <dsp:nvSpPr>
        <dsp:cNvPr id="0" name=""/>
        <dsp:cNvSpPr/>
      </dsp:nvSpPr>
      <dsp:spPr>
        <a:xfrm>
          <a:off x="5148632" y="1844878"/>
          <a:ext cx="317568" cy="317568"/>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5CC87-39B6-4249-BD54-0B7D018E0BE2}">
      <dsp:nvSpPr>
        <dsp:cNvPr id="0" name=""/>
        <dsp:cNvSpPr/>
      </dsp:nvSpPr>
      <dsp:spPr>
        <a:xfrm>
          <a:off x="5451235" y="1633536"/>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Monto crédito: ¢11.135.000 </a:t>
          </a:r>
        </a:p>
      </dsp:txBody>
      <dsp:txXfrm>
        <a:off x="5451235" y="1633536"/>
        <a:ext cx="4020299" cy="740252"/>
      </dsp:txXfrm>
    </dsp:sp>
    <dsp:sp modelId="{76663AA6-9F32-4EB9-B2AD-5E0B8152E4CF}">
      <dsp:nvSpPr>
        <dsp:cNvPr id="0" name=""/>
        <dsp:cNvSpPr/>
      </dsp:nvSpPr>
      <dsp:spPr>
        <a:xfrm>
          <a:off x="5148632" y="2585130"/>
          <a:ext cx="317568" cy="31756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DE79A-D7DA-4205-BFF5-7CF6EE54487D}">
      <dsp:nvSpPr>
        <dsp:cNvPr id="0" name=""/>
        <dsp:cNvSpPr/>
      </dsp:nvSpPr>
      <dsp:spPr>
        <a:xfrm>
          <a:off x="5451235" y="2373788"/>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Plazo: 360 meses</a:t>
          </a:r>
        </a:p>
      </dsp:txBody>
      <dsp:txXfrm>
        <a:off x="5451235" y="2373788"/>
        <a:ext cx="4020299" cy="740252"/>
      </dsp:txXfrm>
    </dsp:sp>
    <dsp:sp modelId="{B026C76A-2402-463B-9CCB-41AA96AE4231}">
      <dsp:nvSpPr>
        <dsp:cNvPr id="0" name=""/>
        <dsp:cNvSpPr/>
      </dsp:nvSpPr>
      <dsp:spPr>
        <a:xfrm>
          <a:off x="5148632" y="3325383"/>
          <a:ext cx="317568" cy="31756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D33A0-68A3-4227-AB23-AF4621D016BF}">
      <dsp:nvSpPr>
        <dsp:cNvPr id="0" name=""/>
        <dsp:cNvSpPr/>
      </dsp:nvSpPr>
      <dsp:spPr>
        <a:xfrm>
          <a:off x="5451235" y="3114041"/>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Tasa de interés: 12,16%</a:t>
          </a:r>
        </a:p>
      </dsp:txBody>
      <dsp:txXfrm>
        <a:off x="5451235" y="3114041"/>
        <a:ext cx="4020299" cy="740252"/>
      </dsp:txXfrm>
    </dsp:sp>
    <dsp:sp modelId="{CC640E8B-8D60-4E4C-A064-AECBA66E8414}">
      <dsp:nvSpPr>
        <dsp:cNvPr id="0" name=""/>
        <dsp:cNvSpPr/>
      </dsp:nvSpPr>
      <dsp:spPr>
        <a:xfrm>
          <a:off x="5148632" y="4065635"/>
          <a:ext cx="317568" cy="31756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237CD-8E81-4CF7-A340-45608D564D5B}">
      <dsp:nvSpPr>
        <dsp:cNvPr id="0" name=""/>
        <dsp:cNvSpPr/>
      </dsp:nvSpPr>
      <dsp:spPr>
        <a:xfrm>
          <a:off x="5451235" y="3854293"/>
          <a:ext cx="4020299" cy="74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rtl="0">
            <a:lnSpc>
              <a:spcPct val="90000"/>
            </a:lnSpc>
            <a:spcBef>
              <a:spcPct val="0"/>
            </a:spcBef>
            <a:spcAft>
              <a:spcPct val="35000"/>
            </a:spcAft>
          </a:pPr>
          <a:r>
            <a:rPr lang="es-CR" sz="2500" kern="1200" dirty="0"/>
            <a:t>Cuota Mensual: </a:t>
          </a:r>
          <a:r>
            <a:rPr lang="es-CR" sz="2500" b="1" kern="1200" dirty="0"/>
            <a:t>¢112.835</a:t>
          </a:r>
          <a:endParaRPr lang="es-CR" sz="2500" kern="1200" dirty="0"/>
        </a:p>
      </dsp:txBody>
      <dsp:txXfrm>
        <a:off x="5451235" y="3854293"/>
        <a:ext cx="4020299" cy="740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AD27-DC66-42A1-9D8E-85AE6A4552B1}">
      <dsp:nvSpPr>
        <dsp:cNvPr id="0" name=""/>
        <dsp:cNvSpPr/>
      </dsp:nvSpPr>
      <dsp:spPr>
        <a:xfrm>
          <a:off x="481796" y="781948"/>
          <a:ext cx="3699892" cy="43528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2505D-4960-4B96-B305-6418BF67118D}">
      <dsp:nvSpPr>
        <dsp:cNvPr id="0" name=""/>
        <dsp:cNvSpPr/>
      </dsp:nvSpPr>
      <dsp:spPr>
        <a:xfrm>
          <a:off x="481796" y="945422"/>
          <a:ext cx="271807" cy="27180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F6D6B4-1ECD-437C-892C-E387E650403F}">
      <dsp:nvSpPr>
        <dsp:cNvPr id="0" name=""/>
        <dsp:cNvSpPr/>
      </dsp:nvSpPr>
      <dsp:spPr>
        <a:xfrm>
          <a:off x="481796" y="0"/>
          <a:ext cx="3699892" cy="78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100000"/>
            </a:lnSpc>
            <a:spcBef>
              <a:spcPct val="0"/>
            </a:spcBef>
            <a:spcAft>
              <a:spcPts val="0"/>
            </a:spcAft>
          </a:pPr>
          <a:r>
            <a:rPr lang="es-CR" sz="2000" kern="1200" dirty="0"/>
            <a:t>Préstamo de vivienda</a:t>
          </a:r>
        </a:p>
        <a:p>
          <a:pPr lvl="0" algn="ctr" defTabSz="889000" rtl="0">
            <a:lnSpc>
              <a:spcPct val="100000"/>
            </a:lnSpc>
            <a:spcBef>
              <a:spcPct val="0"/>
            </a:spcBef>
            <a:spcAft>
              <a:spcPts val="0"/>
            </a:spcAft>
          </a:pPr>
          <a:r>
            <a:rPr lang="es-CR" sz="2000" kern="1200" dirty="0"/>
            <a:t>Situación Actual</a:t>
          </a:r>
        </a:p>
      </dsp:txBody>
      <dsp:txXfrm>
        <a:off x="481796" y="0"/>
        <a:ext cx="3699892" cy="781948"/>
      </dsp:txXfrm>
    </dsp:sp>
    <dsp:sp modelId="{66D991C4-05F8-4437-9DA8-F2E03A8F3186}">
      <dsp:nvSpPr>
        <dsp:cNvPr id="0" name=""/>
        <dsp:cNvSpPr/>
      </dsp:nvSpPr>
      <dsp:spPr>
        <a:xfrm>
          <a:off x="481796" y="1578997"/>
          <a:ext cx="271800" cy="27180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3CBBF-014F-4536-BB80-AE2E9578CAC7}">
      <dsp:nvSpPr>
        <dsp:cNvPr id="0" name=""/>
        <dsp:cNvSpPr/>
      </dsp:nvSpPr>
      <dsp:spPr>
        <a:xfrm>
          <a:off x="740788" y="1398113"/>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Monto crédito: ¢50.000.000 </a:t>
          </a:r>
        </a:p>
      </dsp:txBody>
      <dsp:txXfrm>
        <a:off x="740788" y="1398113"/>
        <a:ext cx="3440899" cy="633568"/>
      </dsp:txXfrm>
    </dsp:sp>
    <dsp:sp modelId="{0EE8B5FC-BF44-45B0-8F0A-D39E590E7A49}">
      <dsp:nvSpPr>
        <dsp:cNvPr id="0" name=""/>
        <dsp:cNvSpPr/>
      </dsp:nvSpPr>
      <dsp:spPr>
        <a:xfrm>
          <a:off x="481796" y="2212565"/>
          <a:ext cx="271800" cy="27180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B4465-8863-4F23-9715-9ED568377ED9}">
      <dsp:nvSpPr>
        <dsp:cNvPr id="0" name=""/>
        <dsp:cNvSpPr/>
      </dsp:nvSpPr>
      <dsp:spPr>
        <a:xfrm>
          <a:off x="740788" y="2031681"/>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Plazo: 480 meses</a:t>
          </a:r>
        </a:p>
      </dsp:txBody>
      <dsp:txXfrm>
        <a:off x="740788" y="2031681"/>
        <a:ext cx="3440899" cy="633568"/>
      </dsp:txXfrm>
    </dsp:sp>
    <dsp:sp modelId="{2657A1D5-535F-4DA3-B860-221BC545C867}">
      <dsp:nvSpPr>
        <dsp:cNvPr id="0" name=""/>
        <dsp:cNvSpPr/>
      </dsp:nvSpPr>
      <dsp:spPr>
        <a:xfrm>
          <a:off x="481796" y="2846133"/>
          <a:ext cx="271800" cy="27180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2D6D5-8893-4FDB-A81A-0F83CDC42A20}">
      <dsp:nvSpPr>
        <dsp:cNvPr id="0" name=""/>
        <dsp:cNvSpPr/>
      </dsp:nvSpPr>
      <dsp:spPr>
        <a:xfrm>
          <a:off x="740788" y="2665250"/>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Tasa de interés: 7,8%</a:t>
          </a:r>
        </a:p>
      </dsp:txBody>
      <dsp:txXfrm>
        <a:off x="740788" y="2665250"/>
        <a:ext cx="3440899" cy="633568"/>
      </dsp:txXfrm>
    </dsp:sp>
    <dsp:sp modelId="{A37766FE-4DD8-4485-86C1-82CEA4BAF886}">
      <dsp:nvSpPr>
        <dsp:cNvPr id="0" name=""/>
        <dsp:cNvSpPr/>
      </dsp:nvSpPr>
      <dsp:spPr>
        <a:xfrm>
          <a:off x="481796" y="3479701"/>
          <a:ext cx="271800" cy="27180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F4A3C-37F7-45CD-BF3C-CD220BFD532D}">
      <dsp:nvSpPr>
        <dsp:cNvPr id="0" name=""/>
        <dsp:cNvSpPr/>
      </dsp:nvSpPr>
      <dsp:spPr>
        <a:xfrm>
          <a:off x="740788" y="3298818"/>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Cuota Mensual: </a:t>
          </a:r>
          <a:r>
            <a:rPr lang="es-CR" sz="2100" b="1" kern="1200" dirty="0"/>
            <a:t>¢340.174</a:t>
          </a:r>
          <a:endParaRPr lang="es-CR" sz="2100" kern="1200" dirty="0"/>
        </a:p>
      </dsp:txBody>
      <dsp:txXfrm>
        <a:off x="740788" y="3298818"/>
        <a:ext cx="3440899" cy="633568"/>
      </dsp:txXfrm>
    </dsp:sp>
    <dsp:sp modelId="{4FE7D4BB-85B5-4795-AC7C-F0114EFF60E3}">
      <dsp:nvSpPr>
        <dsp:cNvPr id="0" name=""/>
        <dsp:cNvSpPr/>
      </dsp:nvSpPr>
      <dsp:spPr>
        <a:xfrm>
          <a:off x="4646265" y="781948"/>
          <a:ext cx="3699892" cy="43528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28F9F-3DE7-4061-A3F2-57749DF6701E}">
      <dsp:nvSpPr>
        <dsp:cNvPr id="0" name=""/>
        <dsp:cNvSpPr/>
      </dsp:nvSpPr>
      <dsp:spPr>
        <a:xfrm>
          <a:off x="4646265" y="945422"/>
          <a:ext cx="271807" cy="27180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E09BC-5494-425C-83CB-1EBB4BB3E44C}">
      <dsp:nvSpPr>
        <dsp:cNvPr id="0" name=""/>
        <dsp:cNvSpPr/>
      </dsp:nvSpPr>
      <dsp:spPr>
        <a:xfrm>
          <a:off x="4366682" y="0"/>
          <a:ext cx="4259056" cy="78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CR" sz="2000" kern="1200" dirty="0"/>
            <a:t>Aumento 3 puntos en tasa de interés </a:t>
          </a:r>
        </a:p>
      </dsp:txBody>
      <dsp:txXfrm>
        <a:off x="4366682" y="0"/>
        <a:ext cx="4259056" cy="781948"/>
      </dsp:txXfrm>
    </dsp:sp>
    <dsp:sp modelId="{5879091B-F72A-41BF-B130-0A962A8D9340}">
      <dsp:nvSpPr>
        <dsp:cNvPr id="0" name=""/>
        <dsp:cNvSpPr/>
      </dsp:nvSpPr>
      <dsp:spPr>
        <a:xfrm>
          <a:off x="4366682" y="1578997"/>
          <a:ext cx="271800" cy="271800"/>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5CC87-39B6-4249-BD54-0B7D018E0BE2}">
      <dsp:nvSpPr>
        <dsp:cNvPr id="0" name=""/>
        <dsp:cNvSpPr/>
      </dsp:nvSpPr>
      <dsp:spPr>
        <a:xfrm>
          <a:off x="4625675" y="1398113"/>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Monto crédito: ¢50.000.000 </a:t>
          </a:r>
        </a:p>
      </dsp:txBody>
      <dsp:txXfrm>
        <a:off x="4625675" y="1398113"/>
        <a:ext cx="3440899" cy="633568"/>
      </dsp:txXfrm>
    </dsp:sp>
    <dsp:sp modelId="{76663AA6-9F32-4EB9-B2AD-5E0B8152E4CF}">
      <dsp:nvSpPr>
        <dsp:cNvPr id="0" name=""/>
        <dsp:cNvSpPr/>
      </dsp:nvSpPr>
      <dsp:spPr>
        <a:xfrm>
          <a:off x="4366682" y="2212565"/>
          <a:ext cx="271800" cy="27180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DE79A-D7DA-4205-BFF5-7CF6EE54487D}">
      <dsp:nvSpPr>
        <dsp:cNvPr id="0" name=""/>
        <dsp:cNvSpPr/>
      </dsp:nvSpPr>
      <dsp:spPr>
        <a:xfrm>
          <a:off x="4625675" y="2031681"/>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Plazo: 480 meses</a:t>
          </a:r>
        </a:p>
      </dsp:txBody>
      <dsp:txXfrm>
        <a:off x="4625675" y="2031681"/>
        <a:ext cx="3440899" cy="633568"/>
      </dsp:txXfrm>
    </dsp:sp>
    <dsp:sp modelId="{B026C76A-2402-463B-9CCB-41AA96AE4231}">
      <dsp:nvSpPr>
        <dsp:cNvPr id="0" name=""/>
        <dsp:cNvSpPr/>
      </dsp:nvSpPr>
      <dsp:spPr>
        <a:xfrm>
          <a:off x="4366682" y="2846133"/>
          <a:ext cx="271800" cy="27180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D33A0-68A3-4227-AB23-AF4621D016BF}">
      <dsp:nvSpPr>
        <dsp:cNvPr id="0" name=""/>
        <dsp:cNvSpPr/>
      </dsp:nvSpPr>
      <dsp:spPr>
        <a:xfrm>
          <a:off x="4625675" y="2665250"/>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Tasa de interés: 10,8%</a:t>
          </a:r>
        </a:p>
      </dsp:txBody>
      <dsp:txXfrm>
        <a:off x="4625675" y="2665250"/>
        <a:ext cx="3440899" cy="633568"/>
      </dsp:txXfrm>
    </dsp:sp>
    <dsp:sp modelId="{CC640E8B-8D60-4E4C-A064-AECBA66E8414}">
      <dsp:nvSpPr>
        <dsp:cNvPr id="0" name=""/>
        <dsp:cNvSpPr/>
      </dsp:nvSpPr>
      <dsp:spPr>
        <a:xfrm>
          <a:off x="4366682" y="3479701"/>
          <a:ext cx="271800" cy="27180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237CD-8E81-4CF7-A340-45608D564D5B}">
      <dsp:nvSpPr>
        <dsp:cNvPr id="0" name=""/>
        <dsp:cNvSpPr/>
      </dsp:nvSpPr>
      <dsp:spPr>
        <a:xfrm>
          <a:off x="4625675" y="3298818"/>
          <a:ext cx="3440899" cy="63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rtl="0">
            <a:lnSpc>
              <a:spcPct val="90000"/>
            </a:lnSpc>
            <a:spcBef>
              <a:spcPct val="0"/>
            </a:spcBef>
            <a:spcAft>
              <a:spcPct val="35000"/>
            </a:spcAft>
          </a:pPr>
          <a:r>
            <a:rPr lang="es-CR" sz="2100" kern="1200" dirty="0"/>
            <a:t>Cuota Mensual: </a:t>
          </a:r>
          <a:r>
            <a:rPr lang="es-CR" sz="2100" b="1" kern="1200" dirty="0"/>
            <a:t>¢465.045</a:t>
          </a:r>
          <a:endParaRPr lang="es-CR" sz="2100" kern="1200" dirty="0"/>
        </a:p>
      </dsp:txBody>
      <dsp:txXfrm>
        <a:off x="4625675" y="3298818"/>
        <a:ext cx="3440899" cy="633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65C0B-417A-4915-8082-8E08F8C40E31}">
      <dsp:nvSpPr>
        <dsp:cNvPr id="0" name=""/>
        <dsp:cNvSpPr/>
      </dsp:nvSpPr>
      <dsp:spPr>
        <a:xfrm>
          <a:off x="45004" y="849313"/>
          <a:ext cx="4018636" cy="47278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42DBD-177A-4DDE-92BE-C1F9230AF5F9}">
      <dsp:nvSpPr>
        <dsp:cNvPr id="0" name=""/>
        <dsp:cNvSpPr/>
      </dsp:nvSpPr>
      <dsp:spPr>
        <a:xfrm>
          <a:off x="45004" y="1026870"/>
          <a:ext cx="295223" cy="29522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4D45F-A4F9-49FE-852D-201CEC4ADFD0}">
      <dsp:nvSpPr>
        <dsp:cNvPr id="0" name=""/>
        <dsp:cNvSpPr/>
      </dsp:nvSpPr>
      <dsp:spPr>
        <a:xfrm>
          <a:off x="45004" y="0"/>
          <a:ext cx="4018636" cy="84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ts val="0"/>
            </a:spcAft>
          </a:pPr>
          <a:r>
            <a:rPr lang="es-CR" sz="2000" kern="1200" dirty="0"/>
            <a:t>Préstamo de vehículo </a:t>
          </a:r>
        </a:p>
        <a:p>
          <a:pPr lvl="0" algn="ctr" defTabSz="889000">
            <a:lnSpc>
              <a:spcPct val="100000"/>
            </a:lnSpc>
            <a:spcBef>
              <a:spcPct val="0"/>
            </a:spcBef>
            <a:spcAft>
              <a:spcPts val="0"/>
            </a:spcAft>
          </a:pPr>
          <a:r>
            <a:rPr lang="es-CR" sz="2000" kern="1200" dirty="0"/>
            <a:t>Situación Actual</a:t>
          </a:r>
        </a:p>
      </dsp:txBody>
      <dsp:txXfrm>
        <a:off x="45004" y="0"/>
        <a:ext cx="4018636" cy="849313"/>
      </dsp:txXfrm>
    </dsp:sp>
    <dsp:sp modelId="{25B1133B-9EDD-4A79-AF2B-8840422E9414}">
      <dsp:nvSpPr>
        <dsp:cNvPr id="0" name=""/>
        <dsp:cNvSpPr/>
      </dsp:nvSpPr>
      <dsp:spPr>
        <a:xfrm>
          <a:off x="45004" y="1715027"/>
          <a:ext cx="295216" cy="29521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74C94-29ED-4343-8B0E-BBF33764DD42}">
      <dsp:nvSpPr>
        <dsp:cNvPr id="0" name=""/>
        <dsp:cNvSpPr/>
      </dsp:nvSpPr>
      <dsp:spPr>
        <a:xfrm>
          <a:off x="326308" y="151856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Monto crédito: ¢20.000.000 </a:t>
          </a:r>
        </a:p>
      </dsp:txBody>
      <dsp:txXfrm>
        <a:off x="326308" y="1518560"/>
        <a:ext cx="3737331" cy="688149"/>
      </dsp:txXfrm>
    </dsp:sp>
    <dsp:sp modelId="{2E015256-A722-4F94-992E-010B906882E1}">
      <dsp:nvSpPr>
        <dsp:cNvPr id="0" name=""/>
        <dsp:cNvSpPr/>
      </dsp:nvSpPr>
      <dsp:spPr>
        <a:xfrm>
          <a:off x="45004" y="2403177"/>
          <a:ext cx="295216" cy="29521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FAD3-1162-4BC9-9B35-3B26C2C30082}">
      <dsp:nvSpPr>
        <dsp:cNvPr id="0" name=""/>
        <dsp:cNvSpPr/>
      </dsp:nvSpPr>
      <dsp:spPr>
        <a:xfrm>
          <a:off x="326308" y="220671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Plazo: 96 meses</a:t>
          </a:r>
        </a:p>
      </dsp:txBody>
      <dsp:txXfrm>
        <a:off x="326308" y="2206710"/>
        <a:ext cx="3737331" cy="688149"/>
      </dsp:txXfrm>
    </dsp:sp>
    <dsp:sp modelId="{742B1C50-C3E8-4A20-974D-1A42A8E167AA}">
      <dsp:nvSpPr>
        <dsp:cNvPr id="0" name=""/>
        <dsp:cNvSpPr/>
      </dsp:nvSpPr>
      <dsp:spPr>
        <a:xfrm>
          <a:off x="45004" y="3091326"/>
          <a:ext cx="295216" cy="29521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82ED3-8CC1-4E8B-A787-46FCBBE7627E}">
      <dsp:nvSpPr>
        <dsp:cNvPr id="0" name=""/>
        <dsp:cNvSpPr/>
      </dsp:nvSpPr>
      <dsp:spPr>
        <a:xfrm>
          <a:off x="326308" y="289486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Tasa de interés: 7,5%</a:t>
          </a:r>
        </a:p>
      </dsp:txBody>
      <dsp:txXfrm>
        <a:off x="326308" y="2894860"/>
        <a:ext cx="3737331" cy="688149"/>
      </dsp:txXfrm>
    </dsp:sp>
    <dsp:sp modelId="{BB5D64D0-B518-4AF5-8B36-B254E428108E}">
      <dsp:nvSpPr>
        <dsp:cNvPr id="0" name=""/>
        <dsp:cNvSpPr/>
      </dsp:nvSpPr>
      <dsp:spPr>
        <a:xfrm>
          <a:off x="45004" y="3779476"/>
          <a:ext cx="295216" cy="295216"/>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96695-EDF7-47BB-9EF8-ADE5FE5133FC}">
      <dsp:nvSpPr>
        <dsp:cNvPr id="0" name=""/>
        <dsp:cNvSpPr/>
      </dsp:nvSpPr>
      <dsp:spPr>
        <a:xfrm>
          <a:off x="326308" y="3583009"/>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Cuota Mensual: </a:t>
          </a:r>
          <a:r>
            <a:rPr lang="es-CR" sz="2300" b="1" kern="1200" dirty="0"/>
            <a:t>¢277.677</a:t>
          </a:r>
          <a:endParaRPr lang="es-CR" sz="2300" kern="1200" dirty="0"/>
        </a:p>
      </dsp:txBody>
      <dsp:txXfrm>
        <a:off x="326308" y="3583009"/>
        <a:ext cx="3737331" cy="688149"/>
      </dsp:txXfrm>
    </dsp:sp>
    <dsp:sp modelId="{B37787DA-4A0B-40D0-A3C5-CC328FBB63A2}">
      <dsp:nvSpPr>
        <dsp:cNvPr id="0" name=""/>
        <dsp:cNvSpPr/>
      </dsp:nvSpPr>
      <dsp:spPr>
        <a:xfrm>
          <a:off x="4264572" y="849313"/>
          <a:ext cx="4018636" cy="47278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E859D-7E4A-41B9-A327-1EBA826C4DC8}">
      <dsp:nvSpPr>
        <dsp:cNvPr id="0" name=""/>
        <dsp:cNvSpPr/>
      </dsp:nvSpPr>
      <dsp:spPr>
        <a:xfrm>
          <a:off x="4264572" y="1026870"/>
          <a:ext cx="295223" cy="29522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F05B8-5B12-4ACC-982D-0515427DFC28}">
      <dsp:nvSpPr>
        <dsp:cNvPr id="0" name=""/>
        <dsp:cNvSpPr/>
      </dsp:nvSpPr>
      <dsp:spPr>
        <a:xfrm>
          <a:off x="4264572" y="0"/>
          <a:ext cx="4018636" cy="84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CR" sz="2000" kern="1200" dirty="0"/>
            <a:t>Aumento 3 puntos tasa de interés </a:t>
          </a:r>
        </a:p>
      </dsp:txBody>
      <dsp:txXfrm>
        <a:off x="4264572" y="0"/>
        <a:ext cx="4018636" cy="849313"/>
      </dsp:txXfrm>
    </dsp:sp>
    <dsp:sp modelId="{F1827CC7-331D-4A44-A3D0-51767A7BB17C}">
      <dsp:nvSpPr>
        <dsp:cNvPr id="0" name=""/>
        <dsp:cNvSpPr/>
      </dsp:nvSpPr>
      <dsp:spPr>
        <a:xfrm>
          <a:off x="4264572" y="1715027"/>
          <a:ext cx="295216" cy="295216"/>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8EEE9-2170-4CB7-8329-C7C0DA689B35}">
      <dsp:nvSpPr>
        <dsp:cNvPr id="0" name=""/>
        <dsp:cNvSpPr/>
      </dsp:nvSpPr>
      <dsp:spPr>
        <a:xfrm>
          <a:off x="4545876" y="151856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Monto crédito: ¢20.000.000 </a:t>
          </a:r>
        </a:p>
      </dsp:txBody>
      <dsp:txXfrm>
        <a:off x="4545876" y="1518560"/>
        <a:ext cx="3737331" cy="688149"/>
      </dsp:txXfrm>
    </dsp:sp>
    <dsp:sp modelId="{84C03F02-8151-47E3-B930-D63439BA1D07}">
      <dsp:nvSpPr>
        <dsp:cNvPr id="0" name=""/>
        <dsp:cNvSpPr/>
      </dsp:nvSpPr>
      <dsp:spPr>
        <a:xfrm>
          <a:off x="4264572" y="2403177"/>
          <a:ext cx="295216" cy="29521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A4492-AD1A-4F87-B3FC-4E75D7590CDF}">
      <dsp:nvSpPr>
        <dsp:cNvPr id="0" name=""/>
        <dsp:cNvSpPr/>
      </dsp:nvSpPr>
      <dsp:spPr>
        <a:xfrm>
          <a:off x="4545876" y="220671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Plazo: 96 meses</a:t>
          </a:r>
        </a:p>
      </dsp:txBody>
      <dsp:txXfrm>
        <a:off x="4545876" y="2206710"/>
        <a:ext cx="3737331" cy="688149"/>
      </dsp:txXfrm>
    </dsp:sp>
    <dsp:sp modelId="{95D4A0BE-C7B7-44D6-A7DC-E7E4D7EC98A3}">
      <dsp:nvSpPr>
        <dsp:cNvPr id="0" name=""/>
        <dsp:cNvSpPr/>
      </dsp:nvSpPr>
      <dsp:spPr>
        <a:xfrm>
          <a:off x="4264572" y="3091326"/>
          <a:ext cx="295216" cy="29521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7055B-F7EA-415D-B8F3-9C065184CD4C}">
      <dsp:nvSpPr>
        <dsp:cNvPr id="0" name=""/>
        <dsp:cNvSpPr/>
      </dsp:nvSpPr>
      <dsp:spPr>
        <a:xfrm>
          <a:off x="4545876" y="2894860"/>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Tasa de interés: 10,5%</a:t>
          </a:r>
        </a:p>
      </dsp:txBody>
      <dsp:txXfrm>
        <a:off x="4545876" y="2894860"/>
        <a:ext cx="3737331" cy="688149"/>
      </dsp:txXfrm>
    </dsp:sp>
    <dsp:sp modelId="{297DBDE5-67E5-4068-A64A-123860271C91}">
      <dsp:nvSpPr>
        <dsp:cNvPr id="0" name=""/>
        <dsp:cNvSpPr/>
      </dsp:nvSpPr>
      <dsp:spPr>
        <a:xfrm>
          <a:off x="4264572" y="3779476"/>
          <a:ext cx="295216" cy="29521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E7111-DD2E-407C-ACBD-95F2292941A2}">
      <dsp:nvSpPr>
        <dsp:cNvPr id="0" name=""/>
        <dsp:cNvSpPr/>
      </dsp:nvSpPr>
      <dsp:spPr>
        <a:xfrm>
          <a:off x="4545876" y="3583009"/>
          <a:ext cx="3737331" cy="68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l" defTabSz="1022350" rtl="0">
            <a:lnSpc>
              <a:spcPct val="90000"/>
            </a:lnSpc>
            <a:spcBef>
              <a:spcPct val="0"/>
            </a:spcBef>
            <a:spcAft>
              <a:spcPct val="35000"/>
            </a:spcAft>
          </a:pPr>
          <a:r>
            <a:rPr lang="es-CR" sz="2300" kern="1200" dirty="0"/>
            <a:t>Cuota Mensual: </a:t>
          </a:r>
          <a:r>
            <a:rPr lang="es-CR" sz="2300" b="1" kern="1200" dirty="0"/>
            <a:t>¢309.110</a:t>
          </a:r>
          <a:endParaRPr lang="es-CR" sz="2300" kern="1200" dirty="0"/>
        </a:p>
      </dsp:txBody>
      <dsp:txXfrm>
        <a:off x="4545876" y="3583009"/>
        <a:ext cx="3737331" cy="688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261AE-FDA6-4450-9DE7-AF7E5CBC54AB}">
      <dsp:nvSpPr>
        <dsp:cNvPr id="0" name=""/>
        <dsp:cNvSpPr/>
      </dsp:nvSpPr>
      <dsp:spPr>
        <a:xfrm>
          <a:off x="1877" y="801364"/>
          <a:ext cx="3791760" cy="44608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293AB-0CB6-4032-B46F-02F377D3C027}">
      <dsp:nvSpPr>
        <dsp:cNvPr id="0" name=""/>
        <dsp:cNvSpPr/>
      </dsp:nvSpPr>
      <dsp:spPr>
        <a:xfrm>
          <a:off x="1877" y="968897"/>
          <a:ext cx="278556" cy="27855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C698D-03AF-44FF-9439-959B3B03BF39}">
      <dsp:nvSpPr>
        <dsp:cNvPr id="0" name=""/>
        <dsp:cNvSpPr/>
      </dsp:nvSpPr>
      <dsp:spPr>
        <a:xfrm>
          <a:off x="1877" y="0"/>
          <a:ext cx="3791760" cy="80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a:t>Tarifa 13% y canasta básica actual </a:t>
          </a:r>
        </a:p>
      </dsp:txBody>
      <dsp:txXfrm>
        <a:off x="1877" y="0"/>
        <a:ext cx="3791760" cy="801364"/>
      </dsp:txXfrm>
    </dsp:sp>
    <dsp:sp modelId="{8A8BCA93-8B4F-4F1D-82A3-33805E30A1A5}">
      <dsp:nvSpPr>
        <dsp:cNvPr id="0" name=""/>
        <dsp:cNvSpPr/>
      </dsp:nvSpPr>
      <dsp:spPr>
        <a:xfrm>
          <a:off x="1877" y="1618203"/>
          <a:ext cx="278549" cy="278549"/>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4308F-B493-4BDE-9E91-7EB109E00299}">
      <dsp:nvSpPr>
        <dsp:cNvPr id="0" name=""/>
        <dsp:cNvSpPr/>
      </dsp:nvSpPr>
      <dsp:spPr>
        <a:xfrm>
          <a:off x="267301" y="1432828"/>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Compra bienes gravados y exentos: ¢403.008</a:t>
          </a:r>
        </a:p>
      </dsp:txBody>
      <dsp:txXfrm>
        <a:off x="267301" y="1432828"/>
        <a:ext cx="3526336" cy="649299"/>
      </dsp:txXfrm>
    </dsp:sp>
    <dsp:sp modelId="{F8C3EAF3-B801-4168-AD24-C2ACF17C93BD}">
      <dsp:nvSpPr>
        <dsp:cNvPr id="0" name=""/>
        <dsp:cNvSpPr/>
      </dsp:nvSpPr>
      <dsp:spPr>
        <a:xfrm>
          <a:off x="1877" y="2267503"/>
          <a:ext cx="278549" cy="27854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2403B-1F9D-4604-BCE7-5A34A08046BB}">
      <dsp:nvSpPr>
        <dsp:cNvPr id="0" name=""/>
        <dsp:cNvSpPr/>
      </dsp:nvSpPr>
      <dsp:spPr>
        <a:xfrm>
          <a:off x="267301" y="2082128"/>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exentos: ¢190.848</a:t>
          </a:r>
        </a:p>
      </dsp:txBody>
      <dsp:txXfrm>
        <a:off x="267301" y="2082128"/>
        <a:ext cx="3526336" cy="649299"/>
      </dsp:txXfrm>
    </dsp:sp>
    <dsp:sp modelId="{5749BC00-A091-4C4B-AA22-4F04F69E47B6}">
      <dsp:nvSpPr>
        <dsp:cNvPr id="0" name=""/>
        <dsp:cNvSpPr/>
      </dsp:nvSpPr>
      <dsp:spPr>
        <a:xfrm>
          <a:off x="1877" y="2916802"/>
          <a:ext cx="278549" cy="27854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AEF9F-B84D-4133-8419-219ED702D4B0}">
      <dsp:nvSpPr>
        <dsp:cNvPr id="0" name=""/>
        <dsp:cNvSpPr/>
      </dsp:nvSpPr>
      <dsp:spPr>
        <a:xfrm>
          <a:off x="267301" y="27314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gravados: ¢212.160</a:t>
          </a:r>
        </a:p>
      </dsp:txBody>
      <dsp:txXfrm>
        <a:off x="267301" y="2731427"/>
        <a:ext cx="3526336" cy="649299"/>
      </dsp:txXfrm>
    </dsp:sp>
    <dsp:sp modelId="{6E301D71-59B7-49FE-B7A5-89CC90DE948D}">
      <dsp:nvSpPr>
        <dsp:cNvPr id="0" name=""/>
        <dsp:cNvSpPr/>
      </dsp:nvSpPr>
      <dsp:spPr>
        <a:xfrm>
          <a:off x="1877" y="3566102"/>
          <a:ext cx="278549" cy="278549"/>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8488D-5979-4049-868F-F99C43F083C9}">
      <dsp:nvSpPr>
        <dsp:cNvPr id="0" name=""/>
        <dsp:cNvSpPr/>
      </dsp:nvSpPr>
      <dsp:spPr>
        <a:xfrm>
          <a:off x="267301" y="33807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 ¢27.580</a:t>
          </a:r>
        </a:p>
      </dsp:txBody>
      <dsp:txXfrm>
        <a:off x="267301" y="3380727"/>
        <a:ext cx="3526336" cy="649299"/>
      </dsp:txXfrm>
    </dsp:sp>
    <dsp:sp modelId="{DD2D37E5-6171-438C-956F-B82E28641C4C}">
      <dsp:nvSpPr>
        <dsp:cNvPr id="0" name=""/>
        <dsp:cNvSpPr/>
      </dsp:nvSpPr>
      <dsp:spPr>
        <a:xfrm>
          <a:off x="1877" y="4215402"/>
          <a:ext cx="278549" cy="278549"/>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C0328-8B51-4632-92DB-20E09EF1FCA4}">
      <dsp:nvSpPr>
        <dsp:cNvPr id="0" name=""/>
        <dsp:cNvSpPr/>
      </dsp:nvSpPr>
      <dsp:spPr>
        <a:xfrm>
          <a:off x="267301" y="40300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¢430.588</a:t>
          </a:r>
        </a:p>
      </dsp:txBody>
      <dsp:txXfrm>
        <a:off x="267301" y="4030027"/>
        <a:ext cx="3526336" cy="649299"/>
      </dsp:txXfrm>
    </dsp:sp>
    <dsp:sp modelId="{F6FCA57A-69E8-4B1F-AA90-7E5A49E9FCBE}">
      <dsp:nvSpPr>
        <dsp:cNvPr id="0" name=""/>
        <dsp:cNvSpPr/>
      </dsp:nvSpPr>
      <dsp:spPr>
        <a:xfrm>
          <a:off x="3983226" y="801364"/>
          <a:ext cx="3791760" cy="44608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BAC11-212C-4853-9E68-78EAD46960B2}">
      <dsp:nvSpPr>
        <dsp:cNvPr id="0" name=""/>
        <dsp:cNvSpPr/>
      </dsp:nvSpPr>
      <dsp:spPr>
        <a:xfrm>
          <a:off x="3983226" y="968897"/>
          <a:ext cx="278556" cy="27855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A4744-4607-41B0-B5F1-4FFC4ECC2A84}">
      <dsp:nvSpPr>
        <dsp:cNvPr id="0" name=""/>
        <dsp:cNvSpPr/>
      </dsp:nvSpPr>
      <dsp:spPr>
        <a:xfrm>
          <a:off x="3983226" y="0"/>
          <a:ext cx="3791760" cy="80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a:t>Tarifa 15% IVA y productos mínimos canasta básica</a:t>
          </a:r>
        </a:p>
      </dsp:txBody>
      <dsp:txXfrm>
        <a:off x="3983226" y="0"/>
        <a:ext cx="3791760" cy="801364"/>
      </dsp:txXfrm>
    </dsp:sp>
    <dsp:sp modelId="{78214628-5AD6-45D8-91CD-882FACC26985}">
      <dsp:nvSpPr>
        <dsp:cNvPr id="0" name=""/>
        <dsp:cNvSpPr/>
      </dsp:nvSpPr>
      <dsp:spPr>
        <a:xfrm>
          <a:off x="3983226" y="1618203"/>
          <a:ext cx="278549" cy="278549"/>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00851-F9BE-42B2-8CC6-7DFE501485EC}">
      <dsp:nvSpPr>
        <dsp:cNvPr id="0" name=""/>
        <dsp:cNvSpPr/>
      </dsp:nvSpPr>
      <dsp:spPr>
        <a:xfrm>
          <a:off x="4248649" y="1432828"/>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Compra bienes gravados y exentos: ¢403.008</a:t>
          </a:r>
        </a:p>
      </dsp:txBody>
      <dsp:txXfrm>
        <a:off x="4248649" y="1432828"/>
        <a:ext cx="3526336" cy="649299"/>
      </dsp:txXfrm>
    </dsp:sp>
    <dsp:sp modelId="{044047A5-A587-46E3-84CF-EA7351B432EC}">
      <dsp:nvSpPr>
        <dsp:cNvPr id="0" name=""/>
        <dsp:cNvSpPr/>
      </dsp:nvSpPr>
      <dsp:spPr>
        <a:xfrm>
          <a:off x="3983226" y="2267503"/>
          <a:ext cx="278549" cy="27854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3ACF5-2FC6-4932-9ED8-61EB5F32D764}">
      <dsp:nvSpPr>
        <dsp:cNvPr id="0" name=""/>
        <dsp:cNvSpPr/>
      </dsp:nvSpPr>
      <dsp:spPr>
        <a:xfrm>
          <a:off x="4248649" y="2082128"/>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exentos: ¢86.972</a:t>
          </a:r>
        </a:p>
      </dsp:txBody>
      <dsp:txXfrm>
        <a:off x="4248649" y="2082128"/>
        <a:ext cx="3526336" cy="649299"/>
      </dsp:txXfrm>
    </dsp:sp>
    <dsp:sp modelId="{7C06E2BE-0262-458D-A52B-DF69C2C74EED}">
      <dsp:nvSpPr>
        <dsp:cNvPr id="0" name=""/>
        <dsp:cNvSpPr/>
      </dsp:nvSpPr>
      <dsp:spPr>
        <a:xfrm>
          <a:off x="3983226" y="2916802"/>
          <a:ext cx="278549" cy="27854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D6829-ACE2-40A0-98A0-58B2BF8D521E}">
      <dsp:nvSpPr>
        <dsp:cNvPr id="0" name=""/>
        <dsp:cNvSpPr/>
      </dsp:nvSpPr>
      <dsp:spPr>
        <a:xfrm>
          <a:off x="4248649" y="27314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Bienes gravados: ¢316.036</a:t>
          </a:r>
        </a:p>
      </dsp:txBody>
      <dsp:txXfrm>
        <a:off x="4248649" y="2731427"/>
        <a:ext cx="3526336" cy="649299"/>
      </dsp:txXfrm>
    </dsp:sp>
    <dsp:sp modelId="{54DC7650-3055-4E5C-B691-11983691EBFE}">
      <dsp:nvSpPr>
        <dsp:cNvPr id="0" name=""/>
        <dsp:cNvSpPr/>
      </dsp:nvSpPr>
      <dsp:spPr>
        <a:xfrm>
          <a:off x="3983226" y="3566102"/>
          <a:ext cx="278549" cy="278549"/>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0A7AC-E837-49E7-AA24-3EAB8D948919}">
      <dsp:nvSpPr>
        <dsp:cNvPr id="0" name=""/>
        <dsp:cNvSpPr/>
      </dsp:nvSpPr>
      <dsp:spPr>
        <a:xfrm>
          <a:off x="4248649" y="33807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  ¢47.405</a:t>
          </a:r>
        </a:p>
      </dsp:txBody>
      <dsp:txXfrm>
        <a:off x="4248649" y="3380727"/>
        <a:ext cx="3526336" cy="649299"/>
      </dsp:txXfrm>
    </dsp:sp>
    <dsp:sp modelId="{1DE6CCCE-73DA-4502-B004-1CE64C335F74}">
      <dsp:nvSpPr>
        <dsp:cNvPr id="0" name=""/>
        <dsp:cNvSpPr/>
      </dsp:nvSpPr>
      <dsp:spPr>
        <a:xfrm>
          <a:off x="3983226" y="4215402"/>
          <a:ext cx="278549" cy="278549"/>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BD359-C248-4359-BA21-64835153A549}">
      <dsp:nvSpPr>
        <dsp:cNvPr id="0" name=""/>
        <dsp:cNvSpPr/>
      </dsp:nvSpPr>
      <dsp:spPr>
        <a:xfrm>
          <a:off x="4248649" y="4030027"/>
          <a:ext cx="3526336" cy="64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¢450.413</a:t>
          </a:r>
        </a:p>
      </dsp:txBody>
      <dsp:txXfrm>
        <a:off x="4248649" y="4030027"/>
        <a:ext cx="3526336" cy="649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261AE-FDA6-4450-9DE7-AF7E5CBC54AB}">
      <dsp:nvSpPr>
        <dsp:cNvPr id="0" name=""/>
        <dsp:cNvSpPr/>
      </dsp:nvSpPr>
      <dsp:spPr>
        <a:xfrm>
          <a:off x="5465" y="800624"/>
          <a:ext cx="3788259" cy="4456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293AB-0CB6-4032-B46F-02F377D3C027}">
      <dsp:nvSpPr>
        <dsp:cNvPr id="0" name=""/>
        <dsp:cNvSpPr/>
      </dsp:nvSpPr>
      <dsp:spPr>
        <a:xfrm>
          <a:off x="5465" y="968002"/>
          <a:ext cx="278299" cy="2782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C698D-03AF-44FF-9439-959B3B03BF39}">
      <dsp:nvSpPr>
        <dsp:cNvPr id="0" name=""/>
        <dsp:cNvSpPr/>
      </dsp:nvSpPr>
      <dsp:spPr>
        <a:xfrm>
          <a:off x="5465" y="0"/>
          <a:ext cx="3788259" cy="8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a:t>Actual: Más de 250 </a:t>
          </a:r>
          <a:r>
            <a:rPr lang="es-CR" sz="2000" kern="1200" dirty="0" err="1"/>
            <a:t>kw</a:t>
          </a:r>
          <a:r>
            <a:rPr lang="es-CR" sz="2000" kern="1200" dirty="0"/>
            <a:t> 5% </a:t>
          </a:r>
        </a:p>
      </dsp:txBody>
      <dsp:txXfrm>
        <a:off x="5465" y="0"/>
        <a:ext cx="3788259" cy="800624"/>
      </dsp:txXfrm>
    </dsp:sp>
    <dsp:sp modelId="{8A8BCA93-8B4F-4F1D-82A3-33805E30A1A5}">
      <dsp:nvSpPr>
        <dsp:cNvPr id="0" name=""/>
        <dsp:cNvSpPr/>
      </dsp:nvSpPr>
      <dsp:spPr>
        <a:xfrm>
          <a:off x="5465" y="1616709"/>
          <a:ext cx="278292" cy="27829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4308F-B493-4BDE-9E91-7EB109E00299}">
      <dsp:nvSpPr>
        <dsp:cNvPr id="0" name=""/>
        <dsp:cNvSpPr/>
      </dsp:nvSpPr>
      <dsp:spPr>
        <a:xfrm>
          <a:off x="270644" y="1431505"/>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0" kern="1200" dirty="0"/>
            <a:t>Consumo mensual: ¢33.478</a:t>
          </a:r>
        </a:p>
      </dsp:txBody>
      <dsp:txXfrm>
        <a:off x="270644" y="1431505"/>
        <a:ext cx="3523081" cy="648700"/>
      </dsp:txXfrm>
    </dsp:sp>
    <dsp:sp modelId="{F8C3EAF3-B801-4168-AD24-C2ACF17C93BD}">
      <dsp:nvSpPr>
        <dsp:cNvPr id="0" name=""/>
        <dsp:cNvSpPr/>
      </dsp:nvSpPr>
      <dsp:spPr>
        <a:xfrm>
          <a:off x="5465" y="2265410"/>
          <a:ext cx="278292" cy="27829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2403B-1F9D-4604-BCE7-5A34A08046BB}">
      <dsp:nvSpPr>
        <dsp:cNvPr id="0" name=""/>
        <dsp:cNvSpPr/>
      </dsp:nvSpPr>
      <dsp:spPr>
        <a:xfrm>
          <a:off x="270644" y="2080206"/>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Impuesto:¢1.674</a:t>
          </a:r>
        </a:p>
      </dsp:txBody>
      <dsp:txXfrm>
        <a:off x="270644" y="2080206"/>
        <a:ext cx="3523081" cy="648700"/>
      </dsp:txXfrm>
    </dsp:sp>
    <dsp:sp modelId="{5749BC00-A091-4C4B-AA22-4F04F69E47B6}">
      <dsp:nvSpPr>
        <dsp:cNvPr id="0" name=""/>
        <dsp:cNvSpPr/>
      </dsp:nvSpPr>
      <dsp:spPr>
        <a:xfrm>
          <a:off x="5465" y="2914110"/>
          <a:ext cx="278292" cy="278292"/>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AEF9F-B84D-4133-8419-219ED702D4B0}">
      <dsp:nvSpPr>
        <dsp:cNvPr id="0" name=""/>
        <dsp:cNvSpPr/>
      </dsp:nvSpPr>
      <dsp:spPr>
        <a:xfrm>
          <a:off x="270644" y="2728906"/>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¢35.152</a:t>
          </a:r>
        </a:p>
      </dsp:txBody>
      <dsp:txXfrm>
        <a:off x="270644" y="2728906"/>
        <a:ext cx="3523081" cy="648700"/>
      </dsp:txXfrm>
    </dsp:sp>
    <dsp:sp modelId="{F6FCA57A-69E8-4B1F-AA90-7E5A49E9FCBE}">
      <dsp:nvSpPr>
        <dsp:cNvPr id="0" name=""/>
        <dsp:cNvSpPr/>
      </dsp:nvSpPr>
      <dsp:spPr>
        <a:xfrm>
          <a:off x="3983138" y="800624"/>
          <a:ext cx="3788259" cy="44567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BAC11-212C-4853-9E68-78EAD46960B2}">
      <dsp:nvSpPr>
        <dsp:cNvPr id="0" name=""/>
        <dsp:cNvSpPr/>
      </dsp:nvSpPr>
      <dsp:spPr>
        <a:xfrm>
          <a:off x="3983138" y="968002"/>
          <a:ext cx="278299" cy="2782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A4744-4607-41B0-B5F1-4FFC4ECC2A84}">
      <dsp:nvSpPr>
        <dsp:cNvPr id="0" name=""/>
        <dsp:cNvSpPr/>
      </dsp:nvSpPr>
      <dsp:spPr>
        <a:xfrm>
          <a:off x="3983138" y="0"/>
          <a:ext cx="3788259" cy="8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a:t>Propuesto: Más de 250 </a:t>
          </a:r>
          <a:r>
            <a:rPr lang="es-CR" sz="2000" kern="1200" dirty="0" err="1"/>
            <a:t>kw</a:t>
          </a:r>
          <a:r>
            <a:rPr lang="es-CR" sz="2000" kern="1200" dirty="0"/>
            <a:t> 15%</a:t>
          </a:r>
        </a:p>
      </dsp:txBody>
      <dsp:txXfrm>
        <a:off x="3983138" y="0"/>
        <a:ext cx="3788259" cy="800624"/>
      </dsp:txXfrm>
    </dsp:sp>
    <dsp:sp modelId="{78214628-5AD6-45D8-91CD-882FACC26985}">
      <dsp:nvSpPr>
        <dsp:cNvPr id="0" name=""/>
        <dsp:cNvSpPr/>
      </dsp:nvSpPr>
      <dsp:spPr>
        <a:xfrm>
          <a:off x="3983138" y="1616709"/>
          <a:ext cx="278292" cy="27829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00851-F9BE-42B2-8CC6-7DFE501485EC}">
      <dsp:nvSpPr>
        <dsp:cNvPr id="0" name=""/>
        <dsp:cNvSpPr/>
      </dsp:nvSpPr>
      <dsp:spPr>
        <a:xfrm>
          <a:off x="4248316" y="1431505"/>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0" kern="1200" dirty="0"/>
            <a:t>Consumo mensual: ¢33.478</a:t>
          </a:r>
        </a:p>
      </dsp:txBody>
      <dsp:txXfrm>
        <a:off x="4248316" y="1431505"/>
        <a:ext cx="3523081" cy="648700"/>
      </dsp:txXfrm>
    </dsp:sp>
    <dsp:sp modelId="{044047A5-A587-46E3-84CF-EA7351B432EC}">
      <dsp:nvSpPr>
        <dsp:cNvPr id="0" name=""/>
        <dsp:cNvSpPr/>
      </dsp:nvSpPr>
      <dsp:spPr>
        <a:xfrm>
          <a:off x="3983138" y="2265410"/>
          <a:ext cx="278292" cy="278292"/>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3ACF5-2FC6-4932-9ED8-61EB5F32D764}">
      <dsp:nvSpPr>
        <dsp:cNvPr id="0" name=""/>
        <dsp:cNvSpPr/>
      </dsp:nvSpPr>
      <dsp:spPr>
        <a:xfrm>
          <a:off x="4248316" y="2080206"/>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kern="1200" dirty="0"/>
            <a:t>Impuesto : ¢5.022</a:t>
          </a:r>
        </a:p>
      </dsp:txBody>
      <dsp:txXfrm>
        <a:off x="4248316" y="2080206"/>
        <a:ext cx="3523081" cy="648700"/>
      </dsp:txXfrm>
    </dsp:sp>
    <dsp:sp modelId="{7C06E2BE-0262-458D-A52B-DF69C2C74EED}">
      <dsp:nvSpPr>
        <dsp:cNvPr id="0" name=""/>
        <dsp:cNvSpPr/>
      </dsp:nvSpPr>
      <dsp:spPr>
        <a:xfrm>
          <a:off x="3983138" y="2914110"/>
          <a:ext cx="278292" cy="27829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D6829-ACE2-40A0-98A0-58B2BF8D521E}">
      <dsp:nvSpPr>
        <dsp:cNvPr id="0" name=""/>
        <dsp:cNvSpPr/>
      </dsp:nvSpPr>
      <dsp:spPr>
        <a:xfrm>
          <a:off x="4248316" y="2728906"/>
          <a:ext cx="3523081" cy="6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CR" sz="2000" b="1" kern="1200" dirty="0"/>
            <a:t>Total: 38.500</a:t>
          </a:r>
        </a:p>
      </dsp:txBody>
      <dsp:txXfrm>
        <a:off x="4248316" y="2728906"/>
        <a:ext cx="3523081" cy="648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B6E9-A80A-44D4-9EB6-16F1567B3FBD}">
      <dsp:nvSpPr>
        <dsp:cNvPr id="0" name=""/>
        <dsp:cNvSpPr/>
      </dsp:nvSpPr>
      <dsp:spPr>
        <a:xfrm>
          <a:off x="9077" y="249773"/>
          <a:ext cx="4867478"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R" sz="2400" b="1" kern="1200" dirty="0"/>
            <a:t>Leyes de Procedimiento</a:t>
          </a:r>
        </a:p>
      </dsp:txBody>
      <dsp:txXfrm>
        <a:off x="9077" y="249773"/>
        <a:ext cx="4867478" cy="604800"/>
      </dsp:txXfrm>
    </dsp:sp>
    <dsp:sp modelId="{24B8F9D6-7604-4E53-83F0-6D2824B61AC0}">
      <dsp:nvSpPr>
        <dsp:cNvPr id="0" name=""/>
        <dsp:cNvSpPr/>
      </dsp:nvSpPr>
      <dsp:spPr>
        <a:xfrm>
          <a:off x="3719" y="854573"/>
          <a:ext cx="4878195" cy="419749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Facilitan el cumplimiento correcto y oportuno.</a:t>
          </a:r>
          <a:endParaRPr lang="es-CR" sz="2100" kern="1200" dirty="0"/>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ES" sz="2100" kern="1200" dirty="0"/>
            <a:t>Facultan a la Administración para ejercer, con mayor efectividad, el control tributario y aduanero.</a:t>
          </a:r>
          <a:endParaRPr lang="es-CR" sz="2100" kern="1200" dirty="0"/>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CR" sz="2100" kern="1200" dirty="0"/>
            <a:t>Sanciones que motiven abstenerse de incumplir. </a:t>
          </a:r>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CR" sz="2100" kern="1200" dirty="0"/>
            <a:t>Ejemplos: CNPT, Ley de Aduanas, Contrabando, Ley Lucha contra Fraude.</a:t>
          </a:r>
        </a:p>
      </dsp:txBody>
      <dsp:txXfrm>
        <a:off x="3719" y="854573"/>
        <a:ext cx="4878195" cy="4197490"/>
      </dsp:txXfrm>
    </dsp:sp>
    <dsp:sp modelId="{427028AD-415A-4F52-9048-752AEA965B2F}">
      <dsp:nvSpPr>
        <dsp:cNvPr id="0" name=""/>
        <dsp:cNvSpPr/>
      </dsp:nvSpPr>
      <dsp:spPr>
        <a:xfrm>
          <a:off x="5533837" y="249773"/>
          <a:ext cx="4967323"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R" sz="2400" b="1" kern="1200" dirty="0"/>
            <a:t>Leyes Estructurales</a:t>
          </a:r>
        </a:p>
      </dsp:txBody>
      <dsp:txXfrm>
        <a:off x="5533837" y="249773"/>
        <a:ext cx="4967323" cy="604800"/>
      </dsp:txXfrm>
    </dsp:sp>
    <dsp:sp modelId="{A4F03000-C1C5-45FF-8D72-65F735952A6C}">
      <dsp:nvSpPr>
        <dsp:cNvPr id="0" name=""/>
        <dsp:cNvSpPr/>
      </dsp:nvSpPr>
      <dsp:spPr>
        <a:xfrm>
          <a:off x="5523119" y="854573"/>
          <a:ext cx="4988757" cy="419749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CR" sz="2100" kern="1200" dirty="0"/>
            <a:t>Son cuantificables                                         </a:t>
          </a:r>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CR" sz="2100" kern="1200" dirty="0"/>
            <a:t>Introducción de normas que graban todas las actividades económicas.</a:t>
          </a:r>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CR" sz="2100" kern="1200" dirty="0"/>
            <a:t>Se eliminan normas que permiten la elusión.</a:t>
          </a:r>
        </a:p>
        <a:p>
          <a:pPr marL="228600" lvl="1" indent="-228600" algn="l" defTabSz="933450">
            <a:lnSpc>
              <a:spcPct val="90000"/>
            </a:lnSpc>
            <a:spcBef>
              <a:spcPct val="0"/>
            </a:spcBef>
            <a:spcAft>
              <a:spcPct val="15000"/>
            </a:spcAft>
            <a:buChar char="••"/>
          </a:pPr>
          <a:endParaRPr lang="es-CR" sz="2100" kern="1200" dirty="0"/>
        </a:p>
        <a:p>
          <a:pPr marL="228600" lvl="1" indent="-228600" algn="l" defTabSz="933450">
            <a:lnSpc>
              <a:spcPct val="90000"/>
            </a:lnSpc>
            <a:spcBef>
              <a:spcPct val="0"/>
            </a:spcBef>
            <a:spcAft>
              <a:spcPct val="15000"/>
            </a:spcAft>
            <a:buChar char="••"/>
          </a:pPr>
          <a:r>
            <a:rPr lang="es-CR" sz="2100" kern="1200" dirty="0"/>
            <a:t>Ejemplos: IVA, Renta, Personas Jurídicas, Pensiones con cargo al Presupuesto Nacional.</a:t>
          </a:r>
        </a:p>
        <a:p>
          <a:pPr marL="228600" lvl="1" indent="-228600" algn="l" defTabSz="933450">
            <a:lnSpc>
              <a:spcPct val="90000"/>
            </a:lnSpc>
            <a:spcBef>
              <a:spcPct val="0"/>
            </a:spcBef>
            <a:spcAft>
              <a:spcPct val="15000"/>
            </a:spcAft>
            <a:buChar char="••"/>
          </a:pPr>
          <a:endParaRPr lang="es-CR" sz="2100" kern="1200" dirty="0"/>
        </a:p>
      </dsp:txBody>
      <dsp:txXfrm>
        <a:off x="5523119" y="854573"/>
        <a:ext cx="4988757" cy="41974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B6E9-A80A-44D4-9EB6-16F1567B3FBD}">
      <dsp:nvSpPr>
        <dsp:cNvPr id="0" name=""/>
        <dsp:cNvSpPr/>
      </dsp:nvSpPr>
      <dsp:spPr>
        <a:xfrm>
          <a:off x="9077" y="15249"/>
          <a:ext cx="4867479"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R" sz="2400" b="1" kern="1200" dirty="0"/>
            <a:t>Leyes de Procedimiento</a:t>
          </a:r>
        </a:p>
      </dsp:txBody>
      <dsp:txXfrm>
        <a:off x="9077" y="15249"/>
        <a:ext cx="4867479" cy="576000"/>
      </dsp:txXfrm>
    </dsp:sp>
    <dsp:sp modelId="{24B8F9D6-7604-4E53-83F0-6D2824B61AC0}">
      <dsp:nvSpPr>
        <dsp:cNvPr id="0" name=""/>
        <dsp:cNvSpPr/>
      </dsp:nvSpPr>
      <dsp:spPr>
        <a:xfrm>
          <a:off x="3719" y="591249"/>
          <a:ext cx="4878197" cy="415768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Facilitan el cumplimiento correcto y oportuno.</a:t>
          </a:r>
          <a:endParaRPr lang="es-CR" sz="2000" kern="1200" dirty="0"/>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ES" sz="2000" kern="1200" dirty="0"/>
            <a:t>Facultan a la Administración para ejercer, con mayor efectividad, el control tributario y aduanero.</a:t>
          </a:r>
          <a:endParaRPr lang="es-CR" sz="2000" kern="1200" dirty="0"/>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CR" sz="2000" kern="1200" dirty="0"/>
            <a:t>Sanciones que motiven abstenerse de incumplir. </a:t>
          </a:r>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CR" sz="2000" kern="1200" dirty="0"/>
            <a:t>Ejemplos: CNPT, Ley de Aduanas, Contrabando, Ley Lucha contra Fraude.</a:t>
          </a:r>
        </a:p>
      </dsp:txBody>
      <dsp:txXfrm>
        <a:off x="3719" y="591249"/>
        <a:ext cx="4878197" cy="4157687"/>
      </dsp:txXfrm>
    </dsp:sp>
    <dsp:sp modelId="{427028AD-415A-4F52-9048-752AEA965B2F}">
      <dsp:nvSpPr>
        <dsp:cNvPr id="0" name=""/>
        <dsp:cNvSpPr/>
      </dsp:nvSpPr>
      <dsp:spPr>
        <a:xfrm>
          <a:off x="5533838" y="15249"/>
          <a:ext cx="4967324"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R" sz="2400" b="1" kern="1200" dirty="0"/>
            <a:t>Leyes Estructurales</a:t>
          </a:r>
        </a:p>
      </dsp:txBody>
      <dsp:txXfrm>
        <a:off x="5533838" y="15249"/>
        <a:ext cx="4967324" cy="576000"/>
      </dsp:txXfrm>
    </dsp:sp>
    <dsp:sp modelId="{A4F03000-C1C5-45FF-8D72-65F735952A6C}">
      <dsp:nvSpPr>
        <dsp:cNvPr id="0" name=""/>
        <dsp:cNvSpPr/>
      </dsp:nvSpPr>
      <dsp:spPr>
        <a:xfrm>
          <a:off x="5523121" y="591249"/>
          <a:ext cx="4988759" cy="415768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R" sz="2000" kern="1200" dirty="0"/>
            <a:t>Son cuantificables                                         </a:t>
          </a:r>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CR" sz="2000" kern="1200" dirty="0"/>
            <a:t>Introducción de normas que graban todas las actividades económicas.</a:t>
          </a:r>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CR" sz="2000" kern="1200" dirty="0"/>
            <a:t>Se eliminan normas que permiten la elusión.</a:t>
          </a:r>
        </a:p>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CR" sz="2000" kern="1200" dirty="0"/>
            <a:t>Ejemplos: IVA, Renta, Personas Jurídicas, Pensiones con cargo al Presupuesto Nacional.</a:t>
          </a:r>
        </a:p>
        <a:p>
          <a:pPr marL="228600" lvl="1" indent="-228600" algn="l" defTabSz="889000">
            <a:lnSpc>
              <a:spcPct val="90000"/>
            </a:lnSpc>
            <a:spcBef>
              <a:spcPct val="0"/>
            </a:spcBef>
            <a:spcAft>
              <a:spcPct val="15000"/>
            </a:spcAft>
            <a:buChar char="••"/>
          </a:pPr>
          <a:endParaRPr lang="es-CR" sz="2000" kern="1200" dirty="0"/>
        </a:p>
      </dsp:txBody>
      <dsp:txXfrm>
        <a:off x="5523121" y="591249"/>
        <a:ext cx="4988759" cy="41576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7" name="Google Shape;4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93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1FAFA4EF-818A-4E53-9306-8D10AF27F793}" type="slidenum">
              <a:rPr lang="es-CR" smtClean="0"/>
              <a:pPr/>
              <a:t>18</a:t>
            </a:fld>
            <a:endParaRPr lang="es-CR" dirty="0"/>
          </a:p>
        </p:txBody>
      </p:sp>
    </p:spTree>
    <p:extLst>
      <p:ext uri="{BB962C8B-B14F-4D97-AF65-F5344CB8AC3E}">
        <p14:creationId xmlns:p14="http://schemas.microsoft.com/office/powerpoint/2010/main" val="5468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38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56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1FAFA4EF-818A-4E53-9306-8D10AF27F793}" type="slidenum">
              <a:rPr lang="es-CR" smtClean="0"/>
              <a:pPr/>
              <a:t>29</a:t>
            </a:fld>
            <a:endParaRPr lang="es-CR" dirty="0"/>
          </a:p>
        </p:txBody>
      </p:sp>
    </p:spTree>
    <p:extLst>
      <p:ext uri="{BB962C8B-B14F-4D97-AF65-F5344CB8AC3E}">
        <p14:creationId xmlns:p14="http://schemas.microsoft.com/office/powerpoint/2010/main" val="307077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4AD5BA5-D4E1-4AFE-9980-82D429051ED9}" type="slidenum">
              <a:rPr lang="es-CR" smtClean="0"/>
              <a:pPr/>
              <a:t>35</a:t>
            </a:fld>
            <a:endParaRPr lang="es-CR" dirty="0"/>
          </a:p>
        </p:txBody>
      </p:sp>
    </p:spTree>
    <p:extLst>
      <p:ext uri="{BB962C8B-B14F-4D97-AF65-F5344CB8AC3E}">
        <p14:creationId xmlns:p14="http://schemas.microsoft.com/office/powerpoint/2010/main" val="318136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8060A541-0954-4E45-9423-979DB29357B4}" type="slidenum">
              <a:rPr lang="es-CR" smtClean="0"/>
              <a:t>36</a:t>
            </a:fld>
            <a:endParaRPr lang="es-CR"/>
          </a:p>
        </p:txBody>
      </p:sp>
    </p:spTree>
    <p:extLst>
      <p:ext uri="{BB962C8B-B14F-4D97-AF65-F5344CB8AC3E}">
        <p14:creationId xmlns:p14="http://schemas.microsoft.com/office/powerpoint/2010/main" val="386466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82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lvl="0" rtl="0"/>
            <a:r>
              <a:rPr lang="es-MX" dirty="0"/>
              <a:t>Al final de mes, antes de la reforma en el IVA, la familia cubría sus gastos básicos y tenían disponibles ¢24.429 para recreación y ahorro</a:t>
            </a:r>
          </a:p>
          <a:p>
            <a:pPr lvl="0" rtl="0"/>
            <a:r>
              <a:rPr lang="es-CR" dirty="0"/>
              <a:t>Si se da el aumento en el IVA de un 13% a un 15%, esta familia solo tendría que pagar de más la suma de ¢5.640 cuando lleven a cabo sus compras en los supermercados, pero siempre le quedaría disponible al final de mes, la suma de ¢18.789.</a:t>
            </a:r>
            <a:endParaRPr lang="es-MX" dirty="0"/>
          </a:p>
          <a:p>
            <a:pPr lvl="0" rtl="0"/>
            <a:r>
              <a:rPr lang="es-MX" dirty="0"/>
              <a:t>Además, con la reforma, se vería beneficiada al recibir la suma de ¢176.000 por concepto de devolución del IVA, al pertenecer al tercer </a:t>
            </a:r>
            <a:r>
              <a:rPr lang="es-MX" dirty="0" err="1"/>
              <a:t>decil</a:t>
            </a:r>
            <a:r>
              <a:rPr lang="es-MX" dirty="0"/>
              <a:t> de la población; quedando finalmente con un  disponible mensual de </a:t>
            </a:r>
            <a:r>
              <a:rPr lang="es-MX" b="1" dirty="0"/>
              <a:t>¢194.789</a:t>
            </a:r>
            <a:r>
              <a:rPr lang="es-MX" dirty="0"/>
              <a:t>, con lo cual mejora su calidad de vida. </a:t>
            </a:r>
          </a:p>
          <a:p>
            <a:pPr lvl="0" rtl="0"/>
            <a:r>
              <a:rPr lang="es-MX" dirty="0"/>
              <a:t>Si no pasa la reforma, además de no obtener ningún tipo de devolución tendrán que afrontar un aumento en la cuota del préstamo de la casa por la suma de </a:t>
            </a:r>
            <a:r>
              <a:rPr lang="es-CR" dirty="0"/>
              <a:t>¢37.116 que consumirían el saldo disponible mensual con el cual cuenta, </a:t>
            </a:r>
            <a:r>
              <a:rPr lang="es-MX" dirty="0"/>
              <a:t>de </a:t>
            </a:r>
            <a:r>
              <a:rPr lang="es-CR" dirty="0"/>
              <a:t>¢</a:t>
            </a:r>
            <a:r>
              <a:rPr lang="es-MX" dirty="0"/>
              <a:t>24,429 con un faltante de </a:t>
            </a:r>
            <a:r>
              <a:rPr lang="es-CR" b="1" dirty="0">
                <a:solidFill>
                  <a:srgbClr val="FF0000"/>
                </a:solidFill>
              </a:rPr>
              <a:t>¢12.686</a:t>
            </a:r>
            <a:r>
              <a:rPr lang="es-CR" dirty="0"/>
              <a:t>.</a:t>
            </a:r>
            <a:endParaRPr lang="es-MX" dirty="0"/>
          </a:p>
          <a:p>
            <a:endParaRPr lang="es-CR" dirty="0"/>
          </a:p>
        </p:txBody>
      </p:sp>
      <p:sp>
        <p:nvSpPr>
          <p:cNvPr id="4" name="3 Marcador de número de diapositiva"/>
          <p:cNvSpPr>
            <a:spLocks noGrp="1"/>
          </p:cNvSpPr>
          <p:nvPr>
            <p:ph type="sldNum" sz="quarter" idx="10"/>
          </p:nvPr>
        </p:nvSpPr>
        <p:spPr/>
        <p:txBody>
          <a:bodyPr/>
          <a:lstStyle/>
          <a:p>
            <a:fld id="{1FAFA4EF-818A-4E53-9306-8D10AF27F793}" type="slidenum">
              <a:rPr lang="es-CR" smtClean="0"/>
              <a:pPr/>
              <a:t>9</a:t>
            </a:fld>
            <a:endParaRPr lang="es-CR" dirty="0"/>
          </a:p>
        </p:txBody>
      </p:sp>
    </p:spTree>
    <p:extLst>
      <p:ext uri="{BB962C8B-B14F-4D97-AF65-F5344CB8AC3E}">
        <p14:creationId xmlns:p14="http://schemas.microsoft.com/office/powerpoint/2010/main" val="2852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FAFA4EF-818A-4E53-9306-8D10AF27F793}" type="slidenum">
              <a:rPr lang="es-CR" smtClean="0"/>
              <a:pPr/>
              <a:t>10</a:t>
            </a:fld>
            <a:endParaRPr lang="es-CR"/>
          </a:p>
        </p:txBody>
      </p:sp>
    </p:spTree>
    <p:extLst>
      <p:ext uri="{BB962C8B-B14F-4D97-AF65-F5344CB8AC3E}">
        <p14:creationId xmlns:p14="http://schemas.microsoft.com/office/powerpoint/2010/main" val="216291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FAFA4EF-818A-4E53-9306-8D10AF27F793}" type="slidenum">
              <a:rPr lang="es-CR" smtClean="0"/>
              <a:pPr/>
              <a:t>11</a:t>
            </a:fld>
            <a:endParaRPr lang="es-CR"/>
          </a:p>
        </p:txBody>
      </p:sp>
    </p:spTree>
    <p:extLst>
      <p:ext uri="{BB962C8B-B14F-4D97-AF65-F5344CB8AC3E}">
        <p14:creationId xmlns:p14="http://schemas.microsoft.com/office/powerpoint/2010/main" val="165635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FAFA4EF-818A-4E53-9306-8D10AF27F793}" type="slidenum">
              <a:rPr lang="es-CR" smtClean="0"/>
              <a:pPr/>
              <a:t>12</a:t>
            </a:fld>
            <a:endParaRPr lang="es-CR"/>
          </a:p>
        </p:txBody>
      </p:sp>
    </p:spTree>
    <p:extLst>
      <p:ext uri="{BB962C8B-B14F-4D97-AF65-F5344CB8AC3E}">
        <p14:creationId xmlns:p14="http://schemas.microsoft.com/office/powerpoint/2010/main" val="236653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FAFA4EF-818A-4E53-9306-8D10AF27F793}" type="slidenum">
              <a:rPr lang="es-CR" smtClean="0"/>
              <a:pPr/>
              <a:t>13</a:t>
            </a:fld>
            <a:endParaRPr lang="es-CR"/>
          </a:p>
        </p:txBody>
      </p:sp>
    </p:spTree>
    <p:extLst>
      <p:ext uri="{BB962C8B-B14F-4D97-AF65-F5344CB8AC3E}">
        <p14:creationId xmlns:p14="http://schemas.microsoft.com/office/powerpoint/2010/main" val="313858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95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22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ar - Verde" type="secHead">
  <p:cSld name="SECTION_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BAE45"/>
              </a:buClr>
              <a:buSzPts val="6000"/>
              <a:buFont typeface="Barlow SemiBold"/>
              <a:buNone/>
              <a:defRPr sz="6000">
                <a:solidFill>
                  <a:srgbClr val="6BAE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 name="Google Shape;15;p2"/>
          <p:cNvSpPr/>
          <p:nvPr/>
        </p:nvSpPr>
        <p:spPr>
          <a:xfrm>
            <a:off x="-26753" y="4051497"/>
            <a:ext cx="12247056" cy="2829868"/>
          </a:xfrm>
          <a:custGeom>
            <a:avLst/>
            <a:gdLst/>
            <a:ahLst/>
            <a:cxnLst/>
            <a:rect l="l" t="t" r="r" b="b"/>
            <a:pathLst>
              <a:path w="12247056" h="2829868" extrusionOk="0">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830107" y="92498"/>
            <a:ext cx="3211632" cy="14696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AE1403A2-DDE1-49EB-AC5D-4C3FE50D9711}" type="datetimeFigureOut">
              <a:rPr lang="es-CR" smtClean="0"/>
              <a:t>11/1/2021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5BE1220D-28FB-4BEB-8144-D476CE8D5484}" type="slidenum">
              <a:rPr lang="es-CR" smtClean="0"/>
              <a:t>‹Nº›</a:t>
            </a:fld>
            <a:endParaRPr lang="es-CR"/>
          </a:p>
        </p:txBody>
      </p:sp>
    </p:spTree>
    <p:extLst>
      <p:ext uri="{BB962C8B-B14F-4D97-AF65-F5344CB8AC3E}">
        <p14:creationId xmlns:p14="http://schemas.microsoft.com/office/powerpoint/2010/main" val="169583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1403A2-DDE1-49EB-AC5D-4C3FE50D9711}" type="datetimeFigureOut">
              <a:rPr lang="es-CR" smtClean="0"/>
              <a:t>11/1/2021</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5BE1220D-28FB-4BEB-8144-D476CE8D5484}" type="slidenum">
              <a:rPr lang="es-CR" smtClean="0"/>
              <a:t>‹Nº›</a:t>
            </a:fld>
            <a:endParaRPr lang="es-CR"/>
          </a:p>
        </p:txBody>
      </p:sp>
    </p:spTree>
    <p:extLst>
      <p:ext uri="{BB962C8B-B14F-4D97-AF65-F5344CB8AC3E}">
        <p14:creationId xmlns:p14="http://schemas.microsoft.com/office/powerpoint/2010/main" val="367282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24751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DD60E140-D82D-1F4D-B814-D81EC93F5D72}"/>
              </a:ext>
            </a:extLst>
          </p:cNvPr>
          <p:cNvSpPr/>
          <p:nvPr/>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4973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Contenido">
  <p:cSld name="Título y Contenido">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BAE45"/>
              </a:buClr>
              <a:buSzPts val="4400"/>
              <a:buFont typeface="Barlow SemiBold"/>
              <a:buNone/>
              <a:defRPr>
                <a:solidFill>
                  <a:srgbClr val="6BAE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3"/>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Contenido y Fotografía">
  <p:cSld name="Título, Contenido y Fotografía">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BAE45"/>
              </a:buClr>
              <a:buSzPts val="4400"/>
              <a:buFont typeface="Barlow SemiBold"/>
              <a:buNone/>
              <a:defRPr>
                <a:solidFill>
                  <a:srgbClr val="6BAE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ción Rojo Vivo: Título y Contenido - 2 Columnas" type="twoObj">
  <p:cSld name="TWO_OBJECTS">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E2142"/>
              </a:buClr>
              <a:buSzPts val="4400"/>
              <a:buFont typeface="Barlow SemiBold"/>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0"/>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ción Morada: Título y Contenido">
  <p:cSld name="Sección Morada: Título y Contenido">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1"/>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n Anaranjada: Separador">
  <p:cSld name="Sección Anaranjada: Separador">
    <p:bg>
      <p:bgPr>
        <a:solidFill>
          <a:srgbClr val="EE9121"/>
        </a:solidFill>
        <a:effectLst/>
      </p:bgPr>
    </p:bg>
    <p:spTree>
      <p:nvGrpSpPr>
        <p:cNvPr id="1" name="Shape 70"/>
        <p:cNvGrpSpPr/>
        <p:nvPr/>
      </p:nvGrpSpPr>
      <p:grpSpPr>
        <a:xfrm>
          <a:off x="0" y="0"/>
          <a:ext cx="0" cy="0"/>
          <a:chOff x="0" y="0"/>
          <a:chExt cx="0" cy="0"/>
        </a:xfrm>
      </p:grpSpPr>
      <p:sp>
        <p:nvSpPr>
          <p:cNvPr id="71" name="Google Shape;71;p12"/>
          <p:cNvSpPr>
            <a:spLocks noGrp="1"/>
          </p:cNvSpPr>
          <p:nvPr>
            <p:ph type="pic" idx="2"/>
          </p:nvPr>
        </p:nvSpPr>
        <p:spPr>
          <a:xfrm>
            <a:off x="7196547" y="-19585"/>
            <a:ext cx="5013871" cy="6893644"/>
          </a:xfrm>
          <a:prstGeom prst="rect">
            <a:avLst/>
          </a:prstGeom>
          <a:solidFill>
            <a:srgbClr val="CE801C"/>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Barlow Semi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4" name="Google Shape;74;p12"/>
          <p:cNvPicPr preferRelativeResize="0"/>
          <p:nvPr/>
        </p:nvPicPr>
        <p:blipFill rotWithShape="1">
          <a:blip r:embed="rId2">
            <a:alphaModFix/>
          </a:blip>
          <a:srcRect/>
          <a:stretch/>
        </p:blipFill>
        <p:spPr>
          <a:xfrm>
            <a:off x="551234" y="290065"/>
            <a:ext cx="3211632" cy="14696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Rojo Vivo: Separador">
  <p:cSld name="Sección Rojo Vivo: Separador">
    <p:bg>
      <p:bgPr>
        <a:solidFill>
          <a:srgbClr val="CE2142"/>
        </a:solidFill>
        <a:effectLst/>
      </p:bgPr>
    </p:bg>
    <p:spTree>
      <p:nvGrpSpPr>
        <p:cNvPr id="1" name="Shape 83"/>
        <p:cNvGrpSpPr/>
        <p:nvPr/>
      </p:nvGrpSpPr>
      <p:grpSpPr>
        <a:xfrm>
          <a:off x="0" y="0"/>
          <a:ext cx="0" cy="0"/>
          <a:chOff x="0" y="0"/>
          <a:chExt cx="0" cy="0"/>
        </a:xfrm>
      </p:grpSpPr>
      <p:sp>
        <p:nvSpPr>
          <p:cNvPr id="84" name="Google Shape;84;p14"/>
          <p:cNvSpPr>
            <a:spLocks noGrp="1"/>
          </p:cNvSpPr>
          <p:nvPr>
            <p:ph type="pic" idx="2"/>
          </p:nvPr>
        </p:nvSpPr>
        <p:spPr>
          <a:xfrm>
            <a:off x="7196547" y="-19585"/>
            <a:ext cx="5013871" cy="6893644"/>
          </a:xfrm>
          <a:prstGeom prst="rect">
            <a:avLst/>
          </a:prstGeom>
          <a:solidFill>
            <a:srgbClr val="B41C3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Barlow Semi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7" name="Google Shape;87;p14"/>
          <p:cNvPicPr preferRelativeResize="0"/>
          <p:nvPr/>
        </p:nvPicPr>
        <p:blipFill rotWithShape="1">
          <a:blip r:embed="rId2">
            <a:alphaModFix/>
          </a:blip>
          <a:srcRect/>
          <a:stretch/>
        </p:blipFill>
        <p:spPr>
          <a:xfrm>
            <a:off x="551234" y="290065"/>
            <a:ext cx="3211632" cy="14696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Rojo Vivo: Título, Contenido y Fotografía">
  <p:cSld name="Sección Rojo Vivo: Título, Contenido y Fotografía">
    <p:spTree>
      <p:nvGrpSpPr>
        <p:cNvPr id="1" name="Shape 88"/>
        <p:cNvGrpSpPr/>
        <p:nvPr/>
      </p:nvGrpSpPr>
      <p:grpSpPr>
        <a:xfrm>
          <a:off x="0" y="0"/>
          <a:ext cx="0" cy="0"/>
          <a:chOff x="0" y="0"/>
          <a:chExt cx="0" cy="0"/>
        </a:xfrm>
      </p:grpSpPr>
      <p:sp>
        <p:nvSpPr>
          <p:cNvPr id="89" name="Google Shape;89;p15"/>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5"/>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E2142"/>
              </a:buClr>
              <a:buSzPts val="4400"/>
              <a:buFont typeface="Barlow SemiBold"/>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5"/>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5"/>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ción Rojo Vivo: Fotografía Completa">
  <p:cSld name="Sección Rojo Vivo: Fotografía Completa">
    <p:spTree>
      <p:nvGrpSpPr>
        <p:cNvPr id="1" name="Shape 97"/>
        <p:cNvGrpSpPr/>
        <p:nvPr/>
      </p:nvGrpSpPr>
      <p:grpSpPr>
        <a:xfrm>
          <a:off x="0" y="0"/>
          <a:ext cx="0" cy="0"/>
          <a:chOff x="0" y="0"/>
          <a:chExt cx="0" cy="0"/>
        </a:xfrm>
      </p:grpSpPr>
      <p:sp>
        <p:nvSpPr>
          <p:cNvPr id="98" name="Google Shape;98;p17"/>
          <p:cNvSpPr>
            <a:spLocks noGrp="1"/>
          </p:cNvSpPr>
          <p:nvPr>
            <p:ph type="pic" idx="2"/>
          </p:nvPr>
        </p:nvSpPr>
        <p:spPr>
          <a:xfrm>
            <a:off x="-12700" y="0"/>
            <a:ext cx="122047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7"/>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7"/>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Barlow SemiBold"/>
              <a:buNone/>
              <a:defRPr sz="4400" b="1" i="0" u="none" strike="noStrike" cap="none">
                <a:solidFill>
                  <a:schemeClr val="dk1"/>
                </a:solidFill>
                <a:latin typeface="Barlow SemiBold"/>
                <a:ea typeface="Barlow SemiBold"/>
                <a:cs typeface="Barlow SemiBold"/>
                <a:sym typeface="Barlow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Barlow SemiBold"/>
              <a:buNone/>
              <a:defRPr sz="4400" b="1" i="0" u="none" strike="noStrike" cap="none">
                <a:solidFill>
                  <a:schemeClr val="dk1"/>
                </a:solidFill>
                <a:latin typeface="Barlow SemiBold"/>
                <a:ea typeface="Barlow SemiBold"/>
                <a:cs typeface="Barlow SemiBold"/>
                <a:sym typeface="Barlow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87" r:id="rId7"/>
    <p:sldLayoutId id="2147483690"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1459171" y="1679945"/>
            <a:ext cx="10515600" cy="182506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BAE45"/>
              </a:buClr>
              <a:buSzPts val="4410"/>
              <a:buFont typeface="Barlow SemiBold"/>
              <a:buNone/>
            </a:pPr>
            <a:r>
              <a:rPr lang="es-CR" sz="4410" dirty="0"/>
              <a:t/>
            </a:r>
            <a:br>
              <a:rPr lang="es-CR" sz="4410" dirty="0"/>
            </a:br>
            <a:r>
              <a:rPr lang="es-CR" sz="4410" dirty="0"/>
              <a:t/>
            </a:r>
            <a:br>
              <a:rPr lang="es-CR" sz="4410" dirty="0"/>
            </a:br>
            <a:r>
              <a:rPr lang="es-CR" sz="4410" dirty="0"/>
              <a:t/>
            </a:r>
            <a:br>
              <a:rPr lang="es-CR" sz="4410" dirty="0"/>
            </a:br>
            <a:r>
              <a:rPr lang="es-CR" sz="4410" dirty="0">
                <a:solidFill>
                  <a:schemeClr val="accent4">
                    <a:lumMod val="75000"/>
                  </a:schemeClr>
                </a:solidFill>
              </a:rPr>
              <a:t>Temas Tributarios Actuales:</a:t>
            </a:r>
            <a:br>
              <a:rPr lang="es-CR" sz="4410" dirty="0">
                <a:solidFill>
                  <a:schemeClr val="accent4">
                    <a:lumMod val="75000"/>
                  </a:schemeClr>
                </a:solidFill>
              </a:rPr>
            </a:br>
            <a:r>
              <a:rPr lang="es-CR" sz="5400" dirty="0">
                <a:solidFill>
                  <a:schemeClr val="accent4">
                    <a:lumMod val="75000"/>
                  </a:schemeClr>
                </a:solidFill>
              </a:rPr>
              <a:t> </a:t>
            </a:r>
            <a:br>
              <a:rPr lang="es-CR" sz="5400" dirty="0">
                <a:solidFill>
                  <a:schemeClr val="accent4">
                    <a:lumMod val="75000"/>
                  </a:schemeClr>
                </a:solidFill>
              </a:rPr>
            </a:br>
            <a:r>
              <a:rPr lang="es-CR" sz="3240" dirty="0">
                <a:solidFill>
                  <a:schemeClr val="accent4">
                    <a:lumMod val="75000"/>
                  </a:schemeClr>
                </a:solidFill>
              </a:rPr>
              <a:t>Situación Fiscal y Evolución de la normativa </a:t>
            </a:r>
            <a:endParaRPr dirty="0">
              <a:solidFill>
                <a:schemeClr val="accent4">
                  <a:lumMod val="75000"/>
                </a:schemeClr>
              </a:solidFill>
            </a:endParaRPr>
          </a:p>
        </p:txBody>
      </p:sp>
      <p:sp>
        <p:nvSpPr>
          <p:cNvPr id="225" name="Google Shape;225;p41"/>
          <p:cNvSpPr txBox="1">
            <a:spLocks noGrp="1"/>
          </p:cNvSpPr>
          <p:nvPr>
            <p:ph type="body" idx="1"/>
          </p:nvPr>
        </p:nvSpPr>
        <p:spPr>
          <a:xfrm>
            <a:off x="681125" y="3755215"/>
            <a:ext cx="10515600" cy="15001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88888"/>
              </a:buClr>
              <a:buSzPts val="2400"/>
              <a:buNone/>
            </a:pPr>
            <a:r>
              <a:rPr lang="es-CR" b="1" dirty="0"/>
              <a:t/>
            </a:r>
            <a:br>
              <a:rPr lang="es-CR" b="1" dirty="0"/>
            </a:br>
            <a:r>
              <a:rPr lang="es-CR" b="1" dirty="0">
                <a:solidFill>
                  <a:schemeClr val="accent4">
                    <a:lumMod val="75000"/>
                  </a:schemeClr>
                </a:solidFill>
              </a:rPr>
              <a:t>Segunda Lección</a:t>
            </a:r>
            <a:endParaRPr dirty="0">
              <a:solidFill>
                <a:schemeClr val="accent4">
                  <a:lumMod val="75000"/>
                </a:schemeClr>
              </a:solidFill>
            </a:endParaRPr>
          </a:p>
          <a:p>
            <a:pPr marL="0" lvl="0" indent="0" algn="ctr" rtl="0">
              <a:lnSpc>
                <a:spcPct val="90000"/>
              </a:lnSpc>
              <a:spcBef>
                <a:spcPts val="1000"/>
              </a:spcBef>
              <a:spcAft>
                <a:spcPts val="0"/>
              </a:spcAft>
              <a:buClr>
                <a:srgbClr val="888888"/>
              </a:buClr>
              <a:buSzPts val="2400"/>
              <a:buNone/>
            </a:pPr>
            <a:r>
              <a:rPr lang="es-CR" b="1" dirty="0">
                <a:solidFill>
                  <a:schemeClr val="accent4">
                    <a:lumMod val="75000"/>
                  </a:schemeClr>
                </a:solidFill>
              </a:rPr>
              <a:t>11 de enero de 2021</a:t>
            </a:r>
            <a:endParaRPr dirty="0">
              <a:solidFill>
                <a:schemeClr val="accent4">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16334" y="6014279"/>
            <a:ext cx="6243500" cy="461665"/>
          </a:xfrm>
          <a:prstGeom prst="rect">
            <a:avLst/>
          </a:prstGeom>
          <a:noFill/>
        </p:spPr>
        <p:txBody>
          <a:bodyPr wrap="square" rtlCol="0">
            <a:spAutoFit/>
          </a:bodyPr>
          <a:lstStyle/>
          <a:p>
            <a:pPr algn="ctr"/>
            <a:r>
              <a:rPr lang="es-CR" sz="2400" b="1" dirty="0">
                <a:solidFill>
                  <a:srgbClr val="FF0000"/>
                </a:solidFill>
              </a:rPr>
              <a:t>Diferencia: ¢124.871,00</a:t>
            </a:r>
          </a:p>
        </p:txBody>
      </p:sp>
      <p:graphicFrame>
        <p:nvGraphicFramePr>
          <p:cNvPr id="7" name="6 Diagrama"/>
          <p:cNvGraphicFramePr/>
          <p:nvPr/>
        </p:nvGraphicFramePr>
        <p:xfrm>
          <a:off x="1542232" y="1897514"/>
          <a:ext cx="9107536" cy="393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4 Conector recto"/>
          <p:cNvCxnSpPr/>
          <p:nvPr/>
        </p:nvCxnSpPr>
        <p:spPr>
          <a:xfrm rot="5400000">
            <a:off x="3880506" y="3834666"/>
            <a:ext cx="40005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141740" y="263130"/>
            <a:ext cx="10062064" cy="1200329"/>
          </a:xfrm>
          <a:prstGeom prst="rect">
            <a:avLst/>
          </a:prstGeom>
          <a:noFill/>
        </p:spPr>
        <p:txBody>
          <a:bodyPr wrap="square" rtlCol="0">
            <a:spAutoFit/>
          </a:bodyPr>
          <a:lstStyle/>
          <a:p>
            <a:pPr algn="ctr"/>
            <a:r>
              <a:rPr lang="es-CR" sz="2400" b="1" dirty="0">
                <a:solidFill>
                  <a:srgbClr val="B41C38"/>
                </a:solidFill>
                <a:latin typeface="Barlow SemiBold" pitchFamily="2" charset="77"/>
                <a:ea typeface="+mj-ea"/>
                <a:cs typeface="+mj-cs"/>
              </a:rPr>
              <a:t>Ejemplo 2: </a:t>
            </a:r>
          </a:p>
          <a:p>
            <a:pPr algn="ctr"/>
            <a:r>
              <a:rPr lang="es-CR" sz="2400" b="1" dirty="0">
                <a:solidFill>
                  <a:srgbClr val="B41C38"/>
                </a:solidFill>
                <a:latin typeface="Barlow SemiBold" pitchFamily="2" charset="77"/>
                <a:ea typeface="+mj-ea"/>
                <a:cs typeface="+mj-cs"/>
              </a:rPr>
              <a:t>Familia nivel de ingresos deciles superiores con préstamo de vivienda y de vehículo </a:t>
            </a:r>
          </a:p>
        </p:txBody>
      </p:sp>
    </p:spTree>
    <p:extLst>
      <p:ext uri="{BB962C8B-B14F-4D97-AF65-F5344CB8AC3E}">
        <p14:creationId xmlns:p14="http://schemas.microsoft.com/office/powerpoint/2010/main" val="59463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72854" y="228778"/>
            <a:ext cx="9661775" cy="1569660"/>
          </a:xfrm>
          <a:prstGeom prst="rect">
            <a:avLst/>
          </a:prstGeom>
          <a:noFill/>
        </p:spPr>
        <p:txBody>
          <a:bodyPr wrap="square" rtlCol="0">
            <a:spAutoFit/>
          </a:bodyPr>
          <a:lstStyle>
            <a:defPPr>
              <a:defRPr lang="es-CR"/>
            </a:defPPr>
            <a:lvl1pPr algn="ctr">
              <a:defRPr sz="2400" b="1">
                <a:solidFill>
                  <a:srgbClr val="B41C38"/>
                </a:solidFill>
                <a:latin typeface="Barlow SemiBold" pitchFamily="2" charset="77"/>
                <a:ea typeface="+mj-ea"/>
                <a:cs typeface="+mj-cs"/>
              </a:defRPr>
            </a:lvl1pPr>
          </a:lstStyle>
          <a:p>
            <a:r>
              <a:rPr lang="es-CR" dirty="0"/>
              <a:t>Ejemplo 2: </a:t>
            </a:r>
          </a:p>
          <a:p>
            <a:r>
              <a:rPr lang="es-CR" dirty="0"/>
              <a:t>Familia nivel de ingresos deciles superiores con préstamo de vivienda y de vehículo </a:t>
            </a:r>
          </a:p>
          <a:p>
            <a:endParaRPr lang="es-CR" dirty="0"/>
          </a:p>
        </p:txBody>
      </p:sp>
      <p:sp>
        <p:nvSpPr>
          <p:cNvPr id="6" name="5 CuadroTexto"/>
          <p:cNvSpPr txBox="1"/>
          <p:nvPr/>
        </p:nvSpPr>
        <p:spPr>
          <a:xfrm>
            <a:off x="3071664" y="6002125"/>
            <a:ext cx="6243500" cy="461665"/>
          </a:xfrm>
          <a:prstGeom prst="rect">
            <a:avLst/>
          </a:prstGeom>
          <a:noFill/>
        </p:spPr>
        <p:txBody>
          <a:bodyPr wrap="square" rtlCol="0">
            <a:spAutoFit/>
          </a:bodyPr>
          <a:lstStyle/>
          <a:p>
            <a:pPr algn="ctr"/>
            <a:r>
              <a:rPr lang="es-CR" sz="2400" b="1" dirty="0">
                <a:solidFill>
                  <a:srgbClr val="FF0000"/>
                </a:solidFill>
              </a:rPr>
              <a:t>Diferencia: ¢31.433,00</a:t>
            </a:r>
          </a:p>
        </p:txBody>
      </p:sp>
      <p:graphicFrame>
        <p:nvGraphicFramePr>
          <p:cNvPr id="7" name="6 Diagrama"/>
          <p:cNvGraphicFramePr/>
          <p:nvPr/>
        </p:nvGraphicFramePr>
        <p:xfrm>
          <a:off x="2086237" y="1484784"/>
          <a:ext cx="8328213" cy="4277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7 Conector recto"/>
          <p:cNvCxnSpPr/>
          <p:nvPr/>
        </p:nvCxnSpPr>
        <p:spPr>
          <a:xfrm>
            <a:off x="6203742" y="1628800"/>
            <a:ext cx="46602" cy="39382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4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330388" y="1412776"/>
          <a:ext cx="777686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021211" y="6237313"/>
            <a:ext cx="5832648" cy="461665"/>
          </a:xfrm>
          <a:prstGeom prst="rect">
            <a:avLst/>
          </a:prstGeom>
          <a:noFill/>
        </p:spPr>
        <p:txBody>
          <a:bodyPr wrap="square" rtlCol="0">
            <a:spAutoFit/>
          </a:bodyPr>
          <a:lstStyle/>
          <a:p>
            <a:pPr algn="ctr"/>
            <a:r>
              <a:rPr lang="es-CR" sz="2400" b="1" dirty="0">
                <a:solidFill>
                  <a:srgbClr val="FF0000"/>
                </a:solidFill>
              </a:rPr>
              <a:t>Diferencia: ¢19.825</a:t>
            </a:r>
          </a:p>
        </p:txBody>
      </p:sp>
      <p:cxnSp>
        <p:nvCxnSpPr>
          <p:cNvPr id="8" name="7 Conector recto"/>
          <p:cNvCxnSpPr>
            <a:endCxn id="6" idx="2"/>
          </p:cNvCxnSpPr>
          <p:nvPr/>
        </p:nvCxnSpPr>
        <p:spPr>
          <a:xfrm>
            <a:off x="6203742" y="1628800"/>
            <a:ext cx="15078" cy="4480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055441" y="201414"/>
            <a:ext cx="10009112" cy="1200329"/>
          </a:xfrm>
          <a:prstGeom prst="rect">
            <a:avLst/>
          </a:prstGeom>
          <a:noFill/>
        </p:spPr>
        <p:txBody>
          <a:bodyPr wrap="square" rtlCol="0">
            <a:spAutoFit/>
          </a:bodyPr>
          <a:lstStyle>
            <a:defPPr>
              <a:defRPr lang="es-CR"/>
            </a:defPPr>
            <a:lvl1pPr algn="ctr">
              <a:defRPr sz="2400" b="1">
                <a:solidFill>
                  <a:srgbClr val="B41C38"/>
                </a:solidFill>
                <a:latin typeface="Barlow SemiBold" pitchFamily="2" charset="77"/>
                <a:ea typeface="+mj-ea"/>
                <a:cs typeface="+mj-cs"/>
              </a:defRPr>
            </a:lvl1pPr>
          </a:lstStyle>
          <a:p>
            <a:r>
              <a:rPr lang="es-CR" dirty="0"/>
              <a:t>Familia nivel de ingresos deciles superiores</a:t>
            </a:r>
          </a:p>
          <a:p>
            <a:r>
              <a:rPr lang="es-CR" dirty="0"/>
              <a:t>Consumo supermercado: situación actual – situación esperada con reforma en IVA</a:t>
            </a:r>
          </a:p>
        </p:txBody>
      </p:sp>
    </p:spTree>
    <p:extLst>
      <p:ext uri="{BB962C8B-B14F-4D97-AF65-F5344CB8AC3E}">
        <p14:creationId xmlns:p14="http://schemas.microsoft.com/office/powerpoint/2010/main" val="92664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322849" y="1772816"/>
          <a:ext cx="7776864" cy="366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179676" y="5578850"/>
            <a:ext cx="5832648" cy="461665"/>
          </a:xfrm>
          <a:prstGeom prst="rect">
            <a:avLst/>
          </a:prstGeom>
          <a:noFill/>
        </p:spPr>
        <p:txBody>
          <a:bodyPr wrap="square" rtlCol="0">
            <a:spAutoFit/>
          </a:bodyPr>
          <a:lstStyle/>
          <a:p>
            <a:pPr algn="ctr"/>
            <a:r>
              <a:rPr lang="es-CR" sz="2400" b="1" dirty="0">
                <a:solidFill>
                  <a:srgbClr val="FF0000"/>
                </a:solidFill>
              </a:rPr>
              <a:t>Diferencia: ¢3.348</a:t>
            </a:r>
          </a:p>
        </p:txBody>
      </p:sp>
      <p:cxnSp>
        <p:nvCxnSpPr>
          <p:cNvPr id="8" name="7 Conector recto"/>
          <p:cNvCxnSpPr/>
          <p:nvPr/>
        </p:nvCxnSpPr>
        <p:spPr>
          <a:xfrm>
            <a:off x="6203743" y="1916832"/>
            <a:ext cx="7539" cy="34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983432" y="375852"/>
            <a:ext cx="10225136" cy="830997"/>
          </a:xfrm>
          <a:prstGeom prst="rect">
            <a:avLst/>
          </a:prstGeom>
          <a:noFill/>
        </p:spPr>
        <p:txBody>
          <a:bodyPr wrap="square" rtlCol="0">
            <a:spAutoFit/>
          </a:bodyPr>
          <a:lstStyle>
            <a:defPPr>
              <a:defRPr lang="es-CR"/>
            </a:defPPr>
            <a:lvl1pPr algn="ctr">
              <a:defRPr sz="2400" b="1">
                <a:solidFill>
                  <a:srgbClr val="B41C38"/>
                </a:solidFill>
                <a:latin typeface="Barlow SemiBold" pitchFamily="2" charset="77"/>
                <a:ea typeface="+mj-ea"/>
                <a:cs typeface="+mj-cs"/>
              </a:defRPr>
            </a:lvl1pPr>
          </a:lstStyle>
          <a:p>
            <a:r>
              <a:rPr lang="es-CR" dirty="0"/>
              <a:t>Familia nivel de ingresos deciles superiores</a:t>
            </a:r>
          </a:p>
          <a:p>
            <a:r>
              <a:rPr lang="es-CR" dirty="0"/>
              <a:t>Consumo Electricidad: situación actual - situación esperada con reforma en IVA</a:t>
            </a:r>
          </a:p>
        </p:txBody>
      </p:sp>
    </p:spTree>
    <p:extLst>
      <p:ext uri="{BB962C8B-B14F-4D97-AF65-F5344CB8AC3E}">
        <p14:creationId xmlns:p14="http://schemas.microsoft.com/office/powerpoint/2010/main" val="98831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55440" y="-3577"/>
            <a:ext cx="10081120" cy="830997"/>
          </a:xfrm>
          <a:prstGeom prst="rect">
            <a:avLst/>
          </a:prstGeom>
          <a:noFill/>
        </p:spPr>
        <p:txBody>
          <a:bodyPr wrap="square" rtlCol="0">
            <a:spAutoFit/>
          </a:bodyPr>
          <a:lstStyle>
            <a:defPPr>
              <a:defRPr lang="es-CR"/>
            </a:defPPr>
            <a:lvl1pPr algn="ctr">
              <a:defRPr sz="2400" b="1">
                <a:solidFill>
                  <a:srgbClr val="B41C38"/>
                </a:solidFill>
                <a:latin typeface="Barlow SemiBold" pitchFamily="2" charset="77"/>
                <a:ea typeface="+mj-ea"/>
                <a:cs typeface="+mj-cs"/>
              </a:defRPr>
            </a:lvl1pPr>
          </a:lstStyle>
          <a:p>
            <a:r>
              <a:rPr lang="es-CR" dirty="0"/>
              <a:t>Familia nivel de ingresos deciles superiores</a:t>
            </a:r>
          </a:p>
          <a:p>
            <a:r>
              <a:rPr lang="es-CR" dirty="0"/>
              <a:t>Resumen General: situación actual - situación esperada sin reforma</a:t>
            </a:r>
          </a:p>
        </p:txBody>
      </p:sp>
      <p:graphicFrame>
        <p:nvGraphicFramePr>
          <p:cNvPr id="5" name="4 Tabla"/>
          <p:cNvGraphicFramePr>
            <a:graphicFrameLocks noGrp="1"/>
          </p:cNvGraphicFramePr>
          <p:nvPr/>
        </p:nvGraphicFramePr>
        <p:xfrm>
          <a:off x="1055440" y="904103"/>
          <a:ext cx="10081120" cy="4320477"/>
        </p:xfrm>
        <a:graphic>
          <a:graphicData uri="http://schemas.openxmlformats.org/drawingml/2006/table">
            <a:tbl>
              <a:tblPr/>
              <a:tblGrid>
                <a:gridCol w="1573305">
                  <a:extLst>
                    <a:ext uri="{9D8B030D-6E8A-4147-A177-3AD203B41FA5}">
                      <a16:colId xmlns:a16="http://schemas.microsoft.com/office/drawing/2014/main" val="20000"/>
                    </a:ext>
                  </a:extLst>
                </a:gridCol>
                <a:gridCol w="1577580">
                  <a:extLst>
                    <a:ext uri="{9D8B030D-6E8A-4147-A177-3AD203B41FA5}">
                      <a16:colId xmlns:a16="http://schemas.microsoft.com/office/drawing/2014/main" val="20001"/>
                    </a:ext>
                  </a:extLst>
                </a:gridCol>
                <a:gridCol w="1556203">
                  <a:extLst>
                    <a:ext uri="{9D8B030D-6E8A-4147-A177-3AD203B41FA5}">
                      <a16:colId xmlns:a16="http://schemas.microsoft.com/office/drawing/2014/main" val="20002"/>
                    </a:ext>
                  </a:extLst>
                </a:gridCol>
                <a:gridCol w="1372366">
                  <a:extLst>
                    <a:ext uri="{9D8B030D-6E8A-4147-A177-3AD203B41FA5}">
                      <a16:colId xmlns:a16="http://schemas.microsoft.com/office/drawing/2014/main" val="20003"/>
                    </a:ext>
                  </a:extLst>
                </a:gridCol>
                <a:gridCol w="1299686">
                  <a:extLst>
                    <a:ext uri="{9D8B030D-6E8A-4147-A177-3AD203B41FA5}">
                      <a16:colId xmlns:a16="http://schemas.microsoft.com/office/drawing/2014/main" val="20004"/>
                    </a:ext>
                  </a:extLst>
                </a:gridCol>
                <a:gridCol w="1350990">
                  <a:extLst>
                    <a:ext uri="{9D8B030D-6E8A-4147-A177-3AD203B41FA5}">
                      <a16:colId xmlns:a16="http://schemas.microsoft.com/office/drawing/2014/main" val="20005"/>
                    </a:ext>
                  </a:extLst>
                </a:gridCol>
                <a:gridCol w="1350990">
                  <a:extLst>
                    <a:ext uri="{9D8B030D-6E8A-4147-A177-3AD203B41FA5}">
                      <a16:colId xmlns:a16="http://schemas.microsoft.com/office/drawing/2014/main" val="20006"/>
                    </a:ext>
                  </a:extLst>
                </a:gridCol>
              </a:tblGrid>
              <a:tr h="544965">
                <a:tc rowSpan="5">
                  <a:txBody>
                    <a:bodyPr/>
                    <a:lstStyle/>
                    <a:p>
                      <a:pPr algn="ctr" fontAlgn="ctr"/>
                      <a:r>
                        <a:rPr lang="es-CR" sz="1400" b="1" i="0" u="none" strike="noStrike" dirty="0">
                          <a:solidFill>
                            <a:srgbClr val="000000"/>
                          </a:solidFill>
                          <a:effectLst/>
                          <a:latin typeface="Calibri"/>
                        </a:rPr>
                        <a:t>Consumo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l" fontAlgn="b"/>
                      <a:r>
                        <a:rPr lang="es-CR" sz="14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Monto sin IVI</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Monto con IVI</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Con Refoma</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Nuevo Monto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Diferencia</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00"/>
                  </a:ext>
                </a:extLst>
              </a:tr>
              <a:tr h="272482">
                <a:tc vMerge="1">
                  <a:txBody>
                    <a:bodyPr/>
                    <a:lstStyle/>
                    <a:p>
                      <a:endParaRPr lang="es-CR"/>
                    </a:p>
                  </a:txBody>
                  <a:tcPr/>
                </a:tc>
                <a:tc>
                  <a:txBody>
                    <a:bodyPr/>
                    <a:lstStyle/>
                    <a:p>
                      <a:pPr algn="ctr" fontAlgn="ctr"/>
                      <a:r>
                        <a:rPr lang="es-CR" sz="1400" b="0" i="0" u="none" strike="noStrike" dirty="0">
                          <a:solidFill>
                            <a:srgbClr val="000000"/>
                          </a:solidFill>
                          <a:effectLst/>
                          <a:latin typeface="Calibri"/>
                        </a:rPr>
                        <a:t>Supermercado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₡403.008</a:t>
                      </a:r>
                    </a:p>
                  </a:txBody>
                  <a:tcPr marL="9525" marR="9525" marT="9525" marB="0" anchor="ctr">
                    <a:lnL>
                      <a:noFill/>
                    </a:lnL>
                    <a:lnR>
                      <a:noFill/>
                    </a:lnR>
                    <a:lnT>
                      <a:noFill/>
                    </a:lnT>
                    <a:lnB>
                      <a:noFill/>
                    </a:lnB>
                    <a:solidFill>
                      <a:schemeClr val="accent2">
                        <a:lumMod val="20000"/>
                        <a:lumOff val="80000"/>
                      </a:schemeClr>
                    </a:solidFill>
                  </a:tcPr>
                </a:tc>
                <a:tc rowSpan="2">
                  <a:txBody>
                    <a:bodyPr/>
                    <a:lstStyle/>
                    <a:p>
                      <a:pPr algn="ctr" fontAlgn="ctr"/>
                      <a:r>
                        <a:rPr lang="es-CR" sz="1400" b="0" i="0" u="none" strike="noStrike" dirty="0">
                          <a:solidFill>
                            <a:srgbClr val="000000"/>
                          </a:solidFill>
                          <a:effectLst/>
                          <a:latin typeface="Calibri"/>
                        </a:rPr>
                        <a:t>₡430.588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₡403.008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₡450.413</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₡19.825</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01"/>
                  </a:ext>
                </a:extLst>
              </a:tr>
              <a:tr h="272482">
                <a:tc vMerge="1">
                  <a:txBody>
                    <a:bodyPr/>
                    <a:lstStyle/>
                    <a:p>
                      <a:endParaRPr lang="es-CR"/>
                    </a:p>
                  </a:txBody>
                  <a:tcPr/>
                </a:tc>
                <a:tc>
                  <a:txBody>
                    <a:bodyPr/>
                    <a:lstStyle/>
                    <a:p>
                      <a:pPr algn="ctr" fontAlgn="ctr"/>
                      <a:r>
                        <a:rPr lang="es-CR" sz="1400" b="0" i="0" u="none" strike="noStrike">
                          <a:solidFill>
                            <a:srgbClr val="000000"/>
                          </a:solidFill>
                          <a:effectLst/>
                          <a:latin typeface="Calibri"/>
                        </a:rPr>
                        <a:t>Impuesto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₡27.580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s-CR"/>
                    </a:p>
                  </a:txBody>
                  <a:tcPr/>
                </a:tc>
                <a:tc>
                  <a:txBody>
                    <a:bodyPr/>
                    <a:lstStyle/>
                    <a:p>
                      <a:pPr algn="ctr" fontAlgn="ctr"/>
                      <a:r>
                        <a:rPr lang="es-CR" sz="1400" b="0" i="0" u="none" strike="noStrike" dirty="0">
                          <a:solidFill>
                            <a:srgbClr val="000000"/>
                          </a:solidFill>
                          <a:effectLst/>
                          <a:latin typeface="Calibri"/>
                        </a:rPr>
                        <a:t>₡47.405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s-CR" sz="1400" b="1"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002"/>
                  </a:ext>
                </a:extLst>
              </a:tr>
              <a:tr h="272482">
                <a:tc vMerge="1">
                  <a:txBody>
                    <a:bodyPr/>
                    <a:lstStyle/>
                    <a:p>
                      <a:endParaRPr lang="es-CR"/>
                    </a:p>
                  </a:txBody>
                  <a:tcPr/>
                </a:tc>
                <a:tc>
                  <a:txBody>
                    <a:bodyPr/>
                    <a:lstStyle/>
                    <a:p>
                      <a:pPr algn="ctr" fontAlgn="ctr"/>
                      <a:r>
                        <a:rPr lang="es-CR" sz="1400" b="0" i="0" u="none" strike="noStrike">
                          <a:solidFill>
                            <a:srgbClr val="000000"/>
                          </a:solidFill>
                          <a:effectLst/>
                          <a:latin typeface="Calibri"/>
                        </a:rPr>
                        <a:t>Electricidad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₡33.478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0" i="0" u="none" strike="noStrike">
                          <a:solidFill>
                            <a:srgbClr val="000000"/>
                          </a:solidFill>
                          <a:effectLst/>
                          <a:latin typeface="Calibri"/>
                        </a:rPr>
                        <a:t>₡35.000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₡33.478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0" i="0" u="none" strike="noStrike" dirty="0">
                          <a:solidFill>
                            <a:srgbClr val="000000"/>
                          </a:solidFill>
                          <a:effectLst/>
                          <a:latin typeface="Calibri"/>
                        </a:rPr>
                        <a:t>₡38.500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1" i="0" u="none" strike="noStrike" dirty="0">
                          <a:solidFill>
                            <a:srgbClr val="000000"/>
                          </a:solidFill>
                          <a:effectLst/>
                          <a:latin typeface="Calibri"/>
                        </a:rPr>
                        <a:t>₡3.348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A9694"/>
                    </a:solidFill>
                  </a:tcPr>
                </a:tc>
                <a:extLst>
                  <a:ext uri="{0D108BD9-81ED-4DB2-BD59-A6C34878D82A}">
                    <a16:rowId xmlns:a16="http://schemas.microsoft.com/office/drawing/2014/main" val="10003"/>
                  </a:ext>
                </a:extLst>
              </a:tr>
              <a:tr h="272482">
                <a:tc vMerge="1">
                  <a:txBody>
                    <a:bodyPr/>
                    <a:lstStyle/>
                    <a:p>
                      <a:endParaRPr lang="es-CR"/>
                    </a:p>
                  </a:txBody>
                  <a:tcPr/>
                </a:tc>
                <a:tc>
                  <a:txBody>
                    <a:bodyPr/>
                    <a:lstStyle/>
                    <a:p>
                      <a:pPr algn="ctr" fontAlgn="ctr"/>
                      <a:r>
                        <a:rPr lang="es-CR" sz="1400" b="0" i="0" u="none" strike="noStrike">
                          <a:solidFill>
                            <a:srgbClr val="000000"/>
                          </a:solidFill>
                          <a:effectLst/>
                          <a:latin typeface="Calibri"/>
                        </a:rPr>
                        <a:t>Impuesto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₡1.674</a:t>
                      </a:r>
                    </a:p>
                  </a:txBody>
                  <a:tcPr marL="9525" marR="9525" marT="9525" marB="0" anchor="ctr">
                    <a:lnL>
                      <a:noFill/>
                    </a:lnL>
                    <a:lnR>
                      <a:noFill/>
                    </a:lnR>
                    <a:lnT>
                      <a:noFill/>
                    </a:lnT>
                    <a:lnB>
                      <a:noFill/>
                    </a:lnB>
                    <a:solidFill>
                      <a:schemeClr val="accent2">
                        <a:lumMod val="20000"/>
                        <a:lumOff val="80000"/>
                      </a:schemeClr>
                    </a:solidFill>
                  </a:tcPr>
                </a:tc>
                <a:tc vMerge="1">
                  <a:txBody>
                    <a:bodyPr/>
                    <a:lstStyle/>
                    <a:p>
                      <a:endParaRPr lang="es-CR"/>
                    </a:p>
                  </a:txBody>
                  <a:tcPr/>
                </a:tc>
                <a:tc>
                  <a:txBody>
                    <a:bodyPr/>
                    <a:lstStyle/>
                    <a:p>
                      <a:pPr algn="ctr" fontAlgn="ctr"/>
                      <a:r>
                        <a:rPr lang="es-CR" sz="1400" b="0" i="0" u="none" strike="noStrike" dirty="0">
                          <a:solidFill>
                            <a:srgbClr val="000000"/>
                          </a:solidFill>
                          <a:effectLst/>
                          <a:latin typeface="Calibri"/>
                        </a:rPr>
                        <a:t>₡5.022</a:t>
                      </a:r>
                    </a:p>
                  </a:txBody>
                  <a:tcPr marL="9525" marR="9525" marT="9525" marB="0" anchor="ctr">
                    <a:lnL>
                      <a:noFill/>
                    </a:lnL>
                    <a:lnR>
                      <a:noFill/>
                    </a:lnR>
                    <a:lnT>
                      <a:noFill/>
                    </a:lnT>
                    <a:lnB>
                      <a:noFill/>
                    </a:lnB>
                    <a:solidFill>
                      <a:schemeClr val="accent2">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4"/>
                  </a:ext>
                </a:extLst>
              </a:tr>
              <a:tr h="272482">
                <a:tc>
                  <a:txBody>
                    <a:bodyPr/>
                    <a:lstStyle/>
                    <a:p>
                      <a:pPr algn="ctr" fontAlgn="ctr"/>
                      <a:r>
                        <a:rPr lang="es-CR" sz="1400" b="1"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₡23.173</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05"/>
                  </a:ext>
                </a:extLst>
              </a:tr>
              <a:tr h="272482">
                <a:tc>
                  <a:txBody>
                    <a:bodyPr/>
                    <a:lstStyle/>
                    <a:p>
                      <a:pPr algn="l" fontAlgn="b"/>
                      <a:endParaRPr lang="es-CR"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CR"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es-C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s-C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s-C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s-C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s-CR" sz="14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23166">
                <a:tc rowSpan="6">
                  <a:txBody>
                    <a:bodyPr/>
                    <a:lstStyle/>
                    <a:p>
                      <a:pPr algn="ctr" fontAlgn="ctr"/>
                      <a:r>
                        <a:rPr lang="es-CR" sz="1400" b="1" i="0" u="none" strike="noStrike" dirty="0">
                          <a:solidFill>
                            <a:srgbClr val="000000"/>
                          </a:solidFill>
                          <a:effectLst/>
                          <a:latin typeface="Calibri"/>
                        </a:rPr>
                        <a:t>Préstamos</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Monto préstamo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Cuota Actual</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Sin Reforma</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Nuevo Monto</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a:solidFill>
                            <a:srgbClr val="000000"/>
                          </a:solidFill>
                          <a:effectLst/>
                          <a:latin typeface="Calibri"/>
                        </a:rPr>
                        <a:t>Diferencia</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07"/>
                  </a:ext>
                </a:extLst>
              </a:tr>
              <a:tr h="255044">
                <a:tc vMerge="1">
                  <a:txBody>
                    <a:bodyPr/>
                    <a:lstStyle/>
                    <a:p>
                      <a:endParaRPr lang="es-CR"/>
                    </a:p>
                  </a:txBody>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08"/>
                  </a:ext>
                </a:extLst>
              </a:tr>
              <a:tr h="272482">
                <a:tc vMerge="1">
                  <a:txBody>
                    <a:bodyPr/>
                    <a:lstStyle/>
                    <a:p>
                      <a:endParaRPr lang="es-CR"/>
                    </a:p>
                  </a:txBody>
                  <a:tcPr/>
                </a:tc>
                <a:tc>
                  <a:txBody>
                    <a:bodyPr/>
                    <a:lstStyle/>
                    <a:p>
                      <a:pPr algn="ctr" fontAlgn="ctr"/>
                      <a:r>
                        <a:rPr lang="es-CR" sz="1400" b="0" i="0" u="none" strike="noStrike">
                          <a:solidFill>
                            <a:srgbClr val="000000"/>
                          </a:solidFill>
                          <a:effectLst/>
                          <a:latin typeface="Calibri"/>
                        </a:rPr>
                        <a:t>Vivienda</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₡50.000.000</a:t>
                      </a:r>
                    </a:p>
                  </a:txBody>
                  <a:tcPr marL="9525" marR="9525" marT="9525" marB="0" anchor="ctr">
                    <a:lnL>
                      <a:noFill/>
                    </a:lnL>
                    <a:lnR>
                      <a:noFill/>
                    </a:lnR>
                    <a:lnT>
                      <a:noFill/>
                    </a:lnT>
                    <a:lnB>
                      <a:noFill/>
                    </a:lnB>
                    <a:solidFill>
                      <a:schemeClr val="accent2">
                        <a:lumMod val="20000"/>
                        <a:lumOff val="80000"/>
                      </a:schemeClr>
                    </a:solidFill>
                  </a:tcPr>
                </a:tc>
                <a:tc rowSpan="2">
                  <a:txBody>
                    <a:bodyPr/>
                    <a:lstStyle/>
                    <a:p>
                      <a:pPr algn="ctr" fontAlgn="ctr"/>
                      <a:r>
                        <a:rPr lang="es-CR" sz="1400" b="0" i="0" u="none" strike="noStrike" dirty="0">
                          <a:solidFill>
                            <a:srgbClr val="000000"/>
                          </a:solidFill>
                          <a:effectLst/>
                          <a:latin typeface="Calibri"/>
                        </a:rPr>
                        <a:t>₡340.173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s-CR" sz="1400" b="0" i="0" u="none" strike="noStrike">
                          <a:solidFill>
                            <a:srgbClr val="000000"/>
                          </a:solidFill>
                          <a:effectLst/>
                          <a:latin typeface="Calibri"/>
                        </a:rPr>
                        <a:t> </a:t>
                      </a:r>
                    </a:p>
                  </a:txBody>
                  <a:tcPr marL="9525" marR="9525" marT="9525" marB="0" anchor="b">
                    <a:lnL>
                      <a:noFill/>
                    </a:lnL>
                    <a:lnR>
                      <a:noFill/>
                    </a:lnR>
                    <a:lnT>
                      <a:noFill/>
                    </a:lnT>
                    <a:lnB>
                      <a:noFill/>
                    </a:lnB>
                    <a:solidFill>
                      <a:schemeClr val="accent2">
                        <a:lumMod val="20000"/>
                        <a:lumOff val="80000"/>
                      </a:schemeClr>
                    </a:solidFill>
                  </a:tcPr>
                </a:tc>
                <a:tc rowSpan="2">
                  <a:txBody>
                    <a:bodyPr/>
                    <a:lstStyle/>
                    <a:p>
                      <a:pPr algn="ctr" fontAlgn="ctr"/>
                      <a:r>
                        <a:rPr lang="es-CR" sz="1400" b="0" i="0" u="none" strike="noStrike" dirty="0">
                          <a:solidFill>
                            <a:srgbClr val="000000"/>
                          </a:solidFill>
                          <a:effectLst/>
                          <a:latin typeface="Calibri"/>
                        </a:rPr>
                        <a:t>₡465.045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es-CR" sz="1400" b="1" i="0" u="none" strike="noStrike" dirty="0">
                          <a:solidFill>
                            <a:srgbClr val="000000"/>
                          </a:solidFill>
                          <a:effectLst/>
                          <a:latin typeface="Calibri"/>
                        </a:rPr>
                        <a:t>₡124871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009"/>
                  </a:ext>
                </a:extLst>
              </a:tr>
              <a:tr h="272482">
                <a:tc vMerge="1">
                  <a:txBody>
                    <a:bodyPr/>
                    <a:lstStyle/>
                    <a:p>
                      <a:endParaRPr lang="es-CR"/>
                    </a:p>
                  </a:txBody>
                  <a:tcPr/>
                </a:tc>
                <a:tc>
                  <a:txBody>
                    <a:bodyPr/>
                    <a:lstStyle/>
                    <a:p>
                      <a:pPr algn="ctr" fontAlgn="b"/>
                      <a:r>
                        <a:rPr lang="es-CR" sz="1400" b="0" i="0" u="none" strike="noStrike">
                          <a:solidFill>
                            <a:srgbClr val="000000"/>
                          </a:solidFill>
                          <a:effectLst/>
                          <a:latin typeface="Calibri"/>
                        </a:rPr>
                        <a:t>Interés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s-CR" sz="1400" b="0" i="0" u="none" strike="noStrike" dirty="0">
                          <a:solidFill>
                            <a:srgbClr val="000000"/>
                          </a:solidFill>
                          <a:effectLst/>
                          <a:latin typeface="Calibri"/>
                        </a:rPr>
                        <a:t>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s-CR"/>
                    </a:p>
                  </a:txBody>
                  <a:tcPr/>
                </a:tc>
                <a:tc>
                  <a:txBody>
                    <a:bodyPr/>
                    <a:lstStyle/>
                    <a:p>
                      <a:pPr algn="ctr" fontAlgn="ctr"/>
                      <a:r>
                        <a:rPr lang="es-CR" sz="1400" b="0" i="0" u="none" strike="noStrike" dirty="0">
                          <a:solidFill>
                            <a:srgbClr val="000000"/>
                          </a:solidFill>
                          <a:effectLst/>
                          <a:latin typeface="Calibri"/>
                        </a:rPr>
                        <a:t>10.8%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10"/>
                  </a:ext>
                </a:extLst>
              </a:tr>
              <a:tr h="272482">
                <a:tc vMerge="1">
                  <a:txBody>
                    <a:bodyPr/>
                    <a:lstStyle/>
                    <a:p>
                      <a:endParaRPr lang="es-CR"/>
                    </a:p>
                  </a:txBody>
                  <a:tcPr/>
                </a:tc>
                <a:tc>
                  <a:txBody>
                    <a:bodyPr/>
                    <a:lstStyle/>
                    <a:p>
                      <a:pPr algn="ctr" fontAlgn="b"/>
                      <a:r>
                        <a:rPr lang="es-CR" sz="1400" b="0" i="0" u="none" strike="noStrike" dirty="0">
                          <a:solidFill>
                            <a:srgbClr val="000000"/>
                          </a:solidFill>
                          <a:effectLst/>
                          <a:latin typeface="Calibri"/>
                        </a:rPr>
                        <a:t>Vehículo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fontAlgn="b"/>
                      <a:r>
                        <a:rPr lang="es-CR" sz="1400" b="0" i="0" u="none" strike="noStrike">
                          <a:solidFill>
                            <a:srgbClr val="000000"/>
                          </a:solidFill>
                          <a:effectLst/>
                          <a:latin typeface="Calibri"/>
                        </a:rPr>
                        <a:t>₡20.000.000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0" i="0" u="none" strike="noStrike">
                          <a:solidFill>
                            <a:srgbClr val="000000"/>
                          </a:solidFill>
                          <a:effectLst/>
                          <a:latin typeface="Calibri"/>
                        </a:rPr>
                        <a:t>₡277.677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l" fontAlgn="b"/>
                      <a:r>
                        <a:rPr lang="es-CR" sz="14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0" i="0" u="none" strike="noStrike" dirty="0">
                          <a:solidFill>
                            <a:srgbClr val="000000"/>
                          </a:solidFill>
                          <a:effectLst/>
                          <a:latin typeface="Calibri"/>
                        </a:rPr>
                        <a:t>₡309.110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rowSpan="2">
                  <a:txBody>
                    <a:bodyPr/>
                    <a:lstStyle/>
                    <a:p>
                      <a:pPr algn="ctr" fontAlgn="ctr"/>
                      <a:r>
                        <a:rPr lang="es-CR" sz="1400" b="1" i="0" u="none" strike="noStrike" dirty="0">
                          <a:solidFill>
                            <a:srgbClr val="000000"/>
                          </a:solidFill>
                          <a:effectLst/>
                          <a:latin typeface="Calibri"/>
                        </a:rPr>
                        <a:t>₡31.433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A9694"/>
                    </a:solidFill>
                  </a:tcPr>
                </a:tc>
                <a:extLst>
                  <a:ext uri="{0D108BD9-81ED-4DB2-BD59-A6C34878D82A}">
                    <a16:rowId xmlns:a16="http://schemas.microsoft.com/office/drawing/2014/main" val="10011"/>
                  </a:ext>
                </a:extLst>
              </a:tr>
              <a:tr h="272482">
                <a:tc vMerge="1">
                  <a:txBody>
                    <a:bodyPr/>
                    <a:lstStyle/>
                    <a:p>
                      <a:endParaRPr lang="es-CR"/>
                    </a:p>
                  </a:txBody>
                  <a:tcPr/>
                </a:tc>
                <a:tc>
                  <a:txBody>
                    <a:bodyPr/>
                    <a:lstStyle/>
                    <a:p>
                      <a:pPr algn="ctr" fontAlgn="b"/>
                      <a:r>
                        <a:rPr lang="es-CR" sz="1400" b="0" i="0" u="none" strike="noStrike">
                          <a:solidFill>
                            <a:srgbClr val="000000"/>
                          </a:solidFill>
                          <a:effectLst/>
                          <a:latin typeface="Calibri"/>
                        </a:rPr>
                        <a:t>Interés </a:t>
                      </a:r>
                    </a:p>
                  </a:txBody>
                  <a:tcPr marL="9525" marR="9525" marT="9525" marB="0" anchor="b">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7.5%</a:t>
                      </a:r>
                    </a:p>
                  </a:txBody>
                  <a:tcPr marL="9525" marR="9525" marT="9525" marB="0" anchor="ctr">
                    <a:lnL>
                      <a:noFill/>
                    </a:lnL>
                    <a:lnR>
                      <a:noFill/>
                    </a:lnR>
                    <a:lnT>
                      <a:noFill/>
                    </a:lnT>
                    <a:lnB>
                      <a:noFill/>
                    </a:lnB>
                    <a:solidFill>
                      <a:schemeClr val="accent2">
                        <a:lumMod val="20000"/>
                        <a:lumOff val="80000"/>
                      </a:schemeClr>
                    </a:solidFill>
                  </a:tcPr>
                </a:tc>
                <a:tc vMerge="1">
                  <a:txBody>
                    <a:bodyPr/>
                    <a:lstStyle/>
                    <a:p>
                      <a:endParaRPr lang="es-CR"/>
                    </a:p>
                  </a:txBody>
                  <a:tcPr/>
                </a:tc>
                <a:tc>
                  <a:txBody>
                    <a:bodyPr/>
                    <a:lstStyle/>
                    <a:p>
                      <a:pPr algn="ctr" fontAlgn="ctr"/>
                      <a:r>
                        <a:rPr lang="es-CR" sz="1400" b="0" i="0" u="none" strike="noStrike" dirty="0">
                          <a:solidFill>
                            <a:srgbClr val="000000"/>
                          </a:solidFill>
                          <a:effectLst/>
                          <a:latin typeface="Calibri"/>
                        </a:rPr>
                        <a:t>10.5%</a:t>
                      </a:r>
                    </a:p>
                  </a:txBody>
                  <a:tcPr marL="9525" marR="9525" marT="9525" marB="0" anchor="ctr">
                    <a:lnL>
                      <a:noFill/>
                    </a:lnL>
                    <a:lnR>
                      <a:noFill/>
                    </a:lnR>
                    <a:lnT>
                      <a:noFill/>
                    </a:lnT>
                    <a:lnB>
                      <a:noFill/>
                    </a:lnB>
                    <a:solidFill>
                      <a:schemeClr val="accent2">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12"/>
                  </a:ext>
                </a:extLst>
              </a:tr>
              <a:tr h="272482">
                <a:tc>
                  <a:txBody>
                    <a:bodyPr/>
                    <a:lstStyle/>
                    <a:p>
                      <a:pPr algn="ctr" fontAlgn="ctr"/>
                      <a:r>
                        <a:rPr lang="es-CR" sz="1400" b="1"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s-CR" sz="1400" b="0" i="0" u="none" strike="noStrike">
                          <a:solidFill>
                            <a:srgbClr val="000000"/>
                          </a:solidFill>
                          <a:effectLst/>
                          <a:latin typeface="Calibri"/>
                        </a:rPr>
                        <a:t> </a:t>
                      </a:r>
                    </a:p>
                  </a:txBody>
                  <a:tcPr marL="9525" marR="9525" marT="9525" marB="0" anchor="b">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0" i="0" u="none" strike="noStrike" dirty="0">
                          <a:solidFill>
                            <a:srgbClr val="000000"/>
                          </a:solidFill>
                          <a:effectLst/>
                          <a:latin typeface="Calibri"/>
                        </a:rPr>
                        <a:t> </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s-CR" sz="1400" b="1" i="0" u="none" strike="noStrike" dirty="0">
                          <a:solidFill>
                            <a:srgbClr val="000000"/>
                          </a:solidFill>
                          <a:effectLst/>
                          <a:latin typeface="Calibri"/>
                        </a:rPr>
                        <a:t>₡156.304</a:t>
                      </a:r>
                    </a:p>
                  </a:txBody>
                  <a:tcPr marL="9525" marR="9525" marT="9525" marB="0" anchor="ctr">
                    <a:lnL>
                      <a:noFill/>
                    </a:lnL>
                    <a:lnR>
                      <a:noFill/>
                    </a:lnR>
                    <a:lnT>
                      <a:noFill/>
                    </a:lnT>
                    <a:lnB>
                      <a:noFill/>
                    </a:lnB>
                    <a:solidFill>
                      <a:srgbClr val="DA9694"/>
                    </a:solidFill>
                  </a:tcPr>
                </a:tc>
                <a:extLst>
                  <a:ext uri="{0D108BD9-81ED-4DB2-BD59-A6C34878D82A}">
                    <a16:rowId xmlns:a16="http://schemas.microsoft.com/office/drawing/2014/main" val="10013"/>
                  </a:ext>
                </a:extLst>
              </a:tr>
            </a:tbl>
          </a:graphicData>
        </a:graphic>
      </p:graphicFrame>
      <p:sp>
        <p:nvSpPr>
          <p:cNvPr id="6" name="5 CuadroTexto"/>
          <p:cNvSpPr txBox="1"/>
          <p:nvPr/>
        </p:nvSpPr>
        <p:spPr>
          <a:xfrm>
            <a:off x="2114917" y="5445224"/>
            <a:ext cx="8072494" cy="120032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R" sz="1600" dirty="0"/>
              <a:t>Diferencia con Reforma con el nuevo IVA</a:t>
            </a:r>
            <a:r>
              <a:rPr lang="es-CR" b="1" dirty="0">
                <a:solidFill>
                  <a:srgbClr val="FF0000"/>
                </a:solidFill>
              </a:rPr>
              <a:t>: ¢23.173,00</a:t>
            </a:r>
          </a:p>
          <a:p>
            <a:pPr algn="ctr"/>
            <a:r>
              <a:rPr lang="es-CR" sz="1600" dirty="0"/>
              <a:t>Diferencia sin Reforma y con aumento en  tasas de interés: </a:t>
            </a:r>
            <a:r>
              <a:rPr lang="es-CR" b="1" dirty="0">
                <a:solidFill>
                  <a:srgbClr val="FF0000"/>
                </a:solidFill>
              </a:rPr>
              <a:t>¢156.304,00</a:t>
            </a:r>
          </a:p>
          <a:p>
            <a:pPr algn="ctr"/>
            <a:r>
              <a:rPr lang="es-CR" b="1" dirty="0">
                <a:solidFill>
                  <a:srgbClr val="FF0000"/>
                </a:solidFill>
              </a:rPr>
              <a:t>Es una carga familiar casi 7 veces mayor si la economía se ajusta por deuda </a:t>
            </a:r>
          </a:p>
          <a:p>
            <a:pPr algn="ctr"/>
            <a:endParaRPr lang="es-CR" b="1" dirty="0">
              <a:solidFill>
                <a:srgbClr val="FF0000"/>
              </a:solidFill>
            </a:endParaRPr>
          </a:p>
        </p:txBody>
      </p:sp>
    </p:spTree>
    <p:extLst>
      <p:ext uri="{BB962C8B-B14F-4D97-AF65-F5344CB8AC3E}">
        <p14:creationId xmlns:p14="http://schemas.microsoft.com/office/powerpoint/2010/main" val="335122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0"/>
          <p:cNvSpPr>
            <a:spLocks noGrp="1"/>
          </p:cNvSpPr>
          <p:nvPr>
            <p:ph type="pic" idx="2"/>
          </p:nvPr>
        </p:nvSpPr>
        <p:spPr>
          <a:xfrm>
            <a:off x="7196547" y="-19585"/>
            <a:ext cx="5013871" cy="6893644"/>
          </a:xfrm>
          <a:prstGeom prst="rect">
            <a:avLst/>
          </a:prstGeom>
          <a:solidFill>
            <a:srgbClr val="CE801C"/>
          </a:soli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57" name="Google Shape;357;p60"/>
          <p:cNvSpPr txBox="1">
            <a:spLocks noGrp="1"/>
          </p:cNvSpPr>
          <p:nvPr>
            <p:ph type="ctrTitle"/>
          </p:nvPr>
        </p:nvSpPr>
        <p:spPr>
          <a:xfrm>
            <a:off x="618967" y="1885246"/>
            <a:ext cx="9317161" cy="3424696"/>
          </a:xfrm>
          <a:prstGeom prst="rect">
            <a:avLst/>
          </a:prstGeom>
          <a:noFill/>
          <a:ln>
            <a:noFill/>
          </a:ln>
        </p:spPr>
        <p:txBody>
          <a:bodyPr spcFirstLastPara="1" wrap="square" lIns="91425" tIns="45700" rIns="91425" bIns="45700" anchor="b" anchorCtr="0">
            <a:noAutofit/>
          </a:bodyPr>
          <a:lstStyle/>
          <a:p>
            <a:r>
              <a:rPr lang="es-CR" dirty="0"/>
              <a:t/>
            </a:r>
            <a:br>
              <a:rPr lang="es-CR" dirty="0"/>
            </a:br>
            <a:r>
              <a:rPr lang="es-CR" dirty="0"/>
              <a:t/>
            </a:r>
            <a:br>
              <a:rPr lang="es-CR" dirty="0"/>
            </a:br>
            <a:r>
              <a:rPr lang="es-CR" sz="4000" dirty="0"/>
              <a:t>Reforma fiscal integral</a:t>
            </a:r>
            <a:br>
              <a:rPr lang="es-CR" sz="4000" dirty="0"/>
            </a:br>
            <a:r>
              <a:rPr lang="es-CR" sz="4000" dirty="0"/>
              <a:t/>
            </a:r>
            <a:br>
              <a:rPr lang="es-CR" sz="4000" dirty="0"/>
            </a:br>
            <a:r>
              <a:rPr lang="es-CR" sz="3200" dirty="0"/>
              <a:t>Concepto</a:t>
            </a:r>
            <a:br>
              <a:rPr lang="es-CR" sz="3200" dirty="0"/>
            </a:br>
            <a:r>
              <a:rPr lang="es-CR" sz="3200" dirty="0"/>
              <a:t>Leyes estructurales y</a:t>
            </a:r>
            <a:br>
              <a:rPr lang="es-CR" sz="3200" dirty="0"/>
            </a:br>
            <a:r>
              <a:rPr lang="es-CR" sz="3200" dirty="0"/>
              <a:t>Leyes de procedimiento</a:t>
            </a:r>
            <a:br>
              <a:rPr lang="es-CR" sz="3200" dirty="0"/>
            </a:br>
            <a:r>
              <a:rPr lang="es-CR" sz="3200" dirty="0"/>
              <a:t>Leyes fiscales aprobadas entre 2012 y 2018</a:t>
            </a:r>
            <a:br>
              <a:rPr lang="es-CR" sz="3200" dirty="0"/>
            </a:br>
            <a:r>
              <a:rPr lang="es-CR" sz="3200" dirty="0"/>
              <a:t> </a:t>
            </a:r>
            <a:endParaRPr sz="3200" b="0" dirty="0"/>
          </a:p>
        </p:txBody>
      </p:sp>
    </p:spTree>
    <p:extLst>
      <p:ext uri="{BB962C8B-B14F-4D97-AF65-F5344CB8AC3E}">
        <p14:creationId xmlns:p14="http://schemas.microsoft.com/office/powerpoint/2010/main" val="918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3" name="Título 2">
            <a:extLst>
              <a:ext uri="{FF2B5EF4-FFF2-40B4-BE49-F238E27FC236}">
                <a16:creationId xmlns:a16="http://schemas.microsoft.com/office/drawing/2014/main" id="{DF81B9AA-345E-49AB-A5B9-E31C49A99C33}"/>
              </a:ext>
            </a:extLst>
          </p:cNvPr>
          <p:cNvSpPr>
            <a:spLocks noGrp="1"/>
          </p:cNvSpPr>
          <p:nvPr>
            <p:ph type="title"/>
          </p:nvPr>
        </p:nvSpPr>
        <p:spPr>
          <a:xfrm>
            <a:off x="1364104" y="219322"/>
            <a:ext cx="9989695" cy="886990"/>
          </a:xfrm>
        </p:spPr>
        <p:txBody>
          <a:bodyPr/>
          <a:lstStyle/>
          <a:p>
            <a:r>
              <a:rPr lang="es-ES" sz="4400" dirty="0"/>
              <a:t>Reforma Fiscal Integral </a:t>
            </a:r>
            <a:endParaRPr lang="es-CR" dirty="0"/>
          </a:p>
        </p:txBody>
      </p:sp>
      <p:sp>
        <p:nvSpPr>
          <p:cNvPr id="6" name="7 Marcador de texto">
            <a:extLst>
              <a:ext uri="{FF2B5EF4-FFF2-40B4-BE49-F238E27FC236}">
                <a16:creationId xmlns:a16="http://schemas.microsoft.com/office/drawing/2014/main" id="{3B884515-86AC-4E18-9608-1D0C92D03B19}"/>
              </a:ext>
            </a:extLst>
          </p:cNvPr>
          <p:cNvSpPr>
            <a:spLocks noGrp="1"/>
          </p:cNvSpPr>
          <p:nvPr>
            <p:ph type="body" idx="1"/>
          </p:nvPr>
        </p:nvSpPr>
        <p:spPr>
          <a:xfrm>
            <a:off x="1364104" y="1264959"/>
            <a:ext cx="4657283" cy="648072"/>
          </a:xfrm>
          <a:solidFill>
            <a:schemeClr val="accent2">
              <a:lumMod val="40000"/>
              <a:lumOff val="60000"/>
            </a:schemeClr>
          </a:solidFill>
        </p:spPr>
        <p:txBody>
          <a:bodyPr>
            <a:normAutofit/>
          </a:bodyPr>
          <a:lstStyle/>
          <a:p>
            <a:pPr marL="114300" indent="0" algn="ctr">
              <a:buNone/>
            </a:pPr>
            <a:r>
              <a:rPr lang="es-ES" b="1" dirty="0">
                <a:latin typeface="Arial" panose="020B0604020202020204" pitchFamily="34" charset="0"/>
                <a:cs typeface="Arial" panose="020B0604020202020204" pitchFamily="34" charset="0"/>
              </a:rPr>
              <a:t>Gasto y Deuda</a:t>
            </a:r>
            <a:endParaRPr lang="es-ES" dirty="0">
              <a:latin typeface="Arial" panose="020B0604020202020204" pitchFamily="34" charset="0"/>
              <a:cs typeface="Arial" panose="020B0604020202020204" pitchFamily="34" charset="0"/>
            </a:endParaRPr>
          </a:p>
        </p:txBody>
      </p:sp>
      <p:sp>
        <p:nvSpPr>
          <p:cNvPr id="7" name="8 Marcador de contenido">
            <a:extLst>
              <a:ext uri="{FF2B5EF4-FFF2-40B4-BE49-F238E27FC236}">
                <a16:creationId xmlns:a16="http://schemas.microsoft.com/office/drawing/2014/main" id="{31CF1846-1801-448F-B812-E2E0D9FC6A0B}"/>
              </a:ext>
            </a:extLst>
          </p:cNvPr>
          <p:cNvSpPr txBox="1">
            <a:spLocks/>
          </p:cNvSpPr>
          <p:nvPr/>
        </p:nvSpPr>
        <p:spPr>
          <a:xfrm>
            <a:off x="1364104" y="1918842"/>
            <a:ext cx="4700117" cy="4309650"/>
          </a:xfrm>
          <a:prstGeom prst="rect">
            <a:avLst/>
          </a:prstGeom>
          <a:solidFill>
            <a:schemeClr val="bg1"/>
          </a:solidFill>
          <a:ln>
            <a:solidFill>
              <a:schemeClr val="tx1"/>
            </a:solid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Barlow"/>
                <a:ea typeface="Barlow"/>
                <a:cs typeface="Barlow"/>
                <a:sym typeface="Barlow"/>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Barlow"/>
                <a:ea typeface="Barlow"/>
                <a:cs typeface="Barlow"/>
                <a:sym typeface="Barlow"/>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10000"/>
              </a:lnSpc>
            </a:pPr>
            <a:r>
              <a:rPr lang="es-ES" sz="2000" dirty="0">
                <a:latin typeface="Arial" panose="020B0604020202020204" pitchFamily="34" charset="0"/>
                <a:cs typeface="Arial" panose="020B0604020202020204" pitchFamily="34" charset="0"/>
              </a:rPr>
              <a:t>Ley de Presupuesto Nacional y  otras </a:t>
            </a:r>
            <a:r>
              <a:rPr lang="es-ES" sz="2000" u="sng" dirty="0">
                <a:latin typeface="Arial" panose="020B0604020202020204" pitchFamily="34" charset="0"/>
                <a:cs typeface="Arial" panose="020B0604020202020204" pitchFamily="34" charset="0"/>
              </a:rPr>
              <a:t>leyes estructurales</a:t>
            </a:r>
            <a:r>
              <a:rPr lang="es-ES" sz="2000" dirty="0">
                <a:latin typeface="Arial" panose="020B0604020202020204" pitchFamily="34" charset="0"/>
                <a:cs typeface="Arial" panose="020B0604020202020204" pitchFamily="34" charset="0"/>
              </a:rPr>
              <a:t> en pensiones, empleo público</a:t>
            </a:r>
          </a:p>
          <a:p>
            <a:pPr marL="0" indent="0">
              <a:lnSpc>
                <a:spcPct val="110000"/>
              </a:lnSpc>
              <a:buFont typeface="Arial"/>
              <a:buNone/>
            </a:pPr>
            <a:endParaRPr lang="es-ES" sz="2000" dirty="0">
              <a:latin typeface="Arial" panose="020B0604020202020204" pitchFamily="34" charset="0"/>
              <a:cs typeface="Arial" panose="020B0604020202020204" pitchFamily="34" charset="0"/>
            </a:endParaRPr>
          </a:p>
          <a:p>
            <a:pPr>
              <a:lnSpc>
                <a:spcPct val="110000"/>
              </a:lnSpc>
            </a:pPr>
            <a:r>
              <a:rPr lang="es-ES" sz="2000" u="sng" dirty="0">
                <a:latin typeface="Arial" panose="020B0604020202020204" pitchFamily="34" charset="0"/>
                <a:cs typeface="Arial" panose="020B0604020202020204" pitchFamily="34" charset="0"/>
              </a:rPr>
              <a:t>Leyes de procedimiento </a:t>
            </a:r>
            <a:r>
              <a:rPr lang="es-ES" sz="2000" dirty="0">
                <a:latin typeface="Arial" panose="020B0604020202020204" pitchFamily="34" charset="0"/>
                <a:cs typeface="Arial" panose="020B0604020202020204" pitchFamily="34" charset="0"/>
              </a:rPr>
              <a:t>que den efectividad a contratación administrativa, planificación  y gestión del potencial humano </a:t>
            </a:r>
          </a:p>
          <a:p>
            <a:pPr>
              <a:lnSpc>
                <a:spcPct val="110000"/>
              </a:lnSpc>
            </a:pPr>
            <a:endParaRPr lang="es-ES" sz="2000" dirty="0">
              <a:latin typeface="Arial" panose="020B0604020202020204" pitchFamily="34" charset="0"/>
              <a:cs typeface="Arial" panose="020B0604020202020204" pitchFamily="34" charset="0"/>
            </a:endParaRPr>
          </a:p>
          <a:p>
            <a:pPr>
              <a:lnSpc>
                <a:spcPct val="110000"/>
              </a:lnSpc>
            </a:pPr>
            <a:r>
              <a:rPr lang="es-ES" sz="2000" dirty="0">
                <a:latin typeface="Arial" panose="020B0604020202020204" pitchFamily="34" charset="0"/>
                <a:cs typeface="Arial" panose="020B0604020202020204" pitchFamily="34" charset="0"/>
              </a:rPr>
              <a:t>Medidas de responsabilidad fiscal</a:t>
            </a:r>
          </a:p>
          <a:p>
            <a:pPr>
              <a:lnSpc>
                <a:spcPct val="110000"/>
              </a:lnSpc>
              <a:buFont typeface="Arial"/>
              <a:buNone/>
            </a:pPr>
            <a:endParaRPr lang="es-ES" sz="2000" dirty="0">
              <a:latin typeface="Arial" panose="020B0604020202020204" pitchFamily="34" charset="0"/>
              <a:cs typeface="Arial" panose="020B0604020202020204" pitchFamily="34" charset="0"/>
            </a:endParaRPr>
          </a:p>
          <a:p>
            <a:pPr>
              <a:lnSpc>
                <a:spcPct val="110000"/>
              </a:lnSpc>
            </a:pPr>
            <a:r>
              <a:rPr lang="es-ES" sz="2000" dirty="0">
                <a:latin typeface="Arial" panose="020B0604020202020204" pitchFamily="34" charset="0"/>
                <a:cs typeface="Arial" panose="020B0604020202020204" pitchFamily="34" charset="0"/>
              </a:rPr>
              <a:t>Gestión Institucional en ejecución presupuestaria y de deuda pública</a:t>
            </a:r>
          </a:p>
          <a:p>
            <a:pPr>
              <a:lnSpc>
                <a:spcPct val="110000"/>
              </a:lnSpc>
            </a:pPr>
            <a:endParaRPr lang="es-ES" sz="2000" b="1" dirty="0">
              <a:latin typeface="Arial" panose="020B0604020202020204" pitchFamily="34" charset="0"/>
              <a:cs typeface="Arial" panose="020B0604020202020204" pitchFamily="34" charset="0"/>
            </a:endParaRPr>
          </a:p>
          <a:p>
            <a:pPr>
              <a:lnSpc>
                <a:spcPct val="110000"/>
              </a:lnSpc>
            </a:pPr>
            <a:endParaRPr lang="es-ES" sz="2000" dirty="0">
              <a:latin typeface="Arial" panose="020B0604020202020204" pitchFamily="34" charset="0"/>
              <a:cs typeface="Arial" panose="020B0604020202020204" pitchFamily="34" charset="0"/>
            </a:endParaRPr>
          </a:p>
        </p:txBody>
      </p:sp>
      <p:sp>
        <p:nvSpPr>
          <p:cNvPr id="8" name="9 Marcador de texto">
            <a:extLst>
              <a:ext uri="{FF2B5EF4-FFF2-40B4-BE49-F238E27FC236}">
                <a16:creationId xmlns:a16="http://schemas.microsoft.com/office/drawing/2014/main" id="{84179C30-8CC8-4953-A1A4-B70C687716ED}"/>
              </a:ext>
            </a:extLst>
          </p:cNvPr>
          <p:cNvSpPr txBox="1">
            <a:spLocks/>
          </p:cNvSpPr>
          <p:nvPr/>
        </p:nvSpPr>
        <p:spPr>
          <a:xfrm>
            <a:off x="6169027" y="1264959"/>
            <a:ext cx="4657283" cy="648072"/>
          </a:xfrm>
          <a:prstGeom prst="rect">
            <a:avLst/>
          </a:prstGeom>
          <a:solidFill>
            <a:schemeClr val="accent2">
              <a:lumMod val="40000"/>
              <a:lumOff val="6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800" b="1" dirty="0">
                <a:latin typeface="Arial" panose="020B0604020202020204" pitchFamily="34" charset="0"/>
                <a:cs typeface="Arial" panose="020B0604020202020204" pitchFamily="34" charset="0"/>
              </a:rPr>
              <a:t>Sistema Tributario </a:t>
            </a:r>
          </a:p>
        </p:txBody>
      </p:sp>
      <p:sp>
        <p:nvSpPr>
          <p:cNvPr id="9" name="10 Marcador de contenido">
            <a:extLst>
              <a:ext uri="{FF2B5EF4-FFF2-40B4-BE49-F238E27FC236}">
                <a16:creationId xmlns:a16="http://schemas.microsoft.com/office/drawing/2014/main" id="{5EEE4EBF-5512-4E5E-92F2-ABB21ED959B4}"/>
              </a:ext>
            </a:extLst>
          </p:cNvPr>
          <p:cNvSpPr txBox="1">
            <a:spLocks/>
          </p:cNvSpPr>
          <p:nvPr/>
        </p:nvSpPr>
        <p:spPr>
          <a:xfrm>
            <a:off x="6147609" y="1918842"/>
            <a:ext cx="4700118" cy="4309650"/>
          </a:xfrm>
          <a:prstGeom prst="rect">
            <a:avLst/>
          </a:prstGeom>
          <a:solidFill>
            <a:schemeClr val="bg1"/>
          </a:solidFill>
          <a:ln>
            <a:solidFill>
              <a:schemeClr val="tx1"/>
            </a:solidFill>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s-ES" sz="1800" dirty="0">
                <a:latin typeface="Arial" panose="020B0604020202020204" pitchFamily="34" charset="0"/>
                <a:cs typeface="Arial" panose="020B0604020202020204" pitchFamily="34" charset="0"/>
              </a:rPr>
              <a:t>Leyes estructurales de los impuestos: Renta, Ventas, Consumo, otros impuestos y sus exenciones </a:t>
            </a:r>
          </a:p>
          <a:p>
            <a:pPr marL="393700" indent="-342900">
              <a:buFont typeface="Arial" panose="020B0604020202020204" pitchFamily="34" charset="0"/>
              <a:buChar char="•"/>
            </a:pPr>
            <a:endParaRPr lang="es-E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1800" dirty="0">
                <a:latin typeface="Arial" panose="020B0604020202020204" pitchFamily="34" charset="0"/>
                <a:cs typeface="Arial" panose="020B0604020202020204" pitchFamily="34" charset="0"/>
              </a:rPr>
              <a:t>Leyes del Procedimiento Tributario y Aduanero: Código Tributario, Ley General de Aduanas, Registro de Transparencia y Beneficiarios Finales</a:t>
            </a:r>
          </a:p>
          <a:p>
            <a:pPr marL="393700" indent="-342900">
              <a:buFont typeface="Arial" panose="020B0604020202020204" pitchFamily="34" charset="0"/>
              <a:buChar char="•"/>
            </a:pPr>
            <a:endParaRPr lang="es-ES" sz="1800" dirty="0">
              <a:latin typeface="Arial" panose="020B0604020202020204" pitchFamily="34" charset="0"/>
              <a:cs typeface="Arial" panose="020B0604020202020204" pitchFamily="34" charset="0"/>
            </a:endParaRPr>
          </a:p>
          <a:p>
            <a:pPr marL="393700" indent="-342900">
              <a:buFont typeface="Arial" panose="020B0604020202020204" pitchFamily="34" charset="0"/>
              <a:buChar char="•"/>
            </a:pPr>
            <a:endParaRPr lang="es-E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1800" dirty="0">
                <a:latin typeface="Arial" panose="020B0604020202020204" pitchFamily="34" charset="0"/>
                <a:cs typeface="Arial" panose="020B0604020202020204" pitchFamily="34" charset="0"/>
              </a:rPr>
              <a:t>Gestión institucional en servicios, prevención y control tributario</a:t>
            </a:r>
          </a:p>
        </p:txBody>
      </p:sp>
    </p:spTree>
    <p:extLst>
      <p:ext uri="{BB962C8B-B14F-4D97-AF65-F5344CB8AC3E}">
        <p14:creationId xmlns:p14="http://schemas.microsoft.com/office/powerpoint/2010/main" val="174726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3" name="Título 2">
            <a:extLst>
              <a:ext uri="{FF2B5EF4-FFF2-40B4-BE49-F238E27FC236}">
                <a16:creationId xmlns:a16="http://schemas.microsoft.com/office/drawing/2014/main" id="{DF81B9AA-345E-49AB-A5B9-E31C49A99C33}"/>
              </a:ext>
            </a:extLst>
          </p:cNvPr>
          <p:cNvSpPr>
            <a:spLocks noGrp="1"/>
          </p:cNvSpPr>
          <p:nvPr>
            <p:ph type="title"/>
          </p:nvPr>
        </p:nvSpPr>
        <p:spPr>
          <a:xfrm>
            <a:off x="1364104" y="219321"/>
            <a:ext cx="9989695" cy="1325563"/>
          </a:xfrm>
        </p:spPr>
        <p:txBody>
          <a:bodyPr/>
          <a:lstStyle/>
          <a:p>
            <a:r>
              <a:rPr lang="es-ES" sz="4400" dirty="0"/>
              <a:t>Tipos de Leyes Fiscales</a:t>
            </a:r>
            <a:endParaRPr lang="es-CR" dirty="0"/>
          </a:p>
        </p:txBody>
      </p:sp>
      <p:graphicFrame>
        <p:nvGraphicFramePr>
          <p:cNvPr id="10" name="3 Marcador de contenido">
            <a:extLst>
              <a:ext uri="{FF2B5EF4-FFF2-40B4-BE49-F238E27FC236}">
                <a16:creationId xmlns:a16="http://schemas.microsoft.com/office/drawing/2014/main" id="{F9F50A98-8791-49A9-96ED-4975CA774FE6}"/>
              </a:ext>
            </a:extLst>
          </p:cNvPr>
          <p:cNvGraphicFramePr>
            <a:graphicFrameLocks/>
          </p:cNvGraphicFramePr>
          <p:nvPr>
            <p:extLst>
              <p:ext uri="{D42A27DB-BD31-4B8C-83A1-F6EECF244321}">
                <p14:modId xmlns:p14="http://schemas.microsoft.com/office/powerpoint/2010/main" val="2336653980"/>
              </p:ext>
            </p:extLst>
          </p:nvPr>
        </p:nvGraphicFramePr>
        <p:xfrm>
          <a:off x="960586" y="1144119"/>
          <a:ext cx="10515597" cy="530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67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38200" y="188640"/>
            <a:ext cx="10515600" cy="1325563"/>
          </a:xfrm>
        </p:spPr>
        <p:txBody>
          <a:bodyPr>
            <a:noAutofit/>
          </a:bodyPr>
          <a:lstStyle/>
          <a:p>
            <a:pPr algn="ctr"/>
            <a:r>
              <a:rPr lang="es-ES" sz="3200" b="1" dirty="0"/>
              <a:t>REFORMA FISCAL INTEGRAL </a:t>
            </a:r>
          </a:p>
        </p:txBody>
      </p:sp>
      <p:sp>
        <p:nvSpPr>
          <p:cNvPr id="13" name="7 Marcador de texto">
            <a:extLst>
              <a:ext uri="{FF2B5EF4-FFF2-40B4-BE49-F238E27FC236}">
                <a16:creationId xmlns:a16="http://schemas.microsoft.com/office/drawing/2014/main" id="{BFAB7C6F-665D-4C10-A543-6DB2ED4E06E3}"/>
              </a:ext>
            </a:extLst>
          </p:cNvPr>
          <p:cNvSpPr txBox="1">
            <a:spLocks/>
          </p:cNvSpPr>
          <p:nvPr/>
        </p:nvSpPr>
        <p:spPr>
          <a:xfrm>
            <a:off x="940598" y="1340768"/>
            <a:ext cx="5080790" cy="593930"/>
          </a:xfrm>
          <a:prstGeom prst="rect">
            <a:avLst/>
          </a:prstGeom>
          <a:solidFill>
            <a:srgbClr val="7030A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a:solidFill>
                  <a:schemeClr val="bg1"/>
                </a:solidFill>
              </a:rPr>
              <a:t>Gasto y Deuda </a:t>
            </a:r>
            <a:endParaRPr lang="es-ES" dirty="0">
              <a:solidFill>
                <a:schemeClr val="bg1"/>
              </a:solidFill>
            </a:endParaRPr>
          </a:p>
        </p:txBody>
      </p:sp>
      <p:sp>
        <p:nvSpPr>
          <p:cNvPr id="14" name="8 Marcador de contenido">
            <a:extLst>
              <a:ext uri="{FF2B5EF4-FFF2-40B4-BE49-F238E27FC236}">
                <a16:creationId xmlns:a16="http://schemas.microsoft.com/office/drawing/2014/main" id="{F3A5409D-CB76-4220-8908-6007402D3DA7}"/>
              </a:ext>
            </a:extLst>
          </p:cNvPr>
          <p:cNvSpPr txBox="1">
            <a:spLocks/>
          </p:cNvSpPr>
          <p:nvPr/>
        </p:nvSpPr>
        <p:spPr>
          <a:xfrm>
            <a:off x="983432" y="2071678"/>
            <a:ext cx="5080790" cy="3949610"/>
          </a:xfrm>
          <a:prstGeom prst="rect">
            <a:avLst/>
          </a:prstGeom>
          <a:solidFill>
            <a:schemeClr val="accent5">
              <a:lumMod val="20000"/>
              <a:lumOff val="80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Ley de Presupuesto Nacional y  otras </a:t>
            </a:r>
            <a:r>
              <a:rPr lang="es-ES" sz="2000" u="sng" dirty="0"/>
              <a:t>leyes estructurales</a:t>
            </a:r>
            <a:r>
              <a:rPr lang="es-ES" sz="2000" dirty="0"/>
              <a:t> en pensiones, empleo público</a:t>
            </a:r>
          </a:p>
          <a:p>
            <a:pPr marL="0" indent="0">
              <a:buFont typeface="Arial" panose="020B0604020202020204" pitchFamily="34" charset="0"/>
              <a:buNone/>
            </a:pPr>
            <a:endParaRPr lang="es-ES" sz="2000" dirty="0"/>
          </a:p>
          <a:p>
            <a:r>
              <a:rPr lang="es-ES" sz="2000" u="sng" dirty="0"/>
              <a:t>Leyes de procedimiento </a:t>
            </a:r>
            <a:r>
              <a:rPr lang="es-ES" sz="2000" dirty="0"/>
              <a:t>que den efectividad a contratación administrativa, planificación  y gestión del potencial humano </a:t>
            </a:r>
          </a:p>
          <a:p>
            <a:endParaRPr lang="es-ES" sz="2000" dirty="0"/>
          </a:p>
          <a:p>
            <a:r>
              <a:rPr lang="es-ES" sz="2000" dirty="0"/>
              <a:t>Medidas de responsabilidad fiscal</a:t>
            </a:r>
          </a:p>
          <a:p>
            <a:pPr>
              <a:buFont typeface="Arial" panose="020B0604020202020204" pitchFamily="34" charset="0"/>
              <a:buNone/>
            </a:pPr>
            <a:endParaRPr lang="es-ES" sz="2000" dirty="0"/>
          </a:p>
          <a:p>
            <a:r>
              <a:rPr lang="es-ES" sz="2000" dirty="0"/>
              <a:t>Gestión Institucional en ejecución presupuestaria y de deuda pública</a:t>
            </a:r>
          </a:p>
          <a:p>
            <a:endParaRPr lang="es-ES" sz="2000" dirty="0"/>
          </a:p>
          <a:p>
            <a:endParaRPr lang="es-ES" sz="2000" dirty="0"/>
          </a:p>
        </p:txBody>
      </p:sp>
      <p:sp>
        <p:nvSpPr>
          <p:cNvPr id="15" name="9 Marcador de texto">
            <a:extLst>
              <a:ext uri="{FF2B5EF4-FFF2-40B4-BE49-F238E27FC236}">
                <a16:creationId xmlns:a16="http://schemas.microsoft.com/office/drawing/2014/main" id="{2C6D1D27-03EC-4D37-9DA3-DD5D137E9C80}"/>
              </a:ext>
            </a:extLst>
          </p:cNvPr>
          <p:cNvSpPr txBox="1">
            <a:spLocks/>
          </p:cNvSpPr>
          <p:nvPr/>
        </p:nvSpPr>
        <p:spPr>
          <a:xfrm>
            <a:off x="6169026" y="1340769"/>
            <a:ext cx="4895526" cy="648072"/>
          </a:xfrm>
          <a:prstGeom prst="rect">
            <a:avLst/>
          </a:prstGeom>
          <a:solidFill>
            <a:srgbClr val="7030A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a:solidFill>
                  <a:schemeClr val="bg1"/>
                </a:solidFill>
              </a:rPr>
              <a:t>Sistema Tributario </a:t>
            </a:r>
            <a:endParaRPr lang="es-ES" dirty="0">
              <a:solidFill>
                <a:schemeClr val="bg1"/>
              </a:solidFill>
            </a:endParaRPr>
          </a:p>
        </p:txBody>
      </p:sp>
      <p:sp>
        <p:nvSpPr>
          <p:cNvPr id="16" name="10 Marcador de contenido">
            <a:extLst>
              <a:ext uri="{FF2B5EF4-FFF2-40B4-BE49-F238E27FC236}">
                <a16:creationId xmlns:a16="http://schemas.microsoft.com/office/drawing/2014/main" id="{F2277289-777B-4B3B-B4DB-358E2EBA0604}"/>
              </a:ext>
            </a:extLst>
          </p:cNvPr>
          <p:cNvSpPr txBox="1">
            <a:spLocks/>
          </p:cNvSpPr>
          <p:nvPr/>
        </p:nvSpPr>
        <p:spPr>
          <a:xfrm>
            <a:off x="6169026" y="2071678"/>
            <a:ext cx="4895526" cy="3949610"/>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900"/>
              <a:t>Leyes estructurales de los impuestos: Renta, Ventas, Consumo, otros impuestos y sus exenciones </a:t>
            </a:r>
          </a:p>
          <a:p>
            <a:endParaRPr lang="es-ES" sz="1900"/>
          </a:p>
          <a:p>
            <a:r>
              <a:rPr lang="es-ES" sz="1900"/>
              <a:t>Leyes del Procedimiento Tributario y Aduanero: Código Tributario, Ley General de Aduanas, Registro de Transparencia y Beneficiarios Finales</a:t>
            </a:r>
          </a:p>
          <a:p>
            <a:pPr marL="0" indent="0">
              <a:buFont typeface="Arial" panose="020B0604020202020204" pitchFamily="34" charset="0"/>
              <a:buNone/>
            </a:pPr>
            <a:endParaRPr lang="es-ES" sz="1900"/>
          </a:p>
          <a:p>
            <a:r>
              <a:rPr lang="es-ES" sz="1900"/>
              <a:t>Gestión institucional en servicios, prevención y control tributario</a:t>
            </a:r>
            <a:endParaRPr lang="es-ES" sz="1900" dirty="0"/>
          </a:p>
        </p:txBody>
      </p:sp>
    </p:spTree>
    <p:extLst>
      <p:ext uri="{BB962C8B-B14F-4D97-AF65-F5344CB8AC3E}">
        <p14:creationId xmlns:p14="http://schemas.microsoft.com/office/powerpoint/2010/main" val="329876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838200" y="188640"/>
            <a:ext cx="10515600" cy="1325563"/>
          </a:xfrm>
          <a:noFill/>
        </p:spPr>
        <p:txBody>
          <a:bodyPr>
            <a:noAutofit/>
          </a:bodyPr>
          <a:lstStyle/>
          <a:p>
            <a:pPr algn="ctr">
              <a:defRPr/>
            </a:pPr>
            <a:r>
              <a:rPr lang="es-ES" altLang="es-CR" sz="3600" b="1" dirty="0">
                <a:solidFill>
                  <a:srgbClr val="7030A0"/>
                </a:solidFill>
              </a:rPr>
              <a:t>Tipos de Leyes Fiscales </a:t>
            </a:r>
          </a:p>
        </p:txBody>
      </p:sp>
      <p:graphicFrame>
        <p:nvGraphicFramePr>
          <p:cNvPr id="4" name="3 Marcador de contenido"/>
          <p:cNvGraphicFramePr>
            <a:graphicFrameLocks noGrp="1"/>
          </p:cNvGraphicFramePr>
          <p:nvPr>
            <p:ph sz="half" idx="1"/>
          </p:nvPr>
        </p:nvGraphicFramePr>
        <p:xfrm>
          <a:off x="838200" y="1412776"/>
          <a:ext cx="10515600" cy="476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15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838200" y="245858"/>
            <a:ext cx="10515600" cy="7004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E2142"/>
              </a:buClr>
              <a:buSzPts val="3200"/>
              <a:buFont typeface="Barlow SemiBold"/>
              <a:buNone/>
            </a:pPr>
            <a:r>
              <a:rPr lang="es-CR" sz="3200"/>
              <a:t>Temas Tributarios Actuales II</a:t>
            </a:r>
            <a:endParaRPr sz="3200"/>
          </a:p>
        </p:txBody>
      </p:sp>
      <p:sp>
        <p:nvSpPr>
          <p:cNvPr id="249" name="Google Shape;249;p45"/>
          <p:cNvSpPr txBox="1">
            <a:spLocks noGrp="1"/>
          </p:cNvSpPr>
          <p:nvPr>
            <p:ph type="body" idx="1"/>
          </p:nvPr>
        </p:nvSpPr>
        <p:spPr>
          <a:xfrm>
            <a:off x="838200" y="1073997"/>
            <a:ext cx="8965367" cy="51141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s-CR" sz="3000" b="1" dirty="0"/>
              <a:t>Contenido de la sesión:</a:t>
            </a:r>
            <a:endParaRPr sz="3000" dirty="0"/>
          </a:p>
          <a:p>
            <a:pPr marL="0" lvl="0" indent="0" algn="l" rtl="0">
              <a:lnSpc>
                <a:spcPct val="100000"/>
              </a:lnSpc>
              <a:spcBef>
                <a:spcPts val="0"/>
              </a:spcBef>
              <a:spcAft>
                <a:spcPts val="0"/>
              </a:spcAft>
              <a:buClr>
                <a:schemeClr val="dk1"/>
              </a:buClr>
              <a:buSzPts val="2400"/>
              <a:buNone/>
            </a:pPr>
            <a:endParaRPr sz="2200" b="1" dirty="0"/>
          </a:p>
          <a:p>
            <a:pPr marL="0" indent="0">
              <a:buNone/>
            </a:pPr>
            <a:r>
              <a:rPr lang="es-CR" sz="2400" b="1" dirty="0"/>
              <a:t>Impactos de postergar una reforma fiscal necesaria.  Impuestos versus Deuda</a:t>
            </a:r>
          </a:p>
          <a:p>
            <a:pPr marL="0" indent="0">
              <a:buNone/>
            </a:pPr>
            <a:endParaRPr lang="es-CR" sz="2400" b="1" dirty="0"/>
          </a:p>
          <a:p>
            <a:pPr marL="0" indent="0">
              <a:buNone/>
            </a:pPr>
            <a:r>
              <a:rPr lang="es-CR" sz="2400" b="1" dirty="0"/>
              <a:t>Componentes de una Reforma Fiscal Integral: </a:t>
            </a:r>
          </a:p>
          <a:p>
            <a:pPr marL="0" indent="0">
              <a:buNone/>
            </a:pPr>
            <a:endParaRPr lang="es-CR" sz="2400" dirty="0"/>
          </a:p>
          <a:p>
            <a:r>
              <a:rPr lang="es-CR" sz="2400" dirty="0"/>
              <a:t>Leyes estructurales y leyes de procedimiento</a:t>
            </a:r>
          </a:p>
          <a:p>
            <a:pPr marL="0" indent="0">
              <a:buNone/>
            </a:pPr>
            <a:endParaRPr lang="es-CR" sz="2400" dirty="0"/>
          </a:p>
          <a:p>
            <a:r>
              <a:rPr lang="es-CR" sz="2400" dirty="0"/>
              <a:t>Leyes fiscales aprobadas entre 2012 y 2018</a:t>
            </a:r>
          </a:p>
        </p:txBody>
      </p:sp>
    </p:spTree>
    <p:extLst>
      <p:ext uri="{BB962C8B-B14F-4D97-AF65-F5344CB8AC3E}">
        <p14:creationId xmlns:p14="http://schemas.microsoft.com/office/powerpoint/2010/main" val="126310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3" name="Título 2">
            <a:extLst>
              <a:ext uri="{FF2B5EF4-FFF2-40B4-BE49-F238E27FC236}">
                <a16:creationId xmlns:a16="http://schemas.microsoft.com/office/drawing/2014/main" id="{DF81B9AA-345E-49AB-A5B9-E31C49A99C33}"/>
              </a:ext>
            </a:extLst>
          </p:cNvPr>
          <p:cNvSpPr>
            <a:spLocks noGrp="1"/>
          </p:cNvSpPr>
          <p:nvPr>
            <p:ph type="title"/>
          </p:nvPr>
        </p:nvSpPr>
        <p:spPr>
          <a:xfrm>
            <a:off x="1364104" y="219321"/>
            <a:ext cx="9989695" cy="1325563"/>
          </a:xfrm>
        </p:spPr>
        <p:txBody>
          <a:bodyPr/>
          <a:lstStyle/>
          <a:p>
            <a:r>
              <a:rPr lang="es-MX" sz="3200" dirty="0"/>
              <a:t>Reforma Fiscal 2012- 2018</a:t>
            </a:r>
            <a:br>
              <a:rPr lang="es-MX" sz="3200" dirty="0"/>
            </a:br>
            <a:r>
              <a:rPr lang="es-MX" sz="3200" dirty="0"/>
              <a:t>Leyes aprobadas</a:t>
            </a:r>
          </a:p>
        </p:txBody>
      </p:sp>
      <p:graphicFrame>
        <p:nvGraphicFramePr>
          <p:cNvPr id="2" name="1 Diagrama">
            <a:extLst>
              <a:ext uri="{FF2B5EF4-FFF2-40B4-BE49-F238E27FC236}">
                <a16:creationId xmlns:a16="http://schemas.microsoft.com/office/drawing/2014/main" id="{5747D8D7-1E1A-44BD-A0B9-61DD9DBD1482}"/>
              </a:ext>
            </a:extLst>
          </p:cNvPr>
          <p:cNvGraphicFramePr/>
          <p:nvPr>
            <p:extLst>
              <p:ext uri="{D42A27DB-BD31-4B8C-83A1-F6EECF244321}">
                <p14:modId xmlns:p14="http://schemas.microsoft.com/office/powerpoint/2010/main" val="1010414563"/>
              </p:ext>
            </p:extLst>
          </p:nvPr>
        </p:nvGraphicFramePr>
        <p:xfrm>
          <a:off x="838201" y="1411110"/>
          <a:ext cx="10636298" cy="4763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70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047651"/>
          </a:xfrm>
        </p:spPr>
        <p:txBody>
          <a:bodyPr vert="horz" lIns="91440" tIns="45720" rIns="91440" bIns="45720" rtlCol="0" anchor="ctr">
            <a:noAutofit/>
          </a:bodyPr>
          <a:lstStyle/>
          <a:p>
            <a:pPr algn="ctr"/>
            <a:r>
              <a:rPr lang="es-ES" sz="3200" dirty="0"/>
              <a:t>Ley de Fortalecimiento de la Gestión Tributaria, 2012 </a:t>
            </a:r>
          </a:p>
        </p:txBody>
      </p:sp>
      <p:sp>
        <p:nvSpPr>
          <p:cNvPr id="3" name="2 Marcador de contenido"/>
          <p:cNvSpPr>
            <a:spLocks noGrp="1"/>
          </p:cNvSpPr>
          <p:nvPr>
            <p:ph sz="half" idx="1"/>
          </p:nvPr>
        </p:nvSpPr>
        <p:spPr>
          <a:xfrm>
            <a:off x="838200" y="1412776"/>
            <a:ext cx="10515600" cy="4764187"/>
          </a:xfrm>
          <a:noFill/>
        </p:spPr>
        <p:txBody>
          <a:bodyPr>
            <a:normAutofit fontScale="70000" lnSpcReduction="20000"/>
          </a:bodyPr>
          <a:lstStyle/>
          <a:p>
            <a:pPr>
              <a:buFont typeface="Arial" charset="0"/>
              <a:buNone/>
            </a:pPr>
            <a:r>
              <a:rPr lang="es-ES" sz="3600" b="1" dirty="0"/>
              <a:t>Para subsanar problemas  de diseño  en el Código Tributario y en la Ley de Aduanas que: </a:t>
            </a:r>
          </a:p>
          <a:p>
            <a:pPr algn="ctr">
              <a:buFont typeface="Arial" charset="0"/>
              <a:buNone/>
            </a:pPr>
            <a:endParaRPr lang="es-ES" sz="3600" dirty="0"/>
          </a:p>
          <a:p>
            <a:pPr algn="just"/>
            <a:r>
              <a:rPr lang="es-ES" dirty="0"/>
              <a:t>Impedían la aplicabilidad del sistema sancionador tributario y aduanero, tanto administrativo como penal, con la efectividad que se requiere. </a:t>
            </a:r>
          </a:p>
          <a:p>
            <a:pPr algn="just"/>
            <a:endParaRPr lang="es-ES" dirty="0"/>
          </a:p>
          <a:p>
            <a:pPr algn="just"/>
            <a:r>
              <a:rPr lang="es-ES" dirty="0"/>
              <a:t>Obstaculizaban la fiscalización </a:t>
            </a:r>
          </a:p>
          <a:p>
            <a:pPr algn="just"/>
            <a:endParaRPr lang="es-ES" dirty="0"/>
          </a:p>
          <a:p>
            <a:pPr algn="just"/>
            <a:r>
              <a:rPr lang="es-ES" dirty="0"/>
              <a:t>Permitían arbitraje entre las sanciones administrativas del Código Tributario, brindando algunas ventajas financieras al incumplimiento</a:t>
            </a:r>
          </a:p>
          <a:p>
            <a:pPr algn="just"/>
            <a:endParaRPr lang="es-ES" dirty="0"/>
          </a:p>
          <a:p>
            <a:pPr algn="just"/>
            <a:r>
              <a:rPr lang="es-ES" dirty="0"/>
              <a:t>Limitaban la aplicación de parámetros objetivos para el control tributario y aduanero  </a:t>
            </a:r>
          </a:p>
          <a:p>
            <a:pPr algn="just">
              <a:buFont typeface="Arial" charset="0"/>
              <a:buNone/>
            </a:pPr>
            <a:endParaRPr lang="es-ES" sz="3600" dirty="0"/>
          </a:p>
          <a:p>
            <a:pPr>
              <a:buFont typeface="Arial" charset="0"/>
              <a:buNone/>
            </a:pPr>
            <a:r>
              <a:rPr lang="es-ES" sz="3600" b="1" dirty="0"/>
              <a:t>Además, para ordenar  los derechos del contribuyente</a:t>
            </a:r>
          </a:p>
          <a:p>
            <a:pPr algn="ctr">
              <a:buFont typeface="Arial" charset="0"/>
              <a:buNone/>
            </a:pPr>
            <a:endParaRPr lang="es-ES" sz="3600" b="1" dirty="0"/>
          </a:p>
          <a:p>
            <a:pPr algn="ctr"/>
            <a:endParaRPr lang="es-ES" dirty="0"/>
          </a:p>
        </p:txBody>
      </p:sp>
    </p:spTree>
    <p:extLst>
      <p:ext uri="{BB962C8B-B14F-4D97-AF65-F5344CB8AC3E}">
        <p14:creationId xmlns:p14="http://schemas.microsoft.com/office/powerpoint/2010/main" val="266364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2AC13-D147-4ECF-B6E9-7D2203DB2F12}"/>
              </a:ext>
            </a:extLst>
          </p:cNvPr>
          <p:cNvSpPr>
            <a:spLocks noGrp="1"/>
          </p:cNvSpPr>
          <p:nvPr>
            <p:ph type="title"/>
          </p:nvPr>
        </p:nvSpPr>
        <p:spPr>
          <a:xfrm>
            <a:off x="838200" y="365125"/>
            <a:ext cx="10515600" cy="831627"/>
          </a:xfrm>
        </p:spPr>
        <p:txBody>
          <a:bodyPr vert="horz" lIns="91440" tIns="45720" rIns="91440" bIns="45720" rtlCol="0" anchor="ctr">
            <a:noAutofit/>
          </a:bodyPr>
          <a:lstStyle/>
          <a:p>
            <a:pPr algn="ctr"/>
            <a:r>
              <a:rPr lang="es-CR" sz="3200" dirty="0"/>
              <a:t/>
            </a:r>
            <a:br>
              <a:rPr lang="es-CR" sz="3200" dirty="0"/>
            </a:br>
            <a:r>
              <a:rPr lang="es-CR" sz="3200" dirty="0"/>
              <a:t>Tratamiento del fraude tributario y aduanero </a:t>
            </a:r>
            <a:r>
              <a:rPr lang="es-ES" sz="3200" dirty="0"/>
              <a:t/>
            </a:r>
            <a:br>
              <a:rPr lang="es-ES" sz="3200" dirty="0"/>
            </a:br>
            <a:endParaRPr lang="es-CR" sz="3200" dirty="0"/>
          </a:p>
        </p:txBody>
      </p:sp>
      <p:sp>
        <p:nvSpPr>
          <p:cNvPr id="3" name="Marcador de contenido 2">
            <a:extLst>
              <a:ext uri="{FF2B5EF4-FFF2-40B4-BE49-F238E27FC236}">
                <a16:creationId xmlns:a16="http://schemas.microsoft.com/office/drawing/2014/main" id="{651B3C5D-0C21-4C31-99D0-F3D7E7A61047}"/>
              </a:ext>
            </a:extLst>
          </p:cNvPr>
          <p:cNvSpPr>
            <a:spLocks noGrp="1"/>
          </p:cNvSpPr>
          <p:nvPr>
            <p:ph sz="half" idx="1"/>
          </p:nvPr>
        </p:nvSpPr>
        <p:spPr>
          <a:xfrm>
            <a:off x="838200" y="1196752"/>
            <a:ext cx="10515600" cy="4980211"/>
          </a:xfrm>
        </p:spPr>
        <p:txBody>
          <a:bodyPr>
            <a:normAutofit fontScale="70000" lnSpcReduction="20000"/>
          </a:bodyPr>
          <a:lstStyle/>
          <a:p>
            <a:pPr marL="0" indent="0">
              <a:buNone/>
            </a:pPr>
            <a:r>
              <a:rPr lang="es-CR" sz="2900" b="1" dirty="0"/>
              <a:t>OBJETIVO:</a:t>
            </a:r>
            <a:r>
              <a:rPr lang="es-CR" sz="2900" dirty="0"/>
              <a:t> Mejorar el delito fiscal  y las sanciones administrativas para mayor aplicabilidad del sistema sancionador .</a:t>
            </a:r>
            <a:endParaRPr lang="es-ES" sz="2900" dirty="0"/>
          </a:p>
          <a:p>
            <a:pPr marL="0" indent="0">
              <a:buNone/>
            </a:pPr>
            <a:endParaRPr lang="es-CR" sz="2900" dirty="0"/>
          </a:p>
          <a:p>
            <a:pPr marL="0" indent="0">
              <a:buNone/>
            </a:pPr>
            <a:r>
              <a:rPr lang="es-CR" sz="2900" b="1" dirty="0"/>
              <a:t>COMPONENTES:</a:t>
            </a:r>
          </a:p>
          <a:p>
            <a:pPr marL="0" indent="0">
              <a:buNone/>
            </a:pPr>
            <a:r>
              <a:rPr lang="es-CR" sz="2900" b="1" dirty="0"/>
              <a:t> </a:t>
            </a:r>
          </a:p>
          <a:p>
            <a:r>
              <a:rPr lang="es-ES" sz="2900" dirty="0"/>
              <a:t>Único artículo sobre fraude  en el Código Tributario, para precisar el tipo, indicando más claramente las conductas dolosas en el ámbito tributario</a:t>
            </a:r>
          </a:p>
          <a:p>
            <a:pPr marL="0" indent="0">
              <a:buNone/>
            </a:pPr>
            <a:endParaRPr lang="es-CR" sz="2900" dirty="0"/>
          </a:p>
          <a:p>
            <a:r>
              <a:rPr lang="es-ES" sz="2900" dirty="0"/>
              <a:t>Uniformidad de las penas de la Ley de Aduanas con el Código Tributario</a:t>
            </a:r>
            <a:endParaRPr lang="es-CR" sz="2900" dirty="0"/>
          </a:p>
          <a:p>
            <a:pPr marL="0" indent="0" fontAlgn="t">
              <a:buNone/>
            </a:pPr>
            <a:endParaRPr lang="es-CR" sz="2900" dirty="0"/>
          </a:p>
          <a:p>
            <a:r>
              <a:rPr lang="es-ES" sz="2900" dirty="0"/>
              <a:t>Aplicabilidad de la sanción penal  a los casos más calificados, aumentando el umbral de punibilidad tributario (de 200 a 500 SB)  y aduanero (de $5000 a $50000)</a:t>
            </a:r>
          </a:p>
          <a:p>
            <a:pPr marL="0" indent="0">
              <a:buNone/>
            </a:pPr>
            <a:endParaRPr lang="es-CR" sz="2900" dirty="0"/>
          </a:p>
          <a:p>
            <a:r>
              <a:rPr lang="es-ES" sz="2900" dirty="0"/>
              <a:t>Fortalecimiento de las sanciones administrativas elevándolas y precisando mejor las conductas más graves  en el Código Tributario  y  uniformidad con el modelo tributario en la Ley de Aduanas .</a:t>
            </a:r>
            <a:endParaRPr lang="es-CR" sz="2900" dirty="0"/>
          </a:p>
          <a:p>
            <a:pPr marL="0" indent="0">
              <a:buNone/>
            </a:pPr>
            <a:endParaRPr lang="es-CR" dirty="0"/>
          </a:p>
        </p:txBody>
      </p:sp>
    </p:spTree>
    <p:extLst>
      <p:ext uri="{BB962C8B-B14F-4D97-AF65-F5344CB8AC3E}">
        <p14:creationId xmlns:p14="http://schemas.microsoft.com/office/powerpoint/2010/main" val="375015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5F4F-BB47-4D79-ADC5-5DF3AD33CB16}"/>
              </a:ext>
            </a:extLst>
          </p:cNvPr>
          <p:cNvSpPr>
            <a:spLocks noGrp="1"/>
          </p:cNvSpPr>
          <p:nvPr>
            <p:ph type="title"/>
          </p:nvPr>
        </p:nvSpPr>
        <p:spPr/>
        <p:txBody>
          <a:bodyPr vert="horz" lIns="91440" tIns="45720" rIns="91440" bIns="45720" rtlCol="0" anchor="ctr">
            <a:noAutofit/>
          </a:bodyPr>
          <a:lstStyle/>
          <a:p>
            <a:pPr algn="ctr">
              <a:lnSpc>
                <a:spcPct val="90000"/>
              </a:lnSpc>
            </a:pPr>
            <a:r>
              <a:rPr lang="es-ES" sz="3200" b="1" dirty="0">
                <a:solidFill>
                  <a:srgbClr val="9C247B"/>
                </a:solidFill>
                <a:latin typeface="Barlow SemiBold" pitchFamily="2" charset="77"/>
              </a:rPr>
              <a:t/>
            </a:r>
            <a:br>
              <a:rPr lang="es-ES" sz="3200" b="1" dirty="0">
                <a:solidFill>
                  <a:srgbClr val="9C247B"/>
                </a:solidFill>
                <a:latin typeface="Barlow SemiBold" pitchFamily="2" charset="77"/>
              </a:rPr>
            </a:br>
            <a:r>
              <a:rPr lang="es-ES" sz="3200" b="1" dirty="0">
                <a:solidFill>
                  <a:srgbClr val="9C247B"/>
                </a:solidFill>
                <a:latin typeface="Barlow SemiBold" pitchFamily="2" charset="77"/>
              </a:rPr>
              <a:t>Agilidad y eficiencia en el Proceso de Fiscalización </a:t>
            </a:r>
            <a:br>
              <a:rPr lang="es-ES" sz="3200" b="1" dirty="0">
                <a:solidFill>
                  <a:srgbClr val="9C247B"/>
                </a:solidFill>
                <a:latin typeface="Barlow SemiBold" pitchFamily="2" charset="77"/>
              </a:rPr>
            </a:br>
            <a:endParaRPr lang="es-CR" sz="3200" b="1" dirty="0">
              <a:solidFill>
                <a:srgbClr val="9C247B"/>
              </a:solidFill>
              <a:latin typeface="Barlow SemiBold" pitchFamily="2" charset="77"/>
            </a:endParaRPr>
          </a:p>
        </p:txBody>
      </p:sp>
      <p:sp>
        <p:nvSpPr>
          <p:cNvPr id="3" name="Marcador de contenido 2">
            <a:extLst>
              <a:ext uri="{FF2B5EF4-FFF2-40B4-BE49-F238E27FC236}">
                <a16:creationId xmlns:a16="http://schemas.microsoft.com/office/drawing/2014/main" id="{525CA0F8-50E3-438D-B1F3-15A09EC40B2D}"/>
              </a:ext>
            </a:extLst>
          </p:cNvPr>
          <p:cNvSpPr>
            <a:spLocks noGrp="1"/>
          </p:cNvSpPr>
          <p:nvPr>
            <p:ph sz="half" idx="1"/>
          </p:nvPr>
        </p:nvSpPr>
        <p:spPr/>
        <p:txBody>
          <a:bodyPr>
            <a:normAutofit fontScale="70000" lnSpcReduction="20000"/>
          </a:bodyPr>
          <a:lstStyle/>
          <a:p>
            <a:pPr marL="0" indent="0">
              <a:buNone/>
            </a:pPr>
            <a:r>
              <a:rPr lang="es-CR" sz="2900" b="1" dirty="0"/>
              <a:t>OBJETIVO: </a:t>
            </a:r>
            <a:r>
              <a:rPr lang="es-CR" sz="2900" dirty="0"/>
              <a:t>Combatir formas de obstaculizar la labor de fiscalización en Tributación</a:t>
            </a:r>
          </a:p>
          <a:p>
            <a:pPr marL="0" indent="0">
              <a:spcBef>
                <a:spcPts val="0"/>
              </a:spcBef>
              <a:buNone/>
              <a:defRPr/>
            </a:pPr>
            <a:endParaRPr lang="es-ES" sz="2900" b="1" dirty="0"/>
          </a:p>
          <a:p>
            <a:pPr marL="0" indent="0">
              <a:spcBef>
                <a:spcPts val="0"/>
              </a:spcBef>
              <a:buNone/>
              <a:defRPr/>
            </a:pPr>
            <a:r>
              <a:rPr lang="es-ES" sz="2900" b="1" dirty="0"/>
              <a:t>COMPONENTES: </a:t>
            </a:r>
          </a:p>
          <a:p>
            <a:pPr marL="0" indent="0">
              <a:spcBef>
                <a:spcPts val="0"/>
              </a:spcBef>
              <a:buNone/>
              <a:defRPr/>
            </a:pPr>
            <a:endParaRPr lang="es-ES" sz="2900" b="1" dirty="0"/>
          </a:p>
          <a:p>
            <a:pPr marL="0" indent="0">
              <a:spcBef>
                <a:spcPts val="0"/>
              </a:spcBef>
              <a:buNone/>
              <a:defRPr/>
            </a:pPr>
            <a:r>
              <a:rPr lang="es-ES" sz="2900" dirty="0"/>
              <a:t>Multas en salarios base agravadas con persistencia , para quienes en un proceso de fiscalización: </a:t>
            </a:r>
          </a:p>
          <a:p>
            <a:pPr marL="0" indent="0">
              <a:spcBef>
                <a:spcPts val="0"/>
              </a:spcBef>
              <a:buNone/>
              <a:defRPr/>
            </a:pPr>
            <a:endParaRPr lang="es-ES" sz="2900" dirty="0"/>
          </a:p>
          <a:p>
            <a:pPr marL="809625" indent="-360363"/>
            <a:r>
              <a:rPr lang="es-ES" sz="2900" dirty="0"/>
              <a:t>No faciliten  el examen de  documentos, antecedentes, libros, etc. </a:t>
            </a:r>
          </a:p>
          <a:p>
            <a:pPr marL="809625" indent="-360363"/>
            <a:r>
              <a:rPr lang="es-ES" sz="2900" dirty="0"/>
              <a:t> No atiendan  un requerimiento debidamente notificado.</a:t>
            </a:r>
          </a:p>
          <a:p>
            <a:pPr marL="809625" indent="-360363"/>
            <a:r>
              <a:rPr lang="es-ES" sz="2900" dirty="0"/>
              <a:t> No asistan a una comparecencia, salvo causa justificada.</a:t>
            </a:r>
          </a:p>
          <a:p>
            <a:pPr marL="809625" indent="-360363"/>
            <a:r>
              <a:rPr lang="es-ES" sz="2900" dirty="0"/>
              <a:t> Nieguen o impidan indebidamente la entrada o permanencia en fincas o locales</a:t>
            </a:r>
          </a:p>
          <a:p>
            <a:pPr>
              <a:spcBef>
                <a:spcPts val="0"/>
              </a:spcBef>
              <a:buNone/>
              <a:defRPr/>
            </a:pPr>
            <a:endParaRPr lang="es-ES" sz="2900" dirty="0"/>
          </a:p>
          <a:p>
            <a:pPr marL="0" indent="0">
              <a:spcBef>
                <a:spcPts val="0"/>
              </a:spcBef>
              <a:buNone/>
              <a:defRPr/>
            </a:pPr>
            <a:endParaRPr lang="es-ES" sz="2900" dirty="0"/>
          </a:p>
          <a:p>
            <a:pPr marL="0" indent="0">
              <a:spcBef>
                <a:spcPts val="0"/>
              </a:spcBef>
              <a:buNone/>
              <a:defRPr/>
            </a:pPr>
            <a:r>
              <a:rPr lang="es-ES" sz="2900" dirty="0"/>
              <a:t>Disposiciones para no permitir rectificaciones después de notificado el inicio de un procedimiento fiscalizador y hasta su finalización.</a:t>
            </a:r>
          </a:p>
          <a:p>
            <a:endParaRPr lang="es-CR" dirty="0"/>
          </a:p>
        </p:txBody>
      </p:sp>
    </p:spTree>
    <p:extLst>
      <p:ext uri="{BB962C8B-B14F-4D97-AF65-F5344CB8AC3E}">
        <p14:creationId xmlns:p14="http://schemas.microsoft.com/office/powerpoint/2010/main" val="231333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7343C-C6CC-48D3-BDD7-B77D397D43CE}"/>
              </a:ext>
            </a:extLst>
          </p:cNvPr>
          <p:cNvSpPr>
            <a:spLocks noGrp="1"/>
          </p:cNvSpPr>
          <p:nvPr>
            <p:ph type="title"/>
          </p:nvPr>
        </p:nvSpPr>
        <p:spPr/>
        <p:txBody>
          <a:bodyPr vert="horz" lIns="91440" tIns="45720" rIns="91440" bIns="45720" rtlCol="0" anchor="ctr">
            <a:noAutofit/>
          </a:bodyPr>
          <a:lstStyle/>
          <a:p>
            <a:pPr algn="ctr"/>
            <a:r>
              <a:rPr lang="es-ES" sz="3200" dirty="0">
                <a:solidFill>
                  <a:srgbClr val="9C247B"/>
                </a:solidFill>
              </a:rPr>
              <a:t/>
            </a:r>
            <a:br>
              <a:rPr lang="es-ES" sz="3200" dirty="0">
                <a:solidFill>
                  <a:srgbClr val="9C247B"/>
                </a:solidFill>
              </a:rPr>
            </a:br>
            <a:r>
              <a:rPr lang="es-ES" sz="3200" dirty="0">
                <a:solidFill>
                  <a:srgbClr val="9C247B"/>
                </a:solidFill>
              </a:rPr>
              <a:t>Mejoras al sistema sancionador administrativo </a:t>
            </a:r>
            <a:br>
              <a:rPr lang="es-ES" sz="3200" dirty="0">
                <a:solidFill>
                  <a:srgbClr val="9C247B"/>
                </a:solidFill>
              </a:rPr>
            </a:br>
            <a:endParaRPr lang="es-CR" sz="3200" dirty="0">
              <a:solidFill>
                <a:srgbClr val="9C247B"/>
              </a:solidFill>
            </a:endParaRPr>
          </a:p>
        </p:txBody>
      </p:sp>
      <p:sp>
        <p:nvSpPr>
          <p:cNvPr id="3" name="Marcador de contenido 2">
            <a:extLst>
              <a:ext uri="{FF2B5EF4-FFF2-40B4-BE49-F238E27FC236}">
                <a16:creationId xmlns:a16="http://schemas.microsoft.com/office/drawing/2014/main" id="{A5394D83-EC7F-4DC0-AD11-95751A60609F}"/>
              </a:ext>
            </a:extLst>
          </p:cNvPr>
          <p:cNvSpPr>
            <a:spLocks noGrp="1"/>
          </p:cNvSpPr>
          <p:nvPr>
            <p:ph sz="half" idx="1"/>
          </p:nvPr>
        </p:nvSpPr>
        <p:spPr/>
        <p:txBody>
          <a:bodyPr>
            <a:normAutofit fontScale="70000" lnSpcReduction="20000"/>
          </a:bodyPr>
          <a:lstStyle/>
          <a:p>
            <a:pPr marL="0" indent="0">
              <a:buNone/>
            </a:pPr>
            <a:r>
              <a:rPr lang="es-CR" b="1" dirty="0"/>
              <a:t>OBJETIVO</a:t>
            </a:r>
            <a:r>
              <a:rPr lang="es-CR" dirty="0"/>
              <a:t>: Mejorar las sanciones administrativas en el Código Tributario, eliminando ventajas financieras  al incumplimiento  y arbitraje  entre sanciones </a:t>
            </a:r>
          </a:p>
          <a:p>
            <a:pPr marL="0" indent="0">
              <a:buNone/>
            </a:pPr>
            <a:endParaRPr lang="es-CR" b="1" dirty="0"/>
          </a:p>
          <a:p>
            <a:pPr marL="0" indent="0">
              <a:buNone/>
            </a:pPr>
            <a:r>
              <a:rPr lang="es-CR" b="1" dirty="0"/>
              <a:t>COMPONENTES: </a:t>
            </a:r>
          </a:p>
          <a:p>
            <a:pPr marL="0" indent="0">
              <a:buNone/>
            </a:pPr>
            <a:endParaRPr lang="es-CR" b="1" dirty="0"/>
          </a:p>
          <a:p>
            <a:pPr marL="630238" indent="-360363"/>
            <a:r>
              <a:rPr lang="es-ES" dirty="0"/>
              <a:t>Aumento  a 50% la sanción por inexactitud para evitar arbitrajes con otras sanciones  y desestimular el financiamiento con impuestos </a:t>
            </a:r>
            <a:endParaRPr lang="es-CR" dirty="0"/>
          </a:p>
          <a:p>
            <a:pPr marL="630238" indent="-360363"/>
            <a:r>
              <a:rPr lang="es-ES" dirty="0"/>
              <a:t>Aumento a  100% y 150%  de la sanción por inexactitud dolosa, para que las conductas más graves sean sancionadas más severamente; haciendo un  balance con la sanción penal, para  mayor aplicabilidad del sistema como un todo </a:t>
            </a:r>
            <a:endParaRPr lang="es-CR" dirty="0"/>
          </a:p>
          <a:p>
            <a:pPr marL="630238" indent="-360363"/>
            <a:r>
              <a:rPr lang="es-ES" dirty="0"/>
              <a:t>Descripción de  las conductas más graves propias del ocultamiento de datos  y  del uso de medios fraudulentos, para darle mayor sustento a la sanción superior por inexactitud</a:t>
            </a:r>
            <a:endParaRPr lang="es-CR" dirty="0"/>
          </a:p>
          <a:p>
            <a:pPr marL="0" indent="0">
              <a:buNone/>
            </a:pPr>
            <a:r>
              <a:rPr lang="es-CR" b="1" dirty="0">
                <a:latin typeface="Arial Narrow" pitchFamily="34" charset="0"/>
              </a:rPr>
              <a:t>  </a:t>
            </a:r>
            <a:endParaRPr lang="es-ES" b="1" dirty="0">
              <a:latin typeface="Arial Narrow" pitchFamily="34" charset="0"/>
            </a:endParaRPr>
          </a:p>
          <a:p>
            <a:endParaRPr lang="es-CR" dirty="0"/>
          </a:p>
        </p:txBody>
      </p:sp>
    </p:spTree>
    <p:extLst>
      <p:ext uri="{BB962C8B-B14F-4D97-AF65-F5344CB8AC3E}">
        <p14:creationId xmlns:p14="http://schemas.microsoft.com/office/powerpoint/2010/main" val="409356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0C0A5-672E-4114-85EB-25AA7D7D66E5}"/>
              </a:ext>
            </a:extLst>
          </p:cNvPr>
          <p:cNvSpPr>
            <a:spLocks noGrp="1"/>
          </p:cNvSpPr>
          <p:nvPr>
            <p:ph type="title"/>
          </p:nvPr>
        </p:nvSpPr>
        <p:spPr/>
        <p:txBody>
          <a:bodyPr vert="horz" lIns="91440" tIns="45720" rIns="91440" bIns="45720" rtlCol="0" anchor="ctr">
            <a:noAutofit/>
          </a:bodyPr>
          <a:lstStyle/>
          <a:p>
            <a:pPr algn="ctr"/>
            <a:r>
              <a:rPr lang="es-ES" sz="3200" dirty="0">
                <a:solidFill>
                  <a:srgbClr val="9C247B"/>
                </a:solidFill>
              </a:rPr>
              <a:t/>
            </a:r>
            <a:br>
              <a:rPr lang="es-ES" sz="3200" dirty="0">
                <a:solidFill>
                  <a:srgbClr val="9C247B"/>
                </a:solidFill>
              </a:rPr>
            </a:br>
            <a:r>
              <a:rPr lang="es-ES" sz="3200" dirty="0">
                <a:solidFill>
                  <a:srgbClr val="9C247B"/>
                </a:solidFill>
              </a:rPr>
              <a:t>Eficacia del acto administrativo de control tributario </a:t>
            </a:r>
            <a:br>
              <a:rPr lang="es-ES" sz="3200" dirty="0">
                <a:solidFill>
                  <a:srgbClr val="9C247B"/>
                </a:solidFill>
              </a:rPr>
            </a:br>
            <a:endParaRPr lang="es-CR" sz="3200" dirty="0">
              <a:solidFill>
                <a:srgbClr val="9C247B"/>
              </a:solidFill>
            </a:endParaRPr>
          </a:p>
        </p:txBody>
      </p:sp>
      <p:sp>
        <p:nvSpPr>
          <p:cNvPr id="3" name="Marcador de contenido 2">
            <a:extLst>
              <a:ext uri="{FF2B5EF4-FFF2-40B4-BE49-F238E27FC236}">
                <a16:creationId xmlns:a16="http://schemas.microsoft.com/office/drawing/2014/main" id="{F6662D58-E3C1-4AA2-BF82-AAAA9E83752A}"/>
              </a:ext>
            </a:extLst>
          </p:cNvPr>
          <p:cNvSpPr>
            <a:spLocks noGrp="1"/>
          </p:cNvSpPr>
          <p:nvPr>
            <p:ph sz="half" idx="1"/>
          </p:nvPr>
        </p:nvSpPr>
        <p:spPr/>
        <p:txBody>
          <a:bodyPr>
            <a:normAutofit fontScale="70000" lnSpcReduction="20000"/>
          </a:bodyPr>
          <a:lstStyle/>
          <a:p>
            <a:pPr marL="0" indent="0">
              <a:buNone/>
            </a:pPr>
            <a:r>
              <a:rPr lang="es-CR" b="1" dirty="0"/>
              <a:t>OBJETIVO: </a:t>
            </a:r>
            <a:r>
              <a:rPr lang="es-CR" dirty="0"/>
              <a:t>Adecuar procedimiento  determinativo a los principios de  eficacia de la actuación</a:t>
            </a:r>
          </a:p>
          <a:p>
            <a:pPr marL="0" indent="0">
              <a:buNone/>
            </a:pPr>
            <a:endParaRPr lang="es-ES" b="1" dirty="0"/>
          </a:p>
          <a:p>
            <a:pPr marL="0" indent="0">
              <a:buNone/>
            </a:pPr>
            <a:r>
              <a:rPr lang="es-ES" b="1" dirty="0"/>
              <a:t>COMPONENTES: </a:t>
            </a:r>
          </a:p>
          <a:p>
            <a:pPr marL="0" indent="0">
              <a:buNone/>
            </a:pPr>
            <a:endParaRPr lang="es-ES" b="1" dirty="0"/>
          </a:p>
          <a:p>
            <a:pPr marL="719138" indent="-360363"/>
            <a:r>
              <a:rPr lang="es-ES" dirty="0"/>
              <a:t>Ejecutoriedad del acto administrativo ajustando el procedimiento  determinativo a las instancias de ley.</a:t>
            </a:r>
          </a:p>
          <a:p>
            <a:pPr marL="719138" indent="-360363"/>
            <a:r>
              <a:rPr lang="es-ES" dirty="0"/>
              <a:t>Plazos y orden de presentación de los recursos</a:t>
            </a:r>
            <a:endParaRPr lang="es-CR" dirty="0"/>
          </a:p>
          <a:p>
            <a:pPr marL="719138" indent="-360363"/>
            <a:r>
              <a:rPr lang="es-ES" dirty="0"/>
              <a:t>Precisar el momento en que inicia el proceso sancionador, sin alargar  innecesariamente su inicio, para evitar ventajas financieras al incumplimiento  </a:t>
            </a:r>
            <a:endParaRPr lang="es-CR" dirty="0"/>
          </a:p>
          <a:p>
            <a:pPr marL="0" indent="0">
              <a:buNone/>
            </a:pPr>
            <a:endParaRPr lang="es-ES" b="1" dirty="0"/>
          </a:p>
          <a:p>
            <a:pPr marL="0" indent="0">
              <a:buNone/>
            </a:pPr>
            <a:r>
              <a:rPr lang="es-ES" b="1" dirty="0"/>
              <a:t>El exceso de recursos, más allá del debido proceso,  o el condicionamiento del inicio de procesos sancionadores, alargan los plazos de resolución, extendiéndose en años el cobro efectivo de los montos evadidos y la aplicación de la sanción; ésta última sin intereses. </a:t>
            </a:r>
            <a:endParaRPr lang="es-CR" dirty="0"/>
          </a:p>
          <a:p>
            <a:endParaRPr lang="es-CR" b="1" dirty="0"/>
          </a:p>
          <a:p>
            <a:endParaRPr lang="es-CR" dirty="0"/>
          </a:p>
        </p:txBody>
      </p:sp>
    </p:spTree>
    <p:extLst>
      <p:ext uri="{BB962C8B-B14F-4D97-AF65-F5344CB8AC3E}">
        <p14:creationId xmlns:p14="http://schemas.microsoft.com/office/powerpoint/2010/main" val="47317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ADE16-9751-4703-8B14-7783728389E3}"/>
              </a:ext>
            </a:extLst>
          </p:cNvPr>
          <p:cNvSpPr>
            <a:spLocks noGrp="1"/>
          </p:cNvSpPr>
          <p:nvPr>
            <p:ph type="title"/>
          </p:nvPr>
        </p:nvSpPr>
        <p:spPr/>
        <p:txBody>
          <a:bodyPr vert="horz" lIns="91440" tIns="45720" rIns="91440" bIns="45720" rtlCol="0" anchor="ctr">
            <a:noAutofit/>
          </a:bodyPr>
          <a:lstStyle/>
          <a:p>
            <a:pPr algn="ctr">
              <a:lnSpc>
                <a:spcPct val="90000"/>
              </a:lnSpc>
            </a:pPr>
            <a:r>
              <a:rPr lang="es-ES" sz="3200" b="1" dirty="0">
                <a:solidFill>
                  <a:srgbClr val="9C247B"/>
                </a:solidFill>
                <a:latin typeface="Barlow SemiBold" pitchFamily="2" charset="77"/>
              </a:rPr>
              <a:t/>
            </a:r>
            <a:br>
              <a:rPr lang="es-ES" sz="3200" b="1" dirty="0">
                <a:solidFill>
                  <a:srgbClr val="9C247B"/>
                </a:solidFill>
                <a:latin typeface="Barlow SemiBold" pitchFamily="2" charset="77"/>
              </a:rPr>
            </a:br>
            <a:r>
              <a:rPr lang="es-ES" sz="3200" b="1" dirty="0">
                <a:solidFill>
                  <a:srgbClr val="9C247B"/>
                </a:solidFill>
                <a:latin typeface="Barlow SemiBold" pitchFamily="2" charset="77"/>
              </a:rPr>
              <a:t>Otras  para mejorar capacidad de  gestión y control</a:t>
            </a:r>
            <a:br>
              <a:rPr lang="es-ES" sz="3200" b="1" dirty="0">
                <a:solidFill>
                  <a:srgbClr val="9C247B"/>
                </a:solidFill>
                <a:latin typeface="Barlow SemiBold" pitchFamily="2" charset="77"/>
              </a:rPr>
            </a:br>
            <a:endParaRPr lang="es-CR" sz="3200" b="1" dirty="0">
              <a:solidFill>
                <a:srgbClr val="9C247B"/>
              </a:solidFill>
              <a:latin typeface="Barlow SemiBold" pitchFamily="2" charset="77"/>
            </a:endParaRPr>
          </a:p>
        </p:txBody>
      </p:sp>
      <p:sp>
        <p:nvSpPr>
          <p:cNvPr id="3" name="Marcador de contenido 2">
            <a:extLst>
              <a:ext uri="{FF2B5EF4-FFF2-40B4-BE49-F238E27FC236}">
                <a16:creationId xmlns:a16="http://schemas.microsoft.com/office/drawing/2014/main" id="{F372149B-94A4-4DB6-BDD6-A1014FBC33C7}"/>
              </a:ext>
            </a:extLst>
          </p:cNvPr>
          <p:cNvSpPr>
            <a:spLocks noGrp="1"/>
          </p:cNvSpPr>
          <p:nvPr>
            <p:ph sz="half" idx="1"/>
          </p:nvPr>
        </p:nvSpPr>
        <p:spPr/>
        <p:txBody>
          <a:bodyPr>
            <a:normAutofit fontScale="70000" lnSpcReduction="20000"/>
          </a:bodyPr>
          <a:lstStyle/>
          <a:p>
            <a:pPr marL="0" indent="0">
              <a:buNone/>
            </a:pPr>
            <a:r>
              <a:rPr lang="es-CR" b="1" dirty="0"/>
              <a:t>OBJETIVO: </a:t>
            </a:r>
            <a:r>
              <a:rPr lang="es-CR" dirty="0"/>
              <a:t>Mejorar otras disposiciones para darle mayor agilidad y efectividad a  las funciones de control tributario y aduanero </a:t>
            </a:r>
          </a:p>
          <a:p>
            <a:pPr marL="0" indent="0">
              <a:buNone/>
            </a:pPr>
            <a:endParaRPr lang="es-CR" b="1" dirty="0"/>
          </a:p>
          <a:p>
            <a:pPr marL="0" indent="0">
              <a:buNone/>
            </a:pPr>
            <a:r>
              <a:rPr lang="es-CR" b="1" dirty="0"/>
              <a:t>COMPONENTES: </a:t>
            </a:r>
          </a:p>
          <a:p>
            <a:pPr marL="0" indent="0">
              <a:buNone/>
            </a:pPr>
            <a:endParaRPr lang="es-CR" b="1" dirty="0"/>
          </a:p>
          <a:p>
            <a:pPr marL="719138" indent="-360363" fontAlgn="t"/>
            <a:r>
              <a:rPr lang="es-ES" dirty="0"/>
              <a:t>Aumento de la prescripción a 4 años</a:t>
            </a:r>
            <a:endParaRPr lang="es-CR" dirty="0"/>
          </a:p>
          <a:p>
            <a:pPr marL="719138" indent="-360363" fontAlgn="t"/>
            <a:r>
              <a:rPr lang="es-ES" dirty="0"/>
              <a:t>Eliminación de libros de papel y evolución a medios tecnológicos de control </a:t>
            </a:r>
          </a:p>
          <a:p>
            <a:pPr marL="719138" indent="-360363" fontAlgn="t"/>
            <a:r>
              <a:rPr lang="es-ES" dirty="0"/>
              <a:t>Retenciones por resolución, como pago a cuenta en cualquier impuesto (máximo 2%)</a:t>
            </a:r>
            <a:endParaRPr lang="es-CR" dirty="0"/>
          </a:p>
          <a:p>
            <a:pPr marL="719138" indent="-360363" fontAlgn="t"/>
            <a:r>
              <a:rPr lang="es-ES" dirty="0"/>
              <a:t>Valores de referencia en Aduanas para control de subfacturación </a:t>
            </a:r>
            <a:endParaRPr lang="es-CR" dirty="0"/>
          </a:p>
          <a:p>
            <a:pPr marL="719138" indent="-360363" fontAlgn="t"/>
            <a:r>
              <a:rPr lang="es-CR" dirty="0"/>
              <a:t>Homologación  con Código Tributario del cobro de intereses, de la regularización, los plazos y  mayor </a:t>
            </a:r>
            <a:r>
              <a:rPr lang="es-ES" dirty="0"/>
              <a:t>integralidad de la fiscalización en Aduanas.</a:t>
            </a:r>
            <a:endParaRPr lang="es-CR" dirty="0"/>
          </a:p>
          <a:p>
            <a:pPr marL="719138" indent="-360363"/>
            <a:r>
              <a:rPr lang="es-ES" dirty="0"/>
              <a:t>Reformas para combatir abusos con traspaso de bienes inmuebles con acciones.</a:t>
            </a:r>
            <a:endParaRPr lang="es-CR" dirty="0"/>
          </a:p>
          <a:p>
            <a:endParaRPr lang="es-CR" dirty="0"/>
          </a:p>
        </p:txBody>
      </p:sp>
    </p:spTree>
    <p:extLst>
      <p:ext uri="{BB962C8B-B14F-4D97-AF65-F5344CB8AC3E}">
        <p14:creationId xmlns:p14="http://schemas.microsoft.com/office/powerpoint/2010/main" val="247174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9C3C6-E50F-408E-B5A0-05D44E397102}"/>
              </a:ext>
            </a:extLst>
          </p:cNvPr>
          <p:cNvSpPr>
            <a:spLocks noGrp="1"/>
          </p:cNvSpPr>
          <p:nvPr>
            <p:ph type="title"/>
          </p:nvPr>
        </p:nvSpPr>
        <p:spPr>
          <a:xfrm>
            <a:off x="838200" y="260648"/>
            <a:ext cx="10515600" cy="1325563"/>
          </a:xfrm>
        </p:spPr>
        <p:txBody>
          <a:bodyPr vert="horz" lIns="91440" tIns="45720" rIns="91440" bIns="45720" rtlCol="0" anchor="ctr">
            <a:noAutofit/>
          </a:bodyPr>
          <a:lstStyle/>
          <a:p>
            <a:pPr algn="ctr">
              <a:lnSpc>
                <a:spcPct val="90000"/>
              </a:lnSpc>
            </a:pPr>
            <a:r>
              <a:rPr lang="es-ES" sz="3200" b="1" dirty="0">
                <a:solidFill>
                  <a:srgbClr val="9C247B"/>
                </a:solidFill>
                <a:latin typeface="Barlow SemiBold" pitchFamily="2" charset="77"/>
              </a:rPr>
              <a:t>Derechos del contribuyente</a:t>
            </a:r>
            <a:endParaRPr lang="es-CR" sz="3200" b="1" dirty="0">
              <a:solidFill>
                <a:srgbClr val="9C247B"/>
              </a:solidFill>
              <a:latin typeface="Barlow SemiBold" pitchFamily="2" charset="77"/>
            </a:endParaRPr>
          </a:p>
        </p:txBody>
      </p:sp>
      <p:sp>
        <p:nvSpPr>
          <p:cNvPr id="3" name="Marcador de contenido 2">
            <a:extLst>
              <a:ext uri="{FF2B5EF4-FFF2-40B4-BE49-F238E27FC236}">
                <a16:creationId xmlns:a16="http://schemas.microsoft.com/office/drawing/2014/main" id="{5808EBF6-3C66-4BA9-B026-22316DA0FBDA}"/>
              </a:ext>
            </a:extLst>
          </p:cNvPr>
          <p:cNvSpPr>
            <a:spLocks noGrp="1"/>
          </p:cNvSpPr>
          <p:nvPr>
            <p:ph sz="half" idx="1"/>
          </p:nvPr>
        </p:nvSpPr>
        <p:spPr/>
        <p:txBody>
          <a:bodyPr>
            <a:normAutofit lnSpcReduction="10000"/>
          </a:bodyPr>
          <a:lstStyle/>
          <a:p>
            <a:pPr marL="179388" indent="0" algn="just">
              <a:buNone/>
            </a:pPr>
            <a:r>
              <a:rPr lang="es-CR" sz="3000" b="1" dirty="0">
                <a:latin typeface="Barlow"/>
              </a:rPr>
              <a:t>Se  crea un nuevo título en el Código Tributario, aplicable también a la gestión aduanera, que ordena en la ley los Derechos del Contribuyente, destacándose: </a:t>
            </a:r>
          </a:p>
          <a:p>
            <a:endParaRPr lang="es-CR" sz="2800" b="1" i="1" dirty="0">
              <a:latin typeface="Barlow"/>
            </a:endParaRPr>
          </a:p>
          <a:p>
            <a:pPr marL="989013" indent="-449263"/>
            <a:r>
              <a:rPr lang="es-ES" sz="3000" dirty="0">
                <a:latin typeface="Barlow"/>
              </a:rPr>
              <a:t>Principios de los funcionarios públicos</a:t>
            </a:r>
          </a:p>
          <a:p>
            <a:pPr marL="989013" indent="-449263"/>
            <a:endParaRPr lang="es-ES" sz="3000" dirty="0">
              <a:latin typeface="Barlow"/>
            </a:endParaRPr>
          </a:p>
          <a:p>
            <a:pPr marL="989013" indent="-449263"/>
            <a:r>
              <a:rPr lang="es-ES" sz="3000" dirty="0">
                <a:latin typeface="Barlow"/>
              </a:rPr>
              <a:t>Deberes de asistencia </a:t>
            </a:r>
          </a:p>
          <a:p>
            <a:pPr marL="989013" indent="-449263"/>
            <a:endParaRPr lang="es-ES" sz="3000" dirty="0">
              <a:latin typeface="Barlow"/>
            </a:endParaRPr>
          </a:p>
          <a:p>
            <a:pPr marL="989013" indent="-449263"/>
            <a:r>
              <a:rPr lang="es-ES" sz="3000" dirty="0">
                <a:latin typeface="Barlow"/>
              </a:rPr>
              <a:t>Garantías procesales</a:t>
            </a:r>
          </a:p>
          <a:p>
            <a:endParaRPr lang="es-ES" i="1" dirty="0">
              <a:latin typeface="Arial Narrow" pitchFamily="34" charset="0"/>
            </a:endParaRPr>
          </a:p>
          <a:p>
            <a:endParaRPr lang="es-CR" dirty="0"/>
          </a:p>
        </p:txBody>
      </p:sp>
    </p:spTree>
    <p:extLst>
      <p:ext uri="{BB962C8B-B14F-4D97-AF65-F5344CB8AC3E}">
        <p14:creationId xmlns:p14="http://schemas.microsoft.com/office/powerpoint/2010/main" val="79307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2"/>
          <p:cNvSpPr txBox="1">
            <a:spLocks noGrp="1"/>
          </p:cNvSpPr>
          <p:nvPr>
            <p:ph type="title"/>
          </p:nvPr>
        </p:nvSpPr>
        <p:spPr>
          <a:xfrm>
            <a:off x="838200" y="224904"/>
            <a:ext cx="10515600" cy="9604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C247B"/>
              </a:buClr>
              <a:buSzPts val="3959"/>
              <a:buFont typeface="Barlow SemiBold"/>
              <a:buNone/>
            </a:pPr>
            <a:r>
              <a:rPr lang="es-MX" sz="3200" dirty="0"/>
              <a:t>Ley de Mejora en la Lucha contra el contrabando </a:t>
            </a:r>
            <a:br>
              <a:rPr lang="es-MX" sz="3200" dirty="0"/>
            </a:br>
            <a:r>
              <a:rPr lang="es-MX" sz="3200" dirty="0"/>
              <a:t>(Ley N°9328) </a:t>
            </a:r>
          </a:p>
        </p:txBody>
      </p:sp>
      <p:sp>
        <p:nvSpPr>
          <p:cNvPr id="442" name="Google Shape;442;p72"/>
          <p:cNvSpPr txBox="1">
            <a:spLocks noGrp="1"/>
          </p:cNvSpPr>
          <p:nvPr>
            <p:ph type="body" idx="1"/>
          </p:nvPr>
        </p:nvSpPr>
        <p:spPr>
          <a:xfrm>
            <a:off x="838200" y="1320244"/>
            <a:ext cx="10515600" cy="5147734"/>
          </a:xfrm>
          <a:prstGeom prst="rect">
            <a:avLst/>
          </a:prstGeom>
          <a:noFill/>
          <a:ln>
            <a:noFill/>
          </a:ln>
        </p:spPr>
        <p:txBody>
          <a:bodyPr spcFirstLastPara="1" wrap="square" lIns="91425" tIns="45700" rIns="91425" bIns="45700" anchor="t" anchorCtr="0">
            <a:noAutofit/>
          </a:bodyPr>
          <a:lstStyle/>
          <a:p>
            <a:pPr>
              <a:lnSpc>
                <a:spcPct val="100000"/>
              </a:lnSpc>
            </a:pPr>
            <a:r>
              <a:rPr lang="es-MX" sz="2200" dirty="0">
                <a:solidFill>
                  <a:schemeClr val="tx1"/>
                </a:solidFill>
                <a:latin typeface="+mn-lt"/>
                <a:cs typeface="Arial" panose="020B0604020202020204" pitchFamily="34" charset="0"/>
              </a:rPr>
              <a:t>Reduce el umbral de punibilidad de 50.000 pesos centroamericanos, a 5.000, para atacar la proliferación del delito de contrabando.</a:t>
            </a:r>
          </a:p>
          <a:p>
            <a:pPr>
              <a:lnSpc>
                <a:spcPct val="100000"/>
              </a:lnSpc>
            </a:pPr>
            <a:endParaRPr lang="es-MX" sz="2200" dirty="0">
              <a:solidFill>
                <a:schemeClr val="tx1"/>
              </a:solidFill>
              <a:latin typeface="+mn-lt"/>
              <a:cs typeface="Arial" panose="020B0604020202020204" pitchFamily="34" charset="0"/>
            </a:endParaRPr>
          </a:p>
          <a:p>
            <a:pPr>
              <a:lnSpc>
                <a:spcPct val="100000"/>
              </a:lnSpc>
            </a:pPr>
            <a:r>
              <a:rPr lang="es-MX" sz="2200" dirty="0">
                <a:solidFill>
                  <a:schemeClr val="tx1"/>
                </a:solidFill>
                <a:latin typeface="+mn-lt"/>
                <a:cs typeface="Arial" panose="020B0604020202020204" pitchFamily="34" charset="0"/>
              </a:rPr>
              <a:t>Penas de prisión desde 3 y hasta 10 años para quienes integren organizaciones dedicadas a comercializar bienes ilícitos</a:t>
            </a:r>
          </a:p>
          <a:p>
            <a:pPr>
              <a:lnSpc>
                <a:spcPct val="100000"/>
              </a:lnSpc>
            </a:pPr>
            <a:endParaRPr lang="es-MX" sz="2200" dirty="0">
              <a:solidFill>
                <a:schemeClr val="tx1"/>
              </a:solidFill>
              <a:latin typeface="+mn-lt"/>
              <a:cs typeface="Arial" panose="020B0604020202020204" pitchFamily="34" charset="0"/>
            </a:endParaRPr>
          </a:p>
          <a:p>
            <a:pPr>
              <a:lnSpc>
                <a:spcPct val="100000"/>
              </a:lnSpc>
            </a:pPr>
            <a:r>
              <a:rPr lang="es-MX" sz="2200" dirty="0">
                <a:solidFill>
                  <a:schemeClr val="tx1"/>
                </a:solidFill>
                <a:latin typeface="+mn-lt"/>
                <a:cs typeface="Arial" panose="020B0604020202020204" pitchFamily="34" charset="0"/>
              </a:rPr>
              <a:t>Se  introduce la figura del contrabando fraccionado (“contrabando hormiga”), el cual se realiza en pequeños montos que impiden alcanzar el umbral de los </a:t>
            </a:r>
            <a:r>
              <a:rPr lang="es-MX" sz="2200">
                <a:solidFill>
                  <a:schemeClr val="tx1"/>
                </a:solidFill>
                <a:latin typeface="+mn-lt"/>
                <a:cs typeface="Arial" panose="020B0604020202020204" pitchFamily="34" charset="0"/>
              </a:rPr>
              <a:t>5.000 pesos</a:t>
            </a:r>
          </a:p>
          <a:p>
            <a:pPr>
              <a:lnSpc>
                <a:spcPct val="100000"/>
              </a:lnSpc>
            </a:pPr>
            <a:endParaRPr lang="es-MX" sz="2200" dirty="0">
              <a:solidFill>
                <a:schemeClr val="tx1"/>
              </a:solidFill>
              <a:latin typeface="+mn-lt"/>
              <a:cs typeface="Arial" panose="020B0604020202020204" pitchFamily="34" charset="0"/>
            </a:endParaRPr>
          </a:p>
          <a:p>
            <a:pPr marL="114300" indent="0">
              <a:lnSpc>
                <a:spcPct val="100000"/>
              </a:lnSpc>
              <a:buNone/>
            </a:pPr>
            <a:r>
              <a:rPr lang="es-MX" sz="2200" b="1" dirty="0">
                <a:solidFill>
                  <a:schemeClr val="tx1"/>
                </a:solidFill>
                <a:latin typeface="+mn-lt"/>
                <a:cs typeface="Arial" panose="020B0604020202020204" pitchFamily="34" charset="0"/>
              </a:rPr>
              <a:t>El contrabando es un delito que trasciende lo tributario (frontera, salud, fitosanitario, etc., es necesario bajar el umbral</a:t>
            </a:r>
          </a:p>
          <a:p>
            <a:pPr>
              <a:lnSpc>
                <a:spcPct val="100000"/>
              </a:lnSpc>
            </a:pPr>
            <a:endParaRPr lang="es-MX" sz="2200" dirty="0">
              <a:solidFill>
                <a:schemeClr val="tx1"/>
              </a:solidFill>
              <a:latin typeface="+mn-lt"/>
              <a:cs typeface="Arial" panose="020B0604020202020204" pitchFamily="34" charset="0"/>
            </a:endParaRPr>
          </a:p>
          <a:p>
            <a:pPr>
              <a:lnSpc>
                <a:spcPct val="100000"/>
              </a:lnSpc>
            </a:pPr>
            <a:endParaRPr lang="es-ES" sz="2200" i="1" dirty="0">
              <a:solidFill>
                <a:schemeClr val="tx1"/>
              </a:solidFill>
              <a:latin typeface="+mn-lt"/>
              <a:cs typeface="Arial" panose="020B0604020202020204" pitchFamily="34" charset="0"/>
            </a:endParaRPr>
          </a:p>
          <a:p>
            <a:pPr>
              <a:lnSpc>
                <a:spcPct val="100000"/>
              </a:lnSpc>
            </a:pPr>
            <a:endParaRPr lang="es-CR" sz="2200" i="1" dirty="0">
              <a:solidFill>
                <a:schemeClr val="tx1"/>
              </a:solidFill>
              <a:latin typeface="+mn-lt"/>
              <a:cs typeface="Arial" panose="020B0604020202020204" pitchFamily="34" charset="0"/>
            </a:endParaRPr>
          </a:p>
          <a:p>
            <a:pPr marL="0" indent="0">
              <a:lnSpc>
                <a:spcPct val="100000"/>
              </a:lnSpc>
              <a:buSzPts val="3000"/>
              <a:buNone/>
            </a:pPr>
            <a:endParaRPr sz="2200" dirty="0">
              <a:solidFill>
                <a:schemeClr val="tx1"/>
              </a:solidFill>
              <a:latin typeface="+mn-lt"/>
            </a:endParaRPr>
          </a:p>
        </p:txBody>
      </p:sp>
    </p:spTree>
    <p:extLst>
      <p:ext uri="{BB962C8B-B14F-4D97-AF65-F5344CB8AC3E}">
        <p14:creationId xmlns:p14="http://schemas.microsoft.com/office/powerpoint/2010/main" val="13357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4"/>
            <a:ext cx="10515600" cy="1325563"/>
          </a:xfrm>
        </p:spPr>
        <p:txBody>
          <a:bodyPr>
            <a:noAutofit/>
          </a:bodyPr>
          <a:lstStyle/>
          <a:p>
            <a:r>
              <a:rPr lang="es-CR" sz="3200" dirty="0"/>
              <a:t>Ley para mejorar la lucha contra el fraude fiscal </a:t>
            </a:r>
            <a:br>
              <a:rPr lang="es-CR" sz="3200" dirty="0"/>
            </a:br>
            <a:r>
              <a:rPr lang="es-CR" sz="3200" dirty="0"/>
              <a:t>Ley N° 9416 </a:t>
            </a:r>
          </a:p>
        </p:txBody>
      </p:sp>
      <p:graphicFrame>
        <p:nvGraphicFramePr>
          <p:cNvPr id="7" name="6 Marcador de contenido"/>
          <p:cNvGraphicFramePr>
            <a:graphicFrameLocks noGrp="1"/>
          </p:cNvGraphicFramePr>
          <p:nvPr>
            <p:ph idx="4294967295"/>
            <p:extLst>
              <p:ext uri="{D42A27DB-BD31-4B8C-83A1-F6EECF244321}">
                <p14:modId xmlns:p14="http://schemas.microsoft.com/office/powerpoint/2010/main" val="230436441"/>
              </p:ext>
            </p:extLst>
          </p:nvPr>
        </p:nvGraphicFramePr>
        <p:xfrm>
          <a:off x="838200" y="1327709"/>
          <a:ext cx="10839138" cy="4953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01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R" sz="3000" b="1" dirty="0"/>
              <a:t>Impactos de la postergación de una reforma tributaria integral </a:t>
            </a:r>
          </a:p>
        </p:txBody>
      </p:sp>
      <p:sp>
        <p:nvSpPr>
          <p:cNvPr id="3" name="2 Marcador de contenido"/>
          <p:cNvSpPr>
            <a:spLocks noGrp="1"/>
          </p:cNvSpPr>
          <p:nvPr>
            <p:ph sz="half" idx="1"/>
          </p:nvPr>
        </p:nvSpPr>
        <p:spPr/>
        <p:txBody>
          <a:bodyPr>
            <a:normAutofit fontScale="77500" lnSpcReduction="20000"/>
          </a:bodyPr>
          <a:lstStyle/>
          <a:p>
            <a:r>
              <a:rPr lang="es-CR" sz="2900" u="sng" dirty="0"/>
              <a:t>Mayor déficit fiscal</a:t>
            </a:r>
            <a:r>
              <a:rPr lang="es-CR" sz="2900" dirty="0"/>
              <a:t>, que implica   </a:t>
            </a:r>
            <a:r>
              <a:rPr lang="es-CR" sz="2900" dirty="0">
                <a:hlinkClick r:id="" action="ppaction://noaction">
                  <a:extLst>
                    <a:ext uri="{A12FA001-AC4F-418D-AE19-62706E023703}">
                      <ahyp:hlinkClr xmlns:ahyp="http://schemas.microsoft.com/office/drawing/2018/hyperlinkcolor" xmlns="" val="tx"/>
                    </a:ext>
                  </a:extLst>
                </a:hlinkClick>
              </a:rPr>
              <a:t>mayor nivel de deuda</a:t>
            </a:r>
            <a:r>
              <a:rPr lang="es-CR" sz="2900" dirty="0"/>
              <a:t>, dada la inflexibilidad del gasto y la obligación legal de financiarlo</a:t>
            </a:r>
          </a:p>
          <a:p>
            <a:endParaRPr lang="es-CR" sz="2900" dirty="0"/>
          </a:p>
          <a:p>
            <a:r>
              <a:rPr lang="es-CR" sz="2900" u="sng" dirty="0"/>
              <a:t>Tasas de interés más altas</a:t>
            </a:r>
          </a:p>
          <a:p>
            <a:pPr lvl="1"/>
            <a:r>
              <a:rPr lang="es-CR" sz="2900" dirty="0"/>
              <a:t>Incremento en el costo de endeudamiento público y privado </a:t>
            </a:r>
          </a:p>
          <a:p>
            <a:pPr lvl="1"/>
            <a:r>
              <a:rPr lang="es-CR" sz="2900" dirty="0"/>
              <a:t>Estrujamiento del financiamiento de la inversión privada y menor generación de empleo</a:t>
            </a:r>
          </a:p>
          <a:p>
            <a:pPr lvl="1"/>
            <a:r>
              <a:rPr lang="es-CR" sz="2900" dirty="0"/>
              <a:t>Mayor impacto sobre calificación de riesgo país, lo que también implica tasas de interés más altas y mayor riesgo de devaluación</a:t>
            </a:r>
          </a:p>
          <a:p>
            <a:pPr lvl="1"/>
            <a:endParaRPr lang="es-CR" sz="2900" dirty="0">
              <a:hlinkClick r:id="" action="ppaction://noaction">
                <a:extLst>
                  <a:ext uri="{A12FA001-AC4F-418D-AE19-62706E023703}">
                    <ahyp:hlinkClr xmlns:ahyp="http://schemas.microsoft.com/office/drawing/2018/hyperlinkcolor" xmlns="" val="tx"/>
                  </a:ext>
                </a:extLst>
              </a:hlinkClick>
            </a:endParaRPr>
          </a:p>
          <a:p>
            <a:pPr marL="342900" lvl="1" indent="-342900">
              <a:buFont typeface="Arial" panose="020B0604020202020204" pitchFamily="34" charset="0"/>
              <a:buChar char="•"/>
            </a:pPr>
            <a:r>
              <a:rPr lang="es-MX" sz="2900" dirty="0">
                <a:hlinkClick r:id="" action="ppaction://noaction">
                  <a:extLst>
                    <a:ext uri="{A12FA001-AC4F-418D-AE19-62706E023703}">
                      <ahyp:hlinkClr xmlns:ahyp="http://schemas.microsoft.com/office/drawing/2018/hyperlinkcolor" xmlns="" val="tx"/>
                    </a:ext>
                  </a:extLst>
                </a:hlinkClick>
              </a:rPr>
              <a:t>Impacto sobre el crecimiento económico</a:t>
            </a:r>
            <a:endParaRPr lang="es-MX" sz="2900" dirty="0"/>
          </a:p>
          <a:p>
            <a:pPr marL="0" lvl="1" indent="0">
              <a:buNone/>
            </a:pPr>
            <a:endParaRPr lang="es-MX" sz="2900" dirty="0"/>
          </a:p>
          <a:p>
            <a:pPr marL="342900" lvl="1" indent="-342900">
              <a:buFont typeface="Arial" panose="020B0604020202020204" pitchFamily="34" charset="0"/>
              <a:buChar char="•"/>
            </a:pPr>
            <a:r>
              <a:rPr lang="es-CR" sz="2900" u="sng" dirty="0"/>
              <a:t>Impacto en las familias</a:t>
            </a:r>
          </a:p>
          <a:p>
            <a:endParaRPr lang="es-CR" dirty="0"/>
          </a:p>
        </p:txBody>
      </p:sp>
    </p:spTree>
    <p:extLst>
      <p:ext uri="{BB962C8B-B14F-4D97-AF65-F5344CB8AC3E}">
        <p14:creationId xmlns:p14="http://schemas.microsoft.com/office/powerpoint/2010/main" val="228455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76DC6-3839-421D-9E17-51CDBAAD3BC3}"/>
              </a:ext>
            </a:extLst>
          </p:cNvPr>
          <p:cNvSpPr>
            <a:spLocks noGrp="1"/>
          </p:cNvSpPr>
          <p:nvPr>
            <p:ph type="title"/>
          </p:nvPr>
        </p:nvSpPr>
        <p:spPr>
          <a:noFill/>
        </p:spPr>
        <p:txBody>
          <a:bodyPr>
            <a:normAutofit/>
          </a:bodyPr>
          <a:lstStyle/>
          <a:p>
            <a:r>
              <a:rPr lang="es-CR" sz="2800" dirty="0"/>
              <a:t>Ley 9416: Inteligencia y riesgo.</a:t>
            </a:r>
            <a:r>
              <a:rPr lang="es-CR" sz="2800" dirty="0">
                <a:solidFill>
                  <a:schemeClr val="tx2">
                    <a:lumMod val="10000"/>
                  </a:schemeClr>
                </a:solidFill>
                <a:latin typeface="+mn-lt"/>
                <a:ea typeface="+mn-ea"/>
                <a:cs typeface="+mn-cs"/>
              </a:rPr>
              <a:t/>
            </a:r>
            <a:br>
              <a:rPr lang="es-CR" sz="2800" dirty="0">
                <a:solidFill>
                  <a:schemeClr val="tx2">
                    <a:lumMod val="10000"/>
                  </a:schemeClr>
                </a:solidFill>
                <a:latin typeface="+mn-lt"/>
                <a:ea typeface="+mn-ea"/>
                <a:cs typeface="+mn-cs"/>
              </a:rPr>
            </a:br>
            <a:r>
              <a:rPr lang="es-CR" sz="2800" dirty="0"/>
              <a:t>Registro de Transparencia y Beneficiarios Finales (RTBF) </a:t>
            </a:r>
          </a:p>
        </p:txBody>
      </p:sp>
      <p:sp>
        <p:nvSpPr>
          <p:cNvPr id="3" name="Marcador de contenido 2">
            <a:extLst>
              <a:ext uri="{FF2B5EF4-FFF2-40B4-BE49-F238E27FC236}">
                <a16:creationId xmlns:a16="http://schemas.microsoft.com/office/drawing/2014/main" id="{96F7C061-B6AD-4EFD-BA5A-6259AC3396D7}"/>
              </a:ext>
            </a:extLst>
          </p:cNvPr>
          <p:cNvSpPr>
            <a:spLocks noGrp="1"/>
          </p:cNvSpPr>
          <p:nvPr>
            <p:ph type="body" idx="1"/>
          </p:nvPr>
        </p:nvSpPr>
        <p:spPr/>
        <p:txBody>
          <a:bodyPr>
            <a:normAutofit/>
          </a:bodyPr>
          <a:lstStyle/>
          <a:p>
            <a:r>
              <a:rPr lang="es-CR" sz="2400" dirty="0"/>
              <a:t>Suministro de información de personas jurídicas y otras estructuras jurídicas, incluyendo fideicomisos</a:t>
            </a:r>
          </a:p>
          <a:p>
            <a:endParaRPr lang="es-CR" sz="2400" dirty="0"/>
          </a:p>
          <a:p>
            <a:r>
              <a:rPr lang="es-CR" sz="2400" dirty="0"/>
              <a:t>Información sobre la totalidad de los accionistas o de quienes ostenten participaciones sustantivas de las personas o estructuras jurídicas y de los beneficiarios finales o efectivos, así como su composición accionaria.</a:t>
            </a:r>
          </a:p>
          <a:p>
            <a:pPr marL="0" indent="0">
              <a:buNone/>
            </a:pPr>
            <a:endParaRPr lang="es-CR" sz="2400" dirty="0"/>
          </a:p>
          <a:p>
            <a:r>
              <a:rPr lang="es-CR" sz="2400" dirty="0"/>
              <a:t>Usos: Gestión de Riegos, Actuaciones Fiscalizadores e Intercambio de Información de acuerdo con Convenios Internacionales </a:t>
            </a:r>
          </a:p>
          <a:p>
            <a:endParaRPr lang="es-CR" sz="2000" dirty="0"/>
          </a:p>
        </p:txBody>
      </p:sp>
    </p:spTree>
    <p:extLst>
      <p:ext uri="{BB962C8B-B14F-4D97-AF65-F5344CB8AC3E}">
        <p14:creationId xmlns:p14="http://schemas.microsoft.com/office/powerpoint/2010/main" val="258005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76DC6-3839-421D-9E17-51CDBAAD3BC3}"/>
              </a:ext>
            </a:extLst>
          </p:cNvPr>
          <p:cNvSpPr>
            <a:spLocks noGrp="1"/>
          </p:cNvSpPr>
          <p:nvPr>
            <p:ph type="title"/>
          </p:nvPr>
        </p:nvSpPr>
        <p:spPr>
          <a:noFill/>
        </p:spPr>
        <p:txBody>
          <a:bodyPr>
            <a:noAutofit/>
          </a:bodyPr>
          <a:lstStyle/>
          <a:p>
            <a:r>
              <a:rPr lang="es-CR" sz="2800" dirty="0"/>
              <a:t>Registro de Transparencia y Beneficiarios Finales (RTBF) </a:t>
            </a:r>
          </a:p>
        </p:txBody>
      </p:sp>
      <p:sp>
        <p:nvSpPr>
          <p:cNvPr id="3" name="Marcador de contenido 2">
            <a:extLst>
              <a:ext uri="{FF2B5EF4-FFF2-40B4-BE49-F238E27FC236}">
                <a16:creationId xmlns:a16="http://schemas.microsoft.com/office/drawing/2014/main" id="{96F7C061-B6AD-4EFD-BA5A-6259AC3396D7}"/>
              </a:ext>
            </a:extLst>
          </p:cNvPr>
          <p:cNvSpPr>
            <a:spLocks noGrp="1"/>
          </p:cNvSpPr>
          <p:nvPr>
            <p:ph type="body" idx="1"/>
          </p:nvPr>
        </p:nvSpPr>
        <p:spPr>
          <a:xfrm>
            <a:off x="838200" y="1390909"/>
            <a:ext cx="10515600" cy="4695097"/>
          </a:xfrm>
        </p:spPr>
        <p:txBody>
          <a:bodyPr>
            <a:normAutofit fontScale="92500"/>
          </a:bodyPr>
          <a:lstStyle/>
          <a:p>
            <a:r>
              <a:rPr lang="es-CR" sz="2400" dirty="0">
                <a:latin typeface="Arial" panose="020B0604020202020204" pitchFamily="34" charset="0"/>
                <a:cs typeface="Arial" panose="020B0604020202020204" pitchFamily="34" charset="0"/>
              </a:rPr>
              <a:t>Custodia y administración del RTBF a cargo del Banco Central de Costa Rica</a:t>
            </a:r>
          </a:p>
          <a:p>
            <a:pPr marL="0" indent="0">
              <a:buNone/>
            </a:pPr>
            <a:endParaRPr lang="es-CR" sz="2400" dirty="0">
              <a:latin typeface="Arial" panose="020B0604020202020204" pitchFamily="34" charset="0"/>
              <a:cs typeface="Arial" panose="020B0604020202020204" pitchFamily="34" charset="0"/>
            </a:endParaRPr>
          </a:p>
          <a:p>
            <a:r>
              <a:rPr lang="es-CR" sz="2400" dirty="0">
                <a:latin typeface="Arial" panose="020B0604020202020204" pitchFamily="34" charset="0"/>
                <a:cs typeface="Arial" panose="020B0604020202020204" pitchFamily="34" charset="0"/>
              </a:rPr>
              <a:t>Control del cumplimiento del deber de presentar el RTBF y régimen sancionador (Articulo  84 bis CNPT) a cargo de la Dirección General de Tributacion</a:t>
            </a:r>
          </a:p>
          <a:p>
            <a:pPr marL="0" indent="0">
              <a:buNone/>
            </a:pPr>
            <a:endParaRPr lang="es-CR" sz="2400" dirty="0">
              <a:latin typeface="Arial" panose="020B0604020202020204" pitchFamily="34" charset="0"/>
              <a:cs typeface="Arial" panose="020B0604020202020204" pitchFamily="34" charset="0"/>
            </a:endParaRPr>
          </a:p>
          <a:p>
            <a:r>
              <a:rPr lang="es-CR" sz="2400" dirty="0">
                <a:latin typeface="Arial" panose="020B0604020202020204" pitchFamily="34" charset="0"/>
                <a:cs typeface="Arial" panose="020B0604020202020204" pitchFamily="34" charset="0"/>
              </a:rPr>
              <a:t>Derechos de los beneficiarios finales</a:t>
            </a:r>
          </a:p>
          <a:p>
            <a:pPr marL="0" indent="0">
              <a:buNone/>
            </a:pPr>
            <a:endParaRPr lang="es-CR" sz="2400" dirty="0">
              <a:latin typeface="Arial" panose="020B0604020202020204" pitchFamily="34" charset="0"/>
              <a:cs typeface="Arial" panose="020B0604020202020204" pitchFamily="34" charset="0"/>
            </a:endParaRPr>
          </a:p>
          <a:p>
            <a:r>
              <a:rPr lang="es-CR" sz="2400" dirty="0">
                <a:latin typeface="Arial" panose="020B0604020202020204" pitchFamily="34" charset="0"/>
                <a:cs typeface="Arial" panose="020B0604020202020204" pitchFamily="34" charset="0"/>
              </a:rPr>
              <a:t>Sistema sancionador para funcionarios </a:t>
            </a:r>
          </a:p>
          <a:p>
            <a:endParaRPr lang="es-CR" sz="2400" dirty="0">
              <a:latin typeface="Arial" panose="020B0604020202020204" pitchFamily="34" charset="0"/>
              <a:cs typeface="Arial" panose="020B0604020202020204" pitchFamily="34" charset="0"/>
            </a:endParaRPr>
          </a:p>
          <a:p>
            <a:r>
              <a:rPr lang="es-CR" sz="2400" dirty="0">
                <a:latin typeface="Arial" panose="020B0604020202020204" pitchFamily="34" charset="0"/>
                <a:cs typeface="Arial" panose="020B0604020202020204" pitchFamily="34" charset="0"/>
              </a:rPr>
              <a:t>Creación de Unidad de Asuntos Internos en el Ministerio de Hacienda </a:t>
            </a:r>
          </a:p>
        </p:txBody>
      </p:sp>
    </p:spTree>
    <p:extLst>
      <p:ext uri="{BB962C8B-B14F-4D97-AF65-F5344CB8AC3E}">
        <p14:creationId xmlns:p14="http://schemas.microsoft.com/office/powerpoint/2010/main" val="225014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C944F-79B0-4519-B336-A8380803F0C3}"/>
              </a:ext>
            </a:extLst>
          </p:cNvPr>
          <p:cNvSpPr>
            <a:spLocks noGrp="1"/>
          </p:cNvSpPr>
          <p:nvPr>
            <p:ph type="title"/>
          </p:nvPr>
        </p:nvSpPr>
        <p:spPr>
          <a:noFill/>
        </p:spPr>
        <p:txBody>
          <a:bodyPr>
            <a:normAutofit/>
          </a:bodyPr>
          <a:lstStyle/>
          <a:p>
            <a:r>
              <a:rPr lang="es-CR" sz="3200" dirty="0"/>
              <a:t>RTBF: Reglamento y Resolución Conjunta  </a:t>
            </a:r>
          </a:p>
        </p:txBody>
      </p:sp>
      <p:sp>
        <p:nvSpPr>
          <p:cNvPr id="3" name="Marcador de contenido 2">
            <a:extLst>
              <a:ext uri="{FF2B5EF4-FFF2-40B4-BE49-F238E27FC236}">
                <a16:creationId xmlns:a16="http://schemas.microsoft.com/office/drawing/2014/main" id="{8438C3AD-7D3E-41E8-969C-1896E80E07F9}"/>
              </a:ext>
            </a:extLst>
          </p:cNvPr>
          <p:cNvSpPr>
            <a:spLocks noGrp="1"/>
          </p:cNvSpPr>
          <p:nvPr>
            <p:ph type="body" idx="1"/>
          </p:nvPr>
        </p:nvSpPr>
        <p:spPr/>
        <p:txBody>
          <a:bodyPr/>
          <a:lstStyle/>
          <a:p>
            <a:pPr lvl="0"/>
            <a:r>
              <a:rPr lang="es-ES" sz="2400" b="1" dirty="0">
                <a:latin typeface="Arial" panose="020B0604020202020204" pitchFamily="34" charset="0"/>
                <a:cs typeface="Arial" panose="020B0604020202020204" pitchFamily="34" charset="0"/>
              </a:rPr>
              <a:t>Decreto 41040 –H: </a:t>
            </a:r>
            <a:r>
              <a:rPr lang="es-ES" sz="2400" dirty="0">
                <a:latin typeface="Arial" panose="020B0604020202020204" pitchFamily="34" charset="0"/>
                <a:cs typeface="Arial" panose="020B0604020202020204" pitchFamily="34" charset="0"/>
              </a:rPr>
              <a:t>Reglamento del </a:t>
            </a:r>
            <a:r>
              <a:rPr lang="es-CR" sz="2400" dirty="0">
                <a:latin typeface="Arial" panose="020B0604020202020204" pitchFamily="34" charset="0"/>
                <a:cs typeface="Arial" panose="020B0604020202020204" pitchFamily="34" charset="0"/>
              </a:rPr>
              <a:t>Registro de Transparencia y Beneficiarios Finales.  Del 5 de abril de 2018.</a:t>
            </a:r>
            <a:endParaRPr lang="es-ES" sz="2400" b="1" dirty="0">
              <a:latin typeface="Arial" panose="020B0604020202020204" pitchFamily="34" charset="0"/>
              <a:cs typeface="Arial" panose="020B0604020202020204" pitchFamily="34" charset="0"/>
            </a:endParaRPr>
          </a:p>
          <a:p>
            <a:pPr lvl="0"/>
            <a:endParaRPr lang="es-ES" sz="2400" b="1" dirty="0">
              <a:latin typeface="Arial" panose="020B0604020202020204" pitchFamily="34" charset="0"/>
              <a:cs typeface="Arial" panose="020B0604020202020204" pitchFamily="34" charset="0"/>
            </a:endParaRPr>
          </a:p>
          <a:p>
            <a:pPr lvl="0"/>
            <a:r>
              <a:rPr lang="es-ES" sz="2400" b="1" dirty="0">
                <a:latin typeface="Arial" panose="020B0604020202020204" pitchFamily="34" charset="0"/>
                <a:cs typeface="Arial" panose="020B0604020202020204" pitchFamily="34" charset="0"/>
              </a:rPr>
              <a:t>DGT-ICD-R-06-2020.</a:t>
            </a:r>
            <a:r>
              <a:rPr lang="es-ES" sz="2400" dirty="0">
                <a:latin typeface="Arial" panose="020B0604020202020204" pitchFamily="34" charset="0"/>
                <a:cs typeface="Arial" panose="020B0604020202020204" pitchFamily="34" charset="0"/>
              </a:rPr>
              <a:t> </a:t>
            </a:r>
            <a:r>
              <a:rPr lang="es-CR" sz="2400" dirty="0">
                <a:latin typeface="Arial" panose="020B0604020202020204" pitchFamily="34" charset="0"/>
                <a:cs typeface="Arial" panose="020B0604020202020204" pitchFamily="34" charset="0"/>
              </a:rPr>
              <a:t>Resolución Conjunta de Alcance General para el Registro de Transparencia y Beneficiarios Finales. </a:t>
            </a:r>
            <a:r>
              <a:rPr lang="es-ES" sz="2400" dirty="0">
                <a:latin typeface="Arial" panose="020B0604020202020204" pitchFamily="34" charset="0"/>
                <a:cs typeface="Arial" panose="020B0604020202020204" pitchFamily="34" charset="0"/>
              </a:rPr>
              <a:t>Publicado en </a:t>
            </a:r>
            <a:r>
              <a:rPr lang="es-CR" sz="2400" dirty="0">
                <a:latin typeface="Arial" panose="020B0604020202020204" pitchFamily="34" charset="0"/>
                <a:cs typeface="Arial" panose="020B0604020202020204" pitchFamily="34" charset="0"/>
              </a:rPr>
              <a:t>La Gaceta N°65 del lunes 30 de marzo del 2020.</a:t>
            </a:r>
          </a:p>
          <a:p>
            <a:pPr lvl="0"/>
            <a:endParaRPr lang="es-CR" sz="2400" dirty="0">
              <a:latin typeface="Arial" panose="020B0604020202020204" pitchFamily="34" charset="0"/>
              <a:cs typeface="Arial" panose="020B0604020202020204" pitchFamily="34" charset="0"/>
            </a:endParaRPr>
          </a:p>
          <a:p>
            <a:pPr lvl="0"/>
            <a:r>
              <a:rPr lang="es-CR" sz="2400" b="1" dirty="0">
                <a:latin typeface="Arial" panose="020B0604020202020204" pitchFamily="34" charset="0"/>
                <a:cs typeface="Arial" panose="020B0604020202020204" pitchFamily="34" charset="0"/>
              </a:rPr>
              <a:t>DGT-ICD-R-19-2020. </a:t>
            </a:r>
            <a:r>
              <a:rPr lang="es-CR" sz="2400" dirty="0">
                <a:latin typeface="Arial" panose="020B0604020202020204" pitchFamily="34" charset="0"/>
                <a:cs typeface="Arial" panose="020B0604020202020204" pitchFamily="34" charset="0"/>
              </a:rPr>
              <a:t>Reforma a la resolución DGT-ICD-R-06-2020.  de las 8:05 horas del 6 de agosto del 2020.</a:t>
            </a:r>
          </a:p>
          <a:p>
            <a:endParaRPr lang="es-C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40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660517333"/>
              </p:ext>
            </p:extLst>
          </p:nvPr>
        </p:nvGraphicFramePr>
        <p:xfrm>
          <a:off x="179882" y="1218874"/>
          <a:ext cx="11832236" cy="518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59567" y="141656"/>
            <a:ext cx="9799945" cy="1077218"/>
          </a:xfrm>
          <a:prstGeom prst="rect">
            <a:avLst/>
          </a:prstGeom>
        </p:spPr>
        <p:txBody>
          <a:bodyPr wrap="square">
            <a:spAutoFit/>
          </a:bodyPr>
          <a:lstStyle/>
          <a:p>
            <a:pPr algn="ctr"/>
            <a:r>
              <a:rPr lang="es-CR" sz="3200" b="1" dirty="0">
                <a:solidFill>
                  <a:srgbClr val="9C247B"/>
                </a:solidFill>
                <a:latin typeface="Barlow SemiBold"/>
                <a:sym typeface="Barlow SemiBold"/>
              </a:rPr>
              <a:t>Ley para mejorar la lucha contra el fraude fiscal: </a:t>
            </a:r>
          </a:p>
          <a:p>
            <a:pPr algn="ctr"/>
            <a:r>
              <a:rPr lang="es-CR" sz="3200" b="1" dirty="0">
                <a:solidFill>
                  <a:srgbClr val="9C247B"/>
                </a:solidFill>
                <a:latin typeface="Barlow SemiBold"/>
                <a:sym typeface="Barlow SemiBold"/>
              </a:rPr>
              <a:t>Otras disposiciones </a:t>
            </a:r>
          </a:p>
        </p:txBody>
      </p:sp>
    </p:spTree>
    <p:extLst>
      <p:ext uri="{BB962C8B-B14F-4D97-AF65-F5344CB8AC3E}">
        <p14:creationId xmlns:p14="http://schemas.microsoft.com/office/powerpoint/2010/main" val="400817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308912" y="305741"/>
            <a:ext cx="9574176" cy="646331"/>
          </a:xfrm>
          <a:prstGeom prst="rect">
            <a:avLst/>
          </a:prstGeom>
          <a:noFill/>
        </p:spPr>
        <p:txBody>
          <a:bodyPr wrap="square" rtlCol="0">
            <a:spAutoFit/>
          </a:bodyPr>
          <a:lstStyle/>
          <a:p>
            <a:pPr algn="ctr"/>
            <a:r>
              <a:rPr lang="es-CR" sz="3600" b="1" dirty="0">
                <a:solidFill>
                  <a:srgbClr val="CE2142"/>
                </a:solidFill>
                <a:latin typeface="Barlow SemiBold"/>
                <a:sym typeface="Barlow SemiBold"/>
              </a:rPr>
              <a:t>Impuesto a las Personas Jurídicas (Ley 9428)</a:t>
            </a:r>
          </a:p>
        </p:txBody>
      </p:sp>
      <p:sp>
        <p:nvSpPr>
          <p:cNvPr id="2" name="1 CuadroTexto"/>
          <p:cNvSpPr txBox="1"/>
          <p:nvPr/>
        </p:nvSpPr>
        <p:spPr>
          <a:xfrm>
            <a:off x="1123115" y="1318380"/>
            <a:ext cx="4824536" cy="1815882"/>
          </a:xfrm>
          <a:prstGeom prst="rect">
            <a:avLst/>
          </a:prstGeom>
          <a:noFill/>
        </p:spPr>
        <p:txBody>
          <a:bodyPr wrap="square" rtlCol="0">
            <a:spAutoFit/>
          </a:bodyPr>
          <a:lstStyle/>
          <a:p>
            <a:pPr marL="285750" indent="-285750">
              <a:buFont typeface="Arial" panose="020B0604020202020204" pitchFamily="34" charset="0"/>
              <a:buChar char="•"/>
            </a:pPr>
            <a:r>
              <a:rPr lang="es-CR" sz="1600" dirty="0"/>
              <a:t>Sociedades Mercantiles</a:t>
            </a:r>
          </a:p>
          <a:p>
            <a:pPr marL="285750" indent="-285750">
              <a:buFont typeface="Arial" panose="020B0604020202020204" pitchFamily="34" charset="0"/>
              <a:buChar char="•"/>
            </a:pPr>
            <a:r>
              <a:rPr lang="es-CR" sz="1600" dirty="0"/>
              <a:t>Sucursal de sociedad extranjera (o representante)</a:t>
            </a:r>
          </a:p>
          <a:p>
            <a:pPr marL="285750" indent="-285750">
              <a:buFont typeface="Arial" panose="020B0604020202020204" pitchFamily="34" charset="0"/>
              <a:buChar char="•"/>
            </a:pPr>
            <a:r>
              <a:rPr lang="es-CR" sz="1600" dirty="0"/>
              <a:t>Empresas Individuales de Responsabilidad Limitada</a:t>
            </a:r>
          </a:p>
          <a:p>
            <a:pPr marL="285750" indent="-285750">
              <a:buFont typeface="Arial" panose="020B0604020202020204" pitchFamily="34" charset="0"/>
              <a:buChar char="•"/>
            </a:pPr>
            <a:r>
              <a:rPr lang="es-CR" sz="1600" dirty="0"/>
              <a:t>Ya inscritas o que en adelante se inscriban en el Registro Nacional</a:t>
            </a:r>
          </a:p>
        </p:txBody>
      </p:sp>
      <p:sp>
        <p:nvSpPr>
          <p:cNvPr id="5" name="4 Flecha derecha"/>
          <p:cNvSpPr/>
          <p:nvPr/>
        </p:nvSpPr>
        <p:spPr>
          <a:xfrm>
            <a:off x="5947651" y="2046301"/>
            <a:ext cx="13681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7 CuadroTexto"/>
          <p:cNvSpPr txBox="1"/>
          <p:nvPr/>
        </p:nvSpPr>
        <p:spPr>
          <a:xfrm>
            <a:off x="7603289" y="1318380"/>
            <a:ext cx="3714285" cy="1754326"/>
          </a:xfrm>
          <a:prstGeom prst="rect">
            <a:avLst/>
          </a:prstGeom>
          <a:noFill/>
        </p:spPr>
        <p:txBody>
          <a:bodyPr wrap="square" rtlCol="0">
            <a:spAutoFit/>
          </a:bodyPr>
          <a:lstStyle/>
          <a:p>
            <a:pPr lvl="0"/>
            <a:r>
              <a:rPr lang="es-CR" sz="1800" b="1" u="sng" dirty="0"/>
              <a:t>Tarifa</a:t>
            </a:r>
            <a:r>
              <a:rPr lang="es-CR" sz="1800" dirty="0"/>
              <a:t>: Se crean cuatro escalas (15%, 25%, 30% y 50% de un salario base) que varían de acuerdo con el estado tributario y la Renta Bruta declarada</a:t>
            </a:r>
          </a:p>
          <a:p>
            <a:endParaRPr lang="es-CR" sz="1800" dirty="0"/>
          </a:p>
        </p:txBody>
      </p:sp>
      <p:grpSp>
        <p:nvGrpSpPr>
          <p:cNvPr id="9" name="8 Grupo"/>
          <p:cNvGrpSpPr/>
          <p:nvPr/>
        </p:nvGrpSpPr>
        <p:grpSpPr>
          <a:xfrm>
            <a:off x="1359105" y="4362138"/>
            <a:ext cx="2439605" cy="1177482"/>
            <a:chOff x="72016" y="3168352"/>
            <a:chExt cx="2439605" cy="604147"/>
          </a:xfrm>
        </p:grpSpPr>
        <p:sp>
          <p:nvSpPr>
            <p:cNvPr id="10" name="9 Rectángulo redondeado"/>
            <p:cNvSpPr/>
            <p:nvPr/>
          </p:nvSpPr>
          <p:spPr>
            <a:xfrm>
              <a:off x="72016" y="3168352"/>
              <a:ext cx="2439605" cy="604147"/>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10 Rectángulo"/>
            <p:cNvSpPr/>
            <p:nvPr/>
          </p:nvSpPr>
          <p:spPr>
            <a:xfrm>
              <a:off x="101508" y="3197844"/>
              <a:ext cx="2380621" cy="545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defTabSz="977900">
                <a:lnSpc>
                  <a:spcPct val="90000"/>
                </a:lnSpc>
                <a:spcBef>
                  <a:spcPct val="0"/>
                </a:spcBef>
                <a:spcAft>
                  <a:spcPct val="35000"/>
                </a:spcAft>
              </a:pPr>
              <a:r>
                <a:rPr lang="es-CR" sz="2200" kern="1200" dirty="0"/>
                <a:t>Asignación de la recaudación:</a:t>
              </a:r>
            </a:p>
          </p:txBody>
        </p:sp>
      </p:grpSp>
      <p:grpSp>
        <p:nvGrpSpPr>
          <p:cNvPr id="12" name="11 Grupo"/>
          <p:cNvGrpSpPr/>
          <p:nvPr/>
        </p:nvGrpSpPr>
        <p:grpSpPr>
          <a:xfrm>
            <a:off x="3957403" y="3350302"/>
            <a:ext cx="7090348" cy="2903948"/>
            <a:chOff x="2950019" y="2288456"/>
            <a:chExt cx="5332008" cy="2903948"/>
          </a:xfrm>
        </p:grpSpPr>
        <p:sp>
          <p:nvSpPr>
            <p:cNvPr id="13" name="12 Rectángulo redondeado"/>
            <p:cNvSpPr/>
            <p:nvPr/>
          </p:nvSpPr>
          <p:spPr>
            <a:xfrm>
              <a:off x="2950019" y="2288456"/>
              <a:ext cx="5332008" cy="2903948"/>
            </a:xfrm>
            <a:prstGeom prst="roundRect">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4" name="13 Rectángulo"/>
            <p:cNvSpPr/>
            <p:nvPr/>
          </p:nvSpPr>
          <p:spPr>
            <a:xfrm>
              <a:off x="3091778" y="2430215"/>
              <a:ext cx="5048490" cy="2620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just" defTabSz="800100">
                <a:lnSpc>
                  <a:spcPct val="90000"/>
                </a:lnSpc>
                <a:spcBef>
                  <a:spcPct val="0"/>
                </a:spcBef>
                <a:spcAft>
                  <a:spcPct val="35000"/>
                </a:spcAft>
              </a:pPr>
              <a:r>
                <a:rPr lang="es-CR" sz="1800" kern="1200" dirty="0">
                  <a:solidFill>
                    <a:schemeClr val="tx1"/>
                  </a:solidFill>
                </a:rPr>
                <a:t>5% al Ministerio de Justicia y Paz: Financiamiento de la Dirección General de Adaptación Social</a:t>
              </a:r>
            </a:p>
            <a:p>
              <a:pPr algn="just" defTabSz="800100">
                <a:lnSpc>
                  <a:spcPct val="90000"/>
                </a:lnSpc>
                <a:spcBef>
                  <a:spcPct val="0"/>
                </a:spcBef>
                <a:spcAft>
                  <a:spcPct val="35000"/>
                </a:spcAft>
              </a:pPr>
              <a:endParaRPr lang="es-CR" sz="1800" kern="1200" dirty="0">
                <a:solidFill>
                  <a:schemeClr val="tx1"/>
                </a:solidFill>
              </a:endParaRPr>
            </a:p>
            <a:p>
              <a:pPr algn="just" defTabSz="800100">
                <a:lnSpc>
                  <a:spcPct val="90000"/>
                </a:lnSpc>
                <a:spcBef>
                  <a:spcPct val="0"/>
                </a:spcBef>
                <a:spcAft>
                  <a:spcPct val="35000"/>
                </a:spcAft>
              </a:pPr>
              <a:r>
                <a:rPr lang="es-CR" sz="1800" kern="1200" dirty="0">
                  <a:solidFill>
                    <a:schemeClr val="tx1"/>
                  </a:solidFill>
                </a:rPr>
                <a:t>5% al Poder Judicial: Financiamiento del OIJ, lucha contra el Crimen Organizado</a:t>
              </a:r>
            </a:p>
            <a:p>
              <a:pPr algn="just" defTabSz="800100">
                <a:lnSpc>
                  <a:spcPct val="90000"/>
                </a:lnSpc>
                <a:spcBef>
                  <a:spcPct val="0"/>
                </a:spcBef>
                <a:spcAft>
                  <a:spcPct val="35000"/>
                </a:spcAft>
              </a:pPr>
              <a:endParaRPr lang="es-CR" sz="1800" kern="1200" dirty="0">
                <a:solidFill>
                  <a:schemeClr val="tx1"/>
                </a:solidFill>
              </a:endParaRPr>
            </a:p>
            <a:p>
              <a:pPr algn="just" defTabSz="800100">
                <a:lnSpc>
                  <a:spcPct val="90000"/>
                </a:lnSpc>
                <a:spcBef>
                  <a:spcPct val="0"/>
                </a:spcBef>
                <a:spcAft>
                  <a:spcPct val="35000"/>
                </a:spcAft>
              </a:pPr>
              <a:r>
                <a:rPr lang="es-CR" sz="1800" kern="1200" dirty="0">
                  <a:solidFill>
                    <a:schemeClr val="tx1"/>
                  </a:solidFill>
                </a:rPr>
                <a:t>90% al Ministerio de Seguridad Pública: Infraestructura física de delegaciones policiales, compra y mantenimiento de equipo policial</a:t>
              </a:r>
            </a:p>
          </p:txBody>
        </p:sp>
      </p:grpSp>
    </p:spTree>
    <p:extLst>
      <p:ext uri="{BB962C8B-B14F-4D97-AF65-F5344CB8AC3E}">
        <p14:creationId xmlns:p14="http://schemas.microsoft.com/office/powerpoint/2010/main" val="8977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4794" y="174969"/>
            <a:ext cx="11502452" cy="1325563"/>
          </a:xfrm>
        </p:spPr>
        <p:txBody>
          <a:bodyPr spcFirstLastPara="1" vert="horz" wrap="square" lIns="91440" tIns="45720" rIns="91440" bIns="45720" rtlCol="0" anchor="ctr" anchorCtr="0">
            <a:noAutofit/>
          </a:bodyPr>
          <a:lstStyle/>
          <a:p>
            <a:r>
              <a:rPr lang="es-MX" sz="2800" dirty="0">
                <a:solidFill>
                  <a:srgbClr val="CE2142"/>
                </a:solidFill>
                <a:cs typeface="Arial"/>
                <a:sym typeface="Arial"/>
              </a:rPr>
              <a:t>Ley de Eficiencia en la Administración de los Recursos Públicos (Caja Única) </a:t>
            </a:r>
            <a:r>
              <a:rPr lang="es-MX" sz="2800" dirty="0" err="1">
                <a:solidFill>
                  <a:srgbClr val="CE2142"/>
                </a:solidFill>
                <a:cs typeface="Arial"/>
                <a:sym typeface="Arial"/>
              </a:rPr>
              <a:t>N°</a:t>
            </a:r>
            <a:r>
              <a:rPr lang="es-MX" sz="2800" dirty="0">
                <a:solidFill>
                  <a:srgbClr val="CE2142"/>
                </a:solidFill>
                <a:cs typeface="Arial"/>
                <a:sym typeface="Arial"/>
              </a:rPr>
              <a:t> 9371</a:t>
            </a:r>
            <a:endParaRPr lang="es-CR" sz="2800" dirty="0">
              <a:solidFill>
                <a:srgbClr val="CE2142"/>
              </a:solidFill>
              <a:cs typeface="Arial"/>
              <a:sym typeface="Arial"/>
            </a:endParaRPr>
          </a:p>
        </p:txBody>
      </p:sp>
      <p:graphicFrame>
        <p:nvGraphicFramePr>
          <p:cNvPr id="7" name="6 Diagrama"/>
          <p:cNvGraphicFramePr/>
          <p:nvPr>
            <p:extLst>
              <p:ext uri="{D42A27DB-BD31-4B8C-83A1-F6EECF244321}">
                <p14:modId xmlns:p14="http://schemas.microsoft.com/office/powerpoint/2010/main" val="3669638635"/>
              </p:ext>
            </p:extLst>
          </p:nvPr>
        </p:nvGraphicFramePr>
        <p:xfrm>
          <a:off x="1131770" y="1477233"/>
          <a:ext cx="10245763"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8 CuadroTexto"/>
          <p:cNvSpPr txBox="1"/>
          <p:nvPr/>
        </p:nvSpPr>
        <p:spPr>
          <a:xfrm>
            <a:off x="1153139" y="5652144"/>
            <a:ext cx="1024576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s-CR" sz="1800" dirty="0"/>
              <a:t>Las instituciones que no demuestren cumplimiento de objetivos y reflejen superávit libre tendrán dos años para la ejecución de recursos o serán devueltos al Presupuesto Nacional</a:t>
            </a:r>
          </a:p>
        </p:txBody>
      </p:sp>
      <p:sp>
        <p:nvSpPr>
          <p:cNvPr id="20" name="19 Rectángulo"/>
          <p:cNvSpPr/>
          <p:nvPr/>
        </p:nvSpPr>
        <p:spPr>
          <a:xfrm>
            <a:off x="1918741" y="2564904"/>
            <a:ext cx="9158990" cy="2808312"/>
          </a:xfrm>
          <a:prstGeom prst="rect">
            <a:avLst/>
          </a:prstGeom>
        </p:spPr>
        <p:txBody>
          <a:bodyPr/>
          <a:lstStyle/>
          <a:p>
            <a:pPr lvl="0" rtl="0">
              <a:buChar char="•"/>
            </a:pPr>
            <a:r>
              <a:rPr lang="es-CR" sz="1800" dirty="0"/>
              <a:t>Aplica a la Administración Central:</a:t>
            </a:r>
          </a:p>
          <a:p>
            <a:pPr lvl="1" rtl="0">
              <a:buChar char="•"/>
            </a:pPr>
            <a:r>
              <a:rPr lang="es-CR" sz="1800" dirty="0"/>
              <a:t>PE,PJ, PL, TSE</a:t>
            </a:r>
          </a:p>
          <a:p>
            <a:pPr lvl="1" rtl="0">
              <a:buChar char="•"/>
            </a:pPr>
            <a:r>
              <a:rPr lang="es-CR" sz="1800" dirty="0"/>
              <a:t>Entes que reciban transferencias de la Administración Central:</a:t>
            </a:r>
          </a:p>
          <a:p>
            <a:pPr lvl="2">
              <a:buChar char="•"/>
            </a:pPr>
            <a:r>
              <a:rPr lang="es-CR" sz="1800" dirty="0"/>
              <a:t>Entes públicos no estatales</a:t>
            </a:r>
          </a:p>
          <a:p>
            <a:pPr lvl="2">
              <a:buChar char="•"/>
            </a:pPr>
            <a:r>
              <a:rPr lang="es-CR" sz="1800" dirty="0"/>
              <a:t>Sociedades con participación minoritaria del Sector Público</a:t>
            </a:r>
          </a:p>
          <a:p>
            <a:pPr lvl="2">
              <a:buChar char="•"/>
            </a:pPr>
            <a:r>
              <a:rPr lang="es-CR" sz="1800" dirty="0"/>
              <a:t>Entidades Privadas en relación con recursos de Hacienda Pública</a:t>
            </a:r>
          </a:p>
          <a:p>
            <a:pPr lvl="2">
              <a:buChar char="•"/>
            </a:pPr>
            <a:r>
              <a:rPr lang="es-CR" sz="1800" dirty="0"/>
              <a:t>Excepción: </a:t>
            </a:r>
          </a:p>
          <a:p>
            <a:pPr lvl="3">
              <a:buChar char="•"/>
            </a:pPr>
            <a:r>
              <a:rPr lang="es-CR" sz="1800" dirty="0"/>
              <a:t>CCSS</a:t>
            </a:r>
          </a:p>
          <a:p>
            <a:pPr lvl="3">
              <a:buChar char="•"/>
            </a:pPr>
            <a:r>
              <a:rPr lang="es-CR" sz="1800" dirty="0"/>
              <a:t>Bancos Estatales</a:t>
            </a:r>
          </a:p>
          <a:p>
            <a:pPr lvl="3">
              <a:buChar char="•"/>
            </a:pPr>
            <a:r>
              <a:rPr lang="es-CR" sz="1800" dirty="0"/>
              <a:t>INS</a:t>
            </a:r>
          </a:p>
          <a:p>
            <a:pPr lvl="2">
              <a:buChar char="•"/>
            </a:pPr>
            <a:endParaRPr lang="es-CR" sz="1800" dirty="0"/>
          </a:p>
          <a:p>
            <a:pPr lvl="2">
              <a:buChar char="•"/>
            </a:pPr>
            <a:endParaRPr lang="es-CR" sz="1800" dirty="0"/>
          </a:p>
        </p:txBody>
      </p:sp>
    </p:spTree>
    <p:extLst>
      <p:ext uri="{BB962C8B-B14F-4D97-AF65-F5344CB8AC3E}">
        <p14:creationId xmlns:p14="http://schemas.microsoft.com/office/powerpoint/2010/main" val="3260003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15224"/>
            <a:ext cx="10515600" cy="624226"/>
          </a:xfrm>
        </p:spPr>
        <p:txBody>
          <a:bodyPr>
            <a:normAutofit/>
          </a:bodyPr>
          <a:lstStyle/>
          <a:p>
            <a:pPr lvl="0"/>
            <a:r>
              <a:rPr lang="es-CR" sz="3600" dirty="0"/>
              <a:t>Otras leyes en materia de pensiones</a:t>
            </a:r>
          </a:p>
        </p:txBody>
      </p:sp>
      <p:graphicFrame>
        <p:nvGraphicFramePr>
          <p:cNvPr id="5" name="4 Marcador de contenido"/>
          <p:cNvGraphicFramePr>
            <a:graphicFrameLocks noGrp="1"/>
          </p:cNvGraphicFramePr>
          <p:nvPr>
            <p:ph sz="quarter" idx="4294967295"/>
            <p:extLst>
              <p:ext uri="{D42A27DB-BD31-4B8C-83A1-F6EECF244321}">
                <p14:modId xmlns:p14="http://schemas.microsoft.com/office/powerpoint/2010/main" val="3983108223"/>
              </p:ext>
            </p:extLst>
          </p:nvPr>
        </p:nvGraphicFramePr>
        <p:xfrm>
          <a:off x="459178" y="839450"/>
          <a:ext cx="11537950" cy="529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41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9AED2-5028-455A-83D9-D2CD01A6ADE3}"/>
              </a:ext>
            </a:extLst>
          </p:cNvPr>
          <p:cNvSpPr>
            <a:spLocks noGrp="1"/>
          </p:cNvSpPr>
          <p:nvPr>
            <p:ph type="title"/>
          </p:nvPr>
        </p:nvSpPr>
        <p:spPr>
          <a:xfrm>
            <a:off x="838200" y="275185"/>
            <a:ext cx="10515600" cy="998980"/>
          </a:xfrm>
        </p:spPr>
        <p:txBody>
          <a:bodyPr/>
          <a:lstStyle/>
          <a:p>
            <a:pPr algn="ctr"/>
            <a:r>
              <a:rPr lang="es-CR" sz="3200" dirty="0"/>
              <a:t>Ley de Fortalecimiento de las Finanzas Públicas </a:t>
            </a:r>
            <a:br>
              <a:rPr lang="es-CR" sz="3200" dirty="0"/>
            </a:br>
            <a:r>
              <a:rPr lang="es-CR" sz="2800" dirty="0">
                <a:solidFill>
                  <a:schemeClr val="tx2">
                    <a:lumMod val="50000"/>
                  </a:schemeClr>
                </a:solidFill>
              </a:rPr>
              <a:t>Ley 9635. Diciembre 2018</a:t>
            </a:r>
          </a:p>
        </p:txBody>
      </p:sp>
      <p:graphicFrame>
        <p:nvGraphicFramePr>
          <p:cNvPr id="4" name="Diagrama 3">
            <a:extLst>
              <a:ext uri="{FF2B5EF4-FFF2-40B4-BE49-F238E27FC236}">
                <a16:creationId xmlns:a16="http://schemas.microsoft.com/office/drawing/2014/main" id="{327BED2F-3CF4-4B9B-920B-F34AF9CE52FA}"/>
              </a:ext>
            </a:extLst>
          </p:cNvPr>
          <p:cNvGraphicFramePr/>
          <p:nvPr>
            <p:extLst>
              <p:ext uri="{D42A27DB-BD31-4B8C-83A1-F6EECF244321}">
                <p14:modId xmlns:p14="http://schemas.microsoft.com/office/powerpoint/2010/main" val="4135230027"/>
              </p:ext>
            </p:extLst>
          </p:nvPr>
        </p:nvGraphicFramePr>
        <p:xfrm>
          <a:off x="838200" y="1274165"/>
          <a:ext cx="10515600" cy="4961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42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9AED2-5028-455A-83D9-D2CD01A6ADE3}"/>
              </a:ext>
            </a:extLst>
          </p:cNvPr>
          <p:cNvSpPr>
            <a:spLocks noGrp="1"/>
          </p:cNvSpPr>
          <p:nvPr>
            <p:ph type="title"/>
          </p:nvPr>
        </p:nvSpPr>
        <p:spPr>
          <a:xfrm>
            <a:off x="838200" y="113493"/>
            <a:ext cx="10515600" cy="1325563"/>
          </a:xfrm>
        </p:spPr>
        <p:txBody>
          <a:bodyPr/>
          <a:lstStyle/>
          <a:p>
            <a:pPr algn="ctr"/>
            <a:r>
              <a:rPr lang="es-CR" sz="3200" dirty="0"/>
              <a:t>Ley de Fortalecimiento de las Finanzas Públicas </a:t>
            </a:r>
            <a:br>
              <a:rPr lang="es-CR" sz="3200" dirty="0"/>
            </a:br>
            <a:r>
              <a:rPr lang="es-CR" sz="2800" dirty="0">
                <a:solidFill>
                  <a:schemeClr val="tx2">
                    <a:lumMod val="50000"/>
                  </a:schemeClr>
                </a:solidFill>
              </a:rPr>
              <a:t>Ley 9635. Diciembre 2018</a:t>
            </a:r>
          </a:p>
        </p:txBody>
      </p:sp>
      <p:graphicFrame>
        <p:nvGraphicFramePr>
          <p:cNvPr id="4" name="Diagrama 3">
            <a:extLst>
              <a:ext uri="{FF2B5EF4-FFF2-40B4-BE49-F238E27FC236}">
                <a16:creationId xmlns:a16="http://schemas.microsoft.com/office/drawing/2014/main" id="{327BED2F-3CF4-4B9B-920B-F34AF9CE52FA}"/>
              </a:ext>
            </a:extLst>
          </p:cNvPr>
          <p:cNvGraphicFramePr/>
          <p:nvPr>
            <p:extLst>
              <p:ext uri="{D42A27DB-BD31-4B8C-83A1-F6EECF244321}">
                <p14:modId xmlns:p14="http://schemas.microsoft.com/office/powerpoint/2010/main" val="661796462"/>
              </p:ext>
            </p:extLst>
          </p:nvPr>
        </p:nvGraphicFramePr>
        <p:xfrm>
          <a:off x="838200" y="1439056"/>
          <a:ext cx="10515600" cy="4737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758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9AED2-5028-455A-83D9-D2CD01A6ADE3}"/>
              </a:ext>
            </a:extLst>
          </p:cNvPr>
          <p:cNvSpPr>
            <a:spLocks noGrp="1"/>
          </p:cNvSpPr>
          <p:nvPr>
            <p:ph type="title"/>
          </p:nvPr>
        </p:nvSpPr>
        <p:spPr>
          <a:xfrm>
            <a:off x="838200" y="113493"/>
            <a:ext cx="10515600" cy="1325563"/>
          </a:xfrm>
        </p:spPr>
        <p:txBody>
          <a:bodyPr/>
          <a:lstStyle/>
          <a:p>
            <a:pPr algn="ctr"/>
            <a:r>
              <a:rPr lang="es-CR" sz="3200" dirty="0"/>
              <a:t>Ley de Fortalecimiento de las Finanzas Públicas </a:t>
            </a:r>
            <a:br>
              <a:rPr lang="es-CR" sz="3200" dirty="0"/>
            </a:br>
            <a:r>
              <a:rPr lang="es-CR" sz="2800" dirty="0">
                <a:solidFill>
                  <a:schemeClr val="tx2">
                    <a:lumMod val="50000"/>
                  </a:schemeClr>
                </a:solidFill>
              </a:rPr>
              <a:t>Ley 9635. Diciembre 2018</a:t>
            </a:r>
          </a:p>
        </p:txBody>
      </p:sp>
      <p:graphicFrame>
        <p:nvGraphicFramePr>
          <p:cNvPr id="4" name="Diagrama 3">
            <a:extLst>
              <a:ext uri="{FF2B5EF4-FFF2-40B4-BE49-F238E27FC236}">
                <a16:creationId xmlns:a16="http://schemas.microsoft.com/office/drawing/2014/main" id="{327BED2F-3CF4-4B9B-920B-F34AF9CE52FA}"/>
              </a:ext>
            </a:extLst>
          </p:cNvPr>
          <p:cNvGraphicFramePr/>
          <p:nvPr>
            <p:extLst>
              <p:ext uri="{D42A27DB-BD31-4B8C-83A1-F6EECF244321}">
                <p14:modId xmlns:p14="http://schemas.microsoft.com/office/powerpoint/2010/main" val="3242069448"/>
              </p:ext>
            </p:extLst>
          </p:nvPr>
        </p:nvGraphicFramePr>
        <p:xfrm>
          <a:off x="838200" y="1289154"/>
          <a:ext cx="10515600" cy="508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2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DA019-7F9B-415E-834A-BDFBFE0D5AAA}"/>
              </a:ext>
            </a:extLst>
          </p:cNvPr>
          <p:cNvSpPr>
            <a:spLocks noGrp="1"/>
          </p:cNvSpPr>
          <p:nvPr>
            <p:ph type="title"/>
          </p:nvPr>
        </p:nvSpPr>
        <p:spPr>
          <a:xfrm>
            <a:off x="838200" y="117123"/>
            <a:ext cx="10515600" cy="1632655"/>
          </a:xfrm>
        </p:spPr>
        <p:txBody>
          <a:bodyPr>
            <a:normAutofit fontScale="90000"/>
          </a:bodyPr>
          <a:lstStyle/>
          <a:p>
            <a:r>
              <a:rPr lang="es-CR" sz="3200" dirty="0"/>
              <a:t>Ejemplos: </a:t>
            </a:r>
            <a:r>
              <a:rPr lang="es-CR" sz="2700" b="0" dirty="0">
                <a:solidFill>
                  <a:schemeClr val="tx2">
                    <a:lumMod val="25000"/>
                  </a:schemeClr>
                </a:solidFill>
              </a:rPr>
              <a:t>Para medir el impacto en las familias de una solución que considera el elemento tributario en comparación con un ajuste de la economía por la vía del endeudamiento, se pueden establecer diferentes supuestos siempre y cuando se manejen la lógica financiera básica y los principales conceptos fiscales</a:t>
            </a:r>
          </a:p>
        </p:txBody>
      </p:sp>
      <p:sp>
        <p:nvSpPr>
          <p:cNvPr id="3" name="Marcador de contenido 2">
            <a:extLst>
              <a:ext uri="{FF2B5EF4-FFF2-40B4-BE49-F238E27FC236}">
                <a16:creationId xmlns:a16="http://schemas.microsoft.com/office/drawing/2014/main" id="{E140BDB4-A7F4-4963-8FFE-490EF8C4AE63}"/>
              </a:ext>
            </a:extLst>
          </p:cNvPr>
          <p:cNvSpPr>
            <a:spLocks noGrp="1"/>
          </p:cNvSpPr>
          <p:nvPr>
            <p:ph idx="4294967295"/>
          </p:nvPr>
        </p:nvSpPr>
        <p:spPr>
          <a:xfrm>
            <a:off x="838200" y="1952978"/>
            <a:ext cx="10515600" cy="4488292"/>
          </a:xfrm>
        </p:spPr>
        <p:txBody>
          <a:bodyPr>
            <a:normAutofit/>
          </a:bodyPr>
          <a:lstStyle/>
          <a:p>
            <a:pPr marL="0" indent="0">
              <a:buNone/>
            </a:pPr>
            <a:r>
              <a:rPr kumimoji="0" lang="es-CR" sz="3200" b="1" i="0" u="none" strike="noStrike" kern="0" cap="none" spc="0" normalizeH="0" baseline="0" noProof="0" dirty="0">
                <a:ln>
                  <a:noFill/>
                </a:ln>
                <a:solidFill>
                  <a:srgbClr val="B41C38"/>
                </a:solidFill>
                <a:effectLst/>
                <a:uLnTx/>
                <a:uFillTx/>
                <a:latin typeface="Barlow SemiBold"/>
                <a:sym typeface="Barlow SemiBold"/>
              </a:rPr>
              <a:t>Ejemplo para presentación en clase: IVA vs DEUDA </a:t>
            </a:r>
            <a:endParaRPr lang="es-CR" sz="2600" dirty="0"/>
          </a:p>
          <a:p>
            <a:pPr marL="0" indent="0">
              <a:buNone/>
            </a:pPr>
            <a:r>
              <a:rPr lang="es-CR" sz="2600" u="sng" dirty="0"/>
              <a:t>SUPUESTOS</a:t>
            </a:r>
          </a:p>
          <a:p>
            <a:pPr marL="0" indent="0">
              <a:buNone/>
            </a:pPr>
            <a:endParaRPr lang="es-CR" sz="2600" u="sng" dirty="0"/>
          </a:p>
          <a:p>
            <a:pPr indent="-457200"/>
            <a:r>
              <a:rPr lang="es-CR" sz="2400" dirty="0"/>
              <a:t>Reforma del IVA con ampliación de base, gravando bienes y servicios con tarifa general de 15%, y manteniendo un mínimo de bienes y servicios de primera necesidad exentos.</a:t>
            </a:r>
          </a:p>
          <a:p>
            <a:pPr marL="0" indent="0">
              <a:buNone/>
            </a:pPr>
            <a:endParaRPr lang="es-CR" sz="2400" dirty="0"/>
          </a:p>
          <a:p>
            <a:pPr indent="-457200"/>
            <a:r>
              <a:rPr lang="es-CR" sz="2400" dirty="0"/>
              <a:t>Alto déficit y alta relación Deuda/PIB. No se reforman los impuestos y el déficit se financia por la vía de la deuda, generando un aumento de 3 puntos porcentuales en las tasas de interés internas  </a:t>
            </a:r>
          </a:p>
        </p:txBody>
      </p:sp>
    </p:spTree>
    <p:extLst>
      <p:ext uri="{BB962C8B-B14F-4D97-AF65-F5344CB8AC3E}">
        <p14:creationId xmlns:p14="http://schemas.microsoft.com/office/powerpoint/2010/main" val="142684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9AED2-5028-455A-83D9-D2CD01A6ADE3}"/>
              </a:ext>
            </a:extLst>
          </p:cNvPr>
          <p:cNvSpPr>
            <a:spLocks noGrp="1"/>
          </p:cNvSpPr>
          <p:nvPr>
            <p:ph type="title"/>
          </p:nvPr>
        </p:nvSpPr>
        <p:spPr>
          <a:xfrm>
            <a:off x="838200" y="113493"/>
            <a:ext cx="10515600" cy="1325563"/>
          </a:xfrm>
        </p:spPr>
        <p:txBody>
          <a:bodyPr/>
          <a:lstStyle/>
          <a:p>
            <a:pPr algn="ctr"/>
            <a:r>
              <a:rPr lang="es-CR" sz="3200" dirty="0"/>
              <a:t>Ley de Fortalecimiento de las Finanzas Públicas </a:t>
            </a:r>
            <a:br>
              <a:rPr lang="es-CR" sz="3200" dirty="0"/>
            </a:br>
            <a:r>
              <a:rPr lang="es-CR" sz="2800" dirty="0">
                <a:solidFill>
                  <a:schemeClr val="tx2">
                    <a:lumMod val="50000"/>
                  </a:schemeClr>
                </a:solidFill>
              </a:rPr>
              <a:t>Ley 9635. Diciembre 2018</a:t>
            </a:r>
          </a:p>
        </p:txBody>
      </p:sp>
      <p:graphicFrame>
        <p:nvGraphicFramePr>
          <p:cNvPr id="4" name="Diagrama 3">
            <a:extLst>
              <a:ext uri="{FF2B5EF4-FFF2-40B4-BE49-F238E27FC236}">
                <a16:creationId xmlns:a16="http://schemas.microsoft.com/office/drawing/2014/main" id="{327BED2F-3CF4-4B9B-920B-F34AF9CE52FA}"/>
              </a:ext>
            </a:extLst>
          </p:cNvPr>
          <p:cNvGraphicFramePr/>
          <p:nvPr>
            <p:extLst>
              <p:ext uri="{D42A27DB-BD31-4B8C-83A1-F6EECF244321}">
                <p14:modId xmlns:p14="http://schemas.microsoft.com/office/powerpoint/2010/main" val="2069589604"/>
              </p:ext>
            </p:extLst>
          </p:nvPr>
        </p:nvGraphicFramePr>
        <p:xfrm>
          <a:off x="838200" y="1439056"/>
          <a:ext cx="10515600" cy="4737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20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87688" y="235540"/>
            <a:ext cx="5256584" cy="535531"/>
          </a:xfrm>
          <a:prstGeom prst="rect">
            <a:avLst/>
          </a:prstGeom>
        </p:spPr>
        <p:txBody>
          <a:bodyPr vert="horz" lIns="91440" tIns="45720" rIns="91440" bIns="45720" rtlCol="0" anchor="ctr">
            <a:normAutofit/>
          </a:bodyPr>
          <a:lstStyle>
            <a:lvl1pPr algn="ctr">
              <a:lnSpc>
                <a:spcPct val="90000"/>
              </a:lnSpc>
              <a:spcBef>
                <a:spcPct val="0"/>
              </a:spcBef>
              <a:buNone/>
              <a:defRPr sz="3200" b="1" i="0">
                <a:solidFill>
                  <a:srgbClr val="B41C38"/>
                </a:solidFill>
                <a:latin typeface="Barlow SemiBold" pitchFamily="2" charset="77"/>
                <a:ea typeface="+mj-ea"/>
                <a:cs typeface="+mj-cs"/>
              </a:defRPr>
            </a:lvl1pPr>
          </a:lstStyle>
          <a:p>
            <a:r>
              <a:rPr lang="es-MX" dirty="0"/>
              <a:t>Ejemplo 1</a:t>
            </a:r>
          </a:p>
        </p:txBody>
      </p:sp>
      <p:graphicFrame>
        <p:nvGraphicFramePr>
          <p:cNvPr id="2" name="1 Diagrama"/>
          <p:cNvGraphicFramePr/>
          <p:nvPr/>
        </p:nvGraphicFramePr>
        <p:xfrm>
          <a:off x="1199456" y="771071"/>
          <a:ext cx="9865096" cy="5394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12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687960" y="764704"/>
          <a:ext cx="6936432" cy="5486400"/>
        </p:xfrm>
        <a:graphic>
          <a:graphicData uri="http://schemas.openxmlformats.org/drawingml/2006/table">
            <a:tbl>
              <a:tblPr firstRow="1" bandRow="1">
                <a:tableStyleId>{8A107856-5554-42FB-B03E-39F5DBC370BA}</a:tableStyleId>
              </a:tblPr>
              <a:tblGrid>
                <a:gridCol w="5040560">
                  <a:extLst>
                    <a:ext uri="{9D8B030D-6E8A-4147-A177-3AD203B41FA5}">
                      <a16:colId xmlns:a16="http://schemas.microsoft.com/office/drawing/2014/main" val="20000"/>
                    </a:ext>
                  </a:extLst>
                </a:gridCol>
                <a:gridCol w="1895872">
                  <a:extLst>
                    <a:ext uri="{9D8B030D-6E8A-4147-A177-3AD203B41FA5}">
                      <a16:colId xmlns:a16="http://schemas.microsoft.com/office/drawing/2014/main" val="20001"/>
                    </a:ext>
                  </a:extLst>
                </a:gridCol>
              </a:tblGrid>
              <a:tr h="345638">
                <a:tc>
                  <a:txBody>
                    <a:bodyPr/>
                    <a:lstStyle/>
                    <a:p>
                      <a:r>
                        <a:rPr lang="es-MX" dirty="0"/>
                        <a:t>Ingreso</a:t>
                      </a:r>
                      <a:r>
                        <a:rPr lang="es-MX" baseline="0" dirty="0"/>
                        <a:t> mensual familiar</a:t>
                      </a:r>
                      <a:endParaRPr lang="es-MX" dirty="0"/>
                    </a:p>
                  </a:txBody>
                  <a:tcPr/>
                </a:tc>
                <a:tc>
                  <a:txBody>
                    <a:bodyPr/>
                    <a:lstStyle/>
                    <a:p>
                      <a:pPr algn="r"/>
                      <a:r>
                        <a:rPr lang="es-MX" dirty="0"/>
                        <a:t>¢412.000</a:t>
                      </a:r>
                    </a:p>
                  </a:txBody>
                  <a:tcPr/>
                </a:tc>
                <a:extLst>
                  <a:ext uri="{0D108BD9-81ED-4DB2-BD59-A6C34878D82A}">
                    <a16:rowId xmlns:a16="http://schemas.microsoft.com/office/drawing/2014/main" val="10000"/>
                  </a:ext>
                </a:extLst>
              </a:tr>
              <a:tr h="345638">
                <a:tc>
                  <a:txBody>
                    <a:bodyPr/>
                    <a:lstStyle/>
                    <a:p>
                      <a:r>
                        <a:rPr lang="es-MX" dirty="0"/>
                        <a:t>Rebaja de cargas sociales</a:t>
                      </a:r>
                    </a:p>
                  </a:txBody>
                  <a:tcPr/>
                </a:tc>
                <a:tc>
                  <a:txBody>
                    <a:bodyPr/>
                    <a:lstStyle/>
                    <a:p>
                      <a:pPr algn="r"/>
                      <a:r>
                        <a:rPr lang="es-MX" dirty="0"/>
                        <a:t>16.680</a:t>
                      </a:r>
                    </a:p>
                  </a:txBody>
                  <a:tcPr/>
                </a:tc>
                <a:extLst>
                  <a:ext uri="{0D108BD9-81ED-4DB2-BD59-A6C34878D82A}">
                    <a16:rowId xmlns:a16="http://schemas.microsoft.com/office/drawing/2014/main" val="10001"/>
                  </a:ext>
                </a:extLst>
              </a:tr>
              <a:tr h="345638">
                <a:tc>
                  <a:txBody>
                    <a:bodyPr/>
                    <a:lstStyle/>
                    <a:p>
                      <a:r>
                        <a:rPr lang="es-MX" dirty="0"/>
                        <a:t>Pago de pasajes para ir a laborar</a:t>
                      </a:r>
                    </a:p>
                  </a:txBody>
                  <a:tcPr/>
                </a:tc>
                <a:tc>
                  <a:txBody>
                    <a:bodyPr/>
                    <a:lstStyle/>
                    <a:p>
                      <a:pPr algn="r"/>
                      <a:r>
                        <a:rPr lang="es-MX" dirty="0"/>
                        <a:t>9,880</a:t>
                      </a:r>
                    </a:p>
                  </a:txBody>
                  <a:tcPr/>
                </a:tc>
                <a:extLst>
                  <a:ext uri="{0D108BD9-81ED-4DB2-BD59-A6C34878D82A}">
                    <a16:rowId xmlns:a16="http://schemas.microsoft.com/office/drawing/2014/main" val="10002"/>
                  </a:ext>
                </a:extLst>
              </a:tr>
              <a:tr h="345638">
                <a:tc>
                  <a:txBody>
                    <a:bodyPr/>
                    <a:lstStyle/>
                    <a:p>
                      <a:r>
                        <a:rPr lang="es-MX" dirty="0"/>
                        <a:t>Pago de pasajes estudiantes colegial</a:t>
                      </a:r>
                    </a:p>
                  </a:txBody>
                  <a:tcPr/>
                </a:tc>
                <a:tc>
                  <a:txBody>
                    <a:bodyPr/>
                    <a:lstStyle/>
                    <a:p>
                      <a:pPr algn="r"/>
                      <a:r>
                        <a:rPr lang="es-MX" dirty="0"/>
                        <a:t>9,880</a:t>
                      </a:r>
                    </a:p>
                  </a:txBody>
                  <a:tcPr/>
                </a:tc>
                <a:extLst>
                  <a:ext uri="{0D108BD9-81ED-4DB2-BD59-A6C34878D82A}">
                    <a16:rowId xmlns:a16="http://schemas.microsoft.com/office/drawing/2014/main" val="10003"/>
                  </a:ext>
                </a:extLst>
              </a:tr>
              <a:tr h="345638">
                <a:tc>
                  <a:txBody>
                    <a:bodyPr/>
                    <a:lstStyle/>
                    <a:p>
                      <a:r>
                        <a:rPr lang="es-MX" dirty="0"/>
                        <a:t>Pago</a:t>
                      </a:r>
                      <a:r>
                        <a:rPr lang="es-MX" baseline="0" dirty="0"/>
                        <a:t> de agua</a:t>
                      </a:r>
                      <a:endParaRPr lang="es-MX" dirty="0"/>
                    </a:p>
                  </a:txBody>
                  <a:tcPr/>
                </a:tc>
                <a:tc>
                  <a:txBody>
                    <a:bodyPr/>
                    <a:lstStyle/>
                    <a:p>
                      <a:pPr algn="r"/>
                      <a:r>
                        <a:rPr lang="es-MX" dirty="0"/>
                        <a:t>6,800</a:t>
                      </a:r>
                    </a:p>
                  </a:txBody>
                  <a:tcPr/>
                </a:tc>
                <a:extLst>
                  <a:ext uri="{0D108BD9-81ED-4DB2-BD59-A6C34878D82A}">
                    <a16:rowId xmlns:a16="http://schemas.microsoft.com/office/drawing/2014/main" val="10004"/>
                  </a:ext>
                </a:extLst>
              </a:tr>
              <a:tr h="345638">
                <a:tc>
                  <a:txBody>
                    <a:bodyPr/>
                    <a:lstStyle/>
                    <a:p>
                      <a:r>
                        <a:rPr lang="es-MX" dirty="0"/>
                        <a:t>Pago de electricidad</a:t>
                      </a:r>
                    </a:p>
                  </a:txBody>
                  <a:tcPr/>
                </a:tc>
                <a:tc>
                  <a:txBody>
                    <a:bodyPr/>
                    <a:lstStyle/>
                    <a:p>
                      <a:pPr algn="r"/>
                      <a:r>
                        <a:rPr lang="es-MX" dirty="0"/>
                        <a:t>14,285</a:t>
                      </a:r>
                    </a:p>
                  </a:txBody>
                  <a:tcPr/>
                </a:tc>
                <a:extLst>
                  <a:ext uri="{0D108BD9-81ED-4DB2-BD59-A6C34878D82A}">
                    <a16:rowId xmlns:a16="http://schemas.microsoft.com/office/drawing/2014/main" val="10005"/>
                  </a:ext>
                </a:extLst>
              </a:tr>
              <a:tr h="345638">
                <a:tc>
                  <a:txBody>
                    <a:bodyPr/>
                    <a:lstStyle/>
                    <a:p>
                      <a:r>
                        <a:rPr lang="es-MX" dirty="0"/>
                        <a:t>Pago de cable, internet y teléfono fijo</a:t>
                      </a:r>
                    </a:p>
                  </a:txBody>
                  <a:tcPr/>
                </a:tc>
                <a:tc>
                  <a:txBody>
                    <a:bodyPr/>
                    <a:lstStyle/>
                    <a:p>
                      <a:pPr algn="r"/>
                      <a:r>
                        <a:rPr lang="es-MX" dirty="0"/>
                        <a:t>33,940</a:t>
                      </a:r>
                    </a:p>
                  </a:txBody>
                  <a:tcPr/>
                </a:tc>
                <a:extLst>
                  <a:ext uri="{0D108BD9-81ED-4DB2-BD59-A6C34878D82A}">
                    <a16:rowId xmlns:a16="http://schemas.microsoft.com/office/drawing/2014/main" val="10006"/>
                  </a:ext>
                </a:extLst>
              </a:tr>
              <a:tr h="345638">
                <a:tc>
                  <a:txBody>
                    <a:bodyPr/>
                    <a:lstStyle/>
                    <a:p>
                      <a:r>
                        <a:rPr lang="es-MX" dirty="0"/>
                        <a:t>Cuota de la escuela</a:t>
                      </a:r>
                    </a:p>
                  </a:txBody>
                  <a:tcPr/>
                </a:tc>
                <a:tc>
                  <a:txBody>
                    <a:bodyPr/>
                    <a:lstStyle/>
                    <a:p>
                      <a:pPr algn="r"/>
                      <a:r>
                        <a:rPr lang="es-MX" dirty="0"/>
                        <a:t>2,500</a:t>
                      </a:r>
                    </a:p>
                  </a:txBody>
                  <a:tcPr/>
                </a:tc>
                <a:extLst>
                  <a:ext uri="{0D108BD9-81ED-4DB2-BD59-A6C34878D82A}">
                    <a16:rowId xmlns:a16="http://schemas.microsoft.com/office/drawing/2014/main" val="10007"/>
                  </a:ext>
                </a:extLst>
              </a:tr>
              <a:tr h="345638">
                <a:tc>
                  <a:txBody>
                    <a:bodyPr/>
                    <a:lstStyle/>
                    <a:p>
                      <a:r>
                        <a:rPr lang="es-MX" dirty="0"/>
                        <a:t>Préstamo</a:t>
                      </a:r>
                      <a:r>
                        <a:rPr lang="es-MX" baseline="0" dirty="0"/>
                        <a:t> hipotecario</a:t>
                      </a:r>
                      <a:endParaRPr lang="es-MX" dirty="0"/>
                    </a:p>
                  </a:txBody>
                  <a:tcPr/>
                </a:tc>
                <a:tc>
                  <a:txBody>
                    <a:bodyPr/>
                    <a:lstStyle/>
                    <a:p>
                      <a:pPr algn="r"/>
                      <a:r>
                        <a:rPr lang="es-MX" dirty="0"/>
                        <a:t>84,997</a:t>
                      </a:r>
                    </a:p>
                  </a:txBody>
                  <a:tcPr/>
                </a:tc>
                <a:extLst>
                  <a:ext uri="{0D108BD9-81ED-4DB2-BD59-A6C34878D82A}">
                    <a16:rowId xmlns:a16="http://schemas.microsoft.com/office/drawing/2014/main" val="10008"/>
                  </a:ext>
                </a:extLst>
              </a:tr>
              <a:tr h="345638">
                <a:tc>
                  <a:txBody>
                    <a:bodyPr/>
                    <a:lstStyle/>
                    <a:p>
                      <a:r>
                        <a:rPr lang="es-MX" dirty="0"/>
                        <a:t>Pago de la feria del agricultor</a:t>
                      </a:r>
                    </a:p>
                  </a:txBody>
                  <a:tcPr/>
                </a:tc>
                <a:tc>
                  <a:txBody>
                    <a:bodyPr/>
                    <a:lstStyle/>
                    <a:p>
                      <a:pPr algn="r"/>
                      <a:r>
                        <a:rPr lang="es-MX" dirty="0"/>
                        <a:t>41,000</a:t>
                      </a:r>
                    </a:p>
                  </a:txBody>
                  <a:tcPr/>
                </a:tc>
                <a:extLst>
                  <a:ext uri="{0D108BD9-81ED-4DB2-BD59-A6C34878D82A}">
                    <a16:rowId xmlns:a16="http://schemas.microsoft.com/office/drawing/2014/main" val="10009"/>
                  </a:ext>
                </a:extLst>
              </a:tr>
              <a:tr h="345638">
                <a:tc>
                  <a:txBody>
                    <a:bodyPr/>
                    <a:lstStyle/>
                    <a:p>
                      <a:r>
                        <a:rPr lang="es-MX" dirty="0"/>
                        <a:t>Pago de la carnicería</a:t>
                      </a:r>
                    </a:p>
                  </a:txBody>
                  <a:tcPr/>
                </a:tc>
                <a:tc>
                  <a:txBody>
                    <a:bodyPr/>
                    <a:lstStyle/>
                    <a:p>
                      <a:pPr algn="r"/>
                      <a:r>
                        <a:rPr lang="es-MX" dirty="0"/>
                        <a:t>52,000</a:t>
                      </a:r>
                    </a:p>
                  </a:txBody>
                  <a:tcPr/>
                </a:tc>
                <a:extLst>
                  <a:ext uri="{0D108BD9-81ED-4DB2-BD59-A6C34878D82A}">
                    <a16:rowId xmlns:a16="http://schemas.microsoft.com/office/drawing/2014/main" val="10010"/>
                  </a:ext>
                </a:extLst>
              </a:tr>
              <a:tr h="345638">
                <a:tc>
                  <a:txBody>
                    <a:bodyPr/>
                    <a:lstStyle/>
                    <a:p>
                      <a:r>
                        <a:rPr lang="es-MX" dirty="0"/>
                        <a:t>Pago de recolección de basura</a:t>
                      </a:r>
                    </a:p>
                  </a:txBody>
                  <a:tcPr/>
                </a:tc>
                <a:tc>
                  <a:txBody>
                    <a:bodyPr/>
                    <a:lstStyle/>
                    <a:p>
                      <a:pPr algn="r"/>
                      <a:r>
                        <a:rPr lang="es-MX" dirty="0"/>
                        <a:t>2,500</a:t>
                      </a:r>
                    </a:p>
                  </a:txBody>
                  <a:tcPr/>
                </a:tc>
                <a:extLst>
                  <a:ext uri="{0D108BD9-81ED-4DB2-BD59-A6C34878D82A}">
                    <a16:rowId xmlns:a16="http://schemas.microsoft.com/office/drawing/2014/main" val="10011"/>
                  </a:ext>
                </a:extLst>
              </a:tr>
              <a:tr h="345638">
                <a:tc>
                  <a:txBody>
                    <a:bodyPr/>
                    <a:lstStyle/>
                    <a:p>
                      <a:r>
                        <a:rPr lang="es-MX" dirty="0"/>
                        <a:t>Otros gastos por alimentación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R" sz="1800" dirty="0"/>
                        <a:t>119.383</a:t>
                      </a:r>
                      <a:endParaRPr lang="es-MX" b="0" dirty="0"/>
                    </a:p>
                  </a:txBody>
                  <a:tcPr/>
                </a:tc>
                <a:extLst>
                  <a:ext uri="{0D108BD9-81ED-4DB2-BD59-A6C34878D82A}">
                    <a16:rowId xmlns:a16="http://schemas.microsoft.com/office/drawing/2014/main" val="10012"/>
                  </a:ext>
                </a:extLst>
              </a:tr>
              <a:tr h="345638">
                <a:tc>
                  <a:txBody>
                    <a:bodyPr/>
                    <a:lstStyle/>
                    <a:p>
                      <a:r>
                        <a:rPr lang="es-MX" dirty="0"/>
                        <a:t>Total de gastos mensual</a:t>
                      </a:r>
                      <a:endParaRPr lang="es-MX" b="1" dirty="0">
                        <a:solidFill>
                          <a:schemeClr val="bg1"/>
                        </a:solidFill>
                      </a:endParaRPr>
                    </a:p>
                  </a:txBody>
                  <a:tcPr/>
                </a:tc>
                <a:tc>
                  <a:txBody>
                    <a:bodyPr/>
                    <a:lstStyle/>
                    <a:p>
                      <a:pPr algn="r"/>
                      <a:r>
                        <a:rPr lang="es-MX" dirty="0"/>
                        <a:t>¢393.845</a:t>
                      </a:r>
                      <a:endParaRPr lang="es-MX" b="1" dirty="0">
                        <a:solidFill>
                          <a:schemeClr val="bg1"/>
                        </a:solidFill>
                      </a:endParaRPr>
                    </a:p>
                  </a:txBody>
                  <a:tcPr/>
                </a:tc>
                <a:extLst>
                  <a:ext uri="{0D108BD9-81ED-4DB2-BD59-A6C34878D82A}">
                    <a16:rowId xmlns:a16="http://schemas.microsoft.com/office/drawing/2014/main" val="10013"/>
                  </a:ext>
                </a:extLst>
              </a:tr>
              <a:tr h="345638">
                <a:tc>
                  <a:txBody>
                    <a:bodyPr/>
                    <a:lstStyle/>
                    <a:p>
                      <a:r>
                        <a:rPr lang="es-MX" dirty="0"/>
                        <a:t>Disponible mensual para entretenimiento y ahorro</a:t>
                      </a:r>
                    </a:p>
                  </a:txBody>
                  <a:tcPr/>
                </a:tc>
                <a:tc>
                  <a:txBody>
                    <a:bodyPr/>
                    <a:lstStyle/>
                    <a:p>
                      <a:pPr algn="r"/>
                      <a:r>
                        <a:rPr lang="es-MX" dirty="0"/>
                        <a:t>¢18.155</a:t>
                      </a:r>
                    </a:p>
                  </a:txBody>
                  <a:tcPr/>
                </a:tc>
                <a:extLst>
                  <a:ext uri="{0D108BD9-81ED-4DB2-BD59-A6C34878D82A}">
                    <a16:rowId xmlns:a16="http://schemas.microsoft.com/office/drawing/2014/main" val="10014"/>
                  </a:ext>
                </a:extLst>
              </a:tr>
            </a:tbl>
          </a:graphicData>
        </a:graphic>
      </p:graphicFrame>
      <p:graphicFrame>
        <p:nvGraphicFramePr>
          <p:cNvPr id="5" name="4 Tabla"/>
          <p:cNvGraphicFramePr>
            <a:graphicFrameLocks noGrp="1"/>
          </p:cNvGraphicFramePr>
          <p:nvPr/>
        </p:nvGraphicFramePr>
        <p:xfrm>
          <a:off x="2711624" y="404664"/>
          <a:ext cx="6912768" cy="370840"/>
        </p:xfrm>
        <a:graphic>
          <a:graphicData uri="http://schemas.openxmlformats.org/drawingml/2006/table">
            <a:tbl>
              <a:tblPr firstRow="1" bandRow="1">
                <a:tableStyleId>{21E4AEA4-8DFA-4A89-87EB-49C32662AFE0}</a:tableStyleId>
              </a:tblPr>
              <a:tblGrid>
                <a:gridCol w="5020852">
                  <a:extLst>
                    <a:ext uri="{9D8B030D-6E8A-4147-A177-3AD203B41FA5}">
                      <a16:colId xmlns:a16="http://schemas.microsoft.com/office/drawing/2014/main" val="20000"/>
                    </a:ext>
                  </a:extLst>
                </a:gridCol>
                <a:gridCol w="1891916">
                  <a:extLst>
                    <a:ext uri="{9D8B030D-6E8A-4147-A177-3AD203B41FA5}">
                      <a16:colId xmlns:a16="http://schemas.microsoft.com/office/drawing/2014/main" val="20001"/>
                    </a:ext>
                  </a:extLst>
                </a:gridCol>
              </a:tblGrid>
              <a:tr h="370840">
                <a:tc>
                  <a:txBody>
                    <a:bodyPr/>
                    <a:lstStyle/>
                    <a:p>
                      <a:r>
                        <a:rPr lang="es-MX" dirty="0"/>
                        <a:t>Concepto</a:t>
                      </a:r>
                    </a:p>
                  </a:txBody>
                  <a:tcPr/>
                </a:tc>
                <a:tc>
                  <a:txBody>
                    <a:bodyPr/>
                    <a:lstStyle/>
                    <a:p>
                      <a:r>
                        <a:rPr lang="es-MX" dirty="0"/>
                        <a:t>Monto mensual</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269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271464" y="1180976"/>
          <a:ext cx="972107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999656" y="5847655"/>
            <a:ext cx="5832648" cy="461665"/>
          </a:xfrm>
          <a:prstGeom prst="rect">
            <a:avLst/>
          </a:prstGeom>
          <a:noFill/>
        </p:spPr>
        <p:txBody>
          <a:bodyPr wrap="square" rtlCol="0">
            <a:spAutoFit/>
          </a:bodyPr>
          <a:lstStyle/>
          <a:p>
            <a:pPr algn="ctr"/>
            <a:r>
              <a:rPr lang="es-CR" sz="2400" b="1" dirty="0">
                <a:solidFill>
                  <a:srgbClr val="FF0000"/>
                </a:solidFill>
              </a:rPr>
              <a:t>Diferencia: ¢5.640</a:t>
            </a:r>
          </a:p>
        </p:txBody>
      </p:sp>
      <p:sp>
        <p:nvSpPr>
          <p:cNvPr id="9" name="8 CuadroTexto"/>
          <p:cNvSpPr txBox="1"/>
          <p:nvPr/>
        </p:nvSpPr>
        <p:spPr>
          <a:xfrm>
            <a:off x="1433481" y="37964"/>
            <a:ext cx="9325037" cy="1421928"/>
          </a:xfrm>
          <a:prstGeom prst="rect">
            <a:avLst/>
          </a:prstGeom>
        </p:spPr>
        <p:txBody>
          <a:bodyPr vert="horz" lIns="91440" tIns="45720" rIns="91440" bIns="45720" rtlCol="0" anchor="ctr">
            <a:normAutofit/>
          </a:bodyPr>
          <a:lstStyle>
            <a:defPPr>
              <a:defRPr lang="es-CR"/>
            </a:defPPr>
            <a:lvl1pPr algn="ctr">
              <a:lnSpc>
                <a:spcPct val="90000"/>
              </a:lnSpc>
              <a:spcBef>
                <a:spcPct val="0"/>
              </a:spcBef>
              <a:buNone/>
              <a:defRPr sz="3200" b="1" i="0">
                <a:solidFill>
                  <a:srgbClr val="B41C38"/>
                </a:solidFill>
                <a:latin typeface="Barlow SemiBold" pitchFamily="2" charset="77"/>
                <a:ea typeface="+mj-ea"/>
                <a:cs typeface="+mj-cs"/>
              </a:defRPr>
            </a:lvl1pPr>
          </a:lstStyle>
          <a:p>
            <a:r>
              <a:rPr lang="es-CR" sz="2400" dirty="0"/>
              <a:t>Familia nivel de ingresos deciles inferiores</a:t>
            </a:r>
          </a:p>
          <a:p>
            <a:r>
              <a:rPr lang="es-CR" sz="2400" dirty="0"/>
              <a:t>Consumo: situación actual - situación esperada con IVA</a:t>
            </a:r>
          </a:p>
        </p:txBody>
      </p:sp>
    </p:spTree>
    <p:extLst>
      <p:ext uri="{BB962C8B-B14F-4D97-AF65-F5344CB8AC3E}">
        <p14:creationId xmlns:p14="http://schemas.microsoft.com/office/powerpoint/2010/main" val="101138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071664" y="5437673"/>
            <a:ext cx="6243500" cy="1015663"/>
          </a:xfrm>
          <a:prstGeom prst="rect">
            <a:avLst/>
          </a:prstGeom>
          <a:noFill/>
        </p:spPr>
        <p:txBody>
          <a:bodyPr wrap="square" rtlCol="0">
            <a:spAutoFit/>
          </a:bodyPr>
          <a:lstStyle/>
          <a:p>
            <a:pPr algn="ctr"/>
            <a:r>
              <a:rPr lang="es-CR" sz="2000" b="1" dirty="0"/>
              <a:t>Diferencia: ¢27.838</a:t>
            </a:r>
          </a:p>
          <a:p>
            <a:pPr algn="ctr"/>
            <a:r>
              <a:rPr lang="es-MX" sz="2000" b="1" dirty="0"/>
              <a:t>Disponible anterior: </a:t>
            </a:r>
            <a:r>
              <a:rPr lang="es-CR" sz="2000" b="1" dirty="0"/>
              <a:t>¢</a:t>
            </a:r>
            <a:r>
              <a:rPr lang="es-MX" sz="2000" b="1" dirty="0"/>
              <a:t>18.155</a:t>
            </a:r>
          </a:p>
          <a:p>
            <a:pPr algn="ctr"/>
            <a:r>
              <a:rPr lang="es-MX" sz="2000" b="1" dirty="0">
                <a:solidFill>
                  <a:srgbClr val="FF0000"/>
                </a:solidFill>
              </a:rPr>
              <a:t>Dinero que necesitan adicional: </a:t>
            </a:r>
            <a:r>
              <a:rPr lang="es-CR" sz="2000" b="1" dirty="0">
                <a:solidFill>
                  <a:srgbClr val="FF0000"/>
                </a:solidFill>
              </a:rPr>
              <a:t>¢9.683</a:t>
            </a:r>
            <a:endParaRPr lang="es-MX" sz="2000" b="1" dirty="0">
              <a:solidFill>
                <a:srgbClr val="FF0000"/>
              </a:solidFill>
            </a:endParaRPr>
          </a:p>
        </p:txBody>
      </p:sp>
      <p:graphicFrame>
        <p:nvGraphicFramePr>
          <p:cNvPr id="7" name="6 Diagrama"/>
          <p:cNvGraphicFramePr/>
          <p:nvPr/>
        </p:nvGraphicFramePr>
        <p:xfrm>
          <a:off x="1055440" y="908720"/>
          <a:ext cx="10081120" cy="460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559496" y="44900"/>
            <a:ext cx="9073008" cy="1089529"/>
          </a:xfrm>
          <a:prstGeom prst="rect">
            <a:avLst/>
          </a:prstGeom>
        </p:spPr>
        <p:txBody>
          <a:bodyPr vert="horz" lIns="91440" tIns="45720" rIns="91440" bIns="45720" rtlCol="0" anchor="ctr">
            <a:normAutofit/>
          </a:bodyPr>
          <a:lstStyle>
            <a:defPPr>
              <a:defRPr lang="es-CR"/>
            </a:defPPr>
            <a:lvl1pPr algn="ctr">
              <a:lnSpc>
                <a:spcPct val="90000"/>
              </a:lnSpc>
              <a:spcBef>
                <a:spcPct val="0"/>
              </a:spcBef>
              <a:buNone/>
              <a:defRPr sz="2400" b="1" i="0">
                <a:solidFill>
                  <a:srgbClr val="B41C38"/>
                </a:solidFill>
                <a:latin typeface="Barlow SemiBold" pitchFamily="2" charset="77"/>
                <a:ea typeface="+mj-ea"/>
                <a:cs typeface="+mj-cs"/>
              </a:defRPr>
            </a:lvl1pPr>
          </a:lstStyle>
          <a:p>
            <a:r>
              <a:rPr lang="es-CR" dirty="0"/>
              <a:t>Familia nivel de ingresos deciles inferiores</a:t>
            </a:r>
          </a:p>
          <a:p>
            <a:r>
              <a:rPr lang="es-CR" dirty="0"/>
              <a:t>Vivienda: situación actual - situación esperada sin Reforma Tributaria</a:t>
            </a:r>
          </a:p>
        </p:txBody>
      </p:sp>
    </p:spTree>
    <p:extLst>
      <p:ext uri="{BB962C8B-B14F-4D97-AF65-F5344CB8AC3E}">
        <p14:creationId xmlns:p14="http://schemas.microsoft.com/office/powerpoint/2010/main" val="11305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166354" y="334631"/>
            <a:ext cx="8229600" cy="463679"/>
          </a:xfrm>
          <a:prstGeom prst="rect">
            <a:avLst/>
          </a:prstGeom>
        </p:spPr>
        <p:txBody>
          <a:bodyPr vert="horz" lIns="91440" tIns="45720" rIns="91440" bIns="45720" rtlCol="0" anchor="ctr">
            <a:noAutofit/>
          </a:bodyPr>
          <a:lstStyle/>
          <a:p>
            <a:pPr algn="ctr"/>
            <a:r>
              <a:rPr lang="es-CR" sz="2400" b="1" dirty="0">
                <a:solidFill>
                  <a:srgbClr val="B41C38"/>
                </a:solidFill>
                <a:latin typeface="Barlow SemiBold" pitchFamily="2" charset="77"/>
                <a:ea typeface="+mj-ea"/>
                <a:cs typeface="+mj-cs"/>
              </a:rPr>
              <a:t>Conclusiones</a:t>
            </a:r>
          </a:p>
        </p:txBody>
      </p:sp>
      <p:grpSp>
        <p:nvGrpSpPr>
          <p:cNvPr id="23" name="22 Grupo"/>
          <p:cNvGrpSpPr/>
          <p:nvPr/>
        </p:nvGrpSpPr>
        <p:grpSpPr>
          <a:xfrm>
            <a:off x="2009221" y="1194424"/>
            <a:ext cx="7862027" cy="520237"/>
            <a:chOff x="598405" y="919753"/>
            <a:chExt cx="7862027" cy="646331"/>
          </a:xfrm>
        </p:grpSpPr>
        <p:sp>
          <p:nvSpPr>
            <p:cNvPr id="4" name="3 CuadroTexto"/>
            <p:cNvSpPr txBox="1"/>
            <p:nvPr/>
          </p:nvSpPr>
          <p:spPr>
            <a:xfrm>
              <a:off x="598405" y="1104419"/>
              <a:ext cx="3672408" cy="369332"/>
            </a:xfrm>
            <a:prstGeom prst="rect">
              <a:avLst/>
            </a:prstGeom>
            <a:noFill/>
          </p:spPr>
          <p:txBody>
            <a:bodyPr wrap="square" rtlCol="0">
              <a:spAutoFit/>
            </a:bodyPr>
            <a:lstStyle/>
            <a:p>
              <a:r>
                <a:rPr lang="es-CR" dirty="0"/>
                <a:t>Situación original a final del mes </a:t>
              </a:r>
            </a:p>
          </p:txBody>
        </p:sp>
        <p:sp>
          <p:nvSpPr>
            <p:cNvPr id="6" name="5 Flecha derecha"/>
            <p:cNvSpPr/>
            <p:nvPr/>
          </p:nvSpPr>
          <p:spPr>
            <a:xfrm>
              <a:off x="4451152" y="1196752"/>
              <a:ext cx="72008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7 CuadroTexto"/>
            <p:cNvSpPr txBox="1"/>
            <p:nvPr/>
          </p:nvSpPr>
          <p:spPr>
            <a:xfrm>
              <a:off x="5364088" y="919753"/>
              <a:ext cx="3096344" cy="646331"/>
            </a:xfrm>
            <a:prstGeom prst="rect">
              <a:avLst/>
            </a:prstGeom>
            <a:noFill/>
          </p:spPr>
          <p:txBody>
            <a:bodyPr wrap="square" rtlCol="0">
              <a:spAutoFit/>
            </a:bodyPr>
            <a:lstStyle/>
            <a:p>
              <a:pPr marL="285750" indent="-285750">
                <a:buFont typeface="Arial" panose="020B0604020202020204" pitchFamily="34" charset="0"/>
                <a:buChar char="•"/>
              </a:pPr>
              <a:r>
                <a:rPr lang="es-CR" dirty="0"/>
                <a:t>Cubría sus gastos básicos y tenía disponible ¢18.155,00</a:t>
              </a:r>
            </a:p>
          </p:txBody>
        </p:sp>
      </p:grpSp>
      <p:grpSp>
        <p:nvGrpSpPr>
          <p:cNvPr id="22" name="21 Grupo"/>
          <p:cNvGrpSpPr/>
          <p:nvPr/>
        </p:nvGrpSpPr>
        <p:grpSpPr>
          <a:xfrm>
            <a:off x="1980331" y="2344610"/>
            <a:ext cx="8229600" cy="743196"/>
            <a:chOff x="611560" y="1680483"/>
            <a:chExt cx="8229600" cy="923330"/>
          </a:xfrm>
        </p:grpSpPr>
        <p:sp>
          <p:nvSpPr>
            <p:cNvPr id="10" name="9 CuadroTexto"/>
            <p:cNvSpPr txBox="1"/>
            <p:nvPr/>
          </p:nvSpPr>
          <p:spPr>
            <a:xfrm>
              <a:off x="611560" y="1772816"/>
              <a:ext cx="3456384" cy="369332"/>
            </a:xfrm>
            <a:prstGeom prst="rect">
              <a:avLst/>
            </a:prstGeom>
            <a:noFill/>
          </p:spPr>
          <p:txBody>
            <a:bodyPr wrap="square" rtlCol="0">
              <a:spAutoFit/>
            </a:bodyPr>
            <a:lstStyle/>
            <a:p>
              <a:r>
                <a:rPr lang="es-CR" dirty="0"/>
                <a:t>Si aumenta el IVA de 13% a 15%</a:t>
              </a:r>
            </a:p>
          </p:txBody>
        </p:sp>
        <p:sp>
          <p:nvSpPr>
            <p:cNvPr id="11" name="10 Flecha derecha"/>
            <p:cNvSpPr/>
            <p:nvPr/>
          </p:nvSpPr>
          <p:spPr>
            <a:xfrm>
              <a:off x="4427984" y="1791901"/>
              <a:ext cx="72008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11 CuadroTexto"/>
            <p:cNvSpPr txBox="1"/>
            <p:nvPr/>
          </p:nvSpPr>
          <p:spPr>
            <a:xfrm>
              <a:off x="5378564" y="1680483"/>
              <a:ext cx="3462596" cy="923330"/>
            </a:xfrm>
            <a:prstGeom prst="rect">
              <a:avLst/>
            </a:prstGeom>
            <a:noFill/>
          </p:spPr>
          <p:txBody>
            <a:bodyPr wrap="square" rtlCol="0">
              <a:spAutoFit/>
            </a:bodyPr>
            <a:lstStyle/>
            <a:p>
              <a:pPr marL="285750" indent="-285750" algn="just">
                <a:buFont typeface="Arial" panose="020B0604020202020204" pitchFamily="34" charset="0"/>
                <a:buChar char="•"/>
              </a:pPr>
              <a:r>
                <a:rPr lang="es-CR" dirty="0"/>
                <a:t>Pagar más la suma de ¢5.640, con un disponible de ¢12.515,00</a:t>
              </a:r>
            </a:p>
          </p:txBody>
        </p:sp>
      </p:grpSp>
      <p:grpSp>
        <p:nvGrpSpPr>
          <p:cNvPr id="21" name="20 Grupo"/>
          <p:cNvGrpSpPr/>
          <p:nvPr/>
        </p:nvGrpSpPr>
        <p:grpSpPr>
          <a:xfrm>
            <a:off x="2122724" y="3059668"/>
            <a:ext cx="8424936" cy="366921"/>
            <a:chOff x="611560" y="2603813"/>
            <a:chExt cx="8424936" cy="455855"/>
          </a:xfrm>
        </p:grpSpPr>
        <p:sp>
          <p:nvSpPr>
            <p:cNvPr id="13" name="12 CuadroTexto"/>
            <p:cNvSpPr txBox="1"/>
            <p:nvPr/>
          </p:nvSpPr>
          <p:spPr>
            <a:xfrm>
              <a:off x="611560" y="2690336"/>
              <a:ext cx="2880320" cy="369332"/>
            </a:xfrm>
            <a:prstGeom prst="rect">
              <a:avLst/>
            </a:prstGeom>
            <a:noFill/>
          </p:spPr>
          <p:txBody>
            <a:bodyPr wrap="square" rtlCol="0">
              <a:spAutoFit/>
            </a:bodyPr>
            <a:lstStyle/>
            <a:p>
              <a:endParaRPr lang="es-CR" dirty="0"/>
            </a:p>
          </p:txBody>
        </p:sp>
        <p:sp>
          <p:nvSpPr>
            <p:cNvPr id="14" name="13 Rectángulo"/>
            <p:cNvSpPr/>
            <p:nvPr/>
          </p:nvSpPr>
          <p:spPr>
            <a:xfrm>
              <a:off x="5364088" y="2603813"/>
              <a:ext cx="3672408" cy="369332"/>
            </a:xfrm>
            <a:prstGeom prst="rect">
              <a:avLst/>
            </a:prstGeom>
          </p:spPr>
          <p:txBody>
            <a:bodyPr wrap="square">
              <a:spAutoFit/>
            </a:bodyPr>
            <a:lstStyle/>
            <a:p>
              <a:pPr lvl="0"/>
              <a:endParaRPr lang="es-CR" dirty="0"/>
            </a:p>
          </p:txBody>
        </p:sp>
      </p:grpSp>
      <p:grpSp>
        <p:nvGrpSpPr>
          <p:cNvPr id="20" name="19 Grupo"/>
          <p:cNvGrpSpPr/>
          <p:nvPr/>
        </p:nvGrpSpPr>
        <p:grpSpPr>
          <a:xfrm>
            <a:off x="2135560" y="3796005"/>
            <a:ext cx="8568952" cy="2585323"/>
            <a:chOff x="611560" y="3356992"/>
            <a:chExt cx="7560840" cy="4246986"/>
          </a:xfrm>
        </p:grpSpPr>
        <p:sp>
          <p:nvSpPr>
            <p:cNvPr id="16" name="15 CuadroTexto"/>
            <p:cNvSpPr txBox="1"/>
            <p:nvPr/>
          </p:nvSpPr>
          <p:spPr>
            <a:xfrm>
              <a:off x="611560" y="3645023"/>
              <a:ext cx="2794945" cy="854609"/>
            </a:xfrm>
            <a:prstGeom prst="rect">
              <a:avLst/>
            </a:prstGeom>
            <a:noFill/>
          </p:spPr>
          <p:txBody>
            <a:bodyPr wrap="square" rtlCol="0">
              <a:spAutoFit/>
            </a:bodyPr>
            <a:lstStyle/>
            <a:p>
              <a:r>
                <a:rPr lang="es-CR" dirty="0"/>
                <a:t>Si no se reforman los impuestos </a:t>
              </a:r>
            </a:p>
          </p:txBody>
        </p:sp>
        <p:sp>
          <p:nvSpPr>
            <p:cNvPr id="17" name="16 Flecha derecha"/>
            <p:cNvSpPr/>
            <p:nvPr/>
          </p:nvSpPr>
          <p:spPr>
            <a:xfrm>
              <a:off x="3767232" y="3887661"/>
              <a:ext cx="72008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18 CuadroTexto"/>
            <p:cNvSpPr txBox="1"/>
            <p:nvPr/>
          </p:nvSpPr>
          <p:spPr>
            <a:xfrm>
              <a:off x="4792723" y="3356992"/>
              <a:ext cx="3379677" cy="4246986"/>
            </a:xfrm>
            <a:prstGeom prst="rect">
              <a:avLst/>
            </a:prstGeom>
            <a:noFill/>
          </p:spPr>
          <p:txBody>
            <a:bodyPr wrap="square" rtlCol="0">
              <a:spAutoFit/>
            </a:bodyPr>
            <a:lstStyle/>
            <a:p>
              <a:pPr marL="285750" indent="-285750">
                <a:buFont typeface="Arial" panose="020B0604020202020204" pitchFamily="34" charset="0"/>
                <a:buChar char="•"/>
              </a:pPr>
              <a:r>
                <a:rPr lang="es-CR" dirty="0"/>
                <a:t>Aumento de  cuota de préstamo a </a:t>
              </a:r>
              <a:r>
                <a:rPr lang="es-CR" b="1" dirty="0"/>
                <a:t> ¢27.838</a:t>
              </a:r>
              <a:endParaRPr lang="es-CR" dirty="0"/>
            </a:p>
            <a:p>
              <a:pPr marL="285750" indent="-285750">
                <a:buFont typeface="Arial" panose="020B0604020202020204" pitchFamily="34" charset="0"/>
                <a:buChar char="•"/>
              </a:pPr>
              <a:r>
                <a:rPr lang="es-CR" dirty="0"/>
                <a:t>Consumiría el disponible de ¢18.155.</a:t>
              </a:r>
            </a:p>
            <a:p>
              <a:pPr marL="285750" indent="-285750">
                <a:buFont typeface="Arial" panose="020B0604020202020204" pitchFamily="34" charset="0"/>
                <a:buChar char="•"/>
              </a:pPr>
              <a:r>
                <a:rPr lang="es-MX" dirty="0"/>
                <a:t>Faltante de </a:t>
              </a:r>
              <a:r>
                <a:rPr lang="es-CR" b="1" dirty="0">
                  <a:solidFill>
                    <a:srgbClr val="FF0000"/>
                  </a:solidFill>
                </a:rPr>
                <a:t>¢9.683</a:t>
              </a:r>
            </a:p>
            <a:p>
              <a:pPr marL="285750" indent="-285750">
                <a:buFont typeface="Arial" panose="020B0604020202020204" pitchFamily="34" charset="0"/>
                <a:buChar char="•"/>
              </a:pPr>
              <a:r>
                <a:rPr lang="es-CR" dirty="0"/>
                <a:t>Se reducen las posibilidades de otros subsidios y ayudas estatales </a:t>
              </a:r>
            </a:p>
            <a:p>
              <a:pPr marL="285750" indent="-285750">
                <a:buFont typeface="Arial" panose="020B0604020202020204" pitchFamily="34" charset="0"/>
                <a:buChar char="•"/>
              </a:pPr>
              <a:endParaRPr lang="es-CR" dirty="0"/>
            </a:p>
            <a:p>
              <a:pPr marL="285750" indent="-285750">
                <a:buFont typeface="Arial" panose="020B0604020202020204" pitchFamily="34" charset="0"/>
                <a:buChar char="•"/>
              </a:pPr>
              <a:endParaRPr lang="es-CR" dirty="0"/>
            </a:p>
          </p:txBody>
        </p:sp>
      </p:grpSp>
    </p:spTree>
    <p:extLst>
      <p:ext uri="{BB962C8B-B14F-4D97-AF65-F5344CB8AC3E}">
        <p14:creationId xmlns:p14="http://schemas.microsoft.com/office/powerpoint/2010/main" val="49619667"/>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ción Rojo Viv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3865</Words>
  <Application>Microsoft Office PowerPoint</Application>
  <PresentationFormat>Panorámica</PresentationFormat>
  <Paragraphs>525</Paragraphs>
  <Slides>40</Slides>
  <Notes>16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40</vt:i4>
      </vt:variant>
    </vt:vector>
  </HeadingPairs>
  <TitlesOfParts>
    <vt:vector size="47" baseType="lpstr">
      <vt:lpstr>Calibri</vt:lpstr>
      <vt:lpstr>Arial Narrow</vt:lpstr>
      <vt:lpstr>Barlow SemiBold</vt:lpstr>
      <vt:lpstr>Arial</vt:lpstr>
      <vt:lpstr>Barlow</vt:lpstr>
      <vt:lpstr>Principal Verde</vt:lpstr>
      <vt:lpstr>Sección Rojo Vivo</vt:lpstr>
      <vt:lpstr>   Temas Tributarios Actuales:   Situación Fiscal y Evolución de la normativa </vt:lpstr>
      <vt:lpstr>Temas Tributarios Actuales II</vt:lpstr>
      <vt:lpstr>Impactos de la postergación de una reforma tributaria integral </vt:lpstr>
      <vt:lpstr>Ejemplos: Para medir el impacto en las familias de una solución que considera el elemento tributario en comparación con un ajuste de la economía por la vía del endeudamiento, se pueden establecer diferentes supuestos siempre y cuando se manejen la lógica financiera básica y los principales conceptos fiscales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Reforma fiscal integral  Concepto Leyes estructurales y Leyes de procedimiento Leyes fiscales aprobadas entre 2012 y 2018  </vt:lpstr>
      <vt:lpstr>Reforma Fiscal Integral </vt:lpstr>
      <vt:lpstr>Tipos de Leyes Fiscales</vt:lpstr>
      <vt:lpstr>REFORMA FISCAL INTEGRAL </vt:lpstr>
      <vt:lpstr>Tipos de Leyes Fiscales </vt:lpstr>
      <vt:lpstr>Reforma Fiscal 2012- 2018 Leyes aprobadas</vt:lpstr>
      <vt:lpstr>Ley de Fortalecimiento de la Gestión Tributaria, 2012 </vt:lpstr>
      <vt:lpstr> Tratamiento del fraude tributario y aduanero  </vt:lpstr>
      <vt:lpstr> Agilidad y eficiencia en el Proceso de Fiscalización  </vt:lpstr>
      <vt:lpstr> Mejoras al sistema sancionador administrativo  </vt:lpstr>
      <vt:lpstr> Eficacia del acto administrativo de control tributario  </vt:lpstr>
      <vt:lpstr> Otras  para mejorar capacidad de  gestión y control </vt:lpstr>
      <vt:lpstr>Derechos del contribuyente</vt:lpstr>
      <vt:lpstr>Ley de Mejora en la Lucha contra el contrabando  (Ley N°9328) </vt:lpstr>
      <vt:lpstr>Ley para mejorar la lucha contra el fraude fiscal  Ley N° 9416 </vt:lpstr>
      <vt:lpstr>Ley 9416: Inteligencia y riesgo. Registro de Transparencia y Beneficiarios Finales (RTBF) </vt:lpstr>
      <vt:lpstr>Registro de Transparencia y Beneficiarios Finales (RTBF) </vt:lpstr>
      <vt:lpstr>RTBF: Reglamento y Resolución Conjunta  </vt:lpstr>
      <vt:lpstr>Presentación de PowerPoint</vt:lpstr>
      <vt:lpstr>Presentación de PowerPoint</vt:lpstr>
      <vt:lpstr>Ley de Eficiencia en la Administración de los Recursos Públicos (Caja Única) N° 9371</vt:lpstr>
      <vt:lpstr>Otras leyes en materia de pensiones</vt:lpstr>
      <vt:lpstr>Ley de Fortalecimiento de las Finanzas Públicas  Ley 9635. Diciembre 2018</vt:lpstr>
      <vt:lpstr>Ley de Fortalecimiento de las Finanzas Públicas  Ley 9635. Diciembre 2018</vt:lpstr>
      <vt:lpstr>Ley de Fortalecimiento de las Finanzas Públicas  Ley 9635. Diciembre 2018</vt:lpstr>
      <vt:lpstr>Ley de Fortalecimiento de las Finanzas Públicas  Ley 9635. Diciembre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Temas Tributarios Actuales:   Situación Fiscal y Evolución de la normativa</dc:title>
  <dc:creator>Francisco</dc:creator>
  <cp:lastModifiedBy>Raquel Monge</cp:lastModifiedBy>
  <cp:revision>54</cp:revision>
  <dcterms:modified xsi:type="dcterms:W3CDTF">2021-01-11T20:43:52Z</dcterms:modified>
</cp:coreProperties>
</file>