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" name="Shape 10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Relationship Id="rId3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Texto del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23" name="Nivel de texto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Texto del títul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 algn="l">
              <a:defRPr b="1" cap="all" sz="4000"/>
            </a:lvl1pPr>
          </a:lstStyle>
          <a:p>
            <a:pPr/>
            <a:r>
              <a:t>Texto del título</a:t>
            </a:r>
          </a:p>
        </p:txBody>
      </p:sp>
      <p:sp>
        <p:nvSpPr>
          <p:cNvPr id="34" name="Nivel de texto 1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exto del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45" name="Nivel de texto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Texto del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4 Marcador de texto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500"/>
              </a:spcBef>
              <a:buSzTx/>
              <a:buNone/>
              <a:defRPr b="1" sz="2400"/>
            </a:pPr>
          </a:p>
        </p:txBody>
      </p:sp>
      <p:sp>
        <p:nvSpPr>
          <p:cNvPr id="5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exto del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6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Texto del título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Texto del título</a:t>
            </a:r>
          </a:p>
        </p:txBody>
      </p:sp>
      <p:sp>
        <p:nvSpPr>
          <p:cNvPr id="87" name="Nivel de texto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8" name="3 Marcador de texto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</a:p>
        </p:txBody>
      </p:sp>
      <p:sp>
        <p:nvSpPr>
          <p:cNvPr id="8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Texto del título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algn="l">
              <a:defRPr b="1" sz="2000"/>
            </a:lvl1pPr>
          </a:lstStyle>
          <a:p>
            <a:pPr/>
            <a:r>
              <a:t>Texto del título</a:t>
            </a:r>
          </a:p>
        </p:txBody>
      </p:sp>
      <p:sp>
        <p:nvSpPr>
          <p:cNvPr id="99" name="2 Marcador de posición de imagen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pPr/>
          </a:p>
        </p:txBody>
      </p:sp>
      <p:sp>
        <p:nvSpPr>
          <p:cNvPr id="100" name="Nivel de texto 1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tif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4" descr="Imagen 4"/>
          <p:cNvPicPr>
            <a:picLocks noChangeAspect="1"/>
          </p:cNvPicPr>
          <p:nvPr/>
        </p:nvPicPr>
        <p:blipFill>
          <a:blip r:embed="rId2">
            <a:alphaModFix amt="66000"/>
            <a:extLst/>
          </a:blip>
          <a:stretch>
            <a:fillRect/>
          </a:stretch>
        </p:blipFill>
        <p:spPr>
          <a:xfrm>
            <a:off x="-2" y="-10958"/>
            <a:ext cx="9144001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n 11" descr="Imagen 11"/>
          <p:cNvPicPr>
            <a:picLocks noChangeAspect="1"/>
          </p:cNvPicPr>
          <p:nvPr/>
        </p:nvPicPr>
        <p:blipFill>
          <a:blip r:embed="rId3">
            <a:alphaModFix amt="20000"/>
            <a:extLst/>
          </a:blip>
          <a:stretch>
            <a:fillRect/>
          </a:stretch>
        </p:blipFill>
        <p:spPr>
          <a:xfrm>
            <a:off x="1331640" y="980728"/>
            <a:ext cx="6722113" cy="475252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o del título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5" name="Nivel de texto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" name="Número de diapositiva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bmp"/><Relationship Id="rId4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bmp"/><Relationship Id="rId4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bmp"/><Relationship Id="rId4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bmp"/><Relationship Id="rId4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adroTexto 40"/>
          <p:cNvSpPr txBox="1"/>
          <p:nvPr/>
        </p:nvSpPr>
        <p:spPr>
          <a:xfrm>
            <a:off x="1737399" y="3573016"/>
            <a:ext cx="5741210" cy="1676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600"/>
            </a:pPr>
            <a:r>
              <a:t>ACCIONES </a:t>
            </a:r>
          </a:p>
          <a:p>
            <a:pPr algn="ctr">
              <a:defRPr b="1" sz="3600"/>
            </a:pPr>
            <a:r>
              <a:t>BALÓN </a:t>
            </a:r>
          </a:p>
          <a:p>
            <a:pPr algn="ctr">
              <a:defRPr b="1" sz="3600"/>
            </a:pPr>
            <a:r>
              <a:t>PARADO</a:t>
            </a:r>
          </a:p>
        </p:txBody>
      </p:sp>
      <p:pic>
        <p:nvPicPr>
          <p:cNvPr id="111" name="Imagen 4" descr="Imagen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1759" y="476672"/>
            <a:ext cx="4270718" cy="30229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adroTexto 22"/>
          <p:cNvSpPr txBox="1"/>
          <p:nvPr/>
        </p:nvSpPr>
        <p:spPr>
          <a:xfrm>
            <a:off x="1449368" y="1772159"/>
            <a:ext cx="257721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Falta ofensiva DIRECTA</a:t>
            </a:r>
          </a:p>
        </p:txBody>
      </p:sp>
      <p:sp>
        <p:nvSpPr>
          <p:cNvPr id="333" name="Oval 119"/>
          <p:cNvSpPr/>
          <p:nvPr/>
        </p:nvSpPr>
        <p:spPr>
          <a:xfrm>
            <a:off x="1259632" y="298517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34" name="Oval 119"/>
          <p:cNvSpPr/>
          <p:nvPr/>
        </p:nvSpPr>
        <p:spPr>
          <a:xfrm>
            <a:off x="1259632" y="348923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35" name="CuadroTexto 25"/>
          <p:cNvSpPr/>
          <p:nvPr/>
        </p:nvSpPr>
        <p:spPr>
          <a:xfrm>
            <a:off x="1619671" y="2944527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36" name="CuadroTexto 26"/>
          <p:cNvSpPr/>
          <p:nvPr/>
        </p:nvSpPr>
        <p:spPr>
          <a:xfrm>
            <a:off x="1619671" y="3448582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37" name="Oval 119"/>
          <p:cNvSpPr/>
          <p:nvPr/>
        </p:nvSpPr>
        <p:spPr>
          <a:xfrm>
            <a:off x="1259632" y="243695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38" name="CuadroTexto 34"/>
          <p:cNvSpPr/>
          <p:nvPr/>
        </p:nvSpPr>
        <p:spPr>
          <a:xfrm>
            <a:off x="1619671" y="2396309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39" name="CuadroTexto 35"/>
          <p:cNvSpPr txBox="1"/>
          <p:nvPr/>
        </p:nvSpPr>
        <p:spPr>
          <a:xfrm>
            <a:off x="3972357" y="4405753"/>
            <a:ext cx="917412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Penaltis</a:t>
            </a:r>
          </a:p>
        </p:txBody>
      </p:sp>
      <p:sp>
        <p:nvSpPr>
          <p:cNvPr id="340" name="Oval 119"/>
          <p:cNvSpPr/>
          <p:nvPr/>
        </p:nvSpPr>
        <p:spPr>
          <a:xfrm>
            <a:off x="3563887" y="548587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41" name="Oval 119"/>
          <p:cNvSpPr/>
          <p:nvPr/>
        </p:nvSpPr>
        <p:spPr>
          <a:xfrm>
            <a:off x="3563887" y="598993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42" name="CuadroTexto 38"/>
          <p:cNvSpPr/>
          <p:nvPr/>
        </p:nvSpPr>
        <p:spPr>
          <a:xfrm>
            <a:off x="3923927" y="5445223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3" name="CuadroTexto 39"/>
          <p:cNvSpPr/>
          <p:nvPr/>
        </p:nvSpPr>
        <p:spPr>
          <a:xfrm>
            <a:off x="3923927" y="5949279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4" name="Oval 119"/>
          <p:cNvSpPr/>
          <p:nvPr/>
        </p:nvSpPr>
        <p:spPr>
          <a:xfrm>
            <a:off x="3563887" y="493765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45" name="CuadroTexto 41"/>
          <p:cNvSpPr/>
          <p:nvPr/>
        </p:nvSpPr>
        <p:spPr>
          <a:xfrm>
            <a:off x="3923927" y="4897006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6" name="CuadroTexto 31"/>
          <p:cNvSpPr txBox="1"/>
          <p:nvPr/>
        </p:nvSpPr>
        <p:spPr>
          <a:xfrm>
            <a:off x="5193784" y="1772159"/>
            <a:ext cx="227729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Falta ofensiva jugada</a:t>
            </a:r>
          </a:p>
        </p:txBody>
      </p:sp>
      <p:sp>
        <p:nvSpPr>
          <p:cNvPr id="347" name="Oval 119"/>
          <p:cNvSpPr/>
          <p:nvPr/>
        </p:nvSpPr>
        <p:spPr>
          <a:xfrm>
            <a:off x="5004048" y="298517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48" name="Oval 119"/>
          <p:cNvSpPr/>
          <p:nvPr/>
        </p:nvSpPr>
        <p:spPr>
          <a:xfrm>
            <a:off x="5004048" y="348923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49" name="CuadroTexto 43"/>
          <p:cNvSpPr/>
          <p:nvPr/>
        </p:nvSpPr>
        <p:spPr>
          <a:xfrm>
            <a:off x="5364088" y="2944527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50" name="CuadroTexto 44"/>
          <p:cNvSpPr/>
          <p:nvPr/>
        </p:nvSpPr>
        <p:spPr>
          <a:xfrm>
            <a:off x="5364088" y="3448582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51" name="Oval 119"/>
          <p:cNvSpPr/>
          <p:nvPr/>
        </p:nvSpPr>
        <p:spPr>
          <a:xfrm>
            <a:off x="5004048" y="243695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52" name="CuadroTexto 46"/>
          <p:cNvSpPr/>
          <p:nvPr/>
        </p:nvSpPr>
        <p:spPr>
          <a:xfrm>
            <a:off x="5364088" y="2396309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353" name="Imagen 27" descr="Imagen 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86758" y="174823"/>
            <a:ext cx="2459253" cy="17407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adroTexto 1"/>
          <p:cNvSpPr txBox="1"/>
          <p:nvPr/>
        </p:nvSpPr>
        <p:spPr>
          <a:xfrm>
            <a:off x="4545712" y="3186757"/>
            <a:ext cx="3076913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600"/>
            </a:lvl1pPr>
          </a:lstStyle>
          <a:p>
            <a:pPr/>
            <a:r>
              <a:t>MARCAJES</a:t>
            </a:r>
          </a:p>
        </p:txBody>
      </p:sp>
      <p:pic>
        <p:nvPicPr>
          <p:cNvPr id="356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81" y="1601709"/>
            <a:ext cx="5391662" cy="3816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0" name="Oval 119"/>
          <p:cNvGrpSpPr/>
          <p:nvPr/>
        </p:nvGrpSpPr>
        <p:grpSpPr>
          <a:xfrm>
            <a:off x="1115616" y="2001247"/>
            <a:ext cx="288033" cy="288824"/>
            <a:chOff x="0" y="0"/>
            <a:chExt cx="288032" cy="288823"/>
          </a:xfrm>
        </p:grpSpPr>
        <p:sp>
          <p:nvSpPr>
            <p:cNvPr id="358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359" name="7"/>
            <p:cNvSpPr txBox="1"/>
            <p:nvPr/>
          </p:nvSpPr>
          <p:spPr>
            <a:xfrm>
              <a:off x="42504" y="-1"/>
              <a:ext cx="20302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/>
              </a:lvl1pPr>
            </a:lstStyle>
            <a:p>
              <a:pPr/>
              <a:r>
                <a:t>7</a:t>
              </a:r>
            </a:p>
          </p:txBody>
        </p:sp>
      </p:grpSp>
      <p:grpSp>
        <p:nvGrpSpPr>
          <p:cNvPr id="363" name="Oval 119"/>
          <p:cNvGrpSpPr/>
          <p:nvPr/>
        </p:nvGrpSpPr>
        <p:grpSpPr>
          <a:xfrm>
            <a:off x="1115616" y="2505303"/>
            <a:ext cx="288033" cy="288824"/>
            <a:chOff x="0" y="0"/>
            <a:chExt cx="288032" cy="288823"/>
          </a:xfrm>
        </p:grpSpPr>
        <p:sp>
          <p:nvSpPr>
            <p:cNvPr id="361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362" name="6"/>
            <p:cNvSpPr txBox="1"/>
            <p:nvPr/>
          </p:nvSpPr>
          <p:spPr>
            <a:xfrm>
              <a:off x="42504" y="-1"/>
              <a:ext cx="20302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/>
              </a:lvl1pPr>
            </a:lstStyle>
            <a:p>
              <a:pPr/>
              <a:r>
                <a:t>6</a:t>
              </a:r>
            </a:p>
          </p:txBody>
        </p:sp>
      </p:grpSp>
      <p:sp>
        <p:nvSpPr>
          <p:cNvPr id="364" name="CuadroTexto 29"/>
          <p:cNvSpPr txBox="1"/>
          <p:nvPr/>
        </p:nvSpPr>
        <p:spPr>
          <a:xfrm>
            <a:off x="1475655" y="1960993"/>
            <a:ext cx="2016225" cy="35066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>
            <a:spAutoFit/>
          </a:bodyPr>
          <a:lstStyle/>
          <a:p>
            <a:pPr/>
          </a:p>
        </p:txBody>
      </p:sp>
      <p:sp>
        <p:nvSpPr>
          <p:cNvPr id="365" name="CuadroTexto 30"/>
          <p:cNvSpPr txBox="1"/>
          <p:nvPr/>
        </p:nvSpPr>
        <p:spPr>
          <a:xfrm>
            <a:off x="1475655" y="2465048"/>
            <a:ext cx="2016225" cy="35066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>
            <a:spAutoFit/>
          </a:bodyPr>
          <a:lstStyle/>
          <a:p>
            <a:pPr/>
          </a:p>
        </p:txBody>
      </p:sp>
      <p:sp>
        <p:nvSpPr>
          <p:cNvPr id="366" name="Oval 119"/>
          <p:cNvSpPr/>
          <p:nvPr/>
        </p:nvSpPr>
        <p:spPr>
          <a:xfrm>
            <a:off x="1106087" y="300975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67" name="CuadroTexto 32"/>
          <p:cNvSpPr/>
          <p:nvPr/>
        </p:nvSpPr>
        <p:spPr>
          <a:xfrm>
            <a:off x="1494576" y="3006959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68" name="Oval 119"/>
          <p:cNvSpPr/>
          <p:nvPr/>
        </p:nvSpPr>
        <p:spPr>
          <a:xfrm>
            <a:off x="1115616" y="355517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69" name="Oval 119"/>
          <p:cNvSpPr/>
          <p:nvPr/>
        </p:nvSpPr>
        <p:spPr>
          <a:xfrm>
            <a:off x="1115616" y="405923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70" name="CuadroTexto 9"/>
          <p:cNvSpPr/>
          <p:nvPr/>
        </p:nvSpPr>
        <p:spPr>
          <a:xfrm>
            <a:off x="1475655" y="3514526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1" name="CuadroTexto 10"/>
          <p:cNvSpPr/>
          <p:nvPr/>
        </p:nvSpPr>
        <p:spPr>
          <a:xfrm>
            <a:off x="1475655" y="4018581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2" name="Oval 119"/>
          <p:cNvSpPr/>
          <p:nvPr/>
        </p:nvSpPr>
        <p:spPr>
          <a:xfrm>
            <a:off x="1106087" y="456328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73" name="CuadroTexto 12"/>
          <p:cNvSpPr/>
          <p:nvPr/>
        </p:nvSpPr>
        <p:spPr>
          <a:xfrm>
            <a:off x="1494576" y="4560492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4" name="Oval 119"/>
          <p:cNvSpPr/>
          <p:nvPr/>
        </p:nvSpPr>
        <p:spPr>
          <a:xfrm>
            <a:off x="1115616" y="510519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75" name="Oval 119"/>
          <p:cNvSpPr/>
          <p:nvPr/>
        </p:nvSpPr>
        <p:spPr>
          <a:xfrm>
            <a:off x="1115616" y="560925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76" name="CuadroTexto 15"/>
          <p:cNvSpPr/>
          <p:nvPr/>
        </p:nvSpPr>
        <p:spPr>
          <a:xfrm>
            <a:off x="1475655" y="5064547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7" name="CuadroTexto 16"/>
          <p:cNvSpPr/>
          <p:nvPr/>
        </p:nvSpPr>
        <p:spPr>
          <a:xfrm>
            <a:off x="1475655" y="5568603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8" name="Oval 119"/>
          <p:cNvSpPr/>
          <p:nvPr/>
        </p:nvSpPr>
        <p:spPr>
          <a:xfrm>
            <a:off x="1106087" y="611331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79" name="CuadroTexto 18"/>
          <p:cNvSpPr/>
          <p:nvPr/>
        </p:nvSpPr>
        <p:spPr>
          <a:xfrm>
            <a:off x="1494576" y="6110513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382" name="Oval 119"/>
          <p:cNvGrpSpPr/>
          <p:nvPr/>
        </p:nvGrpSpPr>
        <p:grpSpPr>
          <a:xfrm>
            <a:off x="1115616" y="1453030"/>
            <a:ext cx="288033" cy="288824"/>
            <a:chOff x="0" y="0"/>
            <a:chExt cx="288032" cy="288823"/>
          </a:xfrm>
        </p:grpSpPr>
        <p:sp>
          <p:nvSpPr>
            <p:cNvPr id="380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381" name="4"/>
            <p:cNvSpPr txBox="1"/>
            <p:nvPr/>
          </p:nvSpPr>
          <p:spPr>
            <a:xfrm>
              <a:off x="42504" y="-1"/>
              <a:ext cx="20302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/>
              </a:lvl1pPr>
            </a:lstStyle>
            <a:p>
              <a:pPr/>
              <a:r>
                <a:t>4</a:t>
              </a:r>
            </a:p>
          </p:txBody>
        </p:sp>
      </p:grpSp>
      <p:sp>
        <p:nvSpPr>
          <p:cNvPr id="383" name="CuadroTexto 20"/>
          <p:cNvSpPr txBox="1"/>
          <p:nvPr/>
        </p:nvSpPr>
        <p:spPr>
          <a:xfrm>
            <a:off x="1475655" y="1412775"/>
            <a:ext cx="2016225" cy="35066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>
            <a:spAutoFit/>
          </a:bodyPr>
          <a:lstStyle/>
          <a:p>
            <a:pPr/>
          </a:p>
        </p:txBody>
      </p:sp>
      <p:sp>
        <p:nvSpPr>
          <p:cNvPr id="384" name="CuadroTexto 1"/>
          <p:cNvSpPr txBox="1"/>
          <p:nvPr/>
        </p:nvSpPr>
        <p:spPr>
          <a:xfrm>
            <a:off x="1439838" y="802914"/>
            <a:ext cx="184498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Corner defensivo</a:t>
            </a:r>
          </a:p>
        </p:txBody>
      </p:sp>
      <p:sp>
        <p:nvSpPr>
          <p:cNvPr id="385" name="CuadroTexto 22"/>
          <p:cNvSpPr txBox="1"/>
          <p:nvPr/>
        </p:nvSpPr>
        <p:spPr>
          <a:xfrm>
            <a:off x="5049768" y="844641"/>
            <a:ext cx="165444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Falta defensiva</a:t>
            </a:r>
          </a:p>
        </p:txBody>
      </p:sp>
      <p:sp>
        <p:nvSpPr>
          <p:cNvPr id="386" name="Oval 119"/>
          <p:cNvSpPr/>
          <p:nvPr/>
        </p:nvSpPr>
        <p:spPr>
          <a:xfrm>
            <a:off x="4860032" y="196099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grpSp>
        <p:nvGrpSpPr>
          <p:cNvPr id="389" name="Oval 119"/>
          <p:cNvGrpSpPr/>
          <p:nvPr/>
        </p:nvGrpSpPr>
        <p:grpSpPr>
          <a:xfrm>
            <a:off x="4860032" y="2464653"/>
            <a:ext cx="288033" cy="288824"/>
            <a:chOff x="0" y="0"/>
            <a:chExt cx="288032" cy="288823"/>
          </a:xfrm>
        </p:grpSpPr>
        <p:sp>
          <p:nvSpPr>
            <p:cNvPr id="387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FF00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388" name="6"/>
            <p:cNvSpPr txBox="1"/>
            <p:nvPr/>
          </p:nvSpPr>
          <p:spPr>
            <a:xfrm>
              <a:off x="42504" y="-1"/>
              <a:ext cx="203024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/>
              </a:lvl1pPr>
            </a:lstStyle>
            <a:p>
              <a:pPr/>
              <a:r>
                <a:t>6</a:t>
              </a:r>
            </a:p>
          </p:txBody>
        </p:sp>
      </p:grpSp>
      <p:sp>
        <p:nvSpPr>
          <p:cNvPr id="390" name="CuadroTexto 25"/>
          <p:cNvSpPr/>
          <p:nvPr/>
        </p:nvSpPr>
        <p:spPr>
          <a:xfrm>
            <a:off x="5220072" y="1920343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1" name="CuadroTexto 26"/>
          <p:cNvSpPr txBox="1"/>
          <p:nvPr/>
        </p:nvSpPr>
        <p:spPr>
          <a:xfrm>
            <a:off x="5220072" y="2424398"/>
            <a:ext cx="2016225" cy="35066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barrera</a:t>
            </a:r>
          </a:p>
        </p:txBody>
      </p:sp>
      <p:sp>
        <p:nvSpPr>
          <p:cNvPr id="392" name="Oval 119"/>
          <p:cNvSpPr/>
          <p:nvPr/>
        </p:nvSpPr>
        <p:spPr>
          <a:xfrm>
            <a:off x="4850503" y="296910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93" name="CuadroTexto 34"/>
          <p:cNvSpPr txBox="1"/>
          <p:nvPr/>
        </p:nvSpPr>
        <p:spPr>
          <a:xfrm>
            <a:off x="5238991" y="2966309"/>
            <a:ext cx="2016225" cy="35066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barrera</a:t>
            </a:r>
          </a:p>
        </p:txBody>
      </p:sp>
      <p:sp>
        <p:nvSpPr>
          <p:cNvPr id="394" name="Oval 119"/>
          <p:cNvSpPr/>
          <p:nvPr/>
        </p:nvSpPr>
        <p:spPr>
          <a:xfrm>
            <a:off x="4860032" y="351452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95" name="Oval 119"/>
          <p:cNvSpPr/>
          <p:nvPr/>
        </p:nvSpPr>
        <p:spPr>
          <a:xfrm>
            <a:off x="4860032" y="401858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96" name="CuadroTexto 37"/>
          <p:cNvSpPr/>
          <p:nvPr/>
        </p:nvSpPr>
        <p:spPr>
          <a:xfrm>
            <a:off x="5220072" y="3473875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7" name="CuadroTexto 38"/>
          <p:cNvSpPr/>
          <p:nvPr/>
        </p:nvSpPr>
        <p:spPr>
          <a:xfrm>
            <a:off x="5220072" y="3977931"/>
            <a:ext cx="2016225" cy="36933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8" name="Oval 119"/>
          <p:cNvSpPr/>
          <p:nvPr/>
        </p:nvSpPr>
        <p:spPr>
          <a:xfrm>
            <a:off x="4850503" y="452263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99" name="CuadroTexto 40"/>
          <p:cNvSpPr/>
          <p:nvPr/>
        </p:nvSpPr>
        <p:spPr>
          <a:xfrm>
            <a:off x="5238991" y="4519841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0" name="Oval 119"/>
          <p:cNvSpPr/>
          <p:nvPr/>
        </p:nvSpPr>
        <p:spPr>
          <a:xfrm>
            <a:off x="4860032" y="506454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401" name="Oval 119"/>
          <p:cNvSpPr/>
          <p:nvPr/>
        </p:nvSpPr>
        <p:spPr>
          <a:xfrm>
            <a:off x="4860032" y="556860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402" name="CuadroTexto 43"/>
          <p:cNvSpPr/>
          <p:nvPr/>
        </p:nvSpPr>
        <p:spPr>
          <a:xfrm>
            <a:off x="5220072" y="5023897"/>
            <a:ext cx="2016225" cy="36933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3" name="CuadroTexto 44"/>
          <p:cNvSpPr/>
          <p:nvPr/>
        </p:nvSpPr>
        <p:spPr>
          <a:xfrm>
            <a:off x="5220072" y="5527954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4" name="Oval 119"/>
          <p:cNvSpPr/>
          <p:nvPr/>
        </p:nvSpPr>
        <p:spPr>
          <a:xfrm>
            <a:off x="4850503" y="607265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405" name="CuadroTexto 46"/>
          <p:cNvSpPr/>
          <p:nvPr/>
        </p:nvSpPr>
        <p:spPr>
          <a:xfrm>
            <a:off x="5238991" y="6069863"/>
            <a:ext cx="2016225" cy="36933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6" name="Oval 119"/>
          <p:cNvSpPr/>
          <p:nvPr/>
        </p:nvSpPr>
        <p:spPr>
          <a:xfrm>
            <a:off x="4860032" y="141277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407" name="CuadroTexto 48"/>
          <p:cNvSpPr/>
          <p:nvPr/>
        </p:nvSpPr>
        <p:spPr>
          <a:xfrm>
            <a:off x="5220072" y="1372126"/>
            <a:ext cx="2016225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adroTexto 1"/>
          <p:cNvSpPr txBox="1"/>
          <p:nvPr/>
        </p:nvSpPr>
        <p:spPr>
          <a:xfrm>
            <a:off x="4545712" y="2909758"/>
            <a:ext cx="3076913" cy="1143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600"/>
            </a:pPr>
            <a:r>
              <a:t>CORNERS</a:t>
            </a:r>
            <a:r>
              <a:rPr b="0"/>
              <a:t> </a:t>
            </a:r>
            <a:endParaRPr b="0"/>
          </a:p>
          <a:p>
            <a:pPr algn="ctr">
              <a:defRPr b="1" sz="3600"/>
            </a:pPr>
            <a:r>
              <a:t>OFENSIVOS</a:t>
            </a:r>
          </a:p>
        </p:txBody>
      </p:sp>
      <p:pic>
        <p:nvPicPr>
          <p:cNvPr id="114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68561" y="1349681"/>
            <a:ext cx="6103767" cy="43204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Oval 119"/>
          <p:cNvGrpSpPr/>
          <p:nvPr/>
        </p:nvGrpSpPr>
        <p:grpSpPr>
          <a:xfrm>
            <a:off x="8244407" y="3428604"/>
            <a:ext cx="288033" cy="288824"/>
            <a:chOff x="0" y="0"/>
            <a:chExt cx="288032" cy="288823"/>
          </a:xfrm>
        </p:grpSpPr>
        <p:sp>
          <p:nvSpPr>
            <p:cNvPr id="116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gradFill flip="none" rotWithShape="1">
              <a:gsLst>
                <a:gs pos="0">
                  <a:srgbClr val="1A1A7C"/>
                </a:gs>
                <a:gs pos="80000">
                  <a:srgbClr val="2323A3"/>
                </a:gs>
                <a:gs pos="100000">
                  <a:srgbClr val="2020A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117" name="P"/>
            <p:cNvSpPr txBox="1"/>
            <p:nvPr/>
          </p:nvSpPr>
          <p:spPr>
            <a:xfrm>
              <a:off x="32650" y="-1"/>
              <a:ext cx="222732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pPr/>
              <a:r>
                <a:t>P</a:t>
              </a:r>
            </a:p>
          </p:txBody>
        </p:sp>
      </p:grpSp>
      <p:sp>
        <p:nvSpPr>
          <p:cNvPr id="119" name="Oval 75"/>
          <p:cNvSpPr/>
          <p:nvPr/>
        </p:nvSpPr>
        <p:spPr>
          <a:xfrm>
            <a:off x="7291220" y="5377820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20" name="Oval 119"/>
          <p:cNvSpPr/>
          <p:nvPr/>
        </p:nvSpPr>
        <p:spPr>
          <a:xfrm>
            <a:off x="6668454" y="492690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1" name="Oval 119"/>
          <p:cNvSpPr/>
          <p:nvPr/>
        </p:nvSpPr>
        <p:spPr>
          <a:xfrm>
            <a:off x="8680122" y="632879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2" name="Oval 119"/>
          <p:cNvSpPr/>
          <p:nvPr/>
        </p:nvSpPr>
        <p:spPr>
          <a:xfrm>
            <a:off x="7261800" y="622514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3" name="Oval 119"/>
          <p:cNvSpPr/>
          <p:nvPr/>
        </p:nvSpPr>
        <p:spPr>
          <a:xfrm rot="3592954">
            <a:off x="7476531" y="305627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4" name="Oval 119"/>
          <p:cNvSpPr/>
          <p:nvPr/>
        </p:nvSpPr>
        <p:spPr>
          <a:xfrm rot="3592954">
            <a:off x="4541373" y="244856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5" name="Oval 119"/>
          <p:cNvSpPr/>
          <p:nvPr/>
        </p:nvSpPr>
        <p:spPr>
          <a:xfrm rot="3592954">
            <a:off x="6700701" y="267065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6" name="Oval 119"/>
          <p:cNvSpPr/>
          <p:nvPr/>
        </p:nvSpPr>
        <p:spPr>
          <a:xfrm>
            <a:off x="6363460" y="309698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7" name="Oval 119"/>
          <p:cNvSpPr/>
          <p:nvPr/>
        </p:nvSpPr>
        <p:spPr>
          <a:xfrm rot="21219157">
            <a:off x="4481493" y="3546719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8" name="Oval 119"/>
          <p:cNvSpPr/>
          <p:nvPr/>
        </p:nvSpPr>
        <p:spPr>
          <a:xfrm rot="3592954">
            <a:off x="6903036" y="307384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29" name="Oval 75"/>
          <p:cNvSpPr/>
          <p:nvPr/>
        </p:nvSpPr>
        <p:spPr>
          <a:xfrm>
            <a:off x="8277859" y="523378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0" name="Oval 75"/>
          <p:cNvSpPr/>
          <p:nvPr/>
        </p:nvSpPr>
        <p:spPr>
          <a:xfrm rot="3592954">
            <a:off x="6642755" y="358449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1" name="Oval 75"/>
          <p:cNvSpPr/>
          <p:nvPr/>
        </p:nvSpPr>
        <p:spPr>
          <a:xfrm rot="3592954">
            <a:off x="8350511" y="2526622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2" name="Oval 75"/>
          <p:cNvSpPr/>
          <p:nvPr/>
        </p:nvSpPr>
        <p:spPr>
          <a:xfrm rot="3592954">
            <a:off x="7355743" y="356338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3" name="Oval 75"/>
          <p:cNvSpPr/>
          <p:nvPr/>
        </p:nvSpPr>
        <p:spPr>
          <a:xfrm>
            <a:off x="6925367" y="3686018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4" name="Oval 75"/>
          <p:cNvSpPr/>
          <p:nvPr/>
        </p:nvSpPr>
        <p:spPr>
          <a:xfrm rot="3592954">
            <a:off x="7612625" y="358449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5" name="Oval 75"/>
          <p:cNvSpPr/>
          <p:nvPr/>
        </p:nvSpPr>
        <p:spPr>
          <a:xfrm rot="3592954">
            <a:off x="6989619" y="2811263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36" name="Oval 75"/>
          <p:cNvSpPr/>
          <p:nvPr/>
        </p:nvSpPr>
        <p:spPr>
          <a:xfrm rot="3592954">
            <a:off x="7051832" y="4816154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137" name="Picture 85" descr="Picture 8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14529" y="6412057"/>
            <a:ext cx="201960" cy="204768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Oval 119"/>
          <p:cNvSpPr/>
          <p:nvPr/>
        </p:nvSpPr>
        <p:spPr>
          <a:xfrm>
            <a:off x="484819" y="192963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39" name="Oval 119"/>
          <p:cNvSpPr/>
          <p:nvPr/>
        </p:nvSpPr>
        <p:spPr>
          <a:xfrm>
            <a:off x="484819" y="24336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40" name="CuadroTexto 30"/>
          <p:cNvSpPr/>
          <p:nvPr/>
        </p:nvSpPr>
        <p:spPr>
          <a:xfrm>
            <a:off x="844858" y="188898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1" name="CuadroTexto 31"/>
          <p:cNvSpPr/>
          <p:nvPr/>
        </p:nvSpPr>
        <p:spPr>
          <a:xfrm>
            <a:off x="844858" y="2393040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2" name="Oval 119"/>
          <p:cNvSpPr/>
          <p:nvPr/>
        </p:nvSpPr>
        <p:spPr>
          <a:xfrm>
            <a:off x="475289" y="293774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43" name="CuadroTexto 33"/>
          <p:cNvSpPr/>
          <p:nvPr/>
        </p:nvSpPr>
        <p:spPr>
          <a:xfrm>
            <a:off x="863778" y="2934951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4" name="Oval 119"/>
          <p:cNvSpPr/>
          <p:nvPr/>
        </p:nvSpPr>
        <p:spPr>
          <a:xfrm>
            <a:off x="484819" y="348316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45" name="Oval 119"/>
          <p:cNvSpPr/>
          <p:nvPr/>
        </p:nvSpPr>
        <p:spPr>
          <a:xfrm>
            <a:off x="484819" y="398722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46" name="CuadroTexto 36"/>
          <p:cNvSpPr/>
          <p:nvPr/>
        </p:nvSpPr>
        <p:spPr>
          <a:xfrm>
            <a:off x="844858" y="3442518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CuadroTexto 37"/>
          <p:cNvSpPr/>
          <p:nvPr/>
        </p:nvSpPr>
        <p:spPr>
          <a:xfrm>
            <a:off x="844858" y="3946573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Oval 119"/>
          <p:cNvSpPr/>
          <p:nvPr/>
        </p:nvSpPr>
        <p:spPr>
          <a:xfrm>
            <a:off x="475289" y="449128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49" name="CuadroTexto 39"/>
          <p:cNvSpPr/>
          <p:nvPr/>
        </p:nvSpPr>
        <p:spPr>
          <a:xfrm>
            <a:off x="863778" y="4488484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0" name="Oval 119"/>
          <p:cNvSpPr/>
          <p:nvPr/>
        </p:nvSpPr>
        <p:spPr>
          <a:xfrm>
            <a:off x="484819" y="50331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51" name="Oval 119"/>
          <p:cNvSpPr/>
          <p:nvPr/>
        </p:nvSpPr>
        <p:spPr>
          <a:xfrm>
            <a:off x="484819" y="553724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52" name="CuadroTexto 42"/>
          <p:cNvSpPr/>
          <p:nvPr/>
        </p:nvSpPr>
        <p:spPr>
          <a:xfrm>
            <a:off x="844858" y="4992539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3" name="CuadroTexto 43"/>
          <p:cNvSpPr/>
          <p:nvPr/>
        </p:nvSpPr>
        <p:spPr>
          <a:xfrm>
            <a:off x="844858" y="549659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4" name="Oval 119"/>
          <p:cNvSpPr/>
          <p:nvPr/>
        </p:nvSpPr>
        <p:spPr>
          <a:xfrm>
            <a:off x="475289" y="604130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55" name="CuadroTexto 45"/>
          <p:cNvSpPr/>
          <p:nvPr/>
        </p:nvSpPr>
        <p:spPr>
          <a:xfrm>
            <a:off x="863778" y="603850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6" name="Oval 119"/>
          <p:cNvSpPr/>
          <p:nvPr/>
        </p:nvSpPr>
        <p:spPr>
          <a:xfrm>
            <a:off x="484819" y="138141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57" name="CuadroTexto 47"/>
          <p:cNvSpPr/>
          <p:nvPr/>
        </p:nvSpPr>
        <p:spPr>
          <a:xfrm>
            <a:off x="844858" y="1340767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8" name="Conector recto de flecha 48"/>
          <p:cNvSpPr/>
          <p:nvPr/>
        </p:nvSpPr>
        <p:spPr>
          <a:xfrm flipV="1">
            <a:off x="6700733" y="3801952"/>
            <a:ext cx="7317" cy="1183409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59" name="Conector recto de flecha 49"/>
          <p:cNvSpPr/>
          <p:nvPr/>
        </p:nvSpPr>
        <p:spPr>
          <a:xfrm flipH="1" flipV="1">
            <a:off x="8244407" y="2640816"/>
            <a:ext cx="477659" cy="3633733"/>
          </a:xfrm>
          <a:prstGeom prst="line">
            <a:avLst/>
          </a:prstGeom>
          <a:ln w="31750">
            <a:solidFill>
              <a:srgbClr val="8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60" name="Elipse 51"/>
          <p:cNvSpPr/>
          <p:nvPr/>
        </p:nvSpPr>
        <p:spPr>
          <a:xfrm>
            <a:off x="7618152" y="2128342"/>
            <a:ext cx="914401" cy="914401"/>
          </a:xfrm>
          <a:prstGeom prst="ellipse">
            <a:avLst/>
          </a:prstGeom>
          <a:ln w="38100">
            <a:solidFill>
              <a:srgbClr val="FFFF00"/>
            </a:solidFill>
            <a:prstDash val="dash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61" name="Conector recto de flecha 53"/>
          <p:cNvSpPr/>
          <p:nvPr/>
        </p:nvSpPr>
        <p:spPr>
          <a:xfrm>
            <a:off x="7705595" y="3334378"/>
            <a:ext cx="682830" cy="1088607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62" name="Conector recto de flecha 55"/>
          <p:cNvSpPr/>
          <p:nvPr/>
        </p:nvSpPr>
        <p:spPr>
          <a:xfrm>
            <a:off x="7101206" y="3476814"/>
            <a:ext cx="682830" cy="1088607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63" name="Conector recto de flecha 56"/>
          <p:cNvSpPr/>
          <p:nvPr/>
        </p:nvSpPr>
        <p:spPr>
          <a:xfrm>
            <a:off x="8533523" y="2365067"/>
            <a:ext cx="117442" cy="1081532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64" name="Conector recto de flecha 58"/>
          <p:cNvSpPr/>
          <p:nvPr/>
        </p:nvSpPr>
        <p:spPr>
          <a:xfrm flipV="1">
            <a:off x="6906068" y="2582687"/>
            <a:ext cx="1062041" cy="161195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165" name="CuadroTexto 60"/>
          <p:cNvSpPr txBox="1"/>
          <p:nvPr/>
        </p:nvSpPr>
        <p:spPr>
          <a:xfrm>
            <a:off x="4686133" y="324816"/>
            <a:ext cx="86629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Marca: </a:t>
            </a:r>
          </a:p>
        </p:txBody>
      </p:sp>
      <p:sp>
        <p:nvSpPr>
          <p:cNvPr id="166" name="Oval 119"/>
          <p:cNvSpPr/>
          <p:nvPr/>
        </p:nvSpPr>
        <p:spPr>
          <a:xfrm rot="3592954">
            <a:off x="8330679" y="184501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167" name="Rectangle 86"/>
          <p:cNvSpPr/>
          <p:nvPr/>
        </p:nvSpPr>
        <p:spPr>
          <a:xfrm rot="5400000">
            <a:off x="8255038" y="3330807"/>
            <a:ext cx="1473201" cy="304723"/>
          </a:xfrm>
          <a:prstGeom prst="rect">
            <a:avLst/>
          </a:prstGeom>
          <a:blipFill>
            <a:blip r:embed="rId3"/>
          </a:blipFill>
          <a:ln>
            <a:solidFill>
              <a:srgbClr val="C0C0C0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168" name="Imagen 2" descr="Imagen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3778" y="-212902"/>
            <a:ext cx="2455838" cy="17383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adroTexto 1"/>
          <p:cNvSpPr txBox="1"/>
          <p:nvPr/>
        </p:nvSpPr>
        <p:spPr>
          <a:xfrm>
            <a:off x="4545712" y="2909758"/>
            <a:ext cx="3076913" cy="1143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600"/>
            </a:pPr>
            <a:r>
              <a:t>CORNERS</a:t>
            </a:r>
            <a:r>
              <a:rPr b="0"/>
              <a:t> </a:t>
            </a:r>
            <a:endParaRPr b="0"/>
          </a:p>
          <a:p>
            <a:pPr algn="ctr">
              <a:defRPr b="1" sz="3600"/>
            </a:pPr>
            <a:r>
              <a:t>DEFENSIVOS</a:t>
            </a:r>
          </a:p>
        </p:txBody>
      </p:sp>
      <p:pic>
        <p:nvPicPr>
          <p:cNvPr id="171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68561" y="1349681"/>
            <a:ext cx="6103767" cy="43204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Oval 119"/>
          <p:cNvGrpSpPr/>
          <p:nvPr/>
        </p:nvGrpSpPr>
        <p:grpSpPr>
          <a:xfrm>
            <a:off x="8445668" y="3338756"/>
            <a:ext cx="288033" cy="288824"/>
            <a:chOff x="0" y="0"/>
            <a:chExt cx="288032" cy="288823"/>
          </a:xfrm>
        </p:grpSpPr>
        <p:sp>
          <p:nvSpPr>
            <p:cNvPr id="173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gradFill flip="none" rotWithShape="1">
              <a:gsLst>
                <a:gs pos="0">
                  <a:srgbClr val="1A1A7C"/>
                </a:gs>
                <a:gs pos="80000">
                  <a:srgbClr val="2323A3"/>
                </a:gs>
                <a:gs pos="100000">
                  <a:srgbClr val="2020A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174" name="P"/>
            <p:cNvSpPr txBox="1"/>
            <p:nvPr/>
          </p:nvSpPr>
          <p:spPr>
            <a:xfrm>
              <a:off x="32650" y="-1"/>
              <a:ext cx="222732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pPr/>
              <a:r>
                <a:t>P</a:t>
              </a:r>
            </a:p>
          </p:txBody>
        </p:sp>
      </p:grpSp>
      <p:sp>
        <p:nvSpPr>
          <p:cNvPr id="176" name="Oval 75"/>
          <p:cNvSpPr/>
          <p:nvPr/>
        </p:nvSpPr>
        <p:spPr>
          <a:xfrm>
            <a:off x="8610837" y="6329333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77" name="Oval 119"/>
          <p:cNvSpPr/>
          <p:nvPr/>
        </p:nvSpPr>
        <p:spPr>
          <a:xfrm>
            <a:off x="6855690" y="380192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RE</a:t>
            </a:r>
          </a:p>
        </p:txBody>
      </p:sp>
      <p:sp>
        <p:nvSpPr>
          <p:cNvPr id="178" name="Oval 119"/>
          <p:cNvSpPr/>
          <p:nvPr/>
        </p:nvSpPr>
        <p:spPr>
          <a:xfrm>
            <a:off x="8499178" y="523378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179" name="Oval 119"/>
          <p:cNvSpPr/>
          <p:nvPr/>
        </p:nvSpPr>
        <p:spPr>
          <a:xfrm>
            <a:off x="7597401" y="520222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180" name="Oval 119"/>
          <p:cNvSpPr/>
          <p:nvPr/>
        </p:nvSpPr>
        <p:spPr>
          <a:xfrm rot="3592954">
            <a:off x="8389849" y="429444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z</a:t>
            </a:r>
          </a:p>
        </p:txBody>
      </p:sp>
      <p:sp>
        <p:nvSpPr>
          <p:cNvPr id="181" name="Oval 119"/>
          <p:cNvSpPr/>
          <p:nvPr/>
        </p:nvSpPr>
        <p:spPr>
          <a:xfrm rot="21219157">
            <a:off x="7597401" y="258975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182" name="Oval 75"/>
          <p:cNvSpPr/>
          <p:nvPr/>
        </p:nvSpPr>
        <p:spPr>
          <a:xfrm>
            <a:off x="7588387" y="6370439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3" name="Oval 75"/>
          <p:cNvSpPr/>
          <p:nvPr/>
        </p:nvSpPr>
        <p:spPr>
          <a:xfrm rot="3592954">
            <a:off x="4359053" y="3496245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4" name="Oval 75"/>
          <p:cNvSpPr/>
          <p:nvPr/>
        </p:nvSpPr>
        <p:spPr>
          <a:xfrm rot="3592954">
            <a:off x="6956171" y="2589772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5" name="Oval 75"/>
          <p:cNvSpPr/>
          <p:nvPr/>
        </p:nvSpPr>
        <p:spPr>
          <a:xfrm>
            <a:off x="6581837" y="258102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6" name="Oval 75"/>
          <p:cNvSpPr/>
          <p:nvPr/>
        </p:nvSpPr>
        <p:spPr>
          <a:xfrm rot="3592954">
            <a:off x="6942721" y="297561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7" name="Oval 75"/>
          <p:cNvSpPr/>
          <p:nvPr/>
        </p:nvSpPr>
        <p:spPr>
          <a:xfrm rot="3592954">
            <a:off x="4557272" y="2270481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188" name="Oval 75"/>
          <p:cNvSpPr/>
          <p:nvPr/>
        </p:nvSpPr>
        <p:spPr>
          <a:xfrm rot="3592954">
            <a:off x="6942721" y="2337235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189" name="Picture 85" descr="Picture 8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98199" y="6329333"/>
            <a:ext cx="201960" cy="204768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CuadroTexto 30"/>
          <p:cNvSpPr/>
          <p:nvPr/>
        </p:nvSpPr>
        <p:spPr>
          <a:xfrm>
            <a:off x="844858" y="188898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1" name="CuadroTexto 31"/>
          <p:cNvSpPr/>
          <p:nvPr/>
        </p:nvSpPr>
        <p:spPr>
          <a:xfrm>
            <a:off x="844858" y="2393040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2" name="CuadroTexto 33"/>
          <p:cNvSpPr/>
          <p:nvPr/>
        </p:nvSpPr>
        <p:spPr>
          <a:xfrm>
            <a:off x="863778" y="2934951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3" name="CuadroTexto 36"/>
          <p:cNvSpPr/>
          <p:nvPr/>
        </p:nvSpPr>
        <p:spPr>
          <a:xfrm>
            <a:off x="844858" y="3442518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4" name="CuadroTexto 37"/>
          <p:cNvSpPr/>
          <p:nvPr/>
        </p:nvSpPr>
        <p:spPr>
          <a:xfrm>
            <a:off x="844858" y="3946573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5" name="CuadroTexto 39"/>
          <p:cNvSpPr/>
          <p:nvPr/>
        </p:nvSpPr>
        <p:spPr>
          <a:xfrm>
            <a:off x="863778" y="4488484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6" name="CuadroTexto 42"/>
          <p:cNvSpPr/>
          <p:nvPr/>
        </p:nvSpPr>
        <p:spPr>
          <a:xfrm>
            <a:off x="844858" y="4992539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7" name="CuadroTexto 43"/>
          <p:cNvSpPr/>
          <p:nvPr/>
        </p:nvSpPr>
        <p:spPr>
          <a:xfrm>
            <a:off x="844858" y="549659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8" name="CuadroTexto 45"/>
          <p:cNvSpPr/>
          <p:nvPr/>
        </p:nvSpPr>
        <p:spPr>
          <a:xfrm>
            <a:off x="863778" y="603850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9" name="CuadroTexto 47"/>
          <p:cNvSpPr/>
          <p:nvPr/>
        </p:nvSpPr>
        <p:spPr>
          <a:xfrm>
            <a:off x="844858" y="1340767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00" name="Conector recto de flecha 49"/>
          <p:cNvSpPr/>
          <p:nvPr/>
        </p:nvSpPr>
        <p:spPr>
          <a:xfrm flipH="1" flipV="1">
            <a:off x="7902773" y="4043852"/>
            <a:ext cx="767119" cy="2223900"/>
          </a:xfrm>
          <a:prstGeom prst="line">
            <a:avLst/>
          </a:prstGeom>
          <a:ln w="31750">
            <a:solidFill>
              <a:srgbClr val="8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01" name="Elipse 51"/>
          <p:cNvSpPr/>
          <p:nvPr/>
        </p:nvSpPr>
        <p:spPr>
          <a:xfrm>
            <a:off x="7611688" y="2120507"/>
            <a:ext cx="914401" cy="2595070"/>
          </a:xfrm>
          <a:prstGeom prst="ellipse">
            <a:avLst/>
          </a:prstGeom>
          <a:ln w="38100">
            <a:solidFill>
              <a:srgbClr val="FFFF00"/>
            </a:solidFill>
            <a:prstDash val="dash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202" name="Conector recto de flecha 56"/>
          <p:cNvSpPr/>
          <p:nvPr/>
        </p:nvSpPr>
        <p:spPr>
          <a:xfrm>
            <a:off x="5172469" y="4618481"/>
            <a:ext cx="2195025" cy="1800663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03" name="CuadroTexto 60"/>
          <p:cNvSpPr txBox="1"/>
          <p:nvPr/>
        </p:nvSpPr>
        <p:spPr>
          <a:xfrm>
            <a:off x="4693813" y="414370"/>
            <a:ext cx="184498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Córner defensivo</a:t>
            </a:r>
          </a:p>
        </p:txBody>
      </p:sp>
      <p:sp>
        <p:nvSpPr>
          <p:cNvPr id="204" name="Rectangle 86"/>
          <p:cNvSpPr/>
          <p:nvPr/>
        </p:nvSpPr>
        <p:spPr>
          <a:xfrm rot="5400000">
            <a:off x="8255038" y="3330807"/>
            <a:ext cx="1473201" cy="304723"/>
          </a:xfrm>
          <a:prstGeom prst="rect">
            <a:avLst/>
          </a:prstGeom>
          <a:blipFill>
            <a:blip r:embed="rId3"/>
          </a:blipFill>
          <a:ln>
            <a:solidFill>
              <a:srgbClr val="C0C0C0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205" name="Imagen 48" descr="Imagen 4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5616" y="74024"/>
            <a:ext cx="1995248" cy="1412314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Oval 119"/>
          <p:cNvSpPr/>
          <p:nvPr/>
        </p:nvSpPr>
        <p:spPr>
          <a:xfrm rot="3592954">
            <a:off x="8131470" y="390468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z</a:t>
            </a:r>
          </a:p>
        </p:txBody>
      </p:sp>
      <p:sp>
        <p:nvSpPr>
          <p:cNvPr id="207" name="Oval 119"/>
          <p:cNvSpPr/>
          <p:nvPr/>
        </p:nvSpPr>
        <p:spPr>
          <a:xfrm rot="21219157">
            <a:off x="7707304" y="282433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208" name="Oval 119"/>
          <p:cNvSpPr/>
          <p:nvPr/>
        </p:nvSpPr>
        <p:spPr>
          <a:xfrm rot="21219157">
            <a:off x="7330512" y="276963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209" name="Oval 119"/>
          <p:cNvSpPr/>
          <p:nvPr/>
        </p:nvSpPr>
        <p:spPr>
          <a:xfrm rot="21219157">
            <a:off x="7480190" y="305442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1100"/>
            </a:lvl1pPr>
          </a:lstStyle>
          <a:p>
            <a:pPr/>
            <a:r>
              <a:t>i</a:t>
            </a:r>
          </a:p>
        </p:txBody>
      </p:sp>
      <p:sp>
        <p:nvSpPr>
          <p:cNvPr id="210" name="Oval 119"/>
          <p:cNvSpPr/>
          <p:nvPr/>
        </p:nvSpPr>
        <p:spPr>
          <a:xfrm>
            <a:off x="4889379" y="4294442"/>
            <a:ext cx="30472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DE</a:t>
            </a:r>
          </a:p>
        </p:txBody>
      </p:sp>
      <p:sp>
        <p:nvSpPr>
          <p:cNvPr id="211" name="Oval 119"/>
          <p:cNvSpPr/>
          <p:nvPr/>
        </p:nvSpPr>
        <p:spPr>
          <a:xfrm>
            <a:off x="466944" y="1384213"/>
            <a:ext cx="30472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DE</a:t>
            </a:r>
          </a:p>
        </p:txBody>
      </p:sp>
      <p:sp>
        <p:nvSpPr>
          <p:cNvPr id="212" name="Oval 119"/>
          <p:cNvSpPr/>
          <p:nvPr/>
        </p:nvSpPr>
        <p:spPr>
          <a:xfrm>
            <a:off x="475289" y="192963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RE</a:t>
            </a:r>
          </a:p>
        </p:txBody>
      </p:sp>
      <p:sp>
        <p:nvSpPr>
          <p:cNvPr id="213" name="Oval 119"/>
          <p:cNvSpPr/>
          <p:nvPr/>
        </p:nvSpPr>
        <p:spPr>
          <a:xfrm>
            <a:off x="475289" y="244097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Z</a:t>
            </a:r>
          </a:p>
        </p:txBody>
      </p:sp>
      <p:sp>
        <p:nvSpPr>
          <p:cNvPr id="214" name="Oval 119"/>
          <p:cNvSpPr/>
          <p:nvPr/>
        </p:nvSpPr>
        <p:spPr>
          <a:xfrm>
            <a:off x="484819" y="297911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Z</a:t>
            </a:r>
          </a:p>
        </p:txBody>
      </p:sp>
      <p:sp>
        <p:nvSpPr>
          <p:cNvPr id="215" name="Oval 119"/>
          <p:cNvSpPr/>
          <p:nvPr/>
        </p:nvSpPr>
        <p:spPr>
          <a:xfrm>
            <a:off x="484819" y="349622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16" name="Oval 119"/>
          <p:cNvSpPr/>
          <p:nvPr/>
        </p:nvSpPr>
        <p:spPr>
          <a:xfrm>
            <a:off x="475289" y="400757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17" name="Oval 119"/>
          <p:cNvSpPr/>
          <p:nvPr/>
        </p:nvSpPr>
        <p:spPr>
          <a:xfrm>
            <a:off x="484819" y="451020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18" name="Oval 119"/>
          <p:cNvSpPr/>
          <p:nvPr/>
        </p:nvSpPr>
        <p:spPr>
          <a:xfrm>
            <a:off x="484819" y="501426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19" name="Oval 119"/>
          <p:cNvSpPr/>
          <p:nvPr/>
        </p:nvSpPr>
        <p:spPr>
          <a:xfrm>
            <a:off x="484819" y="551689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20" name="Oval 119"/>
          <p:cNvSpPr/>
          <p:nvPr/>
        </p:nvSpPr>
        <p:spPr>
          <a:xfrm>
            <a:off x="484819" y="604326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b="1" sz="800"/>
            </a:lvl1pPr>
          </a:lstStyle>
          <a:p>
            <a:pPr/>
            <a:r>
              <a:t>I</a:t>
            </a:r>
          </a:p>
        </p:txBody>
      </p:sp>
      <p:sp>
        <p:nvSpPr>
          <p:cNvPr id="221" name="Oval 75"/>
          <p:cNvSpPr/>
          <p:nvPr/>
        </p:nvSpPr>
        <p:spPr>
          <a:xfrm>
            <a:off x="6597788" y="400758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22" name="Oval 75"/>
          <p:cNvSpPr/>
          <p:nvPr/>
        </p:nvSpPr>
        <p:spPr>
          <a:xfrm>
            <a:off x="8105710" y="3339167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adroTexto 1"/>
          <p:cNvSpPr txBox="1"/>
          <p:nvPr/>
        </p:nvSpPr>
        <p:spPr>
          <a:xfrm>
            <a:off x="4545712" y="2909758"/>
            <a:ext cx="3076913" cy="1143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600"/>
            </a:pPr>
            <a:r>
              <a:t>FALTAS</a:t>
            </a:r>
            <a:r>
              <a:rPr b="0"/>
              <a:t> </a:t>
            </a:r>
            <a:endParaRPr b="0"/>
          </a:p>
          <a:p>
            <a:pPr algn="ctr">
              <a:defRPr b="1" sz="3600"/>
            </a:pPr>
            <a:r>
              <a:t>OFENSIVAS</a:t>
            </a:r>
          </a:p>
        </p:txBody>
      </p:sp>
      <p:pic>
        <p:nvPicPr>
          <p:cNvPr id="225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81" y="1601709"/>
            <a:ext cx="5391662" cy="3816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Oval 119"/>
          <p:cNvGrpSpPr/>
          <p:nvPr/>
        </p:nvGrpSpPr>
        <p:grpSpPr>
          <a:xfrm>
            <a:off x="8445668" y="3338756"/>
            <a:ext cx="288033" cy="288824"/>
            <a:chOff x="0" y="0"/>
            <a:chExt cx="288032" cy="288823"/>
          </a:xfrm>
        </p:grpSpPr>
        <p:sp>
          <p:nvSpPr>
            <p:cNvPr id="227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gradFill flip="none" rotWithShape="1">
              <a:gsLst>
                <a:gs pos="0">
                  <a:srgbClr val="1A1A7C"/>
                </a:gs>
                <a:gs pos="80000">
                  <a:srgbClr val="2323A3"/>
                </a:gs>
                <a:gs pos="100000">
                  <a:srgbClr val="2020A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228" name="P"/>
            <p:cNvSpPr txBox="1"/>
            <p:nvPr/>
          </p:nvSpPr>
          <p:spPr>
            <a:xfrm>
              <a:off x="32650" y="-1"/>
              <a:ext cx="222732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pPr/>
              <a:r>
                <a:t>P</a:t>
              </a:r>
            </a:p>
          </p:txBody>
        </p:sp>
      </p:grpSp>
      <p:sp>
        <p:nvSpPr>
          <p:cNvPr id="230" name="Oval 75"/>
          <p:cNvSpPr/>
          <p:nvPr/>
        </p:nvSpPr>
        <p:spPr>
          <a:xfrm>
            <a:off x="7143311" y="3987239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31" name="Oval 119"/>
          <p:cNvSpPr/>
          <p:nvPr/>
        </p:nvSpPr>
        <p:spPr>
          <a:xfrm>
            <a:off x="6863372" y="211939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2" name="Oval 119"/>
          <p:cNvSpPr/>
          <p:nvPr/>
        </p:nvSpPr>
        <p:spPr>
          <a:xfrm>
            <a:off x="4318846" y="288177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3" name="Oval 119"/>
          <p:cNvSpPr/>
          <p:nvPr/>
        </p:nvSpPr>
        <p:spPr>
          <a:xfrm>
            <a:off x="6863372" y="402015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4" name="Oval 119"/>
          <p:cNvSpPr/>
          <p:nvPr/>
        </p:nvSpPr>
        <p:spPr>
          <a:xfrm rot="3592954">
            <a:off x="6890044" y="282433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5" name="Oval 119"/>
          <p:cNvSpPr/>
          <p:nvPr/>
        </p:nvSpPr>
        <p:spPr>
          <a:xfrm rot="3592954">
            <a:off x="6863372" y="516294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6" name="Oval 119"/>
          <p:cNvSpPr/>
          <p:nvPr/>
        </p:nvSpPr>
        <p:spPr>
          <a:xfrm rot="3592954">
            <a:off x="4657283" y="413100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7" name="Oval 119"/>
          <p:cNvSpPr/>
          <p:nvPr/>
        </p:nvSpPr>
        <p:spPr>
          <a:xfrm>
            <a:off x="4754072" y="1243183"/>
            <a:ext cx="288034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8" name="Oval 119"/>
          <p:cNvSpPr/>
          <p:nvPr/>
        </p:nvSpPr>
        <p:spPr>
          <a:xfrm rot="21219157">
            <a:off x="4723927" y="164993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39" name="Oval 119"/>
          <p:cNvSpPr/>
          <p:nvPr/>
        </p:nvSpPr>
        <p:spPr>
          <a:xfrm rot="3592954">
            <a:off x="6890044" y="452913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40" name="Oval 75"/>
          <p:cNvSpPr/>
          <p:nvPr/>
        </p:nvSpPr>
        <p:spPr>
          <a:xfrm>
            <a:off x="7143311" y="5215961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1" name="Oval 75"/>
          <p:cNvSpPr/>
          <p:nvPr/>
        </p:nvSpPr>
        <p:spPr>
          <a:xfrm rot="3592954">
            <a:off x="5933637" y="1473379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2" name="Oval 75"/>
          <p:cNvSpPr/>
          <p:nvPr/>
        </p:nvSpPr>
        <p:spPr>
          <a:xfrm rot="3592954">
            <a:off x="7143311" y="2824348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3" name="Oval 75"/>
          <p:cNvSpPr/>
          <p:nvPr/>
        </p:nvSpPr>
        <p:spPr>
          <a:xfrm>
            <a:off x="7143311" y="2226419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4" name="Oval 75"/>
          <p:cNvSpPr/>
          <p:nvPr/>
        </p:nvSpPr>
        <p:spPr>
          <a:xfrm rot="3592954">
            <a:off x="5779513" y="1808348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5" name="Oval 75"/>
          <p:cNvSpPr/>
          <p:nvPr/>
        </p:nvSpPr>
        <p:spPr>
          <a:xfrm rot="3592954">
            <a:off x="4754088" y="2752712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46" name="Oval 75"/>
          <p:cNvSpPr/>
          <p:nvPr/>
        </p:nvSpPr>
        <p:spPr>
          <a:xfrm rot="3592954">
            <a:off x="7143311" y="4529134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247" name="Picture 85" descr="Picture 8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73553" y="1423049"/>
            <a:ext cx="201960" cy="204768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Oval 119"/>
          <p:cNvSpPr/>
          <p:nvPr/>
        </p:nvSpPr>
        <p:spPr>
          <a:xfrm>
            <a:off x="484819" y="192963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49" name="Oval 119"/>
          <p:cNvSpPr/>
          <p:nvPr/>
        </p:nvSpPr>
        <p:spPr>
          <a:xfrm>
            <a:off x="484819" y="24336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50" name="CuadroTexto 30"/>
          <p:cNvSpPr/>
          <p:nvPr/>
        </p:nvSpPr>
        <p:spPr>
          <a:xfrm>
            <a:off x="844858" y="188898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1" name="CuadroTexto 31"/>
          <p:cNvSpPr/>
          <p:nvPr/>
        </p:nvSpPr>
        <p:spPr>
          <a:xfrm>
            <a:off x="844858" y="2393040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2" name="Oval 119"/>
          <p:cNvSpPr/>
          <p:nvPr/>
        </p:nvSpPr>
        <p:spPr>
          <a:xfrm>
            <a:off x="475289" y="293774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53" name="CuadroTexto 33"/>
          <p:cNvSpPr/>
          <p:nvPr/>
        </p:nvSpPr>
        <p:spPr>
          <a:xfrm>
            <a:off x="863778" y="2934951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4" name="Oval 119"/>
          <p:cNvSpPr/>
          <p:nvPr/>
        </p:nvSpPr>
        <p:spPr>
          <a:xfrm>
            <a:off x="484819" y="348316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55" name="Oval 119"/>
          <p:cNvSpPr/>
          <p:nvPr/>
        </p:nvSpPr>
        <p:spPr>
          <a:xfrm>
            <a:off x="484819" y="398722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56" name="CuadroTexto 36"/>
          <p:cNvSpPr/>
          <p:nvPr/>
        </p:nvSpPr>
        <p:spPr>
          <a:xfrm>
            <a:off x="844858" y="3442518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7" name="CuadroTexto 37"/>
          <p:cNvSpPr/>
          <p:nvPr/>
        </p:nvSpPr>
        <p:spPr>
          <a:xfrm>
            <a:off x="844858" y="3946573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8" name="Oval 119"/>
          <p:cNvSpPr/>
          <p:nvPr/>
        </p:nvSpPr>
        <p:spPr>
          <a:xfrm>
            <a:off x="475289" y="449128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59" name="CuadroTexto 39"/>
          <p:cNvSpPr/>
          <p:nvPr/>
        </p:nvSpPr>
        <p:spPr>
          <a:xfrm>
            <a:off x="863778" y="4488484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0" name="Oval 119"/>
          <p:cNvSpPr/>
          <p:nvPr/>
        </p:nvSpPr>
        <p:spPr>
          <a:xfrm>
            <a:off x="484819" y="50331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61" name="Oval 119"/>
          <p:cNvSpPr/>
          <p:nvPr/>
        </p:nvSpPr>
        <p:spPr>
          <a:xfrm>
            <a:off x="484819" y="553724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62" name="CuadroTexto 42"/>
          <p:cNvSpPr/>
          <p:nvPr/>
        </p:nvSpPr>
        <p:spPr>
          <a:xfrm>
            <a:off x="844858" y="4992539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3" name="CuadroTexto 43"/>
          <p:cNvSpPr/>
          <p:nvPr/>
        </p:nvSpPr>
        <p:spPr>
          <a:xfrm>
            <a:off x="844858" y="549659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4" name="Oval 119"/>
          <p:cNvSpPr/>
          <p:nvPr/>
        </p:nvSpPr>
        <p:spPr>
          <a:xfrm>
            <a:off x="475289" y="604130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65" name="CuadroTexto 45"/>
          <p:cNvSpPr/>
          <p:nvPr/>
        </p:nvSpPr>
        <p:spPr>
          <a:xfrm>
            <a:off x="863778" y="603850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6" name="Oval 119"/>
          <p:cNvSpPr/>
          <p:nvPr/>
        </p:nvSpPr>
        <p:spPr>
          <a:xfrm>
            <a:off x="484819" y="138141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67" name="CuadroTexto 47"/>
          <p:cNvSpPr/>
          <p:nvPr/>
        </p:nvSpPr>
        <p:spPr>
          <a:xfrm>
            <a:off x="844858" y="1340767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8" name="Conector recto de flecha 49"/>
          <p:cNvSpPr/>
          <p:nvPr/>
        </p:nvSpPr>
        <p:spPr>
          <a:xfrm>
            <a:off x="5218757" y="1665666"/>
            <a:ext cx="2522491" cy="2522491"/>
          </a:xfrm>
          <a:prstGeom prst="line">
            <a:avLst/>
          </a:prstGeom>
          <a:ln w="31750">
            <a:solidFill>
              <a:srgbClr val="8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69" name="Elipse 51"/>
          <p:cNvSpPr/>
          <p:nvPr/>
        </p:nvSpPr>
        <p:spPr>
          <a:xfrm>
            <a:off x="7304965" y="3543576"/>
            <a:ext cx="914401" cy="2183441"/>
          </a:xfrm>
          <a:prstGeom prst="ellipse">
            <a:avLst/>
          </a:prstGeom>
          <a:ln w="38100">
            <a:solidFill>
              <a:srgbClr val="FFFF00"/>
            </a:solidFill>
            <a:prstDash val="dash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270" name="Conector recto de flecha 56"/>
          <p:cNvSpPr/>
          <p:nvPr/>
        </p:nvSpPr>
        <p:spPr>
          <a:xfrm flipV="1">
            <a:off x="7099366" y="4334082"/>
            <a:ext cx="758756" cy="758757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271" name="CuadroTexto 60"/>
          <p:cNvSpPr txBox="1"/>
          <p:nvPr/>
        </p:nvSpPr>
        <p:spPr>
          <a:xfrm>
            <a:off x="4754072" y="489327"/>
            <a:ext cx="76895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FALTA</a:t>
            </a:r>
          </a:p>
        </p:txBody>
      </p:sp>
      <p:sp>
        <p:nvSpPr>
          <p:cNvPr id="272" name="Oval 119"/>
          <p:cNvSpPr/>
          <p:nvPr/>
        </p:nvSpPr>
        <p:spPr>
          <a:xfrm rot="3592954">
            <a:off x="6863372" y="138141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73" name="Rectangle 86"/>
          <p:cNvSpPr/>
          <p:nvPr/>
        </p:nvSpPr>
        <p:spPr>
          <a:xfrm rot="5400000">
            <a:off x="8255038" y="3330807"/>
            <a:ext cx="1473201" cy="304723"/>
          </a:xfrm>
          <a:prstGeom prst="rect">
            <a:avLst/>
          </a:prstGeom>
          <a:blipFill>
            <a:blip r:embed="rId3"/>
          </a:blipFill>
          <a:ln>
            <a:solidFill>
              <a:srgbClr val="C0C0C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274" name="Oval 75"/>
          <p:cNvSpPr/>
          <p:nvPr/>
        </p:nvSpPr>
        <p:spPr>
          <a:xfrm>
            <a:off x="7143311" y="1628540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275" name="Imagen 53" descr="Imagen 5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41515" y="5295"/>
            <a:ext cx="2052285" cy="1452688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Oval 75"/>
          <p:cNvSpPr/>
          <p:nvPr/>
        </p:nvSpPr>
        <p:spPr>
          <a:xfrm rot="3592954">
            <a:off x="5613100" y="2143318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adroTexto 1"/>
          <p:cNvSpPr txBox="1"/>
          <p:nvPr/>
        </p:nvSpPr>
        <p:spPr>
          <a:xfrm>
            <a:off x="4545712" y="2909758"/>
            <a:ext cx="3076913" cy="1143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600"/>
            </a:pPr>
            <a:r>
              <a:t>FALTAS</a:t>
            </a:r>
            <a:r>
              <a:rPr b="0"/>
              <a:t> </a:t>
            </a:r>
            <a:endParaRPr b="0"/>
          </a:p>
          <a:p>
            <a:pPr algn="ctr">
              <a:defRPr b="1" sz="3600"/>
            </a:pPr>
            <a:r>
              <a:t>DEFENSIVAS</a:t>
            </a:r>
          </a:p>
        </p:txBody>
      </p:sp>
      <p:pic>
        <p:nvPicPr>
          <p:cNvPr id="279" name="Imagen 3" descr="Imagen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81" y="1601709"/>
            <a:ext cx="5391662" cy="3816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Oval 119"/>
          <p:cNvGrpSpPr/>
          <p:nvPr/>
        </p:nvGrpSpPr>
        <p:grpSpPr>
          <a:xfrm>
            <a:off x="8445668" y="3338756"/>
            <a:ext cx="288033" cy="288824"/>
            <a:chOff x="0" y="0"/>
            <a:chExt cx="288032" cy="288823"/>
          </a:xfrm>
        </p:grpSpPr>
        <p:sp>
          <p:nvSpPr>
            <p:cNvPr id="281" name="Círculo"/>
            <p:cNvSpPr/>
            <p:nvPr/>
          </p:nvSpPr>
          <p:spPr>
            <a:xfrm>
              <a:off x="0" y="395"/>
              <a:ext cx="288033" cy="288033"/>
            </a:xfrm>
            <a:prstGeom prst="ellipse">
              <a:avLst/>
            </a:prstGeom>
            <a:gradFill flip="none" rotWithShape="1">
              <a:gsLst>
                <a:gs pos="0">
                  <a:srgbClr val="1A1A7C"/>
                </a:gs>
                <a:gs pos="80000">
                  <a:srgbClr val="2323A3"/>
                </a:gs>
                <a:gs pos="100000">
                  <a:srgbClr val="2020A6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3">
                      <a:lumOff val="44000"/>
                    </a:schemeClr>
                  </a:solidFill>
                </a:defRPr>
              </a:pPr>
            </a:p>
          </p:txBody>
        </p:sp>
        <p:sp>
          <p:nvSpPr>
            <p:cNvPr id="282" name="P"/>
            <p:cNvSpPr txBox="1"/>
            <p:nvPr/>
          </p:nvSpPr>
          <p:spPr>
            <a:xfrm>
              <a:off x="32650" y="-1"/>
              <a:ext cx="222732" cy="2888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1400">
                  <a:solidFill>
                    <a:schemeClr val="accent3">
                      <a:lumOff val="44000"/>
                    </a:schemeClr>
                  </a:solidFill>
                </a:defRPr>
              </a:lvl1pPr>
            </a:lstStyle>
            <a:p>
              <a:pPr/>
              <a:r>
                <a:t>P</a:t>
              </a:r>
            </a:p>
          </p:txBody>
        </p:sp>
      </p:grpSp>
      <p:sp>
        <p:nvSpPr>
          <p:cNvPr id="284" name="Oval 75"/>
          <p:cNvSpPr/>
          <p:nvPr/>
        </p:nvSpPr>
        <p:spPr>
          <a:xfrm>
            <a:off x="6748412" y="3987239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85" name="Oval 119"/>
          <p:cNvSpPr/>
          <p:nvPr/>
        </p:nvSpPr>
        <p:spPr>
          <a:xfrm>
            <a:off x="6291720" y="203288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86" name="Oval 119"/>
          <p:cNvSpPr/>
          <p:nvPr/>
        </p:nvSpPr>
        <p:spPr>
          <a:xfrm>
            <a:off x="7124565" y="499533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87" name="Oval 119"/>
          <p:cNvSpPr/>
          <p:nvPr/>
        </p:nvSpPr>
        <p:spPr>
          <a:xfrm>
            <a:off x="7138026" y="452913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88" name="Oval 119"/>
          <p:cNvSpPr/>
          <p:nvPr/>
        </p:nvSpPr>
        <p:spPr>
          <a:xfrm rot="3592954">
            <a:off x="7138026" y="427498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89" name="Oval 119"/>
          <p:cNvSpPr/>
          <p:nvPr/>
        </p:nvSpPr>
        <p:spPr>
          <a:xfrm rot="3592954">
            <a:off x="7138026" y="2255095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90" name="Oval 119"/>
          <p:cNvSpPr/>
          <p:nvPr/>
        </p:nvSpPr>
        <p:spPr>
          <a:xfrm rot="3592954">
            <a:off x="7124565" y="5224313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91" name="Oval 119"/>
          <p:cNvSpPr/>
          <p:nvPr/>
        </p:nvSpPr>
        <p:spPr>
          <a:xfrm>
            <a:off x="7124565" y="398722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92" name="Oval 119"/>
          <p:cNvSpPr/>
          <p:nvPr/>
        </p:nvSpPr>
        <p:spPr>
          <a:xfrm rot="21219157">
            <a:off x="6355877" y="174628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93" name="Oval 119"/>
          <p:cNvSpPr/>
          <p:nvPr/>
        </p:nvSpPr>
        <p:spPr>
          <a:xfrm rot="3592954">
            <a:off x="7124565" y="475410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294" name="Oval 75"/>
          <p:cNvSpPr/>
          <p:nvPr/>
        </p:nvSpPr>
        <p:spPr>
          <a:xfrm>
            <a:off x="6748412" y="4481255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95" name="Oval 75"/>
          <p:cNvSpPr/>
          <p:nvPr/>
        </p:nvSpPr>
        <p:spPr>
          <a:xfrm rot="3592954">
            <a:off x="6748412" y="5233258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96" name="Oval 75"/>
          <p:cNvSpPr/>
          <p:nvPr/>
        </p:nvSpPr>
        <p:spPr>
          <a:xfrm rot="3592954">
            <a:off x="6748412" y="4754123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97" name="Oval 75"/>
          <p:cNvSpPr/>
          <p:nvPr/>
        </p:nvSpPr>
        <p:spPr>
          <a:xfrm>
            <a:off x="5310391" y="1746296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98" name="Oval 75"/>
          <p:cNvSpPr/>
          <p:nvPr/>
        </p:nvSpPr>
        <p:spPr>
          <a:xfrm rot="3592954">
            <a:off x="6748412" y="4975120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299" name="Oval 75"/>
          <p:cNvSpPr/>
          <p:nvPr/>
        </p:nvSpPr>
        <p:spPr>
          <a:xfrm rot="3592954">
            <a:off x="5406675" y="1381433"/>
            <a:ext cx="288001" cy="288002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sp>
        <p:nvSpPr>
          <p:cNvPr id="300" name="Oval 75"/>
          <p:cNvSpPr/>
          <p:nvPr/>
        </p:nvSpPr>
        <p:spPr>
          <a:xfrm rot="3592954">
            <a:off x="6748412" y="4275004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301" name="Picture 85" descr="Picture 8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58676" y="1560188"/>
            <a:ext cx="201960" cy="204768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Oval 119"/>
          <p:cNvSpPr/>
          <p:nvPr/>
        </p:nvSpPr>
        <p:spPr>
          <a:xfrm>
            <a:off x="484819" y="192963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03" name="Oval 119"/>
          <p:cNvSpPr/>
          <p:nvPr/>
        </p:nvSpPr>
        <p:spPr>
          <a:xfrm>
            <a:off x="484819" y="24336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04" name="CuadroTexto 30"/>
          <p:cNvSpPr/>
          <p:nvPr/>
        </p:nvSpPr>
        <p:spPr>
          <a:xfrm>
            <a:off x="844858" y="188898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5" name="CuadroTexto 31"/>
          <p:cNvSpPr/>
          <p:nvPr/>
        </p:nvSpPr>
        <p:spPr>
          <a:xfrm>
            <a:off x="844858" y="2393040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6" name="Oval 119"/>
          <p:cNvSpPr/>
          <p:nvPr/>
        </p:nvSpPr>
        <p:spPr>
          <a:xfrm>
            <a:off x="475289" y="2937747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07" name="CuadroTexto 33"/>
          <p:cNvSpPr/>
          <p:nvPr/>
        </p:nvSpPr>
        <p:spPr>
          <a:xfrm>
            <a:off x="863778" y="2934951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8" name="Oval 119"/>
          <p:cNvSpPr/>
          <p:nvPr/>
        </p:nvSpPr>
        <p:spPr>
          <a:xfrm>
            <a:off x="484819" y="348316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09" name="Oval 119"/>
          <p:cNvSpPr/>
          <p:nvPr/>
        </p:nvSpPr>
        <p:spPr>
          <a:xfrm>
            <a:off x="484819" y="3987224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10" name="CuadroTexto 36"/>
          <p:cNvSpPr/>
          <p:nvPr/>
        </p:nvSpPr>
        <p:spPr>
          <a:xfrm>
            <a:off x="844858" y="3442518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1" name="CuadroTexto 37"/>
          <p:cNvSpPr/>
          <p:nvPr/>
        </p:nvSpPr>
        <p:spPr>
          <a:xfrm>
            <a:off x="844858" y="3946573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2" name="Oval 119"/>
          <p:cNvSpPr/>
          <p:nvPr/>
        </p:nvSpPr>
        <p:spPr>
          <a:xfrm>
            <a:off x="475289" y="449128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13" name="CuadroTexto 39"/>
          <p:cNvSpPr/>
          <p:nvPr/>
        </p:nvSpPr>
        <p:spPr>
          <a:xfrm>
            <a:off x="863778" y="4488484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4" name="Oval 119"/>
          <p:cNvSpPr/>
          <p:nvPr/>
        </p:nvSpPr>
        <p:spPr>
          <a:xfrm>
            <a:off x="484819" y="5033190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15" name="Oval 119"/>
          <p:cNvSpPr/>
          <p:nvPr/>
        </p:nvSpPr>
        <p:spPr>
          <a:xfrm>
            <a:off x="484819" y="5537246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16" name="CuadroTexto 42"/>
          <p:cNvSpPr/>
          <p:nvPr/>
        </p:nvSpPr>
        <p:spPr>
          <a:xfrm>
            <a:off x="844858" y="4992539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7" name="CuadroTexto 43"/>
          <p:cNvSpPr/>
          <p:nvPr/>
        </p:nvSpPr>
        <p:spPr>
          <a:xfrm>
            <a:off x="844858" y="549659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8" name="Oval 119"/>
          <p:cNvSpPr/>
          <p:nvPr/>
        </p:nvSpPr>
        <p:spPr>
          <a:xfrm>
            <a:off x="475289" y="6041302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19" name="CuadroTexto 45"/>
          <p:cNvSpPr/>
          <p:nvPr/>
        </p:nvSpPr>
        <p:spPr>
          <a:xfrm>
            <a:off x="863778" y="6038505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20" name="Oval 119"/>
          <p:cNvSpPr/>
          <p:nvPr/>
        </p:nvSpPr>
        <p:spPr>
          <a:xfrm>
            <a:off x="484819" y="1381418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21" name="CuadroTexto 47"/>
          <p:cNvSpPr/>
          <p:nvPr/>
        </p:nvSpPr>
        <p:spPr>
          <a:xfrm>
            <a:off x="844858" y="1340767"/>
            <a:ext cx="2645598" cy="36933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22" name="Conector recto de flecha 49"/>
          <p:cNvSpPr/>
          <p:nvPr/>
        </p:nvSpPr>
        <p:spPr>
          <a:xfrm>
            <a:off x="5876016" y="1577347"/>
            <a:ext cx="2177738" cy="2682591"/>
          </a:xfrm>
          <a:prstGeom prst="line">
            <a:avLst/>
          </a:prstGeom>
          <a:ln w="31750">
            <a:solidFill>
              <a:srgbClr val="8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3" name="Elipse 51"/>
          <p:cNvSpPr/>
          <p:nvPr/>
        </p:nvSpPr>
        <p:spPr>
          <a:xfrm>
            <a:off x="7416524" y="2987398"/>
            <a:ext cx="914401" cy="2287684"/>
          </a:xfrm>
          <a:prstGeom prst="ellipse">
            <a:avLst/>
          </a:prstGeom>
          <a:ln w="38100">
            <a:solidFill>
              <a:srgbClr val="FFFF00"/>
            </a:solidFill>
            <a:prstDash val="dash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324" name="Conector recto de flecha 56"/>
          <p:cNvSpPr/>
          <p:nvPr/>
        </p:nvSpPr>
        <p:spPr>
          <a:xfrm flipV="1">
            <a:off x="7405821" y="4300440"/>
            <a:ext cx="638406" cy="638406"/>
          </a:xfrm>
          <a:prstGeom prst="line">
            <a:avLst/>
          </a:prstGeom>
          <a:ln w="31750">
            <a:solidFill>
              <a:srgbClr val="800000"/>
            </a:solidFill>
            <a:prstDash val="dash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25" name="CuadroTexto 60"/>
          <p:cNvSpPr txBox="1"/>
          <p:nvPr/>
        </p:nvSpPr>
        <p:spPr>
          <a:xfrm>
            <a:off x="4738685" y="449404"/>
            <a:ext cx="2098586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FALTA DEFENSIVA</a:t>
            </a:r>
          </a:p>
        </p:txBody>
      </p:sp>
      <p:sp>
        <p:nvSpPr>
          <p:cNvPr id="326" name="Oval 119"/>
          <p:cNvSpPr/>
          <p:nvPr/>
        </p:nvSpPr>
        <p:spPr>
          <a:xfrm rot="3592954">
            <a:off x="7138026" y="2975601"/>
            <a:ext cx="288033" cy="288033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txBody>
          <a:bodyPr lIns="45719" rIns="45719" anchor="ctr"/>
          <a:lstStyle/>
          <a:p>
            <a:pPr algn="ctr">
              <a:defRPr b="1" sz="1400"/>
            </a:pPr>
          </a:p>
        </p:txBody>
      </p:sp>
      <p:sp>
        <p:nvSpPr>
          <p:cNvPr id="327" name="Rectangle 86"/>
          <p:cNvSpPr/>
          <p:nvPr/>
        </p:nvSpPr>
        <p:spPr>
          <a:xfrm rot="5400000">
            <a:off x="8255038" y="3330807"/>
            <a:ext cx="1473201" cy="304723"/>
          </a:xfrm>
          <a:prstGeom prst="rect">
            <a:avLst/>
          </a:prstGeom>
          <a:blipFill>
            <a:blip r:embed="rId3"/>
          </a:blipFill>
          <a:ln>
            <a:solidFill>
              <a:srgbClr val="C0C0C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328" name="Oval 75"/>
          <p:cNvSpPr/>
          <p:nvPr/>
        </p:nvSpPr>
        <p:spPr>
          <a:xfrm>
            <a:off x="6814722" y="2937763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  <p:pic>
        <p:nvPicPr>
          <p:cNvPr id="329" name="Imagen 53" descr="Imagen 5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4896" y="-10254"/>
            <a:ext cx="2086907" cy="1477194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Oval 75"/>
          <p:cNvSpPr/>
          <p:nvPr/>
        </p:nvSpPr>
        <p:spPr>
          <a:xfrm>
            <a:off x="7124581" y="1232671"/>
            <a:ext cx="288001" cy="288001"/>
          </a:xfrm>
          <a:prstGeom prst="ellipse">
            <a:avLst/>
          </a:prstGeom>
          <a:solidFill>
            <a:srgbClr val="72BFC5"/>
          </a:solidFill>
          <a:ln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 b="1" sz="1400">
                <a:solidFill>
                  <a:srgbClr val="FF66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ampo_bn">
  <a:themeElements>
    <a:clrScheme name="campo_b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campo_b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ampo_b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ampo_bn">
  <a:themeElements>
    <a:clrScheme name="campo_b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campo_b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ampo_b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