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24384000" cy="16510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9350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9350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9350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9350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9350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9350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9350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9350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9350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/>
    <p:restoredTop sz="94625"/>
  </p:normalViewPr>
  <p:slideViewPr>
    <p:cSldViewPr snapToGrid="0" snapToObjects="1">
      <p:cViewPr varScale="1">
        <p:scale>
          <a:sx n="48" d="100"/>
          <a:sy n="48" d="100"/>
        </p:scale>
        <p:origin x="10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"/>
          <p:cNvSpPr txBox="1">
            <a:spLocks noGrp="1"/>
          </p:cNvSpPr>
          <p:nvPr>
            <p:ph type="body" sz="quarter" idx="13"/>
          </p:nvPr>
        </p:nvSpPr>
        <p:spPr>
          <a:xfrm>
            <a:off x="1201340" y="13256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/>
          <a:p>
            <a:pPr>
              <a:defRPr sz="4200"/>
            </a:pPr>
            <a:endParaRPr/>
          </a:p>
        </p:txBody>
      </p:sp>
      <p:sp>
        <p:nvSpPr>
          <p:cNvPr id="12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3" name="Nivel de texto 1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cl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1206500" y="6317843"/>
            <a:ext cx="21971000" cy="3874314"/>
          </a:xfrm>
          <a:prstGeom prst="rect">
            <a:avLst/>
          </a:prstGeom>
        </p:spPr>
        <p:txBody>
          <a:bodyPr anchor="ctr"/>
          <a:lstStyle>
            <a:lvl1pPr algn="ctr" defTabSz="2935037">
              <a:lnSpc>
                <a:spcPct val="80000"/>
              </a:lnSpc>
              <a:defRPr sz="13800" b="0" spc="-27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935037">
              <a:lnSpc>
                <a:spcPct val="80000"/>
              </a:lnSpc>
              <a:defRPr sz="13800" b="0" spc="-27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935037">
              <a:lnSpc>
                <a:spcPct val="80000"/>
              </a:lnSpc>
              <a:defRPr sz="13800" b="0" spc="-27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935037">
              <a:lnSpc>
                <a:spcPct val="80000"/>
              </a:lnSpc>
              <a:defRPr sz="13800" b="0" spc="-27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935037">
              <a:lnSpc>
                <a:spcPct val="80000"/>
              </a:lnSpc>
              <a:defRPr sz="13800" b="0" spc="-27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9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ato import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1206500" y="2472927"/>
            <a:ext cx="21971000" cy="7241584"/>
          </a:xfrm>
          <a:prstGeom prst="rect">
            <a:avLst/>
          </a:prstGeom>
        </p:spPr>
        <p:txBody>
          <a:bodyPr anchor="b"/>
          <a:lstStyle>
            <a:lvl1pPr algn="ctr" defTabSz="2935037">
              <a:lnSpc>
                <a:spcPct val="80000"/>
              </a:lnSpc>
              <a:defRPr sz="29800" spc="-298"/>
            </a:lvl1pPr>
            <a:lvl2pPr algn="ctr" defTabSz="2935037">
              <a:lnSpc>
                <a:spcPct val="80000"/>
              </a:lnSpc>
              <a:defRPr sz="29800" spc="-298"/>
            </a:lvl2pPr>
            <a:lvl3pPr algn="ctr" defTabSz="2935037">
              <a:lnSpc>
                <a:spcPct val="80000"/>
              </a:lnSpc>
              <a:defRPr sz="29800" spc="-298"/>
            </a:lvl3pPr>
            <a:lvl4pPr algn="ctr" defTabSz="2935037">
              <a:lnSpc>
                <a:spcPct val="80000"/>
              </a:lnSpc>
              <a:defRPr sz="29800" spc="-298"/>
            </a:lvl4pPr>
            <a:lvl5pPr algn="ctr" defTabSz="2935037">
              <a:lnSpc>
                <a:spcPct val="80000"/>
              </a:lnSpc>
              <a:defRPr sz="29800" spc="-298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7" name="Rectángulo"/>
          <p:cNvSpPr txBox="1">
            <a:spLocks noGrp="1"/>
          </p:cNvSpPr>
          <p:nvPr>
            <p:ph type="body" sz="quarter" idx="13"/>
          </p:nvPr>
        </p:nvSpPr>
        <p:spPr>
          <a:xfrm>
            <a:off x="1206500" y="9659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pPr algn="ctr"/>
            <a:endParaRPr/>
          </a:p>
        </p:txBody>
      </p:sp>
      <p:sp>
        <p:nvSpPr>
          <p:cNvPr id="10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ángulo"/>
          <p:cNvSpPr txBox="1">
            <a:spLocks noGrp="1"/>
          </p:cNvSpPr>
          <p:nvPr>
            <p:ph type="body" sz="quarter" idx="13"/>
          </p:nvPr>
        </p:nvSpPr>
        <p:spPr>
          <a:xfrm>
            <a:off x="2430025" y="12072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/>
          <a:p>
            <a:pPr>
              <a:defRPr sz="4200"/>
            </a:pPr>
            <a:endParaRPr/>
          </a:p>
        </p:txBody>
      </p:sp>
      <p:sp>
        <p:nvSpPr>
          <p:cNvPr id="116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753923" y="6336860"/>
            <a:ext cx="20876154" cy="3836280"/>
          </a:xfrm>
          <a:prstGeom prst="rect">
            <a:avLst/>
          </a:prstGeom>
        </p:spPr>
        <p:txBody>
          <a:bodyPr/>
          <a:lstStyle>
            <a:lvl1pPr marL="769073" indent="-565620" defTabSz="2935037">
              <a:lnSpc>
                <a:spcPct val="90000"/>
              </a:lnSpc>
              <a:defRPr sz="10000" b="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769073" indent="-108420" defTabSz="2935037">
              <a:lnSpc>
                <a:spcPct val="90000"/>
              </a:lnSpc>
              <a:defRPr sz="10000" b="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769073" indent="348779" defTabSz="2935037">
              <a:lnSpc>
                <a:spcPct val="90000"/>
              </a:lnSpc>
              <a:defRPr sz="10000" b="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769073" indent="805979" defTabSz="2935037">
              <a:lnSpc>
                <a:spcPct val="90000"/>
              </a:lnSpc>
              <a:defRPr sz="10000" b="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769073" indent="1263179" defTabSz="2935037">
              <a:lnSpc>
                <a:spcPct val="90000"/>
              </a:lnSpc>
              <a:defRPr sz="10000" b="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enco de ensalada con arroz frito, huevos duros y palillos"/>
          <p:cNvSpPr>
            <a:spLocks noGrp="1"/>
          </p:cNvSpPr>
          <p:nvPr>
            <p:ph type="pic" sz="quarter" idx="13"/>
          </p:nvPr>
        </p:nvSpPr>
        <p:spPr>
          <a:xfrm>
            <a:off x="15760700" y="2666999"/>
            <a:ext cx="7423448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Cuenco con pasteles de salmón, ensalada y hummus"/>
          <p:cNvSpPr>
            <a:spLocks noGrp="1"/>
          </p:cNvSpPr>
          <p:nvPr>
            <p:ph type="pic" sz="quarter" idx="14"/>
          </p:nvPr>
        </p:nvSpPr>
        <p:spPr>
          <a:xfrm>
            <a:off x="15760700" y="8495672"/>
            <a:ext cx="7423560" cy="54153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Cuenco de pappardelle con mantequilla de perejil, avellanas tostadas y lascas de queso parmesano"/>
          <p:cNvSpPr>
            <a:spLocks noGrp="1"/>
          </p:cNvSpPr>
          <p:nvPr>
            <p:ph type="pic" sz="half" idx="15"/>
          </p:nvPr>
        </p:nvSpPr>
        <p:spPr>
          <a:xfrm>
            <a:off x="1211198" y="2667000"/>
            <a:ext cx="14168502" cy="112437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enco de ensalada con arroz frito, huevos duros y palillos"/>
          <p:cNvSpPr>
            <a:spLocks noGrp="1"/>
          </p:cNvSpPr>
          <p:nvPr>
            <p:ph type="pic" idx="13"/>
          </p:nvPr>
        </p:nvSpPr>
        <p:spPr>
          <a:xfrm>
            <a:off x="0" y="1397000"/>
            <a:ext cx="2438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guacates y limas"/>
          <p:cNvSpPr>
            <a:spLocks noGrp="1"/>
          </p:cNvSpPr>
          <p:nvPr>
            <p:ph type="pic" idx="13"/>
          </p:nvPr>
        </p:nvSpPr>
        <p:spPr>
          <a:xfrm>
            <a:off x="0" y="1397000"/>
            <a:ext cx="2438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exto del título"/>
          <p:cNvSpPr txBox="1">
            <a:spLocks noGrp="1"/>
          </p:cNvSpPr>
          <p:nvPr>
            <p:ph type="title"/>
          </p:nvPr>
        </p:nvSpPr>
        <p:spPr>
          <a:xfrm>
            <a:off x="1206500" y="8521700"/>
            <a:ext cx="21971000" cy="464820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3" name="Rectángulo"/>
          <p:cNvSpPr txBox="1">
            <a:spLocks noGrp="1"/>
          </p:cNvSpPr>
          <p:nvPr>
            <p:ph type="body" sz="quarter" idx="14"/>
          </p:nvPr>
        </p:nvSpPr>
        <p:spPr>
          <a:xfrm>
            <a:off x="1207690" y="2503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/>
          <a:p>
            <a:pPr>
              <a:defRPr sz="4200"/>
            </a:pPr>
            <a:endParaRPr/>
          </a:p>
        </p:txBody>
      </p:sp>
      <p:sp>
        <p:nvSpPr>
          <p:cNvPr id="2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06500" y="13006911"/>
            <a:ext cx="21971000" cy="1116951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foto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uenco con pasteles de salmón, ensalada y hummus"/>
          <p:cNvSpPr>
            <a:spLocks noGrp="1"/>
          </p:cNvSpPr>
          <p:nvPr>
            <p:ph type="pic" sz="half" idx="13"/>
          </p:nvPr>
        </p:nvSpPr>
        <p:spPr>
          <a:xfrm>
            <a:off x="12192000" y="2667000"/>
            <a:ext cx="10922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exto del título"/>
          <p:cNvSpPr txBox="1">
            <a:spLocks noGrp="1"/>
          </p:cNvSpPr>
          <p:nvPr>
            <p:ph type="title"/>
          </p:nvPr>
        </p:nvSpPr>
        <p:spPr>
          <a:xfrm>
            <a:off x="1206500" y="2667000"/>
            <a:ext cx="9779000" cy="5882273"/>
          </a:xfrm>
          <a:prstGeom prst="rect">
            <a:avLst/>
          </a:prstGeom>
        </p:spPr>
        <p:txBody>
          <a:bodyPr/>
          <a:lstStyle>
            <a:lvl1pPr>
              <a:defRPr sz="10000" spc="-200"/>
            </a:lvl1pPr>
          </a:lstStyle>
          <a:p>
            <a:r>
              <a:t>Texto del título</a:t>
            </a:r>
          </a:p>
        </p:txBody>
      </p:sp>
      <p:sp>
        <p:nvSpPr>
          <p:cNvPr id="3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206500" y="8457576"/>
            <a:ext cx="9779000" cy="5385424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87377" y="14457544"/>
            <a:ext cx="396749" cy="39928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o del título"/>
          <p:cNvSpPr txBox="1">
            <a:spLocks noGrp="1"/>
          </p:cNvSpPr>
          <p:nvPr>
            <p:ph type="title"/>
          </p:nvPr>
        </p:nvSpPr>
        <p:spPr>
          <a:xfrm>
            <a:off x="1206500" y="2476500"/>
            <a:ext cx="21971000" cy="1433163"/>
          </a:xfrm>
          <a:prstGeom prst="rect">
            <a:avLst/>
          </a:prstGeom>
        </p:spPr>
        <p:txBody>
          <a:bodyPr anchor="t"/>
          <a:lstStyle>
            <a:lvl1pPr>
              <a:defRPr sz="10000" spc="-200"/>
            </a:lvl1pPr>
          </a:lstStyle>
          <a:p>
            <a:r>
              <a:t>Texto del título</a:t>
            </a:r>
          </a:p>
        </p:txBody>
      </p:sp>
      <p:sp>
        <p:nvSpPr>
          <p:cNvPr id="43" name="Rectángulo"/>
          <p:cNvSpPr txBox="1">
            <a:spLocks noGrp="1"/>
          </p:cNvSpPr>
          <p:nvPr>
            <p:ph type="body" sz="quarter" idx="13"/>
          </p:nvPr>
        </p:nvSpPr>
        <p:spPr>
          <a:xfrm>
            <a:off x="1206500" y="3769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endParaRPr/>
          </a:p>
        </p:txBody>
      </p:sp>
      <p:sp>
        <p:nvSpPr>
          <p:cNvPr id="44" name="Nivel de texto 1…"/>
          <p:cNvSpPr txBox="1">
            <a:spLocks noGrp="1"/>
          </p:cNvSpPr>
          <p:nvPr>
            <p:ph type="body" idx="1"/>
          </p:nvPr>
        </p:nvSpPr>
        <p:spPr>
          <a:xfrm>
            <a:off x="1206500" y="5645504"/>
            <a:ext cx="21971000" cy="8256012"/>
          </a:xfrm>
          <a:prstGeom prst="rect">
            <a:avLst/>
          </a:prstGeom>
        </p:spPr>
        <p:txBody>
          <a:bodyPr/>
          <a:lstStyle>
            <a:lvl1pPr marL="7112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1pPr>
            <a:lvl2pPr marL="13208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2pPr>
            <a:lvl3pPr marL="19304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3pPr>
            <a:lvl4pPr marL="25400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4pPr>
            <a:lvl5pPr marL="31496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Nivel de texto 1…"/>
          <p:cNvSpPr txBox="1">
            <a:spLocks noGrp="1"/>
          </p:cNvSpPr>
          <p:nvPr>
            <p:ph type="body" idx="1"/>
          </p:nvPr>
        </p:nvSpPr>
        <p:spPr>
          <a:xfrm>
            <a:off x="1206500" y="5645504"/>
            <a:ext cx="21971000" cy="8256012"/>
          </a:xfrm>
          <a:prstGeom prst="rect">
            <a:avLst/>
          </a:prstGeom>
        </p:spPr>
        <p:txBody>
          <a:bodyPr numCol="2" spcCol="1098550"/>
          <a:lstStyle>
            <a:lvl1pPr marL="7112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1pPr>
            <a:lvl2pPr marL="13208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2pPr>
            <a:lvl3pPr marL="19304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3pPr>
            <a:lvl4pPr marL="25400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4pPr>
            <a:lvl5pPr marL="31496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ángulo"/>
          <p:cNvSpPr txBox="1">
            <a:spLocks noGrp="1"/>
          </p:cNvSpPr>
          <p:nvPr>
            <p:ph type="body" sz="quarter" idx="13"/>
          </p:nvPr>
        </p:nvSpPr>
        <p:spPr>
          <a:xfrm>
            <a:off x="1206500" y="3769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endParaRPr/>
          </a:p>
        </p:txBody>
      </p:sp>
      <p:sp>
        <p:nvSpPr>
          <p:cNvPr id="61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1206500" y="5645504"/>
            <a:ext cx="9779000" cy="8256630"/>
          </a:xfrm>
          <a:prstGeom prst="rect">
            <a:avLst/>
          </a:prstGeom>
        </p:spPr>
        <p:txBody>
          <a:bodyPr/>
          <a:lstStyle>
            <a:lvl1pPr marL="7112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1pPr>
            <a:lvl2pPr marL="13208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2pPr>
            <a:lvl3pPr marL="19304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3pPr>
            <a:lvl4pPr marL="25400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4pPr>
            <a:lvl5pPr marL="3149600" indent="-711200" defTabSz="2935037">
              <a:lnSpc>
                <a:spcPct val="90000"/>
              </a:lnSpc>
              <a:spcBef>
                <a:spcPts val="5400"/>
              </a:spcBef>
              <a:buSzPct val="123000"/>
              <a:buChar char="•"/>
              <a:defRPr sz="5600" b="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2" name="Cuenco de pappardelle con mantequilla de perejil, avellanas tostadas y lascas de queso parmesano"/>
          <p:cNvSpPr>
            <a:spLocks noGrp="1"/>
          </p:cNvSpPr>
          <p:nvPr>
            <p:ph type="pic" sz="half" idx="14"/>
          </p:nvPr>
        </p:nvSpPr>
        <p:spPr>
          <a:xfrm>
            <a:off x="12192000" y="2660848"/>
            <a:ext cx="10916874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exto del título"/>
          <p:cNvSpPr txBox="1">
            <a:spLocks noGrp="1"/>
          </p:cNvSpPr>
          <p:nvPr>
            <p:ph type="title"/>
          </p:nvPr>
        </p:nvSpPr>
        <p:spPr>
          <a:xfrm>
            <a:off x="1206500" y="2476500"/>
            <a:ext cx="9779000" cy="1435100"/>
          </a:xfrm>
          <a:prstGeom prst="rect">
            <a:avLst/>
          </a:prstGeom>
        </p:spPr>
        <p:txBody>
          <a:bodyPr anchor="t"/>
          <a:lstStyle>
            <a:lvl1pPr>
              <a:defRPr sz="10000" spc="-200"/>
            </a:lvl1pPr>
          </a:lstStyle>
          <a:p>
            <a:r>
              <a:t>Texto del título</a:t>
            </a:r>
          </a:p>
        </p:txBody>
      </p:sp>
      <p:sp>
        <p:nvSpPr>
          <p:cNvPr id="6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o del título"/>
          <p:cNvSpPr txBox="1">
            <a:spLocks noGrp="1"/>
          </p:cNvSpPr>
          <p:nvPr>
            <p:ph type="title"/>
          </p:nvPr>
        </p:nvSpPr>
        <p:spPr>
          <a:xfrm>
            <a:off x="1206496" y="5930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Texto del título</a:t>
            </a:r>
          </a:p>
        </p:txBody>
      </p:sp>
      <p:sp>
        <p:nvSpPr>
          <p:cNvPr id="7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87377" y="14457544"/>
            <a:ext cx="396749" cy="39928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o del título"/>
          <p:cNvSpPr txBox="1">
            <a:spLocks noGrp="1"/>
          </p:cNvSpPr>
          <p:nvPr>
            <p:ph type="title"/>
          </p:nvPr>
        </p:nvSpPr>
        <p:spPr>
          <a:xfrm>
            <a:off x="1206500" y="2476500"/>
            <a:ext cx="21971000" cy="1434949"/>
          </a:xfrm>
          <a:prstGeom prst="rect">
            <a:avLst/>
          </a:prstGeom>
        </p:spPr>
        <p:txBody>
          <a:bodyPr anchor="t"/>
          <a:lstStyle>
            <a:lvl1pPr>
              <a:defRPr sz="10000" spc="-200"/>
            </a:lvl1pPr>
          </a:lstStyle>
          <a:p>
            <a:r>
              <a:t>Texto del título</a:t>
            </a:r>
          </a:p>
        </p:txBody>
      </p:sp>
      <p:sp>
        <p:nvSpPr>
          <p:cNvPr id="80" name="Rectángulo"/>
          <p:cNvSpPr txBox="1">
            <a:spLocks noGrp="1"/>
          </p:cNvSpPr>
          <p:nvPr>
            <p:ph type="body" sz="quarter" idx="13"/>
          </p:nvPr>
        </p:nvSpPr>
        <p:spPr>
          <a:xfrm>
            <a:off x="1206500" y="3769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endParaRPr/>
          </a:p>
        </p:txBody>
      </p:sp>
      <p:sp>
        <p:nvSpPr>
          <p:cNvPr id="8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o del título"/>
          <p:cNvSpPr txBox="1">
            <a:spLocks noGrp="1"/>
          </p:cNvSpPr>
          <p:nvPr>
            <p:ph type="title"/>
          </p:nvPr>
        </p:nvSpPr>
        <p:spPr>
          <a:xfrm>
            <a:off x="1206500" y="2476500"/>
            <a:ext cx="21971000" cy="1435100"/>
          </a:xfrm>
          <a:prstGeom prst="rect">
            <a:avLst/>
          </a:prstGeom>
        </p:spPr>
        <p:txBody>
          <a:bodyPr anchor="t"/>
          <a:lstStyle>
            <a:lvl1pPr>
              <a:defRPr sz="10000" spc="-200"/>
            </a:lvl1pPr>
          </a:lstStyle>
          <a:p>
            <a:r>
              <a:t>Texto del título</a:t>
            </a:r>
          </a:p>
        </p:txBody>
      </p:sp>
      <p:sp>
        <p:nvSpPr>
          <p:cNvPr id="89" name="Rectángulo"/>
          <p:cNvSpPr txBox="1">
            <a:spLocks noGrp="1"/>
          </p:cNvSpPr>
          <p:nvPr>
            <p:ph type="body" sz="quarter" idx="13"/>
          </p:nvPr>
        </p:nvSpPr>
        <p:spPr>
          <a:xfrm>
            <a:off x="1206500" y="3769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/>
          <a:p>
            <a:endParaRPr/>
          </a:p>
        </p:txBody>
      </p:sp>
      <p:sp>
        <p:nvSpPr>
          <p:cNvPr id="90" name="Nivel de texto 1…"/>
          <p:cNvSpPr txBox="1">
            <a:spLocks noGrp="1"/>
          </p:cNvSpPr>
          <p:nvPr>
            <p:ph type="body" idx="1"/>
          </p:nvPr>
        </p:nvSpPr>
        <p:spPr>
          <a:xfrm>
            <a:off x="1206500" y="5645504"/>
            <a:ext cx="21971000" cy="8256012"/>
          </a:xfrm>
          <a:prstGeom prst="rect">
            <a:avLst/>
          </a:prstGeom>
        </p:spPr>
        <p:txBody>
          <a:bodyPr/>
          <a:lstStyle>
            <a:lvl1pPr>
              <a:spcBef>
                <a:spcPts val="2100"/>
              </a:spcBef>
              <a:defRPr b="0" spc="-64"/>
            </a:lvl1pPr>
            <a:lvl2pPr>
              <a:spcBef>
                <a:spcPts val="2100"/>
              </a:spcBef>
              <a:defRPr b="0" spc="-64"/>
            </a:lvl2pPr>
            <a:lvl3pPr>
              <a:spcBef>
                <a:spcPts val="2100"/>
              </a:spcBef>
              <a:defRPr b="0" spc="-64"/>
            </a:lvl3pPr>
            <a:lvl4pPr>
              <a:spcBef>
                <a:spcPts val="2100"/>
              </a:spcBef>
              <a:defRPr b="0" spc="-64"/>
            </a:lvl4pPr>
            <a:lvl5pPr>
              <a:spcBef>
                <a:spcPts val="2100"/>
              </a:spcBef>
              <a:defRPr b="0" spc="-64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1206496" y="3971990"/>
            <a:ext cx="21971004" cy="464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1201342" y="8620190"/>
            <a:ext cx="21971001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87377" y="14453310"/>
            <a:ext cx="396749" cy="39928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703203">
              <a:defRPr sz="20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9350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800" b="1" i="0" u="none" strike="noStrike" cap="none" spc="-276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9350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800" b="1" i="0" u="none" strike="noStrike" cap="none" spc="-276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9350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800" b="1" i="0" u="none" strike="noStrike" cap="none" spc="-276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9350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800" b="1" i="0" u="none" strike="noStrike" cap="none" spc="-276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9350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800" b="1" i="0" u="none" strike="noStrike" cap="none" spc="-276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9350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800" b="1" i="0" u="none" strike="noStrike" cap="none" spc="-276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9350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800" b="1" i="0" u="none" strike="noStrike" cap="none" spc="-276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9350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800" b="1" i="0" u="none" strike="noStrike" cap="none" spc="-276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9350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800" b="1" i="0" u="none" strike="noStrike" cap="none" spc="-276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99365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70320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70320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70320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70320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70320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70320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70320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70320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70320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hueOff val="-152895"/>
                <a:lumOff val="12368"/>
              </a:schemeClr>
            </a:gs>
            <a:gs pos="100000">
              <a:srgbClr val="E7E5F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DU VALENZUELA"/>
          <p:cNvSpPr txBox="1">
            <a:spLocks noGrp="1"/>
          </p:cNvSpPr>
          <p:nvPr>
            <p:ph type="body" idx="13"/>
          </p:nvPr>
        </p:nvSpPr>
        <p:spPr>
          <a:xfrm>
            <a:off x="1509819" y="15046041"/>
            <a:ext cx="4516395" cy="70976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defTabSz="804862">
              <a:defRPr sz="3402">
                <a:latin typeface="American Typewriter"/>
                <a:ea typeface="American Typewriter"/>
                <a:cs typeface="American Typewriter"/>
                <a:sym typeface="American Typewriter"/>
              </a:defRPr>
            </a:lvl1pPr>
          </a:lstStyle>
          <a:p>
            <a:r>
              <a:t>EDU VALENZUELA</a:t>
            </a:r>
          </a:p>
        </p:txBody>
      </p:sp>
      <p:sp>
        <p:nvSpPr>
          <p:cNvPr id="152" name="MÉTODO ‘U LEARN FOOTBALL’"/>
          <p:cNvSpPr txBox="1">
            <a:spLocks noGrp="1"/>
          </p:cNvSpPr>
          <p:nvPr>
            <p:ph type="subTitle" sz="quarter" idx="1"/>
          </p:nvPr>
        </p:nvSpPr>
        <p:spPr>
          <a:xfrm>
            <a:off x="1206500" y="9813990"/>
            <a:ext cx="21971000" cy="1905001"/>
          </a:xfrm>
          <a:prstGeom prst="rect">
            <a:avLst/>
          </a:prstGeom>
        </p:spPr>
        <p:txBody>
          <a:bodyPr/>
          <a:lstStyle>
            <a:lvl1pPr>
              <a:defRPr b="0">
                <a:effectLst>
                  <a:outerShdw blurRad="25400" dist="63500" dir="18900000" rotWithShape="0">
                    <a:srgbClr val="000000"/>
                  </a:outerShdw>
                </a:effectLst>
                <a:latin typeface="Academy Engraved LET"/>
                <a:ea typeface="Academy Engraved LET"/>
                <a:cs typeface="Academy Engraved LET"/>
                <a:sym typeface="Academy Engraved LET"/>
              </a:defRPr>
            </a:lvl1pPr>
          </a:lstStyle>
          <a:p>
            <a:r>
              <a:t>MÉTODO ‘U LEARN FOOTBALL’</a:t>
            </a:r>
          </a:p>
        </p:txBody>
      </p:sp>
      <p:pic>
        <p:nvPicPr>
          <p:cNvPr id="153" name="uL_logo-01.png" descr="uL_logo-01.png"/>
          <p:cNvPicPr>
            <a:picLocks noChangeAspect="1"/>
          </p:cNvPicPr>
          <p:nvPr/>
        </p:nvPicPr>
        <p:blipFill>
          <a:blip r:embed="rId2">
            <a:alphaModFix amt="49348"/>
            <a:extLst/>
          </a:blip>
          <a:stretch>
            <a:fillRect/>
          </a:stretch>
        </p:blipFill>
        <p:spPr>
          <a:xfrm>
            <a:off x="5710730" y="-587867"/>
            <a:ext cx="23979264" cy="16973446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ANÁLISIS / SCOUTING"/>
          <p:cNvSpPr txBox="1">
            <a:spLocks noGrp="1"/>
          </p:cNvSpPr>
          <p:nvPr>
            <p:ph type="ctrTitle"/>
          </p:nvPr>
        </p:nvSpPr>
        <p:spPr>
          <a:xfrm>
            <a:off x="1206498" y="5013390"/>
            <a:ext cx="21971004" cy="4648201"/>
          </a:xfrm>
          <a:prstGeom prst="rect">
            <a:avLst/>
          </a:prstGeom>
        </p:spPr>
        <p:txBody>
          <a:bodyPr/>
          <a:lstStyle>
            <a:lvl1pPr>
              <a:defRPr>
                <a:latin typeface="Baskerville"/>
                <a:ea typeface="Baskerville"/>
                <a:cs typeface="Baskerville"/>
                <a:sym typeface="Baskerville"/>
              </a:defRPr>
            </a:lvl1pPr>
          </a:lstStyle>
          <a:p>
            <a:r>
              <a:t>ANÁLISIS / SCOUTING</a:t>
            </a:r>
          </a:p>
        </p:txBody>
      </p:sp>
      <p:grpSp>
        <p:nvGrpSpPr>
          <p:cNvPr id="157" name="plan-futbol-pizarra-tactica-formacion_93675-62922.jpg.jpeg"/>
          <p:cNvGrpSpPr/>
          <p:nvPr/>
        </p:nvGrpSpPr>
        <p:grpSpPr>
          <a:xfrm>
            <a:off x="1099244" y="840099"/>
            <a:ext cx="9023054" cy="6020140"/>
            <a:chOff x="0" y="0"/>
            <a:chExt cx="9023053" cy="6020139"/>
          </a:xfrm>
        </p:grpSpPr>
        <p:pic>
          <p:nvPicPr>
            <p:cNvPr id="156" name="plan-futbol-pizarra-tactica-formacion_93675-62922.jpg.jpeg" descr="plan-futbol-pizarra-tactica-formacion_93675-62922.jpg.jpeg"/>
            <p:cNvPicPr>
              <a:picLocks noChangeAspect="1"/>
            </p:cNvPicPr>
            <p:nvPr/>
          </p:nvPicPr>
          <p:blipFill>
            <a:blip r:embed="rId3">
              <a:alphaModFix amt="46960"/>
              <a:extLst/>
            </a:blip>
            <a:srcRect l="2804" t="2997" r="2804" b="2997"/>
            <a:stretch>
              <a:fillRect/>
            </a:stretch>
          </p:blipFill>
          <p:spPr>
            <a:xfrm>
              <a:off x="50800" y="50800"/>
              <a:ext cx="8921454" cy="591854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55" name="plan-futbol-pizarra-tactica-formacion_93675-62922.jpg.jpeg" descr="plan-futbol-pizarra-tactica-formacion_93675-62922.jpg.jpeg"/>
            <p:cNvPicPr>
              <a:picLocks/>
            </p:cNvPicPr>
            <p:nvPr/>
          </p:nvPicPr>
          <p:blipFill>
            <a:blip r:embed="rId4">
              <a:alphaModFix amt="46960"/>
              <a:extLst/>
            </a:blip>
            <a:stretch>
              <a:fillRect/>
            </a:stretch>
          </p:blipFill>
          <p:spPr>
            <a:xfrm>
              <a:off x="-1" y="0"/>
              <a:ext cx="9023055" cy="6020140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100000">
              <a:srgbClr val="D5D5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large_thumbnail.jpg" descr="large_thumbnail.jpg"/>
          <p:cNvPicPr>
            <a:picLocks noChangeAspect="1"/>
          </p:cNvPicPr>
          <p:nvPr/>
        </p:nvPicPr>
        <p:blipFill>
          <a:blip r:embed="rId2">
            <a:extLst/>
          </a:blip>
          <a:srcRect t="20311" r="47" b="2153"/>
          <a:stretch>
            <a:fillRect/>
          </a:stretch>
        </p:blipFill>
        <p:spPr>
          <a:xfrm>
            <a:off x="425972" y="1037824"/>
            <a:ext cx="25822276" cy="11270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99" extrusionOk="0">
                <a:moveTo>
                  <a:pt x="8514" y="0"/>
                </a:moveTo>
                <a:cubicBezTo>
                  <a:pt x="8477" y="0"/>
                  <a:pt x="8466" y="65"/>
                  <a:pt x="8493" y="126"/>
                </a:cubicBezTo>
                <a:cubicBezTo>
                  <a:pt x="8512" y="170"/>
                  <a:pt x="8549" y="120"/>
                  <a:pt x="8549" y="52"/>
                </a:cubicBezTo>
                <a:cubicBezTo>
                  <a:pt x="8549" y="24"/>
                  <a:pt x="8533" y="0"/>
                  <a:pt x="8514" y="0"/>
                </a:cubicBezTo>
                <a:close/>
                <a:moveTo>
                  <a:pt x="8535" y="262"/>
                </a:moveTo>
                <a:cubicBezTo>
                  <a:pt x="8513" y="264"/>
                  <a:pt x="8498" y="272"/>
                  <a:pt x="8488" y="286"/>
                </a:cubicBezTo>
                <a:cubicBezTo>
                  <a:pt x="8448" y="343"/>
                  <a:pt x="7911" y="490"/>
                  <a:pt x="7742" y="490"/>
                </a:cubicBezTo>
                <a:cubicBezTo>
                  <a:pt x="7656" y="490"/>
                  <a:pt x="7575" y="512"/>
                  <a:pt x="7562" y="541"/>
                </a:cubicBezTo>
                <a:cubicBezTo>
                  <a:pt x="7550" y="569"/>
                  <a:pt x="7438" y="609"/>
                  <a:pt x="7314" y="628"/>
                </a:cubicBezTo>
                <a:cubicBezTo>
                  <a:pt x="7190" y="646"/>
                  <a:pt x="7067" y="682"/>
                  <a:pt x="7041" y="707"/>
                </a:cubicBezTo>
                <a:cubicBezTo>
                  <a:pt x="7015" y="733"/>
                  <a:pt x="6849" y="794"/>
                  <a:pt x="6673" y="842"/>
                </a:cubicBezTo>
                <a:cubicBezTo>
                  <a:pt x="6497" y="890"/>
                  <a:pt x="6149" y="989"/>
                  <a:pt x="5901" y="1061"/>
                </a:cubicBezTo>
                <a:cubicBezTo>
                  <a:pt x="5238" y="1253"/>
                  <a:pt x="5270" y="1249"/>
                  <a:pt x="5248" y="1119"/>
                </a:cubicBezTo>
                <a:cubicBezTo>
                  <a:pt x="5237" y="1057"/>
                  <a:pt x="5222" y="940"/>
                  <a:pt x="5214" y="857"/>
                </a:cubicBezTo>
                <a:cubicBezTo>
                  <a:pt x="5206" y="774"/>
                  <a:pt x="5184" y="707"/>
                  <a:pt x="5164" y="707"/>
                </a:cubicBezTo>
                <a:cubicBezTo>
                  <a:pt x="5144" y="707"/>
                  <a:pt x="5118" y="652"/>
                  <a:pt x="5107" y="585"/>
                </a:cubicBezTo>
                <a:cubicBezTo>
                  <a:pt x="5090" y="489"/>
                  <a:pt x="5084" y="484"/>
                  <a:pt x="5083" y="560"/>
                </a:cubicBezTo>
                <a:cubicBezTo>
                  <a:pt x="5081" y="682"/>
                  <a:pt x="5014" y="739"/>
                  <a:pt x="4829" y="776"/>
                </a:cubicBezTo>
                <a:cubicBezTo>
                  <a:pt x="4696" y="802"/>
                  <a:pt x="4677" y="794"/>
                  <a:pt x="4628" y="675"/>
                </a:cubicBezTo>
                <a:cubicBezTo>
                  <a:pt x="4560" y="508"/>
                  <a:pt x="4531" y="508"/>
                  <a:pt x="4559" y="678"/>
                </a:cubicBezTo>
                <a:cubicBezTo>
                  <a:pt x="4588" y="852"/>
                  <a:pt x="4572" y="870"/>
                  <a:pt x="4377" y="885"/>
                </a:cubicBezTo>
                <a:cubicBezTo>
                  <a:pt x="4251" y="894"/>
                  <a:pt x="4193" y="872"/>
                  <a:pt x="4114" y="781"/>
                </a:cubicBezTo>
                <a:lnTo>
                  <a:pt x="4013" y="663"/>
                </a:lnTo>
                <a:lnTo>
                  <a:pt x="4026" y="863"/>
                </a:lnTo>
                <a:cubicBezTo>
                  <a:pt x="4048" y="1218"/>
                  <a:pt x="4055" y="1580"/>
                  <a:pt x="4039" y="1602"/>
                </a:cubicBezTo>
                <a:cubicBezTo>
                  <a:pt x="4031" y="1614"/>
                  <a:pt x="3954" y="1638"/>
                  <a:pt x="3869" y="1655"/>
                </a:cubicBezTo>
                <a:cubicBezTo>
                  <a:pt x="3783" y="1672"/>
                  <a:pt x="3655" y="1712"/>
                  <a:pt x="3584" y="1743"/>
                </a:cubicBezTo>
                <a:cubicBezTo>
                  <a:pt x="3514" y="1775"/>
                  <a:pt x="3370" y="1801"/>
                  <a:pt x="3265" y="1803"/>
                </a:cubicBezTo>
                <a:cubicBezTo>
                  <a:pt x="3161" y="1804"/>
                  <a:pt x="3064" y="1828"/>
                  <a:pt x="3049" y="1855"/>
                </a:cubicBezTo>
                <a:cubicBezTo>
                  <a:pt x="3035" y="1882"/>
                  <a:pt x="2934" y="1929"/>
                  <a:pt x="2824" y="1959"/>
                </a:cubicBezTo>
                <a:cubicBezTo>
                  <a:pt x="2714" y="1990"/>
                  <a:pt x="2549" y="2038"/>
                  <a:pt x="2458" y="2066"/>
                </a:cubicBezTo>
                <a:cubicBezTo>
                  <a:pt x="2367" y="2094"/>
                  <a:pt x="2158" y="2154"/>
                  <a:pt x="1995" y="2200"/>
                </a:cubicBezTo>
                <a:cubicBezTo>
                  <a:pt x="1832" y="2247"/>
                  <a:pt x="1452" y="2361"/>
                  <a:pt x="1152" y="2452"/>
                </a:cubicBezTo>
                <a:cubicBezTo>
                  <a:pt x="851" y="2544"/>
                  <a:pt x="504" y="2642"/>
                  <a:pt x="380" y="2670"/>
                </a:cubicBezTo>
                <a:cubicBezTo>
                  <a:pt x="256" y="2697"/>
                  <a:pt x="119" y="2733"/>
                  <a:pt x="77" y="2750"/>
                </a:cubicBezTo>
                <a:lnTo>
                  <a:pt x="0" y="2780"/>
                </a:lnTo>
                <a:lnTo>
                  <a:pt x="0" y="4222"/>
                </a:lnTo>
                <a:lnTo>
                  <a:pt x="1110" y="6134"/>
                </a:lnTo>
                <a:cubicBezTo>
                  <a:pt x="1721" y="7185"/>
                  <a:pt x="2712" y="8894"/>
                  <a:pt x="3313" y="9931"/>
                </a:cubicBezTo>
                <a:cubicBezTo>
                  <a:pt x="3914" y="10969"/>
                  <a:pt x="4528" y="12031"/>
                  <a:pt x="4678" y="12290"/>
                </a:cubicBezTo>
                <a:cubicBezTo>
                  <a:pt x="4827" y="12549"/>
                  <a:pt x="4994" y="12833"/>
                  <a:pt x="5048" y="12923"/>
                </a:cubicBezTo>
                <a:cubicBezTo>
                  <a:pt x="5103" y="13013"/>
                  <a:pt x="5446" y="13601"/>
                  <a:pt x="5810" y="14230"/>
                </a:cubicBezTo>
                <a:cubicBezTo>
                  <a:pt x="6413" y="15273"/>
                  <a:pt x="9026" y="19782"/>
                  <a:pt x="9772" y="21067"/>
                </a:cubicBezTo>
                <a:cubicBezTo>
                  <a:pt x="9942" y="21359"/>
                  <a:pt x="10094" y="21598"/>
                  <a:pt x="10110" y="21599"/>
                </a:cubicBezTo>
                <a:cubicBezTo>
                  <a:pt x="10126" y="21600"/>
                  <a:pt x="10308" y="21403"/>
                  <a:pt x="10514" y="21160"/>
                </a:cubicBezTo>
                <a:cubicBezTo>
                  <a:pt x="11248" y="20295"/>
                  <a:pt x="11723" y="19733"/>
                  <a:pt x="11981" y="19425"/>
                </a:cubicBezTo>
                <a:cubicBezTo>
                  <a:pt x="12250" y="19102"/>
                  <a:pt x="12722" y="18545"/>
                  <a:pt x="13548" y="17575"/>
                </a:cubicBezTo>
                <a:cubicBezTo>
                  <a:pt x="13809" y="17268"/>
                  <a:pt x="14173" y="16839"/>
                  <a:pt x="14356" y="16622"/>
                </a:cubicBezTo>
                <a:cubicBezTo>
                  <a:pt x="14538" y="16406"/>
                  <a:pt x="14880" y="16001"/>
                  <a:pt x="15115" y="15724"/>
                </a:cubicBezTo>
                <a:cubicBezTo>
                  <a:pt x="15351" y="15447"/>
                  <a:pt x="15703" y="15031"/>
                  <a:pt x="15899" y="14799"/>
                </a:cubicBezTo>
                <a:cubicBezTo>
                  <a:pt x="16095" y="14568"/>
                  <a:pt x="16421" y="14182"/>
                  <a:pt x="16623" y="13943"/>
                </a:cubicBezTo>
                <a:cubicBezTo>
                  <a:pt x="16826" y="13704"/>
                  <a:pt x="17182" y="13282"/>
                  <a:pt x="17414" y="13006"/>
                </a:cubicBezTo>
                <a:cubicBezTo>
                  <a:pt x="17647" y="12729"/>
                  <a:pt x="17844" y="12517"/>
                  <a:pt x="17852" y="12535"/>
                </a:cubicBezTo>
                <a:cubicBezTo>
                  <a:pt x="17859" y="12552"/>
                  <a:pt x="17877" y="12533"/>
                  <a:pt x="17891" y="12491"/>
                </a:cubicBezTo>
                <a:cubicBezTo>
                  <a:pt x="17926" y="12389"/>
                  <a:pt x="18475" y="11736"/>
                  <a:pt x="18493" y="11775"/>
                </a:cubicBezTo>
                <a:cubicBezTo>
                  <a:pt x="18500" y="11792"/>
                  <a:pt x="18518" y="11771"/>
                  <a:pt x="18533" y="11730"/>
                </a:cubicBezTo>
                <a:cubicBezTo>
                  <a:pt x="18563" y="11645"/>
                  <a:pt x="19117" y="10978"/>
                  <a:pt x="19117" y="11027"/>
                </a:cubicBezTo>
                <a:cubicBezTo>
                  <a:pt x="19117" y="11044"/>
                  <a:pt x="19134" y="11025"/>
                  <a:pt x="19156" y="10984"/>
                </a:cubicBezTo>
                <a:cubicBezTo>
                  <a:pt x="19178" y="10943"/>
                  <a:pt x="19736" y="10269"/>
                  <a:pt x="20397" y="9488"/>
                </a:cubicBezTo>
                <a:lnTo>
                  <a:pt x="21598" y="8066"/>
                </a:lnTo>
                <a:lnTo>
                  <a:pt x="21600" y="6690"/>
                </a:lnTo>
                <a:lnTo>
                  <a:pt x="21545" y="6658"/>
                </a:lnTo>
                <a:cubicBezTo>
                  <a:pt x="21509" y="6639"/>
                  <a:pt x="21468" y="6602"/>
                  <a:pt x="21453" y="6576"/>
                </a:cubicBezTo>
                <a:cubicBezTo>
                  <a:pt x="21438" y="6549"/>
                  <a:pt x="21410" y="6541"/>
                  <a:pt x="21391" y="6558"/>
                </a:cubicBezTo>
                <a:cubicBezTo>
                  <a:pt x="21371" y="6575"/>
                  <a:pt x="21196" y="6500"/>
                  <a:pt x="21002" y="6391"/>
                </a:cubicBezTo>
                <a:cubicBezTo>
                  <a:pt x="20808" y="6283"/>
                  <a:pt x="20627" y="6193"/>
                  <a:pt x="20601" y="6191"/>
                </a:cubicBezTo>
                <a:cubicBezTo>
                  <a:pt x="20539" y="6187"/>
                  <a:pt x="20187" y="5997"/>
                  <a:pt x="20126" y="5934"/>
                </a:cubicBezTo>
                <a:cubicBezTo>
                  <a:pt x="20082" y="5889"/>
                  <a:pt x="19946" y="5829"/>
                  <a:pt x="19805" y="5793"/>
                </a:cubicBezTo>
                <a:cubicBezTo>
                  <a:pt x="19688" y="5763"/>
                  <a:pt x="19269" y="5543"/>
                  <a:pt x="19181" y="5465"/>
                </a:cubicBezTo>
                <a:cubicBezTo>
                  <a:pt x="19131" y="5421"/>
                  <a:pt x="19081" y="5398"/>
                  <a:pt x="19070" y="5414"/>
                </a:cubicBezTo>
                <a:cubicBezTo>
                  <a:pt x="19044" y="5451"/>
                  <a:pt x="18665" y="5244"/>
                  <a:pt x="18635" y="5176"/>
                </a:cubicBezTo>
                <a:cubicBezTo>
                  <a:pt x="18623" y="5147"/>
                  <a:pt x="18598" y="5135"/>
                  <a:pt x="18580" y="5150"/>
                </a:cubicBezTo>
                <a:cubicBezTo>
                  <a:pt x="18540" y="5186"/>
                  <a:pt x="18051" y="4953"/>
                  <a:pt x="18034" y="4890"/>
                </a:cubicBezTo>
                <a:cubicBezTo>
                  <a:pt x="18027" y="4864"/>
                  <a:pt x="17982" y="4843"/>
                  <a:pt x="17934" y="4843"/>
                </a:cubicBezTo>
                <a:cubicBezTo>
                  <a:pt x="17886" y="4843"/>
                  <a:pt x="17809" y="4816"/>
                  <a:pt x="17763" y="4784"/>
                </a:cubicBezTo>
                <a:cubicBezTo>
                  <a:pt x="17718" y="4751"/>
                  <a:pt x="17643" y="4714"/>
                  <a:pt x="17597" y="4701"/>
                </a:cubicBezTo>
                <a:cubicBezTo>
                  <a:pt x="17551" y="4689"/>
                  <a:pt x="17492" y="4656"/>
                  <a:pt x="17466" y="4630"/>
                </a:cubicBezTo>
                <a:cubicBezTo>
                  <a:pt x="17440" y="4603"/>
                  <a:pt x="17339" y="4553"/>
                  <a:pt x="17241" y="4518"/>
                </a:cubicBezTo>
                <a:cubicBezTo>
                  <a:pt x="17051" y="4450"/>
                  <a:pt x="16712" y="4282"/>
                  <a:pt x="16516" y="4161"/>
                </a:cubicBezTo>
                <a:cubicBezTo>
                  <a:pt x="16451" y="4120"/>
                  <a:pt x="16349" y="4071"/>
                  <a:pt x="16291" y="4052"/>
                </a:cubicBezTo>
                <a:cubicBezTo>
                  <a:pt x="16232" y="4033"/>
                  <a:pt x="16077" y="3960"/>
                  <a:pt x="15946" y="3891"/>
                </a:cubicBezTo>
                <a:cubicBezTo>
                  <a:pt x="15816" y="3821"/>
                  <a:pt x="15677" y="3753"/>
                  <a:pt x="15638" y="3739"/>
                </a:cubicBezTo>
                <a:cubicBezTo>
                  <a:pt x="15549" y="3709"/>
                  <a:pt x="14948" y="3407"/>
                  <a:pt x="14676" y="3256"/>
                </a:cubicBezTo>
                <a:cubicBezTo>
                  <a:pt x="14565" y="3195"/>
                  <a:pt x="14421" y="3126"/>
                  <a:pt x="14356" y="3102"/>
                </a:cubicBezTo>
                <a:cubicBezTo>
                  <a:pt x="14166" y="3030"/>
                  <a:pt x="13885" y="2878"/>
                  <a:pt x="13841" y="2824"/>
                </a:cubicBezTo>
                <a:cubicBezTo>
                  <a:pt x="13819" y="2797"/>
                  <a:pt x="13776" y="2774"/>
                  <a:pt x="13745" y="2773"/>
                </a:cubicBezTo>
                <a:cubicBezTo>
                  <a:pt x="13715" y="2773"/>
                  <a:pt x="13519" y="2685"/>
                  <a:pt x="13310" y="2578"/>
                </a:cubicBezTo>
                <a:cubicBezTo>
                  <a:pt x="13101" y="2471"/>
                  <a:pt x="12898" y="2373"/>
                  <a:pt x="12859" y="2360"/>
                </a:cubicBezTo>
                <a:cubicBezTo>
                  <a:pt x="12820" y="2347"/>
                  <a:pt x="12751" y="2313"/>
                  <a:pt x="12705" y="2286"/>
                </a:cubicBezTo>
                <a:cubicBezTo>
                  <a:pt x="12659" y="2259"/>
                  <a:pt x="12499" y="2176"/>
                  <a:pt x="12349" y="2102"/>
                </a:cubicBezTo>
                <a:cubicBezTo>
                  <a:pt x="11990" y="1924"/>
                  <a:pt x="11636" y="1747"/>
                  <a:pt x="11577" y="1714"/>
                </a:cubicBezTo>
                <a:cubicBezTo>
                  <a:pt x="11551" y="1700"/>
                  <a:pt x="11428" y="1642"/>
                  <a:pt x="11304" y="1585"/>
                </a:cubicBezTo>
                <a:cubicBezTo>
                  <a:pt x="11026" y="1457"/>
                  <a:pt x="10459" y="1178"/>
                  <a:pt x="10188" y="1037"/>
                </a:cubicBezTo>
                <a:cubicBezTo>
                  <a:pt x="10077" y="980"/>
                  <a:pt x="9852" y="866"/>
                  <a:pt x="9689" y="786"/>
                </a:cubicBezTo>
                <a:cubicBezTo>
                  <a:pt x="9526" y="706"/>
                  <a:pt x="9367" y="618"/>
                  <a:pt x="9337" y="592"/>
                </a:cubicBezTo>
                <a:cubicBezTo>
                  <a:pt x="9307" y="565"/>
                  <a:pt x="9258" y="545"/>
                  <a:pt x="9227" y="545"/>
                </a:cubicBezTo>
                <a:cubicBezTo>
                  <a:pt x="9196" y="545"/>
                  <a:pt x="9060" y="486"/>
                  <a:pt x="8925" y="414"/>
                </a:cubicBezTo>
                <a:cubicBezTo>
                  <a:pt x="8725" y="306"/>
                  <a:pt x="8601" y="257"/>
                  <a:pt x="8535" y="262"/>
                </a:cubicBezTo>
                <a:close/>
                <a:moveTo>
                  <a:pt x="21458" y="6172"/>
                </a:moveTo>
                <a:cubicBezTo>
                  <a:pt x="21454" y="6172"/>
                  <a:pt x="21450" y="6175"/>
                  <a:pt x="21446" y="6179"/>
                </a:cubicBezTo>
                <a:cubicBezTo>
                  <a:pt x="21420" y="6207"/>
                  <a:pt x="21398" y="6310"/>
                  <a:pt x="21410" y="6383"/>
                </a:cubicBezTo>
                <a:cubicBezTo>
                  <a:pt x="21418" y="6430"/>
                  <a:pt x="21440" y="6456"/>
                  <a:pt x="21458" y="6439"/>
                </a:cubicBezTo>
                <a:cubicBezTo>
                  <a:pt x="21495" y="6407"/>
                  <a:pt x="21504" y="6226"/>
                  <a:pt x="21471" y="6179"/>
                </a:cubicBezTo>
                <a:cubicBezTo>
                  <a:pt x="21467" y="6174"/>
                  <a:pt x="21463" y="6171"/>
                  <a:pt x="21458" y="6172"/>
                </a:cubicBezTo>
                <a:close/>
              </a:path>
            </a:pathLst>
          </a:custGeom>
          <a:ln w="12700">
            <a:miter lim="400000"/>
          </a:ln>
          <a:effectLst>
            <a:outerShdw blurRad="533400" dist="480234" dir="5400000" rotWithShape="0">
              <a:srgbClr val="000000">
                <a:alpha val="90448"/>
              </a:srgbClr>
            </a:outerShdw>
          </a:effectLst>
        </p:spPr>
      </p:pic>
      <p:pic>
        <p:nvPicPr>
          <p:cNvPr id="160" name="istockphoto-523631979-612x612.jpg" descr="istockphoto-523631979-612x612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16200000">
            <a:off x="-751755" y="8965401"/>
            <a:ext cx="8555166" cy="5899151"/>
          </a:xfrm>
          <a:prstGeom prst="rect">
            <a:avLst/>
          </a:prstGeom>
          <a:ln w="12700">
            <a:miter lim="400000"/>
          </a:ln>
          <a:effectLst>
            <a:outerShdw blurRad="431800" dist="480234" dir="3432059" rotWithShape="0">
              <a:srgbClr val="000000">
                <a:alpha val="74466"/>
              </a:srgbClr>
            </a:outerShdw>
          </a:effectLst>
        </p:spPr>
      </p:pic>
      <p:sp>
        <p:nvSpPr>
          <p:cNvPr id="161" name="2. FRANCISCO"/>
          <p:cNvSpPr/>
          <p:nvPr/>
        </p:nvSpPr>
        <p:spPr>
          <a:xfrm>
            <a:off x="897273" y="9887732"/>
            <a:ext cx="1187972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62" name="2. FRANCISCO"/>
          <p:cNvSpPr/>
          <p:nvPr/>
        </p:nvSpPr>
        <p:spPr>
          <a:xfrm>
            <a:off x="2232610" y="9887732"/>
            <a:ext cx="1187972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63" name="2. FRANCISCO"/>
          <p:cNvSpPr/>
          <p:nvPr/>
        </p:nvSpPr>
        <p:spPr>
          <a:xfrm>
            <a:off x="3567946" y="9887732"/>
            <a:ext cx="1187973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64" name="2. FRANCISCO"/>
          <p:cNvSpPr/>
          <p:nvPr/>
        </p:nvSpPr>
        <p:spPr>
          <a:xfrm>
            <a:off x="4903283" y="9887732"/>
            <a:ext cx="1187972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65" name="2. FRANCISCO"/>
          <p:cNvSpPr/>
          <p:nvPr/>
        </p:nvSpPr>
        <p:spPr>
          <a:xfrm>
            <a:off x="2931842" y="11495587"/>
            <a:ext cx="1187972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66" name="2. FRANCISCO"/>
          <p:cNvSpPr/>
          <p:nvPr/>
        </p:nvSpPr>
        <p:spPr>
          <a:xfrm>
            <a:off x="1596566" y="12400553"/>
            <a:ext cx="1187972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67" name="2. FRANCISCO"/>
          <p:cNvSpPr/>
          <p:nvPr/>
        </p:nvSpPr>
        <p:spPr>
          <a:xfrm>
            <a:off x="4306827" y="12400553"/>
            <a:ext cx="1187973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68" name="2. FRANCISCO"/>
          <p:cNvSpPr/>
          <p:nvPr/>
        </p:nvSpPr>
        <p:spPr>
          <a:xfrm>
            <a:off x="897273" y="14354460"/>
            <a:ext cx="1187972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69" name="2. FRANCISCO"/>
          <p:cNvSpPr/>
          <p:nvPr/>
        </p:nvSpPr>
        <p:spPr>
          <a:xfrm>
            <a:off x="2931842" y="14786376"/>
            <a:ext cx="1187972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70" name="2. FRANCISCO"/>
          <p:cNvSpPr/>
          <p:nvPr/>
        </p:nvSpPr>
        <p:spPr>
          <a:xfrm>
            <a:off x="4966411" y="14354460"/>
            <a:ext cx="1187972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71" name="2. FRANCISCO"/>
          <p:cNvSpPr/>
          <p:nvPr/>
        </p:nvSpPr>
        <p:spPr>
          <a:xfrm>
            <a:off x="2931842" y="8431039"/>
            <a:ext cx="1187972" cy="5588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2. FRANCISCO</a:t>
            </a:r>
          </a:p>
        </p:txBody>
      </p:sp>
      <p:sp>
        <p:nvSpPr>
          <p:cNvPr id="172" name="4. CENTRAL D."/>
          <p:cNvSpPr/>
          <p:nvPr/>
        </p:nvSpPr>
        <p:spPr>
          <a:xfrm>
            <a:off x="6711191" y="3522035"/>
            <a:ext cx="2384030" cy="50589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4. CENTRAL D.</a:t>
            </a:r>
          </a:p>
        </p:txBody>
      </p:sp>
      <p:sp>
        <p:nvSpPr>
          <p:cNvPr id="173" name="2. PORTERO"/>
          <p:cNvSpPr/>
          <p:nvPr/>
        </p:nvSpPr>
        <p:spPr>
          <a:xfrm>
            <a:off x="6292260" y="1736953"/>
            <a:ext cx="2384030" cy="50589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2. PORTERO</a:t>
            </a:r>
          </a:p>
        </p:txBody>
      </p:sp>
      <p:sp>
        <p:nvSpPr>
          <p:cNvPr id="174" name="2. LATERAL D."/>
          <p:cNvSpPr/>
          <p:nvPr/>
        </p:nvSpPr>
        <p:spPr>
          <a:xfrm>
            <a:off x="3708799" y="4143149"/>
            <a:ext cx="2384030" cy="50589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2. LATERAL D.</a:t>
            </a:r>
          </a:p>
        </p:txBody>
      </p:sp>
      <p:sp>
        <p:nvSpPr>
          <p:cNvPr id="175" name="5. CENTRAL IZQ."/>
          <p:cNvSpPr/>
          <p:nvPr/>
        </p:nvSpPr>
        <p:spPr>
          <a:xfrm>
            <a:off x="9954872" y="2899833"/>
            <a:ext cx="2384030" cy="50589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5. CENTRAL IZQ.</a:t>
            </a:r>
          </a:p>
        </p:txBody>
      </p:sp>
      <p:sp>
        <p:nvSpPr>
          <p:cNvPr id="176" name="3. LATERAL IZQ."/>
          <p:cNvSpPr/>
          <p:nvPr/>
        </p:nvSpPr>
        <p:spPr>
          <a:xfrm>
            <a:off x="12801840" y="2330439"/>
            <a:ext cx="2384030" cy="50589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3. LATERAL IZQ.</a:t>
            </a:r>
          </a:p>
        </p:txBody>
      </p:sp>
      <p:sp>
        <p:nvSpPr>
          <p:cNvPr id="177" name="7. INTERIOR"/>
          <p:cNvSpPr/>
          <p:nvPr/>
        </p:nvSpPr>
        <p:spPr>
          <a:xfrm>
            <a:off x="7280584" y="6608748"/>
            <a:ext cx="2384030" cy="50589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7. INTERIOR</a:t>
            </a:r>
          </a:p>
        </p:txBody>
      </p:sp>
      <p:sp>
        <p:nvSpPr>
          <p:cNvPr id="178" name="6. MEDIO CENTRO"/>
          <p:cNvSpPr/>
          <p:nvPr/>
        </p:nvSpPr>
        <p:spPr>
          <a:xfrm>
            <a:off x="10164648" y="5769641"/>
            <a:ext cx="2384030" cy="50589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6. MEDIO CENTRO</a:t>
            </a:r>
          </a:p>
        </p:txBody>
      </p:sp>
      <p:sp>
        <p:nvSpPr>
          <p:cNvPr id="179" name="8. MEDIO CENTRO"/>
          <p:cNvSpPr/>
          <p:nvPr/>
        </p:nvSpPr>
        <p:spPr>
          <a:xfrm>
            <a:off x="13438297" y="4787822"/>
            <a:ext cx="2384030" cy="50589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8. MEDIO CENTRO</a:t>
            </a:r>
          </a:p>
        </p:txBody>
      </p:sp>
      <p:sp>
        <p:nvSpPr>
          <p:cNvPr id="180" name="10. INTERIOR"/>
          <p:cNvSpPr/>
          <p:nvPr/>
        </p:nvSpPr>
        <p:spPr>
          <a:xfrm>
            <a:off x="16466779" y="3845631"/>
            <a:ext cx="2384030" cy="50589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10. INTERIOR</a:t>
            </a:r>
          </a:p>
        </p:txBody>
      </p:sp>
      <p:sp>
        <p:nvSpPr>
          <p:cNvPr id="181" name="11. DELANTERO"/>
          <p:cNvSpPr/>
          <p:nvPr/>
        </p:nvSpPr>
        <p:spPr>
          <a:xfrm>
            <a:off x="14586892" y="7420436"/>
            <a:ext cx="2384030" cy="50589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11. DELANTERO</a:t>
            </a:r>
          </a:p>
        </p:txBody>
      </p:sp>
      <p:sp>
        <p:nvSpPr>
          <p:cNvPr id="182" name="9. DELANTERO"/>
          <p:cNvSpPr/>
          <p:nvPr/>
        </p:nvSpPr>
        <p:spPr>
          <a:xfrm>
            <a:off x="19153389" y="5457715"/>
            <a:ext cx="2384029" cy="50589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17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9. DELANTERO</a:t>
            </a:r>
          </a:p>
        </p:txBody>
      </p:sp>
      <p:sp>
        <p:nvSpPr>
          <p:cNvPr id="183" name="CARACTRÍSTICAS:…"/>
          <p:cNvSpPr/>
          <p:nvPr/>
        </p:nvSpPr>
        <p:spPr>
          <a:xfrm>
            <a:off x="10911152" y="10053049"/>
            <a:ext cx="12273769" cy="6238621"/>
          </a:xfrm>
          <a:prstGeom prst="roundRect">
            <a:avLst>
              <a:gd name="adj" fmla="val 3054"/>
            </a:avLst>
          </a:prstGeom>
          <a:gradFill>
            <a:gsLst>
              <a:gs pos="0">
                <a:schemeClr val="accent5">
                  <a:hueOff val="-152895"/>
                  <a:lumOff val="12368"/>
                </a:schemeClr>
              </a:gs>
              <a:gs pos="100000">
                <a:srgbClr val="FFFFFF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 defTabSz="993657">
              <a:spcBef>
                <a:spcPts val="1000"/>
              </a:spcBef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CARACTRÍSTICAS:</a:t>
            </a:r>
          </a:p>
          <a:p>
            <a:pPr indent="152400" algn="l" defTabSz="993657">
              <a:spcBef>
                <a:spcPts val="600"/>
              </a:spcBef>
              <a:defRPr sz="25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Equipo cambia bastante de sistema……</a:t>
            </a:r>
          </a:p>
          <a:p>
            <a:pPr marL="139700" indent="-12700" algn="l" defTabSz="993657">
              <a:spcBef>
                <a:spcPts val="600"/>
              </a:spcBef>
              <a:defRPr sz="25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r>
              <a:t>Están empezando con un sistema de …….. y cambian a ……. Durante aspectos defensivos.</a:t>
            </a:r>
          </a:p>
          <a:p>
            <a:pPr marL="139700" indent="-12700" algn="l" defTabSz="993657">
              <a:spcBef>
                <a:spcPts val="600"/>
              </a:spcBef>
              <a:defRPr sz="25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  <a:p>
            <a:pPr algn="l" defTabSz="993657">
              <a:defRPr sz="25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pic>
        <p:nvPicPr>
          <p:cNvPr id="184" name="uL_logo-01.png" descr="uL_logo-01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232199" y="-174124"/>
            <a:ext cx="5899151" cy="41756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100000">
              <a:srgbClr val="D5D5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Rectángulo redondeado"/>
          <p:cNvSpPr/>
          <p:nvPr/>
        </p:nvSpPr>
        <p:spPr>
          <a:xfrm>
            <a:off x="16479739" y="2122335"/>
            <a:ext cx="7433310" cy="9722080"/>
          </a:xfrm>
          <a:prstGeom prst="roundRect">
            <a:avLst>
              <a:gd name="adj" fmla="val 2563"/>
            </a:avLst>
          </a:prstGeom>
          <a:gradFill>
            <a:gsLst>
              <a:gs pos="0">
                <a:srgbClr val="D5D5D5">
                  <a:alpha val="89829"/>
                </a:srgbClr>
              </a:gs>
              <a:gs pos="100000">
                <a:schemeClr val="accent5">
                  <a:alpha val="89829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187" name="Rectángulo redondeado"/>
          <p:cNvSpPr/>
          <p:nvPr/>
        </p:nvSpPr>
        <p:spPr>
          <a:xfrm>
            <a:off x="586724" y="2122335"/>
            <a:ext cx="7433309" cy="9722080"/>
          </a:xfrm>
          <a:prstGeom prst="roundRect">
            <a:avLst>
              <a:gd name="adj" fmla="val 2563"/>
            </a:avLst>
          </a:prstGeom>
          <a:gradFill>
            <a:gsLst>
              <a:gs pos="0">
                <a:schemeClr val="accent5">
                  <a:hueOff val="-152895"/>
                  <a:lumOff val="12368"/>
                  <a:alpha val="89956"/>
                </a:schemeClr>
              </a:gs>
              <a:gs pos="100000">
                <a:srgbClr val="FFFFFF">
                  <a:alpha val="89956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grpSp>
        <p:nvGrpSpPr>
          <p:cNvPr id="190" name="INICIACIÓN"/>
          <p:cNvGrpSpPr/>
          <p:nvPr/>
        </p:nvGrpSpPr>
        <p:grpSpPr>
          <a:xfrm>
            <a:off x="1459407" y="605929"/>
            <a:ext cx="5687943" cy="1346201"/>
            <a:chOff x="0" y="0"/>
            <a:chExt cx="5687941" cy="1346200"/>
          </a:xfrm>
        </p:grpSpPr>
        <p:sp>
          <p:nvSpPr>
            <p:cNvPr id="189" name="INICIACIÓN"/>
            <p:cNvSpPr/>
            <p:nvPr/>
          </p:nvSpPr>
          <p:spPr>
            <a:xfrm>
              <a:off x="38100" y="38100"/>
              <a:ext cx="5611742" cy="12700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Off val="-29866"/>
                  </a:schemeClr>
                </a:gs>
                <a:gs pos="100000">
                  <a:schemeClr val="accent5">
                    <a:hueOff val="-82419"/>
                    <a:satOff val="-9513"/>
                    <a:lumOff val="-16343"/>
                  </a:schemeClr>
                </a:gs>
              </a:gsLst>
              <a:lin ang="5400000" scaled="0"/>
            </a:gradFill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993657">
                <a:defRPr sz="5000">
                  <a:solidFill>
                    <a:srgbClr val="00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lvl1pPr>
            </a:lstStyle>
            <a:p>
              <a:r>
                <a:t>INICIACIÓN</a:t>
              </a:r>
            </a:p>
          </p:txBody>
        </p:sp>
        <p:pic>
          <p:nvPicPr>
            <p:cNvPr id="188" name="INICIACIÓN" descr="INICIACIÓN"/>
            <p:cNvPicPr>
              <a:picLocks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687942" cy="1346200"/>
            </a:xfrm>
            <a:prstGeom prst="rect">
              <a:avLst/>
            </a:prstGeom>
            <a:effectLst/>
          </p:spPr>
        </p:pic>
      </p:grpSp>
      <p:sp>
        <p:nvSpPr>
          <p:cNvPr id="191" name="FASE OFENSIVA"/>
          <p:cNvSpPr/>
          <p:nvPr/>
        </p:nvSpPr>
        <p:spPr>
          <a:xfrm>
            <a:off x="3984392" y="15227552"/>
            <a:ext cx="16914025" cy="1140564"/>
          </a:xfrm>
          <a:prstGeom prst="rect">
            <a:avLst/>
          </a:prstGeom>
          <a:solidFill>
            <a:srgbClr val="ED220D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49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FASE OFENSIVA</a:t>
            </a:r>
          </a:p>
        </p:txBody>
      </p:sp>
      <p:sp>
        <p:nvSpPr>
          <p:cNvPr id="192" name="Rectángulo redondeado"/>
          <p:cNvSpPr/>
          <p:nvPr/>
        </p:nvSpPr>
        <p:spPr>
          <a:xfrm>
            <a:off x="8533232" y="2122335"/>
            <a:ext cx="7433309" cy="9722080"/>
          </a:xfrm>
          <a:prstGeom prst="roundRect">
            <a:avLst>
              <a:gd name="adj" fmla="val 2563"/>
            </a:avLst>
          </a:prstGeom>
          <a:gradFill>
            <a:gsLst>
              <a:gs pos="0">
                <a:schemeClr val="accent5">
                  <a:alpha val="89868"/>
                </a:schemeClr>
              </a:gs>
              <a:gs pos="100000">
                <a:srgbClr val="FFFFFF">
                  <a:alpha val="89868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193" name="“Aqui dentro va vídeo enlazado”"/>
          <p:cNvSpPr/>
          <p:nvPr/>
        </p:nvSpPr>
        <p:spPr>
          <a:xfrm>
            <a:off x="586724" y="12052720"/>
            <a:ext cx="7433309" cy="3083437"/>
          </a:xfrm>
          <a:prstGeom prst="roundRect">
            <a:avLst>
              <a:gd name="adj" fmla="val 6178"/>
            </a:avLst>
          </a:prstGeom>
          <a:gradFill>
            <a:gsLst>
              <a:gs pos="0">
                <a:schemeClr val="accent5">
                  <a:hueOff val="-82419"/>
                  <a:satOff val="-9513"/>
                  <a:lumOff val="-16343"/>
                  <a:alpha val="89956"/>
                </a:schemeClr>
              </a:gs>
              <a:gs pos="100000">
                <a:schemeClr val="accent5">
                  <a:hueOff val="-152895"/>
                  <a:lumOff val="12368"/>
                  <a:alpha val="89956"/>
                </a:scheme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lnSpc>
                <a:spcPct val="90000"/>
              </a:lnSpc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“Aqui dentro va vídeo enlazado”</a:t>
            </a:r>
          </a:p>
        </p:txBody>
      </p:sp>
      <p:sp>
        <p:nvSpPr>
          <p:cNvPr id="194" name="“Aqui dentro va vídeo enlazado”"/>
          <p:cNvSpPr/>
          <p:nvPr/>
        </p:nvSpPr>
        <p:spPr>
          <a:xfrm>
            <a:off x="8533232" y="12052720"/>
            <a:ext cx="7433309" cy="3083437"/>
          </a:xfrm>
          <a:prstGeom prst="roundRect">
            <a:avLst>
              <a:gd name="adj" fmla="val 6178"/>
            </a:avLst>
          </a:prstGeom>
          <a:gradFill>
            <a:gsLst>
              <a:gs pos="0">
                <a:schemeClr val="accent5">
                  <a:hueOff val="-82419"/>
                  <a:satOff val="-9513"/>
                  <a:lumOff val="-16343"/>
                  <a:alpha val="89956"/>
                </a:schemeClr>
              </a:gs>
              <a:gs pos="100000">
                <a:schemeClr val="accent5">
                  <a:hueOff val="-152895"/>
                  <a:lumOff val="12368"/>
                  <a:alpha val="89956"/>
                </a:scheme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lnSpc>
                <a:spcPct val="90000"/>
              </a:lnSpc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“Aqui dentro va vídeo enlazado”</a:t>
            </a:r>
          </a:p>
        </p:txBody>
      </p:sp>
      <p:sp>
        <p:nvSpPr>
          <p:cNvPr id="195" name="“Aqui dentro va vídeo enlazado”"/>
          <p:cNvSpPr/>
          <p:nvPr/>
        </p:nvSpPr>
        <p:spPr>
          <a:xfrm>
            <a:off x="16479739" y="12052720"/>
            <a:ext cx="7433310" cy="3083437"/>
          </a:xfrm>
          <a:prstGeom prst="roundRect">
            <a:avLst>
              <a:gd name="adj" fmla="val 6178"/>
            </a:avLst>
          </a:prstGeom>
          <a:gradFill>
            <a:gsLst>
              <a:gs pos="0">
                <a:schemeClr val="accent5">
                  <a:hueOff val="-152895"/>
                  <a:lumOff val="12368"/>
                  <a:alpha val="89956"/>
                </a:schemeClr>
              </a:gs>
              <a:gs pos="100000">
                <a:schemeClr val="accent5">
                  <a:alpha val="89956"/>
                </a:scheme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lnSpc>
                <a:spcPct val="90000"/>
              </a:lnSpc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“Aqui dentro va vídeo enlazado”</a:t>
            </a:r>
          </a:p>
        </p:txBody>
      </p:sp>
      <p:grpSp>
        <p:nvGrpSpPr>
          <p:cNvPr id="198" name="CANALIZACIÓN"/>
          <p:cNvGrpSpPr/>
          <p:nvPr/>
        </p:nvGrpSpPr>
        <p:grpSpPr>
          <a:xfrm>
            <a:off x="9436929" y="567829"/>
            <a:ext cx="5687942" cy="1346201"/>
            <a:chOff x="0" y="0"/>
            <a:chExt cx="5687941" cy="1346200"/>
          </a:xfrm>
        </p:grpSpPr>
        <p:sp>
          <p:nvSpPr>
            <p:cNvPr id="197" name="CANALIZACIÓN"/>
            <p:cNvSpPr/>
            <p:nvPr/>
          </p:nvSpPr>
          <p:spPr>
            <a:xfrm>
              <a:off x="38100" y="38100"/>
              <a:ext cx="5611742" cy="12700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Off val="-29866"/>
                  </a:schemeClr>
                </a:gs>
                <a:gs pos="100000">
                  <a:schemeClr val="accent5">
                    <a:hueOff val="-82419"/>
                    <a:satOff val="-9513"/>
                    <a:lumOff val="-16343"/>
                  </a:schemeClr>
                </a:gs>
              </a:gsLst>
              <a:lin ang="5400000" scaled="0"/>
            </a:gradFill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993657">
                <a:defRPr sz="5000">
                  <a:solidFill>
                    <a:srgbClr val="00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lvl1pPr>
            </a:lstStyle>
            <a:p>
              <a:r>
                <a:t>CANALIZACIÓN</a:t>
              </a:r>
            </a:p>
          </p:txBody>
        </p:sp>
        <p:pic>
          <p:nvPicPr>
            <p:cNvPr id="196" name="CANALIZACIÓN" descr="CANALIZACIÓN"/>
            <p:cNvPicPr>
              <a:picLocks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687942" cy="1346200"/>
            </a:xfrm>
            <a:prstGeom prst="rect">
              <a:avLst/>
            </a:prstGeom>
            <a:effectLst/>
          </p:spPr>
        </p:pic>
      </p:grpSp>
      <p:grpSp>
        <p:nvGrpSpPr>
          <p:cNvPr id="201" name="FINALIZACIÓN"/>
          <p:cNvGrpSpPr/>
          <p:nvPr/>
        </p:nvGrpSpPr>
        <p:grpSpPr>
          <a:xfrm>
            <a:off x="17352423" y="567829"/>
            <a:ext cx="5687942" cy="1346201"/>
            <a:chOff x="0" y="0"/>
            <a:chExt cx="5687941" cy="1346200"/>
          </a:xfrm>
        </p:grpSpPr>
        <p:sp>
          <p:nvSpPr>
            <p:cNvPr id="200" name="FINALIZACIÓN"/>
            <p:cNvSpPr/>
            <p:nvPr/>
          </p:nvSpPr>
          <p:spPr>
            <a:xfrm>
              <a:off x="38100" y="38100"/>
              <a:ext cx="5611742" cy="12700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Off val="-29866"/>
                  </a:schemeClr>
                </a:gs>
                <a:gs pos="100000">
                  <a:schemeClr val="accent5">
                    <a:hueOff val="-82419"/>
                    <a:satOff val="-9513"/>
                    <a:lumOff val="-16343"/>
                  </a:schemeClr>
                </a:gs>
              </a:gsLst>
              <a:lin ang="5400000" scaled="0"/>
            </a:gradFill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993657">
                <a:defRPr sz="5000">
                  <a:solidFill>
                    <a:srgbClr val="00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lvl1pPr>
            </a:lstStyle>
            <a:p>
              <a:r>
                <a:t>FINALIZACIÓN</a:t>
              </a:r>
            </a:p>
          </p:txBody>
        </p:sp>
        <p:pic>
          <p:nvPicPr>
            <p:cNvPr id="199" name="FINALIZACIÓN" descr="FINALIZACIÓN"/>
            <p:cNvPicPr>
              <a:picLocks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5687942" cy="1346200"/>
            </a:xfrm>
            <a:prstGeom prst="rect">
              <a:avLst/>
            </a:prstGeom>
            <a:effectLst/>
          </p:spPr>
        </p:pic>
      </p:grpSp>
      <p:pic>
        <p:nvPicPr>
          <p:cNvPr id="202" name="uL_logo-01.png" descr="uL_logo-01.png"/>
          <p:cNvPicPr>
            <a:picLocks noChangeAspect="1"/>
          </p:cNvPicPr>
          <p:nvPr/>
        </p:nvPicPr>
        <p:blipFill>
          <a:blip r:embed="rId3">
            <a:alphaModFix amt="20886"/>
            <a:extLst/>
          </a:blip>
          <a:stretch>
            <a:fillRect/>
          </a:stretch>
        </p:blipFill>
        <p:spPr>
          <a:xfrm>
            <a:off x="13735844" y="5707"/>
            <a:ext cx="23979264" cy="169734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100000">
              <a:srgbClr val="E7E5F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ángulo redondeado"/>
          <p:cNvSpPr/>
          <p:nvPr/>
        </p:nvSpPr>
        <p:spPr>
          <a:xfrm>
            <a:off x="824060" y="3928558"/>
            <a:ext cx="10761489" cy="7915857"/>
          </a:xfrm>
          <a:prstGeom prst="roundRect">
            <a:avLst>
              <a:gd name="adj" fmla="val 2407"/>
            </a:avLst>
          </a:prstGeom>
          <a:solidFill>
            <a:srgbClr val="D5D5D5">
              <a:alpha val="89956"/>
            </a:srgb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205" name="Rectángulo redondeado"/>
          <p:cNvSpPr/>
          <p:nvPr/>
        </p:nvSpPr>
        <p:spPr>
          <a:xfrm>
            <a:off x="12928841" y="3928558"/>
            <a:ext cx="10761489" cy="7915857"/>
          </a:xfrm>
          <a:prstGeom prst="roundRect">
            <a:avLst>
              <a:gd name="adj" fmla="val 2407"/>
            </a:avLst>
          </a:prstGeom>
          <a:gradFill>
            <a:gsLst>
              <a:gs pos="0">
                <a:srgbClr val="D2FCBB">
                  <a:alpha val="89956"/>
                </a:srgbClr>
              </a:gs>
              <a:gs pos="100000">
                <a:srgbClr val="CEF8F4">
                  <a:alpha val="89956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206" name="“Aquí dentro va vídeo enlazado”"/>
          <p:cNvSpPr/>
          <p:nvPr/>
        </p:nvSpPr>
        <p:spPr>
          <a:xfrm>
            <a:off x="824060" y="12120278"/>
            <a:ext cx="10761489" cy="4086060"/>
          </a:xfrm>
          <a:prstGeom prst="roundRect">
            <a:avLst>
              <a:gd name="adj" fmla="val 4662"/>
            </a:avLst>
          </a:prstGeom>
          <a:solidFill>
            <a:schemeClr val="accent5">
              <a:alpha val="89956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“Aquí dentro va vídeo enlazado”</a:t>
            </a:r>
          </a:p>
        </p:txBody>
      </p:sp>
      <p:sp>
        <p:nvSpPr>
          <p:cNvPr id="207" name="“Aquí dentro va vídeo enlazado”"/>
          <p:cNvSpPr/>
          <p:nvPr/>
        </p:nvSpPr>
        <p:spPr>
          <a:xfrm>
            <a:off x="12928841" y="12120278"/>
            <a:ext cx="10761489" cy="4086060"/>
          </a:xfrm>
          <a:prstGeom prst="roundRect">
            <a:avLst>
              <a:gd name="adj" fmla="val 4662"/>
            </a:avLst>
          </a:prstGeom>
          <a:gradFill>
            <a:gsLst>
              <a:gs pos="0">
                <a:schemeClr val="accent5">
                  <a:alpha val="89956"/>
                </a:schemeClr>
              </a:gs>
              <a:gs pos="100000">
                <a:srgbClr val="CEF8F4">
                  <a:alpha val="89956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“Aquí dentro va vídeo enlazado”</a:t>
            </a:r>
          </a:p>
        </p:txBody>
      </p:sp>
      <p:grpSp>
        <p:nvGrpSpPr>
          <p:cNvPr id="210" name="RECUPERACIÓN CAMPO PROPIO"/>
          <p:cNvGrpSpPr/>
          <p:nvPr/>
        </p:nvGrpSpPr>
        <p:grpSpPr>
          <a:xfrm>
            <a:off x="785960" y="1981083"/>
            <a:ext cx="10837689" cy="1709712"/>
            <a:chOff x="0" y="0"/>
            <a:chExt cx="10837688" cy="1709710"/>
          </a:xfrm>
        </p:grpSpPr>
        <p:sp>
          <p:nvSpPr>
            <p:cNvPr id="209" name="RECUPERACIÓN CAMPO PROPIO"/>
            <p:cNvSpPr/>
            <p:nvPr/>
          </p:nvSpPr>
          <p:spPr>
            <a:xfrm>
              <a:off x="38100" y="38100"/>
              <a:ext cx="10761489" cy="1633511"/>
            </a:xfrm>
            <a:prstGeom prst="roundRect">
              <a:avLst>
                <a:gd name="adj" fmla="val 11662"/>
              </a:avLst>
            </a:prstGeom>
            <a:gradFill flip="none" rotWithShape="1">
              <a:gsLst>
                <a:gs pos="0">
                  <a:schemeClr val="accent5">
                    <a:hueOff val="-82419"/>
                    <a:satOff val="-9513"/>
                    <a:lumOff val="-16343"/>
                    <a:alpha val="89956"/>
                  </a:schemeClr>
                </a:gs>
                <a:gs pos="100000">
                  <a:srgbClr val="929292">
                    <a:alpha val="89956"/>
                  </a:srgbClr>
                </a:gs>
              </a:gsLst>
              <a:lin ang="5400000" scaled="0"/>
            </a:gradFill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993657">
                <a:defRPr sz="4400">
                  <a:solidFill>
                    <a:srgbClr val="00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lvl1pPr>
            </a:lstStyle>
            <a:p>
              <a:r>
                <a:t>RECUPERACIÓN CAMPO PROPIO</a:t>
              </a:r>
            </a:p>
          </p:txBody>
        </p:sp>
        <p:pic>
          <p:nvPicPr>
            <p:cNvPr id="208" name="RECUPERACIÓN CAMPO PROPIO" descr="RECUPERACIÓN CAMPO PROPIO"/>
            <p:cNvPicPr>
              <a:picLocks/>
            </p:cNvPicPr>
            <p:nvPr/>
          </p:nvPicPr>
          <p:blipFill>
            <a:blip r:embed="rId2">
              <a:alphaModFix amt="89956"/>
              <a:extLst/>
            </a:blip>
            <a:stretch>
              <a:fillRect/>
            </a:stretch>
          </p:blipFill>
          <p:spPr>
            <a:xfrm>
              <a:off x="0" y="0"/>
              <a:ext cx="10837689" cy="1709711"/>
            </a:xfrm>
            <a:prstGeom prst="rect">
              <a:avLst/>
            </a:prstGeom>
            <a:effectLst/>
          </p:spPr>
        </p:pic>
      </p:grpSp>
      <p:grpSp>
        <p:nvGrpSpPr>
          <p:cNvPr id="213" name="RECUPERACIÓN CAMPO RIVAL"/>
          <p:cNvGrpSpPr/>
          <p:nvPr/>
        </p:nvGrpSpPr>
        <p:grpSpPr>
          <a:xfrm>
            <a:off x="12890741" y="1981083"/>
            <a:ext cx="10837689" cy="1709712"/>
            <a:chOff x="0" y="0"/>
            <a:chExt cx="10837688" cy="1709710"/>
          </a:xfrm>
        </p:grpSpPr>
        <p:sp>
          <p:nvSpPr>
            <p:cNvPr id="212" name="RECUPERACIÓN CAMPO RIVAL"/>
            <p:cNvSpPr/>
            <p:nvPr/>
          </p:nvSpPr>
          <p:spPr>
            <a:xfrm>
              <a:off x="38100" y="38100"/>
              <a:ext cx="10761489" cy="1633511"/>
            </a:xfrm>
            <a:prstGeom prst="roundRect">
              <a:avLst>
                <a:gd name="adj" fmla="val 11662"/>
              </a:avLst>
            </a:prstGeom>
            <a:gradFill flip="none" rotWithShape="1">
              <a:gsLst>
                <a:gs pos="0">
                  <a:schemeClr val="accent5">
                    <a:alpha val="89956"/>
                  </a:schemeClr>
                </a:gs>
                <a:gs pos="100000">
                  <a:srgbClr val="D5D5D5">
                    <a:alpha val="89956"/>
                  </a:srgbClr>
                </a:gs>
              </a:gsLst>
              <a:lin ang="5400000" scaled="0"/>
            </a:gradFill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993657">
                <a:defRPr sz="4400">
                  <a:solidFill>
                    <a:srgbClr val="000000"/>
                  </a:solidFill>
                  <a:latin typeface="Arial Black"/>
                  <a:ea typeface="Arial Black"/>
                  <a:cs typeface="Arial Black"/>
                  <a:sym typeface="Arial Black"/>
                </a:defRPr>
              </a:lvl1pPr>
            </a:lstStyle>
            <a:p>
              <a:r>
                <a:t>RECUPERACIÓN CAMPO RIVAL</a:t>
              </a:r>
            </a:p>
          </p:txBody>
        </p:sp>
        <p:pic>
          <p:nvPicPr>
            <p:cNvPr id="211" name="RECUPERACIÓN CAMPO RIVAL" descr="RECUPERACIÓN CAMPO RIVAL"/>
            <p:cNvPicPr>
              <a:picLocks/>
            </p:cNvPicPr>
            <p:nvPr/>
          </p:nvPicPr>
          <p:blipFill>
            <a:blip r:embed="rId2">
              <a:alphaModFix amt="89956"/>
              <a:extLst/>
            </a:blip>
            <a:stretch>
              <a:fillRect/>
            </a:stretch>
          </p:blipFill>
          <p:spPr>
            <a:xfrm>
              <a:off x="0" y="0"/>
              <a:ext cx="10837689" cy="1709711"/>
            </a:xfrm>
            <a:prstGeom prst="rect">
              <a:avLst/>
            </a:prstGeom>
            <a:effectLst/>
          </p:spPr>
        </p:pic>
      </p:grpSp>
      <p:sp>
        <p:nvSpPr>
          <p:cNvPr id="214" name="TRANSICIÓN OFENSIVA"/>
          <p:cNvSpPr/>
          <p:nvPr/>
        </p:nvSpPr>
        <p:spPr>
          <a:xfrm>
            <a:off x="6811255" y="109808"/>
            <a:ext cx="10761489" cy="1633512"/>
          </a:xfrm>
          <a:prstGeom prst="roundRect">
            <a:avLst>
              <a:gd name="adj" fmla="val 11662"/>
            </a:avLst>
          </a:prstGeom>
          <a:solidFill>
            <a:srgbClr val="ED220D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4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TRANSICIÓN OFENSIVA</a:t>
            </a:r>
          </a:p>
        </p:txBody>
      </p:sp>
      <p:pic>
        <p:nvPicPr>
          <p:cNvPr id="215" name="uL_logo-01.png" descr="uL_logo-01.png"/>
          <p:cNvPicPr>
            <a:picLocks noChangeAspect="1"/>
          </p:cNvPicPr>
          <p:nvPr/>
        </p:nvPicPr>
        <p:blipFill>
          <a:blip r:embed="rId3">
            <a:alphaModFix amt="11729"/>
            <a:extLst/>
          </a:blip>
          <a:stretch>
            <a:fillRect/>
          </a:stretch>
        </p:blipFill>
        <p:spPr>
          <a:xfrm>
            <a:off x="2131787" y="1359054"/>
            <a:ext cx="20120426" cy="142420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hueOff val="-152895"/>
            <a:lumOff val="1236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ángulo redondeado"/>
          <p:cNvSpPr/>
          <p:nvPr/>
        </p:nvSpPr>
        <p:spPr>
          <a:xfrm>
            <a:off x="16479739" y="2122335"/>
            <a:ext cx="7433310" cy="9722080"/>
          </a:xfrm>
          <a:prstGeom prst="roundRect">
            <a:avLst>
              <a:gd name="adj" fmla="val 2563"/>
            </a:avLst>
          </a:prstGeom>
          <a:solidFill>
            <a:srgbClr val="D5D5D5">
              <a:alpha val="89829"/>
            </a:srgb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218" name="Rectángulo redondeado"/>
          <p:cNvSpPr/>
          <p:nvPr/>
        </p:nvSpPr>
        <p:spPr>
          <a:xfrm>
            <a:off x="586724" y="2122335"/>
            <a:ext cx="7433309" cy="9722080"/>
          </a:xfrm>
          <a:prstGeom prst="roundRect">
            <a:avLst>
              <a:gd name="adj" fmla="val 2563"/>
            </a:avLst>
          </a:prstGeom>
          <a:solidFill>
            <a:srgbClr val="D5D5D5">
              <a:alpha val="89956"/>
            </a:srgb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219" name="BLOQUE MEDIO"/>
          <p:cNvSpPr/>
          <p:nvPr/>
        </p:nvSpPr>
        <p:spPr>
          <a:xfrm>
            <a:off x="9635534" y="644029"/>
            <a:ext cx="5611742" cy="1270001"/>
          </a:xfrm>
          <a:prstGeom prst="rect">
            <a:avLst/>
          </a:prstGeom>
          <a:gradFill>
            <a:gsLst>
              <a:gs pos="0">
                <a:srgbClr val="D5D5D5"/>
              </a:gs>
              <a:gs pos="100000">
                <a:schemeClr val="accent5">
                  <a:hueOff val="-82419"/>
                  <a:satOff val="-9513"/>
                  <a:lumOff val="-16343"/>
                </a:schemeClr>
              </a:gs>
            </a:gsLst>
            <a:lin ang="5400000"/>
          </a:gra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47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BLOQUE MEDIO</a:t>
            </a:r>
          </a:p>
        </p:txBody>
      </p:sp>
      <p:sp>
        <p:nvSpPr>
          <p:cNvPr id="220" name="BLOQUE ALTO"/>
          <p:cNvSpPr/>
          <p:nvPr/>
        </p:nvSpPr>
        <p:spPr>
          <a:xfrm>
            <a:off x="17390522" y="644029"/>
            <a:ext cx="5611743" cy="1270001"/>
          </a:xfrm>
          <a:prstGeom prst="rect">
            <a:avLst/>
          </a:prstGeom>
          <a:gradFill>
            <a:gsLst>
              <a:gs pos="0">
                <a:srgbClr val="D5D5D5"/>
              </a:gs>
              <a:gs pos="100000">
                <a:schemeClr val="accent5">
                  <a:hueOff val="-82419"/>
                  <a:satOff val="-9513"/>
                  <a:lumOff val="-16343"/>
                </a:schemeClr>
              </a:gs>
            </a:gsLst>
            <a:lin ang="5400000"/>
          </a:gra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5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BLOQUE ALTO</a:t>
            </a:r>
          </a:p>
        </p:txBody>
      </p:sp>
      <p:sp>
        <p:nvSpPr>
          <p:cNvPr id="221" name="BLOQUE BAJO"/>
          <p:cNvSpPr/>
          <p:nvPr/>
        </p:nvSpPr>
        <p:spPr>
          <a:xfrm>
            <a:off x="1497507" y="644029"/>
            <a:ext cx="5611743" cy="1270001"/>
          </a:xfrm>
          <a:prstGeom prst="rect">
            <a:avLst/>
          </a:prstGeom>
          <a:gradFill>
            <a:gsLst>
              <a:gs pos="0">
                <a:srgbClr val="D5D5D5"/>
              </a:gs>
              <a:gs pos="100000">
                <a:schemeClr val="accent5">
                  <a:hueOff val="-82419"/>
                  <a:satOff val="-9513"/>
                  <a:lumOff val="-16343"/>
                </a:schemeClr>
              </a:gs>
            </a:gsLst>
            <a:lin ang="5400000"/>
          </a:gra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5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BLOQUE BAJO</a:t>
            </a:r>
          </a:p>
        </p:txBody>
      </p:sp>
      <p:sp>
        <p:nvSpPr>
          <p:cNvPr id="222" name="FASE DEFENSIVA"/>
          <p:cNvSpPr/>
          <p:nvPr/>
        </p:nvSpPr>
        <p:spPr>
          <a:xfrm>
            <a:off x="4766637" y="15227552"/>
            <a:ext cx="14966499" cy="1140564"/>
          </a:xfrm>
          <a:prstGeom prst="rect">
            <a:avLst/>
          </a:prstGeom>
          <a:gradFill>
            <a:gsLst>
              <a:gs pos="0">
                <a:srgbClr val="FF653F"/>
              </a:gs>
              <a:gs pos="100000">
                <a:srgbClr val="F88893"/>
              </a:gs>
            </a:gsLst>
            <a:lin ang="5400000"/>
          </a:gra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5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FASE DEFENSIVA</a:t>
            </a:r>
          </a:p>
        </p:txBody>
      </p:sp>
      <p:sp>
        <p:nvSpPr>
          <p:cNvPr id="223" name="Rectángulo redondeado"/>
          <p:cNvSpPr/>
          <p:nvPr/>
        </p:nvSpPr>
        <p:spPr>
          <a:xfrm>
            <a:off x="8533232" y="2122335"/>
            <a:ext cx="7433309" cy="9722080"/>
          </a:xfrm>
          <a:prstGeom prst="roundRect">
            <a:avLst>
              <a:gd name="adj" fmla="val 2563"/>
            </a:avLst>
          </a:prstGeom>
          <a:solidFill>
            <a:srgbClr val="D5D5D5">
              <a:alpha val="89868"/>
            </a:srgbClr>
          </a:soli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224" name="“Aqui dentro va vídeo enlazado”"/>
          <p:cNvSpPr/>
          <p:nvPr/>
        </p:nvSpPr>
        <p:spPr>
          <a:xfrm>
            <a:off x="586724" y="12052720"/>
            <a:ext cx="7433309" cy="3083437"/>
          </a:xfrm>
          <a:prstGeom prst="roundRect">
            <a:avLst>
              <a:gd name="adj" fmla="val 6178"/>
            </a:avLst>
          </a:prstGeom>
          <a:gradFill>
            <a:gsLst>
              <a:gs pos="0">
                <a:srgbClr val="D5D5D5">
                  <a:alpha val="89956"/>
                </a:srgbClr>
              </a:gs>
              <a:gs pos="100000">
                <a:schemeClr val="accent5">
                  <a:alpha val="89956"/>
                </a:scheme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lnSpc>
                <a:spcPct val="90000"/>
              </a:lnSpc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“Aqui dentro va vídeo enlazado”</a:t>
            </a:r>
          </a:p>
        </p:txBody>
      </p:sp>
      <p:sp>
        <p:nvSpPr>
          <p:cNvPr id="225" name="“Aqui dentro va vídeo enlazado”"/>
          <p:cNvSpPr/>
          <p:nvPr/>
        </p:nvSpPr>
        <p:spPr>
          <a:xfrm>
            <a:off x="8533232" y="12052720"/>
            <a:ext cx="7433309" cy="3083437"/>
          </a:xfrm>
          <a:prstGeom prst="roundRect">
            <a:avLst>
              <a:gd name="adj" fmla="val 6178"/>
            </a:avLst>
          </a:prstGeom>
          <a:gradFill>
            <a:gsLst>
              <a:gs pos="0">
                <a:srgbClr val="D5D5D5">
                  <a:alpha val="89956"/>
                </a:srgbClr>
              </a:gs>
              <a:gs pos="100000">
                <a:schemeClr val="accent5">
                  <a:alpha val="89956"/>
                </a:scheme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lnSpc>
                <a:spcPct val="90000"/>
              </a:lnSpc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“Aqui dentro va vídeo enlazado”</a:t>
            </a:r>
          </a:p>
        </p:txBody>
      </p:sp>
      <p:sp>
        <p:nvSpPr>
          <p:cNvPr id="226" name="“Aqui dentro va vídeo enlazado”"/>
          <p:cNvSpPr/>
          <p:nvPr/>
        </p:nvSpPr>
        <p:spPr>
          <a:xfrm>
            <a:off x="16479739" y="12052720"/>
            <a:ext cx="7433310" cy="3083437"/>
          </a:xfrm>
          <a:prstGeom prst="roundRect">
            <a:avLst>
              <a:gd name="adj" fmla="val 6178"/>
            </a:avLst>
          </a:prstGeom>
          <a:gradFill>
            <a:gsLst>
              <a:gs pos="0">
                <a:srgbClr val="D5D5D5">
                  <a:alpha val="89956"/>
                </a:srgbClr>
              </a:gs>
              <a:gs pos="100000">
                <a:schemeClr val="accent5">
                  <a:alpha val="89956"/>
                </a:scheme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lnSpc>
                <a:spcPct val="90000"/>
              </a:lnSpc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“Aqui dentro va vídeo enlazado”</a:t>
            </a:r>
          </a:p>
        </p:txBody>
      </p:sp>
      <p:pic>
        <p:nvPicPr>
          <p:cNvPr id="227" name="uL_logo-01.png" descr="uL_logo-01.png"/>
          <p:cNvPicPr>
            <a:picLocks noChangeAspect="1"/>
          </p:cNvPicPr>
          <p:nvPr/>
        </p:nvPicPr>
        <p:blipFill>
          <a:blip r:embed="rId2">
            <a:alphaModFix amt="8402"/>
            <a:extLst/>
          </a:blip>
          <a:stretch>
            <a:fillRect/>
          </a:stretch>
        </p:blipFill>
        <p:spPr>
          <a:xfrm>
            <a:off x="5710730" y="-587867"/>
            <a:ext cx="23979264" cy="169734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hueOff val="-152895"/>
                <a:lumOff val="12368"/>
              </a:schemeClr>
            </a:gs>
            <a:gs pos="100000">
              <a:srgbClr val="D5D5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Rectángulo redondeado"/>
          <p:cNvSpPr/>
          <p:nvPr/>
        </p:nvSpPr>
        <p:spPr>
          <a:xfrm>
            <a:off x="824060" y="3928558"/>
            <a:ext cx="10761489" cy="7915857"/>
          </a:xfrm>
          <a:prstGeom prst="roundRect">
            <a:avLst>
              <a:gd name="adj" fmla="val 2407"/>
            </a:avLst>
          </a:prstGeom>
          <a:gradFill>
            <a:gsLst>
              <a:gs pos="0">
                <a:schemeClr val="accent5">
                  <a:hueOff val="-152895"/>
                  <a:lumOff val="12368"/>
                  <a:alpha val="89956"/>
                </a:schemeClr>
              </a:gs>
              <a:gs pos="100000">
                <a:schemeClr val="accent5">
                  <a:alpha val="89956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230" name="Rectángulo redondeado"/>
          <p:cNvSpPr/>
          <p:nvPr/>
        </p:nvSpPr>
        <p:spPr>
          <a:xfrm>
            <a:off x="12928841" y="3928558"/>
            <a:ext cx="10761489" cy="7915857"/>
          </a:xfrm>
          <a:prstGeom prst="roundRect">
            <a:avLst>
              <a:gd name="adj" fmla="val 2407"/>
            </a:avLst>
          </a:prstGeom>
          <a:gradFill>
            <a:gsLst>
              <a:gs pos="0">
                <a:srgbClr val="D2FCBB">
                  <a:alpha val="89956"/>
                </a:srgbClr>
              </a:gs>
              <a:gs pos="100000">
                <a:srgbClr val="CEF8F4">
                  <a:alpha val="89956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  <a:p>
            <a:pPr algn="l"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pPr>
            <a:endParaRPr/>
          </a:p>
        </p:txBody>
      </p:sp>
      <p:sp>
        <p:nvSpPr>
          <p:cNvPr id="231" name="“Aquí dentro va vídeo enlazado”"/>
          <p:cNvSpPr/>
          <p:nvPr/>
        </p:nvSpPr>
        <p:spPr>
          <a:xfrm>
            <a:off x="824060" y="12120278"/>
            <a:ext cx="10761489" cy="4086060"/>
          </a:xfrm>
          <a:prstGeom prst="roundRect">
            <a:avLst>
              <a:gd name="adj" fmla="val 4662"/>
            </a:avLst>
          </a:prstGeom>
          <a:gradFill>
            <a:gsLst>
              <a:gs pos="0">
                <a:srgbClr val="D5D5D5">
                  <a:alpha val="89956"/>
                </a:srgbClr>
              </a:gs>
              <a:gs pos="100000">
                <a:schemeClr val="accent5">
                  <a:alpha val="89956"/>
                </a:scheme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“Aquí dentro va vídeo enlazado”</a:t>
            </a:r>
          </a:p>
        </p:txBody>
      </p:sp>
      <p:sp>
        <p:nvSpPr>
          <p:cNvPr id="232" name="“Aquí dentro va vídeo enlazado”"/>
          <p:cNvSpPr/>
          <p:nvPr/>
        </p:nvSpPr>
        <p:spPr>
          <a:xfrm>
            <a:off x="12928841" y="12120278"/>
            <a:ext cx="10761489" cy="4086060"/>
          </a:xfrm>
          <a:prstGeom prst="roundRect">
            <a:avLst>
              <a:gd name="adj" fmla="val 4662"/>
            </a:avLst>
          </a:prstGeom>
          <a:gradFill>
            <a:gsLst>
              <a:gs pos="0">
                <a:srgbClr val="D2FCBB">
                  <a:alpha val="89956"/>
                </a:srgbClr>
              </a:gs>
              <a:gs pos="100000">
                <a:srgbClr val="CEF8F4">
                  <a:alpha val="89956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36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“Aquí dentro va vídeo enlazado”</a:t>
            </a:r>
          </a:p>
        </p:txBody>
      </p:sp>
      <p:sp>
        <p:nvSpPr>
          <p:cNvPr id="233" name="RECUPERACIÓN CAMPO PROPIO"/>
          <p:cNvSpPr/>
          <p:nvPr/>
        </p:nvSpPr>
        <p:spPr>
          <a:xfrm>
            <a:off x="824060" y="2019183"/>
            <a:ext cx="10761489" cy="1633512"/>
          </a:xfrm>
          <a:prstGeom prst="roundRect">
            <a:avLst>
              <a:gd name="adj" fmla="val 11662"/>
            </a:avLst>
          </a:prstGeom>
          <a:gradFill>
            <a:gsLst>
              <a:gs pos="0">
                <a:schemeClr val="accent5">
                  <a:alpha val="89956"/>
                </a:schemeClr>
              </a:gs>
              <a:gs pos="100000">
                <a:srgbClr val="D5D5D5">
                  <a:alpha val="89956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44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s-ES" dirty="0"/>
              <a:t>PÉRDIDA</a:t>
            </a:r>
            <a:r>
              <a:rPr dirty="0"/>
              <a:t> CAMPO PROPIO</a:t>
            </a:r>
          </a:p>
        </p:txBody>
      </p:sp>
      <p:sp>
        <p:nvSpPr>
          <p:cNvPr id="234" name="RECUPERACIÓN CAMPO RIVAL"/>
          <p:cNvSpPr/>
          <p:nvPr/>
        </p:nvSpPr>
        <p:spPr>
          <a:xfrm>
            <a:off x="12928841" y="2019183"/>
            <a:ext cx="10761489" cy="1633512"/>
          </a:xfrm>
          <a:prstGeom prst="roundRect">
            <a:avLst>
              <a:gd name="adj" fmla="val 11662"/>
            </a:avLst>
          </a:prstGeom>
          <a:gradFill>
            <a:gsLst>
              <a:gs pos="0">
                <a:schemeClr val="accent5">
                  <a:lumOff val="-29866"/>
                  <a:alpha val="89956"/>
                </a:schemeClr>
              </a:gs>
              <a:gs pos="100000">
                <a:srgbClr val="D5D5D5">
                  <a:alpha val="89956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44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lang="es-ES" dirty="0"/>
              <a:t>PÉRDIDA</a:t>
            </a:r>
            <a:r>
              <a:rPr dirty="0"/>
              <a:t> CAMPO RIVAL</a:t>
            </a:r>
          </a:p>
        </p:txBody>
      </p:sp>
      <p:grpSp>
        <p:nvGrpSpPr>
          <p:cNvPr id="237" name="TRANSICIÓN DEFENSIVA"/>
          <p:cNvGrpSpPr/>
          <p:nvPr/>
        </p:nvGrpSpPr>
        <p:grpSpPr>
          <a:xfrm>
            <a:off x="4871275" y="65358"/>
            <a:ext cx="14641450" cy="1722412"/>
            <a:chOff x="0" y="0"/>
            <a:chExt cx="14641448" cy="1722410"/>
          </a:xfrm>
        </p:grpSpPr>
        <p:sp>
          <p:nvSpPr>
            <p:cNvPr id="236" name="TRANSICIÓN DEFENSIVA"/>
            <p:cNvSpPr/>
            <p:nvPr/>
          </p:nvSpPr>
          <p:spPr>
            <a:xfrm>
              <a:off x="44450" y="44450"/>
              <a:ext cx="14552549" cy="1633511"/>
            </a:xfrm>
            <a:prstGeom prst="roundRect">
              <a:avLst>
                <a:gd name="adj" fmla="val 11662"/>
              </a:avLst>
            </a:prstGeom>
            <a:solidFill>
              <a:srgbClr val="ED220D"/>
            </a:solidFill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993657">
                <a:defRPr sz="4500" b="1">
                  <a:solidFill>
                    <a:srgbClr val="000000"/>
                  </a:solidFill>
                </a:defRPr>
              </a:lvl1pPr>
            </a:lstStyle>
            <a:p>
              <a:r>
                <a:t>TRANSICIÓN DEFENSIVA</a:t>
              </a:r>
            </a:p>
          </p:txBody>
        </p:sp>
        <p:pic>
          <p:nvPicPr>
            <p:cNvPr id="235" name="TRANSICIÓN DEFENSIVA" descr="TRANSICIÓN DEFENSIVA"/>
            <p:cNvPicPr>
              <a:picLocks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14641449" cy="1722411"/>
            </a:xfrm>
            <a:prstGeom prst="rect">
              <a:avLst/>
            </a:prstGeom>
            <a:effectLst/>
          </p:spPr>
        </p:pic>
      </p:grpSp>
      <p:pic>
        <p:nvPicPr>
          <p:cNvPr id="238" name="uL_logo-01.png" descr="uL_logo-01.png"/>
          <p:cNvPicPr>
            <a:picLocks noChangeAspect="1"/>
          </p:cNvPicPr>
          <p:nvPr/>
        </p:nvPicPr>
        <p:blipFill>
          <a:blip r:embed="rId3">
            <a:alphaModFix amt="23461"/>
            <a:extLst/>
          </a:blip>
          <a:stretch>
            <a:fillRect/>
          </a:stretch>
        </p:blipFill>
        <p:spPr>
          <a:xfrm>
            <a:off x="-5784827" y="8972332"/>
            <a:ext cx="13022336" cy="92177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4BE52"/>
            </a:gs>
            <a:gs pos="100000">
              <a:srgbClr val="E7E5F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ESTRATEGIA OPERATIVA VS ……….."/>
          <p:cNvSpPr/>
          <p:nvPr/>
        </p:nvSpPr>
        <p:spPr>
          <a:xfrm>
            <a:off x="339409" y="157450"/>
            <a:ext cx="23705182" cy="1270001"/>
          </a:xfrm>
          <a:prstGeom prst="rect">
            <a:avLst/>
          </a:prstGeom>
          <a:gradFill>
            <a:gsLst>
              <a:gs pos="0">
                <a:srgbClr val="2E2D2D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45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rPr dirty="0"/>
              <a:t>ESTRATEGIA </a:t>
            </a:r>
            <a:r>
              <a:rPr lang="es-ES" dirty="0"/>
              <a:t>OPERATIVA</a:t>
            </a:r>
            <a:r>
              <a:rPr dirty="0"/>
              <a:t> VS ………..</a:t>
            </a:r>
          </a:p>
        </p:txBody>
      </p:sp>
      <p:sp>
        <p:nvSpPr>
          <p:cNvPr id="241" name="JOR. 1ª…"/>
          <p:cNvSpPr/>
          <p:nvPr/>
        </p:nvSpPr>
        <p:spPr>
          <a:xfrm>
            <a:off x="315272" y="1543681"/>
            <a:ext cx="4441658" cy="9625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60" y="21600"/>
                </a:moveTo>
                <a:lnTo>
                  <a:pt x="2340" y="21600"/>
                </a:lnTo>
                <a:cubicBezTo>
                  <a:pt x="2340" y="21600"/>
                  <a:pt x="2340" y="21600"/>
                  <a:pt x="2340" y="21600"/>
                </a:cubicBezTo>
                <a:cubicBezTo>
                  <a:pt x="1048" y="21600"/>
                  <a:pt x="0" y="16765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4835"/>
                  <a:pt x="1048" y="0"/>
                  <a:pt x="2340" y="0"/>
                </a:cubicBezTo>
                <a:cubicBezTo>
                  <a:pt x="2340" y="0"/>
                  <a:pt x="2340" y="0"/>
                  <a:pt x="2340" y="0"/>
                </a:cubicBezTo>
                <a:lnTo>
                  <a:pt x="19260" y="0"/>
                </a:lnTo>
                <a:cubicBezTo>
                  <a:pt x="19260" y="0"/>
                  <a:pt x="19260" y="0"/>
                  <a:pt x="19260" y="0"/>
                </a:cubicBezTo>
                <a:cubicBezTo>
                  <a:pt x="20552" y="0"/>
                  <a:pt x="21600" y="4835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6765"/>
                  <a:pt x="20552" y="21600"/>
                  <a:pt x="19260" y="21600"/>
                </a:cubicBezTo>
                <a:cubicBezTo>
                  <a:pt x="19260" y="21600"/>
                  <a:pt x="19260" y="21600"/>
                  <a:pt x="19260" y="21600"/>
                </a:cubicBezTo>
                <a:close/>
              </a:path>
            </a:pathLst>
          </a:custGeom>
          <a:gradFill>
            <a:gsLst>
              <a:gs pos="0">
                <a:srgbClr val="6EFF6D"/>
              </a:gs>
              <a:gs pos="100000">
                <a:srgbClr val="D2F8E5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993657">
              <a:defRPr sz="2600" b="1">
                <a:solidFill>
                  <a:srgbClr val="000000"/>
                </a:solidFill>
              </a:defRPr>
            </a:pPr>
            <a:r>
              <a:t>JOR. 1ª </a:t>
            </a:r>
          </a:p>
          <a:p>
            <a:pPr defTabSz="993657">
              <a:defRPr sz="2600" b="1">
                <a:solidFill>
                  <a:srgbClr val="000000"/>
                </a:solidFill>
              </a:defRPr>
            </a:pPr>
            <a:r>
              <a:t> DOMINGO 16/01/2022</a:t>
            </a:r>
          </a:p>
        </p:txBody>
      </p:sp>
      <p:sp>
        <p:nvSpPr>
          <p:cNvPr id="242" name="Cº = 20º  /    SOL    /  VIENTO: 10KM/H"/>
          <p:cNvSpPr/>
          <p:nvPr/>
        </p:nvSpPr>
        <p:spPr>
          <a:xfrm>
            <a:off x="5112492" y="1543681"/>
            <a:ext cx="4441659" cy="9625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60" y="21600"/>
                </a:moveTo>
                <a:lnTo>
                  <a:pt x="2340" y="21600"/>
                </a:lnTo>
                <a:cubicBezTo>
                  <a:pt x="2340" y="21600"/>
                  <a:pt x="2340" y="21600"/>
                  <a:pt x="2340" y="21600"/>
                </a:cubicBezTo>
                <a:cubicBezTo>
                  <a:pt x="1048" y="21600"/>
                  <a:pt x="0" y="16765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4835"/>
                  <a:pt x="1048" y="0"/>
                  <a:pt x="2340" y="0"/>
                </a:cubicBezTo>
                <a:cubicBezTo>
                  <a:pt x="2340" y="0"/>
                  <a:pt x="2340" y="0"/>
                  <a:pt x="2340" y="0"/>
                </a:cubicBezTo>
                <a:lnTo>
                  <a:pt x="19260" y="0"/>
                </a:lnTo>
                <a:cubicBezTo>
                  <a:pt x="19260" y="0"/>
                  <a:pt x="19260" y="0"/>
                  <a:pt x="19260" y="0"/>
                </a:cubicBezTo>
                <a:cubicBezTo>
                  <a:pt x="20552" y="0"/>
                  <a:pt x="21600" y="4835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6765"/>
                  <a:pt x="20552" y="21600"/>
                  <a:pt x="19260" y="21600"/>
                </a:cubicBezTo>
                <a:cubicBezTo>
                  <a:pt x="19260" y="21600"/>
                  <a:pt x="19260" y="21600"/>
                  <a:pt x="19260" y="21600"/>
                </a:cubicBezTo>
                <a:close/>
              </a:path>
            </a:pathLst>
          </a:custGeom>
          <a:gradFill>
            <a:gsLst>
              <a:gs pos="0">
                <a:srgbClr val="6EFF6D"/>
              </a:gs>
              <a:gs pos="100000">
                <a:srgbClr val="D2F8E5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Cº = 20º  /    SOL    /  VIENTO: 10KM/H    </a:t>
            </a:r>
          </a:p>
        </p:txBody>
      </p:sp>
      <p:sp>
        <p:nvSpPr>
          <p:cNvPr id="243" name="CAMPO 1:…"/>
          <p:cNvSpPr/>
          <p:nvPr/>
        </p:nvSpPr>
        <p:spPr>
          <a:xfrm>
            <a:off x="9971171" y="1543681"/>
            <a:ext cx="4441658" cy="9625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60" y="21600"/>
                </a:moveTo>
                <a:lnTo>
                  <a:pt x="2340" y="21600"/>
                </a:lnTo>
                <a:cubicBezTo>
                  <a:pt x="2340" y="21600"/>
                  <a:pt x="2340" y="21600"/>
                  <a:pt x="2340" y="21600"/>
                </a:cubicBezTo>
                <a:cubicBezTo>
                  <a:pt x="1048" y="21600"/>
                  <a:pt x="0" y="16765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4835"/>
                  <a:pt x="1048" y="0"/>
                  <a:pt x="2340" y="0"/>
                </a:cubicBezTo>
                <a:cubicBezTo>
                  <a:pt x="2340" y="0"/>
                  <a:pt x="2340" y="0"/>
                  <a:pt x="2340" y="0"/>
                </a:cubicBezTo>
                <a:lnTo>
                  <a:pt x="19260" y="0"/>
                </a:lnTo>
                <a:cubicBezTo>
                  <a:pt x="19260" y="0"/>
                  <a:pt x="19260" y="0"/>
                  <a:pt x="19260" y="0"/>
                </a:cubicBezTo>
                <a:cubicBezTo>
                  <a:pt x="20552" y="0"/>
                  <a:pt x="21600" y="4835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6765"/>
                  <a:pt x="20552" y="21600"/>
                  <a:pt x="19260" y="21600"/>
                </a:cubicBezTo>
                <a:cubicBezTo>
                  <a:pt x="19260" y="21600"/>
                  <a:pt x="19260" y="21600"/>
                  <a:pt x="19260" y="21600"/>
                </a:cubicBezTo>
                <a:close/>
              </a:path>
            </a:pathLst>
          </a:custGeom>
          <a:gradFill>
            <a:gsLst>
              <a:gs pos="0">
                <a:srgbClr val="6EFF6D"/>
              </a:gs>
              <a:gs pos="100000">
                <a:srgbClr val="D2F8E5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993657">
              <a:defRPr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CAMPO 1: </a:t>
            </a:r>
          </a:p>
          <a:p>
            <a:pPr defTabSz="993657">
              <a:defRPr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Hierva Natural</a:t>
            </a:r>
          </a:p>
        </p:txBody>
      </p:sp>
      <p:sp>
        <p:nvSpPr>
          <p:cNvPr id="244" name="Dimensiones: 66x97"/>
          <p:cNvSpPr/>
          <p:nvPr/>
        </p:nvSpPr>
        <p:spPr>
          <a:xfrm>
            <a:off x="14829849" y="1543681"/>
            <a:ext cx="4441659" cy="9625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60" y="21600"/>
                </a:moveTo>
                <a:lnTo>
                  <a:pt x="2340" y="21600"/>
                </a:lnTo>
                <a:cubicBezTo>
                  <a:pt x="2340" y="21600"/>
                  <a:pt x="2340" y="21600"/>
                  <a:pt x="2340" y="21600"/>
                </a:cubicBezTo>
                <a:cubicBezTo>
                  <a:pt x="1048" y="21600"/>
                  <a:pt x="0" y="16765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4835"/>
                  <a:pt x="1048" y="0"/>
                  <a:pt x="2340" y="0"/>
                </a:cubicBezTo>
                <a:cubicBezTo>
                  <a:pt x="2340" y="0"/>
                  <a:pt x="2340" y="0"/>
                  <a:pt x="2340" y="0"/>
                </a:cubicBezTo>
                <a:lnTo>
                  <a:pt x="19260" y="0"/>
                </a:lnTo>
                <a:cubicBezTo>
                  <a:pt x="19260" y="0"/>
                  <a:pt x="19260" y="0"/>
                  <a:pt x="19260" y="0"/>
                </a:cubicBezTo>
                <a:cubicBezTo>
                  <a:pt x="20552" y="0"/>
                  <a:pt x="21600" y="4835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6765"/>
                  <a:pt x="20552" y="21600"/>
                  <a:pt x="19260" y="21600"/>
                </a:cubicBezTo>
                <a:cubicBezTo>
                  <a:pt x="19260" y="21600"/>
                  <a:pt x="19260" y="21600"/>
                  <a:pt x="19260" y="21600"/>
                </a:cubicBezTo>
                <a:close/>
              </a:path>
            </a:pathLst>
          </a:custGeom>
          <a:gradFill>
            <a:gsLst>
              <a:gs pos="0">
                <a:srgbClr val="6EFF6D"/>
              </a:gs>
              <a:gs pos="100000">
                <a:srgbClr val="D2F8E5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Dimensiones: 66x97</a:t>
            </a:r>
          </a:p>
        </p:txBody>
      </p:sp>
      <p:sp>
        <p:nvSpPr>
          <p:cNvPr id="245" name="Hora: 12:00"/>
          <p:cNvSpPr/>
          <p:nvPr/>
        </p:nvSpPr>
        <p:spPr>
          <a:xfrm>
            <a:off x="19606276" y="1543681"/>
            <a:ext cx="4441658" cy="9625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260" y="21600"/>
                </a:moveTo>
                <a:lnTo>
                  <a:pt x="2340" y="21600"/>
                </a:lnTo>
                <a:cubicBezTo>
                  <a:pt x="2340" y="21600"/>
                  <a:pt x="2340" y="21600"/>
                  <a:pt x="2340" y="21600"/>
                </a:cubicBezTo>
                <a:cubicBezTo>
                  <a:pt x="1048" y="21600"/>
                  <a:pt x="0" y="16765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4835"/>
                  <a:pt x="1048" y="0"/>
                  <a:pt x="2340" y="0"/>
                </a:cubicBezTo>
                <a:cubicBezTo>
                  <a:pt x="2340" y="0"/>
                  <a:pt x="2340" y="0"/>
                  <a:pt x="2340" y="0"/>
                </a:cubicBezTo>
                <a:lnTo>
                  <a:pt x="19260" y="0"/>
                </a:lnTo>
                <a:cubicBezTo>
                  <a:pt x="19260" y="0"/>
                  <a:pt x="19260" y="0"/>
                  <a:pt x="19260" y="0"/>
                </a:cubicBezTo>
                <a:cubicBezTo>
                  <a:pt x="20552" y="0"/>
                  <a:pt x="21600" y="4835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6765"/>
                  <a:pt x="20552" y="21600"/>
                  <a:pt x="19260" y="21600"/>
                </a:cubicBezTo>
                <a:cubicBezTo>
                  <a:pt x="19260" y="21600"/>
                  <a:pt x="19260" y="21600"/>
                  <a:pt x="19260" y="21600"/>
                </a:cubicBezTo>
                <a:close/>
              </a:path>
            </a:pathLst>
          </a:custGeom>
          <a:gradFill>
            <a:gsLst>
              <a:gs pos="0">
                <a:srgbClr val="6EFF6D"/>
              </a:gs>
              <a:gs pos="100000">
                <a:srgbClr val="D2F8E5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3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Hora: 12:00</a:t>
            </a:r>
          </a:p>
        </p:txBody>
      </p:sp>
      <p:sp>
        <p:nvSpPr>
          <p:cNvPr id="246" name="FORTALEZAS INDIVIDUADLES"/>
          <p:cNvSpPr/>
          <p:nvPr/>
        </p:nvSpPr>
        <p:spPr>
          <a:xfrm>
            <a:off x="386941" y="12325684"/>
            <a:ext cx="11480914" cy="1270001"/>
          </a:xfrm>
          <a:prstGeom prst="roundRect">
            <a:avLst>
              <a:gd name="adj" fmla="val 25643"/>
            </a:avLst>
          </a:prstGeom>
          <a:gradFill>
            <a:gsLst>
              <a:gs pos="0">
                <a:srgbClr val="C12E26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5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FORTALEZAS INDIVIDUADLES</a:t>
            </a:r>
          </a:p>
        </p:txBody>
      </p:sp>
      <p:sp>
        <p:nvSpPr>
          <p:cNvPr id="247" name="DEBILIDADES INDIVIDUALES"/>
          <p:cNvSpPr/>
          <p:nvPr/>
        </p:nvSpPr>
        <p:spPr>
          <a:xfrm>
            <a:off x="12571327" y="12325684"/>
            <a:ext cx="11480914" cy="1270001"/>
          </a:xfrm>
          <a:prstGeom prst="roundRect">
            <a:avLst>
              <a:gd name="adj" fmla="val 25643"/>
            </a:avLst>
          </a:prstGeom>
          <a:gradFill>
            <a:gsLst>
              <a:gs pos="0">
                <a:srgbClr val="322F58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5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DEBILIDADES INDIVIDUALES</a:t>
            </a:r>
          </a:p>
        </p:txBody>
      </p:sp>
      <p:sp>
        <p:nvSpPr>
          <p:cNvPr id="248" name="Rectángulo redondeado"/>
          <p:cNvSpPr/>
          <p:nvPr/>
        </p:nvSpPr>
        <p:spPr>
          <a:xfrm>
            <a:off x="386941" y="13687572"/>
            <a:ext cx="11480914" cy="2609846"/>
          </a:xfrm>
          <a:prstGeom prst="roundRect">
            <a:avLst>
              <a:gd name="adj" fmla="val 12479"/>
            </a:avLst>
          </a:prstGeom>
          <a:gradFill>
            <a:gsLst>
              <a:gs pos="0">
                <a:srgbClr val="C12E26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49" name="Rectángulo redondeado"/>
          <p:cNvSpPr/>
          <p:nvPr/>
        </p:nvSpPr>
        <p:spPr>
          <a:xfrm>
            <a:off x="12571327" y="13687572"/>
            <a:ext cx="11480914" cy="2609846"/>
          </a:xfrm>
          <a:prstGeom prst="roundRect">
            <a:avLst>
              <a:gd name="adj" fmla="val 12479"/>
            </a:avLst>
          </a:prstGeom>
          <a:gradFill>
            <a:gsLst>
              <a:gs pos="0">
                <a:srgbClr val="322F58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50" name="TEMPORADA    21/22"/>
          <p:cNvSpPr txBox="1"/>
          <p:nvPr/>
        </p:nvSpPr>
        <p:spPr>
          <a:xfrm>
            <a:off x="483336" y="837215"/>
            <a:ext cx="3723996" cy="523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r>
              <a:t>TEMPORADA    21/22</a:t>
            </a:r>
          </a:p>
        </p:txBody>
      </p:sp>
      <p:pic>
        <p:nvPicPr>
          <p:cNvPr id="251" name="112059.jpg.png" descr="112059.jpg.png"/>
          <p:cNvPicPr>
            <a:picLocks noChangeAspect="1"/>
          </p:cNvPicPr>
          <p:nvPr/>
        </p:nvPicPr>
        <p:blipFill>
          <a:blip r:embed="rId2">
            <a:extLst/>
          </a:blip>
          <a:srcRect l="9738" t="1246" r="11185" b="1409"/>
          <a:stretch>
            <a:fillRect/>
          </a:stretch>
        </p:blipFill>
        <p:spPr>
          <a:xfrm>
            <a:off x="21163800" y="353948"/>
            <a:ext cx="712429" cy="8770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11" h="21581" extrusionOk="0">
                <a:moveTo>
                  <a:pt x="10800" y="7"/>
                </a:moveTo>
                <a:cubicBezTo>
                  <a:pt x="9697" y="38"/>
                  <a:pt x="9624" y="86"/>
                  <a:pt x="9015" y="1120"/>
                </a:cubicBezTo>
                <a:cubicBezTo>
                  <a:pt x="8728" y="1607"/>
                  <a:pt x="7740" y="2447"/>
                  <a:pt x="7145" y="2712"/>
                </a:cubicBezTo>
                <a:cubicBezTo>
                  <a:pt x="6698" y="2912"/>
                  <a:pt x="6440" y="2946"/>
                  <a:pt x="5563" y="2937"/>
                </a:cubicBezTo>
                <a:cubicBezTo>
                  <a:pt x="4975" y="2931"/>
                  <a:pt x="4444" y="2875"/>
                  <a:pt x="4365" y="2810"/>
                </a:cubicBezTo>
                <a:cubicBezTo>
                  <a:pt x="4287" y="2747"/>
                  <a:pt x="4142" y="2702"/>
                  <a:pt x="4042" y="2702"/>
                </a:cubicBezTo>
                <a:cubicBezTo>
                  <a:pt x="3941" y="2702"/>
                  <a:pt x="3669" y="2580"/>
                  <a:pt x="3442" y="2439"/>
                </a:cubicBezTo>
                <a:cubicBezTo>
                  <a:pt x="3034" y="2185"/>
                  <a:pt x="2240" y="2092"/>
                  <a:pt x="1944" y="2263"/>
                </a:cubicBezTo>
                <a:cubicBezTo>
                  <a:pt x="1701" y="2404"/>
                  <a:pt x="998" y="3352"/>
                  <a:pt x="998" y="3542"/>
                </a:cubicBezTo>
                <a:cubicBezTo>
                  <a:pt x="998" y="3646"/>
                  <a:pt x="1047" y="3806"/>
                  <a:pt x="1106" y="3904"/>
                </a:cubicBezTo>
                <a:cubicBezTo>
                  <a:pt x="1654" y="4825"/>
                  <a:pt x="1770" y="5101"/>
                  <a:pt x="1837" y="5730"/>
                </a:cubicBezTo>
                <a:cubicBezTo>
                  <a:pt x="1879" y="6125"/>
                  <a:pt x="1848" y="6627"/>
                  <a:pt x="1777" y="6853"/>
                </a:cubicBezTo>
                <a:cubicBezTo>
                  <a:pt x="1551" y="7565"/>
                  <a:pt x="1222" y="8287"/>
                  <a:pt x="1046" y="8455"/>
                </a:cubicBezTo>
                <a:cubicBezTo>
                  <a:pt x="952" y="8544"/>
                  <a:pt x="878" y="8728"/>
                  <a:pt x="878" y="8865"/>
                </a:cubicBezTo>
                <a:cubicBezTo>
                  <a:pt x="878" y="9002"/>
                  <a:pt x="764" y="9252"/>
                  <a:pt x="626" y="9422"/>
                </a:cubicBezTo>
                <a:cubicBezTo>
                  <a:pt x="489" y="9591"/>
                  <a:pt x="375" y="9817"/>
                  <a:pt x="375" y="9920"/>
                </a:cubicBezTo>
                <a:cubicBezTo>
                  <a:pt x="374" y="10022"/>
                  <a:pt x="285" y="10339"/>
                  <a:pt x="171" y="10623"/>
                </a:cubicBezTo>
                <a:cubicBezTo>
                  <a:pt x="3" y="11041"/>
                  <a:pt x="-32" y="11394"/>
                  <a:pt x="27" y="12478"/>
                </a:cubicBezTo>
                <a:cubicBezTo>
                  <a:pt x="67" y="13214"/>
                  <a:pt x="169" y="13863"/>
                  <a:pt x="243" y="13924"/>
                </a:cubicBezTo>
                <a:cubicBezTo>
                  <a:pt x="317" y="13984"/>
                  <a:pt x="372" y="14151"/>
                  <a:pt x="375" y="14295"/>
                </a:cubicBezTo>
                <a:cubicBezTo>
                  <a:pt x="377" y="14439"/>
                  <a:pt x="492" y="14743"/>
                  <a:pt x="626" y="14969"/>
                </a:cubicBezTo>
                <a:cubicBezTo>
                  <a:pt x="760" y="15194"/>
                  <a:pt x="876" y="15457"/>
                  <a:pt x="878" y="15555"/>
                </a:cubicBezTo>
                <a:cubicBezTo>
                  <a:pt x="894" y="16239"/>
                  <a:pt x="3674" y="18491"/>
                  <a:pt x="5228" y="19080"/>
                </a:cubicBezTo>
                <a:cubicBezTo>
                  <a:pt x="5436" y="19159"/>
                  <a:pt x="5687" y="19269"/>
                  <a:pt x="5791" y="19324"/>
                </a:cubicBezTo>
                <a:cubicBezTo>
                  <a:pt x="5895" y="19380"/>
                  <a:pt x="6237" y="19514"/>
                  <a:pt x="6558" y="19627"/>
                </a:cubicBezTo>
                <a:cubicBezTo>
                  <a:pt x="6879" y="19740"/>
                  <a:pt x="7578" y="20066"/>
                  <a:pt x="8104" y="20350"/>
                </a:cubicBezTo>
                <a:cubicBezTo>
                  <a:pt x="8630" y="20634"/>
                  <a:pt x="9105" y="20873"/>
                  <a:pt x="9158" y="20877"/>
                </a:cubicBezTo>
                <a:cubicBezTo>
                  <a:pt x="9212" y="20881"/>
                  <a:pt x="9506" y="21039"/>
                  <a:pt x="9818" y="21229"/>
                </a:cubicBezTo>
                <a:cubicBezTo>
                  <a:pt x="10129" y="21419"/>
                  <a:pt x="10525" y="21577"/>
                  <a:pt x="10692" y="21580"/>
                </a:cubicBezTo>
                <a:cubicBezTo>
                  <a:pt x="10859" y="21584"/>
                  <a:pt x="11499" y="21334"/>
                  <a:pt x="12118" y="21024"/>
                </a:cubicBezTo>
                <a:cubicBezTo>
                  <a:pt x="12738" y="20713"/>
                  <a:pt x="13290" y="20457"/>
                  <a:pt x="13353" y="20457"/>
                </a:cubicBezTo>
                <a:cubicBezTo>
                  <a:pt x="13415" y="20457"/>
                  <a:pt x="13472" y="20419"/>
                  <a:pt x="13472" y="20369"/>
                </a:cubicBezTo>
                <a:cubicBezTo>
                  <a:pt x="13472" y="20293"/>
                  <a:pt x="14337" y="19906"/>
                  <a:pt x="14982" y="19695"/>
                </a:cubicBezTo>
                <a:cubicBezTo>
                  <a:pt x="15086" y="19662"/>
                  <a:pt x="15338" y="19543"/>
                  <a:pt x="15546" y="19432"/>
                </a:cubicBezTo>
                <a:cubicBezTo>
                  <a:pt x="15973" y="19203"/>
                  <a:pt x="16451" y="19022"/>
                  <a:pt x="16624" y="19022"/>
                </a:cubicBezTo>
                <a:cubicBezTo>
                  <a:pt x="16778" y="19022"/>
                  <a:pt x="17812" y="18383"/>
                  <a:pt x="18446" y="17898"/>
                </a:cubicBezTo>
                <a:cubicBezTo>
                  <a:pt x="18723" y="17687"/>
                  <a:pt x="19049" y="17484"/>
                  <a:pt x="19165" y="17449"/>
                </a:cubicBezTo>
                <a:cubicBezTo>
                  <a:pt x="19416" y="17374"/>
                  <a:pt x="20508" y="16054"/>
                  <a:pt x="20794" y="15476"/>
                </a:cubicBezTo>
                <a:cubicBezTo>
                  <a:pt x="21461" y="14130"/>
                  <a:pt x="21568" y="13571"/>
                  <a:pt x="21489" y="11785"/>
                </a:cubicBezTo>
                <a:cubicBezTo>
                  <a:pt x="21413" y="10061"/>
                  <a:pt x="21415" y="10086"/>
                  <a:pt x="21202" y="9832"/>
                </a:cubicBezTo>
                <a:cubicBezTo>
                  <a:pt x="21108" y="9720"/>
                  <a:pt x="21034" y="9559"/>
                  <a:pt x="21034" y="9470"/>
                </a:cubicBezTo>
                <a:cubicBezTo>
                  <a:pt x="21034" y="9382"/>
                  <a:pt x="20909" y="9135"/>
                  <a:pt x="20770" y="8914"/>
                </a:cubicBezTo>
                <a:cubicBezTo>
                  <a:pt x="20632" y="8692"/>
                  <a:pt x="20519" y="8432"/>
                  <a:pt x="20519" y="8337"/>
                </a:cubicBezTo>
                <a:cubicBezTo>
                  <a:pt x="20519" y="8243"/>
                  <a:pt x="20447" y="8133"/>
                  <a:pt x="20351" y="8103"/>
                </a:cubicBezTo>
                <a:cubicBezTo>
                  <a:pt x="20255" y="8073"/>
                  <a:pt x="20146" y="7880"/>
                  <a:pt x="20111" y="7664"/>
                </a:cubicBezTo>
                <a:cubicBezTo>
                  <a:pt x="20077" y="7448"/>
                  <a:pt x="19964" y="7079"/>
                  <a:pt x="19860" y="6853"/>
                </a:cubicBezTo>
                <a:cubicBezTo>
                  <a:pt x="19528" y="6135"/>
                  <a:pt x="19643" y="5300"/>
                  <a:pt x="20183" y="4431"/>
                </a:cubicBezTo>
                <a:cubicBezTo>
                  <a:pt x="20443" y="4013"/>
                  <a:pt x="20651" y="3582"/>
                  <a:pt x="20651" y="3464"/>
                </a:cubicBezTo>
                <a:cubicBezTo>
                  <a:pt x="20650" y="3347"/>
                  <a:pt x="20384" y="3004"/>
                  <a:pt x="20063" y="2712"/>
                </a:cubicBezTo>
                <a:cubicBezTo>
                  <a:pt x="19558" y="2253"/>
                  <a:pt x="19416" y="2185"/>
                  <a:pt x="19009" y="2185"/>
                </a:cubicBezTo>
                <a:cubicBezTo>
                  <a:pt x="18729" y="2185"/>
                  <a:pt x="18408" y="2268"/>
                  <a:pt x="18218" y="2390"/>
                </a:cubicBezTo>
                <a:cubicBezTo>
                  <a:pt x="18042" y="2503"/>
                  <a:pt x="17832" y="2595"/>
                  <a:pt x="17739" y="2595"/>
                </a:cubicBezTo>
                <a:cubicBezTo>
                  <a:pt x="17646" y="2595"/>
                  <a:pt x="17395" y="2670"/>
                  <a:pt x="17187" y="2761"/>
                </a:cubicBezTo>
                <a:cubicBezTo>
                  <a:pt x="16634" y="3004"/>
                  <a:pt x="15178" y="2983"/>
                  <a:pt x="14575" y="2722"/>
                </a:cubicBezTo>
                <a:cubicBezTo>
                  <a:pt x="14029" y="2485"/>
                  <a:pt x="12969" y="1685"/>
                  <a:pt x="12969" y="1511"/>
                </a:cubicBezTo>
                <a:cubicBezTo>
                  <a:pt x="12969" y="1445"/>
                  <a:pt x="12856" y="1274"/>
                  <a:pt x="12718" y="1130"/>
                </a:cubicBezTo>
                <a:cubicBezTo>
                  <a:pt x="12579" y="987"/>
                  <a:pt x="12466" y="809"/>
                  <a:pt x="12466" y="730"/>
                </a:cubicBezTo>
                <a:cubicBezTo>
                  <a:pt x="12466" y="650"/>
                  <a:pt x="12295" y="446"/>
                  <a:pt x="12082" y="281"/>
                </a:cubicBezTo>
                <a:cubicBezTo>
                  <a:pt x="11721" y="-1"/>
                  <a:pt x="11632" y="-16"/>
                  <a:pt x="10800" y="7"/>
                </a:cubicBezTo>
                <a:close/>
              </a:path>
            </a:pathLst>
          </a:custGeom>
          <a:ln w="12700">
            <a:miter lim="400000"/>
          </a:ln>
        </p:spPr>
      </p:pic>
      <p:sp>
        <p:nvSpPr>
          <p:cNvPr id="252" name="VS"/>
          <p:cNvSpPr txBox="1"/>
          <p:nvPr/>
        </p:nvSpPr>
        <p:spPr>
          <a:xfrm>
            <a:off x="21983044" y="525973"/>
            <a:ext cx="712429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VS</a:t>
            </a:r>
          </a:p>
        </p:txBody>
      </p:sp>
      <p:pic>
        <p:nvPicPr>
          <p:cNvPr id="253" name="112059.jpg.png" descr="112059.jpg.png"/>
          <p:cNvPicPr>
            <a:picLocks noChangeAspect="1"/>
          </p:cNvPicPr>
          <p:nvPr/>
        </p:nvPicPr>
        <p:blipFill>
          <a:blip r:embed="rId2">
            <a:extLst/>
          </a:blip>
          <a:srcRect l="11738" t="2516" r="12905" b="2715"/>
          <a:stretch>
            <a:fillRect/>
          </a:stretch>
        </p:blipFill>
        <p:spPr>
          <a:xfrm>
            <a:off x="22917017" y="385054"/>
            <a:ext cx="646519" cy="8130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46" h="21498" extrusionOk="0">
                <a:moveTo>
                  <a:pt x="9969" y="6"/>
                </a:moveTo>
                <a:cubicBezTo>
                  <a:pt x="9429" y="-48"/>
                  <a:pt x="8921" y="248"/>
                  <a:pt x="8531" y="898"/>
                </a:cubicBezTo>
                <a:cubicBezTo>
                  <a:pt x="7354" y="2860"/>
                  <a:pt x="4653" y="3622"/>
                  <a:pt x="2818" y="2514"/>
                </a:cubicBezTo>
                <a:cubicBezTo>
                  <a:pt x="2034" y="2042"/>
                  <a:pt x="1974" y="2045"/>
                  <a:pt x="1404" y="2651"/>
                </a:cubicBezTo>
                <a:cubicBezTo>
                  <a:pt x="848" y="3242"/>
                  <a:pt x="837" y="3390"/>
                  <a:pt x="1343" y="4603"/>
                </a:cubicBezTo>
                <a:cubicBezTo>
                  <a:pt x="1872" y="5869"/>
                  <a:pt x="1863" y="5982"/>
                  <a:pt x="917" y="8380"/>
                </a:cubicBezTo>
                <a:cubicBezTo>
                  <a:pt x="-1150" y="13620"/>
                  <a:pt x="237" y="16926"/>
                  <a:pt x="5498" y="19262"/>
                </a:cubicBezTo>
                <a:cubicBezTo>
                  <a:pt x="6396" y="19661"/>
                  <a:pt x="7681" y="20318"/>
                  <a:pt x="8349" y="20731"/>
                </a:cubicBezTo>
                <a:cubicBezTo>
                  <a:pt x="9016" y="21145"/>
                  <a:pt x="9610" y="21489"/>
                  <a:pt x="9676" y="21497"/>
                </a:cubicBezTo>
                <a:cubicBezTo>
                  <a:pt x="10130" y="21552"/>
                  <a:pt x="16990" y="17937"/>
                  <a:pt x="17875" y="17174"/>
                </a:cubicBezTo>
                <a:cubicBezTo>
                  <a:pt x="20071" y="15283"/>
                  <a:pt x="20450" y="12033"/>
                  <a:pt x="18923" y="8223"/>
                </a:cubicBezTo>
                <a:cubicBezTo>
                  <a:pt x="18011" y="5948"/>
                  <a:pt x="17998" y="5882"/>
                  <a:pt x="18570" y="4592"/>
                </a:cubicBezTo>
                <a:cubicBezTo>
                  <a:pt x="19119" y="3353"/>
                  <a:pt x="19121" y="3239"/>
                  <a:pt x="18558" y="2703"/>
                </a:cubicBezTo>
                <a:cubicBezTo>
                  <a:pt x="18012" y="2184"/>
                  <a:pt x="17881" y="2179"/>
                  <a:pt x="16986" y="2577"/>
                </a:cubicBezTo>
                <a:cubicBezTo>
                  <a:pt x="15839" y="3088"/>
                  <a:pt x="14131" y="3145"/>
                  <a:pt x="13173" y="2703"/>
                </a:cubicBezTo>
                <a:cubicBezTo>
                  <a:pt x="12801" y="2532"/>
                  <a:pt x="12102" y="1852"/>
                  <a:pt x="11626" y="1203"/>
                </a:cubicBezTo>
                <a:cubicBezTo>
                  <a:pt x="11080" y="458"/>
                  <a:pt x="10508" y="61"/>
                  <a:pt x="9969" y="6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254" name="uL_logo-01.png" descr="uL_logo-01.png"/>
          <p:cNvPicPr>
            <a:picLocks noChangeAspect="1"/>
          </p:cNvPicPr>
          <p:nvPr/>
        </p:nvPicPr>
        <p:blipFill>
          <a:blip r:embed="rId3">
            <a:alphaModFix amt="52957"/>
            <a:extLst/>
          </a:blip>
          <a:stretch>
            <a:fillRect/>
          </a:stretch>
        </p:blipFill>
        <p:spPr>
          <a:xfrm>
            <a:off x="4780386" y="3508616"/>
            <a:ext cx="15911034" cy="11262443"/>
          </a:xfrm>
          <a:prstGeom prst="rect">
            <a:avLst/>
          </a:prstGeom>
          <a:ln w="12700">
            <a:miter lim="400000"/>
          </a:ln>
        </p:spPr>
      </p:pic>
      <p:sp>
        <p:nvSpPr>
          <p:cNvPr id="255" name="FORTALEZAS"/>
          <p:cNvSpPr/>
          <p:nvPr/>
        </p:nvSpPr>
        <p:spPr>
          <a:xfrm>
            <a:off x="386941" y="2914315"/>
            <a:ext cx="11480914" cy="1270001"/>
          </a:xfrm>
          <a:prstGeom prst="roundRect">
            <a:avLst>
              <a:gd name="adj" fmla="val 25643"/>
            </a:avLst>
          </a:prstGeom>
          <a:gradFill>
            <a:gsLst>
              <a:gs pos="0">
                <a:srgbClr val="54BE52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5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FORTALEZAS</a:t>
            </a:r>
          </a:p>
        </p:txBody>
      </p:sp>
      <p:sp>
        <p:nvSpPr>
          <p:cNvPr id="256" name="AMENAZAS"/>
          <p:cNvSpPr/>
          <p:nvPr/>
        </p:nvSpPr>
        <p:spPr>
          <a:xfrm>
            <a:off x="12571327" y="2914315"/>
            <a:ext cx="11480914" cy="1270001"/>
          </a:xfrm>
          <a:prstGeom prst="roundRect">
            <a:avLst>
              <a:gd name="adj" fmla="val 25643"/>
            </a:avLst>
          </a:prstGeom>
          <a:gradFill>
            <a:gsLst>
              <a:gs pos="0">
                <a:srgbClr val="6EFF6D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5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AMENAZAS</a:t>
            </a:r>
          </a:p>
        </p:txBody>
      </p:sp>
      <p:sp>
        <p:nvSpPr>
          <p:cNvPr id="257" name="DEBILIDADES"/>
          <p:cNvSpPr/>
          <p:nvPr/>
        </p:nvSpPr>
        <p:spPr>
          <a:xfrm>
            <a:off x="386941" y="7620000"/>
            <a:ext cx="11480914" cy="1270000"/>
          </a:xfrm>
          <a:prstGeom prst="roundRect">
            <a:avLst>
              <a:gd name="adj" fmla="val 25643"/>
            </a:avLst>
          </a:prstGeom>
          <a:gradFill>
            <a:gsLst>
              <a:gs pos="0">
                <a:srgbClr val="8F7CFF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5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DEBILIDADES</a:t>
            </a:r>
          </a:p>
        </p:txBody>
      </p:sp>
      <p:sp>
        <p:nvSpPr>
          <p:cNvPr id="258" name="OPORTUNIDADES"/>
          <p:cNvSpPr/>
          <p:nvPr/>
        </p:nvSpPr>
        <p:spPr>
          <a:xfrm>
            <a:off x="12571327" y="7620000"/>
            <a:ext cx="11480914" cy="1270000"/>
          </a:xfrm>
          <a:prstGeom prst="roundRect">
            <a:avLst>
              <a:gd name="adj" fmla="val 25643"/>
            </a:avLst>
          </a:prstGeom>
          <a:gradFill>
            <a:gsLst>
              <a:gs pos="0">
                <a:srgbClr val="878585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993657">
              <a:defRPr sz="5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r>
              <a:t>OPORTUNIDADES</a:t>
            </a:r>
          </a:p>
        </p:txBody>
      </p:sp>
      <p:sp>
        <p:nvSpPr>
          <p:cNvPr id="259" name="Rectángulo redondeado"/>
          <p:cNvSpPr/>
          <p:nvPr/>
        </p:nvSpPr>
        <p:spPr>
          <a:xfrm>
            <a:off x="386941" y="4276204"/>
            <a:ext cx="11480914" cy="3251908"/>
          </a:xfrm>
          <a:prstGeom prst="roundRect">
            <a:avLst>
              <a:gd name="adj" fmla="val 10015"/>
            </a:avLst>
          </a:prstGeom>
          <a:gradFill>
            <a:gsLst>
              <a:gs pos="0">
                <a:srgbClr val="54BE52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60" name="Rectángulo redondeado"/>
          <p:cNvSpPr/>
          <p:nvPr/>
        </p:nvSpPr>
        <p:spPr>
          <a:xfrm>
            <a:off x="12571327" y="4276204"/>
            <a:ext cx="11480914" cy="3251908"/>
          </a:xfrm>
          <a:prstGeom prst="roundRect">
            <a:avLst>
              <a:gd name="adj" fmla="val 10015"/>
            </a:avLst>
          </a:prstGeom>
          <a:gradFill>
            <a:gsLst>
              <a:gs pos="0">
                <a:srgbClr val="6EFF6D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261" name="Rectángulo redondeado"/>
          <p:cNvSpPr/>
          <p:nvPr/>
        </p:nvSpPr>
        <p:spPr>
          <a:xfrm>
            <a:off x="386941" y="8981888"/>
            <a:ext cx="11480914" cy="3251908"/>
          </a:xfrm>
          <a:prstGeom prst="roundRect">
            <a:avLst>
              <a:gd name="adj" fmla="val 10015"/>
            </a:avLst>
          </a:prstGeom>
          <a:gradFill>
            <a:gsLst>
              <a:gs pos="0">
                <a:srgbClr val="8F7CFF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62" name="Rectángulo redondeado"/>
          <p:cNvSpPr/>
          <p:nvPr/>
        </p:nvSpPr>
        <p:spPr>
          <a:xfrm>
            <a:off x="12571327" y="8981888"/>
            <a:ext cx="11480914" cy="3251908"/>
          </a:xfrm>
          <a:prstGeom prst="roundRect">
            <a:avLst>
              <a:gd name="adj" fmla="val 10015"/>
            </a:avLst>
          </a:prstGeom>
          <a:gradFill>
            <a:gsLst>
              <a:gs pos="0">
                <a:srgbClr val="878585"/>
              </a:gs>
              <a:gs pos="100000">
                <a:srgbClr val="E7E5F8"/>
              </a:gs>
            </a:gsLst>
            <a:lin ang="5400000"/>
          </a:gradFill>
          <a:ln w="12700">
            <a:miter lim="400000"/>
          </a:ln>
        </p:spPr>
        <p:txBody>
          <a:bodyPr lIns="50800" tIns="50800" rIns="50800" bIns="50800"/>
          <a:lstStyle/>
          <a:p>
            <a:pPr algn="l" defTabSz="993657">
              <a:defRPr sz="3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hueOff val="-152895"/>
                <a:lumOff val="12368"/>
              </a:schemeClr>
            </a:gs>
            <a:gs pos="100000">
              <a:srgbClr val="92929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istockphoto-523631979-612x612.jpg" descr="istockphoto-523631979-612x612.jpg"/>
          <p:cNvPicPr>
            <a:picLocks noChangeAspect="1"/>
          </p:cNvPicPr>
          <p:nvPr/>
        </p:nvPicPr>
        <p:blipFill>
          <a:blip r:embed="rId2">
            <a:extLst/>
          </a:blip>
          <a:srcRect t="1453" b="1453"/>
          <a:stretch>
            <a:fillRect/>
          </a:stretch>
        </p:blipFill>
        <p:spPr>
          <a:xfrm>
            <a:off x="1659135" y="1905674"/>
            <a:ext cx="21065613" cy="1410346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7" name="ABP A FAVOR"/>
          <p:cNvGrpSpPr/>
          <p:nvPr/>
        </p:nvGrpSpPr>
        <p:grpSpPr>
          <a:xfrm>
            <a:off x="7220791" y="233591"/>
            <a:ext cx="9942418" cy="1346201"/>
            <a:chOff x="0" y="0"/>
            <a:chExt cx="9942417" cy="1346200"/>
          </a:xfrm>
        </p:grpSpPr>
        <p:sp>
          <p:nvSpPr>
            <p:cNvPr id="266" name="ABP A FAVOR"/>
            <p:cNvSpPr/>
            <p:nvPr/>
          </p:nvSpPr>
          <p:spPr>
            <a:xfrm>
              <a:off x="38100" y="38100"/>
              <a:ext cx="9866218" cy="1270000"/>
            </a:xfrm>
            <a:prstGeom prst="roundRect">
              <a:avLst>
                <a:gd name="adj" fmla="val 36299"/>
              </a:avLst>
            </a:prstGeom>
            <a:solidFill>
              <a:srgbClr val="ED220D"/>
            </a:solidFill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993657">
                <a:defRPr sz="4200" b="1">
                  <a:solidFill>
                    <a:srgbClr val="000000"/>
                  </a:solidFill>
                </a:defRPr>
              </a:lvl1pPr>
            </a:lstStyle>
            <a:p>
              <a:r>
                <a:t>ABP A FAVOR</a:t>
              </a:r>
            </a:p>
          </p:txBody>
        </p:sp>
        <p:pic>
          <p:nvPicPr>
            <p:cNvPr id="265" name="ABP A FAVOR" descr="ABP A FAVOR"/>
            <p:cNvPicPr>
              <a:picLocks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9942418" cy="1346200"/>
            </a:xfrm>
            <a:prstGeom prst="rect">
              <a:avLst/>
            </a:prstGeom>
            <a:effectLst/>
          </p:spPr>
        </p:pic>
      </p:grpSp>
      <p:pic>
        <p:nvPicPr>
          <p:cNvPr id="268" name="uL_logo-01.png" descr="uL_logo-01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45061" y="6871393"/>
            <a:ext cx="5893878" cy="41719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hueOff val="-152895"/>
                <a:lumOff val="12368"/>
              </a:schemeClr>
            </a:gs>
            <a:gs pos="100000">
              <a:srgbClr val="D5D5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depositphotos_40776227-stock-illustration-vector-sketch-illustration-football-boots.jpg" descr="depositphotos_40776227-stock-illustration-vector-sketch-illustration-football-boots.jpg"/>
          <p:cNvPicPr>
            <a:picLocks noChangeAspect="1"/>
          </p:cNvPicPr>
          <p:nvPr/>
        </p:nvPicPr>
        <p:blipFill>
          <a:blip r:embed="rId2">
            <a:extLst/>
          </a:blip>
          <a:srcRect l="1537" t="28942" r="1368" b="29920"/>
          <a:stretch>
            <a:fillRect/>
          </a:stretch>
        </p:blipFill>
        <p:spPr>
          <a:xfrm>
            <a:off x="1995272" y="12767094"/>
            <a:ext cx="7966006" cy="3375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154" h="21597" extrusionOk="0">
                <a:moveTo>
                  <a:pt x="10174" y="0"/>
                </a:moveTo>
                <a:cubicBezTo>
                  <a:pt x="10136" y="3"/>
                  <a:pt x="10098" y="6"/>
                  <a:pt x="10057" y="17"/>
                </a:cubicBezTo>
                <a:cubicBezTo>
                  <a:pt x="10028" y="25"/>
                  <a:pt x="9998" y="41"/>
                  <a:pt x="9968" y="53"/>
                </a:cubicBezTo>
                <a:cubicBezTo>
                  <a:pt x="9938" y="66"/>
                  <a:pt x="9907" y="78"/>
                  <a:pt x="9876" y="99"/>
                </a:cubicBezTo>
                <a:cubicBezTo>
                  <a:pt x="9829" y="130"/>
                  <a:pt x="9781" y="169"/>
                  <a:pt x="9733" y="215"/>
                </a:cubicBezTo>
                <a:cubicBezTo>
                  <a:pt x="9693" y="253"/>
                  <a:pt x="9641" y="271"/>
                  <a:pt x="9587" y="281"/>
                </a:cubicBezTo>
                <a:cubicBezTo>
                  <a:pt x="9566" y="285"/>
                  <a:pt x="9545" y="279"/>
                  <a:pt x="9523" y="279"/>
                </a:cubicBezTo>
                <a:cubicBezTo>
                  <a:pt x="9506" y="280"/>
                  <a:pt x="9488" y="282"/>
                  <a:pt x="9470" y="279"/>
                </a:cubicBezTo>
                <a:cubicBezTo>
                  <a:pt x="9443" y="275"/>
                  <a:pt x="9419" y="266"/>
                  <a:pt x="9393" y="256"/>
                </a:cubicBezTo>
                <a:cubicBezTo>
                  <a:pt x="9384" y="252"/>
                  <a:pt x="9374" y="246"/>
                  <a:pt x="9364" y="241"/>
                </a:cubicBezTo>
                <a:cubicBezTo>
                  <a:pt x="9339" y="228"/>
                  <a:pt x="9312" y="220"/>
                  <a:pt x="9290" y="200"/>
                </a:cubicBezTo>
                <a:cubicBezTo>
                  <a:pt x="9140" y="65"/>
                  <a:pt x="8950" y="101"/>
                  <a:pt x="8770" y="297"/>
                </a:cubicBezTo>
                <a:cubicBezTo>
                  <a:pt x="8629" y="449"/>
                  <a:pt x="8340" y="1063"/>
                  <a:pt x="8063" y="1726"/>
                </a:cubicBezTo>
                <a:cubicBezTo>
                  <a:pt x="8061" y="1734"/>
                  <a:pt x="8059" y="1740"/>
                  <a:pt x="8056" y="1747"/>
                </a:cubicBezTo>
                <a:cubicBezTo>
                  <a:pt x="8053" y="1755"/>
                  <a:pt x="8049" y="1764"/>
                  <a:pt x="8046" y="1772"/>
                </a:cubicBezTo>
                <a:cubicBezTo>
                  <a:pt x="7996" y="1905"/>
                  <a:pt x="7946" y="2024"/>
                  <a:pt x="7893" y="2156"/>
                </a:cubicBezTo>
                <a:cubicBezTo>
                  <a:pt x="7881" y="2183"/>
                  <a:pt x="7870" y="2210"/>
                  <a:pt x="7859" y="2237"/>
                </a:cubicBezTo>
                <a:cubicBezTo>
                  <a:pt x="7858" y="2238"/>
                  <a:pt x="7859" y="2241"/>
                  <a:pt x="7858" y="2242"/>
                </a:cubicBezTo>
                <a:cubicBezTo>
                  <a:pt x="7610" y="2880"/>
                  <a:pt x="7409" y="3473"/>
                  <a:pt x="7409" y="3659"/>
                </a:cubicBezTo>
                <a:cubicBezTo>
                  <a:pt x="7409" y="3718"/>
                  <a:pt x="7393" y="3795"/>
                  <a:pt x="7369" y="3878"/>
                </a:cubicBezTo>
                <a:cubicBezTo>
                  <a:pt x="7348" y="3991"/>
                  <a:pt x="7305" y="4113"/>
                  <a:pt x="7249" y="4236"/>
                </a:cubicBezTo>
                <a:cubicBezTo>
                  <a:pt x="7247" y="4241"/>
                  <a:pt x="7246" y="4243"/>
                  <a:pt x="7245" y="4248"/>
                </a:cubicBezTo>
                <a:cubicBezTo>
                  <a:pt x="7175" y="4469"/>
                  <a:pt x="7102" y="4609"/>
                  <a:pt x="7012" y="4703"/>
                </a:cubicBezTo>
                <a:cubicBezTo>
                  <a:pt x="7010" y="4705"/>
                  <a:pt x="7009" y="4706"/>
                  <a:pt x="7007" y="4708"/>
                </a:cubicBezTo>
                <a:cubicBezTo>
                  <a:pt x="7007" y="4709"/>
                  <a:pt x="7005" y="4710"/>
                  <a:pt x="7004" y="4711"/>
                </a:cubicBezTo>
                <a:cubicBezTo>
                  <a:pt x="6976" y="4739"/>
                  <a:pt x="6945" y="4762"/>
                  <a:pt x="6913" y="4782"/>
                </a:cubicBezTo>
                <a:cubicBezTo>
                  <a:pt x="6834" y="4883"/>
                  <a:pt x="6760" y="4959"/>
                  <a:pt x="6709" y="4959"/>
                </a:cubicBezTo>
                <a:cubicBezTo>
                  <a:pt x="6623" y="4959"/>
                  <a:pt x="6299" y="5378"/>
                  <a:pt x="5988" y="5891"/>
                </a:cubicBezTo>
                <a:cubicBezTo>
                  <a:pt x="5852" y="6117"/>
                  <a:pt x="5779" y="6228"/>
                  <a:pt x="5666" y="6410"/>
                </a:cubicBezTo>
                <a:cubicBezTo>
                  <a:pt x="5665" y="6411"/>
                  <a:pt x="5665" y="6411"/>
                  <a:pt x="5665" y="6412"/>
                </a:cubicBezTo>
                <a:cubicBezTo>
                  <a:pt x="5645" y="6451"/>
                  <a:pt x="5631" y="6475"/>
                  <a:pt x="5611" y="6516"/>
                </a:cubicBezTo>
                <a:cubicBezTo>
                  <a:pt x="5556" y="6630"/>
                  <a:pt x="5492" y="6738"/>
                  <a:pt x="5429" y="6834"/>
                </a:cubicBezTo>
                <a:cubicBezTo>
                  <a:pt x="5373" y="6920"/>
                  <a:pt x="5321" y="6991"/>
                  <a:pt x="5276" y="7039"/>
                </a:cubicBezTo>
                <a:cubicBezTo>
                  <a:pt x="5267" y="7053"/>
                  <a:pt x="5257" y="7068"/>
                  <a:pt x="5255" y="7072"/>
                </a:cubicBezTo>
                <a:cubicBezTo>
                  <a:pt x="5162" y="7209"/>
                  <a:pt x="4846" y="7799"/>
                  <a:pt x="4553" y="8380"/>
                </a:cubicBezTo>
                <a:cubicBezTo>
                  <a:pt x="4483" y="8519"/>
                  <a:pt x="4411" y="8650"/>
                  <a:pt x="4340" y="8771"/>
                </a:cubicBezTo>
                <a:cubicBezTo>
                  <a:pt x="4340" y="8772"/>
                  <a:pt x="4339" y="8774"/>
                  <a:pt x="4339" y="8774"/>
                </a:cubicBezTo>
                <a:cubicBezTo>
                  <a:pt x="4311" y="8833"/>
                  <a:pt x="4288" y="8876"/>
                  <a:pt x="4263" y="8926"/>
                </a:cubicBezTo>
                <a:cubicBezTo>
                  <a:pt x="4234" y="8985"/>
                  <a:pt x="4205" y="9040"/>
                  <a:pt x="4180" y="9086"/>
                </a:cubicBezTo>
                <a:cubicBezTo>
                  <a:pt x="4158" y="9126"/>
                  <a:pt x="4139" y="9159"/>
                  <a:pt x="4120" y="9190"/>
                </a:cubicBezTo>
                <a:cubicBezTo>
                  <a:pt x="4097" y="9228"/>
                  <a:pt x="4076" y="9259"/>
                  <a:pt x="4056" y="9284"/>
                </a:cubicBezTo>
                <a:cubicBezTo>
                  <a:pt x="4037" y="9310"/>
                  <a:pt x="4016" y="9338"/>
                  <a:pt x="4001" y="9350"/>
                </a:cubicBezTo>
                <a:cubicBezTo>
                  <a:pt x="3986" y="9362"/>
                  <a:pt x="3977" y="9362"/>
                  <a:pt x="3966" y="9363"/>
                </a:cubicBezTo>
                <a:cubicBezTo>
                  <a:pt x="3961" y="9365"/>
                  <a:pt x="3955" y="9365"/>
                  <a:pt x="3951" y="9366"/>
                </a:cubicBezTo>
                <a:cubicBezTo>
                  <a:pt x="3950" y="9365"/>
                  <a:pt x="3949" y="9369"/>
                  <a:pt x="3948" y="9368"/>
                </a:cubicBezTo>
                <a:cubicBezTo>
                  <a:pt x="3946" y="9367"/>
                  <a:pt x="3940" y="9367"/>
                  <a:pt x="3934" y="9368"/>
                </a:cubicBezTo>
                <a:cubicBezTo>
                  <a:pt x="3924" y="9373"/>
                  <a:pt x="3910" y="9390"/>
                  <a:pt x="3902" y="9391"/>
                </a:cubicBezTo>
                <a:cubicBezTo>
                  <a:pt x="3896" y="9391"/>
                  <a:pt x="3887" y="9393"/>
                  <a:pt x="3881" y="9394"/>
                </a:cubicBezTo>
                <a:cubicBezTo>
                  <a:pt x="3858" y="9412"/>
                  <a:pt x="3832" y="9439"/>
                  <a:pt x="3816" y="9439"/>
                </a:cubicBezTo>
                <a:cubicBezTo>
                  <a:pt x="3710" y="9439"/>
                  <a:pt x="3548" y="9485"/>
                  <a:pt x="3358" y="9561"/>
                </a:cubicBezTo>
                <a:cubicBezTo>
                  <a:pt x="3311" y="9581"/>
                  <a:pt x="3264" y="9603"/>
                  <a:pt x="3214" y="9625"/>
                </a:cubicBezTo>
                <a:cubicBezTo>
                  <a:pt x="2604" y="9897"/>
                  <a:pt x="1773" y="10419"/>
                  <a:pt x="1342" y="10846"/>
                </a:cubicBezTo>
                <a:cubicBezTo>
                  <a:pt x="396" y="11782"/>
                  <a:pt x="-215" y="13842"/>
                  <a:pt x="71" y="15128"/>
                </a:cubicBezTo>
                <a:cubicBezTo>
                  <a:pt x="203" y="15723"/>
                  <a:pt x="680" y="16309"/>
                  <a:pt x="1266" y="16596"/>
                </a:cubicBezTo>
                <a:cubicBezTo>
                  <a:pt x="1293" y="16609"/>
                  <a:pt x="1311" y="16624"/>
                  <a:pt x="1335" y="16639"/>
                </a:cubicBezTo>
                <a:cubicBezTo>
                  <a:pt x="1512" y="16718"/>
                  <a:pt x="1667" y="16814"/>
                  <a:pt x="1688" y="16870"/>
                </a:cubicBezTo>
                <a:cubicBezTo>
                  <a:pt x="1704" y="16912"/>
                  <a:pt x="1740" y="17110"/>
                  <a:pt x="1780" y="17345"/>
                </a:cubicBezTo>
                <a:cubicBezTo>
                  <a:pt x="1805" y="17438"/>
                  <a:pt x="1828" y="17540"/>
                  <a:pt x="1853" y="17660"/>
                </a:cubicBezTo>
                <a:cubicBezTo>
                  <a:pt x="1897" y="17880"/>
                  <a:pt x="1930" y="18121"/>
                  <a:pt x="1952" y="18348"/>
                </a:cubicBezTo>
                <a:cubicBezTo>
                  <a:pt x="1966" y="18421"/>
                  <a:pt x="1992" y="18573"/>
                  <a:pt x="2000" y="18610"/>
                </a:cubicBezTo>
                <a:cubicBezTo>
                  <a:pt x="2002" y="18618"/>
                  <a:pt x="2004" y="18623"/>
                  <a:pt x="2004" y="18630"/>
                </a:cubicBezTo>
                <a:cubicBezTo>
                  <a:pt x="2035" y="18692"/>
                  <a:pt x="2200" y="18792"/>
                  <a:pt x="2383" y="18859"/>
                </a:cubicBezTo>
                <a:cubicBezTo>
                  <a:pt x="2484" y="18896"/>
                  <a:pt x="2568" y="18947"/>
                  <a:pt x="2627" y="19001"/>
                </a:cubicBezTo>
                <a:cubicBezTo>
                  <a:pt x="2633" y="19004"/>
                  <a:pt x="2640" y="19005"/>
                  <a:pt x="2645" y="19009"/>
                </a:cubicBezTo>
                <a:cubicBezTo>
                  <a:pt x="2649" y="19011"/>
                  <a:pt x="2654" y="19011"/>
                  <a:pt x="2657" y="19014"/>
                </a:cubicBezTo>
                <a:cubicBezTo>
                  <a:pt x="2704" y="19048"/>
                  <a:pt x="2729" y="19102"/>
                  <a:pt x="2729" y="19179"/>
                </a:cubicBezTo>
                <a:cubicBezTo>
                  <a:pt x="2729" y="19209"/>
                  <a:pt x="2737" y="19240"/>
                  <a:pt x="2749" y="19273"/>
                </a:cubicBezTo>
                <a:cubicBezTo>
                  <a:pt x="2763" y="19301"/>
                  <a:pt x="2777" y="19333"/>
                  <a:pt x="2799" y="19362"/>
                </a:cubicBezTo>
                <a:cubicBezTo>
                  <a:pt x="2829" y="19400"/>
                  <a:pt x="2868" y="19434"/>
                  <a:pt x="2909" y="19468"/>
                </a:cubicBezTo>
                <a:cubicBezTo>
                  <a:pt x="2909" y="19469"/>
                  <a:pt x="2909" y="19468"/>
                  <a:pt x="2910" y="19468"/>
                </a:cubicBezTo>
                <a:cubicBezTo>
                  <a:pt x="3035" y="19556"/>
                  <a:pt x="3206" y="19619"/>
                  <a:pt x="3381" y="19626"/>
                </a:cubicBezTo>
                <a:cubicBezTo>
                  <a:pt x="3467" y="19629"/>
                  <a:pt x="3555" y="19663"/>
                  <a:pt x="3626" y="19707"/>
                </a:cubicBezTo>
                <a:cubicBezTo>
                  <a:pt x="3653" y="19717"/>
                  <a:pt x="3679" y="19731"/>
                  <a:pt x="3701" y="19755"/>
                </a:cubicBezTo>
                <a:cubicBezTo>
                  <a:pt x="3743" y="19764"/>
                  <a:pt x="3783" y="19774"/>
                  <a:pt x="3825" y="19781"/>
                </a:cubicBezTo>
                <a:cubicBezTo>
                  <a:pt x="3831" y="19695"/>
                  <a:pt x="3851" y="19569"/>
                  <a:pt x="3877" y="19443"/>
                </a:cubicBezTo>
                <a:cubicBezTo>
                  <a:pt x="3898" y="19317"/>
                  <a:pt x="3920" y="19188"/>
                  <a:pt x="3948" y="19044"/>
                </a:cubicBezTo>
                <a:cubicBezTo>
                  <a:pt x="3976" y="18902"/>
                  <a:pt x="3998" y="18757"/>
                  <a:pt x="4020" y="18617"/>
                </a:cubicBezTo>
                <a:cubicBezTo>
                  <a:pt x="4040" y="18477"/>
                  <a:pt x="4060" y="18339"/>
                  <a:pt x="4076" y="18198"/>
                </a:cubicBezTo>
                <a:cubicBezTo>
                  <a:pt x="4080" y="18156"/>
                  <a:pt x="4084" y="18111"/>
                  <a:pt x="4084" y="18084"/>
                </a:cubicBezTo>
                <a:cubicBezTo>
                  <a:pt x="4085" y="17790"/>
                  <a:pt x="4105" y="17596"/>
                  <a:pt x="4161" y="17464"/>
                </a:cubicBezTo>
                <a:lnTo>
                  <a:pt x="4180" y="17294"/>
                </a:lnTo>
                <a:lnTo>
                  <a:pt x="4183" y="17294"/>
                </a:lnTo>
                <a:lnTo>
                  <a:pt x="4329" y="17282"/>
                </a:lnTo>
                <a:cubicBezTo>
                  <a:pt x="4422" y="17237"/>
                  <a:pt x="4544" y="17218"/>
                  <a:pt x="4715" y="17218"/>
                </a:cubicBezTo>
                <a:cubicBezTo>
                  <a:pt x="4883" y="17218"/>
                  <a:pt x="5031" y="17243"/>
                  <a:pt x="5131" y="17279"/>
                </a:cubicBezTo>
                <a:cubicBezTo>
                  <a:pt x="5147" y="17283"/>
                  <a:pt x="5157" y="17289"/>
                  <a:pt x="5169" y="17294"/>
                </a:cubicBezTo>
                <a:cubicBezTo>
                  <a:pt x="5191" y="17304"/>
                  <a:pt x="5205" y="17313"/>
                  <a:pt x="5218" y="17325"/>
                </a:cubicBezTo>
                <a:cubicBezTo>
                  <a:pt x="5221" y="17328"/>
                  <a:pt x="5231" y="17331"/>
                  <a:pt x="5233" y="17335"/>
                </a:cubicBezTo>
                <a:cubicBezTo>
                  <a:pt x="5233" y="17336"/>
                  <a:pt x="5233" y="17342"/>
                  <a:pt x="5234" y="17343"/>
                </a:cubicBezTo>
                <a:cubicBezTo>
                  <a:pt x="5238" y="17349"/>
                  <a:pt x="5250" y="17354"/>
                  <a:pt x="5252" y="17360"/>
                </a:cubicBezTo>
                <a:cubicBezTo>
                  <a:pt x="5270" y="17431"/>
                  <a:pt x="5288" y="17747"/>
                  <a:pt x="5297" y="18082"/>
                </a:cubicBezTo>
                <a:cubicBezTo>
                  <a:pt x="5297" y="18088"/>
                  <a:pt x="5297" y="18093"/>
                  <a:pt x="5297" y="18099"/>
                </a:cubicBezTo>
                <a:cubicBezTo>
                  <a:pt x="5297" y="18101"/>
                  <a:pt x="5297" y="18101"/>
                  <a:pt x="5297" y="18102"/>
                </a:cubicBezTo>
                <a:cubicBezTo>
                  <a:pt x="5297" y="18122"/>
                  <a:pt x="5300" y="18138"/>
                  <a:pt x="5300" y="18158"/>
                </a:cubicBezTo>
                <a:lnTo>
                  <a:pt x="5300" y="18176"/>
                </a:lnTo>
                <a:cubicBezTo>
                  <a:pt x="5300" y="18185"/>
                  <a:pt x="5300" y="18189"/>
                  <a:pt x="5300" y="18198"/>
                </a:cubicBezTo>
                <a:cubicBezTo>
                  <a:pt x="5302" y="18300"/>
                  <a:pt x="5305" y="18369"/>
                  <a:pt x="5307" y="18442"/>
                </a:cubicBezTo>
                <a:cubicBezTo>
                  <a:pt x="5309" y="18483"/>
                  <a:pt x="5311" y="18537"/>
                  <a:pt x="5313" y="18572"/>
                </a:cubicBezTo>
                <a:cubicBezTo>
                  <a:pt x="5313" y="18578"/>
                  <a:pt x="5313" y="18582"/>
                  <a:pt x="5314" y="18587"/>
                </a:cubicBezTo>
                <a:cubicBezTo>
                  <a:pt x="5316" y="18617"/>
                  <a:pt x="5320" y="18643"/>
                  <a:pt x="5323" y="18668"/>
                </a:cubicBezTo>
                <a:cubicBezTo>
                  <a:pt x="5325" y="18681"/>
                  <a:pt x="5326" y="18695"/>
                  <a:pt x="5327" y="18706"/>
                </a:cubicBezTo>
                <a:cubicBezTo>
                  <a:pt x="5333" y="18738"/>
                  <a:pt x="5340" y="18766"/>
                  <a:pt x="5350" y="18790"/>
                </a:cubicBezTo>
                <a:cubicBezTo>
                  <a:pt x="5390" y="18898"/>
                  <a:pt x="5468" y="18946"/>
                  <a:pt x="5623" y="19042"/>
                </a:cubicBezTo>
                <a:cubicBezTo>
                  <a:pt x="5691" y="19084"/>
                  <a:pt x="5760" y="19134"/>
                  <a:pt x="5827" y="19189"/>
                </a:cubicBezTo>
                <a:cubicBezTo>
                  <a:pt x="5813" y="19170"/>
                  <a:pt x="5800" y="19150"/>
                  <a:pt x="5791" y="19123"/>
                </a:cubicBezTo>
                <a:cubicBezTo>
                  <a:pt x="5728" y="18938"/>
                  <a:pt x="5742" y="18872"/>
                  <a:pt x="5872" y="18752"/>
                </a:cubicBezTo>
                <a:cubicBezTo>
                  <a:pt x="5993" y="18642"/>
                  <a:pt x="6041" y="18456"/>
                  <a:pt x="6074" y="17988"/>
                </a:cubicBezTo>
                <a:cubicBezTo>
                  <a:pt x="6097" y="17648"/>
                  <a:pt x="6145" y="17328"/>
                  <a:pt x="6180" y="17277"/>
                </a:cubicBezTo>
                <a:cubicBezTo>
                  <a:pt x="6262" y="17155"/>
                  <a:pt x="6377" y="17434"/>
                  <a:pt x="6389" y="17782"/>
                </a:cubicBezTo>
                <a:cubicBezTo>
                  <a:pt x="6394" y="17931"/>
                  <a:pt x="6433" y="18212"/>
                  <a:pt x="6476" y="18402"/>
                </a:cubicBezTo>
                <a:cubicBezTo>
                  <a:pt x="6527" y="18628"/>
                  <a:pt x="6531" y="18829"/>
                  <a:pt x="6500" y="18935"/>
                </a:cubicBezTo>
                <a:cubicBezTo>
                  <a:pt x="6506" y="18942"/>
                  <a:pt x="6513" y="18950"/>
                  <a:pt x="6518" y="18958"/>
                </a:cubicBezTo>
                <a:cubicBezTo>
                  <a:pt x="6520" y="18960"/>
                  <a:pt x="6520" y="18958"/>
                  <a:pt x="6522" y="18960"/>
                </a:cubicBezTo>
                <a:cubicBezTo>
                  <a:pt x="6525" y="18965"/>
                  <a:pt x="6528" y="18968"/>
                  <a:pt x="6531" y="18973"/>
                </a:cubicBezTo>
                <a:cubicBezTo>
                  <a:pt x="6536" y="18982"/>
                  <a:pt x="6539" y="18993"/>
                  <a:pt x="6544" y="19003"/>
                </a:cubicBezTo>
                <a:cubicBezTo>
                  <a:pt x="6553" y="19025"/>
                  <a:pt x="6563" y="19047"/>
                  <a:pt x="6570" y="19075"/>
                </a:cubicBezTo>
                <a:cubicBezTo>
                  <a:pt x="6573" y="19087"/>
                  <a:pt x="6575" y="19102"/>
                  <a:pt x="6577" y="19115"/>
                </a:cubicBezTo>
                <a:cubicBezTo>
                  <a:pt x="6583" y="19141"/>
                  <a:pt x="6590" y="19168"/>
                  <a:pt x="6593" y="19196"/>
                </a:cubicBezTo>
                <a:cubicBezTo>
                  <a:pt x="6598" y="19242"/>
                  <a:pt x="6607" y="19270"/>
                  <a:pt x="6615" y="19303"/>
                </a:cubicBezTo>
                <a:cubicBezTo>
                  <a:pt x="6640" y="19352"/>
                  <a:pt x="6675" y="19399"/>
                  <a:pt x="6725" y="19433"/>
                </a:cubicBezTo>
                <a:cubicBezTo>
                  <a:pt x="6781" y="19397"/>
                  <a:pt x="6844" y="19370"/>
                  <a:pt x="6917" y="19369"/>
                </a:cubicBezTo>
                <a:cubicBezTo>
                  <a:pt x="7083" y="19368"/>
                  <a:pt x="7205" y="19366"/>
                  <a:pt x="7319" y="19362"/>
                </a:cubicBezTo>
                <a:cubicBezTo>
                  <a:pt x="7330" y="19348"/>
                  <a:pt x="7337" y="19329"/>
                  <a:pt x="7346" y="19313"/>
                </a:cubicBezTo>
                <a:lnTo>
                  <a:pt x="7425" y="18704"/>
                </a:lnTo>
                <a:cubicBezTo>
                  <a:pt x="7510" y="18040"/>
                  <a:pt x="7509" y="17960"/>
                  <a:pt x="7404" y="17680"/>
                </a:cubicBezTo>
                <a:cubicBezTo>
                  <a:pt x="7397" y="17663"/>
                  <a:pt x="7395" y="17655"/>
                  <a:pt x="7389" y="17640"/>
                </a:cubicBezTo>
                <a:cubicBezTo>
                  <a:pt x="7384" y="17628"/>
                  <a:pt x="7379" y="17625"/>
                  <a:pt x="7374" y="17612"/>
                </a:cubicBezTo>
                <a:cubicBezTo>
                  <a:pt x="7366" y="17588"/>
                  <a:pt x="7364" y="17571"/>
                  <a:pt x="7358" y="17551"/>
                </a:cubicBezTo>
                <a:cubicBezTo>
                  <a:pt x="7330" y="17464"/>
                  <a:pt x="7326" y="17407"/>
                  <a:pt x="7346" y="17360"/>
                </a:cubicBezTo>
                <a:cubicBezTo>
                  <a:pt x="7348" y="17356"/>
                  <a:pt x="7350" y="17352"/>
                  <a:pt x="7352" y="17348"/>
                </a:cubicBezTo>
                <a:cubicBezTo>
                  <a:pt x="7373" y="17310"/>
                  <a:pt x="7406" y="17271"/>
                  <a:pt x="7467" y="17216"/>
                </a:cubicBezTo>
                <a:cubicBezTo>
                  <a:pt x="7568" y="17123"/>
                  <a:pt x="7641" y="17089"/>
                  <a:pt x="7695" y="17122"/>
                </a:cubicBezTo>
                <a:cubicBezTo>
                  <a:pt x="7731" y="17130"/>
                  <a:pt x="7755" y="17175"/>
                  <a:pt x="7773" y="17271"/>
                </a:cubicBezTo>
                <a:cubicBezTo>
                  <a:pt x="7778" y="17297"/>
                  <a:pt x="7783" y="17331"/>
                  <a:pt x="7787" y="17363"/>
                </a:cubicBezTo>
                <a:cubicBezTo>
                  <a:pt x="7806" y="17490"/>
                  <a:pt x="7816" y="17663"/>
                  <a:pt x="7819" y="17899"/>
                </a:cubicBezTo>
                <a:cubicBezTo>
                  <a:pt x="7820" y="18018"/>
                  <a:pt x="7822" y="18060"/>
                  <a:pt x="7824" y="18173"/>
                </a:cubicBezTo>
                <a:cubicBezTo>
                  <a:pt x="7825" y="18184"/>
                  <a:pt x="7825" y="18189"/>
                  <a:pt x="7825" y="18201"/>
                </a:cubicBezTo>
                <a:lnTo>
                  <a:pt x="7841" y="18793"/>
                </a:lnTo>
                <a:cubicBezTo>
                  <a:pt x="7865" y="18881"/>
                  <a:pt x="8012" y="18982"/>
                  <a:pt x="8247" y="19075"/>
                </a:cubicBezTo>
                <a:cubicBezTo>
                  <a:pt x="8350" y="19076"/>
                  <a:pt x="8466" y="19091"/>
                  <a:pt x="8594" y="19138"/>
                </a:cubicBezTo>
                <a:cubicBezTo>
                  <a:pt x="8587" y="19114"/>
                  <a:pt x="8580" y="19091"/>
                  <a:pt x="8574" y="19062"/>
                </a:cubicBezTo>
                <a:cubicBezTo>
                  <a:pt x="8525" y="18845"/>
                  <a:pt x="8538" y="18719"/>
                  <a:pt x="8624" y="18531"/>
                </a:cubicBezTo>
                <a:cubicBezTo>
                  <a:pt x="8647" y="18481"/>
                  <a:pt x="8669" y="18443"/>
                  <a:pt x="8691" y="18407"/>
                </a:cubicBezTo>
                <a:lnTo>
                  <a:pt x="8698" y="18379"/>
                </a:lnTo>
                <a:cubicBezTo>
                  <a:pt x="8670" y="18276"/>
                  <a:pt x="8708" y="18149"/>
                  <a:pt x="8810" y="17878"/>
                </a:cubicBezTo>
                <a:cubicBezTo>
                  <a:pt x="8820" y="17851"/>
                  <a:pt x="8835" y="17832"/>
                  <a:pt x="8847" y="17807"/>
                </a:cubicBezTo>
                <a:cubicBezTo>
                  <a:pt x="8848" y="17800"/>
                  <a:pt x="8850" y="17799"/>
                  <a:pt x="8852" y="17792"/>
                </a:cubicBezTo>
                <a:cubicBezTo>
                  <a:pt x="8949" y="17436"/>
                  <a:pt x="8997" y="17388"/>
                  <a:pt x="9196" y="17452"/>
                </a:cubicBezTo>
                <a:cubicBezTo>
                  <a:pt x="9202" y="17454"/>
                  <a:pt x="9205" y="17452"/>
                  <a:pt x="9211" y="17454"/>
                </a:cubicBezTo>
                <a:cubicBezTo>
                  <a:pt x="9360" y="17416"/>
                  <a:pt x="9503" y="17477"/>
                  <a:pt x="9579" y="17637"/>
                </a:cubicBezTo>
                <a:cubicBezTo>
                  <a:pt x="9580" y="17640"/>
                  <a:pt x="9583" y="17642"/>
                  <a:pt x="9584" y="17645"/>
                </a:cubicBezTo>
                <a:cubicBezTo>
                  <a:pt x="9613" y="17680"/>
                  <a:pt x="9623" y="17729"/>
                  <a:pt x="9629" y="17784"/>
                </a:cubicBezTo>
                <a:cubicBezTo>
                  <a:pt x="9632" y="17799"/>
                  <a:pt x="9632" y="17824"/>
                  <a:pt x="9635" y="17840"/>
                </a:cubicBezTo>
                <a:cubicBezTo>
                  <a:pt x="9645" y="17902"/>
                  <a:pt x="9654" y="17969"/>
                  <a:pt x="9660" y="18059"/>
                </a:cubicBezTo>
                <a:cubicBezTo>
                  <a:pt x="9665" y="18133"/>
                  <a:pt x="9684" y="18269"/>
                  <a:pt x="9709" y="18432"/>
                </a:cubicBezTo>
                <a:cubicBezTo>
                  <a:pt x="9732" y="18588"/>
                  <a:pt x="9761" y="18767"/>
                  <a:pt x="9793" y="18945"/>
                </a:cubicBezTo>
                <a:cubicBezTo>
                  <a:pt x="9794" y="18950"/>
                  <a:pt x="9795" y="18955"/>
                  <a:pt x="9796" y="18960"/>
                </a:cubicBezTo>
                <a:cubicBezTo>
                  <a:pt x="9796" y="18961"/>
                  <a:pt x="9796" y="18962"/>
                  <a:pt x="9796" y="18963"/>
                </a:cubicBezTo>
                <a:cubicBezTo>
                  <a:pt x="9804" y="19003"/>
                  <a:pt x="9811" y="19043"/>
                  <a:pt x="9819" y="19082"/>
                </a:cubicBezTo>
                <a:cubicBezTo>
                  <a:pt x="9937" y="19616"/>
                  <a:pt x="9972" y="19800"/>
                  <a:pt x="9916" y="19930"/>
                </a:cubicBezTo>
                <a:cubicBezTo>
                  <a:pt x="9916" y="19931"/>
                  <a:pt x="9916" y="19932"/>
                  <a:pt x="9916" y="19933"/>
                </a:cubicBezTo>
                <a:cubicBezTo>
                  <a:pt x="9916" y="19936"/>
                  <a:pt x="9915" y="19940"/>
                  <a:pt x="9915" y="19943"/>
                </a:cubicBezTo>
                <a:cubicBezTo>
                  <a:pt x="9915" y="19944"/>
                  <a:pt x="9915" y="19945"/>
                  <a:pt x="9915" y="19946"/>
                </a:cubicBezTo>
                <a:cubicBezTo>
                  <a:pt x="9915" y="19962"/>
                  <a:pt x="9918" y="19987"/>
                  <a:pt x="9916" y="19994"/>
                </a:cubicBezTo>
                <a:cubicBezTo>
                  <a:pt x="9915" y="20000"/>
                  <a:pt x="9910" y="20006"/>
                  <a:pt x="9908" y="20012"/>
                </a:cubicBezTo>
                <a:cubicBezTo>
                  <a:pt x="9905" y="20045"/>
                  <a:pt x="9903" y="20080"/>
                  <a:pt x="9896" y="20108"/>
                </a:cubicBezTo>
                <a:cubicBezTo>
                  <a:pt x="9884" y="20163"/>
                  <a:pt x="9876" y="20207"/>
                  <a:pt x="9872" y="20245"/>
                </a:cubicBezTo>
                <a:cubicBezTo>
                  <a:pt x="9872" y="20247"/>
                  <a:pt x="9872" y="20249"/>
                  <a:pt x="9872" y="20250"/>
                </a:cubicBezTo>
                <a:cubicBezTo>
                  <a:pt x="9869" y="20287"/>
                  <a:pt x="9870" y="20316"/>
                  <a:pt x="9875" y="20342"/>
                </a:cubicBezTo>
                <a:cubicBezTo>
                  <a:pt x="10035" y="20322"/>
                  <a:pt x="10276" y="20256"/>
                  <a:pt x="10483" y="20159"/>
                </a:cubicBezTo>
                <a:cubicBezTo>
                  <a:pt x="10559" y="20124"/>
                  <a:pt x="10628" y="20106"/>
                  <a:pt x="10694" y="20093"/>
                </a:cubicBezTo>
                <a:cubicBezTo>
                  <a:pt x="10742" y="20021"/>
                  <a:pt x="10787" y="19918"/>
                  <a:pt x="10831" y="19786"/>
                </a:cubicBezTo>
                <a:cubicBezTo>
                  <a:pt x="10865" y="19662"/>
                  <a:pt x="10899" y="19511"/>
                  <a:pt x="10936" y="19318"/>
                </a:cubicBezTo>
                <a:cubicBezTo>
                  <a:pt x="11031" y="18838"/>
                  <a:pt x="11103" y="18634"/>
                  <a:pt x="11150" y="18704"/>
                </a:cubicBezTo>
                <a:cubicBezTo>
                  <a:pt x="11187" y="18699"/>
                  <a:pt x="11211" y="18805"/>
                  <a:pt x="11218" y="19037"/>
                </a:cubicBezTo>
                <a:cubicBezTo>
                  <a:pt x="11223" y="19105"/>
                  <a:pt x="11229" y="19183"/>
                  <a:pt x="11233" y="19273"/>
                </a:cubicBezTo>
                <a:cubicBezTo>
                  <a:pt x="11237" y="19364"/>
                  <a:pt x="11242" y="19432"/>
                  <a:pt x="11249" y="19491"/>
                </a:cubicBezTo>
                <a:cubicBezTo>
                  <a:pt x="11253" y="19506"/>
                  <a:pt x="11255" y="19526"/>
                  <a:pt x="11260" y="19539"/>
                </a:cubicBezTo>
                <a:cubicBezTo>
                  <a:pt x="11261" y="19543"/>
                  <a:pt x="11263" y="19546"/>
                  <a:pt x="11264" y="19550"/>
                </a:cubicBezTo>
                <a:cubicBezTo>
                  <a:pt x="11278" y="19586"/>
                  <a:pt x="11296" y="19614"/>
                  <a:pt x="11319" y="19638"/>
                </a:cubicBezTo>
                <a:cubicBezTo>
                  <a:pt x="11342" y="19662"/>
                  <a:pt x="11371" y="19681"/>
                  <a:pt x="11406" y="19699"/>
                </a:cubicBezTo>
                <a:cubicBezTo>
                  <a:pt x="11412" y="19702"/>
                  <a:pt x="11414" y="19707"/>
                  <a:pt x="11419" y="19710"/>
                </a:cubicBezTo>
                <a:cubicBezTo>
                  <a:pt x="11420" y="19710"/>
                  <a:pt x="11421" y="19711"/>
                  <a:pt x="11422" y="19712"/>
                </a:cubicBezTo>
                <a:cubicBezTo>
                  <a:pt x="11452" y="19727"/>
                  <a:pt x="11472" y="19729"/>
                  <a:pt x="11498" y="19740"/>
                </a:cubicBezTo>
                <a:cubicBezTo>
                  <a:pt x="11542" y="19758"/>
                  <a:pt x="11590" y="19782"/>
                  <a:pt x="11625" y="19791"/>
                </a:cubicBezTo>
                <a:cubicBezTo>
                  <a:pt x="11625" y="19791"/>
                  <a:pt x="11625" y="19791"/>
                  <a:pt x="11626" y="19791"/>
                </a:cubicBezTo>
                <a:cubicBezTo>
                  <a:pt x="11681" y="19804"/>
                  <a:pt x="11725" y="19804"/>
                  <a:pt x="11758" y="19791"/>
                </a:cubicBezTo>
                <a:cubicBezTo>
                  <a:pt x="11775" y="19784"/>
                  <a:pt x="11790" y="19774"/>
                  <a:pt x="11802" y="19760"/>
                </a:cubicBezTo>
                <a:cubicBezTo>
                  <a:pt x="11814" y="19747"/>
                  <a:pt x="11825" y="19728"/>
                  <a:pt x="11832" y="19707"/>
                </a:cubicBezTo>
                <a:cubicBezTo>
                  <a:pt x="11848" y="19665"/>
                  <a:pt x="11854" y="19611"/>
                  <a:pt x="11854" y="19539"/>
                </a:cubicBezTo>
                <a:cubicBezTo>
                  <a:pt x="11855" y="19393"/>
                  <a:pt x="11895" y="18998"/>
                  <a:pt x="11943" y="18663"/>
                </a:cubicBezTo>
                <a:lnTo>
                  <a:pt x="11989" y="18341"/>
                </a:lnTo>
                <a:lnTo>
                  <a:pt x="11990" y="18336"/>
                </a:lnTo>
                <a:lnTo>
                  <a:pt x="12026" y="18054"/>
                </a:lnTo>
                <a:lnTo>
                  <a:pt x="12030" y="18054"/>
                </a:lnTo>
                <a:lnTo>
                  <a:pt x="12643" y="18010"/>
                </a:lnTo>
                <a:cubicBezTo>
                  <a:pt x="12779" y="18001"/>
                  <a:pt x="12892" y="17999"/>
                  <a:pt x="12994" y="18005"/>
                </a:cubicBezTo>
                <a:cubicBezTo>
                  <a:pt x="13017" y="18007"/>
                  <a:pt x="13040" y="18010"/>
                  <a:pt x="13062" y="18013"/>
                </a:cubicBezTo>
                <a:cubicBezTo>
                  <a:pt x="13095" y="18017"/>
                  <a:pt x="13128" y="18022"/>
                  <a:pt x="13157" y="18028"/>
                </a:cubicBezTo>
                <a:cubicBezTo>
                  <a:pt x="13178" y="18033"/>
                  <a:pt x="13196" y="18040"/>
                  <a:pt x="13215" y="18046"/>
                </a:cubicBezTo>
                <a:cubicBezTo>
                  <a:pt x="13526" y="18144"/>
                  <a:pt x="13645" y="18436"/>
                  <a:pt x="13782" y="19153"/>
                </a:cubicBezTo>
                <a:cubicBezTo>
                  <a:pt x="13864" y="19585"/>
                  <a:pt x="13948" y="20102"/>
                  <a:pt x="13971" y="20314"/>
                </a:cubicBezTo>
                <a:cubicBezTo>
                  <a:pt x="13971" y="20316"/>
                  <a:pt x="13973" y="20322"/>
                  <a:pt x="13973" y="20324"/>
                </a:cubicBezTo>
                <a:cubicBezTo>
                  <a:pt x="13983" y="20390"/>
                  <a:pt x="13995" y="20455"/>
                  <a:pt x="14005" y="20509"/>
                </a:cubicBezTo>
                <a:cubicBezTo>
                  <a:pt x="14040" y="20644"/>
                  <a:pt x="14093" y="20726"/>
                  <a:pt x="14167" y="20748"/>
                </a:cubicBezTo>
                <a:cubicBezTo>
                  <a:pt x="14251" y="20774"/>
                  <a:pt x="14319" y="20863"/>
                  <a:pt x="14316" y="20946"/>
                </a:cubicBezTo>
                <a:cubicBezTo>
                  <a:pt x="14315" y="20985"/>
                  <a:pt x="14339" y="21029"/>
                  <a:pt x="14375" y="21071"/>
                </a:cubicBezTo>
                <a:cubicBezTo>
                  <a:pt x="14610" y="21208"/>
                  <a:pt x="14903" y="21284"/>
                  <a:pt x="15113" y="21256"/>
                </a:cubicBezTo>
                <a:cubicBezTo>
                  <a:pt x="15116" y="21254"/>
                  <a:pt x="15119" y="21251"/>
                  <a:pt x="15122" y="21249"/>
                </a:cubicBezTo>
                <a:cubicBezTo>
                  <a:pt x="15133" y="21238"/>
                  <a:pt x="15143" y="21227"/>
                  <a:pt x="15152" y="21213"/>
                </a:cubicBezTo>
                <a:cubicBezTo>
                  <a:pt x="15159" y="21201"/>
                  <a:pt x="15165" y="21189"/>
                  <a:pt x="15169" y="21175"/>
                </a:cubicBezTo>
                <a:cubicBezTo>
                  <a:pt x="15184" y="21116"/>
                  <a:pt x="15226" y="21073"/>
                  <a:pt x="15272" y="21048"/>
                </a:cubicBezTo>
                <a:cubicBezTo>
                  <a:pt x="15301" y="21017"/>
                  <a:pt x="15330" y="20987"/>
                  <a:pt x="15358" y="20969"/>
                </a:cubicBezTo>
                <a:cubicBezTo>
                  <a:pt x="15427" y="20924"/>
                  <a:pt x="15338" y="20923"/>
                  <a:pt x="15160" y="20967"/>
                </a:cubicBezTo>
                <a:cubicBezTo>
                  <a:pt x="15107" y="20980"/>
                  <a:pt x="15065" y="20975"/>
                  <a:pt x="15018" y="20977"/>
                </a:cubicBezTo>
                <a:cubicBezTo>
                  <a:pt x="14947" y="21059"/>
                  <a:pt x="14889" y="21054"/>
                  <a:pt x="14855" y="20964"/>
                </a:cubicBezTo>
                <a:cubicBezTo>
                  <a:pt x="14827" y="20952"/>
                  <a:pt x="14806" y="20935"/>
                  <a:pt x="14800" y="20913"/>
                </a:cubicBezTo>
                <a:cubicBezTo>
                  <a:pt x="14793" y="20886"/>
                  <a:pt x="14796" y="20806"/>
                  <a:pt x="14800" y="20705"/>
                </a:cubicBezTo>
                <a:cubicBezTo>
                  <a:pt x="14801" y="20677"/>
                  <a:pt x="14802" y="20651"/>
                  <a:pt x="14804" y="20619"/>
                </a:cubicBezTo>
                <a:cubicBezTo>
                  <a:pt x="14815" y="20455"/>
                  <a:pt x="14833" y="20244"/>
                  <a:pt x="14860" y="20027"/>
                </a:cubicBezTo>
                <a:cubicBezTo>
                  <a:pt x="14895" y="19742"/>
                  <a:pt x="14925" y="19498"/>
                  <a:pt x="14955" y="19255"/>
                </a:cubicBezTo>
                <a:cubicBezTo>
                  <a:pt x="14953" y="19195"/>
                  <a:pt x="14954" y="19137"/>
                  <a:pt x="14957" y="19082"/>
                </a:cubicBezTo>
                <a:cubicBezTo>
                  <a:pt x="14958" y="19068"/>
                  <a:pt x="14958" y="19053"/>
                  <a:pt x="14959" y="19039"/>
                </a:cubicBezTo>
                <a:cubicBezTo>
                  <a:pt x="14967" y="18954"/>
                  <a:pt x="14982" y="18880"/>
                  <a:pt x="15000" y="18810"/>
                </a:cubicBezTo>
                <a:cubicBezTo>
                  <a:pt x="15011" y="18719"/>
                  <a:pt x="15029" y="18655"/>
                  <a:pt x="15060" y="18607"/>
                </a:cubicBezTo>
                <a:cubicBezTo>
                  <a:pt x="15076" y="18564"/>
                  <a:pt x="15092" y="18536"/>
                  <a:pt x="15106" y="18536"/>
                </a:cubicBezTo>
                <a:cubicBezTo>
                  <a:pt x="15119" y="18537"/>
                  <a:pt x="15138" y="18526"/>
                  <a:pt x="15153" y="18523"/>
                </a:cubicBezTo>
                <a:cubicBezTo>
                  <a:pt x="15154" y="18523"/>
                  <a:pt x="15154" y="18521"/>
                  <a:pt x="15154" y="18521"/>
                </a:cubicBezTo>
                <a:cubicBezTo>
                  <a:pt x="15222" y="18448"/>
                  <a:pt x="15319" y="18408"/>
                  <a:pt x="15429" y="18384"/>
                </a:cubicBezTo>
                <a:cubicBezTo>
                  <a:pt x="15517" y="18318"/>
                  <a:pt x="15606" y="18237"/>
                  <a:pt x="15692" y="18140"/>
                </a:cubicBezTo>
                <a:cubicBezTo>
                  <a:pt x="15749" y="18070"/>
                  <a:pt x="15848" y="17936"/>
                  <a:pt x="15930" y="17825"/>
                </a:cubicBezTo>
                <a:cubicBezTo>
                  <a:pt x="16326" y="17175"/>
                  <a:pt x="16654" y="16814"/>
                  <a:pt x="16912" y="16743"/>
                </a:cubicBezTo>
                <a:cubicBezTo>
                  <a:pt x="16920" y="16741"/>
                  <a:pt x="16929" y="16732"/>
                  <a:pt x="16936" y="16731"/>
                </a:cubicBezTo>
                <a:cubicBezTo>
                  <a:pt x="16998" y="16719"/>
                  <a:pt x="17044" y="16715"/>
                  <a:pt x="17080" y="16718"/>
                </a:cubicBezTo>
                <a:cubicBezTo>
                  <a:pt x="17101" y="16719"/>
                  <a:pt x="17111" y="16732"/>
                  <a:pt x="17125" y="16741"/>
                </a:cubicBezTo>
                <a:cubicBezTo>
                  <a:pt x="17134" y="16747"/>
                  <a:pt x="17147" y="16746"/>
                  <a:pt x="17154" y="16756"/>
                </a:cubicBezTo>
                <a:cubicBezTo>
                  <a:pt x="17162" y="16769"/>
                  <a:pt x="17168" y="16783"/>
                  <a:pt x="17174" y="16804"/>
                </a:cubicBezTo>
                <a:cubicBezTo>
                  <a:pt x="17179" y="16825"/>
                  <a:pt x="17182" y="16848"/>
                  <a:pt x="17185" y="16878"/>
                </a:cubicBezTo>
                <a:cubicBezTo>
                  <a:pt x="17185" y="16878"/>
                  <a:pt x="17185" y="16880"/>
                  <a:pt x="17185" y="16880"/>
                </a:cubicBezTo>
                <a:cubicBezTo>
                  <a:pt x="17190" y="16939"/>
                  <a:pt x="17192" y="17019"/>
                  <a:pt x="17193" y="17122"/>
                </a:cubicBezTo>
                <a:cubicBezTo>
                  <a:pt x="17193" y="17180"/>
                  <a:pt x="17196" y="17240"/>
                  <a:pt x="17202" y="17299"/>
                </a:cubicBezTo>
                <a:cubicBezTo>
                  <a:pt x="17207" y="17350"/>
                  <a:pt x="17213" y="17399"/>
                  <a:pt x="17221" y="17447"/>
                </a:cubicBezTo>
                <a:cubicBezTo>
                  <a:pt x="17222" y="17455"/>
                  <a:pt x="17224" y="17462"/>
                  <a:pt x="17225" y="17470"/>
                </a:cubicBezTo>
                <a:cubicBezTo>
                  <a:pt x="17233" y="17513"/>
                  <a:pt x="17243" y="17551"/>
                  <a:pt x="17253" y="17589"/>
                </a:cubicBezTo>
                <a:cubicBezTo>
                  <a:pt x="17256" y="17600"/>
                  <a:pt x="17258" y="17614"/>
                  <a:pt x="17261" y="17624"/>
                </a:cubicBezTo>
                <a:cubicBezTo>
                  <a:pt x="17273" y="17665"/>
                  <a:pt x="17285" y="17701"/>
                  <a:pt x="17299" y="17731"/>
                </a:cubicBezTo>
                <a:cubicBezTo>
                  <a:pt x="17300" y="17734"/>
                  <a:pt x="17301" y="17736"/>
                  <a:pt x="17302" y="17739"/>
                </a:cubicBezTo>
                <a:cubicBezTo>
                  <a:pt x="17302" y="17739"/>
                  <a:pt x="17303" y="17739"/>
                  <a:pt x="17303" y="17739"/>
                </a:cubicBezTo>
                <a:cubicBezTo>
                  <a:pt x="17393" y="17797"/>
                  <a:pt x="17573" y="17837"/>
                  <a:pt x="17785" y="17868"/>
                </a:cubicBezTo>
                <a:cubicBezTo>
                  <a:pt x="17811" y="17835"/>
                  <a:pt x="17836" y="17799"/>
                  <a:pt x="17853" y="17749"/>
                </a:cubicBezTo>
                <a:cubicBezTo>
                  <a:pt x="17881" y="17669"/>
                  <a:pt x="17909" y="17628"/>
                  <a:pt x="17937" y="17617"/>
                </a:cubicBezTo>
                <a:cubicBezTo>
                  <a:pt x="17872" y="17376"/>
                  <a:pt x="17987" y="17249"/>
                  <a:pt x="18234" y="17256"/>
                </a:cubicBezTo>
                <a:cubicBezTo>
                  <a:pt x="18060" y="17165"/>
                  <a:pt x="18004" y="16828"/>
                  <a:pt x="18112" y="16515"/>
                </a:cubicBezTo>
                <a:cubicBezTo>
                  <a:pt x="18158" y="16380"/>
                  <a:pt x="18298" y="16314"/>
                  <a:pt x="18462" y="16304"/>
                </a:cubicBezTo>
                <a:cubicBezTo>
                  <a:pt x="18737" y="16287"/>
                  <a:pt x="19078" y="16427"/>
                  <a:pt x="19153" y="16675"/>
                </a:cubicBezTo>
                <a:cubicBezTo>
                  <a:pt x="19219" y="16892"/>
                  <a:pt x="19224" y="17044"/>
                  <a:pt x="19179" y="17122"/>
                </a:cubicBezTo>
                <a:cubicBezTo>
                  <a:pt x="19241" y="17181"/>
                  <a:pt x="19288" y="17293"/>
                  <a:pt x="19333" y="17503"/>
                </a:cubicBezTo>
                <a:cubicBezTo>
                  <a:pt x="19385" y="17743"/>
                  <a:pt x="19409" y="17983"/>
                  <a:pt x="19387" y="18036"/>
                </a:cubicBezTo>
                <a:cubicBezTo>
                  <a:pt x="19360" y="18101"/>
                  <a:pt x="19184" y="18100"/>
                  <a:pt x="18979" y="18077"/>
                </a:cubicBezTo>
                <a:cubicBezTo>
                  <a:pt x="18991" y="18094"/>
                  <a:pt x="19003" y="18108"/>
                  <a:pt x="19014" y="18127"/>
                </a:cubicBezTo>
                <a:cubicBezTo>
                  <a:pt x="19037" y="18148"/>
                  <a:pt x="19066" y="18164"/>
                  <a:pt x="19084" y="18188"/>
                </a:cubicBezTo>
                <a:cubicBezTo>
                  <a:pt x="19131" y="18248"/>
                  <a:pt x="19182" y="18294"/>
                  <a:pt x="19237" y="18330"/>
                </a:cubicBezTo>
                <a:cubicBezTo>
                  <a:pt x="19351" y="18369"/>
                  <a:pt x="19494" y="18371"/>
                  <a:pt x="19630" y="18346"/>
                </a:cubicBezTo>
                <a:cubicBezTo>
                  <a:pt x="19746" y="18294"/>
                  <a:pt x="19877" y="18221"/>
                  <a:pt x="20028" y="18117"/>
                </a:cubicBezTo>
                <a:cubicBezTo>
                  <a:pt x="20033" y="18109"/>
                  <a:pt x="20041" y="18103"/>
                  <a:pt x="20045" y="18094"/>
                </a:cubicBezTo>
                <a:cubicBezTo>
                  <a:pt x="20063" y="18056"/>
                  <a:pt x="20079" y="18038"/>
                  <a:pt x="20096" y="18010"/>
                </a:cubicBezTo>
                <a:cubicBezTo>
                  <a:pt x="20114" y="17963"/>
                  <a:pt x="20137" y="17932"/>
                  <a:pt x="20161" y="17919"/>
                </a:cubicBezTo>
                <a:cubicBezTo>
                  <a:pt x="20181" y="17904"/>
                  <a:pt x="20198" y="17898"/>
                  <a:pt x="20206" y="17917"/>
                </a:cubicBezTo>
                <a:cubicBezTo>
                  <a:pt x="20209" y="17918"/>
                  <a:pt x="20213" y="17916"/>
                  <a:pt x="20216" y="17919"/>
                </a:cubicBezTo>
                <a:cubicBezTo>
                  <a:pt x="20228" y="17930"/>
                  <a:pt x="20241" y="17937"/>
                  <a:pt x="20253" y="17939"/>
                </a:cubicBezTo>
                <a:cubicBezTo>
                  <a:pt x="20287" y="17896"/>
                  <a:pt x="20317" y="17848"/>
                  <a:pt x="20343" y="17792"/>
                </a:cubicBezTo>
                <a:cubicBezTo>
                  <a:pt x="20346" y="17771"/>
                  <a:pt x="20341" y="17753"/>
                  <a:pt x="20331" y="17734"/>
                </a:cubicBezTo>
                <a:cubicBezTo>
                  <a:pt x="20331" y="17733"/>
                  <a:pt x="20331" y="17731"/>
                  <a:pt x="20331" y="17731"/>
                </a:cubicBezTo>
                <a:cubicBezTo>
                  <a:pt x="20331" y="17731"/>
                  <a:pt x="20330" y="17731"/>
                  <a:pt x="20330" y="17731"/>
                </a:cubicBezTo>
                <a:cubicBezTo>
                  <a:pt x="20321" y="17715"/>
                  <a:pt x="20306" y="17697"/>
                  <a:pt x="20289" y="17680"/>
                </a:cubicBezTo>
                <a:cubicBezTo>
                  <a:pt x="20282" y="17674"/>
                  <a:pt x="20279" y="17669"/>
                  <a:pt x="20271" y="17663"/>
                </a:cubicBezTo>
                <a:cubicBezTo>
                  <a:pt x="20244" y="17639"/>
                  <a:pt x="20224" y="17608"/>
                  <a:pt x="20207" y="17571"/>
                </a:cubicBezTo>
                <a:cubicBezTo>
                  <a:pt x="20207" y="17571"/>
                  <a:pt x="20206" y="17571"/>
                  <a:pt x="20206" y="17571"/>
                </a:cubicBezTo>
                <a:cubicBezTo>
                  <a:pt x="20202" y="17564"/>
                  <a:pt x="20201" y="17547"/>
                  <a:pt x="20197" y="17538"/>
                </a:cubicBezTo>
                <a:cubicBezTo>
                  <a:pt x="20185" y="17507"/>
                  <a:pt x="20175" y="17474"/>
                  <a:pt x="20168" y="17421"/>
                </a:cubicBezTo>
                <a:cubicBezTo>
                  <a:pt x="20164" y="17396"/>
                  <a:pt x="20164" y="17353"/>
                  <a:pt x="20161" y="17322"/>
                </a:cubicBezTo>
                <a:cubicBezTo>
                  <a:pt x="20158" y="17274"/>
                  <a:pt x="20152" y="17234"/>
                  <a:pt x="20151" y="17167"/>
                </a:cubicBezTo>
                <a:cubicBezTo>
                  <a:pt x="20151" y="17166"/>
                  <a:pt x="20151" y="17166"/>
                  <a:pt x="20151" y="17165"/>
                </a:cubicBezTo>
                <a:cubicBezTo>
                  <a:pt x="20148" y="17059"/>
                  <a:pt x="20149" y="16925"/>
                  <a:pt x="20151" y="16764"/>
                </a:cubicBezTo>
                <a:cubicBezTo>
                  <a:pt x="20151" y="16763"/>
                  <a:pt x="20151" y="16762"/>
                  <a:pt x="20151" y="16761"/>
                </a:cubicBezTo>
                <a:cubicBezTo>
                  <a:pt x="20151" y="16758"/>
                  <a:pt x="20151" y="16758"/>
                  <a:pt x="20151" y="16756"/>
                </a:cubicBezTo>
                <a:cubicBezTo>
                  <a:pt x="20151" y="16752"/>
                  <a:pt x="20151" y="16750"/>
                  <a:pt x="20151" y="16746"/>
                </a:cubicBezTo>
                <a:cubicBezTo>
                  <a:pt x="20152" y="16600"/>
                  <a:pt x="20153" y="16502"/>
                  <a:pt x="20156" y="16403"/>
                </a:cubicBezTo>
                <a:cubicBezTo>
                  <a:pt x="20137" y="16343"/>
                  <a:pt x="20137" y="16279"/>
                  <a:pt x="20165" y="16190"/>
                </a:cubicBezTo>
                <a:cubicBezTo>
                  <a:pt x="20165" y="16189"/>
                  <a:pt x="20166" y="16188"/>
                  <a:pt x="20166" y="16187"/>
                </a:cubicBezTo>
                <a:cubicBezTo>
                  <a:pt x="20166" y="16178"/>
                  <a:pt x="20168" y="16173"/>
                  <a:pt x="20169" y="16164"/>
                </a:cubicBezTo>
                <a:cubicBezTo>
                  <a:pt x="20169" y="16162"/>
                  <a:pt x="20170" y="16161"/>
                  <a:pt x="20170" y="16159"/>
                </a:cubicBezTo>
                <a:cubicBezTo>
                  <a:pt x="20174" y="16119"/>
                  <a:pt x="20180" y="16082"/>
                  <a:pt x="20187" y="16052"/>
                </a:cubicBezTo>
                <a:cubicBezTo>
                  <a:pt x="20194" y="16022"/>
                  <a:pt x="20202" y="15994"/>
                  <a:pt x="20212" y="15971"/>
                </a:cubicBezTo>
                <a:cubicBezTo>
                  <a:pt x="20221" y="15951"/>
                  <a:pt x="20232" y="15935"/>
                  <a:pt x="20244" y="15918"/>
                </a:cubicBezTo>
                <a:cubicBezTo>
                  <a:pt x="20261" y="15893"/>
                  <a:pt x="20289" y="15867"/>
                  <a:pt x="20314" y="15844"/>
                </a:cubicBezTo>
                <a:cubicBezTo>
                  <a:pt x="20338" y="15793"/>
                  <a:pt x="20354" y="15756"/>
                  <a:pt x="20386" y="15689"/>
                </a:cubicBezTo>
                <a:cubicBezTo>
                  <a:pt x="21068" y="14269"/>
                  <a:pt x="21385" y="10254"/>
                  <a:pt x="20964" y="8368"/>
                </a:cubicBezTo>
                <a:cubicBezTo>
                  <a:pt x="20838" y="7800"/>
                  <a:pt x="20786" y="6964"/>
                  <a:pt x="20782" y="5457"/>
                </a:cubicBezTo>
                <a:cubicBezTo>
                  <a:pt x="20779" y="3826"/>
                  <a:pt x="20735" y="3186"/>
                  <a:pt x="20587" y="2658"/>
                </a:cubicBezTo>
                <a:cubicBezTo>
                  <a:pt x="20533" y="2465"/>
                  <a:pt x="20493" y="2324"/>
                  <a:pt x="20455" y="2219"/>
                </a:cubicBezTo>
                <a:cubicBezTo>
                  <a:pt x="20446" y="2197"/>
                  <a:pt x="20437" y="2185"/>
                  <a:pt x="20428" y="2166"/>
                </a:cubicBezTo>
                <a:cubicBezTo>
                  <a:pt x="20395" y="2114"/>
                  <a:pt x="20363" y="2077"/>
                  <a:pt x="20329" y="2057"/>
                </a:cubicBezTo>
                <a:cubicBezTo>
                  <a:pt x="20314" y="2048"/>
                  <a:pt x="20299" y="2033"/>
                  <a:pt x="20284" y="2031"/>
                </a:cubicBezTo>
                <a:cubicBezTo>
                  <a:pt x="20282" y="2032"/>
                  <a:pt x="20281" y="2034"/>
                  <a:pt x="20279" y="2034"/>
                </a:cubicBezTo>
                <a:cubicBezTo>
                  <a:pt x="20277" y="2034"/>
                  <a:pt x="20274" y="2036"/>
                  <a:pt x="20271" y="2036"/>
                </a:cubicBezTo>
                <a:cubicBezTo>
                  <a:pt x="20268" y="2037"/>
                  <a:pt x="20266" y="2036"/>
                  <a:pt x="20264" y="2036"/>
                </a:cubicBezTo>
                <a:cubicBezTo>
                  <a:pt x="20263" y="2036"/>
                  <a:pt x="20263" y="2036"/>
                  <a:pt x="20263" y="2036"/>
                </a:cubicBezTo>
                <a:cubicBezTo>
                  <a:pt x="20228" y="2060"/>
                  <a:pt x="20185" y="2109"/>
                  <a:pt x="20136" y="2173"/>
                </a:cubicBezTo>
                <a:cubicBezTo>
                  <a:pt x="20072" y="2257"/>
                  <a:pt x="20003" y="2358"/>
                  <a:pt x="19936" y="2476"/>
                </a:cubicBezTo>
                <a:cubicBezTo>
                  <a:pt x="19891" y="2555"/>
                  <a:pt x="19857" y="2607"/>
                  <a:pt x="19822" y="2661"/>
                </a:cubicBezTo>
                <a:cubicBezTo>
                  <a:pt x="19747" y="2821"/>
                  <a:pt x="19680" y="2885"/>
                  <a:pt x="19553" y="2887"/>
                </a:cubicBezTo>
                <a:cubicBezTo>
                  <a:pt x="19513" y="2892"/>
                  <a:pt x="19460" y="2890"/>
                  <a:pt x="19405" y="2879"/>
                </a:cubicBezTo>
                <a:cubicBezTo>
                  <a:pt x="19319" y="2905"/>
                  <a:pt x="19230" y="2920"/>
                  <a:pt x="19137" y="2910"/>
                </a:cubicBezTo>
                <a:cubicBezTo>
                  <a:pt x="18892" y="2884"/>
                  <a:pt x="18718" y="2957"/>
                  <a:pt x="18585" y="3131"/>
                </a:cubicBezTo>
                <a:cubicBezTo>
                  <a:pt x="18584" y="3131"/>
                  <a:pt x="18584" y="3133"/>
                  <a:pt x="18584" y="3133"/>
                </a:cubicBezTo>
                <a:cubicBezTo>
                  <a:pt x="18583" y="3135"/>
                  <a:pt x="18582" y="3137"/>
                  <a:pt x="18582" y="3138"/>
                </a:cubicBezTo>
                <a:cubicBezTo>
                  <a:pt x="18537" y="3215"/>
                  <a:pt x="18492" y="3293"/>
                  <a:pt x="18442" y="3403"/>
                </a:cubicBezTo>
                <a:cubicBezTo>
                  <a:pt x="18429" y="3433"/>
                  <a:pt x="18419" y="3448"/>
                  <a:pt x="18409" y="3469"/>
                </a:cubicBezTo>
                <a:lnTo>
                  <a:pt x="18374" y="3547"/>
                </a:lnTo>
                <a:lnTo>
                  <a:pt x="18315" y="3685"/>
                </a:lnTo>
                <a:lnTo>
                  <a:pt x="18314" y="3682"/>
                </a:lnTo>
                <a:lnTo>
                  <a:pt x="18300" y="3715"/>
                </a:lnTo>
                <a:lnTo>
                  <a:pt x="18165" y="3558"/>
                </a:lnTo>
                <a:cubicBezTo>
                  <a:pt x="18062" y="3516"/>
                  <a:pt x="17937" y="3349"/>
                  <a:pt x="17778" y="3065"/>
                </a:cubicBezTo>
                <a:cubicBezTo>
                  <a:pt x="17645" y="2856"/>
                  <a:pt x="17516" y="2598"/>
                  <a:pt x="17434" y="2379"/>
                </a:cubicBezTo>
                <a:cubicBezTo>
                  <a:pt x="17422" y="2353"/>
                  <a:pt x="17412" y="2338"/>
                  <a:pt x="17399" y="2311"/>
                </a:cubicBezTo>
                <a:cubicBezTo>
                  <a:pt x="17186" y="1851"/>
                  <a:pt x="16920" y="1475"/>
                  <a:pt x="16809" y="1475"/>
                </a:cubicBezTo>
                <a:cubicBezTo>
                  <a:pt x="16755" y="1475"/>
                  <a:pt x="16693" y="1417"/>
                  <a:pt x="16636" y="1325"/>
                </a:cubicBezTo>
                <a:cubicBezTo>
                  <a:pt x="16636" y="1325"/>
                  <a:pt x="16635" y="1325"/>
                  <a:pt x="16635" y="1325"/>
                </a:cubicBezTo>
                <a:cubicBezTo>
                  <a:pt x="16635" y="1325"/>
                  <a:pt x="16634" y="1325"/>
                  <a:pt x="16634" y="1325"/>
                </a:cubicBezTo>
                <a:cubicBezTo>
                  <a:pt x="16633" y="1324"/>
                  <a:pt x="16632" y="1321"/>
                  <a:pt x="16631" y="1320"/>
                </a:cubicBezTo>
                <a:cubicBezTo>
                  <a:pt x="16613" y="1302"/>
                  <a:pt x="16598" y="1278"/>
                  <a:pt x="16585" y="1252"/>
                </a:cubicBezTo>
                <a:cubicBezTo>
                  <a:pt x="16573" y="1226"/>
                  <a:pt x="16564" y="1197"/>
                  <a:pt x="16558" y="1168"/>
                </a:cubicBezTo>
                <a:cubicBezTo>
                  <a:pt x="16558" y="1167"/>
                  <a:pt x="16557" y="1166"/>
                  <a:pt x="16557" y="1165"/>
                </a:cubicBezTo>
                <a:cubicBezTo>
                  <a:pt x="16530" y="1098"/>
                  <a:pt x="16506" y="1023"/>
                  <a:pt x="16488" y="944"/>
                </a:cubicBezTo>
                <a:cubicBezTo>
                  <a:pt x="16382" y="465"/>
                  <a:pt x="16308" y="430"/>
                  <a:pt x="15710" y="546"/>
                </a:cubicBezTo>
                <a:cubicBezTo>
                  <a:pt x="15586" y="569"/>
                  <a:pt x="15473" y="574"/>
                  <a:pt x="15368" y="573"/>
                </a:cubicBezTo>
                <a:cubicBezTo>
                  <a:pt x="15367" y="574"/>
                  <a:pt x="15366" y="573"/>
                  <a:pt x="15365" y="573"/>
                </a:cubicBezTo>
                <a:cubicBezTo>
                  <a:pt x="15216" y="616"/>
                  <a:pt x="15135" y="602"/>
                  <a:pt x="15063" y="525"/>
                </a:cubicBezTo>
                <a:cubicBezTo>
                  <a:pt x="15024" y="506"/>
                  <a:pt x="14999" y="481"/>
                  <a:pt x="14992" y="452"/>
                </a:cubicBezTo>
                <a:cubicBezTo>
                  <a:pt x="14984" y="421"/>
                  <a:pt x="14963" y="391"/>
                  <a:pt x="14934" y="365"/>
                </a:cubicBezTo>
                <a:cubicBezTo>
                  <a:pt x="14846" y="286"/>
                  <a:pt x="14673" y="231"/>
                  <a:pt x="14489" y="231"/>
                </a:cubicBezTo>
                <a:cubicBezTo>
                  <a:pt x="14096" y="231"/>
                  <a:pt x="14029" y="314"/>
                  <a:pt x="13921" y="939"/>
                </a:cubicBezTo>
                <a:cubicBezTo>
                  <a:pt x="13905" y="1032"/>
                  <a:pt x="13873" y="1154"/>
                  <a:pt x="13840" y="1277"/>
                </a:cubicBezTo>
                <a:cubicBezTo>
                  <a:pt x="13840" y="1278"/>
                  <a:pt x="13839" y="1281"/>
                  <a:pt x="13839" y="1282"/>
                </a:cubicBezTo>
                <a:cubicBezTo>
                  <a:pt x="13821" y="1455"/>
                  <a:pt x="13750" y="1707"/>
                  <a:pt x="13665" y="1919"/>
                </a:cubicBezTo>
                <a:cubicBezTo>
                  <a:pt x="13664" y="1923"/>
                  <a:pt x="13662" y="1926"/>
                  <a:pt x="13661" y="1930"/>
                </a:cubicBezTo>
                <a:cubicBezTo>
                  <a:pt x="13642" y="1986"/>
                  <a:pt x="13626" y="2041"/>
                  <a:pt x="13607" y="2095"/>
                </a:cubicBezTo>
                <a:cubicBezTo>
                  <a:pt x="13563" y="2217"/>
                  <a:pt x="13518" y="2327"/>
                  <a:pt x="13477" y="2415"/>
                </a:cubicBezTo>
                <a:cubicBezTo>
                  <a:pt x="13477" y="2415"/>
                  <a:pt x="13476" y="2414"/>
                  <a:pt x="13476" y="2415"/>
                </a:cubicBezTo>
                <a:cubicBezTo>
                  <a:pt x="13436" y="2503"/>
                  <a:pt x="13401" y="2566"/>
                  <a:pt x="13375" y="2590"/>
                </a:cubicBezTo>
                <a:cubicBezTo>
                  <a:pt x="13124" y="3148"/>
                  <a:pt x="12959" y="3516"/>
                  <a:pt x="12841" y="3695"/>
                </a:cubicBezTo>
                <a:lnTo>
                  <a:pt x="12777" y="3847"/>
                </a:lnTo>
                <a:lnTo>
                  <a:pt x="12663" y="4116"/>
                </a:lnTo>
                <a:lnTo>
                  <a:pt x="12661" y="4124"/>
                </a:lnTo>
                <a:lnTo>
                  <a:pt x="12401" y="3618"/>
                </a:lnTo>
                <a:lnTo>
                  <a:pt x="12399" y="3613"/>
                </a:lnTo>
                <a:cubicBezTo>
                  <a:pt x="12398" y="3612"/>
                  <a:pt x="12398" y="3610"/>
                  <a:pt x="12397" y="3608"/>
                </a:cubicBezTo>
                <a:cubicBezTo>
                  <a:pt x="12379" y="3574"/>
                  <a:pt x="12365" y="3554"/>
                  <a:pt x="12349" y="3522"/>
                </a:cubicBezTo>
                <a:cubicBezTo>
                  <a:pt x="12315" y="3461"/>
                  <a:pt x="12278" y="3403"/>
                  <a:pt x="12242" y="3342"/>
                </a:cubicBezTo>
                <a:cubicBezTo>
                  <a:pt x="12242" y="3341"/>
                  <a:pt x="12242" y="3340"/>
                  <a:pt x="12241" y="3339"/>
                </a:cubicBezTo>
                <a:cubicBezTo>
                  <a:pt x="12022" y="2996"/>
                  <a:pt x="11784" y="2719"/>
                  <a:pt x="11706" y="2719"/>
                </a:cubicBezTo>
                <a:cubicBezTo>
                  <a:pt x="11646" y="2719"/>
                  <a:pt x="11524" y="2555"/>
                  <a:pt x="11385" y="2321"/>
                </a:cubicBezTo>
                <a:cubicBezTo>
                  <a:pt x="11385" y="2320"/>
                  <a:pt x="11386" y="2319"/>
                  <a:pt x="11385" y="2318"/>
                </a:cubicBezTo>
                <a:cubicBezTo>
                  <a:pt x="11385" y="2317"/>
                  <a:pt x="11384" y="2317"/>
                  <a:pt x="11383" y="2316"/>
                </a:cubicBezTo>
                <a:cubicBezTo>
                  <a:pt x="11360" y="2281"/>
                  <a:pt x="11333" y="2227"/>
                  <a:pt x="11307" y="2181"/>
                </a:cubicBezTo>
                <a:cubicBezTo>
                  <a:pt x="11281" y="2139"/>
                  <a:pt x="11256" y="2093"/>
                  <a:pt x="11229" y="2046"/>
                </a:cubicBezTo>
                <a:cubicBezTo>
                  <a:pt x="11222" y="2032"/>
                  <a:pt x="11212" y="2018"/>
                  <a:pt x="11205" y="2003"/>
                </a:cubicBezTo>
                <a:cubicBezTo>
                  <a:pt x="11205" y="2003"/>
                  <a:pt x="11204" y="2004"/>
                  <a:pt x="11204" y="2003"/>
                </a:cubicBezTo>
                <a:cubicBezTo>
                  <a:pt x="11203" y="2001"/>
                  <a:pt x="11203" y="1997"/>
                  <a:pt x="11202" y="1996"/>
                </a:cubicBezTo>
                <a:cubicBezTo>
                  <a:pt x="11065" y="1746"/>
                  <a:pt x="10933" y="1457"/>
                  <a:pt x="10831" y="1183"/>
                </a:cubicBezTo>
                <a:cubicBezTo>
                  <a:pt x="10828" y="1178"/>
                  <a:pt x="10826" y="1171"/>
                  <a:pt x="10824" y="1168"/>
                </a:cubicBezTo>
                <a:cubicBezTo>
                  <a:pt x="10759" y="1065"/>
                  <a:pt x="10710" y="927"/>
                  <a:pt x="10681" y="787"/>
                </a:cubicBezTo>
                <a:cubicBezTo>
                  <a:pt x="10638" y="658"/>
                  <a:pt x="10602" y="538"/>
                  <a:pt x="10588" y="449"/>
                </a:cubicBezTo>
                <a:cubicBezTo>
                  <a:pt x="10540" y="151"/>
                  <a:pt x="10379" y="-2"/>
                  <a:pt x="10174" y="0"/>
                </a:cubicBezTo>
                <a:close/>
                <a:moveTo>
                  <a:pt x="18869" y="17124"/>
                </a:moveTo>
                <a:cubicBezTo>
                  <a:pt x="18788" y="17113"/>
                  <a:pt x="18723" y="17146"/>
                  <a:pt x="18706" y="17213"/>
                </a:cubicBezTo>
                <a:cubicBezTo>
                  <a:pt x="18698" y="17244"/>
                  <a:pt x="18685" y="17269"/>
                  <a:pt x="18668" y="17289"/>
                </a:cubicBezTo>
                <a:cubicBezTo>
                  <a:pt x="18757" y="17282"/>
                  <a:pt x="18822" y="17259"/>
                  <a:pt x="18833" y="17213"/>
                </a:cubicBezTo>
                <a:cubicBezTo>
                  <a:pt x="18841" y="17183"/>
                  <a:pt x="18861" y="17153"/>
                  <a:pt x="18887" y="17129"/>
                </a:cubicBezTo>
                <a:cubicBezTo>
                  <a:pt x="18881" y="17128"/>
                  <a:pt x="18875" y="17125"/>
                  <a:pt x="18869" y="17124"/>
                </a:cubicBezTo>
                <a:close/>
                <a:moveTo>
                  <a:pt x="2843" y="17256"/>
                </a:moveTo>
                <a:cubicBezTo>
                  <a:pt x="2899" y="17255"/>
                  <a:pt x="2984" y="17621"/>
                  <a:pt x="3084" y="18305"/>
                </a:cubicBezTo>
                <a:cubicBezTo>
                  <a:pt x="3148" y="18745"/>
                  <a:pt x="3179" y="19153"/>
                  <a:pt x="3153" y="19209"/>
                </a:cubicBezTo>
                <a:cubicBezTo>
                  <a:pt x="3098" y="19330"/>
                  <a:pt x="2699" y="19022"/>
                  <a:pt x="2694" y="18854"/>
                </a:cubicBezTo>
                <a:cubicBezTo>
                  <a:pt x="2689" y="18693"/>
                  <a:pt x="2763" y="17645"/>
                  <a:pt x="2798" y="17383"/>
                </a:cubicBezTo>
                <a:cubicBezTo>
                  <a:pt x="2809" y="17299"/>
                  <a:pt x="2825" y="17257"/>
                  <a:pt x="2843" y="17256"/>
                </a:cubicBezTo>
                <a:close/>
                <a:moveTo>
                  <a:pt x="8939" y="18750"/>
                </a:moveTo>
                <a:cubicBezTo>
                  <a:pt x="8932" y="18801"/>
                  <a:pt x="8924" y="18852"/>
                  <a:pt x="8912" y="18910"/>
                </a:cubicBezTo>
                <a:cubicBezTo>
                  <a:pt x="8886" y="19030"/>
                  <a:pt x="8859" y="19127"/>
                  <a:pt x="8831" y="19196"/>
                </a:cubicBezTo>
                <a:cubicBezTo>
                  <a:pt x="8926" y="19211"/>
                  <a:pt x="9018" y="19213"/>
                  <a:pt x="9097" y="19202"/>
                </a:cubicBezTo>
                <a:cubicBezTo>
                  <a:pt x="9092" y="19196"/>
                  <a:pt x="9093" y="19193"/>
                  <a:pt x="9087" y="19186"/>
                </a:cubicBezTo>
                <a:cubicBezTo>
                  <a:pt x="9006" y="19109"/>
                  <a:pt x="8954" y="18987"/>
                  <a:pt x="8973" y="18915"/>
                </a:cubicBezTo>
                <a:cubicBezTo>
                  <a:pt x="8983" y="18874"/>
                  <a:pt x="8969" y="18813"/>
                  <a:pt x="8939" y="18750"/>
                </a:cubicBezTo>
                <a:close/>
                <a:moveTo>
                  <a:pt x="13014" y="18917"/>
                </a:moveTo>
                <a:cubicBezTo>
                  <a:pt x="12978" y="18920"/>
                  <a:pt x="12942" y="18921"/>
                  <a:pt x="12911" y="18935"/>
                </a:cubicBezTo>
                <a:cubicBezTo>
                  <a:pt x="12834" y="18971"/>
                  <a:pt x="12883" y="19001"/>
                  <a:pt x="13016" y="19003"/>
                </a:cubicBezTo>
                <a:cubicBezTo>
                  <a:pt x="13111" y="18998"/>
                  <a:pt x="13155" y="18974"/>
                  <a:pt x="13100" y="18940"/>
                </a:cubicBezTo>
                <a:cubicBezTo>
                  <a:pt x="13076" y="18925"/>
                  <a:pt x="13045" y="18920"/>
                  <a:pt x="13014" y="18917"/>
                </a:cubicBezTo>
                <a:close/>
                <a:moveTo>
                  <a:pt x="1463" y="19095"/>
                </a:moveTo>
                <a:cubicBezTo>
                  <a:pt x="1442" y="19094"/>
                  <a:pt x="1415" y="19107"/>
                  <a:pt x="1390" y="19118"/>
                </a:cubicBezTo>
                <a:cubicBezTo>
                  <a:pt x="1389" y="19119"/>
                  <a:pt x="1388" y="19122"/>
                  <a:pt x="1387" y="19123"/>
                </a:cubicBezTo>
                <a:cubicBezTo>
                  <a:pt x="1372" y="19157"/>
                  <a:pt x="1359" y="19200"/>
                  <a:pt x="1349" y="19263"/>
                </a:cubicBezTo>
                <a:cubicBezTo>
                  <a:pt x="1338" y="19333"/>
                  <a:pt x="1343" y="19399"/>
                  <a:pt x="1359" y="19453"/>
                </a:cubicBezTo>
                <a:cubicBezTo>
                  <a:pt x="1364" y="19457"/>
                  <a:pt x="1369" y="19461"/>
                  <a:pt x="1374" y="19466"/>
                </a:cubicBezTo>
                <a:cubicBezTo>
                  <a:pt x="1427" y="19485"/>
                  <a:pt x="1485" y="19455"/>
                  <a:pt x="1541" y="19407"/>
                </a:cubicBezTo>
                <a:cubicBezTo>
                  <a:pt x="1540" y="19376"/>
                  <a:pt x="1543" y="19382"/>
                  <a:pt x="1542" y="19346"/>
                </a:cubicBezTo>
                <a:cubicBezTo>
                  <a:pt x="1538" y="19233"/>
                  <a:pt x="1521" y="19157"/>
                  <a:pt x="1500" y="19108"/>
                </a:cubicBezTo>
                <a:cubicBezTo>
                  <a:pt x="1488" y="19103"/>
                  <a:pt x="1477" y="19096"/>
                  <a:pt x="1463" y="19095"/>
                </a:cubicBezTo>
                <a:close/>
                <a:moveTo>
                  <a:pt x="1962" y="19097"/>
                </a:moveTo>
                <a:cubicBezTo>
                  <a:pt x="1954" y="19192"/>
                  <a:pt x="1953" y="19266"/>
                  <a:pt x="1962" y="19308"/>
                </a:cubicBezTo>
                <a:cubicBezTo>
                  <a:pt x="1994" y="19321"/>
                  <a:pt x="2025" y="19334"/>
                  <a:pt x="2055" y="19334"/>
                </a:cubicBezTo>
                <a:cubicBezTo>
                  <a:pt x="2060" y="19334"/>
                  <a:pt x="2064" y="19334"/>
                  <a:pt x="2069" y="19334"/>
                </a:cubicBezTo>
                <a:cubicBezTo>
                  <a:pt x="2093" y="19332"/>
                  <a:pt x="2111" y="19331"/>
                  <a:pt x="2127" y="19329"/>
                </a:cubicBezTo>
                <a:cubicBezTo>
                  <a:pt x="2127" y="19329"/>
                  <a:pt x="2128" y="19329"/>
                  <a:pt x="2128" y="19329"/>
                </a:cubicBezTo>
                <a:cubicBezTo>
                  <a:pt x="2138" y="19322"/>
                  <a:pt x="2148" y="19321"/>
                  <a:pt x="2158" y="19318"/>
                </a:cubicBezTo>
                <a:cubicBezTo>
                  <a:pt x="2165" y="19314"/>
                  <a:pt x="2170" y="19308"/>
                  <a:pt x="2176" y="19303"/>
                </a:cubicBezTo>
                <a:cubicBezTo>
                  <a:pt x="2177" y="19284"/>
                  <a:pt x="2151" y="19253"/>
                  <a:pt x="2096" y="19196"/>
                </a:cubicBezTo>
                <a:cubicBezTo>
                  <a:pt x="2059" y="19158"/>
                  <a:pt x="2011" y="19123"/>
                  <a:pt x="1962" y="19097"/>
                </a:cubicBezTo>
                <a:close/>
                <a:moveTo>
                  <a:pt x="6201" y="19128"/>
                </a:moveTo>
                <a:cubicBezTo>
                  <a:pt x="6111" y="19246"/>
                  <a:pt x="5987" y="19287"/>
                  <a:pt x="5894" y="19242"/>
                </a:cubicBezTo>
                <a:cubicBezTo>
                  <a:pt x="5937" y="19278"/>
                  <a:pt x="5963" y="19310"/>
                  <a:pt x="5998" y="19344"/>
                </a:cubicBezTo>
                <a:cubicBezTo>
                  <a:pt x="6000" y="19346"/>
                  <a:pt x="6001" y="19344"/>
                  <a:pt x="6003" y="19346"/>
                </a:cubicBezTo>
                <a:cubicBezTo>
                  <a:pt x="6059" y="19383"/>
                  <a:pt x="6111" y="19424"/>
                  <a:pt x="6148" y="19481"/>
                </a:cubicBezTo>
                <a:cubicBezTo>
                  <a:pt x="6216" y="19541"/>
                  <a:pt x="6274" y="19556"/>
                  <a:pt x="6308" y="19534"/>
                </a:cubicBezTo>
                <a:lnTo>
                  <a:pt x="6326" y="19494"/>
                </a:lnTo>
                <a:cubicBezTo>
                  <a:pt x="6328" y="19477"/>
                  <a:pt x="6334" y="19462"/>
                  <a:pt x="6333" y="19440"/>
                </a:cubicBezTo>
                <a:cubicBezTo>
                  <a:pt x="6333" y="19439"/>
                  <a:pt x="6331" y="19439"/>
                  <a:pt x="6331" y="19438"/>
                </a:cubicBezTo>
                <a:cubicBezTo>
                  <a:pt x="6327" y="19423"/>
                  <a:pt x="6322" y="19404"/>
                  <a:pt x="6314" y="19387"/>
                </a:cubicBezTo>
                <a:cubicBezTo>
                  <a:pt x="6303" y="19365"/>
                  <a:pt x="6290" y="19341"/>
                  <a:pt x="6272" y="19316"/>
                </a:cubicBezTo>
                <a:cubicBezTo>
                  <a:pt x="6250" y="19286"/>
                  <a:pt x="6234" y="19258"/>
                  <a:pt x="6222" y="19227"/>
                </a:cubicBezTo>
                <a:cubicBezTo>
                  <a:pt x="6221" y="19224"/>
                  <a:pt x="6220" y="19220"/>
                  <a:pt x="6219" y="19217"/>
                </a:cubicBezTo>
                <a:cubicBezTo>
                  <a:pt x="6209" y="19187"/>
                  <a:pt x="6203" y="19157"/>
                  <a:pt x="6201" y="19128"/>
                </a:cubicBezTo>
                <a:close/>
                <a:moveTo>
                  <a:pt x="15670" y="20423"/>
                </a:moveTo>
                <a:cubicBezTo>
                  <a:pt x="15626" y="20427"/>
                  <a:pt x="15584" y="20434"/>
                  <a:pt x="15544" y="20446"/>
                </a:cubicBezTo>
                <a:cubicBezTo>
                  <a:pt x="15534" y="20511"/>
                  <a:pt x="15542" y="20565"/>
                  <a:pt x="15572" y="20565"/>
                </a:cubicBezTo>
                <a:cubicBezTo>
                  <a:pt x="15605" y="20565"/>
                  <a:pt x="15647" y="20502"/>
                  <a:pt x="15670" y="20423"/>
                </a:cubicBezTo>
                <a:close/>
                <a:moveTo>
                  <a:pt x="13464" y="20984"/>
                </a:moveTo>
                <a:cubicBezTo>
                  <a:pt x="13440" y="20991"/>
                  <a:pt x="13422" y="21003"/>
                  <a:pt x="13410" y="21020"/>
                </a:cubicBezTo>
                <a:cubicBezTo>
                  <a:pt x="13404" y="21037"/>
                  <a:pt x="13399" y="21053"/>
                  <a:pt x="13397" y="21066"/>
                </a:cubicBezTo>
                <a:cubicBezTo>
                  <a:pt x="13397" y="21067"/>
                  <a:pt x="13397" y="21069"/>
                  <a:pt x="13396" y="21071"/>
                </a:cubicBezTo>
                <a:cubicBezTo>
                  <a:pt x="13396" y="21073"/>
                  <a:pt x="13396" y="21076"/>
                  <a:pt x="13396" y="21078"/>
                </a:cubicBezTo>
                <a:cubicBezTo>
                  <a:pt x="13396" y="21086"/>
                  <a:pt x="13398" y="21090"/>
                  <a:pt x="13399" y="21096"/>
                </a:cubicBezTo>
                <a:cubicBezTo>
                  <a:pt x="13402" y="21103"/>
                  <a:pt x="13408" y="21110"/>
                  <a:pt x="13413" y="21116"/>
                </a:cubicBezTo>
                <a:cubicBezTo>
                  <a:pt x="13500" y="21085"/>
                  <a:pt x="13575" y="21053"/>
                  <a:pt x="13640" y="21020"/>
                </a:cubicBezTo>
                <a:cubicBezTo>
                  <a:pt x="13634" y="21015"/>
                  <a:pt x="13632" y="21013"/>
                  <a:pt x="13626" y="21007"/>
                </a:cubicBezTo>
                <a:cubicBezTo>
                  <a:pt x="13622" y="21003"/>
                  <a:pt x="13619" y="21001"/>
                  <a:pt x="13614" y="20997"/>
                </a:cubicBezTo>
                <a:cubicBezTo>
                  <a:pt x="13562" y="20981"/>
                  <a:pt x="13508" y="20973"/>
                  <a:pt x="13464" y="20984"/>
                </a:cubicBezTo>
                <a:close/>
                <a:moveTo>
                  <a:pt x="7559" y="21360"/>
                </a:moveTo>
                <a:cubicBezTo>
                  <a:pt x="7459" y="21359"/>
                  <a:pt x="7408" y="21362"/>
                  <a:pt x="7399" y="21378"/>
                </a:cubicBezTo>
                <a:cubicBezTo>
                  <a:pt x="7391" y="21394"/>
                  <a:pt x="7424" y="21425"/>
                  <a:pt x="7495" y="21480"/>
                </a:cubicBezTo>
                <a:cubicBezTo>
                  <a:pt x="7582" y="21547"/>
                  <a:pt x="7767" y="21598"/>
                  <a:pt x="7906" y="21596"/>
                </a:cubicBezTo>
                <a:lnTo>
                  <a:pt x="7911" y="21596"/>
                </a:lnTo>
                <a:cubicBezTo>
                  <a:pt x="7948" y="21589"/>
                  <a:pt x="7985" y="21577"/>
                  <a:pt x="8019" y="21563"/>
                </a:cubicBezTo>
                <a:cubicBezTo>
                  <a:pt x="8032" y="21557"/>
                  <a:pt x="8043" y="21550"/>
                  <a:pt x="8056" y="21543"/>
                </a:cubicBezTo>
                <a:lnTo>
                  <a:pt x="7819" y="21416"/>
                </a:lnTo>
                <a:cubicBezTo>
                  <a:pt x="7801" y="21410"/>
                  <a:pt x="7789" y="21401"/>
                  <a:pt x="7770" y="21396"/>
                </a:cubicBezTo>
                <a:cubicBezTo>
                  <a:pt x="7696" y="21374"/>
                  <a:pt x="7619" y="21361"/>
                  <a:pt x="7559" y="21360"/>
                </a:cubicBezTo>
                <a:close/>
              </a:path>
            </a:pathLst>
          </a:custGeom>
          <a:ln w="12700">
            <a:miter lim="400000"/>
          </a:ln>
          <a:effectLst>
            <a:outerShdw blurRad="215900" dist="53488" dir="5400000" rotWithShape="0">
              <a:srgbClr val="000000">
                <a:alpha val="90448"/>
              </a:srgbClr>
            </a:outerShdw>
          </a:effectLst>
        </p:spPr>
      </p:pic>
      <p:pic>
        <p:nvPicPr>
          <p:cNvPr id="271" name="mantas-de-felpa-aula-pizarra-tactica-del-equipo-de-futbol-el-deporte-entrenador.jpg.jpg" descr="mantas-de-felpa-aula-pizarra-tactica-del-equipo-de-futbol-el-deporte-entrenador.jpg.jpg"/>
          <p:cNvPicPr>
            <a:picLocks noChangeAspect="1"/>
          </p:cNvPicPr>
          <p:nvPr/>
        </p:nvPicPr>
        <p:blipFill>
          <a:blip r:embed="rId3">
            <a:extLst/>
          </a:blip>
          <a:srcRect b="4341"/>
          <a:stretch>
            <a:fillRect/>
          </a:stretch>
        </p:blipFill>
        <p:spPr>
          <a:xfrm>
            <a:off x="1480292" y="559547"/>
            <a:ext cx="8995999" cy="119996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uL_logo-01.png" descr="uL_logo-01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10730" y="-587867"/>
            <a:ext cx="23979264" cy="169734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99365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9350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99365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9350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255</Words>
  <Application>Microsoft Macintosh PowerPoint</Application>
  <PresentationFormat>Personalizado</PresentationFormat>
  <Paragraphs>69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Academy Engraved LET</vt:lpstr>
      <vt:lpstr>American Typewriter</vt:lpstr>
      <vt:lpstr>Arial Black</vt:lpstr>
      <vt:lpstr>Baskerville</vt:lpstr>
      <vt:lpstr>Helvetica Neue</vt:lpstr>
      <vt:lpstr>Helvetica Neue Medium</vt:lpstr>
      <vt:lpstr>21_BasicWhite</vt:lpstr>
      <vt:lpstr>ANÁLISIS / SCOUTING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/ SCOUTING</dc:title>
  <cp:lastModifiedBy>Usuario de Microsoft Office</cp:lastModifiedBy>
  <cp:revision>2</cp:revision>
  <dcterms:modified xsi:type="dcterms:W3CDTF">2022-03-24T18:17:49Z</dcterms:modified>
</cp:coreProperties>
</file>