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17"/>
  </p:notesMasterIdLst>
  <p:handoutMasterIdLst>
    <p:handoutMasterId r:id="rId18"/>
  </p:handoutMasterIdLst>
  <p:sldIdLst>
    <p:sldId id="257" r:id="rId4"/>
    <p:sldId id="427" r:id="rId5"/>
    <p:sldId id="428" r:id="rId6"/>
    <p:sldId id="429" r:id="rId7"/>
    <p:sldId id="430" r:id="rId8"/>
    <p:sldId id="392" r:id="rId9"/>
    <p:sldId id="386" r:id="rId10"/>
    <p:sldId id="388" r:id="rId11"/>
    <p:sldId id="389" r:id="rId12"/>
    <p:sldId id="385" r:id="rId13"/>
    <p:sldId id="387" r:id="rId14"/>
    <p:sldId id="390" r:id="rId15"/>
    <p:sldId id="391" r:id="rId16"/>
  </p:sldIdLst>
  <p:sldSz cx="9144000" cy="6858000" type="screen4x3"/>
  <p:notesSz cx="6858000" cy="9144000"/>
  <p:defaultTextStyle>
    <a:defPPr>
      <a:defRPr lang="es-E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2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13"/>
    <p:restoredTop sz="94660"/>
  </p:normalViewPr>
  <p:slideViewPr>
    <p:cSldViewPr showGuides="1">
      <p:cViewPr varScale="1">
        <p:scale>
          <a:sx n="82" d="100"/>
          <a:sy n="82" d="100"/>
        </p:scale>
        <p:origin x="116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1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A176C2-2788-439A-8354-1A536CF659BD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8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Haga clic para modificar el estilo de texto del patrón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Segundo nivel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Tercer nivel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Cuarto nivel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Quinto nivel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89B520-2532-403B-ACA1-A4090D4C16B1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3080" name="Line 3"/>
            <p:cNvSpPr/>
            <p:nvPr/>
          </p:nvSpPr>
          <p:spPr>
            <a:xfrm>
              <a:off x="912" y="1584"/>
              <a:ext cx="45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1" name="AutoShape 4"/>
            <p:cNvSpPr/>
            <p:nvPr/>
          </p:nvSpPr>
          <p:spPr>
            <a:xfrm>
              <a:off x="-1584" y="864"/>
              <a:ext cx="2304" cy="2304"/>
            </a:xfrm>
            <a:custGeom>
              <a:avLst/>
              <a:gdLst>
                <a:gd name="txL" fmla="*/ 44083 w 64000"/>
                <a:gd name="txT" fmla="*/ -29639 h 64000"/>
                <a:gd name="txR" fmla="*/ 44083 w 64000"/>
                <a:gd name="txB" fmla="*/ 29639 h 640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3082" name="AutoShape 5"/>
            <p:cNvSpPr/>
            <p:nvPr/>
          </p:nvSpPr>
          <p:spPr>
            <a:xfrm>
              <a:off x="-2030" y="192"/>
              <a:ext cx="2544" cy="2544"/>
            </a:xfrm>
            <a:custGeom>
              <a:avLst/>
              <a:gdLst>
                <a:gd name="txL" fmla="*/ 50994 w 64000"/>
                <a:gd name="txT" fmla="*/ -25761 h 64000"/>
                <a:gd name="txR" fmla="*/ 50994 w 64000"/>
                <a:gd name="txB" fmla="*/ 25761 h 640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</p:grpSp>
      <p:sp>
        <p:nvSpPr>
          <p:cNvPr id="43014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  <a:endParaRPr lang="es-E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  <a:endParaRPr lang="es-ES"/>
          </a:p>
        </p:txBody>
      </p:sp>
      <p:sp>
        <p:nvSpPr>
          <p:cNvPr id="1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75BA830-32CD-4C2A-9A6E-0C692E499B47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6D3AE5-9637-41F6-B7E9-2014BC973D63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Conteni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/>
          <p:nvPr/>
        </p:nvSpPr>
        <p:spPr>
          <a:xfrm flipH="1">
            <a:off x="-9525" y="6334125"/>
            <a:ext cx="9153525" cy="523875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-1" fmla="*/ 1089562 w 14318616"/>
              <a:gd name="connsiteY0-2" fmla="*/ 136929 h 575730"/>
              <a:gd name="connsiteX1-3" fmla="*/ 5312427 w 14318616"/>
              <a:gd name="connsiteY1-4" fmla="*/ 37177 h 575730"/>
              <a:gd name="connsiteX2-5" fmla="*/ 9635046 w 14318616"/>
              <a:gd name="connsiteY2-6" fmla="*/ 269933 h 575730"/>
              <a:gd name="connsiteX3-7" fmla="*/ 13276020 w 14318616"/>
              <a:gd name="connsiteY3-8" fmla="*/ 3926 h 575730"/>
              <a:gd name="connsiteX4-9" fmla="*/ 13259395 w 14318616"/>
              <a:gd name="connsiteY4-10" fmla="*/ 519315 h 575730"/>
              <a:gd name="connsiteX5-11" fmla="*/ 1072937 w 14318616"/>
              <a:gd name="connsiteY5-12" fmla="*/ 519315 h 575730"/>
              <a:gd name="connsiteX6-13" fmla="*/ 1089562 w 14318616"/>
              <a:gd name="connsiteY6-14" fmla="*/ 136929 h 575730"/>
              <a:gd name="connsiteX0-15" fmla="*/ 910858 w 14139912"/>
              <a:gd name="connsiteY0-16" fmla="*/ 136929 h 575730"/>
              <a:gd name="connsiteX1-17" fmla="*/ 5133723 w 14139912"/>
              <a:gd name="connsiteY1-18" fmla="*/ 37177 h 575730"/>
              <a:gd name="connsiteX2-19" fmla="*/ 9456342 w 14139912"/>
              <a:gd name="connsiteY2-20" fmla="*/ 269933 h 575730"/>
              <a:gd name="connsiteX3-21" fmla="*/ 13097316 w 14139912"/>
              <a:gd name="connsiteY3-22" fmla="*/ 3926 h 575730"/>
              <a:gd name="connsiteX4-23" fmla="*/ 13080691 w 14139912"/>
              <a:gd name="connsiteY4-24" fmla="*/ 519315 h 575730"/>
              <a:gd name="connsiteX5-25" fmla="*/ 894233 w 14139912"/>
              <a:gd name="connsiteY5-26" fmla="*/ 519315 h 575730"/>
              <a:gd name="connsiteX6-27" fmla="*/ 910858 w 14139912"/>
              <a:gd name="connsiteY6-28" fmla="*/ 136929 h 575730"/>
              <a:gd name="connsiteX0-29" fmla="*/ 910858 w 14139912"/>
              <a:gd name="connsiteY0-30" fmla="*/ 136929 h 575730"/>
              <a:gd name="connsiteX1-31" fmla="*/ 5133723 w 14139912"/>
              <a:gd name="connsiteY1-32" fmla="*/ 37177 h 575730"/>
              <a:gd name="connsiteX2-33" fmla="*/ 9456342 w 14139912"/>
              <a:gd name="connsiteY2-34" fmla="*/ 269933 h 575730"/>
              <a:gd name="connsiteX3-35" fmla="*/ 13097316 w 14139912"/>
              <a:gd name="connsiteY3-36" fmla="*/ 3926 h 575730"/>
              <a:gd name="connsiteX4-37" fmla="*/ 13080691 w 14139912"/>
              <a:gd name="connsiteY4-38" fmla="*/ 519315 h 575730"/>
              <a:gd name="connsiteX5-39" fmla="*/ 894233 w 14139912"/>
              <a:gd name="connsiteY5-40" fmla="*/ 519315 h 575730"/>
              <a:gd name="connsiteX6-41" fmla="*/ 910858 w 14139912"/>
              <a:gd name="connsiteY6-42" fmla="*/ 136929 h 575730"/>
              <a:gd name="connsiteX0-43" fmla="*/ 18762 w 13247816"/>
              <a:gd name="connsiteY0-44" fmla="*/ 136929 h 575730"/>
              <a:gd name="connsiteX1-45" fmla="*/ 4241627 w 13247816"/>
              <a:gd name="connsiteY1-46" fmla="*/ 37177 h 575730"/>
              <a:gd name="connsiteX2-47" fmla="*/ 8564246 w 13247816"/>
              <a:gd name="connsiteY2-48" fmla="*/ 269933 h 575730"/>
              <a:gd name="connsiteX3-49" fmla="*/ 12205220 w 13247816"/>
              <a:gd name="connsiteY3-50" fmla="*/ 3926 h 575730"/>
              <a:gd name="connsiteX4-51" fmla="*/ 12188595 w 13247816"/>
              <a:gd name="connsiteY4-52" fmla="*/ 519315 h 575730"/>
              <a:gd name="connsiteX5-53" fmla="*/ 2137 w 13247816"/>
              <a:gd name="connsiteY5-54" fmla="*/ 519315 h 575730"/>
              <a:gd name="connsiteX6-55" fmla="*/ 18762 w 13247816"/>
              <a:gd name="connsiteY6-56" fmla="*/ 136929 h 575730"/>
              <a:gd name="connsiteX0-57" fmla="*/ 18762 w 13247816"/>
              <a:gd name="connsiteY0-58" fmla="*/ 136929 h 558827"/>
              <a:gd name="connsiteX1-59" fmla="*/ 4241627 w 13247816"/>
              <a:gd name="connsiteY1-60" fmla="*/ 37177 h 558827"/>
              <a:gd name="connsiteX2-61" fmla="*/ 8564246 w 13247816"/>
              <a:gd name="connsiteY2-62" fmla="*/ 269933 h 558827"/>
              <a:gd name="connsiteX3-63" fmla="*/ 12205220 w 13247816"/>
              <a:gd name="connsiteY3-64" fmla="*/ 3926 h 558827"/>
              <a:gd name="connsiteX4-65" fmla="*/ 12188595 w 13247816"/>
              <a:gd name="connsiteY4-66" fmla="*/ 519315 h 558827"/>
              <a:gd name="connsiteX5-67" fmla="*/ 2137 w 13247816"/>
              <a:gd name="connsiteY5-68" fmla="*/ 519315 h 558827"/>
              <a:gd name="connsiteX6-69" fmla="*/ 18762 w 13247816"/>
              <a:gd name="connsiteY6-70" fmla="*/ 136929 h 558827"/>
              <a:gd name="connsiteX0-71" fmla="*/ 18762 w 13247816"/>
              <a:gd name="connsiteY0-72" fmla="*/ 136929 h 558827"/>
              <a:gd name="connsiteX1-73" fmla="*/ 4241627 w 13247816"/>
              <a:gd name="connsiteY1-74" fmla="*/ 37177 h 558827"/>
              <a:gd name="connsiteX2-75" fmla="*/ 8564246 w 13247816"/>
              <a:gd name="connsiteY2-76" fmla="*/ 269933 h 558827"/>
              <a:gd name="connsiteX3-77" fmla="*/ 12205220 w 13247816"/>
              <a:gd name="connsiteY3-78" fmla="*/ 3926 h 558827"/>
              <a:gd name="connsiteX4-79" fmla="*/ 12188595 w 13247816"/>
              <a:gd name="connsiteY4-80" fmla="*/ 519315 h 558827"/>
              <a:gd name="connsiteX5-81" fmla="*/ 2137 w 13247816"/>
              <a:gd name="connsiteY5-82" fmla="*/ 519315 h 558827"/>
              <a:gd name="connsiteX6-83" fmla="*/ 18762 w 13247816"/>
              <a:gd name="connsiteY6-84" fmla="*/ 136929 h 558827"/>
              <a:gd name="connsiteX0-85" fmla="*/ 18762 w 13247816"/>
              <a:gd name="connsiteY0-86" fmla="*/ 136929 h 519315"/>
              <a:gd name="connsiteX1-87" fmla="*/ 4241627 w 13247816"/>
              <a:gd name="connsiteY1-88" fmla="*/ 37177 h 519315"/>
              <a:gd name="connsiteX2-89" fmla="*/ 8564246 w 13247816"/>
              <a:gd name="connsiteY2-90" fmla="*/ 269933 h 519315"/>
              <a:gd name="connsiteX3-91" fmla="*/ 12205220 w 13247816"/>
              <a:gd name="connsiteY3-92" fmla="*/ 3926 h 519315"/>
              <a:gd name="connsiteX4-93" fmla="*/ 12188595 w 13247816"/>
              <a:gd name="connsiteY4-94" fmla="*/ 519315 h 519315"/>
              <a:gd name="connsiteX5-95" fmla="*/ 2137 w 13247816"/>
              <a:gd name="connsiteY5-96" fmla="*/ 519315 h 519315"/>
              <a:gd name="connsiteX6-97" fmla="*/ 18762 w 13247816"/>
              <a:gd name="connsiteY6-98" fmla="*/ 136929 h 519315"/>
              <a:gd name="connsiteX0-99" fmla="*/ 18762 w 12473792"/>
              <a:gd name="connsiteY0-100" fmla="*/ 136929 h 519315"/>
              <a:gd name="connsiteX1-101" fmla="*/ 4241627 w 12473792"/>
              <a:gd name="connsiteY1-102" fmla="*/ 37177 h 519315"/>
              <a:gd name="connsiteX2-103" fmla="*/ 8564246 w 12473792"/>
              <a:gd name="connsiteY2-104" fmla="*/ 269933 h 519315"/>
              <a:gd name="connsiteX3-105" fmla="*/ 12205220 w 12473792"/>
              <a:gd name="connsiteY3-106" fmla="*/ 3926 h 519315"/>
              <a:gd name="connsiteX4-107" fmla="*/ 12188595 w 12473792"/>
              <a:gd name="connsiteY4-108" fmla="*/ 519315 h 519315"/>
              <a:gd name="connsiteX5-109" fmla="*/ 2137 w 12473792"/>
              <a:gd name="connsiteY5-110" fmla="*/ 519315 h 519315"/>
              <a:gd name="connsiteX6-111" fmla="*/ 18762 w 12473792"/>
              <a:gd name="connsiteY6-112" fmla="*/ 136929 h 519315"/>
              <a:gd name="connsiteX0-113" fmla="*/ 18762 w 12473792"/>
              <a:gd name="connsiteY0-114" fmla="*/ 136929 h 519315"/>
              <a:gd name="connsiteX1-115" fmla="*/ 4241627 w 12473792"/>
              <a:gd name="connsiteY1-116" fmla="*/ 37177 h 519315"/>
              <a:gd name="connsiteX2-117" fmla="*/ 8564246 w 12473792"/>
              <a:gd name="connsiteY2-118" fmla="*/ 269933 h 519315"/>
              <a:gd name="connsiteX3-119" fmla="*/ 12205220 w 12473792"/>
              <a:gd name="connsiteY3-120" fmla="*/ 3926 h 519315"/>
              <a:gd name="connsiteX4-121" fmla="*/ 12188595 w 12473792"/>
              <a:gd name="connsiteY4-122" fmla="*/ 519315 h 519315"/>
              <a:gd name="connsiteX5-123" fmla="*/ 2137 w 12473792"/>
              <a:gd name="connsiteY5-124" fmla="*/ 519315 h 519315"/>
              <a:gd name="connsiteX6-125" fmla="*/ 18762 w 12473792"/>
              <a:gd name="connsiteY6-126" fmla="*/ 136929 h 519315"/>
              <a:gd name="connsiteX0-127" fmla="*/ 18762 w 12205220"/>
              <a:gd name="connsiteY0-128" fmla="*/ 136929 h 519315"/>
              <a:gd name="connsiteX1-129" fmla="*/ 4241627 w 12205220"/>
              <a:gd name="connsiteY1-130" fmla="*/ 37177 h 519315"/>
              <a:gd name="connsiteX2-131" fmla="*/ 8564246 w 12205220"/>
              <a:gd name="connsiteY2-132" fmla="*/ 269933 h 519315"/>
              <a:gd name="connsiteX3-133" fmla="*/ 12205220 w 12205220"/>
              <a:gd name="connsiteY3-134" fmla="*/ 3926 h 519315"/>
              <a:gd name="connsiteX4-135" fmla="*/ 12188595 w 12205220"/>
              <a:gd name="connsiteY4-136" fmla="*/ 519315 h 519315"/>
              <a:gd name="connsiteX5-137" fmla="*/ 2137 w 12205220"/>
              <a:gd name="connsiteY5-138" fmla="*/ 519315 h 519315"/>
              <a:gd name="connsiteX6-139" fmla="*/ 18762 w 12205220"/>
              <a:gd name="connsiteY6-140" fmla="*/ 136929 h 519315"/>
              <a:gd name="connsiteX0-141" fmla="*/ 18762 w 12205220"/>
              <a:gd name="connsiteY0-142" fmla="*/ 133003 h 515389"/>
              <a:gd name="connsiteX1-143" fmla="*/ 4241627 w 12205220"/>
              <a:gd name="connsiteY1-144" fmla="*/ 33251 h 515389"/>
              <a:gd name="connsiteX2-145" fmla="*/ 8564246 w 12205220"/>
              <a:gd name="connsiteY2-146" fmla="*/ 266007 h 515389"/>
              <a:gd name="connsiteX3-147" fmla="*/ 12205220 w 12205220"/>
              <a:gd name="connsiteY3-148" fmla="*/ 0 h 515389"/>
              <a:gd name="connsiteX4-149" fmla="*/ 12188595 w 12205220"/>
              <a:gd name="connsiteY4-150" fmla="*/ 515389 h 515389"/>
              <a:gd name="connsiteX5-151" fmla="*/ 2137 w 12205220"/>
              <a:gd name="connsiteY5-152" fmla="*/ 515389 h 515389"/>
              <a:gd name="connsiteX6-153" fmla="*/ 18762 w 12205220"/>
              <a:gd name="connsiteY6-154" fmla="*/ 133003 h 515389"/>
              <a:gd name="connsiteX0-155" fmla="*/ 18762 w 12224581"/>
              <a:gd name="connsiteY0-156" fmla="*/ 133003 h 515389"/>
              <a:gd name="connsiteX1-157" fmla="*/ 4241627 w 12224581"/>
              <a:gd name="connsiteY1-158" fmla="*/ 33251 h 515389"/>
              <a:gd name="connsiteX2-159" fmla="*/ 8564246 w 12224581"/>
              <a:gd name="connsiteY2-160" fmla="*/ 266007 h 515389"/>
              <a:gd name="connsiteX3-161" fmla="*/ 12205220 w 12224581"/>
              <a:gd name="connsiteY3-162" fmla="*/ 0 h 515389"/>
              <a:gd name="connsiteX4-163" fmla="*/ 12218674 w 12224581"/>
              <a:gd name="connsiteY4-164" fmla="*/ 515389 h 515389"/>
              <a:gd name="connsiteX5-165" fmla="*/ 2137 w 12224581"/>
              <a:gd name="connsiteY5-166" fmla="*/ 515389 h 515389"/>
              <a:gd name="connsiteX6-167" fmla="*/ 18762 w 12224581"/>
              <a:gd name="connsiteY6-168" fmla="*/ 133003 h 515389"/>
              <a:gd name="connsiteX0-169" fmla="*/ 18762 w 12218674"/>
              <a:gd name="connsiteY0-170" fmla="*/ 133003 h 515389"/>
              <a:gd name="connsiteX1-171" fmla="*/ 4241627 w 12218674"/>
              <a:gd name="connsiteY1-172" fmla="*/ 33251 h 515389"/>
              <a:gd name="connsiteX2-173" fmla="*/ 8564246 w 12218674"/>
              <a:gd name="connsiteY2-174" fmla="*/ 266007 h 515389"/>
              <a:gd name="connsiteX3-175" fmla="*/ 12205220 w 12218674"/>
              <a:gd name="connsiteY3-176" fmla="*/ 0 h 515389"/>
              <a:gd name="connsiteX4-177" fmla="*/ 12218674 w 12218674"/>
              <a:gd name="connsiteY4-178" fmla="*/ 515389 h 515389"/>
              <a:gd name="connsiteX5-179" fmla="*/ 2137 w 12218674"/>
              <a:gd name="connsiteY5-180" fmla="*/ 515389 h 515389"/>
              <a:gd name="connsiteX6-181" fmla="*/ 18762 w 12218674"/>
              <a:gd name="connsiteY6-182" fmla="*/ 133003 h 515389"/>
              <a:gd name="connsiteX0-183" fmla="*/ 18762 w 12218674"/>
              <a:gd name="connsiteY0-184" fmla="*/ 133003 h 515389"/>
              <a:gd name="connsiteX1-185" fmla="*/ 4241627 w 12218674"/>
              <a:gd name="connsiteY1-186" fmla="*/ 33251 h 515389"/>
              <a:gd name="connsiteX2-187" fmla="*/ 8564246 w 12218674"/>
              <a:gd name="connsiteY2-188" fmla="*/ 266007 h 515389"/>
              <a:gd name="connsiteX3-189" fmla="*/ 12211235 w 12218674"/>
              <a:gd name="connsiteY3-190" fmla="*/ 0 h 515389"/>
              <a:gd name="connsiteX4-191" fmla="*/ 12218674 w 12218674"/>
              <a:gd name="connsiteY4-192" fmla="*/ 515389 h 515389"/>
              <a:gd name="connsiteX5-193" fmla="*/ 2137 w 12218674"/>
              <a:gd name="connsiteY5-194" fmla="*/ 515389 h 515389"/>
              <a:gd name="connsiteX6-195" fmla="*/ 18762 w 12218674"/>
              <a:gd name="connsiteY6-196" fmla="*/ 133003 h 515389"/>
              <a:gd name="connsiteX0-197" fmla="*/ 18762 w 12214125"/>
              <a:gd name="connsiteY0-198" fmla="*/ 133003 h 515389"/>
              <a:gd name="connsiteX1-199" fmla="*/ 4241627 w 12214125"/>
              <a:gd name="connsiteY1-200" fmla="*/ 33251 h 515389"/>
              <a:gd name="connsiteX2-201" fmla="*/ 8564246 w 12214125"/>
              <a:gd name="connsiteY2-202" fmla="*/ 266007 h 515389"/>
              <a:gd name="connsiteX3-203" fmla="*/ 12211235 w 12214125"/>
              <a:gd name="connsiteY3-204" fmla="*/ 0 h 515389"/>
              <a:gd name="connsiteX4-205" fmla="*/ 12214125 w 12214125"/>
              <a:gd name="connsiteY4-206" fmla="*/ 510840 h 515389"/>
              <a:gd name="connsiteX5-207" fmla="*/ 2137 w 12214125"/>
              <a:gd name="connsiteY5-208" fmla="*/ 515389 h 515389"/>
              <a:gd name="connsiteX6-209" fmla="*/ 18762 w 12214125"/>
              <a:gd name="connsiteY6-210" fmla="*/ 133003 h 515389"/>
              <a:gd name="connsiteX0-211" fmla="*/ 18762 w 12214125"/>
              <a:gd name="connsiteY0-212" fmla="*/ 133003 h 515389"/>
              <a:gd name="connsiteX1-213" fmla="*/ 4241627 w 12214125"/>
              <a:gd name="connsiteY1-214" fmla="*/ 33251 h 515389"/>
              <a:gd name="connsiteX2-215" fmla="*/ 8564246 w 12214125"/>
              <a:gd name="connsiteY2-216" fmla="*/ 266007 h 515389"/>
              <a:gd name="connsiteX3-217" fmla="*/ 12211235 w 12214125"/>
              <a:gd name="connsiteY3-218" fmla="*/ 0 h 515389"/>
              <a:gd name="connsiteX4-219" fmla="*/ 12214125 w 12214125"/>
              <a:gd name="connsiteY4-220" fmla="*/ 510840 h 515389"/>
              <a:gd name="connsiteX5-221" fmla="*/ 2137 w 12214125"/>
              <a:gd name="connsiteY5-222" fmla="*/ 515389 h 515389"/>
              <a:gd name="connsiteX6-223" fmla="*/ 18762 w 12214125"/>
              <a:gd name="connsiteY6-224" fmla="*/ 133003 h 515389"/>
              <a:gd name="connsiteX0-225" fmla="*/ 18762 w 12214125"/>
              <a:gd name="connsiteY0-226" fmla="*/ 133003 h 550791"/>
              <a:gd name="connsiteX1-227" fmla="*/ 4241627 w 12214125"/>
              <a:gd name="connsiteY1-228" fmla="*/ 33251 h 550791"/>
              <a:gd name="connsiteX2-229" fmla="*/ 8564246 w 12214125"/>
              <a:gd name="connsiteY2-230" fmla="*/ 266007 h 550791"/>
              <a:gd name="connsiteX3-231" fmla="*/ 12211235 w 12214125"/>
              <a:gd name="connsiteY3-232" fmla="*/ 0 h 550791"/>
              <a:gd name="connsiteX4-233" fmla="*/ 12214125 w 12214125"/>
              <a:gd name="connsiteY4-234" fmla="*/ 510840 h 550791"/>
              <a:gd name="connsiteX5-235" fmla="*/ 2137 w 12214125"/>
              <a:gd name="connsiteY5-236" fmla="*/ 515389 h 550791"/>
              <a:gd name="connsiteX6-237" fmla="*/ 18762 w 12214125"/>
              <a:gd name="connsiteY6-238" fmla="*/ 133003 h 550791"/>
              <a:gd name="connsiteX0-239" fmla="*/ 18762 w 12214125"/>
              <a:gd name="connsiteY0-240" fmla="*/ 133003 h 515389"/>
              <a:gd name="connsiteX1-241" fmla="*/ 4241627 w 12214125"/>
              <a:gd name="connsiteY1-242" fmla="*/ 33251 h 515389"/>
              <a:gd name="connsiteX2-243" fmla="*/ 8564246 w 12214125"/>
              <a:gd name="connsiteY2-244" fmla="*/ 266007 h 515389"/>
              <a:gd name="connsiteX3-245" fmla="*/ 12211235 w 12214125"/>
              <a:gd name="connsiteY3-246" fmla="*/ 0 h 515389"/>
              <a:gd name="connsiteX4-247" fmla="*/ 12214125 w 12214125"/>
              <a:gd name="connsiteY4-248" fmla="*/ 510840 h 515389"/>
              <a:gd name="connsiteX5-249" fmla="*/ 2137 w 12214125"/>
              <a:gd name="connsiteY5-250" fmla="*/ 515389 h 515389"/>
              <a:gd name="connsiteX6-251" fmla="*/ 18762 w 12214125"/>
              <a:gd name="connsiteY6-252" fmla="*/ 133003 h 515389"/>
              <a:gd name="connsiteX0-253" fmla="*/ 18762 w 12214125"/>
              <a:gd name="connsiteY0-254" fmla="*/ 133003 h 515389"/>
              <a:gd name="connsiteX1-255" fmla="*/ 4241627 w 12214125"/>
              <a:gd name="connsiteY1-256" fmla="*/ 33251 h 515389"/>
              <a:gd name="connsiteX2-257" fmla="*/ 8564246 w 12214125"/>
              <a:gd name="connsiteY2-258" fmla="*/ 266007 h 515389"/>
              <a:gd name="connsiteX3-259" fmla="*/ 12211235 w 12214125"/>
              <a:gd name="connsiteY3-260" fmla="*/ 0 h 515389"/>
              <a:gd name="connsiteX4-261" fmla="*/ 12214125 w 12214125"/>
              <a:gd name="connsiteY4-262" fmla="*/ 510840 h 515389"/>
              <a:gd name="connsiteX5-263" fmla="*/ 2137 w 12214125"/>
              <a:gd name="connsiteY5-264" fmla="*/ 515389 h 515389"/>
              <a:gd name="connsiteX6-265" fmla="*/ 18762 w 12214125"/>
              <a:gd name="connsiteY6-266" fmla="*/ 133003 h 515389"/>
              <a:gd name="connsiteX0-267" fmla="*/ 18762 w 12214125"/>
              <a:gd name="connsiteY0-268" fmla="*/ 133003 h 515389"/>
              <a:gd name="connsiteX1-269" fmla="*/ 4241627 w 12214125"/>
              <a:gd name="connsiteY1-270" fmla="*/ 33251 h 515389"/>
              <a:gd name="connsiteX2-271" fmla="*/ 8564246 w 12214125"/>
              <a:gd name="connsiteY2-272" fmla="*/ 266007 h 515389"/>
              <a:gd name="connsiteX3-273" fmla="*/ 12211235 w 12214125"/>
              <a:gd name="connsiteY3-274" fmla="*/ 0 h 515389"/>
              <a:gd name="connsiteX4-275" fmla="*/ 12214125 w 12214125"/>
              <a:gd name="connsiteY4-276" fmla="*/ 510840 h 515389"/>
              <a:gd name="connsiteX5-277" fmla="*/ 2137 w 12214125"/>
              <a:gd name="connsiteY5-278" fmla="*/ 515389 h 515389"/>
              <a:gd name="connsiteX6-279" fmla="*/ 18762 w 12214125"/>
              <a:gd name="connsiteY6-280" fmla="*/ 133003 h 515389"/>
              <a:gd name="connsiteX0-281" fmla="*/ 14472 w 12209835"/>
              <a:gd name="connsiteY0-282" fmla="*/ 133003 h 519938"/>
              <a:gd name="connsiteX1-283" fmla="*/ 4237337 w 12209835"/>
              <a:gd name="connsiteY1-284" fmla="*/ 33251 h 519938"/>
              <a:gd name="connsiteX2-285" fmla="*/ 8559956 w 12209835"/>
              <a:gd name="connsiteY2-286" fmla="*/ 266007 h 519938"/>
              <a:gd name="connsiteX3-287" fmla="*/ 12206945 w 12209835"/>
              <a:gd name="connsiteY3-288" fmla="*/ 0 h 519938"/>
              <a:gd name="connsiteX4-289" fmla="*/ 12209835 w 12209835"/>
              <a:gd name="connsiteY4-290" fmla="*/ 510840 h 519938"/>
              <a:gd name="connsiteX5-291" fmla="*/ 2397 w 12209835"/>
              <a:gd name="connsiteY5-292" fmla="*/ 519938 h 519938"/>
              <a:gd name="connsiteX6-293" fmla="*/ 14472 w 12209835"/>
              <a:gd name="connsiteY6-294" fmla="*/ 133003 h 519938"/>
              <a:gd name="connsiteX0-295" fmla="*/ 12075 w 12207438"/>
              <a:gd name="connsiteY0-296" fmla="*/ 133003 h 519938"/>
              <a:gd name="connsiteX1-297" fmla="*/ 4234940 w 12207438"/>
              <a:gd name="connsiteY1-298" fmla="*/ 33251 h 519938"/>
              <a:gd name="connsiteX2-299" fmla="*/ 8557559 w 12207438"/>
              <a:gd name="connsiteY2-300" fmla="*/ 266007 h 519938"/>
              <a:gd name="connsiteX3-301" fmla="*/ 12204548 w 12207438"/>
              <a:gd name="connsiteY3-302" fmla="*/ 0 h 519938"/>
              <a:gd name="connsiteX4-303" fmla="*/ 12207438 w 12207438"/>
              <a:gd name="connsiteY4-304" fmla="*/ 510840 h 519938"/>
              <a:gd name="connsiteX5-305" fmla="*/ 0 w 12207438"/>
              <a:gd name="connsiteY5-306" fmla="*/ 519938 h 519938"/>
              <a:gd name="connsiteX6-307" fmla="*/ 12075 w 12207438"/>
              <a:gd name="connsiteY6-308" fmla="*/ 133003 h 519938"/>
              <a:gd name="connsiteX0-309" fmla="*/ 71215 w 12266578"/>
              <a:gd name="connsiteY0-310" fmla="*/ 133003 h 519938"/>
              <a:gd name="connsiteX1-311" fmla="*/ 4294080 w 12266578"/>
              <a:gd name="connsiteY1-312" fmla="*/ 33251 h 519938"/>
              <a:gd name="connsiteX2-313" fmla="*/ 8616699 w 12266578"/>
              <a:gd name="connsiteY2-314" fmla="*/ 266007 h 519938"/>
              <a:gd name="connsiteX3-315" fmla="*/ 12263688 w 12266578"/>
              <a:gd name="connsiteY3-316" fmla="*/ 0 h 519938"/>
              <a:gd name="connsiteX4-317" fmla="*/ 12266578 w 12266578"/>
              <a:gd name="connsiteY4-318" fmla="*/ 510840 h 519938"/>
              <a:gd name="connsiteX5-319" fmla="*/ 0 w 12266578"/>
              <a:gd name="connsiteY5-320" fmla="*/ 519938 h 519938"/>
              <a:gd name="connsiteX6-321" fmla="*/ 71215 w 12266578"/>
              <a:gd name="connsiteY6-322" fmla="*/ 133003 h 519938"/>
              <a:gd name="connsiteX0-323" fmla="*/ 2976 w 12198339"/>
              <a:gd name="connsiteY0-324" fmla="*/ 133003 h 524488"/>
              <a:gd name="connsiteX1-325" fmla="*/ 4225841 w 12198339"/>
              <a:gd name="connsiteY1-326" fmla="*/ 33251 h 524488"/>
              <a:gd name="connsiteX2-327" fmla="*/ 8548460 w 12198339"/>
              <a:gd name="connsiteY2-328" fmla="*/ 266007 h 524488"/>
              <a:gd name="connsiteX3-329" fmla="*/ 12195449 w 12198339"/>
              <a:gd name="connsiteY3-330" fmla="*/ 0 h 524488"/>
              <a:gd name="connsiteX4-331" fmla="*/ 12198339 w 12198339"/>
              <a:gd name="connsiteY4-332" fmla="*/ 510840 h 524488"/>
              <a:gd name="connsiteX5-333" fmla="*/ 0 w 12198339"/>
              <a:gd name="connsiteY5-334" fmla="*/ 524488 h 524488"/>
              <a:gd name="connsiteX6-335" fmla="*/ 2976 w 12198339"/>
              <a:gd name="connsiteY6-336" fmla="*/ 133003 h 524488"/>
              <a:gd name="connsiteX0-337" fmla="*/ 0 w 12204462"/>
              <a:gd name="connsiteY0-338" fmla="*/ 137552 h 524488"/>
              <a:gd name="connsiteX1-339" fmla="*/ 4231964 w 12204462"/>
              <a:gd name="connsiteY1-340" fmla="*/ 33251 h 524488"/>
              <a:gd name="connsiteX2-341" fmla="*/ 8554583 w 12204462"/>
              <a:gd name="connsiteY2-342" fmla="*/ 266007 h 524488"/>
              <a:gd name="connsiteX3-343" fmla="*/ 12201572 w 12204462"/>
              <a:gd name="connsiteY3-344" fmla="*/ 0 h 524488"/>
              <a:gd name="connsiteX4-345" fmla="*/ 12204462 w 12204462"/>
              <a:gd name="connsiteY4-346" fmla="*/ 510840 h 524488"/>
              <a:gd name="connsiteX5-347" fmla="*/ 6123 w 12204462"/>
              <a:gd name="connsiteY5-348" fmla="*/ 524488 h 524488"/>
              <a:gd name="connsiteX6-349" fmla="*/ 0 w 12204462"/>
              <a:gd name="connsiteY6-350" fmla="*/ 137552 h 524488"/>
              <a:gd name="connsiteX0-351" fmla="*/ 26851 w 12231313"/>
              <a:gd name="connsiteY0-352" fmla="*/ 137552 h 524488"/>
              <a:gd name="connsiteX1-353" fmla="*/ 4258815 w 12231313"/>
              <a:gd name="connsiteY1-354" fmla="*/ 33251 h 524488"/>
              <a:gd name="connsiteX2-355" fmla="*/ 8581434 w 12231313"/>
              <a:gd name="connsiteY2-356" fmla="*/ 266007 h 524488"/>
              <a:gd name="connsiteX3-357" fmla="*/ 12228423 w 12231313"/>
              <a:gd name="connsiteY3-358" fmla="*/ 0 h 524488"/>
              <a:gd name="connsiteX4-359" fmla="*/ 12231313 w 12231313"/>
              <a:gd name="connsiteY4-360" fmla="*/ 510840 h 524488"/>
              <a:gd name="connsiteX5-361" fmla="*/ 32974 w 12231313"/>
              <a:gd name="connsiteY5-362" fmla="*/ 524488 h 524488"/>
              <a:gd name="connsiteX6-363" fmla="*/ 26851 w 12231313"/>
              <a:gd name="connsiteY6-364" fmla="*/ 137552 h 524488"/>
              <a:gd name="connsiteX0-365" fmla="*/ 0 w 12204462"/>
              <a:gd name="connsiteY0-366" fmla="*/ 137552 h 524488"/>
              <a:gd name="connsiteX1-367" fmla="*/ 4231964 w 12204462"/>
              <a:gd name="connsiteY1-368" fmla="*/ 33251 h 524488"/>
              <a:gd name="connsiteX2-369" fmla="*/ 8554583 w 12204462"/>
              <a:gd name="connsiteY2-370" fmla="*/ 266007 h 524488"/>
              <a:gd name="connsiteX3-371" fmla="*/ 12201572 w 12204462"/>
              <a:gd name="connsiteY3-372" fmla="*/ 0 h 524488"/>
              <a:gd name="connsiteX4-373" fmla="*/ 12204462 w 12204462"/>
              <a:gd name="connsiteY4-374" fmla="*/ 510840 h 524488"/>
              <a:gd name="connsiteX5-375" fmla="*/ 6123 w 12204462"/>
              <a:gd name="connsiteY5-376" fmla="*/ 524488 h 524488"/>
              <a:gd name="connsiteX6-377" fmla="*/ 0 w 12204462"/>
              <a:gd name="connsiteY6-378" fmla="*/ 137552 h 524488"/>
              <a:gd name="connsiteX0-379" fmla="*/ 0 w 12204462"/>
              <a:gd name="connsiteY0-380" fmla="*/ 137552 h 524488"/>
              <a:gd name="connsiteX1-381" fmla="*/ 4231964 w 12204462"/>
              <a:gd name="connsiteY1-382" fmla="*/ 33251 h 524488"/>
              <a:gd name="connsiteX2-383" fmla="*/ 8554583 w 12204462"/>
              <a:gd name="connsiteY2-384" fmla="*/ 266007 h 524488"/>
              <a:gd name="connsiteX3-385" fmla="*/ 12201572 w 12204462"/>
              <a:gd name="connsiteY3-386" fmla="*/ 0 h 524488"/>
              <a:gd name="connsiteX4-387" fmla="*/ 12204462 w 12204462"/>
              <a:gd name="connsiteY4-388" fmla="*/ 510840 h 524488"/>
              <a:gd name="connsiteX5-389" fmla="*/ 6123 w 12204462"/>
              <a:gd name="connsiteY5-390" fmla="*/ 524488 h 524488"/>
              <a:gd name="connsiteX6-391" fmla="*/ 0 w 12204462"/>
              <a:gd name="connsiteY6-392" fmla="*/ 137552 h 524488"/>
              <a:gd name="connsiteX0-393" fmla="*/ 0 w 12204462"/>
              <a:gd name="connsiteY0-394" fmla="*/ 160298 h 524488"/>
              <a:gd name="connsiteX1-395" fmla="*/ 4231964 w 12204462"/>
              <a:gd name="connsiteY1-396" fmla="*/ 33251 h 524488"/>
              <a:gd name="connsiteX2-397" fmla="*/ 8554583 w 12204462"/>
              <a:gd name="connsiteY2-398" fmla="*/ 266007 h 524488"/>
              <a:gd name="connsiteX3-399" fmla="*/ 12201572 w 12204462"/>
              <a:gd name="connsiteY3-400" fmla="*/ 0 h 524488"/>
              <a:gd name="connsiteX4-401" fmla="*/ 12204462 w 12204462"/>
              <a:gd name="connsiteY4-402" fmla="*/ 510840 h 524488"/>
              <a:gd name="connsiteX5-403" fmla="*/ 6123 w 12204462"/>
              <a:gd name="connsiteY5-404" fmla="*/ 524488 h 524488"/>
              <a:gd name="connsiteX6-405" fmla="*/ 0 w 12204462"/>
              <a:gd name="connsiteY6-406" fmla="*/ 160298 h 524488"/>
              <a:gd name="connsiteX0-407" fmla="*/ 197 w 12204659"/>
              <a:gd name="connsiteY0-408" fmla="*/ 160298 h 524488"/>
              <a:gd name="connsiteX1-409" fmla="*/ 4232161 w 12204659"/>
              <a:gd name="connsiteY1-410" fmla="*/ 33251 h 524488"/>
              <a:gd name="connsiteX2-411" fmla="*/ 8554780 w 12204659"/>
              <a:gd name="connsiteY2-412" fmla="*/ 266007 h 524488"/>
              <a:gd name="connsiteX3-413" fmla="*/ 12201769 w 12204659"/>
              <a:gd name="connsiteY3-414" fmla="*/ 0 h 524488"/>
              <a:gd name="connsiteX4-415" fmla="*/ 12204659 w 12204659"/>
              <a:gd name="connsiteY4-416" fmla="*/ 510840 h 524488"/>
              <a:gd name="connsiteX5-417" fmla="*/ 6320 w 12204659"/>
              <a:gd name="connsiteY5-418" fmla="*/ 524488 h 524488"/>
              <a:gd name="connsiteX6-419" fmla="*/ 197 w 12204659"/>
              <a:gd name="connsiteY6-420" fmla="*/ 160298 h 524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6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reeform 8"/>
          <p:cNvSpPr/>
          <p:nvPr/>
        </p:nvSpPr>
        <p:spPr>
          <a:xfrm>
            <a:off x="-6350" y="6351588"/>
            <a:ext cx="9153525" cy="523875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-1" fmla="*/ 1089562 w 14318616"/>
              <a:gd name="connsiteY0-2" fmla="*/ 136929 h 575730"/>
              <a:gd name="connsiteX1-3" fmla="*/ 5312427 w 14318616"/>
              <a:gd name="connsiteY1-4" fmla="*/ 37177 h 575730"/>
              <a:gd name="connsiteX2-5" fmla="*/ 9635046 w 14318616"/>
              <a:gd name="connsiteY2-6" fmla="*/ 269933 h 575730"/>
              <a:gd name="connsiteX3-7" fmla="*/ 13276020 w 14318616"/>
              <a:gd name="connsiteY3-8" fmla="*/ 3926 h 575730"/>
              <a:gd name="connsiteX4-9" fmla="*/ 13259395 w 14318616"/>
              <a:gd name="connsiteY4-10" fmla="*/ 519315 h 575730"/>
              <a:gd name="connsiteX5-11" fmla="*/ 1072937 w 14318616"/>
              <a:gd name="connsiteY5-12" fmla="*/ 519315 h 575730"/>
              <a:gd name="connsiteX6-13" fmla="*/ 1089562 w 14318616"/>
              <a:gd name="connsiteY6-14" fmla="*/ 136929 h 575730"/>
              <a:gd name="connsiteX0-15" fmla="*/ 910858 w 14139912"/>
              <a:gd name="connsiteY0-16" fmla="*/ 136929 h 575730"/>
              <a:gd name="connsiteX1-17" fmla="*/ 5133723 w 14139912"/>
              <a:gd name="connsiteY1-18" fmla="*/ 37177 h 575730"/>
              <a:gd name="connsiteX2-19" fmla="*/ 9456342 w 14139912"/>
              <a:gd name="connsiteY2-20" fmla="*/ 269933 h 575730"/>
              <a:gd name="connsiteX3-21" fmla="*/ 13097316 w 14139912"/>
              <a:gd name="connsiteY3-22" fmla="*/ 3926 h 575730"/>
              <a:gd name="connsiteX4-23" fmla="*/ 13080691 w 14139912"/>
              <a:gd name="connsiteY4-24" fmla="*/ 519315 h 575730"/>
              <a:gd name="connsiteX5-25" fmla="*/ 894233 w 14139912"/>
              <a:gd name="connsiteY5-26" fmla="*/ 519315 h 575730"/>
              <a:gd name="connsiteX6-27" fmla="*/ 910858 w 14139912"/>
              <a:gd name="connsiteY6-28" fmla="*/ 136929 h 575730"/>
              <a:gd name="connsiteX0-29" fmla="*/ 910858 w 14139912"/>
              <a:gd name="connsiteY0-30" fmla="*/ 136929 h 575730"/>
              <a:gd name="connsiteX1-31" fmla="*/ 5133723 w 14139912"/>
              <a:gd name="connsiteY1-32" fmla="*/ 37177 h 575730"/>
              <a:gd name="connsiteX2-33" fmla="*/ 9456342 w 14139912"/>
              <a:gd name="connsiteY2-34" fmla="*/ 269933 h 575730"/>
              <a:gd name="connsiteX3-35" fmla="*/ 13097316 w 14139912"/>
              <a:gd name="connsiteY3-36" fmla="*/ 3926 h 575730"/>
              <a:gd name="connsiteX4-37" fmla="*/ 13080691 w 14139912"/>
              <a:gd name="connsiteY4-38" fmla="*/ 519315 h 575730"/>
              <a:gd name="connsiteX5-39" fmla="*/ 894233 w 14139912"/>
              <a:gd name="connsiteY5-40" fmla="*/ 519315 h 575730"/>
              <a:gd name="connsiteX6-41" fmla="*/ 910858 w 14139912"/>
              <a:gd name="connsiteY6-42" fmla="*/ 136929 h 575730"/>
              <a:gd name="connsiteX0-43" fmla="*/ 18762 w 13247816"/>
              <a:gd name="connsiteY0-44" fmla="*/ 136929 h 575730"/>
              <a:gd name="connsiteX1-45" fmla="*/ 4241627 w 13247816"/>
              <a:gd name="connsiteY1-46" fmla="*/ 37177 h 575730"/>
              <a:gd name="connsiteX2-47" fmla="*/ 8564246 w 13247816"/>
              <a:gd name="connsiteY2-48" fmla="*/ 269933 h 575730"/>
              <a:gd name="connsiteX3-49" fmla="*/ 12205220 w 13247816"/>
              <a:gd name="connsiteY3-50" fmla="*/ 3926 h 575730"/>
              <a:gd name="connsiteX4-51" fmla="*/ 12188595 w 13247816"/>
              <a:gd name="connsiteY4-52" fmla="*/ 519315 h 575730"/>
              <a:gd name="connsiteX5-53" fmla="*/ 2137 w 13247816"/>
              <a:gd name="connsiteY5-54" fmla="*/ 519315 h 575730"/>
              <a:gd name="connsiteX6-55" fmla="*/ 18762 w 13247816"/>
              <a:gd name="connsiteY6-56" fmla="*/ 136929 h 575730"/>
              <a:gd name="connsiteX0-57" fmla="*/ 18762 w 13247816"/>
              <a:gd name="connsiteY0-58" fmla="*/ 136929 h 558827"/>
              <a:gd name="connsiteX1-59" fmla="*/ 4241627 w 13247816"/>
              <a:gd name="connsiteY1-60" fmla="*/ 37177 h 558827"/>
              <a:gd name="connsiteX2-61" fmla="*/ 8564246 w 13247816"/>
              <a:gd name="connsiteY2-62" fmla="*/ 269933 h 558827"/>
              <a:gd name="connsiteX3-63" fmla="*/ 12205220 w 13247816"/>
              <a:gd name="connsiteY3-64" fmla="*/ 3926 h 558827"/>
              <a:gd name="connsiteX4-65" fmla="*/ 12188595 w 13247816"/>
              <a:gd name="connsiteY4-66" fmla="*/ 519315 h 558827"/>
              <a:gd name="connsiteX5-67" fmla="*/ 2137 w 13247816"/>
              <a:gd name="connsiteY5-68" fmla="*/ 519315 h 558827"/>
              <a:gd name="connsiteX6-69" fmla="*/ 18762 w 13247816"/>
              <a:gd name="connsiteY6-70" fmla="*/ 136929 h 558827"/>
              <a:gd name="connsiteX0-71" fmla="*/ 18762 w 13247816"/>
              <a:gd name="connsiteY0-72" fmla="*/ 136929 h 558827"/>
              <a:gd name="connsiteX1-73" fmla="*/ 4241627 w 13247816"/>
              <a:gd name="connsiteY1-74" fmla="*/ 37177 h 558827"/>
              <a:gd name="connsiteX2-75" fmla="*/ 8564246 w 13247816"/>
              <a:gd name="connsiteY2-76" fmla="*/ 269933 h 558827"/>
              <a:gd name="connsiteX3-77" fmla="*/ 12205220 w 13247816"/>
              <a:gd name="connsiteY3-78" fmla="*/ 3926 h 558827"/>
              <a:gd name="connsiteX4-79" fmla="*/ 12188595 w 13247816"/>
              <a:gd name="connsiteY4-80" fmla="*/ 519315 h 558827"/>
              <a:gd name="connsiteX5-81" fmla="*/ 2137 w 13247816"/>
              <a:gd name="connsiteY5-82" fmla="*/ 519315 h 558827"/>
              <a:gd name="connsiteX6-83" fmla="*/ 18762 w 13247816"/>
              <a:gd name="connsiteY6-84" fmla="*/ 136929 h 558827"/>
              <a:gd name="connsiteX0-85" fmla="*/ 18762 w 13247816"/>
              <a:gd name="connsiteY0-86" fmla="*/ 136929 h 519315"/>
              <a:gd name="connsiteX1-87" fmla="*/ 4241627 w 13247816"/>
              <a:gd name="connsiteY1-88" fmla="*/ 37177 h 519315"/>
              <a:gd name="connsiteX2-89" fmla="*/ 8564246 w 13247816"/>
              <a:gd name="connsiteY2-90" fmla="*/ 269933 h 519315"/>
              <a:gd name="connsiteX3-91" fmla="*/ 12205220 w 13247816"/>
              <a:gd name="connsiteY3-92" fmla="*/ 3926 h 519315"/>
              <a:gd name="connsiteX4-93" fmla="*/ 12188595 w 13247816"/>
              <a:gd name="connsiteY4-94" fmla="*/ 519315 h 519315"/>
              <a:gd name="connsiteX5-95" fmla="*/ 2137 w 13247816"/>
              <a:gd name="connsiteY5-96" fmla="*/ 519315 h 519315"/>
              <a:gd name="connsiteX6-97" fmla="*/ 18762 w 13247816"/>
              <a:gd name="connsiteY6-98" fmla="*/ 136929 h 519315"/>
              <a:gd name="connsiteX0-99" fmla="*/ 18762 w 12473792"/>
              <a:gd name="connsiteY0-100" fmla="*/ 136929 h 519315"/>
              <a:gd name="connsiteX1-101" fmla="*/ 4241627 w 12473792"/>
              <a:gd name="connsiteY1-102" fmla="*/ 37177 h 519315"/>
              <a:gd name="connsiteX2-103" fmla="*/ 8564246 w 12473792"/>
              <a:gd name="connsiteY2-104" fmla="*/ 269933 h 519315"/>
              <a:gd name="connsiteX3-105" fmla="*/ 12205220 w 12473792"/>
              <a:gd name="connsiteY3-106" fmla="*/ 3926 h 519315"/>
              <a:gd name="connsiteX4-107" fmla="*/ 12188595 w 12473792"/>
              <a:gd name="connsiteY4-108" fmla="*/ 519315 h 519315"/>
              <a:gd name="connsiteX5-109" fmla="*/ 2137 w 12473792"/>
              <a:gd name="connsiteY5-110" fmla="*/ 519315 h 519315"/>
              <a:gd name="connsiteX6-111" fmla="*/ 18762 w 12473792"/>
              <a:gd name="connsiteY6-112" fmla="*/ 136929 h 519315"/>
              <a:gd name="connsiteX0-113" fmla="*/ 18762 w 12473792"/>
              <a:gd name="connsiteY0-114" fmla="*/ 136929 h 519315"/>
              <a:gd name="connsiteX1-115" fmla="*/ 4241627 w 12473792"/>
              <a:gd name="connsiteY1-116" fmla="*/ 37177 h 519315"/>
              <a:gd name="connsiteX2-117" fmla="*/ 8564246 w 12473792"/>
              <a:gd name="connsiteY2-118" fmla="*/ 269933 h 519315"/>
              <a:gd name="connsiteX3-119" fmla="*/ 12205220 w 12473792"/>
              <a:gd name="connsiteY3-120" fmla="*/ 3926 h 519315"/>
              <a:gd name="connsiteX4-121" fmla="*/ 12188595 w 12473792"/>
              <a:gd name="connsiteY4-122" fmla="*/ 519315 h 519315"/>
              <a:gd name="connsiteX5-123" fmla="*/ 2137 w 12473792"/>
              <a:gd name="connsiteY5-124" fmla="*/ 519315 h 519315"/>
              <a:gd name="connsiteX6-125" fmla="*/ 18762 w 12473792"/>
              <a:gd name="connsiteY6-126" fmla="*/ 136929 h 519315"/>
              <a:gd name="connsiteX0-127" fmla="*/ 18762 w 12205220"/>
              <a:gd name="connsiteY0-128" fmla="*/ 136929 h 519315"/>
              <a:gd name="connsiteX1-129" fmla="*/ 4241627 w 12205220"/>
              <a:gd name="connsiteY1-130" fmla="*/ 37177 h 519315"/>
              <a:gd name="connsiteX2-131" fmla="*/ 8564246 w 12205220"/>
              <a:gd name="connsiteY2-132" fmla="*/ 269933 h 519315"/>
              <a:gd name="connsiteX3-133" fmla="*/ 12205220 w 12205220"/>
              <a:gd name="connsiteY3-134" fmla="*/ 3926 h 519315"/>
              <a:gd name="connsiteX4-135" fmla="*/ 12188595 w 12205220"/>
              <a:gd name="connsiteY4-136" fmla="*/ 519315 h 519315"/>
              <a:gd name="connsiteX5-137" fmla="*/ 2137 w 12205220"/>
              <a:gd name="connsiteY5-138" fmla="*/ 519315 h 519315"/>
              <a:gd name="connsiteX6-139" fmla="*/ 18762 w 12205220"/>
              <a:gd name="connsiteY6-140" fmla="*/ 136929 h 519315"/>
              <a:gd name="connsiteX0-141" fmla="*/ 18762 w 12205220"/>
              <a:gd name="connsiteY0-142" fmla="*/ 133003 h 515389"/>
              <a:gd name="connsiteX1-143" fmla="*/ 4241627 w 12205220"/>
              <a:gd name="connsiteY1-144" fmla="*/ 33251 h 515389"/>
              <a:gd name="connsiteX2-145" fmla="*/ 8564246 w 12205220"/>
              <a:gd name="connsiteY2-146" fmla="*/ 266007 h 515389"/>
              <a:gd name="connsiteX3-147" fmla="*/ 12205220 w 12205220"/>
              <a:gd name="connsiteY3-148" fmla="*/ 0 h 515389"/>
              <a:gd name="connsiteX4-149" fmla="*/ 12188595 w 12205220"/>
              <a:gd name="connsiteY4-150" fmla="*/ 515389 h 515389"/>
              <a:gd name="connsiteX5-151" fmla="*/ 2137 w 12205220"/>
              <a:gd name="connsiteY5-152" fmla="*/ 515389 h 515389"/>
              <a:gd name="connsiteX6-153" fmla="*/ 18762 w 12205220"/>
              <a:gd name="connsiteY6-154" fmla="*/ 133003 h 515389"/>
              <a:gd name="connsiteX0-155" fmla="*/ 18762 w 12224581"/>
              <a:gd name="connsiteY0-156" fmla="*/ 133003 h 515389"/>
              <a:gd name="connsiteX1-157" fmla="*/ 4241627 w 12224581"/>
              <a:gd name="connsiteY1-158" fmla="*/ 33251 h 515389"/>
              <a:gd name="connsiteX2-159" fmla="*/ 8564246 w 12224581"/>
              <a:gd name="connsiteY2-160" fmla="*/ 266007 h 515389"/>
              <a:gd name="connsiteX3-161" fmla="*/ 12205220 w 12224581"/>
              <a:gd name="connsiteY3-162" fmla="*/ 0 h 515389"/>
              <a:gd name="connsiteX4-163" fmla="*/ 12218674 w 12224581"/>
              <a:gd name="connsiteY4-164" fmla="*/ 515389 h 515389"/>
              <a:gd name="connsiteX5-165" fmla="*/ 2137 w 12224581"/>
              <a:gd name="connsiteY5-166" fmla="*/ 515389 h 515389"/>
              <a:gd name="connsiteX6-167" fmla="*/ 18762 w 12224581"/>
              <a:gd name="connsiteY6-168" fmla="*/ 133003 h 515389"/>
              <a:gd name="connsiteX0-169" fmla="*/ 18762 w 12218674"/>
              <a:gd name="connsiteY0-170" fmla="*/ 133003 h 515389"/>
              <a:gd name="connsiteX1-171" fmla="*/ 4241627 w 12218674"/>
              <a:gd name="connsiteY1-172" fmla="*/ 33251 h 515389"/>
              <a:gd name="connsiteX2-173" fmla="*/ 8564246 w 12218674"/>
              <a:gd name="connsiteY2-174" fmla="*/ 266007 h 515389"/>
              <a:gd name="connsiteX3-175" fmla="*/ 12205220 w 12218674"/>
              <a:gd name="connsiteY3-176" fmla="*/ 0 h 515389"/>
              <a:gd name="connsiteX4-177" fmla="*/ 12218674 w 12218674"/>
              <a:gd name="connsiteY4-178" fmla="*/ 515389 h 515389"/>
              <a:gd name="connsiteX5-179" fmla="*/ 2137 w 12218674"/>
              <a:gd name="connsiteY5-180" fmla="*/ 515389 h 515389"/>
              <a:gd name="connsiteX6-181" fmla="*/ 18762 w 12218674"/>
              <a:gd name="connsiteY6-182" fmla="*/ 133003 h 515389"/>
              <a:gd name="connsiteX0-183" fmla="*/ 18762 w 12218674"/>
              <a:gd name="connsiteY0-184" fmla="*/ 133003 h 515389"/>
              <a:gd name="connsiteX1-185" fmla="*/ 4241627 w 12218674"/>
              <a:gd name="connsiteY1-186" fmla="*/ 33251 h 515389"/>
              <a:gd name="connsiteX2-187" fmla="*/ 8564246 w 12218674"/>
              <a:gd name="connsiteY2-188" fmla="*/ 266007 h 515389"/>
              <a:gd name="connsiteX3-189" fmla="*/ 12211235 w 12218674"/>
              <a:gd name="connsiteY3-190" fmla="*/ 0 h 515389"/>
              <a:gd name="connsiteX4-191" fmla="*/ 12218674 w 12218674"/>
              <a:gd name="connsiteY4-192" fmla="*/ 515389 h 515389"/>
              <a:gd name="connsiteX5-193" fmla="*/ 2137 w 12218674"/>
              <a:gd name="connsiteY5-194" fmla="*/ 515389 h 515389"/>
              <a:gd name="connsiteX6-195" fmla="*/ 18762 w 12218674"/>
              <a:gd name="connsiteY6-196" fmla="*/ 133003 h 515389"/>
              <a:gd name="connsiteX0-197" fmla="*/ 18762 w 12214125"/>
              <a:gd name="connsiteY0-198" fmla="*/ 133003 h 515389"/>
              <a:gd name="connsiteX1-199" fmla="*/ 4241627 w 12214125"/>
              <a:gd name="connsiteY1-200" fmla="*/ 33251 h 515389"/>
              <a:gd name="connsiteX2-201" fmla="*/ 8564246 w 12214125"/>
              <a:gd name="connsiteY2-202" fmla="*/ 266007 h 515389"/>
              <a:gd name="connsiteX3-203" fmla="*/ 12211235 w 12214125"/>
              <a:gd name="connsiteY3-204" fmla="*/ 0 h 515389"/>
              <a:gd name="connsiteX4-205" fmla="*/ 12214125 w 12214125"/>
              <a:gd name="connsiteY4-206" fmla="*/ 510840 h 515389"/>
              <a:gd name="connsiteX5-207" fmla="*/ 2137 w 12214125"/>
              <a:gd name="connsiteY5-208" fmla="*/ 515389 h 515389"/>
              <a:gd name="connsiteX6-209" fmla="*/ 18762 w 12214125"/>
              <a:gd name="connsiteY6-210" fmla="*/ 133003 h 515389"/>
              <a:gd name="connsiteX0-211" fmla="*/ 18762 w 12214125"/>
              <a:gd name="connsiteY0-212" fmla="*/ 133003 h 515389"/>
              <a:gd name="connsiteX1-213" fmla="*/ 4241627 w 12214125"/>
              <a:gd name="connsiteY1-214" fmla="*/ 33251 h 515389"/>
              <a:gd name="connsiteX2-215" fmla="*/ 8564246 w 12214125"/>
              <a:gd name="connsiteY2-216" fmla="*/ 266007 h 515389"/>
              <a:gd name="connsiteX3-217" fmla="*/ 12211235 w 12214125"/>
              <a:gd name="connsiteY3-218" fmla="*/ 0 h 515389"/>
              <a:gd name="connsiteX4-219" fmla="*/ 12214125 w 12214125"/>
              <a:gd name="connsiteY4-220" fmla="*/ 510840 h 515389"/>
              <a:gd name="connsiteX5-221" fmla="*/ 2137 w 12214125"/>
              <a:gd name="connsiteY5-222" fmla="*/ 515389 h 515389"/>
              <a:gd name="connsiteX6-223" fmla="*/ 18762 w 12214125"/>
              <a:gd name="connsiteY6-224" fmla="*/ 133003 h 515389"/>
              <a:gd name="connsiteX0-225" fmla="*/ 18762 w 12214125"/>
              <a:gd name="connsiteY0-226" fmla="*/ 133003 h 550791"/>
              <a:gd name="connsiteX1-227" fmla="*/ 4241627 w 12214125"/>
              <a:gd name="connsiteY1-228" fmla="*/ 33251 h 550791"/>
              <a:gd name="connsiteX2-229" fmla="*/ 8564246 w 12214125"/>
              <a:gd name="connsiteY2-230" fmla="*/ 266007 h 550791"/>
              <a:gd name="connsiteX3-231" fmla="*/ 12211235 w 12214125"/>
              <a:gd name="connsiteY3-232" fmla="*/ 0 h 550791"/>
              <a:gd name="connsiteX4-233" fmla="*/ 12214125 w 12214125"/>
              <a:gd name="connsiteY4-234" fmla="*/ 510840 h 550791"/>
              <a:gd name="connsiteX5-235" fmla="*/ 2137 w 12214125"/>
              <a:gd name="connsiteY5-236" fmla="*/ 515389 h 550791"/>
              <a:gd name="connsiteX6-237" fmla="*/ 18762 w 12214125"/>
              <a:gd name="connsiteY6-238" fmla="*/ 133003 h 550791"/>
              <a:gd name="connsiteX0-239" fmla="*/ 18762 w 12214125"/>
              <a:gd name="connsiteY0-240" fmla="*/ 133003 h 515389"/>
              <a:gd name="connsiteX1-241" fmla="*/ 4241627 w 12214125"/>
              <a:gd name="connsiteY1-242" fmla="*/ 33251 h 515389"/>
              <a:gd name="connsiteX2-243" fmla="*/ 8564246 w 12214125"/>
              <a:gd name="connsiteY2-244" fmla="*/ 266007 h 515389"/>
              <a:gd name="connsiteX3-245" fmla="*/ 12211235 w 12214125"/>
              <a:gd name="connsiteY3-246" fmla="*/ 0 h 515389"/>
              <a:gd name="connsiteX4-247" fmla="*/ 12214125 w 12214125"/>
              <a:gd name="connsiteY4-248" fmla="*/ 510840 h 515389"/>
              <a:gd name="connsiteX5-249" fmla="*/ 2137 w 12214125"/>
              <a:gd name="connsiteY5-250" fmla="*/ 515389 h 515389"/>
              <a:gd name="connsiteX6-251" fmla="*/ 18762 w 12214125"/>
              <a:gd name="connsiteY6-252" fmla="*/ 133003 h 515389"/>
              <a:gd name="connsiteX0-253" fmla="*/ 18762 w 12214125"/>
              <a:gd name="connsiteY0-254" fmla="*/ 133003 h 515389"/>
              <a:gd name="connsiteX1-255" fmla="*/ 4241627 w 12214125"/>
              <a:gd name="connsiteY1-256" fmla="*/ 33251 h 515389"/>
              <a:gd name="connsiteX2-257" fmla="*/ 8564246 w 12214125"/>
              <a:gd name="connsiteY2-258" fmla="*/ 266007 h 515389"/>
              <a:gd name="connsiteX3-259" fmla="*/ 12211235 w 12214125"/>
              <a:gd name="connsiteY3-260" fmla="*/ 0 h 515389"/>
              <a:gd name="connsiteX4-261" fmla="*/ 12214125 w 12214125"/>
              <a:gd name="connsiteY4-262" fmla="*/ 510840 h 515389"/>
              <a:gd name="connsiteX5-263" fmla="*/ 2137 w 12214125"/>
              <a:gd name="connsiteY5-264" fmla="*/ 515389 h 515389"/>
              <a:gd name="connsiteX6-265" fmla="*/ 18762 w 12214125"/>
              <a:gd name="connsiteY6-266" fmla="*/ 133003 h 515389"/>
              <a:gd name="connsiteX0-267" fmla="*/ 18762 w 12214125"/>
              <a:gd name="connsiteY0-268" fmla="*/ 133003 h 515389"/>
              <a:gd name="connsiteX1-269" fmla="*/ 4241627 w 12214125"/>
              <a:gd name="connsiteY1-270" fmla="*/ 33251 h 515389"/>
              <a:gd name="connsiteX2-271" fmla="*/ 8564246 w 12214125"/>
              <a:gd name="connsiteY2-272" fmla="*/ 266007 h 515389"/>
              <a:gd name="connsiteX3-273" fmla="*/ 12211235 w 12214125"/>
              <a:gd name="connsiteY3-274" fmla="*/ 0 h 515389"/>
              <a:gd name="connsiteX4-275" fmla="*/ 12214125 w 12214125"/>
              <a:gd name="connsiteY4-276" fmla="*/ 510840 h 515389"/>
              <a:gd name="connsiteX5-277" fmla="*/ 2137 w 12214125"/>
              <a:gd name="connsiteY5-278" fmla="*/ 515389 h 515389"/>
              <a:gd name="connsiteX6-279" fmla="*/ 18762 w 12214125"/>
              <a:gd name="connsiteY6-280" fmla="*/ 133003 h 515389"/>
              <a:gd name="connsiteX0-281" fmla="*/ 14472 w 12209835"/>
              <a:gd name="connsiteY0-282" fmla="*/ 133003 h 519938"/>
              <a:gd name="connsiteX1-283" fmla="*/ 4237337 w 12209835"/>
              <a:gd name="connsiteY1-284" fmla="*/ 33251 h 519938"/>
              <a:gd name="connsiteX2-285" fmla="*/ 8559956 w 12209835"/>
              <a:gd name="connsiteY2-286" fmla="*/ 266007 h 519938"/>
              <a:gd name="connsiteX3-287" fmla="*/ 12206945 w 12209835"/>
              <a:gd name="connsiteY3-288" fmla="*/ 0 h 519938"/>
              <a:gd name="connsiteX4-289" fmla="*/ 12209835 w 12209835"/>
              <a:gd name="connsiteY4-290" fmla="*/ 510840 h 519938"/>
              <a:gd name="connsiteX5-291" fmla="*/ 2397 w 12209835"/>
              <a:gd name="connsiteY5-292" fmla="*/ 519938 h 519938"/>
              <a:gd name="connsiteX6-293" fmla="*/ 14472 w 12209835"/>
              <a:gd name="connsiteY6-294" fmla="*/ 133003 h 519938"/>
              <a:gd name="connsiteX0-295" fmla="*/ 12075 w 12207438"/>
              <a:gd name="connsiteY0-296" fmla="*/ 133003 h 519938"/>
              <a:gd name="connsiteX1-297" fmla="*/ 4234940 w 12207438"/>
              <a:gd name="connsiteY1-298" fmla="*/ 33251 h 519938"/>
              <a:gd name="connsiteX2-299" fmla="*/ 8557559 w 12207438"/>
              <a:gd name="connsiteY2-300" fmla="*/ 266007 h 519938"/>
              <a:gd name="connsiteX3-301" fmla="*/ 12204548 w 12207438"/>
              <a:gd name="connsiteY3-302" fmla="*/ 0 h 519938"/>
              <a:gd name="connsiteX4-303" fmla="*/ 12207438 w 12207438"/>
              <a:gd name="connsiteY4-304" fmla="*/ 510840 h 519938"/>
              <a:gd name="connsiteX5-305" fmla="*/ 0 w 12207438"/>
              <a:gd name="connsiteY5-306" fmla="*/ 519938 h 519938"/>
              <a:gd name="connsiteX6-307" fmla="*/ 12075 w 12207438"/>
              <a:gd name="connsiteY6-308" fmla="*/ 133003 h 519938"/>
              <a:gd name="connsiteX0-309" fmla="*/ 71215 w 12266578"/>
              <a:gd name="connsiteY0-310" fmla="*/ 133003 h 519938"/>
              <a:gd name="connsiteX1-311" fmla="*/ 4294080 w 12266578"/>
              <a:gd name="connsiteY1-312" fmla="*/ 33251 h 519938"/>
              <a:gd name="connsiteX2-313" fmla="*/ 8616699 w 12266578"/>
              <a:gd name="connsiteY2-314" fmla="*/ 266007 h 519938"/>
              <a:gd name="connsiteX3-315" fmla="*/ 12263688 w 12266578"/>
              <a:gd name="connsiteY3-316" fmla="*/ 0 h 519938"/>
              <a:gd name="connsiteX4-317" fmla="*/ 12266578 w 12266578"/>
              <a:gd name="connsiteY4-318" fmla="*/ 510840 h 519938"/>
              <a:gd name="connsiteX5-319" fmla="*/ 0 w 12266578"/>
              <a:gd name="connsiteY5-320" fmla="*/ 519938 h 519938"/>
              <a:gd name="connsiteX6-321" fmla="*/ 71215 w 12266578"/>
              <a:gd name="connsiteY6-322" fmla="*/ 133003 h 519938"/>
              <a:gd name="connsiteX0-323" fmla="*/ 2976 w 12198339"/>
              <a:gd name="connsiteY0-324" fmla="*/ 133003 h 524488"/>
              <a:gd name="connsiteX1-325" fmla="*/ 4225841 w 12198339"/>
              <a:gd name="connsiteY1-326" fmla="*/ 33251 h 524488"/>
              <a:gd name="connsiteX2-327" fmla="*/ 8548460 w 12198339"/>
              <a:gd name="connsiteY2-328" fmla="*/ 266007 h 524488"/>
              <a:gd name="connsiteX3-329" fmla="*/ 12195449 w 12198339"/>
              <a:gd name="connsiteY3-330" fmla="*/ 0 h 524488"/>
              <a:gd name="connsiteX4-331" fmla="*/ 12198339 w 12198339"/>
              <a:gd name="connsiteY4-332" fmla="*/ 510840 h 524488"/>
              <a:gd name="connsiteX5-333" fmla="*/ 0 w 12198339"/>
              <a:gd name="connsiteY5-334" fmla="*/ 524488 h 524488"/>
              <a:gd name="connsiteX6-335" fmla="*/ 2976 w 12198339"/>
              <a:gd name="connsiteY6-336" fmla="*/ 133003 h 524488"/>
              <a:gd name="connsiteX0-337" fmla="*/ 0 w 12204462"/>
              <a:gd name="connsiteY0-338" fmla="*/ 137552 h 524488"/>
              <a:gd name="connsiteX1-339" fmla="*/ 4231964 w 12204462"/>
              <a:gd name="connsiteY1-340" fmla="*/ 33251 h 524488"/>
              <a:gd name="connsiteX2-341" fmla="*/ 8554583 w 12204462"/>
              <a:gd name="connsiteY2-342" fmla="*/ 266007 h 524488"/>
              <a:gd name="connsiteX3-343" fmla="*/ 12201572 w 12204462"/>
              <a:gd name="connsiteY3-344" fmla="*/ 0 h 524488"/>
              <a:gd name="connsiteX4-345" fmla="*/ 12204462 w 12204462"/>
              <a:gd name="connsiteY4-346" fmla="*/ 510840 h 524488"/>
              <a:gd name="connsiteX5-347" fmla="*/ 6123 w 12204462"/>
              <a:gd name="connsiteY5-348" fmla="*/ 524488 h 524488"/>
              <a:gd name="connsiteX6-349" fmla="*/ 0 w 12204462"/>
              <a:gd name="connsiteY6-350" fmla="*/ 137552 h 524488"/>
              <a:gd name="connsiteX0-351" fmla="*/ 26851 w 12231313"/>
              <a:gd name="connsiteY0-352" fmla="*/ 137552 h 524488"/>
              <a:gd name="connsiteX1-353" fmla="*/ 4258815 w 12231313"/>
              <a:gd name="connsiteY1-354" fmla="*/ 33251 h 524488"/>
              <a:gd name="connsiteX2-355" fmla="*/ 8581434 w 12231313"/>
              <a:gd name="connsiteY2-356" fmla="*/ 266007 h 524488"/>
              <a:gd name="connsiteX3-357" fmla="*/ 12228423 w 12231313"/>
              <a:gd name="connsiteY3-358" fmla="*/ 0 h 524488"/>
              <a:gd name="connsiteX4-359" fmla="*/ 12231313 w 12231313"/>
              <a:gd name="connsiteY4-360" fmla="*/ 510840 h 524488"/>
              <a:gd name="connsiteX5-361" fmla="*/ 32974 w 12231313"/>
              <a:gd name="connsiteY5-362" fmla="*/ 524488 h 524488"/>
              <a:gd name="connsiteX6-363" fmla="*/ 26851 w 12231313"/>
              <a:gd name="connsiteY6-364" fmla="*/ 137552 h 524488"/>
              <a:gd name="connsiteX0-365" fmla="*/ 0 w 12204462"/>
              <a:gd name="connsiteY0-366" fmla="*/ 137552 h 524488"/>
              <a:gd name="connsiteX1-367" fmla="*/ 4231964 w 12204462"/>
              <a:gd name="connsiteY1-368" fmla="*/ 33251 h 524488"/>
              <a:gd name="connsiteX2-369" fmla="*/ 8554583 w 12204462"/>
              <a:gd name="connsiteY2-370" fmla="*/ 266007 h 524488"/>
              <a:gd name="connsiteX3-371" fmla="*/ 12201572 w 12204462"/>
              <a:gd name="connsiteY3-372" fmla="*/ 0 h 524488"/>
              <a:gd name="connsiteX4-373" fmla="*/ 12204462 w 12204462"/>
              <a:gd name="connsiteY4-374" fmla="*/ 510840 h 524488"/>
              <a:gd name="connsiteX5-375" fmla="*/ 6123 w 12204462"/>
              <a:gd name="connsiteY5-376" fmla="*/ 524488 h 524488"/>
              <a:gd name="connsiteX6-377" fmla="*/ 0 w 12204462"/>
              <a:gd name="connsiteY6-378" fmla="*/ 137552 h 524488"/>
              <a:gd name="connsiteX0-379" fmla="*/ 0 w 12204462"/>
              <a:gd name="connsiteY0-380" fmla="*/ 137552 h 524488"/>
              <a:gd name="connsiteX1-381" fmla="*/ 4231964 w 12204462"/>
              <a:gd name="connsiteY1-382" fmla="*/ 33251 h 524488"/>
              <a:gd name="connsiteX2-383" fmla="*/ 8554583 w 12204462"/>
              <a:gd name="connsiteY2-384" fmla="*/ 266007 h 524488"/>
              <a:gd name="connsiteX3-385" fmla="*/ 12201572 w 12204462"/>
              <a:gd name="connsiteY3-386" fmla="*/ 0 h 524488"/>
              <a:gd name="connsiteX4-387" fmla="*/ 12204462 w 12204462"/>
              <a:gd name="connsiteY4-388" fmla="*/ 510840 h 524488"/>
              <a:gd name="connsiteX5-389" fmla="*/ 6123 w 12204462"/>
              <a:gd name="connsiteY5-390" fmla="*/ 524488 h 524488"/>
              <a:gd name="connsiteX6-391" fmla="*/ 0 w 12204462"/>
              <a:gd name="connsiteY6-392" fmla="*/ 137552 h 524488"/>
              <a:gd name="connsiteX0-393" fmla="*/ 0 w 12204462"/>
              <a:gd name="connsiteY0-394" fmla="*/ 160298 h 524488"/>
              <a:gd name="connsiteX1-395" fmla="*/ 4231964 w 12204462"/>
              <a:gd name="connsiteY1-396" fmla="*/ 33251 h 524488"/>
              <a:gd name="connsiteX2-397" fmla="*/ 8554583 w 12204462"/>
              <a:gd name="connsiteY2-398" fmla="*/ 266007 h 524488"/>
              <a:gd name="connsiteX3-399" fmla="*/ 12201572 w 12204462"/>
              <a:gd name="connsiteY3-400" fmla="*/ 0 h 524488"/>
              <a:gd name="connsiteX4-401" fmla="*/ 12204462 w 12204462"/>
              <a:gd name="connsiteY4-402" fmla="*/ 510840 h 524488"/>
              <a:gd name="connsiteX5-403" fmla="*/ 6123 w 12204462"/>
              <a:gd name="connsiteY5-404" fmla="*/ 524488 h 524488"/>
              <a:gd name="connsiteX6-405" fmla="*/ 0 w 12204462"/>
              <a:gd name="connsiteY6-406" fmla="*/ 160298 h 524488"/>
              <a:gd name="connsiteX0-407" fmla="*/ 197 w 12204659"/>
              <a:gd name="connsiteY0-408" fmla="*/ 160298 h 524488"/>
              <a:gd name="connsiteX1-409" fmla="*/ 4232161 w 12204659"/>
              <a:gd name="connsiteY1-410" fmla="*/ 33251 h 524488"/>
              <a:gd name="connsiteX2-411" fmla="*/ 8554780 w 12204659"/>
              <a:gd name="connsiteY2-412" fmla="*/ 266007 h 524488"/>
              <a:gd name="connsiteX3-413" fmla="*/ 12201769 w 12204659"/>
              <a:gd name="connsiteY3-414" fmla="*/ 0 h 524488"/>
              <a:gd name="connsiteX4-415" fmla="*/ 12204659 w 12204659"/>
              <a:gd name="connsiteY4-416" fmla="*/ 510840 h 524488"/>
              <a:gd name="connsiteX5-417" fmla="*/ 6320 w 12204659"/>
              <a:gd name="connsiteY5-418" fmla="*/ 524488 h 524488"/>
              <a:gd name="connsiteX6-419" fmla="*/ 197 w 12204659"/>
              <a:gd name="connsiteY6-420" fmla="*/ 160298 h 524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6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Ø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Ø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Ø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Ø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CR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pSp>
          <p:nvGrpSpPr>
            <p:cNvPr id="5129" name="Group 4"/>
            <p:cNvGrpSpPr/>
            <p:nvPr userDrawn="1"/>
          </p:nvGrpSpPr>
          <p:grpSpPr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CR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CR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135" name="Line 7"/>
              <p:cNvSpPr/>
              <p:nvPr/>
            </p:nvSpPr>
            <p:spPr>
              <a:xfrm>
                <a:off x="0" y="3072"/>
                <a:ext cx="624" cy="0"/>
              </a:xfrm>
              <a:prstGeom prst="line">
                <a:avLst/>
              </a:prstGeom>
              <a:ln w="508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5130" name="Group 8"/>
            <p:cNvGrpSpPr/>
            <p:nvPr userDrawn="1"/>
          </p:nvGrpSpPr>
          <p:grpSpPr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just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Ø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CR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132" name="Line 10"/>
              <p:cNvSpPr/>
              <p:nvPr/>
            </p:nvSpPr>
            <p:spPr>
              <a:xfrm>
                <a:off x="400" y="432"/>
                <a:ext cx="5088" cy="0"/>
              </a:xfrm>
              <a:prstGeom prst="line">
                <a:avLst/>
              </a:prstGeom>
              <a:ln w="444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95595" name="Rectangle 1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  <a:endParaRPr lang="es-ES"/>
          </a:p>
        </p:txBody>
      </p:sp>
      <p:sp>
        <p:nvSpPr>
          <p:cNvPr id="195596" name="Rectangle 1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  <a:endParaRPr lang="es-ES"/>
          </a:p>
        </p:txBody>
      </p:sp>
      <p:sp>
        <p:nvSpPr>
          <p:cNvPr id="16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2813" y="6251575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3C6C9F6-D7D7-48F3-97F4-EC47109EC734}" type="slidenum">
              <a:rPr kumimoji="0" lang="es-ES" altLang="es-CR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s-ES" altLang="es-CR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/>
            <p:nvPr/>
          </p:nvSpPr>
          <p:spPr>
            <a:xfrm>
              <a:off x="-2040" y="432"/>
              <a:ext cx="2592" cy="1968"/>
            </a:xfrm>
            <a:custGeom>
              <a:avLst/>
              <a:gdLst>
                <a:gd name="txL" fmla="*/ 50296 w 64000"/>
                <a:gd name="txT" fmla="*/ -26244 h 64000"/>
                <a:gd name="txR" fmla="*/ 50296 w 64000"/>
                <a:gd name="txB" fmla="*/ 26244 h 640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1033" name="AutoShape 4"/>
            <p:cNvSpPr/>
            <p:nvPr/>
          </p:nvSpPr>
          <p:spPr>
            <a:xfrm>
              <a:off x="-1528" y="0"/>
              <a:ext cx="1949" cy="1987"/>
            </a:xfrm>
            <a:custGeom>
              <a:avLst/>
              <a:gdLst>
                <a:gd name="txL" fmla="*/ 50077 w 64000"/>
                <a:gd name="txT" fmla="*/ -26412 h 64000"/>
                <a:gd name="txR" fmla="*/ 50077 w 64000"/>
                <a:gd name="txB" fmla="*/ 26412 h 640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1034" name="Line 5"/>
            <p:cNvSpPr/>
            <p:nvPr/>
          </p:nvSpPr>
          <p:spPr>
            <a:xfrm>
              <a:off x="864" y="960"/>
              <a:ext cx="4608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27" name="Rectangle 6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es-ES" altLang="es-CR" dirty="0"/>
              <a:t>Haga clic para cambiar el estilo de título	</a:t>
            </a:r>
            <a:endParaRPr lang="es-ES" altLang="es-CR" dirty="0"/>
          </a:p>
        </p:txBody>
      </p:sp>
      <p:sp>
        <p:nvSpPr>
          <p:cNvPr id="1028" name="Rectangle 7"/>
          <p:cNvSpPr>
            <a:spLocks noGrp="1"/>
          </p:cNvSpPr>
          <p:nvPr>
            <p:ph type="body" idx="1"/>
          </p:nvPr>
        </p:nvSpPr>
        <p:spPr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s-ES" altLang="es-CR" dirty="0"/>
              <a:t>Haga clic para modificar el estilo de texto del patrón</a:t>
            </a:r>
            <a:endParaRPr lang="es-ES" altLang="es-CR" dirty="0"/>
          </a:p>
          <a:p>
            <a:pPr lvl="1"/>
            <a:r>
              <a:rPr lang="es-ES" altLang="es-CR" dirty="0"/>
              <a:t>Segundo nivel</a:t>
            </a:r>
            <a:endParaRPr lang="es-ES" altLang="es-CR" dirty="0"/>
          </a:p>
          <a:p>
            <a:pPr lvl="2"/>
            <a:r>
              <a:rPr lang="es-ES" altLang="es-CR" dirty="0"/>
              <a:t>Tercer nivel</a:t>
            </a:r>
            <a:endParaRPr lang="es-ES" altLang="es-CR" dirty="0"/>
          </a:p>
          <a:p>
            <a:pPr lvl="3"/>
            <a:r>
              <a:rPr lang="es-ES" altLang="es-CR" dirty="0"/>
              <a:t>Cuarto nivel</a:t>
            </a:r>
            <a:endParaRPr lang="es-ES" altLang="es-CR" dirty="0"/>
          </a:p>
          <a:p>
            <a:pPr lvl="4"/>
            <a:r>
              <a:rPr lang="es-ES" altLang="es-CR" dirty="0"/>
              <a:t>Quinto nivel</a:t>
            </a:r>
            <a:endParaRPr lang="es-ES" altLang="es-CR" dirty="0"/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9464FAF-9D1E-462D-98C8-93D2D75B5FB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9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9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Verdana" panose="020B060403050404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FF19D7-F113-410B-948C-760C86DA86D4}" type="slidenum">
              <a:rPr kumimoji="0" lang="es-ES" altLang="es-C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fld>
            <a:endParaRPr kumimoji="0" lang="es-ES" altLang="es-C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anose="05000000000000000000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7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s-ES" altLang="es-CR" dirty="0"/>
              <a:t>Haga clic para cambiar el estilo de título	</a:t>
            </a:r>
            <a:endParaRPr lang="es-ES" altLang="es-CR" dirty="0"/>
          </a:p>
        </p:txBody>
      </p:sp>
      <p:sp>
        <p:nvSpPr>
          <p:cNvPr id="2051" name="Rectangle 8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s-ES" altLang="es-CR" dirty="0"/>
              <a:t>Haga clic para modificar el estilo de texto del patrón</a:t>
            </a:r>
            <a:endParaRPr lang="es-ES" altLang="es-CR" dirty="0"/>
          </a:p>
          <a:p>
            <a:pPr lvl="1"/>
            <a:r>
              <a:rPr lang="es-ES" altLang="es-CR" dirty="0"/>
              <a:t>Segundo nivel</a:t>
            </a:r>
            <a:endParaRPr lang="es-ES" altLang="es-CR" dirty="0"/>
          </a:p>
          <a:p>
            <a:pPr lvl="2"/>
            <a:r>
              <a:rPr lang="es-ES" altLang="es-CR" dirty="0"/>
              <a:t>Tercer nivel</a:t>
            </a:r>
            <a:endParaRPr lang="es-ES" altLang="es-CR" dirty="0"/>
          </a:p>
          <a:p>
            <a:pPr lvl="3"/>
            <a:r>
              <a:rPr lang="es-ES" altLang="es-CR" dirty="0"/>
              <a:t>Cuarto nivel</a:t>
            </a:r>
            <a:endParaRPr lang="es-ES" altLang="es-CR" dirty="0"/>
          </a:p>
          <a:p>
            <a:pPr lvl="4"/>
            <a:r>
              <a:rPr lang="es-ES" altLang="es-CR" dirty="0"/>
              <a:t>Quinto nivel</a:t>
            </a:r>
            <a:endParaRPr lang="es-ES" altLang="es-CR" dirty="0"/>
          </a:p>
        </p:txBody>
      </p:sp>
      <p:sp>
        <p:nvSpPr>
          <p:cNvPr id="22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2813" y="6251575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8E5F998-C86A-4209-830F-D7D8A6206F0C}" type="slidenum">
              <a:rPr kumimoji="0" lang="es-ES" altLang="es-CR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s-ES" altLang="es-CR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85975"/>
            <a:ext cx="7886700" cy="471488"/>
          </a:xfrm>
        </p:spPr>
        <p:txBody>
          <a:bodyPr vert="horz" wrap="square" lIns="91440" tIns="45720" rIns="91440" bIns="45720" numCol="1" anchor="t" anchorCtr="0" compatLnSpc="1"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ES" altLang="fr-FR" sz="27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 pitchFamily="18" charset="0"/>
                <a:ea typeface="+mj-ea"/>
                <a:cs typeface="+mj-cs"/>
              </a:rPr>
              <a:t>Maestría en Asesoría Fiscal</a:t>
            </a:r>
            <a:endParaRPr kumimoji="0" lang="es-ES_tradnl" sz="2700" b="1" i="0" u="none" strike="noStrike" kern="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 pitchFamily="18" charset="0"/>
              <a:ea typeface="+mj-ea"/>
              <a:cs typeface="+mj-cs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"/>
          </p:nvPr>
        </p:nvSpPr>
        <p:spPr>
          <a:xfrm>
            <a:off x="628650" y="3000375"/>
            <a:ext cx="7886700" cy="857250"/>
          </a:xfrm>
        </p:spPr>
        <p:txBody>
          <a:bodyPr vert="horz" wrap="square" lIns="91440" tIns="45720" rIns="91440" bIns="45720" numCol="1" anchor="t" anchorCtr="0" compatLnSpc="1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s-ES" altLang="fr-FR" sz="29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NORMAS Y PRINCIPIOS GENERALES DEL ORDENAMIENTO TRIBUTARIO</a:t>
            </a:r>
            <a:endParaRPr kumimoji="0" lang="es-ES" altLang="fr-FR" sz="29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CR" sz="29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3058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 No. 2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642350" cy="49164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Techo Azul S.A. se dedica a la comercialización de productos gravados con el Impuesto al Valor Agregado, por lo que con frecuencia genera saldos a favor en ese impuesto. En la declaración del mes de noviembre de 2019, la cual fue presentada el 12-12-19, generó un saldo por ¢ 5.900.000.  Esta misma declaración fue rectificada el 18-05-2020, con un saldo a favor de ¢3.650.000. La contribuyente presenta solicitud de devolución, el 23-10-2020.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requiere lo siguiente: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en qué fecha prescribe el saldo a favor.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 causas de interrupción de la prescripción se da.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la fecha de interrupción y el cómputo del nuevo plazo.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Refiérase a la procedencia de la devolución y si se trata de un pago debido o indebido. Justifique su respuesta.   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_tradnl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3058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642350" cy="49164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en qué fecha prescribe el saldo a favor.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período de prescripción del saldo a favor, es de 4 años, a partir del día siguiente, a la fecha en que se efectúa el pago, o desde la fecha de la presentación de la declaración, que le dio origen al saldo a favor.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período de prescripción original va del 13 de diciembre 2019 al 13 de diciembre 2023. 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Qué causas de interrupción de la prescripción se da.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 causas de interrupción de la prescripción que se da, es la rectificación de la declaración del Impuesto al Valor Agregado. </a:t>
            </a: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3058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642350" cy="49164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la fecha de interrupción y el cómputo del nuevo plazo.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fecha de interrupción es el 18 de mayo de 2020, rectificación. 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nuevo período de prescripción, comienza a correr a partir del 19 de mayo de 2020, al 19 de mayo de 2024.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3058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642350" cy="5257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Refiérase a la procedencia de la devolución e indique si se trata de un pago debido o indebido. Justifique su respuesta.   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solicitud de devolución sí procede, dado que fue presentada el 23-10-2020 y está dentro del plazo de la prescripción, el cual vence el 19 de mayo de 2024, siempre que se esté ante un saldo a favor, líquido y exigible.  Es importante indicar que, en caso de existir deudas, previo a la devolución, la AT debe realizar la compensación de oficio y devolverá el saldo remanente.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trata de un pago debido, porque es resultado del giro habitual de la empresa, que genera saldo a favor en IVA, por tanto, tiene derecho al pago de intereses, a partir de los 3 meses siguientes a la presentación de la solicitud, si la AT no ha realizado la devolución.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1416050" y="1193800"/>
            <a:ext cx="6515100" cy="995363"/>
          </a:xfrm>
          <a:ln/>
        </p:spPr>
        <p:txBody>
          <a:bodyPr vert="horz" wrap="square" lIns="91440" tIns="45720" rIns="91440" bIns="45720" anchor="b" anchorCtr="0"/>
          <a:p>
            <a:pPr marL="342900" indent="-342900">
              <a:lnSpc>
                <a:spcPct val="90000"/>
              </a:lnSpc>
            </a:pPr>
            <a:r>
              <a:rPr lang="es-ES" altLang="es-CR" sz="2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Derechos generales de los contribuyentes</a:t>
            </a:r>
            <a:r>
              <a:rPr lang="es-ES_tradnl" altLang="es-CR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  <a:endParaRPr lang="en-US" altLang="es-CR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28650" y="2312988"/>
            <a:ext cx="7610475" cy="264160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_tradnl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1.</a:t>
            </a:r>
            <a:r>
              <a:rPr kumimoji="0" lang="es-E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</a:t>
            </a:r>
            <a:r>
              <a:rPr kumimoji="0" lang="es-E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 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al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debido proceso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y al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de defensa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 los sujetos pasivos en los procedimientos ante  la Administración Tributaria y el Tribunal Fiscal Administrativo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s-ES_tradnl" sz="2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2.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ser informado y asistido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por  la Administración Tributaria en el ejercicio de sus derechos o en relación con el cumplimiento de sus obligaciones y deberes tributarios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72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95313" y="1985963"/>
            <a:ext cx="7751763" cy="3700463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3.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 obtener, de forma pronta, las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devoluciones de ingresos indebidos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y las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devoluciones de oficio, más los intereses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que correspondan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s-ES_tradnl" sz="2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4.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 consultar, en los términos previstos por la normativa aplicable, a  la Administración Tributaria y a obtener respuesta oportuna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72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</p:txBody>
      </p:sp>
      <p:sp>
        <p:nvSpPr>
          <p:cNvPr id="10243" name="Title 3"/>
          <p:cNvSpPr>
            <a:spLocks noGrp="1"/>
          </p:cNvSpPr>
          <p:nvPr>
            <p:ph type="title"/>
          </p:nvPr>
        </p:nvSpPr>
        <p:spPr>
          <a:xfrm>
            <a:off x="1416050" y="1193800"/>
            <a:ext cx="6515100" cy="420688"/>
          </a:xfrm>
          <a:ln/>
        </p:spPr>
        <p:txBody>
          <a:bodyPr vert="horz" wrap="square" lIns="91440" tIns="45720" rIns="91440" bIns="45720" anchor="b" anchorCtr="0"/>
          <a:p>
            <a:pPr marL="342900" indent="-342900">
              <a:lnSpc>
                <a:spcPct val="90000"/>
              </a:lnSpc>
            </a:pPr>
            <a:r>
              <a:rPr lang="es-ES" altLang="es-CR" sz="2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Derechos generales de los contribuyentes</a:t>
            </a:r>
            <a:r>
              <a:rPr lang="es-ES_tradnl" altLang="es-CR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  <a:endParaRPr lang="en-US" altLang="es-CR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0375" y="1773238"/>
            <a:ext cx="8054975" cy="3687763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5.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 una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calificación única de los documentos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que sustenten sus peticiones y a ser informado por escrito de los requisitos omitidos en la solicitud o el trámite o que aclare la información</a:t>
            </a:r>
            <a:endParaRPr kumimoji="0" lang="es-E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6.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a conocer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, cuando así lo solicite,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el estado de tramitación de los procedimientos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en que sea parte</a:t>
            </a:r>
            <a:endParaRPr kumimoji="0" lang="es-E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7.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a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conocer la identidad de las autoridades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y personas del servicio de  la Administración Tributaria, bajo cuya responsabilidad se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tramitan los procedimientos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 gestión, fiscalización y recaudación tributaria, en los que tenga la condición de interesados.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s-ES_tradnl" sz="2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72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</p:txBody>
      </p:sp>
      <p:sp>
        <p:nvSpPr>
          <p:cNvPr id="11267" name="Title 3"/>
          <p:cNvSpPr>
            <a:spLocks noGrp="1"/>
          </p:cNvSpPr>
          <p:nvPr>
            <p:ph type="title"/>
          </p:nvPr>
        </p:nvSpPr>
        <p:spPr>
          <a:xfrm>
            <a:off x="1416050" y="1169988"/>
            <a:ext cx="6515100" cy="366712"/>
          </a:xfrm>
          <a:ln/>
        </p:spPr>
        <p:txBody>
          <a:bodyPr vert="horz" wrap="square" lIns="91440" tIns="45720" rIns="91440" bIns="45720" anchor="b" anchorCtr="0"/>
          <a:p>
            <a:pPr marL="342900" indent="-342900">
              <a:lnSpc>
                <a:spcPct val="90000"/>
              </a:lnSpc>
            </a:pPr>
            <a:r>
              <a:rPr lang="es-ES" altLang="es-CR" sz="2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Derechos generales de los contribuyentes</a:t>
            </a:r>
            <a:r>
              <a:rPr lang="es-ES_tradnl" altLang="es-CR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  <a:endParaRPr lang="en-US" altLang="es-CR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3863" y="2008188"/>
            <a:ext cx="8031163" cy="3279775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8.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Derecho, en los términos legalmente previstos,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al carácter confidencial de los datos, informes y antecedentes obtenidos por  la Administración Tributaria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 , que solo podrán ser utilizados para la efectiva aplicación de los tributos, sin que puedan ser cedidos o comunicados a terceros, salvo en los supuestos previstos expresa y específicamente en las leyes. </a:t>
            </a:r>
            <a:endParaRPr kumimoji="0" lang="es-E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s-E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9.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Derecho de hacerse 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acompañar por un profesional competente en materia tributaria</a:t>
            </a:r>
            <a:r>
              <a:rPr kumimoji="0" lang="es-ES" sz="2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, para que le aconseje y asesore en el proceso, sin que esto constituya una obligación del contribuyente</a:t>
            </a: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ES_tradnl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rlow" pitchFamily="2" charset="77"/>
                <a:ea typeface="+mn-ea"/>
                <a:cs typeface="+mn-cs"/>
              </a:rPr>
              <a:t>…</a:t>
            </a:r>
            <a:endParaRPr kumimoji="0" lang="es-ES_tradnl" sz="2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  <a:p>
            <a:pPr marL="400050" marR="0" lvl="0" indent="-40005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defRPr/>
            </a:pPr>
            <a:endParaRPr kumimoji="0" lang="es-ES_tradnl" sz="172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rlow" pitchFamily="2" charset="77"/>
              <a:ea typeface="+mn-ea"/>
              <a:cs typeface="+mn-cs"/>
            </a:endParaRPr>
          </a:p>
        </p:txBody>
      </p:sp>
      <p:sp>
        <p:nvSpPr>
          <p:cNvPr id="12291" name="Title 3"/>
          <p:cNvSpPr>
            <a:spLocks noGrp="1"/>
          </p:cNvSpPr>
          <p:nvPr>
            <p:ph type="title"/>
          </p:nvPr>
        </p:nvSpPr>
        <p:spPr>
          <a:xfrm>
            <a:off x="1416050" y="1193800"/>
            <a:ext cx="6515100" cy="557213"/>
          </a:xfrm>
          <a:ln/>
        </p:spPr>
        <p:txBody>
          <a:bodyPr vert="horz" wrap="square" lIns="91440" tIns="45720" rIns="91440" bIns="45720" anchor="b" anchorCtr="0"/>
          <a:p>
            <a:pPr marL="342900" indent="-342900">
              <a:lnSpc>
                <a:spcPct val="90000"/>
              </a:lnSpc>
            </a:pPr>
            <a:r>
              <a:rPr lang="es-ES" altLang="es-CR" sz="2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Derechos generales de los contribuyentes</a:t>
            </a:r>
            <a:r>
              <a:rPr lang="es-ES_tradnl" altLang="es-CR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  <a:endParaRPr lang="en-US" altLang="es-CR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88913"/>
            <a:ext cx="8305800" cy="7191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 No. 1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512175" cy="47720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KLM S.A. ha sido seleccionada para una fiscalización, en el Impuesto sobre la Renta, del período fiscal 2019.  Debido a lo anterior, la Administración Tributaria le ha notificado en su domicilio fiscal, el Inicio de Actuación Definitiva, el 15 de junio de 2020 y el resultado del acto administrativo determinativo, producto de este proceso, se notificó el 24 de setiembre de 2020, generando una diferencia de impuesto por pagar de ¢13.875.000.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acuerdo a la normativa y lo analizado en la clase, indique en qué fecha prescribe la obligación original.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 causas de interrupción de la prescripción se dan.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si la Administración está facultada para realizar estas actuaciones, justifique su respuesta.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_tradnl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188913"/>
            <a:ext cx="8305800" cy="7191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512175" cy="47720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acuerdo a la normativa y lo analizado en la clase, indique en qué fecha prescribe la obligación original. 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período de la prescripción de la obligación original, es de cuatro años, a partir del primer día del mes siguiente, a la fecha en que debió presentarse la declaración y cancelarse el impuesto respectivo.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Renta período fiscal 2019, vencía el 15-12-2019. (Renta PF 2020, tenía 15 meses para presentarla, debido a la reforma a la ley).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Período de prescripción corre del 1 de enero 2020 al 31 de diciembre 2023, siendo esta última la fecha en la cual prescribe la acción de la AT, para determinar la obligación tributaria. Ya el 1 de enero 2024, la AT no tiene opción alguna, la obligación ya está prescrita.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 causas de interrupción de la prescripción se dan.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si la Administración está facultada para realizar estas actuaciones, justifique su respuesta. 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_tradnl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188913"/>
            <a:ext cx="8305800" cy="7191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512175" cy="47720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 causas de interrupción de la prescripción se dan. 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notificación del Inicio de Actuación Fiscalizadora, el 15 de junio de 2020.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Una vez que hay interrupción, el término del nuevo cómputo, corre a partir del 1 de enero del año siguiente, por 4 años más.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nuevo período de prescripción va del 1 de enero de 2021 al 31 de diciembre 2024.  Ya el 1 de enero de 2025, la AT no tiene opción para actuar, porque la obligación ya está prescrita.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_tradnl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188913"/>
            <a:ext cx="8305800" cy="7191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s-ES_tradnl" altLang="es-CR" sz="2800" b="1" dirty="0"/>
              <a:t>	CASO DE PRESCRIPCION</a:t>
            </a:r>
            <a:endParaRPr lang="es-ES_tradnl" altLang="es-CR" sz="28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700213"/>
            <a:ext cx="8512175" cy="47720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Indique si la Administración está facultada para realizar estas actuaciones, justifique su respuesta. 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E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Según la normativa aplicable, la AT está faculta para realizar los actos indicados, siempre que respete el debido proceso y actúe dentro del período de la prescripción, el cual es de 4 años para determinar y cobrar.  En este caso la AT tiene hasta el 31 de diciembre de 2024, para actuar.</a:t>
            </a:r>
            <a:endParaRPr kumimoji="0" lang="es-CR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es-ES_tradnl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è"/>
              <a:defRPr/>
            </a:pPr>
            <a:endParaRPr kumimoji="0" lang="es-ES_tradnl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Capa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76300" marR="0" indent="-419100" algn="just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5000"/>
          <a:buFont typeface="Wingdings" panose="05000000000000000000" pitchFamily="2" charset="2"/>
          <a:buChar char="Ø"/>
          <a:defRPr kumimoji="0" lang="es-E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76300" marR="0" indent="-419100" algn="just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5000"/>
          <a:buFont typeface="Wingdings" panose="05000000000000000000" pitchFamily="2" charset="2"/>
          <a:buChar char="Ø"/>
          <a:defRPr kumimoji="0" lang="es-E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6879</Words>
  <Application>WPS Presentation</Application>
  <PresentationFormat>Presentación en pantalla (4:3)</PresentationFormat>
  <Paragraphs>121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SimSun</vt:lpstr>
      <vt:lpstr>Wingdings</vt:lpstr>
      <vt:lpstr>Verdana</vt:lpstr>
      <vt:lpstr>Times New Roman</vt:lpstr>
      <vt:lpstr>Garamond</vt:lpstr>
      <vt:lpstr>Barlow</vt:lpstr>
      <vt:lpstr>Segoe Print</vt:lpstr>
      <vt:lpstr>Barlow</vt:lpstr>
      <vt:lpstr>Microsoft YaHei</vt:lpstr>
      <vt:lpstr>Arial Unicode MS</vt:lpstr>
      <vt:lpstr>Eclipse</vt:lpstr>
      <vt:lpstr>2_Capas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Extinción de la obligación tributaria</dc:title>
  <dc:creator>MMG</dc:creator>
  <dc:description>Sesión 4</dc:description>
  <cp:lastModifiedBy>asis-ti</cp:lastModifiedBy>
  <cp:revision>275</cp:revision>
  <dcterms:created xsi:type="dcterms:W3CDTF">2008-01-29T21:26:20Z</dcterms:created>
  <dcterms:modified xsi:type="dcterms:W3CDTF">2022-06-06T20:20:39Z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0x01010072EEA6307D80F14BAB3957142425D0C0</vt:lpwstr>
  </property>
  <property fmtid="{D5CDD505-2E9C-101B-9397-08002B2CF9AE}" pid="3" name="ICV">
    <vt:lpwstr>C21ECCE802FD4DF6B922FACD447C028A</vt:lpwstr>
  </property>
  <property fmtid="{D5CDD505-2E9C-101B-9397-08002B2CF9AE}" pid="4" name="KSOProductBuildVer">
    <vt:lpwstr>1033-11.2.0.11130</vt:lpwstr>
  </property>
</Properties>
</file>