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07" r:id="rId2"/>
    <p:sldMasterId id="2147483673" r:id="rId3"/>
    <p:sldMasterId id="2147483689" r:id="rId4"/>
    <p:sldMasterId id="2147483672" r:id="rId5"/>
  </p:sldMasterIdLst>
  <p:notesMasterIdLst>
    <p:notesMasterId r:id="rId29"/>
  </p:notesMasterIdLst>
  <p:handoutMasterIdLst>
    <p:handoutMasterId r:id="rId30"/>
  </p:handoutMasterIdLst>
  <p:sldIdLst>
    <p:sldId id="257" r:id="rId6"/>
    <p:sldId id="302" r:id="rId7"/>
    <p:sldId id="294" r:id="rId8"/>
    <p:sldId id="271" r:id="rId9"/>
    <p:sldId id="359" r:id="rId10"/>
    <p:sldId id="361" r:id="rId11"/>
    <p:sldId id="362" r:id="rId12"/>
    <p:sldId id="376" r:id="rId13"/>
    <p:sldId id="380" r:id="rId14"/>
    <p:sldId id="379" r:id="rId15"/>
    <p:sldId id="377" r:id="rId16"/>
    <p:sldId id="378" r:id="rId17"/>
    <p:sldId id="304" r:id="rId18"/>
    <p:sldId id="381" r:id="rId19"/>
    <p:sldId id="382" r:id="rId20"/>
    <p:sldId id="384" r:id="rId21"/>
    <p:sldId id="385" r:id="rId22"/>
    <p:sldId id="386" r:id="rId23"/>
    <p:sldId id="387" r:id="rId24"/>
    <p:sldId id="383" r:id="rId25"/>
    <p:sldId id="388" r:id="rId26"/>
    <p:sldId id="389" r:id="rId27"/>
    <p:sldId id="32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berto Redondo S." initials="ARS" lastIdx="1" clrIdx="0">
    <p:extLst>
      <p:ext uri="{19B8F6BF-5375-455C-9EA6-DF929625EA0E}">
        <p15:presenceInfo xmlns:p15="http://schemas.microsoft.com/office/powerpoint/2012/main" userId="Alberto Redondo 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BAE45"/>
    <a:srgbClr val="4279BB"/>
    <a:srgbClr val="B41C38"/>
    <a:srgbClr val="FD9301"/>
    <a:srgbClr val="00AF60"/>
    <a:srgbClr val="FFFFFF"/>
    <a:srgbClr val="FF4D0D"/>
    <a:srgbClr val="01A39B"/>
    <a:srgbClr val="FFC9C9"/>
    <a:srgbClr val="D2E8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B176C0-B4ED-4E94-A681-65476E9F9C7D}" v="1" dt="2022-10-21T16:38:52.655"/>
  </p1510:revLst>
</p1510:revInfo>
</file>

<file path=ppt/tableStyles.xml><?xml version="1.0" encoding="utf-8"?>
<a:tblStyleLst xmlns:a="http://schemas.openxmlformats.org/drawingml/2006/main" def="{5C22544A-7EE6-4342-B048-85BDC9FD1C3A}">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00" autoAdjust="0"/>
    <p:restoredTop sz="94624"/>
  </p:normalViewPr>
  <p:slideViewPr>
    <p:cSldViewPr snapToGrid="0" snapToObjects="1">
      <p:cViewPr varScale="1">
        <p:scale>
          <a:sx n="79" d="100"/>
          <a:sy n="79" d="100"/>
        </p:scale>
        <p:origin x="773" y="72"/>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snapToObjects="1">
      <p:cViewPr varScale="1">
        <p:scale>
          <a:sx n="89" d="100"/>
          <a:sy n="89" d="100"/>
        </p:scale>
        <p:origin x="3672" y="17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3.xml"/><Relationship Id="rId3" Type="http://schemas.openxmlformats.org/officeDocument/2006/relationships/slideMaster" Target="slideMasters/slideMaster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Ibarra" userId="6381a7e87e33aa9e" providerId="LiveId" clId="{70A94425-B5FB-42BB-8CBB-214631B0CD08}"/>
    <pc:docChg chg="addSld delSld modSld sldOrd">
      <pc:chgData name="Maria Ibarra" userId="6381a7e87e33aa9e" providerId="LiveId" clId="{70A94425-B5FB-42BB-8CBB-214631B0CD08}" dt="2022-10-21T16:32:49.974" v="9" actId="47"/>
      <pc:docMkLst>
        <pc:docMk/>
      </pc:docMkLst>
      <pc:sldChg chg="ord">
        <pc:chgData name="Maria Ibarra" userId="6381a7e87e33aa9e" providerId="LiveId" clId="{70A94425-B5FB-42BB-8CBB-214631B0CD08}" dt="2022-10-21T16:26:45.340" v="8"/>
        <pc:sldMkLst>
          <pc:docMk/>
          <pc:sldMk cId="4071689492" sldId="271"/>
        </pc:sldMkLst>
      </pc:sldChg>
      <pc:sldChg chg="ord">
        <pc:chgData name="Maria Ibarra" userId="6381a7e87e33aa9e" providerId="LiveId" clId="{70A94425-B5FB-42BB-8CBB-214631B0CD08}" dt="2022-10-21T16:26:20.693" v="6"/>
        <pc:sldMkLst>
          <pc:docMk/>
          <pc:sldMk cId="2603576352" sldId="302"/>
        </pc:sldMkLst>
      </pc:sldChg>
      <pc:sldChg chg="ord">
        <pc:chgData name="Maria Ibarra" userId="6381a7e87e33aa9e" providerId="LiveId" clId="{70A94425-B5FB-42BB-8CBB-214631B0CD08}" dt="2022-10-21T16:26:20.693" v="6"/>
        <pc:sldMkLst>
          <pc:docMk/>
          <pc:sldMk cId="65823428" sldId="304"/>
        </pc:sldMkLst>
      </pc:sldChg>
      <pc:sldChg chg="ord">
        <pc:chgData name="Maria Ibarra" userId="6381a7e87e33aa9e" providerId="LiveId" clId="{70A94425-B5FB-42BB-8CBB-214631B0CD08}" dt="2022-10-21T16:26:45.340" v="8"/>
        <pc:sldMkLst>
          <pc:docMk/>
          <pc:sldMk cId="940014279" sldId="359"/>
        </pc:sldMkLst>
      </pc:sldChg>
      <pc:sldChg chg="ord">
        <pc:chgData name="Maria Ibarra" userId="6381a7e87e33aa9e" providerId="LiveId" clId="{70A94425-B5FB-42BB-8CBB-214631B0CD08}" dt="2022-10-21T16:26:45.340" v="8"/>
        <pc:sldMkLst>
          <pc:docMk/>
          <pc:sldMk cId="2590404599" sldId="361"/>
        </pc:sldMkLst>
      </pc:sldChg>
      <pc:sldChg chg="ord">
        <pc:chgData name="Maria Ibarra" userId="6381a7e87e33aa9e" providerId="LiveId" clId="{70A94425-B5FB-42BB-8CBB-214631B0CD08}" dt="2022-10-21T16:26:45.340" v="8"/>
        <pc:sldMkLst>
          <pc:docMk/>
          <pc:sldMk cId="2249777301" sldId="362"/>
        </pc:sldMkLst>
      </pc:sldChg>
      <pc:sldChg chg="ord">
        <pc:chgData name="Maria Ibarra" userId="6381a7e87e33aa9e" providerId="LiveId" clId="{70A94425-B5FB-42BB-8CBB-214631B0CD08}" dt="2022-10-21T16:26:20.693" v="6"/>
        <pc:sldMkLst>
          <pc:docMk/>
          <pc:sldMk cId="540952621" sldId="376"/>
        </pc:sldMkLst>
      </pc:sldChg>
      <pc:sldChg chg="ord">
        <pc:chgData name="Maria Ibarra" userId="6381a7e87e33aa9e" providerId="LiveId" clId="{70A94425-B5FB-42BB-8CBB-214631B0CD08}" dt="2022-10-21T16:26:20.693" v="6"/>
        <pc:sldMkLst>
          <pc:docMk/>
          <pc:sldMk cId="29936863" sldId="377"/>
        </pc:sldMkLst>
      </pc:sldChg>
      <pc:sldChg chg="ord">
        <pc:chgData name="Maria Ibarra" userId="6381a7e87e33aa9e" providerId="LiveId" clId="{70A94425-B5FB-42BB-8CBB-214631B0CD08}" dt="2022-10-21T16:26:20.693" v="6"/>
        <pc:sldMkLst>
          <pc:docMk/>
          <pc:sldMk cId="1896673874" sldId="378"/>
        </pc:sldMkLst>
      </pc:sldChg>
      <pc:sldChg chg="ord">
        <pc:chgData name="Maria Ibarra" userId="6381a7e87e33aa9e" providerId="LiveId" clId="{70A94425-B5FB-42BB-8CBB-214631B0CD08}" dt="2022-10-21T16:26:20.693" v="6"/>
        <pc:sldMkLst>
          <pc:docMk/>
          <pc:sldMk cId="2019604219" sldId="379"/>
        </pc:sldMkLst>
      </pc:sldChg>
      <pc:sldChg chg="ord">
        <pc:chgData name="Maria Ibarra" userId="6381a7e87e33aa9e" providerId="LiveId" clId="{70A94425-B5FB-42BB-8CBB-214631B0CD08}" dt="2022-10-21T16:26:20.693" v="6"/>
        <pc:sldMkLst>
          <pc:docMk/>
          <pc:sldMk cId="4236445999" sldId="380"/>
        </pc:sldMkLst>
      </pc:sldChg>
      <pc:sldChg chg="ord">
        <pc:chgData name="Maria Ibarra" userId="6381a7e87e33aa9e" providerId="LiveId" clId="{70A94425-B5FB-42BB-8CBB-214631B0CD08}" dt="2022-10-21T16:26:20.693" v="6"/>
        <pc:sldMkLst>
          <pc:docMk/>
          <pc:sldMk cId="3300648861" sldId="381"/>
        </pc:sldMkLst>
      </pc:sldChg>
      <pc:sldChg chg="ord">
        <pc:chgData name="Maria Ibarra" userId="6381a7e87e33aa9e" providerId="LiveId" clId="{70A94425-B5FB-42BB-8CBB-214631B0CD08}" dt="2022-10-21T16:26:20.693" v="6"/>
        <pc:sldMkLst>
          <pc:docMk/>
          <pc:sldMk cId="1818536908" sldId="382"/>
        </pc:sldMkLst>
      </pc:sldChg>
      <pc:sldChg chg="ord">
        <pc:chgData name="Maria Ibarra" userId="6381a7e87e33aa9e" providerId="LiveId" clId="{70A94425-B5FB-42BB-8CBB-214631B0CD08}" dt="2022-10-21T16:26:20.693" v="6"/>
        <pc:sldMkLst>
          <pc:docMk/>
          <pc:sldMk cId="2541487329" sldId="383"/>
        </pc:sldMkLst>
      </pc:sldChg>
      <pc:sldChg chg="ord">
        <pc:chgData name="Maria Ibarra" userId="6381a7e87e33aa9e" providerId="LiveId" clId="{70A94425-B5FB-42BB-8CBB-214631B0CD08}" dt="2022-10-21T16:26:20.693" v="6"/>
        <pc:sldMkLst>
          <pc:docMk/>
          <pc:sldMk cId="1808155885" sldId="384"/>
        </pc:sldMkLst>
      </pc:sldChg>
      <pc:sldChg chg="ord">
        <pc:chgData name="Maria Ibarra" userId="6381a7e87e33aa9e" providerId="LiveId" clId="{70A94425-B5FB-42BB-8CBB-214631B0CD08}" dt="2022-10-21T16:26:20.693" v="6"/>
        <pc:sldMkLst>
          <pc:docMk/>
          <pc:sldMk cId="2477874445" sldId="385"/>
        </pc:sldMkLst>
      </pc:sldChg>
      <pc:sldChg chg="ord">
        <pc:chgData name="Maria Ibarra" userId="6381a7e87e33aa9e" providerId="LiveId" clId="{70A94425-B5FB-42BB-8CBB-214631B0CD08}" dt="2022-10-21T16:26:20.693" v="6"/>
        <pc:sldMkLst>
          <pc:docMk/>
          <pc:sldMk cId="1412031871" sldId="386"/>
        </pc:sldMkLst>
      </pc:sldChg>
      <pc:sldChg chg="ord">
        <pc:chgData name="Maria Ibarra" userId="6381a7e87e33aa9e" providerId="LiveId" clId="{70A94425-B5FB-42BB-8CBB-214631B0CD08}" dt="2022-10-21T16:26:20.693" v="6"/>
        <pc:sldMkLst>
          <pc:docMk/>
          <pc:sldMk cId="2810170983" sldId="387"/>
        </pc:sldMkLst>
      </pc:sldChg>
      <pc:sldChg chg="ord">
        <pc:chgData name="Maria Ibarra" userId="6381a7e87e33aa9e" providerId="LiveId" clId="{70A94425-B5FB-42BB-8CBB-214631B0CD08}" dt="2022-10-21T16:26:20.693" v="6"/>
        <pc:sldMkLst>
          <pc:docMk/>
          <pc:sldMk cId="1044358490" sldId="388"/>
        </pc:sldMkLst>
      </pc:sldChg>
      <pc:sldChg chg="ord">
        <pc:chgData name="Maria Ibarra" userId="6381a7e87e33aa9e" providerId="LiveId" clId="{70A94425-B5FB-42BB-8CBB-214631B0CD08}" dt="2022-10-21T16:26:20.693" v="6"/>
        <pc:sldMkLst>
          <pc:docMk/>
          <pc:sldMk cId="1396185287" sldId="389"/>
        </pc:sldMkLst>
      </pc:sldChg>
      <pc:sldChg chg="del">
        <pc:chgData name="Maria Ibarra" userId="6381a7e87e33aa9e" providerId="LiveId" clId="{70A94425-B5FB-42BB-8CBB-214631B0CD08}" dt="2022-10-21T16:32:49.974" v="9" actId="47"/>
        <pc:sldMkLst>
          <pc:docMk/>
          <pc:sldMk cId="1071121850" sldId="836"/>
        </pc:sldMkLst>
      </pc:sldChg>
      <pc:sldChg chg="new del">
        <pc:chgData name="Maria Ibarra" userId="6381a7e87e33aa9e" providerId="LiveId" clId="{70A94425-B5FB-42BB-8CBB-214631B0CD08}" dt="2022-10-21T16:21:37.443" v="1" actId="47"/>
        <pc:sldMkLst>
          <pc:docMk/>
          <pc:sldMk cId="1299012916" sldId="853"/>
        </pc:sldMkLst>
      </pc:sldChg>
      <pc:sldChg chg="new del">
        <pc:chgData name="Maria Ibarra" userId="6381a7e87e33aa9e" providerId="LiveId" clId="{70A94425-B5FB-42BB-8CBB-214631B0CD08}" dt="2022-10-21T16:22:28.276" v="3" actId="47"/>
        <pc:sldMkLst>
          <pc:docMk/>
          <pc:sldMk cId="2094829155" sldId="853"/>
        </pc:sldMkLst>
      </pc:sldChg>
      <pc:sldChg chg="new">
        <pc:chgData name="Maria Ibarra" userId="6381a7e87e33aa9e" providerId="LiveId" clId="{70A94425-B5FB-42BB-8CBB-214631B0CD08}" dt="2022-10-21T16:25:54.873" v="4" actId="680"/>
        <pc:sldMkLst>
          <pc:docMk/>
          <pc:sldMk cId="2690953220" sldId="853"/>
        </pc:sldMkLst>
      </pc:sldChg>
    </pc:docChg>
  </pc:docChgLst>
  <pc:docChgLst>
    <pc:chgData name="Maria Ibarra" userId="6381a7e87e33aa9e" providerId="LiveId" clId="{D8B176C0-B4ED-4E94-A681-65476E9F9C7D}"/>
    <pc:docChg chg="addSld delSld modSld">
      <pc:chgData name="Maria Ibarra" userId="6381a7e87e33aa9e" providerId="LiveId" clId="{D8B176C0-B4ED-4E94-A681-65476E9F9C7D}" dt="2022-10-21T16:38:52.648" v="2"/>
      <pc:docMkLst>
        <pc:docMk/>
      </pc:docMkLst>
      <pc:sldChg chg="del">
        <pc:chgData name="Maria Ibarra" userId="6381a7e87e33aa9e" providerId="LiveId" clId="{D8B176C0-B4ED-4E94-A681-65476E9F9C7D}" dt="2022-10-21T16:36:53.333" v="1" actId="47"/>
        <pc:sldMkLst>
          <pc:docMk/>
          <pc:sldMk cId="1246510079" sldId="258"/>
        </pc:sldMkLst>
      </pc:sldChg>
      <pc:sldChg chg="del">
        <pc:chgData name="Maria Ibarra" userId="6381a7e87e33aa9e" providerId="LiveId" clId="{D8B176C0-B4ED-4E94-A681-65476E9F9C7D}" dt="2022-10-21T16:36:35.970" v="0" actId="47"/>
        <pc:sldMkLst>
          <pc:docMk/>
          <pc:sldMk cId="991893974" sldId="287"/>
        </pc:sldMkLst>
      </pc:sldChg>
      <pc:sldChg chg="del">
        <pc:chgData name="Maria Ibarra" userId="6381a7e87e33aa9e" providerId="LiveId" clId="{D8B176C0-B4ED-4E94-A681-65476E9F9C7D}" dt="2022-10-21T16:36:35.970" v="0" actId="47"/>
        <pc:sldMkLst>
          <pc:docMk/>
          <pc:sldMk cId="1812608512" sldId="292"/>
        </pc:sldMkLst>
      </pc:sldChg>
      <pc:sldChg chg="add del">
        <pc:chgData name="Maria Ibarra" userId="6381a7e87e33aa9e" providerId="LiveId" clId="{D8B176C0-B4ED-4E94-A681-65476E9F9C7D}" dt="2022-10-21T16:38:52.648" v="2"/>
        <pc:sldMkLst>
          <pc:docMk/>
          <pc:sldMk cId="3630494037" sldId="294"/>
        </pc:sldMkLst>
      </pc:sldChg>
      <pc:sldChg chg="del">
        <pc:chgData name="Maria Ibarra" userId="6381a7e87e33aa9e" providerId="LiveId" clId="{D8B176C0-B4ED-4E94-A681-65476E9F9C7D}" dt="2022-10-21T16:36:53.333" v="1" actId="47"/>
        <pc:sldMkLst>
          <pc:docMk/>
          <pc:sldMk cId="3335784877" sldId="299"/>
        </pc:sldMkLst>
      </pc:sldChg>
      <pc:sldChg chg="del">
        <pc:chgData name="Maria Ibarra" userId="6381a7e87e33aa9e" providerId="LiveId" clId="{D8B176C0-B4ED-4E94-A681-65476E9F9C7D}" dt="2022-10-21T16:36:35.970" v="0" actId="47"/>
        <pc:sldMkLst>
          <pc:docMk/>
          <pc:sldMk cId="272339578" sldId="300"/>
        </pc:sldMkLst>
      </pc:sldChg>
      <pc:sldChg chg="del">
        <pc:chgData name="Maria Ibarra" userId="6381a7e87e33aa9e" providerId="LiveId" clId="{D8B176C0-B4ED-4E94-A681-65476E9F9C7D}" dt="2022-10-21T16:36:35.970" v="0" actId="47"/>
        <pc:sldMkLst>
          <pc:docMk/>
          <pc:sldMk cId="3544384109" sldId="318"/>
        </pc:sldMkLst>
      </pc:sldChg>
      <pc:sldChg chg="del">
        <pc:chgData name="Maria Ibarra" userId="6381a7e87e33aa9e" providerId="LiveId" clId="{D8B176C0-B4ED-4E94-A681-65476E9F9C7D}" dt="2022-10-21T16:36:53.333" v="1" actId="47"/>
        <pc:sldMkLst>
          <pc:docMk/>
          <pc:sldMk cId="2118019327" sldId="319"/>
        </pc:sldMkLst>
      </pc:sldChg>
      <pc:sldChg chg="del">
        <pc:chgData name="Maria Ibarra" userId="6381a7e87e33aa9e" providerId="LiveId" clId="{D8B176C0-B4ED-4E94-A681-65476E9F9C7D}" dt="2022-10-21T16:36:53.333" v="1" actId="47"/>
        <pc:sldMkLst>
          <pc:docMk/>
          <pc:sldMk cId="1257553281" sldId="351"/>
        </pc:sldMkLst>
      </pc:sldChg>
      <pc:sldChg chg="del">
        <pc:chgData name="Maria Ibarra" userId="6381a7e87e33aa9e" providerId="LiveId" clId="{D8B176C0-B4ED-4E94-A681-65476E9F9C7D}" dt="2022-10-21T16:36:35.970" v="0" actId="47"/>
        <pc:sldMkLst>
          <pc:docMk/>
          <pc:sldMk cId="903402806" sldId="352"/>
        </pc:sldMkLst>
      </pc:sldChg>
      <pc:sldChg chg="del">
        <pc:chgData name="Maria Ibarra" userId="6381a7e87e33aa9e" providerId="LiveId" clId="{D8B176C0-B4ED-4E94-A681-65476E9F9C7D}" dt="2022-10-21T16:36:35.970" v="0" actId="47"/>
        <pc:sldMkLst>
          <pc:docMk/>
          <pc:sldMk cId="2765976733" sldId="353"/>
        </pc:sldMkLst>
      </pc:sldChg>
      <pc:sldChg chg="del">
        <pc:chgData name="Maria Ibarra" userId="6381a7e87e33aa9e" providerId="LiveId" clId="{D8B176C0-B4ED-4E94-A681-65476E9F9C7D}" dt="2022-10-21T16:36:35.970" v="0" actId="47"/>
        <pc:sldMkLst>
          <pc:docMk/>
          <pc:sldMk cId="3755211779" sldId="354"/>
        </pc:sldMkLst>
      </pc:sldChg>
      <pc:sldChg chg="del">
        <pc:chgData name="Maria Ibarra" userId="6381a7e87e33aa9e" providerId="LiveId" clId="{D8B176C0-B4ED-4E94-A681-65476E9F9C7D}" dt="2022-10-21T16:36:35.970" v="0" actId="47"/>
        <pc:sldMkLst>
          <pc:docMk/>
          <pc:sldMk cId="3163230589" sldId="355"/>
        </pc:sldMkLst>
      </pc:sldChg>
      <pc:sldChg chg="del">
        <pc:chgData name="Maria Ibarra" userId="6381a7e87e33aa9e" providerId="LiveId" clId="{D8B176C0-B4ED-4E94-A681-65476E9F9C7D}" dt="2022-10-21T16:36:35.970" v="0" actId="47"/>
        <pc:sldMkLst>
          <pc:docMk/>
          <pc:sldMk cId="1360545814" sldId="356"/>
        </pc:sldMkLst>
      </pc:sldChg>
      <pc:sldChg chg="del">
        <pc:chgData name="Maria Ibarra" userId="6381a7e87e33aa9e" providerId="LiveId" clId="{D8B176C0-B4ED-4E94-A681-65476E9F9C7D}" dt="2022-10-21T16:36:35.970" v="0" actId="47"/>
        <pc:sldMkLst>
          <pc:docMk/>
          <pc:sldMk cId="1729667995" sldId="357"/>
        </pc:sldMkLst>
      </pc:sldChg>
      <pc:sldChg chg="del">
        <pc:chgData name="Maria Ibarra" userId="6381a7e87e33aa9e" providerId="LiveId" clId="{D8B176C0-B4ED-4E94-A681-65476E9F9C7D}" dt="2022-10-21T16:36:35.970" v="0" actId="47"/>
        <pc:sldMkLst>
          <pc:docMk/>
          <pc:sldMk cId="2359373482" sldId="358"/>
        </pc:sldMkLst>
      </pc:sldChg>
      <pc:sldChg chg="del">
        <pc:chgData name="Maria Ibarra" userId="6381a7e87e33aa9e" providerId="LiveId" clId="{D8B176C0-B4ED-4E94-A681-65476E9F9C7D}" dt="2022-10-21T16:36:53.333" v="1" actId="47"/>
        <pc:sldMkLst>
          <pc:docMk/>
          <pc:sldMk cId="3015221345" sldId="363"/>
        </pc:sldMkLst>
      </pc:sldChg>
      <pc:sldChg chg="del">
        <pc:chgData name="Maria Ibarra" userId="6381a7e87e33aa9e" providerId="LiveId" clId="{D8B176C0-B4ED-4E94-A681-65476E9F9C7D}" dt="2022-10-21T16:36:53.333" v="1" actId="47"/>
        <pc:sldMkLst>
          <pc:docMk/>
          <pc:sldMk cId="1097371072" sldId="364"/>
        </pc:sldMkLst>
      </pc:sldChg>
      <pc:sldChg chg="del">
        <pc:chgData name="Maria Ibarra" userId="6381a7e87e33aa9e" providerId="LiveId" clId="{D8B176C0-B4ED-4E94-A681-65476E9F9C7D}" dt="2022-10-21T16:36:53.333" v="1" actId="47"/>
        <pc:sldMkLst>
          <pc:docMk/>
          <pc:sldMk cId="2994968719" sldId="365"/>
        </pc:sldMkLst>
      </pc:sldChg>
      <pc:sldChg chg="del">
        <pc:chgData name="Maria Ibarra" userId="6381a7e87e33aa9e" providerId="LiveId" clId="{D8B176C0-B4ED-4E94-A681-65476E9F9C7D}" dt="2022-10-21T16:36:53.333" v="1" actId="47"/>
        <pc:sldMkLst>
          <pc:docMk/>
          <pc:sldMk cId="2179174453" sldId="366"/>
        </pc:sldMkLst>
      </pc:sldChg>
      <pc:sldChg chg="del">
        <pc:chgData name="Maria Ibarra" userId="6381a7e87e33aa9e" providerId="LiveId" clId="{D8B176C0-B4ED-4E94-A681-65476E9F9C7D}" dt="2022-10-21T16:36:53.333" v="1" actId="47"/>
        <pc:sldMkLst>
          <pc:docMk/>
          <pc:sldMk cId="4121752821" sldId="367"/>
        </pc:sldMkLst>
      </pc:sldChg>
      <pc:sldChg chg="del">
        <pc:chgData name="Maria Ibarra" userId="6381a7e87e33aa9e" providerId="LiveId" clId="{D8B176C0-B4ED-4E94-A681-65476E9F9C7D}" dt="2022-10-21T16:36:53.333" v="1" actId="47"/>
        <pc:sldMkLst>
          <pc:docMk/>
          <pc:sldMk cId="2552480196" sldId="368"/>
        </pc:sldMkLst>
      </pc:sldChg>
      <pc:sldChg chg="del">
        <pc:chgData name="Maria Ibarra" userId="6381a7e87e33aa9e" providerId="LiveId" clId="{D8B176C0-B4ED-4E94-A681-65476E9F9C7D}" dt="2022-10-21T16:36:53.333" v="1" actId="47"/>
        <pc:sldMkLst>
          <pc:docMk/>
          <pc:sldMk cId="3783954079" sldId="369"/>
        </pc:sldMkLst>
      </pc:sldChg>
      <pc:sldChg chg="del">
        <pc:chgData name="Maria Ibarra" userId="6381a7e87e33aa9e" providerId="LiveId" clId="{D8B176C0-B4ED-4E94-A681-65476E9F9C7D}" dt="2022-10-21T16:36:53.333" v="1" actId="47"/>
        <pc:sldMkLst>
          <pc:docMk/>
          <pc:sldMk cId="3158249858" sldId="370"/>
        </pc:sldMkLst>
      </pc:sldChg>
      <pc:sldChg chg="del">
        <pc:chgData name="Maria Ibarra" userId="6381a7e87e33aa9e" providerId="LiveId" clId="{D8B176C0-B4ED-4E94-A681-65476E9F9C7D}" dt="2022-10-21T16:36:53.333" v="1" actId="47"/>
        <pc:sldMkLst>
          <pc:docMk/>
          <pc:sldMk cId="584025650" sldId="371"/>
        </pc:sldMkLst>
      </pc:sldChg>
      <pc:sldChg chg="del">
        <pc:chgData name="Maria Ibarra" userId="6381a7e87e33aa9e" providerId="LiveId" clId="{D8B176C0-B4ED-4E94-A681-65476E9F9C7D}" dt="2022-10-21T16:36:53.333" v="1" actId="47"/>
        <pc:sldMkLst>
          <pc:docMk/>
          <pc:sldMk cId="471894063" sldId="372"/>
        </pc:sldMkLst>
      </pc:sldChg>
      <pc:sldChg chg="del">
        <pc:chgData name="Maria Ibarra" userId="6381a7e87e33aa9e" providerId="LiveId" clId="{D8B176C0-B4ED-4E94-A681-65476E9F9C7D}" dt="2022-10-21T16:36:53.333" v="1" actId="47"/>
        <pc:sldMkLst>
          <pc:docMk/>
          <pc:sldMk cId="2632898939" sldId="373"/>
        </pc:sldMkLst>
      </pc:sldChg>
      <pc:sldChg chg="del">
        <pc:chgData name="Maria Ibarra" userId="6381a7e87e33aa9e" providerId="LiveId" clId="{D8B176C0-B4ED-4E94-A681-65476E9F9C7D}" dt="2022-10-21T16:36:53.333" v="1" actId="47"/>
        <pc:sldMkLst>
          <pc:docMk/>
          <pc:sldMk cId="1049181110" sldId="374"/>
        </pc:sldMkLst>
      </pc:sldChg>
      <pc:sldChg chg="del">
        <pc:chgData name="Maria Ibarra" userId="6381a7e87e33aa9e" providerId="LiveId" clId="{D8B176C0-B4ED-4E94-A681-65476E9F9C7D}" dt="2022-10-21T16:36:53.333" v="1" actId="47"/>
        <pc:sldMkLst>
          <pc:docMk/>
          <pc:sldMk cId="2573390526" sldId="375"/>
        </pc:sldMkLst>
      </pc:sldChg>
      <pc:sldChg chg="del">
        <pc:chgData name="Maria Ibarra" userId="6381a7e87e33aa9e" providerId="LiveId" clId="{D8B176C0-B4ED-4E94-A681-65476E9F9C7D}" dt="2022-10-21T16:36:35.970" v="0" actId="47"/>
        <pc:sldMkLst>
          <pc:docMk/>
          <pc:sldMk cId="1546796989" sldId="390"/>
        </pc:sldMkLst>
      </pc:sldChg>
      <pc:sldChg chg="del">
        <pc:chgData name="Maria Ibarra" userId="6381a7e87e33aa9e" providerId="LiveId" clId="{D8B176C0-B4ED-4E94-A681-65476E9F9C7D}" dt="2022-10-21T16:36:53.333" v="1" actId="47"/>
        <pc:sldMkLst>
          <pc:docMk/>
          <pc:sldMk cId="3746688796" sldId="391"/>
        </pc:sldMkLst>
      </pc:sldChg>
      <pc:sldChg chg="del">
        <pc:chgData name="Maria Ibarra" userId="6381a7e87e33aa9e" providerId="LiveId" clId="{D8B176C0-B4ED-4E94-A681-65476E9F9C7D}" dt="2022-10-21T16:36:53.333" v="1" actId="47"/>
        <pc:sldMkLst>
          <pc:docMk/>
          <pc:sldMk cId="2314322020" sldId="392"/>
        </pc:sldMkLst>
      </pc:sldChg>
      <pc:sldChg chg="del">
        <pc:chgData name="Maria Ibarra" userId="6381a7e87e33aa9e" providerId="LiveId" clId="{D8B176C0-B4ED-4E94-A681-65476E9F9C7D}" dt="2022-10-21T16:36:53.333" v="1" actId="47"/>
        <pc:sldMkLst>
          <pc:docMk/>
          <pc:sldMk cId="1309089252" sldId="797"/>
        </pc:sldMkLst>
      </pc:sldChg>
      <pc:sldChg chg="del">
        <pc:chgData name="Maria Ibarra" userId="6381a7e87e33aa9e" providerId="LiveId" clId="{D8B176C0-B4ED-4E94-A681-65476E9F9C7D}" dt="2022-10-21T16:36:53.333" v="1" actId="47"/>
        <pc:sldMkLst>
          <pc:docMk/>
          <pc:sldMk cId="3399074263" sldId="802"/>
        </pc:sldMkLst>
      </pc:sldChg>
      <pc:sldChg chg="del">
        <pc:chgData name="Maria Ibarra" userId="6381a7e87e33aa9e" providerId="LiveId" clId="{D8B176C0-B4ED-4E94-A681-65476E9F9C7D}" dt="2022-10-21T16:36:53.333" v="1" actId="47"/>
        <pc:sldMkLst>
          <pc:docMk/>
          <pc:sldMk cId="3003126159" sldId="803"/>
        </pc:sldMkLst>
      </pc:sldChg>
      <pc:sldChg chg="del">
        <pc:chgData name="Maria Ibarra" userId="6381a7e87e33aa9e" providerId="LiveId" clId="{D8B176C0-B4ED-4E94-A681-65476E9F9C7D}" dt="2022-10-21T16:36:53.333" v="1" actId="47"/>
        <pc:sldMkLst>
          <pc:docMk/>
          <pc:sldMk cId="1939281078" sldId="804"/>
        </pc:sldMkLst>
      </pc:sldChg>
      <pc:sldChg chg="del">
        <pc:chgData name="Maria Ibarra" userId="6381a7e87e33aa9e" providerId="LiveId" clId="{D8B176C0-B4ED-4E94-A681-65476E9F9C7D}" dt="2022-10-21T16:36:53.333" v="1" actId="47"/>
        <pc:sldMkLst>
          <pc:docMk/>
          <pc:sldMk cId="84295594" sldId="805"/>
        </pc:sldMkLst>
      </pc:sldChg>
      <pc:sldChg chg="del">
        <pc:chgData name="Maria Ibarra" userId="6381a7e87e33aa9e" providerId="LiveId" clId="{D8B176C0-B4ED-4E94-A681-65476E9F9C7D}" dt="2022-10-21T16:36:53.333" v="1" actId="47"/>
        <pc:sldMkLst>
          <pc:docMk/>
          <pc:sldMk cId="1631741718" sldId="807"/>
        </pc:sldMkLst>
      </pc:sldChg>
      <pc:sldChg chg="del">
        <pc:chgData name="Maria Ibarra" userId="6381a7e87e33aa9e" providerId="LiveId" clId="{D8B176C0-B4ED-4E94-A681-65476E9F9C7D}" dt="2022-10-21T16:36:53.333" v="1" actId="47"/>
        <pc:sldMkLst>
          <pc:docMk/>
          <pc:sldMk cId="415466941" sldId="808"/>
        </pc:sldMkLst>
      </pc:sldChg>
      <pc:sldChg chg="del">
        <pc:chgData name="Maria Ibarra" userId="6381a7e87e33aa9e" providerId="LiveId" clId="{D8B176C0-B4ED-4E94-A681-65476E9F9C7D}" dt="2022-10-21T16:36:53.333" v="1" actId="47"/>
        <pc:sldMkLst>
          <pc:docMk/>
          <pc:sldMk cId="3462939919" sldId="809"/>
        </pc:sldMkLst>
      </pc:sldChg>
      <pc:sldChg chg="del">
        <pc:chgData name="Maria Ibarra" userId="6381a7e87e33aa9e" providerId="LiveId" clId="{D8B176C0-B4ED-4E94-A681-65476E9F9C7D}" dt="2022-10-21T16:36:53.333" v="1" actId="47"/>
        <pc:sldMkLst>
          <pc:docMk/>
          <pc:sldMk cId="4048423556" sldId="833"/>
        </pc:sldMkLst>
      </pc:sldChg>
      <pc:sldChg chg="del">
        <pc:chgData name="Maria Ibarra" userId="6381a7e87e33aa9e" providerId="LiveId" clId="{D8B176C0-B4ED-4E94-A681-65476E9F9C7D}" dt="2022-10-21T16:36:53.333" v="1" actId="47"/>
        <pc:sldMkLst>
          <pc:docMk/>
          <pc:sldMk cId="1514807044" sldId="834"/>
        </pc:sldMkLst>
      </pc:sldChg>
      <pc:sldChg chg="del">
        <pc:chgData name="Maria Ibarra" userId="6381a7e87e33aa9e" providerId="LiveId" clId="{D8B176C0-B4ED-4E94-A681-65476E9F9C7D}" dt="2022-10-21T16:36:53.333" v="1" actId="47"/>
        <pc:sldMkLst>
          <pc:docMk/>
          <pc:sldMk cId="1721537436" sldId="835"/>
        </pc:sldMkLst>
      </pc:sldChg>
      <pc:sldChg chg="del">
        <pc:chgData name="Maria Ibarra" userId="6381a7e87e33aa9e" providerId="LiveId" clId="{D8B176C0-B4ED-4E94-A681-65476E9F9C7D}" dt="2022-10-21T16:36:53.333" v="1" actId="47"/>
        <pc:sldMkLst>
          <pc:docMk/>
          <pc:sldMk cId="942777207" sldId="837"/>
        </pc:sldMkLst>
      </pc:sldChg>
      <pc:sldChg chg="del">
        <pc:chgData name="Maria Ibarra" userId="6381a7e87e33aa9e" providerId="LiveId" clId="{D8B176C0-B4ED-4E94-A681-65476E9F9C7D}" dt="2022-10-21T16:36:53.333" v="1" actId="47"/>
        <pc:sldMkLst>
          <pc:docMk/>
          <pc:sldMk cId="895110728" sldId="838"/>
        </pc:sldMkLst>
      </pc:sldChg>
      <pc:sldChg chg="del">
        <pc:chgData name="Maria Ibarra" userId="6381a7e87e33aa9e" providerId="LiveId" clId="{D8B176C0-B4ED-4E94-A681-65476E9F9C7D}" dt="2022-10-21T16:36:53.333" v="1" actId="47"/>
        <pc:sldMkLst>
          <pc:docMk/>
          <pc:sldMk cId="2455107407" sldId="839"/>
        </pc:sldMkLst>
      </pc:sldChg>
      <pc:sldChg chg="del">
        <pc:chgData name="Maria Ibarra" userId="6381a7e87e33aa9e" providerId="LiveId" clId="{D8B176C0-B4ED-4E94-A681-65476E9F9C7D}" dt="2022-10-21T16:36:53.333" v="1" actId="47"/>
        <pc:sldMkLst>
          <pc:docMk/>
          <pc:sldMk cId="2623555406" sldId="840"/>
        </pc:sldMkLst>
      </pc:sldChg>
      <pc:sldChg chg="del">
        <pc:chgData name="Maria Ibarra" userId="6381a7e87e33aa9e" providerId="LiveId" clId="{D8B176C0-B4ED-4E94-A681-65476E9F9C7D}" dt="2022-10-21T16:36:35.970" v="0" actId="47"/>
        <pc:sldMkLst>
          <pc:docMk/>
          <pc:sldMk cId="3177376934" sldId="844"/>
        </pc:sldMkLst>
      </pc:sldChg>
      <pc:sldChg chg="del">
        <pc:chgData name="Maria Ibarra" userId="6381a7e87e33aa9e" providerId="LiveId" clId="{D8B176C0-B4ED-4E94-A681-65476E9F9C7D}" dt="2022-10-21T16:36:35.970" v="0" actId="47"/>
        <pc:sldMkLst>
          <pc:docMk/>
          <pc:sldMk cId="703164890" sldId="845"/>
        </pc:sldMkLst>
      </pc:sldChg>
      <pc:sldChg chg="del">
        <pc:chgData name="Maria Ibarra" userId="6381a7e87e33aa9e" providerId="LiveId" clId="{D8B176C0-B4ED-4E94-A681-65476E9F9C7D}" dt="2022-10-21T16:36:35.970" v="0" actId="47"/>
        <pc:sldMkLst>
          <pc:docMk/>
          <pc:sldMk cId="2552329056" sldId="846"/>
        </pc:sldMkLst>
      </pc:sldChg>
      <pc:sldChg chg="del">
        <pc:chgData name="Maria Ibarra" userId="6381a7e87e33aa9e" providerId="LiveId" clId="{D8B176C0-B4ED-4E94-A681-65476E9F9C7D}" dt="2022-10-21T16:36:53.333" v="1" actId="47"/>
        <pc:sldMkLst>
          <pc:docMk/>
          <pc:sldMk cId="3657461379" sldId="847"/>
        </pc:sldMkLst>
      </pc:sldChg>
      <pc:sldChg chg="del">
        <pc:chgData name="Maria Ibarra" userId="6381a7e87e33aa9e" providerId="LiveId" clId="{D8B176C0-B4ED-4E94-A681-65476E9F9C7D}" dt="2022-10-21T16:36:53.333" v="1" actId="47"/>
        <pc:sldMkLst>
          <pc:docMk/>
          <pc:sldMk cId="518368113" sldId="848"/>
        </pc:sldMkLst>
      </pc:sldChg>
      <pc:sldChg chg="del">
        <pc:chgData name="Maria Ibarra" userId="6381a7e87e33aa9e" providerId="LiveId" clId="{D8B176C0-B4ED-4E94-A681-65476E9F9C7D}" dt="2022-10-21T16:36:53.333" v="1" actId="47"/>
        <pc:sldMkLst>
          <pc:docMk/>
          <pc:sldMk cId="3686004550" sldId="849"/>
        </pc:sldMkLst>
      </pc:sldChg>
      <pc:sldChg chg="del">
        <pc:chgData name="Maria Ibarra" userId="6381a7e87e33aa9e" providerId="LiveId" clId="{D8B176C0-B4ED-4E94-A681-65476E9F9C7D}" dt="2022-10-21T16:36:53.333" v="1" actId="47"/>
        <pc:sldMkLst>
          <pc:docMk/>
          <pc:sldMk cId="1456745994" sldId="850"/>
        </pc:sldMkLst>
      </pc:sldChg>
      <pc:sldChg chg="del">
        <pc:chgData name="Maria Ibarra" userId="6381a7e87e33aa9e" providerId="LiveId" clId="{D8B176C0-B4ED-4E94-A681-65476E9F9C7D}" dt="2022-10-21T16:36:53.333" v="1" actId="47"/>
        <pc:sldMkLst>
          <pc:docMk/>
          <pc:sldMk cId="423683366" sldId="851"/>
        </pc:sldMkLst>
      </pc:sldChg>
      <pc:sldChg chg="del">
        <pc:chgData name="Maria Ibarra" userId="6381a7e87e33aa9e" providerId="LiveId" clId="{D8B176C0-B4ED-4E94-A681-65476E9F9C7D}" dt="2022-10-21T16:36:53.333" v="1" actId="47"/>
        <pc:sldMkLst>
          <pc:docMk/>
          <pc:sldMk cId="1025128944" sldId="852"/>
        </pc:sldMkLst>
      </pc:sldChg>
      <pc:sldChg chg="del">
        <pc:chgData name="Maria Ibarra" userId="6381a7e87e33aa9e" providerId="LiveId" clId="{D8B176C0-B4ED-4E94-A681-65476E9F9C7D}" dt="2022-10-21T16:36:53.333" v="1" actId="47"/>
        <pc:sldMkLst>
          <pc:docMk/>
          <pc:sldMk cId="2690953220" sldId="853"/>
        </pc:sldMkLst>
      </pc:sldChg>
      <pc:sldMasterChg chg="delSldLayout">
        <pc:chgData name="Maria Ibarra" userId="6381a7e87e33aa9e" providerId="LiveId" clId="{D8B176C0-B4ED-4E94-A681-65476E9F9C7D}" dt="2022-10-21T16:36:53.333" v="1" actId="47"/>
        <pc:sldMasterMkLst>
          <pc:docMk/>
          <pc:sldMasterMk cId="2304019006" sldId="2147483648"/>
        </pc:sldMasterMkLst>
        <pc:sldLayoutChg chg="del">
          <pc:chgData name="Maria Ibarra" userId="6381a7e87e33aa9e" providerId="LiveId" clId="{D8B176C0-B4ED-4E94-A681-65476E9F9C7D}" dt="2022-10-21T16:36:53.333" v="1" actId="47"/>
          <pc:sldLayoutMkLst>
            <pc:docMk/>
            <pc:sldMasterMk cId="2304019006" sldId="2147483648"/>
            <pc:sldLayoutMk cId="2052957189" sldId="2147483720"/>
          </pc:sldLayoutMkLst>
        </pc:sldLayoutChg>
      </pc:sldMasterChg>
      <pc:sldMasterChg chg="delSldLayout">
        <pc:chgData name="Maria Ibarra" userId="6381a7e87e33aa9e" providerId="LiveId" clId="{D8B176C0-B4ED-4E94-A681-65476E9F9C7D}" dt="2022-10-21T16:36:53.333" v="1" actId="47"/>
        <pc:sldMasterMkLst>
          <pc:docMk/>
          <pc:sldMasterMk cId="1153974537" sldId="2147483672"/>
        </pc:sldMasterMkLst>
        <pc:sldLayoutChg chg="del">
          <pc:chgData name="Maria Ibarra" userId="6381a7e87e33aa9e" providerId="LiveId" clId="{D8B176C0-B4ED-4E94-A681-65476E9F9C7D}" dt="2022-10-21T16:36:53.333" v="1" actId="47"/>
          <pc:sldLayoutMkLst>
            <pc:docMk/>
            <pc:sldMasterMk cId="1153974537" sldId="2147483672"/>
            <pc:sldLayoutMk cId="3676716263" sldId="2147483718"/>
          </pc:sldLayoutMkLst>
        </pc:sldLayoutChg>
        <pc:sldLayoutChg chg="del">
          <pc:chgData name="Maria Ibarra" userId="6381a7e87e33aa9e" providerId="LiveId" clId="{D8B176C0-B4ED-4E94-A681-65476E9F9C7D}" dt="2022-10-21T16:36:53.333" v="1" actId="47"/>
          <pc:sldLayoutMkLst>
            <pc:docMk/>
            <pc:sldMasterMk cId="1153974537" sldId="2147483672"/>
            <pc:sldLayoutMk cId="3849714632" sldId="2147483719"/>
          </pc:sldLayoutMkLst>
        </pc:sldLayoutChg>
      </pc:sldMasterChg>
      <pc:sldMasterChg chg="delSldLayout">
        <pc:chgData name="Maria Ibarra" userId="6381a7e87e33aa9e" providerId="LiveId" clId="{D8B176C0-B4ED-4E94-A681-65476E9F9C7D}" dt="2022-10-21T16:36:53.333" v="1" actId="47"/>
        <pc:sldMasterMkLst>
          <pc:docMk/>
          <pc:sldMasterMk cId="3425665157" sldId="2147483673"/>
        </pc:sldMasterMkLst>
        <pc:sldLayoutChg chg="del">
          <pc:chgData name="Maria Ibarra" userId="6381a7e87e33aa9e" providerId="LiveId" clId="{D8B176C0-B4ED-4E94-A681-65476E9F9C7D}" dt="2022-10-21T16:36:53.333" v="1" actId="47"/>
          <pc:sldLayoutMkLst>
            <pc:docMk/>
            <pc:sldMasterMk cId="3425665157" sldId="2147483673"/>
            <pc:sldLayoutMk cId="3973320094" sldId="2147483717"/>
          </pc:sldLayoutMkLst>
        </pc:sldLayoutChg>
        <pc:sldLayoutChg chg="del">
          <pc:chgData name="Maria Ibarra" userId="6381a7e87e33aa9e" providerId="LiveId" clId="{D8B176C0-B4ED-4E94-A681-65476E9F9C7D}" dt="2022-10-21T16:36:35.970" v="0" actId="47"/>
          <pc:sldLayoutMkLst>
            <pc:docMk/>
            <pc:sldMasterMk cId="3425665157" sldId="2147483673"/>
            <pc:sldLayoutMk cId="3833555886" sldId="2147483721"/>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DC0171-8034-455F-8C97-F2223B374959}" type="doc">
      <dgm:prSet loTypeId="urn:microsoft.com/office/officeart/2005/8/layout/radial6" loCatId="cycle" qsTypeId="urn:microsoft.com/office/officeart/2005/8/quickstyle/simple3" qsCatId="simple" csTypeId="urn:microsoft.com/office/officeart/2005/8/colors/accent5_5" csCatId="accent5" phldr="1"/>
      <dgm:spPr/>
      <dgm:t>
        <a:bodyPr/>
        <a:lstStyle/>
        <a:p>
          <a:endParaRPr lang="es-CO"/>
        </a:p>
      </dgm:t>
    </dgm:pt>
    <dgm:pt modelId="{BF2EDE63-8867-4810-B366-0118911E95CE}">
      <dgm:prSet phldrT="[Texto]" custT="1"/>
      <dgm:spPr/>
      <dgm:t>
        <a:bodyPr/>
        <a:lstStyle/>
        <a:p>
          <a:r>
            <a:rPr lang="es-ES" altLang="es-CO" sz="1800" b="1" dirty="0">
              <a:latin typeface="Barlow" panose="00000500000000000000" pitchFamily="2" charset="0"/>
            </a:rPr>
            <a:t>Visión</a:t>
          </a:r>
          <a:endParaRPr lang="es-CO" sz="1800" b="1" dirty="0">
            <a:latin typeface="Barlow" panose="00000500000000000000" pitchFamily="2" charset="0"/>
          </a:endParaRPr>
        </a:p>
      </dgm:t>
    </dgm:pt>
    <dgm:pt modelId="{FA2F6CAF-9261-4C90-A4A4-50341D7833A5}" type="parTrans" cxnId="{68902E5A-1E65-4EED-8998-A317A4823F0A}">
      <dgm:prSet/>
      <dgm:spPr/>
      <dgm:t>
        <a:bodyPr/>
        <a:lstStyle/>
        <a:p>
          <a:endParaRPr lang="es-CO" sz="4000" b="1">
            <a:latin typeface="Barlow" panose="00000500000000000000" pitchFamily="2" charset="0"/>
          </a:endParaRPr>
        </a:p>
      </dgm:t>
    </dgm:pt>
    <dgm:pt modelId="{C72CC1A0-B846-4E16-A133-AF434CB4D8EE}" type="sibTrans" cxnId="{68902E5A-1E65-4EED-8998-A317A4823F0A}">
      <dgm:prSet/>
      <dgm:spPr/>
      <dgm:t>
        <a:bodyPr/>
        <a:lstStyle/>
        <a:p>
          <a:endParaRPr lang="es-CO" sz="4000" b="1">
            <a:latin typeface="Barlow" panose="00000500000000000000" pitchFamily="2" charset="0"/>
          </a:endParaRPr>
        </a:p>
      </dgm:t>
    </dgm:pt>
    <dgm:pt modelId="{CD7B4F5C-E7D2-4F2F-B331-2A17D47AC5B1}">
      <dgm:prSet custT="1"/>
      <dgm:spPr/>
      <dgm:t>
        <a:bodyPr/>
        <a:lstStyle/>
        <a:p>
          <a:r>
            <a:rPr lang="es-ES" altLang="es-CO" sz="1800" b="1" dirty="0">
              <a:latin typeface="Barlow" panose="00000500000000000000" pitchFamily="2" charset="0"/>
            </a:rPr>
            <a:t>Misión</a:t>
          </a:r>
        </a:p>
      </dgm:t>
    </dgm:pt>
    <dgm:pt modelId="{34607D99-9DB9-4D76-B528-D1E983CD6D83}" type="parTrans" cxnId="{C0C428C8-0059-4062-AACC-DB99230143DA}">
      <dgm:prSet/>
      <dgm:spPr/>
      <dgm:t>
        <a:bodyPr/>
        <a:lstStyle/>
        <a:p>
          <a:endParaRPr lang="es-CO" sz="4000" b="1">
            <a:latin typeface="Barlow" panose="00000500000000000000" pitchFamily="2" charset="0"/>
          </a:endParaRPr>
        </a:p>
      </dgm:t>
    </dgm:pt>
    <dgm:pt modelId="{FB631145-D5F6-47E3-99A3-2DF10EDD6B11}" type="sibTrans" cxnId="{C0C428C8-0059-4062-AACC-DB99230143DA}">
      <dgm:prSet/>
      <dgm:spPr/>
      <dgm:t>
        <a:bodyPr/>
        <a:lstStyle/>
        <a:p>
          <a:endParaRPr lang="es-CO" sz="4000" b="1">
            <a:latin typeface="Barlow" panose="00000500000000000000" pitchFamily="2" charset="0"/>
          </a:endParaRPr>
        </a:p>
      </dgm:t>
    </dgm:pt>
    <dgm:pt modelId="{93A75428-1A2E-4F94-9451-A491E4B0A954}">
      <dgm:prSet phldrT="[Texto]" custT="1"/>
      <dgm:spPr/>
      <dgm:t>
        <a:bodyPr/>
        <a:lstStyle/>
        <a:p>
          <a:r>
            <a:rPr lang="es-ES" altLang="es-CO" sz="1800" b="1" dirty="0">
              <a:latin typeface="Barlow" panose="00000500000000000000" pitchFamily="2" charset="0"/>
            </a:rPr>
            <a:t>Premisas</a:t>
          </a:r>
          <a:endParaRPr lang="es-CO" sz="1800" b="1" dirty="0">
            <a:latin typeface="Barlow" panose="00000500000000000000" pitchFamily="2" charset="0"/>
          </a:endParaRPr>
        </a:p>
      </dgm:t>
    </dgm:pt>
    <dgm:pt modelId="{C4CCCC2C-2029-4D2A-999A-021B8630236E}" type="parTrans" cxnId="{964658D2-ECDA-4CF7-8835-45E116A1CDDA}">
      <dgm:prSet/>
      <dgm:spPr/>
      <dgm:t>
        <a:bodyPr/>
        <a:lstStyle/>
        <a:p>
          <a:endParaRPr lang="es-CO" sz="4000" b="1">
            <a:latin typeface="Barlow" panose="00000500000000000000" pitchFamily="2" charset="0"/>
          </a:endParaRPr>
        </a:p>
      </dgm:t>
    </dgm:pt>
    <dgm:pt modelId="{32E06FDF-2FB8-4332-80E0-8BA4EE2F9B81}" type="sibTrans" cxnId="{964658D2-ECDA-4CF7-8835-45E116A1CDDA}">
      <dgm:prSet/>
      <dgm:spPr/>
      <dgm:t>
        <a:bodyPr/>
        <a:lstStyle/>
        <a:p>
          <a:endParaRPr lang="es-CO" sz="4000" b="1">
            <a:latin typeface="Barlow" panose="00000500000000000000" pitchFamily="2" charset="0"/>
          </a:endParaRPr>
        </a:p>
      </dgm:t>
    </dgm:pt>
    <dgm:pt modelId="{3C1B5DD5-A1DA-4C3E-8488-DFFB3D1EE8C8}">
      <dgm:prSet custT="1"/>
      <dgm:spPr/>
      <dgm:t>
        <a:bodyPr/>
        <a:lstStyle/>
        <a:p>
          <a:r>
            <a:rPr lang="es-ES" altLang="es-CO" sz="1800" b="1" dirty="0">
              <a:latin typeface="Barlow" panose="00000500000000000000" pitchFamily="2" charset="0"/>
            </a:rPr>
            <a:t>Objetivos y metas</a:t>
          </a:r>
        </a:p>
      </dgm:t>
    </dgm:pt>
    <dgm:pt modelId="{D6A24940-1352-45BC-824A-307F2529C5E5}" type="parTrans" cxnId="{5F6CD847-1ECA-460E-92ED-F182D879C2F9}">
      <dgm:prSet/>
      <dgm:spPr/>
      <dgm:t>
        <a:bodyPr/>
        <a:lstStyle/>
        <a:p>
          <a:endParaRPr lang="es-CO" sz="4000" b="1">
            <a:latin typeface="Barlow" panose="00000500000000000000" pitchFamily="2" charset="0"/>
          </a:endParaRPr>
        </a:p>
      </dgm:t>
    </dgm:pt>
    <dgm:pt modelId="{2CB72980-E720-43C0-BCD1-B81F468BEF95}" type="sibTrans" cxnId="{5F6CD847-1ECA-460E-92ED-F182D879C2F9}">
      <dgm:prSet/>
      <dgm:spPr/>
      <dgm:t>
        <a:bodyPr/>
        <a:lstStyle/>
        <a:p>
          <a:endParaRPr lang="es-CO" sz="4000" b="1">
            <a:latin typeface="Barlow" panose="00000500000000000000" pitchFamily="2" charset="0"/>
          </a:endParaRPr>
        </a:p>
      </dgm:t>
    </dgm:pt>
    <dgm:pt modelId="{2069244C-6A4A-4139-B617-1B5A2588B42B}">
      <dgm:prSet custT="1"/>
      <dgm:spPr/>
      <dgm:t>
        <a:bodyPr/>
        <a:lstStyle/>
        <a:p>
          <a:r>
            <a:rPr lang="es-ES" altLang="es-CO" sz="1800" b="1" dirty="0">
              <a:latin typeface="Barlow" panose="00000500000000000000" pitchFamily="2" charset="0"/>
            </a:rPr>
            <a:t>Estrategias</a:t>
          </a:r>
        </a:p>
      </dgm:t>
    </dgm:pt>
    <dgm:pt modelId="{0BA835DB-7EB3-4F68-AD22-D2E85599E8A4}" type="parTrans" cxnId="{DA1A3BAA-51A8-45E5-B7C7-500FB3EE41FD}">
      <dgm:prSet/>
      <dgm:spPr/>
      <dgm:t>
        <a:bodyPr/>
        <a:lstStyle/>
        <a:p>
          <a:endParaRPr lang="es-CO" sz="4000" b="1">
            <a:latin typeface="Barlow" panose="00000500000000000000" pitchFamily="2" charset="0"/>
          </a:endParaRPr>
        </a:p>
      </dgm:t>
    </dgm:pt>
    <dgm:pt modelId="{D7C559F4-875A-49E5-945D-1B23FC155111}" type="sibTrans" cxnId="{DA1A3BAA-51A8-45E5-B7C7-500FB3EE41FD}">
      <dgm:prSet/>
      <dgm:spPr/>
      <dgm:t>
        <a:bodyPr/>
        <a:lstStyle/>
        <a:p>
          <a:endParaRPr lang="es-CO" sz="4000" b="1">
            <a:latin typeface="Barlow" panose="00000500000000000000" pitchFamily="2" charset="0"/>
          </a:endParaRPr>
        </a:p>
      </dgm:t>
    </dgm:pt>
    <dgm:pt modelId="{C031E70E-8579-405C-BE91-DC05DA846451}">
      <dgm:prSet custT="1"/>
      <dgm:spPr/>
      <dgm:t>
        <a:bodyPr/>
        <a:lstStyle/>
        <a:p>
          <a:r>
            <a:rPr lang="es-ES" altLang="es-CO" sz="1800" b="1" dirty="0">
              <a:latin typeface="Barlow" panose="00000500000000000000" pitchFamily="2" charset="0"/>
            </a:rPr>
            <a:t>Políticas</a:t>
          </a:r>
        </a:p>
      </dgm:t>
    </dgm:pt>
    <dgm:pt modelId="{D7F6BD65-8C1A-40A4-ADF3-CDB30E2C886E}" type="parTrans" cxnId="{8026A6AD-C817-49F4-A56C-A785939EBA0E}">
      <dgm:prSet/>
      <dgm:spPr/>
      <dgm:t>
        <a:bodyPr/>
        <a:lstStyle/>
        <a:p>
          <a:endParaRPr lang="es-CO" sz="4000" b="1">
            <a:latin typeface="Barlow" panose="00000500000000000000" pitchFamily="2" charset="0"/>
          </a:endParaRPr>
        </a:p>
      </dgm:t>
    </dgm:pt>
    <dgm:pt modelId="{4EC8AC84-6547-42DE-96D4-EEB930D491D7}" type="sibTrans" cxnId="{8026A6AD-C817-49F4-A56C-A785939EBA0E}">
      <dgm:prSet/>
      <dgm:spPr/>
      <dgm:t>
        <a:bodyPr/>
        <a:lstStyle/>
        <a:p>
          <a:endParaRPr lang="es-CO" sz="4000" b="1">
            <a:latin typeface="Barlow" panose="00000500000000000000" pitchFamily="2" charset="0"/>
          </a:endParaRPr>
        </a:p>
      </dgm:t>
    </dgm:pt>
    <dgm:pt modelId="{B0CAF316-B3A0-4A06-A00F-E65E0834F086}">
      <dgm:prSet custT="1"/>
      <dgm:spPr/>
      <dgm:t>
        <a:bodyPr/>
        <a:lstStyle/>
        <a:p>
          <a:r>
            <a:rPr lang="es-CR" altLang="es-CO" sz="1800" b="1" dirty="0">
              <a:latin typeface="Barlow" panose="00000500000000000000" pitchFamily="2" charset="0"/>
            </a:rPr>
            <a:t>Programas</a:t>
          </a:r>
        </a:p>
      </dgm:t>
    </dgm:pt>
    <dgm:pt modelId="{FF25B215-B556-47B9-B2F9-7C7394F3AF03}" type="parTrans" cxnId="{754FBC26-E180-49E6-BF64-ECB0A1F2AC45}">
      <dgm:prSet/>
      <dgm:spPr/>
      <dgm:t>
        <a:bodyPr/>
        <a:lstStyle/>
        <a:p>
          <a:endParaRPr lang="es-CO" sz="4000" b="1">
            <a:latin typeface="Barlow" panose="00000500000000000000" pitchFamily="2" charset="0"/>
          </a:endParaRPr>
        </a:p>
      </dgm:t>
    </dgm:pt>
    <dgm:pt modelId="{2A2BDEAC-032A-484A-901A-BDBE8D5284FC}" type="sibTrans" cxnId="{754FBC26-E180-49E6-BF64-ECB0A1F2AC45}">
      <dgm:prSet/>
      <dgm:spPr/>
      <dgm:t>
        <a:bodyPr/>
        <a:lstStyle/>
        <a:p>
          <a:endParaRPr lang="es-CO" sz="4000" b="1">
            <a:latin typeface="Barlow" panose="00000500000000000000" pitchFamily="2" charset="0"/>
          </a:endParaRPr>
        </a:p>
      </dgm:t>
    </dgm:pt>
    <dgm:pt modelId="{935933ED-1A8B-4960-BAAF-7FD101F62F9B}">
      <dgm:prSet custT="1"/>
      <dgm:spPr/>
      <dgm:t>
        <a:bodyPr/>
        <a:lstStyle/>
        <a:p>
          <a:r>
            <a:rPr lang="es-CR" altLang="es-CO" sz="1800" b="1" dirty="0">
              <a:latin typeface="Barlow" panose="00000500000000000000" pitchFamily="2" charset="0"/>
            </a:rPr>
            <a:t>Presupuestos</a:t>
          </a:r>
        </a:p>
      </dgm:t>
    </dgm:pt>
    <dgm:pt modelId="{3E669FDF-395E-4C20-B0E1-56E36CBCA76E}" type="parTrans" cxnId="{CCB297C8-7E2D-43FD-8F96-9122B2C3D294}">
      <dgm:prSet/>
      <dgm:spPr/>
      <dgm:t>
        <a:bodyPr/>
        <a:lstStyle/>
        <a:p>
          <a:endParaRPr lang="es-CO" sz="4000" b="1">
            <a:latin typeface="Barlow" panose="00000500000000000000" pitchFamily="2" charset="0"/>
          </a:endParaRPr>
        </a:p>
      </dgm:t>
    </dgm:pt>
    <dgm:pt modelId="{E77B3992-D366-41B8-A311-49A58FECA0DC}" type="sibTrans" cxnId="{CCB297C8-7E2D-43FD-8F96-9122B2C3D294}">
      <dgm:prSet/>
      <dgm:spPr/>
      <dgm:t>
        <a:bodyPr/>
        <a:lstStyle/>
        <a:p>
          <a:endParaRPr lang="es-CO" sz="4000" b="1">
            <a:latin typeface="Barlow" panose="00000500000000000000" pitchFamily="2" charset="0"/>
          </a:endParaRPr>
        </a:p>
      </dgm:t>
    </dgm:pt>
    <dgm:pt modelId="{384CC956-DE01-426B-AADB-4926A12FFA2E}">
      <dgm:prSet phldrT="[Texto]" custT="1"/>
      <dgm:spPr/>
      <dgm:t>
        <a:bodyPr/>
        <a:lstStyle/>
        <a:p>
          <a:r>
            <a:rPr lang="es-CO" sz="1600" b="1" dirty="0">
              <a:latin typeface="Barlow" panose="00000500000000000000" pitchFamily="2" charset="0"/>
            </a:rPr>
            <a:t>Planeación Estratégica</a:t>
          </a:r>
        </a:p>
      </dgm:t>
    </dgm:pt>
    <dgm:pt modelId="{C0598440-7EB0-4D4B-AAAB-9B5063B2D5DC}" type="parTrans" cxnId="{FAFF8841-FD21-49CD-A577-2FDC1CFD6DE8}">
      <dgm:prSet/>
      <dgm:spPr/>
      <dgm:t>
        <a:bodyPr/>
        <a:lstStyle/>
        <a:p>
          <a:endParaRPr lang="es-CO" sz="4000" b="1">
            <a:latin typeface="Barlow" panose="00000500000000000000" pitchFamily="2" charset="0"/>
          </a:endParaRPr>
        </a:p>
      </dgm:t>
    </dgm:pt>
    <dgm:pt modelId="{FDC760E3-AF38-449B-BC29-3B9835245692}" type="sibTrans" cxnId="{FAFF8841-FD21-49CD-A577-2FDC1CFD6DE8}">
      <dgm:prSet/>
      <dgm:spPr/>
      <dgm:t>
        <a:bodyPr/>
        <a:lstStyle/>
        <a:p>
          <a:endParaRPr lang="es-CO" sz="4000" b="1">
            <a:latin typeface="Barlow" panose="00000500000000000000" pitchFamily="2" charset="0"/>
          </a:endParaRPr>
        </a:p>
      </dgm:t>
    </dgm:pt>
    <dgm:pt modelId="{6A0D489F-8732-40D9-9B69-54BE292CEBDE}" type="pres">
      <dgm:prSet presAssocID="{20DC0171-8034-455F-8C97-F2223B374959}" presName="Name0" presStyleCnt="0">
        <dgm:presLayoutVars>
          <dgm:chMax val="1"/>
          <dgm:dir/>
          <dgm:animLvl val="ctr"/>
          <dgm:resizeHandles val="exact"/>
        </dgm:presLayoutVars>
      </dgm:prSet>
      <dgm:spPr/>
    </dgm:pt>
    <dgm:pt modelId="{DAE34A2B-B2B0-4E80-971D-FAF1CB00D8C0}" type="pres">
      <dgm:prSet presAssocID="{384CC956-DE01-426B-AADB-4926A12FFA2E}" presName="centerShape" presStyleLbl="node0" presStyleIdx="0" presStyleCnt="1"/>
      <dgm:spPr/>
    </dgm:pt>
    <dgm:pt modelId="{189F1EB1-5744-4861-8CB1-28D77D0A93BC}" type="pres">
      <dgm:prSet presAssocID="{BF2EDE63-8867-4810-B366-0118911E95CE}" presName="node" presStyleLbl="node1" presStyleIdx="0" presStyleCnt="8" custScaleX="182156" custScaleY="77396" custRadScaleRad="100119" custRadScaleInc="-11354">
        <dgm:presLayoutVars>
          <dgm:bulletEnabled val="1"/>
        </dgm:presLayoutVars>
      </dgm:prSet>
      <dgm:spPr/>
    </dgm:pt>
    <dgm:pt modelId="{885062DB-838A-4508-880C-31AE9F937CFC}" type="pres">
      <dgm:prSet presAssocID="{BF2EDE63-8867-4810-B366-0118911E95CE}" presName="dummy" presStyleCnt="0"/>
      <dgm:spPr/>
    </dgm:pt>
    <dgm:pt modelId="{C5F7618B-DA1B-46A5-B990-4EFAADB40755}" type="pres">
      <dgm:prSet presAssocID="{C72CC1A0-B846-4E16-A133-AF434CB4D8EE}" presName="sibTrans" presStyleLbl="sibTrans2D1" presStyleIdx="0" presStyleCnt="8"/>
      <dgm:spPr/>
    </dgm:pt>
    <dgm:pt modelId="{5DF3DC29-8213-45DC-BD7F-6B59A2AE01DA}" type="pres">
      <dgm:prSet presAssocID="{CD7B4F5C-E7D2-4F2F-B331-2A17D47AC5B1}" presName="node" presStyleLbl="node1" presStyleIdx="1" presStyleCnt="8" custScaleX="182156" custScaleY="77396" custRadScaleRad="103749" custRadScaleInc="52479">
        <dgm:presLayoutVars>
          <dgm:bulletEnabled val="1"/>
        </dgm:presLayoutVars>
      </dgm:prSet>
      <dgm:spPr/>
    </dgm:pt>
    <dgm:pt modelId="{1F13E7D9-7809-449A-9870-C06C4BE46A40}" type="pres">
      <dgm:prSet presAssocID="{CD7B4F5C-E7D2-4F2F-B331-2A17D47AC5B1}" presName="dummy" presStyleCnt="0"/>
      <dgm:spPr/>
    </dgm:pt>
    <dgm:pt modelId="{5A3C47D7-E12D-4492-AAE1-6A0ED5393A07}" type="pres">
      <dgm:prSet presAssocID="{FB631145-D5F6-47E3-99A3-2DF10EDD6B11}" presName="sibTrans" presStyleLbl="sibTrans2D1" presStyleIdx="1" presStyleCnt="8"/>
      <dgm:spPr/>
    </dgm:pt>
    <dgm:pt modelId="{9DB760B3-C652-41FE-B2EA-2E25A184ED81}" type="pres">
      <dgm:prSet presAssocID="{93A75428-1A2E-4F94-9451-A491E4B0A954}" presName="node" presStyleLbl="node1" presStyleIdx="2" presStyleCnt="8" custScaleX="182156" custScaleY="77396" custRadScaleRad="102363" custRadScaleInc="-14924">
        <dgm:presLayoutVars>
          <dgm:bulletEnabled val="1"/>
        </dgm:presLayoutVars>
      </dgm:prSet>
      <dgm:spPr/>
    </dgm:pt>
    <dgm:pt modelId="{E21B118D-177E-4EF2-BB06-AA8D5FCDE691}" type="pres">
      <dgm:prSet presAssocID="{93A75428-1A2E-4F94-9451-A491E4B0A954}" presName="dummy" presStyleCnt="0"/>
      <dgm:spPr/>
    </dgm:pt>
    <dgm:pt modelId="{24A0B995-83EC-45CB-AED8-70E1D97160C4}" type="pres">
      <dgm:prSet presAssocID="{32E06FDF-2FB8-4332-80E0-8BA4EE2F9B81}" presName="sibTrans" presStyleLbl="sibTrans2D1" presStyleIdx="2" presStyleCnt="8"/>
      <dgm:spPr/>
    </dgm:pt>
    <dgm:pt modelId="{9FCE190E-B3A6-40A6-8943-667711CE4ED6}" type="pres">
      <dgm:prSet presAssocID="{3C1B5DD5-A1DA-4C3E-8488-DFFB3D1EE8C8}" presName="node" presStyleLbl="node1" presStyleIdx="3" presStyleCnt="8" custScaleX="182156" custScaleY="77396" custRadScaleRad="107062" custRadScaleInc="-69513">
        <dgm:presLayoutVars>
          <dgm:bulletEnabled val="1"/>
        </dgm:presLayoutVars>
      </dgm:prSet>
      <dgm:spPr/>
    </dgm:pt>
    <dgm:pt modelId="{92378677-21F5-4C8F-A243-8E5924337468}" type="pres">
      <dgm:prSet presAssocID="{3C1B5DD5-A1DA-4C3E-8488-DFFB3D1EE8C8}" presName="dummy" presStyleCnt="0"/>
      <dgm:spPr/>
    </dgm:pt>
    <dgm:pt modelId="{176B5B8B-2217-4976-ADBC-2A3FC15C2CDD}" type="pres">
      <dgm:prSet presAssocID="{2CB72980-E720-43C0-BCD1-B81F468BEF95}" presName="sibTrans" presStyleLbl="sibTrans2D1" presStyleIdx="3" presStyleCnt="8"/>
      <dgm:spPr/>
    </dgm:pt>
    <dgm:pt modelId="{4B54DC23-6B0C-4720-B6D6-275124939A3A}" type="pres">
      <dgm:prSet presAssocID="{2069244C-6A4A-4139-B617-1B5A2588B42B}" presName="node" presStyleLbl="node1" presStyleIdx="4" presStyleCnt="8" custScaleX="182156" custScaleY="77396" custRadScaleRad="105661" custRadScaleInc="11942">
        <dgm:presLayoutVars>
          <dgm:bulletEnabled val="1"/>
        </dgm:presLayoutVars>
      </dgm:prSet>
      <dgm:spPr/>
    </dgm:pt>
    <dgm:pt modelId="{4FC38B7A-AA78-4329-8A7B-CE6C97F5C132}" type="pres">
      <dgm:prSet presAssocID="{2069244C-6A4A-4139-B617-1B5A2588B42B}" presName="dummy" presStyleCnt="0"/>
      <dgm:spPr/>
    </dgm:pt>
    <dgm:pt modelId="{2F8C5692-0282-4762-8599-9D11C8B36A18}" type="pres">
      <dgm:prSet presAssocID="{D7C559F4-875A-49E5-945D-1B23FC155111}" presName="sibTrans" presStyleLbl="sibTrans2D1" presStyleIdx="4" presStyleCnt="8"/>
      <dgm:spPr/>
    </dgm:pt>
    <dgm:pt modelId="{E298693A-8920-41E9-A405-7741159C9B94}" type="pres">
      <dgm:prSet presAssocID="{C031E70E-8579-405C-BE91-DC05DA846451}" presName="node" presStyleLbl="node1" presStyleIdx="5" presStyleCnt="8" custScaleX="182156" custScaleY="77396" custRadScaleRad="105976" custRadScaleInc="68426">
        <dgm:presLayoutVars>
          <dgm:bulletEnabled val="1"/>
        </dgm:presLayoutVars>
      </dgm:prSet>
      <dgm:spPr/>
    </dgm:pt>
    <dgm:pt modelId="{08F2F1C6-BF07-4636-86F3-DD321C4DDC2D}" type="pres">
      <dgm:prSet presAssocID="{C031E70E-8579-405C-BE91-DC05DA846451}" presName="dummy" presStyleCnt="0"/>
      <dgm:spPr/>
    </dgm:pt>
    <dgm:pt modelId="{DAE0A22C-D6CA-4532-B469-079CDE0CE80B}" type="pres">
      <dgm:prSet presAssocID="{4EC8AC84-6547-42DE-96D4-EEB930D491D7}" presName="sibTrans" presStyleLbl="sibTrans2D1" presStyleIdx="5" presStyleCnt="8"/>
      <dgm:spPr/>
    </dgm:pt>
    <dgm:pt modelId="{EF4E6A1B-6511-4845-ADD5-36E3554B1F7E}" type="pres">
      <dgm:prSet presAssocID="{B0CAF316-B3A0-4A06-A00F-E65E0834F086}" presName="node" presStyleLbl="node1" presStyleIdx="6" presStyleCnt="8" custScaleX="182156" custScaleY="77396" custRadScaleRad="101157" custRadScaleInc="4343">
        <dgm:presLayoutVars>
          <dgm:bulletEnabled val="1"/>
        </dgm:presLayoutVars>
      </dgm:prSet>
      <dgm:spPr/>
    </dgm:pt>
    <dgm:pt modelId="{D07B1935-B15F-43A6-9088-ABA049DA3213}" type="pres">
      <dgm:prSet presAssocID="{B0CAF316-B3A0-4A06-A00F-E65E0834F086}" presName="dummy" presStyleCnt="0"/>
      <dgm:spPr/>
    </dgm:pt>
    <dgm:pt modelId="{B10669A2-A343-4BCE-9E18-DD58738964DC}" type="pres">
      <dgm:prSet presAssocID="{2A2BDEAC-032A-484A-901A-BDBE8D5284FC}" presName="sibTrans" presStyleLbl="sibTrans2D1" presStyleIdx="6" presStyleCnt="8"/>
      <dgm:spPr/>
    </dgm:pt>
    <dgm:pt modelId="{D477C322-5B6B-471B-A5F0-9FF2081BF5E6}" type="pres">
      <dgm:prSet presAssocID="{935933ED-1A8B-4960-BAAF-7FD101F62F9B}" presName="node" presStyleLbl="node1" presStyleIdx="7" presStyleCnt="8" custScaleX="182156" custScaleY="77396" custRadScaleRad="102439" custRadScaleInc="-57564">
        <dgm:presLayoutVars>
          <dgm:bulletEnabled val="1"/>
        </dgm:presLayoutVars>
      </dgm:prSet>
      <dgm:spPr/>
    </dgm:pt>
    <dgm:pt modelId="{F1D829EA-CE57-487A-AE29-8BBA9B7AD612}" type="pres">
      <dgm:prSet presAssocID="{935933ED-1A8B-4960-BAAF-7FD101F62F9B}" presName="dummy" presStyleCnt="0"/>
      <dgm:spPr/>
    </dgm:pt>
    <dgm:pt modelId="{66D2A870-0D01-4880-819D-E41D0B53DCAF}" type="pres">
      <dgm:prSet presAssocID="{E77B3992-D366-41B8-A311-49A58FECA0DC}" presName="sibTrans" presStyleLbl="sibTrans2D1" presStyleIdx="7" presStyleCnt="8"/>
      <dgm:spPr/>
    </dgm:pt>
  </dgm:ptLst>
  <dgm:cxnLst>
    <dgm:cxn modelId="{B4694002-7723-4791-9E50-CAB832DE4A0B}" type="presOf" srcId="{CD7B4F5C-E7D2-4F2F-B331-2A17D47AC5B1}" destId="{5DF3DC29-8213-45DC-BD7F-6B59A2AE01DA}" srcOrd="0" destOrd="0" presId="urn:microsoft.com/office/officeart/2005/8/layout/radial6"/>
    <dgm:cxn modelId="{4095DF07-4C68-426A-8E2E-564B280E0856}" type="presOf" srcId="{4EC8AC84-6547-42DE-96D4-EEB930D491D7}" destId="{DAE0A22C-D6CA-4532-B469-079CDE0CE80B}" srcOrd="0" destOrd="0" presId="urn:microsoft.com/office/officeart/2005/8/layout/radial6"/>
    <dgm:cxn modelId="{658E1B0F-CA31-45D4-8F37-DF4AB9B68A88}" type="presOf" srcId="{20DC0171-8034-455F-8C97-F2223B374959}" destId="{6A0D489F-8732-40D9-9B69-54BE292CEBDE}" srcOrd="0" destOrd="0" presId="urn:microsoft.com/office/officeart/2005/8/layout/radial6"/>
    <dgm:cxn modelId="{EE56EE18-B2AE-45EF-93FA-9096585C0269}" type="presOf" srcId="{3C1B5DD5-A1DA-4C3E-8488-DFFB3D1EE8C8}" destId="{9FCE190E-B3A6-40A6-8943-667711CE4ED6}" srcOrd="0" destOrd="0" presId="urn:microsoft.com/office/officeart/2005/8/layout/radial6"/>
    <dgm:cxn modelId="{1D85C023-BC51-4EA7-AB20-525C27C532D6}" type="presOf" srcId="{384CC956-DE01-426B-AADB-4926A12FFA2E}" destId="{DAE34A2B-B2B0-4E80-971D-FAF1CB00D8C0}" srcOrd="0" destOrd="0" presId="urn:microsoft.com/office/officeart/2005/8/layout/radial6"/>
    <dgm:cxn modelId="{754FBC26-E180-49E6-BF64-ECB0A1F2AC45}" srcId="{384CC956-DE01-426B-AADB-4926A12FFA2E}" destId="{B0CAF316-B3A0-4A06-A00F-E65E0834F086}" srcOrd="6" destOrd="0" parTransId="{FF25B215-B556-47B9-B2F9-7C7394F3AF03}" sibTransId="{2A2BDEAC-032A-484A-901A-BDBE8D5284FC}"/>
    <dgm:cxn modelId="{E091202E-BB91-4407-8BEF-18C709056423}" type="presOf" srcId="{C72CC1A0-B846-4E16-A133-AF434CB4D8EE}" destId="{C5F7618B-DA1B-46A5-B990-4EFAADB40755}" srcOrd="0" destOrd="0" presId="urn:microsoft.com/office/officeart/2005/8/layout/radial6"/>
    <dgm:cxn modelId="{4B102536-B458-4187-90F7-4A0162723D04}" type="presOf" srcId="{2CB72980-E720-43C0-BCD1-B81F468BEF95}" destId="{176B5B8B-2217-4976-ADBC-2A3FC15C2CDD}" srcOrd="0" destOrd="0" presId="urn:microsoft.com/office/officeart/2005/8/layout/radial6"/>
    <dgm:cxn modelId="{FAFF8841-FD21-49CD-A577-2FDC1CFD6DE8}" srcId="{20DC0171-8034-455F-8C97-F2223B374959}" destId="{384CC956-DE01-426B-AADB-4926A12FFA2E}" srcOrd="0" destOrd="0" parTransId="{C0598440-7EB0-4D4B-AAAB-9B5063B2D5DC}" sibTransId="{FDC760E3-AF38-449B-BC29-3B9835245692}"/>
    <dgm:cxn modelId="{3E421E46-FF54-4373-B811-2BF857BDB935}" type="presOf" srcId="{B0CAF316-B3A0-4A06-A00F-E65E0834F086}" destId="{EF4E6A1B-6511-4845-ADD5-36E3554B1F7E}" srcOrd="0" destOrd="0" presId="urn:microsoft.com/office/officeart/2005/8/layout/radial6"/>
    <dgm:cxn modelId="{5F6CD847-1ECA-460E-92ED-F182D879C2F9}" srcId="{384CC956-DE01-426B-AADB-4926A12FFA2E}" destId="{3C1B5DD5-A1DA-4C3E-8488-DFFB3D1EE8C8}" srcOrd="3" destOrd="0" parTransId="{D6A24940-1352-45BC-824A-307F2529C5E5}" sibTransId="{2CB72980-E720-43C0-BCD1-B81F468BEF95}"/>
    <dgm:cxn modelId="{BECF2D72-E219-4454-869A-C6ED89653558}" type="presOf" srcId="{935933ED-1A8B-4960-BAAF-7FD101F62F9B}" destId="{D477C322-5B6B-471B-A5F0-9FF2081BF5E6}" srcOrd="0" destOrd="0" presId="urn:microsoft.com/office/officeart/2005/8/layout/radial6"/>
    <dgm:cxn modelId="{1F74057A-DDDD-4218-883E-E847383D19E6}" type="presOf" srcId="{D7C559F4-875A-49E5-945D-1B23FC155111}" destId="{2F8C5692-0282-4762-8599-9D11C8B36A18}" srcOrd="0" destOrd="0" presId="urn:microsoft.com/office/officeart/2005/8/layout/radial6"/>
    <dgm:cxn modelId="{68902E5A-1E65-4EED-8998-A317A4823F0A}" srcId="{384CC956-DE01-426B-AADB-4926A12FFA2E}" destId="{BF2EDE63-8867-4810-B366-0118911E95CE}" srcOrd="0" destOrd="0" parTransId="{FA2F6CAF-9261-4C90-A4A4-50341D7833A5}" sibTransId="{C72CC1A0-B846-4E16-A133-AF434CB4D8EE}"/>
    <dgm:cxn modelId="{A40FB97A-C30F-4482-8B40-AC0AE30B6094}" type="presOf" srcId="{2069244C-6A4A-4139-B617-1B5A2588B42B}" destId="{4B54DC23-6B0C-4720-B6D6-275124939A3A}" srcOrd="0" destOrd="0" presId="urn:microsoft.com/office/officeart/2005/8/layout/radial6"/>
    <dgm:cxn modelId="{0CF301A3-884F-47C6-A55E-51F7EAEEF7CB}" type="presOf" srcId="{C031E70E-8579-405C-BE91-DC05DA846451}" destId="{E298693A-8920-41E9-A405-7741159C9B94}" srcOrd="0" destOrd="0" presId="urn:microsoft.com/office/officeart/2005/8/layout/radial6"/>
    <dgm:cxn modelId="{DA1A3BAA-51A8-45E5-B7C7-500FB3EE41FD}" srcId="{384CC956-DE01-426B-AADB-4926A12FFA2E}" destId="{2069244C-6A4A-4139-B617-1B5A2588B42B}" srcOrd="4" destOrd="0" parTransId="{0BA835DB-7EB3-4F68-AD22-D2E85599E8A4}" sibTransId="{D7C559F4-875A-49E5-945D-1B23FC155111}"/>
    <dgm:cxn modelId="{8026A6AD-C817-49F4-A56C-A785939EBA0E}" srcId="{384CC956-DE01-426B-AADB-4926A12FFA2E}" destId="{C031E70E-8579-405C-BE91-DC05DA846451}" srcOrd="5" destOrd="0" parTransId="{D7F6BD65-8C1A-40A4-ADF3-CDB30E2C886E}" sibTransId="{4EC8AC84-6547-42DE-96D4-EEB930D491D7}"/>
    <dgm:cxn modelId="{56B419AF-0330-49F1-B3D3-FFF9149EE7C4}" type="presOf" srcId="{FB631145-D5F6-47E3-99A3-2DF10EDD6B11}" destId="{5A3C47D7-E12D-4492-AAE1-6A0ED5393A07}" srcOrd="0" destOrd="0" presId="urn:microsoft.com/office/officeart/2005/8/layout/radial6"/>
    <dgm:cxn modelId="{EFF62BC7-3863-482D-BE86-22183C0F05B7}" type="presOf" srcId="{93A75428-1A2E-4F94-9451-A491E4B0A954}" destId="{9DB760B3-C652-41FE-B2EA-2E25A184ED81}" srcOrd="0" destOrd="0" presId="urn:microsoft.com/office/officeart/2005/8/layout/radial6"/>
    <dgm:cxn modelId="{7F9925C8-5B8F-41F0-8285-80225F6E0C01}" type="presOf" srcId="{32E06FDF-2FB8-4332-80E0-8BA4EE2F9B81}" destId="{24A0B995-83EC-45CB-AED8-70E1D97160C4}" srcOrd="0" destOrd="0" presId="urn:microsoft.com/office/officeart/2005/8/layout/radial6"/>
    <dgm:cxn modelId="{C0C428C8-0059-4062-AACC-DB99230143DA}" srcId="{384CC956-DE01-426B-AADB-4926A12FFA2E}" destId="{CD7B4F5C-E7D2-4F2F-B331-2A17D47AC5B1}" srcOrd="1" destOrd="0" parTransId="{34607D99-9DB9-4D76-B528-D1E983CD6D83}" sibTransId="{FB631145-D5F6-47E3-99A3-2DF10EDD6B11}"/>
    <dgm:cxn modelId="{CCB297C8-7E2D-43FD-8F96-9122B2C3D294}" srcId="{384CC956-DE01-426B-AADB-4926A12FFA2E}" destId="{935933ED-1A8B-4960-BAAF-7FD101F62F9B}" srcOrd="7" destOrd="0" parTransId="{3E669FDF-395E-4C20-B0E1-56E36CBCA76E}" sibTransId="{E77B3992-D366-41B8-A311-49A58FECA0DC}"/>
    <dgm:cxn modelId="{2ABCD2CF-C1BF-4BBB-A7C6-A15824B0997C}" type="presOf" srcId="{BF2EDE63-8867-4810-B366-0118911E95CE}" destId="{189F1EB1-5744-4861-8CB1-28D77D0A93BC}" srcOrd="0" destOrd="0" presId="urn:microsoft.com/office/officeart/2005/8/layout/radial6"/>
    <dgm:cxn modelId="{964658D2-ECDA-4CF7-8835-45E116A1CDDA}" srcId="{384CC956-DE01-426B-AADB-4926A12FFA2E}" destId="{93A75428-1A2E-4F94-9451-A491E4B0A954}" srcOrd="2" destOrd="0" parTransId="{C4CCCC2C-2029-4D2A-999A-021B8630236E}" sibTransId="{32E06FDF-2FB8-4332-80E0-8BA4EE2F9B81}"/>
    <dgm:cxn modelId="{C1E1A2D3-B8D2-4836-A7A1-2DD685FD70BB}" type="presOf" srcId="{E77B3992-D366-41B8-A311-49A58FECA0DC}" destId="{66D2A870-0D01-4880-819D-E41D0B53DCAF}" srcOrd="0" destOrd="0" presId="urn:microsoft.com/office/officeart/2005/8/layout/radial6"/>
    <dgm:cxn modelId="{A48005DF-06BE-4431-84C4-D2AF59041C47}" type="presOf" srcId="{2A2BDEAC-032A-484A-901A-BDBE8D5284FC}" destId="{B10669A2-A343-4BCE-9E18-DD58738964DC}" srcOrd="0" destOrd="0" presId="urn:microsoft.com/office/officeart/2005/8/layout/radial6"/>
    <dgm:cxn modelId="{5F3917D2-0F68-46E4-BF3B-319F6B780C7D}" type="presParOf" srcId="{6A0D489F-8732-40D9-9B69-54BE292CEBDE}" destId="{DAE34A2B-B2B0-4E80-971D-FAF1CB00D8C0}" srcOrd="0" destOrd="0" presId="urn:microsoft.com/office/officeart/2005/8/layout/radial6"/>
    <dgm:cxn modelId="{F7AE657F-C9B8-4478-9803-43AAB96F6514}" type="presParOf" srcId="{6A0D489F-8732-40D9-9B69-54BE292CEBDE}" destId="{189F1EB1-5744-4861-8CB1-28D77D0A93BC}" srcOrd="1" destOrd="0" presId="urn:microsoft.com/office/officeart/2005/8/layout/radial6"/>
    <dgm:cxn modelId="{B5C6E666-6248-4899-99C4-99B35B5B7F3A}" type="presParOf" srcId="{6A0D489F-8732-40D9-9B69-54BE292CEBDE}" destId="{885062DB-838A-4508-880C-31AE9F937CFC}" srcOrd="2" destOrd="0" presId="urn:microsoft.com/office/officeart/2005/8/layout/radial6"/>
    <dgm:cxn modelId="{B1F817FF-AF33-45AB-90B7-D1F13EFF021B}" type="presParOf" srcId="{6A0D489F-8732-40D9-9B69-54BE292CEBDE}" destId="{C5F7618B-DA1B-46A5-B990-4EFAADB40755}" srcOrd="3" destOrd="0" presId="urn:microsoft.com/office/officeart/2005/8/layout/radial6"/>
    <dgm:cxn modelId="{336CD441-B42F-4D6A-B1B3-05C1A1D72239}" type="presParOf" srcId="{6A0D489F-8732-40D9-9B69-54BE292CEBDE}" destId="{5DF3DC29-8213-45DC-BD7F-6B59A2AE01DA}" srcOrd="4" destOrd="0" presId="urn:microsoft.com/office/officeart/2005/8/layout/radial6"/>
    <dgm:cxn modelId="{3B55A8F8-C057-4178-BBB8-5500782F25AB}" type="presParOf" srcId="{6A0D489F-8732-40D9-9B69-54BE292CEBDE}" destId="{1F13E7D9-7809-449A-9870-C06C4BE46A40}" srcOrd="5" destOrd="0" presId="urn:microsoft.com/office/officeart/2005/8/layout/radial6"/>
    <dgm:cxn modelId="{AFEACFFA-2174-4FC7-BF77-C6D1E528CFD7}" type="presParOf" srcId="{6A0D489F-8732-40D9-9B69-54BE292CEBDE}" destId="{5A3C47D7-E12D-4492-AAE1-6A0ED5393A07}" srcOrd="6" destOrd="0" presId="urn:microsoft.com/office/officeart/2005/8/layout/radial6"/>
    <dgm:cxn modelId="{E43E5287-D1A1-46EE-BB5E-F02ACFCE490F}" type="presParOf" srcId="{6A0D489F-8732-40D9-9B69-54BE292CEBDE}" destId="{9DB760B3-C652-41FE-B2EA-2E25A184ED81}" srcOrd="7" destOrd="0" presId="urn:microsoft.com/office/officeart/2005/8/layout/radial6"/>
    <dgm:cxn modelId="{0A068135-8906-4B67-959D-FEC95F25452D}" type="presParOf" srcId="{6A0D489F-8732-40D9-9B69-54BE292CEBDE}" destId="{E21B118D-177E-4EF2-BB06-AA8D5FCDE691}" srcOrd="8" destOrd="0" presId="urn:microsoft.com/office/officeart/2005/8/layout/radial6"/>
    <dgm:cxn modelId="{8C2C160A-A37B-4A99-945A-F153D8F48B30}" type="presParOf" srcId="{6A0D489F-8732-40D9-9B69-54BE292CEBDE}" destId="{24A0B995-83EC-45CB-AED8-70E1D97160C4}" srcOrd="9" destOrd="0" presId="urn:microsoft.com/office/officeart/2005/8/layout/radial6"/>
    <dgm:cxn modelId="{89963BB5-9BF2-4B76-A4A7-B26B13C9E1D0}" type="presParOf" srcId="{6A0D489F-8732-40D9-9B69-54BE292CEBDE}" destId="{9FCE190E-B3A6-40A6-8943-667711CE4ED6}" srcOrd="10" destOrd="0" presId="urn:microsoft.com/office/officeart/2005/8/layout/radial6"/>
    <dgm:cxn modelId="{FAC907E5-C41F-4746-8324-5CB9A9F8307E}" type="presParOf" srcId="{6A0D489F-8732-40D9-9B69-54BE292CEBDE}" destId="{92378677-21F5-4C8F-A243-8E5924337468}" srcOrd="11" destOrd="0" presId="urn:microsoft.com/office/officeart/2005/8/layout/radial6"/>
    <dgm:cxn modelId="{B7CE7147-092B-4D95-A1AF-BB144C683A01}" type="presParOf" srcId="{6A0D489F-8732-40D9-9B69-54BE292CEBDE}" destId="{176B5B8B-2217-4976-ADBC-2A3FC15C2CDD}" srcOrd="12" destOrd="0" presId="urn:microsoft.com/office/officeart/2005/8/layout/radial6"/>
    <dgm:cxn modelId="{0FBCC47E-ECAF-41AB-8A0B-DB105CD8746B}" type="presParOf" srcId="{6A0D489F-8732-40D9-9B69-54BE292CEBDE}" destId="{4B54DC23-6B0C-4720-B6D6-275124939A3A}" srcOrd="13" destOrd="0" presId="urn:microsoft.com/office/officeart/2005/8/layout/radial6"/>
    <dgm:cxn modelId="{0F626F8A-03C3-4BC9-9CBB-7E9A846BCDF4}" type="presParOf" srcId="{6A0D489F-8732-40D9-9B69-54BE292CEBDE}" destId="{4FC38B7A-AA78-4329-8A7B-CE6C97F5C132}" srcOrd="14" destOrd="0" presId="urn:microsoft.com/office/officeart/2005/8/layout/radial6"/>
    <dgm:cxn modelId="{651EFB0F-E9E6-4354-9514-BDCB0B417FFD}" type="presParOf" srcId="{6A0D489F-8732-40D9-9B69-54BE292CEBDE}" destId="{2F8C5692-0282-4762-8599-9D11C8B36A18}" srcOrd="15" destOrd="0" presId="urn:microsoft.com/office/officeart/2005/8/layout/radial6"/>
    <dgm:cxn modelId="{E8C0121D-298B-49BB-A3BB-11385421300B}" type="presParOf" srcId="{6A0D489F-8732-40D9-9B69-54BE292CEBDE}" destId="{E298693A-8920-41E9-A405-7741159C9B94}" srcOrd="16" destOrd="0" presId="urn:microsoft.com/office/officeart/2005/8/layout/radial6"/>
    <dgm:cxn modelId="{24E90D5D-810F-4654-B976-3A35E3ED65B3}" type="presParOf" srcId="{6A0D489F-8732-40D9-9B69-54BE292CEBDE}" destId="{08F2F1C6-BF07-4636-86F3-DD321C4DDC2D}" srcOrd="17" destOrd="0" presId="urn:microsoft.com/office/officeart/2005/8/layout/radial6"/>
    <dgm:cxn modelId="{6AE4C67B-C8C5-47D2-A396-F467EA2FFB62}" type="presParOf" srcId="{6A0D489F-8732-40D9-9B69-54BE292CEBDE}" destId="{DAE0A22C-D6CA-4532-B469-079CDE0CE80B}" srcOrd="18" destOrd="0" presId="urn:microsoft.com/office/officeart/2005/8/layout/radial6"/>
    <dgm:cxn modelId="{421598D3-6255-49EF-93A1-23D66698D0E6}" type="presParOf" srcId="{6A0D489F-8732-40D9-9B69-54BE292CEBDE}" destId="{EF4E6A1B-6511-4845-ADD5-36E3554B1F7E}" srcOrd="19" destOrd="0" presId="urn:microsoft.com/office/officeart/2005/8/layout/radial6"/>
    <dgm:cxn modelId="{FF6F1C3C-F5AA-4A20-9763-3E9EAF1AB18D}" type="presParOf" srcId="{6A0D489F-8732-40D9-9B69-54BE292CEBDE}" destId="{D07B1935-B15F-43A6-9088-ABA049DA3213}" srcOrd="20" destOrd="0" presId="urn:microsoft.com/office/officeart/2005/8/layout/radial6"/>
    <dgm:cxn modelId="{7EABD7F0-3F2A-4913-9791-788CD02C7C28}" type="presParOf" srcId="{6A0D489F-8732-40D9-9B69-54BE292CEBDE}" destId="{B10669A2-A343-4BCE-9E18-DD58738964DC}" srcOrd="21" destOrd="0" presId="urn:microsoft.com/office/officeart/2005/8/layout/radial6"/>
    <dgm:cxn modelId="{DCCA8BFA-DA4D-4ED9-B13E-6F8823DA1EF3}" type="presParOf" srcId="{6A0D489F-8732-40D9-9B69-54BE292CEBDE}" destId="{D477C322-5B6B-471B-A5F0-9FF2081BF5E6}" srcOrd="22" destOrd="0" presId="urn:microsoft.com/office/officeart/2005/8/layout/radial6"/>
    <dgm:cxn modelId="{5DC39344-B278-49C3-93AE-6150CE21E9DD}" type="presParOf" srcId="{6A0D489F-8732-40D9-9B69-54BE292CEBDE}" destId="{F1D829EA-CE57-487A-AE29-8BBA9B7AD612}" srcOrd="23" destOrd="0" presId="urn:microsoft.com/office/officeart/2005/8/layout/radial6"/>
    <dgm:cxn modelId="{88EE2B17-78F1-409F-BD4A-55EB2D25F2A0}" type="presParOf" srcId="{6A0D489F-8732-40D9-9B69-54BE292CEBDE}" destId="{66D2A870-0D01-4880-819D-E41D0B53DCAF}" srcOrd="24"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3EA16D0-8838-48BD-B0CD-8DD49BCB02B6}" type="doc">
      <dgm:prSet loTypeId="urn:microsoft.com/office/officeart/2005/8/layout/hProcess9" loCatId="process" qsTypeId="urn:microsoft.com/office/officeart/2005/8/quickstyle/3d1" qsCatId="3D" csTypeId="urn:microsoft.com/office/officeart/2005/8/colors/colorful5" csCatId="colorful" phldr="1"/>
      <dgm:spPr/>
    </dgm:pt>
    <dgm:pt modelId="{2E2C47AB-E654-4DA2-A09F-B7DFE7DC361A}" type="pres">
      <dgm:prSet presAssocID="{53EA16D0-8838-48BD-B0CD-8DD49BCB02B6}" presName="CompostProcess" presStyleCnt="0">
        <dgm:presLayoutVars>
          <dgm:dir/>
          <dgm:resizeHandles val="exact"/>
        </dgm:presLayoutVars>
      </dgm:prSet>
      <dgm:spPr/>
    </dgm:pt>
    <dgm:pt modelId="{46930657-A8D5-4BD8-860F-C64ED2A53746}" type="pres">
      <dgm:prSet presAssocID="{53EA16D0-8838-48BD-B0CD-8DD49BCB02B6}" presName="arrow" presStyleLbl="bgShp" presStyleIdx="0" presStyleCnt="1" custScaleX="113901">
        <dgm:style>
          <a:lnRef idx="0">
            <a:schemeClr val="accent1"/>
          </a:lnRef>
          <a:fillRef idx="3">
            <a:schemeClr val="accent1"/>
          </a:fillRef>
          <a:effectRef idx="3">
            <a:schemeClr val="accent1"/>
          </a:effectRef>
          <a:fontRef idx="minor">
            <a:schemeClr val="lt1"/>
          </a:fontRef>
        </dgm:style>
      </dgm:prSet>
      <dgm:spPr/>
    </dgm:pt>
    <dgm:pt modelId="{F2F89B52-5DE4-47B6-AAAC-140ACA20930E}" type="pres">
      <dgm:prSet presAssocID="{53EA16D0-8838-48BD-B0CD-8DD49BCB02B6}" presName="linearProcess" presStyleCnt="0"/>
      <dgm:spPr/>
    </dgm:pt>
  </dgm:ptLst>
  <dgm:cxnLst>
    <dgm:cxn modelId="{ACE237B9-ADB7-492A-B0CB-8663294101B2}" type="presOf" srcId="{53EA16D0-8838-48BD-B0CD-8DD49BCB02B6}" destId="{2E2C47AB-E654-4DA2-A09F-B7DFE7DC361A}" srcOrd="0" destOrd="0" presId="urn:microsoft.com/office/officeart/2005/8/layout/hProcess9"/>
    <dgm:cxn modelId="{717890B9-8434-422F-B4CB-654793D1C6D1}" type="presParOf" srcId="{2E2C47AB-E654-4DA2-A09F-B7DFE7DC361A}" destId="{46930657-A8D5-4BD8-860F-C64ED2A53746}" srcOrd="0" destOrd="0" presId="urn:microsoft.com/office/officeart/2005/8/layout/hProcess9"/>
    <dgm:cxn modelId="{F208DC93-5B15-436B-A702-A0BE532C637D}" type="presParOf" srcId="{2E2C47AB-E654-4DA2-A09F-B7DFE7DC361A}" destId="{F2F89B52-5DE4-47B6-AAAC-140ACA20930E}" srcOrd="1"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D2A870-0D01-4880-819D-E41D0B53DCAF}">
      <dsp:nvSpPr>
        <dsp:cNvPr id="0" name=""/>
        <dsp:cNvSpPr/>
      </dsp:nvSpPr>
      <dsp:spPr>
        <a:xfrm>
          <a:off x="1748306" y="543846"/>
          <a:ext cx="4903142" cy="4903142"/>
        </a:xfrm>
        <a:prstGeom prst="blockArc">
          <a:avLst>
            <a:gd name="adj1" fmla="val 13040845"/>
            <a:gd name="adj2" fmla="val 16200566"/>
            <a:gd name="adj3" fmla="val 3435"/>
          </a:avLst>
        </a:prstGeom>
        <a:gradFill rotWithShape="0">
          <a:gsLst>
            <a:gs pos="0">
              <a:schemeClr val="accent5">
                <a:shade val="90000"/>
                <a:hueOff val="478235"/>
                <a:satOff val="-40545"/>
                <a:lumOff val="43050"/>
                <a:alphaOff val="0"/>
                <a:lumMod val="110000"/>
                <a:satMod val="105000"/>
                <a:tint val="67000"/>
              </a:schemeClr>
            </a:gs>
            <a:gs pos="50000">
              <a:schemeClr val="accent5">
                <a:shade val="90000"/>
                <a:hueOff val="478235"/>
                <a:satOff val="-40545"/>
                <a:lumOff val="43050"/>
                <a:alphaOff val="0"/>
                <a:lumMod val="105000"/>
                <a:satMod val="103000"/>
                <a:tint val="73000"/>
              </a:schemeClr>
            </a:gs>
            <a:gs pos="100000">
              <a:schemeClr val="accent5">
                <a:shade val="90000"/>
                <a:hueOff val="478235"/>
                <a:satOff val="-40545"/>
                <a:lumOff val="4305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B10669A2-A343-4BCE-9E18-DD58738964DC}">
      <dsp:nvSpPr>
        <dsp:cNvPr id="0" name=""/>
        <dsp:cNvSpPr/>
      </dsp:nvSpPr>
      <dsp:spPr>
        <a:xfrm>
          <a:off x="1792441" y="484124"/>
          <a:ext cx="4903142" cy="4903142"/>
        </a:xfrm>
        <a:prstGeom prst="blockArc">
          <a:avLst>
            <a:gd name="adj1" fmla="val 10751756"/>
            <a:gd name="adj2" fmla="val 12934888"/>
            <a:gd name="adj3" fmla="val 3435"/>
          </a:avLst>
        </a:prstGeom>
        <a:gradFill rotWithShape="0">
          <a:gsLst>
            <a:gs pos="0">
              <a:schemeClr val="accent5">
                <a:shade val="90000"/>
                <a:hueOff val="409916"/>
                <a:satOff val="-34753"/>
                <a:lumOff val="36900"/>
                <a:alphaOff val="0"/>
                <a:lumMod val="110000"/>
                <a:satMod val="105000"/>
                <a:tint val="67000"/>
              </a:schemeClr>
            </a:gs>
            <a:gs pos="50000">
              <a:schemeClr val="accent5">
                <a:shade val="90000"/>
                <a:hueOff val="409916"/>
                <a:satOff val="-34753"/>
                <a:lumOff val="36900"/>
                <a:alphaOff val="0"/>
                <a:lumMod val="105000"/>
                <a:satMod val="103000"/>
                <a:tint val="73000"/>
              </a:schemeClr>
            </a:gs>
            <a:gs pos="100000">
              <a:schemeClr val="accent5">
                <a:shade val="90000"/>
                <a:hueOff val="409916"/>
                <a:satOff val="-34753"/>
                <a:lumOff val="3690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DAE0A22C-D6CA-4532-B469-079CDE0CE80B}">
      <dsp:nvSpPr>
        <dsp:cNvPr id="0" name=""/>
        <dsp:cNvSpPr/>
      </dsp:nvSpPr>
      <dsp:spPr>
        <a:xfrm>
          <a:off x="1781480" y="749964"/>
          <a:ext cx="4903142" cy="4903142"/>
        </a:xfrm>
        <a:prstGeom prst="blockArc">
          <a:avLst>
            <a:gd name="adj1" fmla="val 8923881"/>
            <a:gd name="adj2" fmla="val 11131563"/>
            <a:gd name="adj3" fmla="val 3435"/>
          </a:avLst>
        </a:prstGeom>
        <a:gradFill rotWithShape="0">
          <a:gsLst>
            <a:gs pos="0">
              <a:schemeClr val="accent5">
                <a:shade val="90000"/>
                <a:hueOff val="341596"/>
                <a:satOff val="-28961"/>
                <a:lumOff val="30750"/>
                <a:alphaOff val="0"/>
                <a:lumMod val="110000"/>
                <a:satMod val="105000"/>
                <a:tint val="67000"/>
              </a:schemeClr>
            </a:gs>
            <a:gs pos="50000">
              <a:schemeClr val="accent5">
                <a:shade val="90000"/>
                <a:hueOff val="341596"/>
                <a:satOff val="-28961"/>
                <a:lumOff val="30750"/>
                <a:alphaOff val="0"/>
                <a:lumMod val="105000"/>
                <a:satMod val="103000"/>
                <a:tint val="73000"/>
              </a:schemeClr>
            </a:gs>
            <a:gs pos="100000">
              <a:schemeClr val="accent5">
                <a:shade val="90000"/>
                <a:hueOff val="341596"/>
                <a:satOff val="-28961"/>
                <a:lumOff val="3075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2F8C5692-0282-4762-8599-9D11C8B36A18}">
      <dsp:nvSpPr>
        <dsp:cNvPr id="0" name=""/>
        <dsp:cNvSpPr/>
      </dsp:nvSpPr>
      <dsp:spPr>
        <a:xfrm>
          <a:off x="1737857" y="680800"/>
          <a:ext cx="4903142" cy="4903142"/>
        </a:xfrm>
        <a:prstGeom prst="blockArc">
          <a:avLst>
            <a:gd name="adj1" fmla="val 5395776"/>
            <a:gd name="adj2" fmla="val 8807207"/>
            <a:gd name="adj3" fmla="val 3435"/>
          </a:avLst>
        </a:prstGeom>
        <a:gradFill rotWithShape="0">
          <a:gsLst>
            <a:gs pos="0">
              <a:schemeClr val="accent5">
                <a:shade val="90000"/>
                <a:hueOff val="273277"/>
                <a:satOff val="-23169"/>
                <a:lumOff val="24600"/>
                <a:alphaOff val="0"/>
                <a:lumMod val="110000"/>
                <a:satMod val="105000"/>
                <a:tint val="67000"/>
              </a:schemeClr>
            </a:gs>
            <a:gs pos="50000">
              <a:schemeClr val="accent5">
                <a:shade val="90000"/>
                <a:hueOff val="273277"/>
                <a:satOff val="-23169"/>
                <a:lumOff val="24600"/>
                <a:alphaOff val="0"/>
                <a:lumMod val="105000"/>
                <a:satMod val="103000"/>
                <a:tint val="73000"/>
              </a:schemeClr>
            </a:gs>
            <a:gs pos="100000">
              <a:schemeClr val="accent5">
                <a:shade val="90000"/>
                <a:hueOff val="273277"/>
                <a:satOff val="-23169"/>
                <a:lumOff val="2460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176B5B8B-2217-4976-ADBC-2A3FC15C2CDD}">
      <dsp:nvSpPr>
        <dsp:cNvPr id="0" name=""/>
        <dsp:cNvSpPr/>
      </dsp:nvSpPr>
      <dsp:spPr>
        <a:xfrm>
          <a:off x="1929579" y="688204"/>
          <a:ext cx="4903142" cy="4903142"/>
        </a:xfrm>
        <a:prstGeom prst="blockArc">
          <a:avLst>
            <a:gd name="adj1" fmla="val 1995297"/>
            <a:gd name="adj2" fmla="val 5669596"/>
            <a:gd name="adj3" fmla="val 3435"/>
          </a:avLst>
        </a:prstGeom>
        <a:gradFill rotWithShape="0">
          <a:gsLst>
            <a:gs pos="0">
              <a:schemeClr val="accent5">
                <a:shade val="90000"/>
                <a:hueOff val="204958"/>
                <a:satOff val="-17376"/>
                <a:lumOff val="18450"/>
                <a:alphaOff val="0"/>
                <a:lumMod val="110000"/>
                <a:satMod val="105000"/>
                <a:tint val="67000"/>
              </a:schemeClr>
            </a:gs>
            <a:gs pos="50000">
              <a:schemeClr val="accent5">
                <a:shade val="90000"/>
                <a:hueOff val="204958"/>
                <a:satOff val="-17376"/>
                <a:lumOff val="18450"/>
                <a:alphaOff val="0"/>
                <a:lumMod val="105000"/>
                <a:satMod val="103000"/>
                <a:tint val="73000"/>
              </a:schemeClr>
            </a:gs>
            <a:gs pos="100000">
              <a:schemeClr val="accent5">
                <a:shade val="90000"/>
                <a:hueOff val="204958"/>
                <a:satOff val="-17376"/>
                <a:lumOff val="1845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24A0B995-83EC-45CB-AED8-70E1D97160C4}">
      <dsp:nvSpPr>
        <dsp:cNvPr id="0" name=""/>
        <dsp:cNvSpPr/>
      </dsp:nvSpPr>
      <dsp:spPr>
        <a:xfrm>
          <a:off x="1893630" y="744723"/>
          <a:ext cx="4903142" cy="4903142"/>
        </a:xfrm>
        <a:prstGeom prst="blockArc">
          <a:avLst>
            <a:gd name="adj1" fmla="val 21177449"/>
            <a:gd name="adj2" fmla="val 1899724"/>
            <a:gd name="adj3" fmla="val 3435"/>
          </a:avLst>
        </a:prstGeom>
        <a:gradFill rotWithShape="0">
          <a:gsLst>
            <a:gs pos="0">
              <a:schemeClr val="accent5">
                <a:shade val="90000"/>
                <a:hueOff val="136639"/>
                <a:satOff val="-11584"/>
                <a:lumOff val="12300"/>
                <a:alphaOff val="0"/>
                <a:lumMod val="110000"/>
                <a:satMod val="105000"/>
                <a:tint val="67000"/>
              </a:schemeClr>
            </a:gs>
            <a:gs pos="50000">
              <a:schemeClr val="accent5">
                <a:shade val="90000"/>
                <a:hueOff val="136639"/>
                <a:satOff val="-11584"/>
                <a:lumOff val="12300"/>
                <a:alphaOff val="0"/>
                <a:lumMod val="105000"/>
                <a:satMod val="103000"/>
                <a:tint val="73000"/>
              </a:schemeClr>
            </a:gs>
            <a:gs pos="100000">
              <a:schemeClr val="accent5">
                <a:shade val="90000"/>
                <a:hueOff val="136639"/>
                <a:satOff val="-11584"/>
                <a:lumOff val="1230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5A3C47D7-E12D-4492-AAE1-6A0ED5393A07}">
      <dsp:nvSpPr>
        <dsp:cNvPr id="0" name=""/>
        <dsp:cNvSpPr/>
      </dsp:nvSpPr>
      <dsp:spPr>
        <a:xfrm>
          <a:off x="1875528" y="468542"/>
          <a:ext cx="4903142" cy="4903142"/>
        </a:xfrm>
        <a:prstGeom prst="blockArc">
          <a:avLst>
            <a:gd name="adj1" fmla="val 19412546"/>
            <a:gd name="adj2" fmla="val 21572557"/>
            <a:gd name="adj3" fmla="val 3435"/>
          </a:avLst>
        </a:prstGeom>
        <a:gradFill rotWithShape="0">
          <a:gsLst>
            <a:gs pos="0">
              <a:schemeClr val="accent5">
                <a:shade val="90000"/>
                <a:hueOff val="68319"/>
                <a:satOff val="-5792"/>
                <a:lumOff val="6150"/>
                <a:alphaOff val="0"/>
                <a:lumMod val="110000"/>
                <a:satMod val="105000"/>
                <a:tint val="67000"/>
              </a:schemeClr>
            </a:gs>
            <a:gs pos="50000">
              <a:schemeClr val="accent5">
                <a:shade val="90000"/>
                <a:hueOff val="68319"/>
                <a:satOff val="-5792"/>
                <a:lumOff val="6150"/>
                <a:alphaOff val="0"/>
                <a:lumMod val="105000"/>
                <a:satMod val="103000"/>
                <a:tint val="73000"/>
              </a:schemeClr>
            </a:gs>
            <a:gs pos="100000">
              <a:schemeClr val="accent5">
                <a:shade val="90000"/>
                <a:hueOff val="68319"/>
                <a:satOff val="-5792"/>
                <a:lumOff val="615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C5F7618B-DA1B-46A5-B990-4EFAADB40755}">
      <dsp:nvSpPr>
        <dsp:cNvPr id="0" name=""/>
        <dsp:cNvSpPr/>
      </dsp:nvSpPr>
      <dsp:spPr>
        <a:xfrm>
          <a:off x="1928150" y="537155"/>
          <a:ext cx="4903142" cy="4903142"/>
        </a:xfrm>
        <a:prstGeom prst="blockArc">
          <a:avLst>
            <a:gd name="adj1" fmla="val 15943734"/>
            <a:gd name="adj2" fmla="val 19289169"/>
            <a:gd name="adj3" fmla="val 3435"/>
          </a:avLst>
        </a:prstGeom>
        <a:gradFill rotWithShape="0">
          <a:gsLst>
            <a:gs pos="0">
              <a:schemeClr val="accent5">
                <a:shade val="90000"/>
                <a:hueOff val="0"/>
                <a:satOff val="0"/>
                <a:lumOff val="0"/>
                <a:alphaOff val="0"/>
                <a:lumMod val="110000"/>
                <a:satMod val="105000"/>
                <a:tint val="67000"/>
              </a:schemeClr>
            </a:gs>
            <a:gs pos="50000">
              <a:schemeClr val="accent5">
                <a:shade val="90000"/>
                <a:hueOff val="0"/>
                <a:satOff val="0"/>
                <a:lumOff val="0"/>
                <a:alphaOff val="0"/>
                <a:lumMod val="105000"/>
                <a:satMod val="103000"/>
                <a:tint val="73000"/>
              </a:schemeClr>
            </a:gs>
            <a:gs pos="100000">
              <a:schemeClr val="accent5">
                <a:shade val="9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DAE34A2B-B2B0-4E80-971D-FAF1CB00D8C0}">
      <dsp:nvSpPr>
        <dsp:cNvPr id="0" name=""/>
        <dsp:cNvSpPr/>
      </dsp:nvSpPr>
      <dsp:spPr>
        <a:xfrm>
          <a:off x="3436557" y="2161807"/>
          <a:ext cx="1670824" cy="1670824"/>
        </a:xfrm>
        <a:prstGeom prst="ellipse">
          <a:avLst/>
        </a:prstGeom>
        <a:gradFill rotWithShape="0">
          <a:gsLst>
            <a:gs pos="0">
              <a:schemeClr val="accent5">
                <a:alpha val="80000"/>
                <a:hueOff val="0"/>
                <a:satOff val="0"/>
                <a:lumOff val="0"/>
                <a:alphaOff val="0"/>
                <a:lumMod val="110000"/>
                <a:satMod val="105000"/>
                <a:tint val="67000"/>
              </a:schemeClr>
            </a:gs>
            <a:gs pos="50000">
              <a:schemeClr val="accent5">
                <a:alpha val="80000"/>
                <a:hueOff val="0"/>
                <a:satOff val="0"/>
                <a:lumOff val="0"/>
                <a:alphaOff val="0"/>
                <a:lumMod val="105000"/>
                <a:satMod val="103000"/>
                <a:tint val="73000"/>
              </a:schemeClr>
            </a:gs>
            <a:gs pos="100000">
              <a:schemeClr val="accent5">
                <a:alpha val="8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s-CO" sz="1600" b="1" kern="1200" dirty="0">
              <a:latin typeface="Barlow" panose="00000500000000000000" pitchFamily="2" charset="0"/>
            </a:rPr>
            <a:t>Planeación Estratégica</a:t>
          </a:r>
        </a:p>
      </dsp:txBody>
      <dsp:txXfrm>
        <a:off x="3681244" y="2406494"/>
        <a:ext cx="1181450" cy="1181450"/>
      </dsp:txXfrm>
    </dsp:sp>
    <dsp:sp modelId="{189F1EB1-5744-4861-8CB1-28D77D0A93BC}">
      <dsp:nvSpPr>
        <dsp:cNvPr id="0" name=""/>
        <dsp:cNvSpPr/>
      </dsp:nvSpPr>
      <dsp:spPr>
        <a:xfrm>
          <a:off x="3135047" y="133348"/>
          <a:ext cx="2130454" cy="905205"/>
        </a:xfrm>
        <a:prstGeom prst="ellipse">
          <a:avLst/>
        </a:prstGeom>
        <a:gradFill rotWithShape="0">
          <a:gsLst>
            <a:gs pos="0">
              <a:schemeClr val="accent5">
                <a:alpha val="90000"/>
                <a:hueOff val="0"/>
                <a:satOff val="0"/>
                <a:lumOff val="0"/>
                <a:alphaOff val="0"/>
                <a:lumMod val="110000"/>
                <a:satMod val="105000"/>
                <a:tint val="67000"/>
              </a:schemeClr>
            </a:gs>
            <a:gs pos="50000">
              <a:schemeClr val="accent5">
                <a:alpha val="90000"/>
                <a:hueOff val="0"/>
                <a:satOff val="0"/>
                <a:lumOff val="0"/>
                <a:alphaOff val="0"/>
                <a:lumMod val="105000"/>
                <a:satMod val="103000"/>
                <a:tint val="73000"/>
              </a:schemeClr>
            </a:gs>
            <a:gs pos="100000">
              <a:schemeClr val="accent5">
                <a:alpha val="9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s-ES" altLang="es-CO" sz="1800" b="1" kern="1200" dirty="0">
              <a:latin typeface="Barlow" panose="00000500000000000000" pitchFamily="2" charset="0"/>
            </a:rPr>
            <a:t>Visión</a:t>
          </a:r>
          <a:endParaRPr lang="es-CO" sz="1800" b="1" kern="1200" dirty="0">
            <a:latin typeface="Barlow" panose="00000500000000000000" pitchFamily="2" charset="0"/>
          </a:endParaRPr>
        </a:p>
      </dsp:txBody>
      <dsp:txXfrm>
        <a:off x="3447045" y="265912"/>
        <a:ext cx="1506458" cy="640077"/>
      </dsp:txXfrm>
    </dsp:sp>
    <dsp:sp modelId="{5DF3DC29-8213-45DC-BD7F-6B59A2AE01DA}">
      <dsp:nvSpPr>
        <dsp:cNvPr id="0" name=""/>
        <dsp:cNvSpPr/>
      </dsp:nvSpPr>
      <dsp:spPr>
        <a:xfrm>
          <a:off x="5199799" y="1035739"/>
          <a:ext cx="2130454" cy="905205"/>
        </a:xfrm>
        <a:prstGeom prst="ellipse">
          <a:avLst/>
        </a:prstGeom>
        <a:gradFill rotWithShape="0">
          <a:gsLst>
            <a:gs pos="0">
              <a:schemeClr val="accent5">
                <a:alpha val="90000"/>
                <a:hueOff val="0"/>
                <a:satOff val="0"/>
                <a:lumOff val="0"/>
                <a:alphaOff val="-5714"/>
                <a:lumMod val="110000"/>
                <a:satMod val="105000"/>
                <a:tint val="67000"/>
              </a:schemeClr>
            </a:gs>
            <a:gs pos="50000">
              <a:schemeClr val="accent5">
                <a:alpha val="90000"/>
                <a:hueOff val="0"/>
                <a:satOff val="0"/>
                <a:lumOff val="0"/>
                <a:alphaOff val="-5714"/>
                <a:lumMod val="105000"/>
                <a:satMod val="103000"/>
                <a:tint val="73000"/>
              </a:schemeClr>
            </a:gs>
            <a:gs pos="100000">
              <a:schemeClr val="accent5">
                <a:alpha val="90000"/>
                <a:hueOff val="0"/>
                <a:satOff val="0"/>
                <a:lumOff val="0"/>
                <a:alphaOff val="-5714"/>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s-ES" altLang="es-CO" sz="1800" b="1" kern="1200" dirty="0">
              <a:latin typeface="Barlow" panose="00000500000000000000" pitchFamily="2" charset="0"/>
            </a:rPr>
            <a:t>Misión</a:t>
          </a:r>
        </a:p>
      </dsp:txBody>
      <dsp:txXfrm>
        <a:off x="5511797" y="1168303"/>
        <a:ext cx="1506458" cy="640077"/>
      </dsp:txXfrm>
    </dsp:sp>
    <dsp:sp modelId="{9DB760B3-C652-41FE-B2EA-2E25A184ED81}">
      <dsp:nvSpPr>
        <dsp:cNvPr id="0" name=""/>
        <dsp:cNvSpPr/>
      </dsp:nvSpPr>
      <dsp:spPr>
        <a:xfrm>
          <a:off x="5671262" y="2448276"/>
          <a:ext cx="2130454" cy="905205"/>
        </a:xfrm>
        <a:prstGeom prst="ellipse">
          <a:avLst/>
        </a:prstGeom>
        <a:gradFill rotWithShape="0">
          <a:gsLst>
            <a:gs pos="0">
              <a:schemeClr val="accent5">
                <a:alpha val="90000"/>
                <a:hueOff val="0"/>
                <a:satOff val="0"/>
                <a:lumOff val="0"/>
                <a:alphaOff val="-11429"/>
                <a:lumMod val="110000"/>
                <a:satMod val="105000"/>
                <a:tint val="67000"/>
              </a:schemeClr>
            </a:gs>
            <a:gs pos="50000">
              <a:schemeClr val="accent5">
                <a:alpha val="90000"/>
                <a:hueOff val="0"/>
                <a:satOff val="0"/>
                <a:lumOff val="0"/>
                <a:alphaOff val="-11429"/>
                <a:lumMod val="105000"/>
                <a:satMod val="103000"/>
                <a:tint val="73000"/>
              </a:schemeClr>
            </a:gs>
            <a:gs pos="100000">
              <a:schemeClr val="accent5">
                <a:alpha val="90000"/>
                <a:hueOff val="0"/>
                <a:satOff val="0"/>
                <a:lumOff val="0"/>
                <a:alphaOff val="-11429"/>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s-ES" altLang="es-CO" sz="1800" b="1" kern="1200" dirty="0">
              <a:latin typeface="Barlow" panose="00000500000000000000" pitchFamily="2" charset="0"/>
            </a:rPr>
            <a:t>Premisas</a:t>
          </a:r>
          <a:endParaRPr lang="es-CO" sz="1800" b="1" kern="1200" dirty="0">
            <a:latin typeface="Barlow" panose="00000500000000000000" pitchFamily="2" charset="0"/>
          </a:endParaRPr>
        </a:p>
      </dsp:txBody>
      <dsp:txXfrm>
        <a:off x="5983260" y="2580840"/>
        <a:ext cx="1506458" cy="640077"/>
      </dsp:txXfrm>
    </dsp:sp>
    <dsp:sp modelId="{9FCE190E-B3A6-40A6-8943-667711CE4ED6}">
      <dsp:nvSpPr>
        <dsp:cNvPr id="0" name=""/>
        <dsp:cNvSpPr/>
      </dsp:nvSpPr>
      <dsp:spPr>
        <a:xfrm>
          <a:off x="5330813" y="4008441"/>
          <a:ext cx="2130454" cy="905205"/>
        </a:xfrm>
        <a:prstGeom prst="ellipse">
          <a:avLst/>
        </a:prstGeom>
        <a:gradFill rotWithShape="0">
          <a:gsLst>
            <a:gs pos="0">
              <a:schemeClr val="accent5">
                <a:alpha val="90000"/>
                <a:hueOff val="0"/>
                <a:satOff val="0"/>
                <a:lumOff val="0"/>
                <a:alphaOff val="-17143"/>
                <a:lumMod val="110000"/>
                <a:satMod val="105000"/>
                <a:tint val="67000"/>
              </a:schemeClr>
            </a:gs>
            <a:gs pos="50000">
              <a:schemeClr val="accent5">
                <a:alpha val="90000"/>
                <a:hueOff val="0"/>
                <a:satOff val="0"/>
                <a:lumOff val="0"/>
                <a:alphaOff val="-17143"/>
                <a:lumMod val="105000"/>
                <a:satMod val="103000"/>
                <a:tint val="73000"/>
              </a:schemeClr>
            </a:gs>
            <a:gs pos="100000">
              <a:schemeClr val="accent5">
                <a:alpha val="90000"/>
                <a:hueOff val="0"/>
                <a:satOff val="0"/>
                <a:lumOff val="0"/>
                <a:alphaOff val="-17143"/>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s-ES" altLang="es-CO" sz="1800" b="1" kern="1200" dirty="0">
              <a:latin typeface="Barlow" panose="00000500000000000000" pitchFamily="2" charset="0"/>
            </a:rPr>
            <a:t>Objetivos y metas</a:t>
          </a:r>
        </a:p>
      </dsp:txBody>
      <dsp:txXfrm>
        <a:off x="5642811" y="4141005"/>
        <a:ext cx="1506458" cy="640077"/>
      </dsp:txXfrm>
    </dsp:sp>
    <dsp:sp modelId="{4B54DC23-6B0C-4720-B6D6-275124939A3A}">
      <dsp:nvSpPr>
        <dsp:cNvPr id="0" name=""/>
        <dsp:cNvSpPr/>
      </dsp:nvSpPr>
      <dsp:spPr>
        <a:xfrm>
          <a:off x="3127161" y="5089234"/>
          <a:ext cx="2130454" cy="905205"/>
        </a:xfrm>
        <a:prstGeom prst="ellipse">
          <a:avLst/>
        </a:prstGeom>
        <a:gradFill rotWithShape="0">
          <a:gsLst>
            <a:gs pos="0">
              <a:schemeClr val="accent5">
                <a:alpha val="90000"/>
                <a:hueOff val="0"/>
                <a:satOff val="0"/>
                <a:lumOff val="0"/>
                <a:alphaOff val="-22857"/>
                <a:lumMod val="110000"/>
                <a:satMod val="105000"/>
                <a:tint val="67000"/>
              </a:schemeClr>
            </a:gs>
            <a:gs pos="50000">
              <a:schemeClr val="accent5">
                <a:alpha val="90000"/>
                <a:hueOff val="0"/>
                <a:satOff val="0"/>
                <a:lumOff val="0"/>
                <a:alphaOff val="-22857"/>
                <a:lumMod val="105000"/>
                <a:satMod val="103000"/>
                <a:tint val="73000"/>
              </a:schemeClr>
            </a:gs>
            <a:gs pos="100000">
              <a:schemeClr val="accent5">
                <a:alpha val="90000"/>
                <a:hueOff val="0"/>
                <a:satOff val="0"/>
                <a:lumOff val="0"/>
                <a:alphaOff val="-22857"/>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s-ES" altLang="es-CO" sz="1800" b="1" kern="1200" dirty="0">
              <a:latin typeface="Barlow" panose="00000500000000000000" pitchFamily="2" charset="0"/>
            </a:rPr>
            <a:t>Estrategias</a:t>
          </a:r>
        </a:p>
      </dsp:txBody>
      <dsp:txXfrm>
        <a:off x="3439159" y="5221798"/>
        <a:ext cx="1506458" cy="640077"/>
      </dsp:txXfrm>
    </dsp:sp>
    <dsp:sp modelId="{E298693A-8920-41E9-A405-7741159C9B94}">
      <dsp:nvSpPr>
        <dsp:cNvPr id="0" name=""/>
        <dsp:cNvSpPr/>
      </dsp:nvSpPr>
      <dsp:spPr>
        <a:xfrm>
          <a:off x="1108350" y="3999569"/>
          <a:ext cx="2130454" cy="905205"/>
        </a:xfrm>
        <a:prstGeom prst="ellipse">
          <a:avLst/>
        </a:prstGeom>
        <a:gradFill rotWithShape="0">
          <a:gsLst>
            <a:gs pos="0">
              <a:schemeClr val="accent5">
                <a:alpha val="90000"/>
                <a:hueOff val="0"/>
                <a:satOff val="0"/>
                <a:lumOff val="0"/>
                <a:alphaOff val="-28571"/>
                <a:lumMod val="110000"/>
                <a:satMod val="105000"/>
                <a:tint val="67000"/>
              </a:schemeClr>
            </a:gs>
            <a:gs pos="50000">
              <a:schemeClr val="accent5">
                <a:alpha val="90000"/>
                <a:hueOff val="0"/>
                <a:satOff val="0"/>
                <a:lumOff val="0"/>
                <a:alphaOff val="-28571"/>
                <a:lumMod val="105000"/>
                <a:satMod val="103000"/>
                <a:tint val="73000"/>
              </a:schemeClr>
            </a:gs>
            <a:gs pos="100000">
              <a:schemeClr val="accent5">
                <a:alpha val="90000"/>
                <a:hueOff val="0"/>
                <a:satOff val="0"/>
                <a:lumOff val="0"/>
                <a:alphaOff val="-28571"/>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s-ES" altLang="es-CO" sz="1800" b="1" kern="1200" dirty="0">
              <a:latin typeface="Barlow" panose="00000500000000000000" pitchFamily="2" charset="0"/>
            </a:rPr>
            <a:t>Políticas</a:t>
          </a:r>
        </a:p>
      </dsp:txBody>
      <dsp:txXfrm>
        <a:off x="1420348" y="4132133"/>
        <a:ext cx="1506458" cy="640077"/>
      </dsp:txXfrm>
    </dsp:sp>
    <dsp:sp modelId="{EF4E6A1B-6511-4845-ADD5-36E3554B1F7E}">
      <dsp:nvSpPr>
        <dsp:cNvPr id="0" name=""/>
        <dsp:cNvSpPr/>
      </dsp:nvSpPr>
      <dsp:spPr>
        <a:xfrm>
          <a:off x="769556" y="2516905"/>
          <a:ext cx="2130454" cy="905205"/>
        </a:xfrm>
        <a:prstGeom prst="ellipse">
          <a:avLst/>
        </a:prstGeom>
        <a:gradFill rotWithShape="0">
          <a:gsLst>
            <a:gs pos="0">
              <a:schemeClr val="accent5">
                <a:alpha val="90000"/>
                <a:hueOff val="0"/>
                <a:satOff val="0"/>
                <a:lumOff val="0"/>
                <a:alphaOff val="-34286"/>
                <a:lumMod val="110000"/>
                <a:satMod val="105000"/>
                <a:tint val="67000"/>
              </a:schemeClr>
            </a:gs>
            <a:gs pos="50000">
              <a:schemeClr val="accent5">
                <a:alpha val="90000"/>
                <a:hueOff val="0"/>
                <a:satOff val="0"/>
                <a:lumOff val="0"/>
                <a:alphaOff val="-34286"/>
                <a:lumMod val="105000"/>
                <a:satMod val="103000"/>
                <a:tint val="73000"/>
              </a:schemeClr>
            </a:gs>
            <a:gs pos="100000">
              <a:schemeClr val="accent5">
                <a:alpha val="90000"/>
                <a:hueOff val="0"/>
                <a:satOff val="0"/>
                <a:lumOff val="0"/>
                <a:alphaOff val="-34286"/>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s-CR" altLang="es-CO" sz="1800" b="1" kern="1200" dirty="0">
              <a:latin typeface="Barlow" panose="00000500000000000000" pitchFamily="2" charset="0"/>
            </a:rPr>
            <a:t>Programas</a:t>
          </a:r>
        </a:p>
      </dsp:txBody>
      <dsp:txXfrm>
        <a:off x="1081554" y="2649469"/>
        <a:ext cx="1506458" cy="640077"/>
      </dsp:txXfrm>
    </dsp:sp>
    <dsp:sp modelId="{D477C322-5B6B-471B-A5F0-9FF2081BF5E6}">
      <dsp:nvSpPr>
        <dsp:cNvPr id="0" name=""/>
        <dsp:cNvSpPr/>
      </dsp:nvSpPr>
      <dsp:spPr>
        <a:xfrm>
          <a:off x="1219192" y="1081120"/>
          <a:ext cx="2130454" cy="905205"/>
        </a:xfrm>
        <a:prstGeom prst="ellipse">
          <a:avLst/>
        </a:prstGeom>
        <a:gradFill rotWithShape="0">
          <a:gsLst>
            <a:gs pos="0">
              <a:schemeClr val="accent5">
                <a:alpha val="90000"/>
                <a:hueOff val="0"/>
                <a:satOff val="0"/>
                <a:lumOff val="0"/>
                <a:alphaOff val="-40000"/>
                <a:lumMod val="110000"/>
                <a:satMod val="105000"/>
                <a:tint val="67000"/>
              </a:schemeClr>
            </a:gs>
            <a:gs pos="50000">
              <a:schemeClr val="accent5">
                <a:alpha val="90000"/>
                <a:hueOff val="0"/>
                <a:satOff val="0"/>
                <a:lumOff val="0"/>
                <a:alphaOff val="-40000"/>
                <a:lumMod val="105000"/>
                <a:satMod val="103000"/>
                <a:tint val="73000"/>
              </a:schemeClr>
            </a:gs>
            <a:gs pos="100000">
              <a:schemeClr val="accent5">
                <a:alpha val="90000"/>
                <a:hueOff val="0"/>
                <a:satOff val="0"/>
                <a:lumOff val="0"/>
                <a:alphaOff val="-4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s-CR" altLang="es-CO" sz="1800" b="1" kern="1200" dirty="0">
              <a:latin typeface="Barlow" panose="00000500000000000000" pitchFamily="2" charset="0"/>
            </a:rPr>
            <a:t>Presupuestos</a:t>
          </a:r>
        </a:p>
      </dsp:txBody>
      <dsp:txXfrm>
        <a:off x="1531190" y="1213684"/>
        <a:ext cx="1506458" cy="6400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930657-A8D5-4BD8-860F-C64ED2A53746}">
      <dsp:nvSpPr>
        <dsp:cNvPr id="0" name=""/>
        <dsp:cNvSpPr/>
      </dsp:nvSpPr>
      <dsp:spPr>
        <a:xfrm>
          <a:off x="128472" y="0"/>
          <a:ext cx="7812558" cy="2235220"/>
        </a:xfrm>
        <a:prstGeom prst="rightArrow">
          <a:avLst/>
        </a:prstGeom>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lightRig rig="flat" dir="t"/>
        </a:scene3d>
        <a:sp3d z="-190500" extrusionH="12700"/>
      </dsp:spPr>
      <dsp:style>
        <a:lnRef idx="0">
          <a:schemeClr val="accent1"/>
        </a:lnRef>
        <a:fillRef idx="3">
          <a:schemeClr val="accent1"/>
        </a:fillRef>
        <a:effectRef idx="3">
          <a:schemeClr val="accent1"/>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A1825A3-5E8D-E14B-9B75-FA6A73B1CFA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Date Placeholder 2">
            <a:extLst>
              <a:ext uri="{FF2B5EF4-FFF2-40B4-BE49-F238E27FC236}">
                <a16:creationId xmlns:a16="http://schemas.microsoft.com/office/drawing/2014/main" id="{12DF7451-E530-3440-AEB4-28294603F19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9225DDB-9F0A-5540-BDCD-C25C272090A8}" type="datetimeFigureOut">
              <a:rPr lang="es-ES_tradnl" smtClean="0"/>
              <a:t>21/10/2022</a:t>
            </a:fld>
            <a:endParaRPr lang="es-ES_tradnl"/>
          </a:p>
        </p:txBody>
      </p:sp>
      <p:sp>
        <p:nvSpPr>
          <p:cNvPr id="4" name="Footer Placeholder 3">
            <a:extLst>
              <a:ext uri="{FF2B5EF4-FFF2-40B4-BE49-F238E27FC236}">
                <a16:creationId xmlns:a16="http://schemas.microsoft.com/office/drawing/2014/main" id="{2617B6FA-38E5-D047-9FE3-1588F5A05A6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5" name="Slide Number Placeholder 4">
            <a:extLst>
              <a:ext uri="{FF2B5EF4-FFF2-40B4-BE49-F238E27FC236}">
                <a16:creationId xmlns:a16="http://schemas.microsoft.com/office/drawing/2014/main" id="{06A470E5-484E-A046-B2CD-96C06FD3BC1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74EDB7E-5476-EF42-A43B-B3078DB47CF1}" type="slidenum">
              <a:rPr lang="es-ES_tradnl" smtClean="0"/>
              <a:t>‹#›</a:t>
            </a:fld>
            <a:endParaRPr lang="es-ES_tradnl"/>
          </a:p>
        </p:txBody>
      </p:sp>
    </p:spTree>
    <p:extLst>
      <p:ext uri="{BB962C8B-B14F-4D97-AF65-F5344CB8AC3E}">
        <p14:creationId xmlns:p14="http://schemas.microsoft.com/office/powerpoint/2010/main" val="25552239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90441B-5500-4576-8BCD-73C72D3B01C1}" type="datetimeFigureOut">
              <a:rPr lang="es-CO" smtClean="0"/>
              <a:t>21/10/2022</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296C71-2757-4A12-8968-AB2A8AA8FA49}" type="slidenum">
              <a:rPr lang="es-CO" smtClean="0"/>
              <a:t>‹#›</a:t>
            </a:fld>
            <a:endParaRPr lang="es-CO"/>
          </a:p>
        </p:txBody>
      </p:sp>
    </p:spTree>
    <p:extLst>
      <p:ext uri="{BB962C8B-B14F-4D97-AF65-F5344CB8AC3E}">
        <p14:creationId xmlns:p14="http://schemas.microsoft.com/office/powerpoint/2010/main" val="2031447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Titular - Ver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EF435-1E90-124A-B476-04F9D01663DF}"/>
              </a:ext>
            </a:extLst>
          </p:cNvPr>
          <p:cNvSpPr>
            <a:spLocks noGrp="1"/>
          </p:cNvSpPr>
          <p:nvPr>
            <p:ph type="title"/>
          </p:nvPr>
        </p:nvSpPr>
        <p:spPr>
          <a:xfrm>
            <a:off x="831850" y="1637413"/>
            <a:ext cx="10515600" cy="1457768"/>
          </a:xfrm>
        </p:spPr>
        <p:txBody>
          <a:bodyPr anchor="b"/>
          <a:lstStyle>
            <a:lvl1pPr>
              <a:defRPr sz="6000">
                <a:solidFill>
                  <a:srgbClr val="6BAE45"/>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9BB89C8-C1A4-B041-BE52-3D48DC18E168}"/>
              </a:ext>
            </a:extLst>
          </p:cNvPr>
          <p:cNvSpPr>
            <a:spLocks noGrp="1"/>
          </p:cNvSpPr>
          <p:nvPr>
            <p:ph type="body" idx="1"/>
          </p:nvPr>
        </p:nvSpPr>
        <p:spPr>
          <a:xfrm>
            <a:off x="831850" y="3122169"/>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9" name="Freeform 8">
            <a:extLst>
              <a:ext uri="{FF2B5EF4-FFF2-40B4-BE49-F238E27FC236}">
                <a16:creationId xmlns:a16="http://schemas.microsoft.com/office/drawing/2014/main" id="{1CBE74B8-7FEA-B947-95E1-179FCD7C7B6C}"/>
              </a:ext>
            </a:extLst>
          </p:cNvPr>
          <p:cNvSpPr/>
          <p:nvPr userDrawn="1"/>
        </p:nvSpPr>
        <p:spPr>
          <a:xfrm>
            <a:off x="-26753" y="4051497"/>
            <a:ext cx="12247056" cy="2829868"/>
          </a:xfrm>
          <a:custGeom>
            <a:avLst/>
            <a:gdLst>
              <a:gd name="connsiteX0" fmla="*/ 0 w 12196689"/>
              <a:gd name="connsiteY0" fmla="*/ 1294228 h 1294228"/>
              <a:gd name="connsiteX1" fmla="*/ 4656406 w 12196689"/>
              <a:gd name="connsiteY1" fmla="*/ 844062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4" fmla="*/ 0 w 12196689"/>
              <a:gd name="connsiteY4" fmla="*/ 1294228 h 1312036"/>
              <a:gd name="connsiteX0" fmla="*/ 0 w 12196689"/>
              <a:gd name="connsiteY0" fmla="*/ 1294228 h 1559433"/>
              <a:gd name="connsiteX1" fmla="*/ 3601329 w 12196689"/>
              <a:gd name="connsiteY1" fmla="*/ 787791 h 1559433"/>
              <a:gd name="connsiteX2" fmla="*/ 8412480 w 12196689"/>
              <a:gd name="connsiteY2" fmla="*/ 1294227 h 1559433"/>
              <a:gd name="connsiteX3" fmla="*/ 12196689 w 12196689"/>
              <a:gd name="connsiteY3" fmla="*/ 0 h 1559433"/>
              <a:gd name="connsiteX4" fmla="*/ 0 w 12196689"/>
              <a:gd name="connsiteY4" fmla="*/ 1294228 h 1559433"/>
              <a:gd name="connsiteX0" fmla="*/ 0 w 12196689"/>
              <a:gd name="connsiteY0" fmla="*/ 1294228 h 1960531"/>
              <a:gd name="connsiteX1" fmla="*/ 3601329 w 12196689"/>
              <a:gd name="connsiteY1" fmla="*/ 787791 h 1960531"/>
              <a:gd name="connsiteX2" fmla="*/ 8412480 w 12196689"/>
              <a:gd name="connsiteY2" fmla="*/ 1294227 h 1960531"/>
              <a:gd name="connsiteX3" fmla="*/ 12196689 w 12196689"/>
              <a:gd name="connsiteY3" fmla="*/ 0 h 1960531"/>
              <a:gd name="connsiteX4" fmla="*/ 0 w 12196689"/>
              <a:gd name="connsiteY4" fmla="*/ 1294228 h 1960531"/>
              <a:gd name="connsiteX0" fmla="*/ 397070 w 12844687"/>
              <a:gd name="connsiteY0" fmla="*/ 1296595 h 1734128"/>
              <a:gd name="connsiteX1" fmla="*/ 3998399 w 12844687"/>
              <a:gd name="connsiteY1" fmla="*/ 790158 h 1734128"/>
              <a:gd name="connsiteX2" fmla="*/ 8809550 w 12844687"/>
              <a:gd name="connsiteY2" fmla="*/ 1296594 h 1734128"/>
              <a:gd name="connsiteX3" fmla="*/ 12593759 w 12844687"/>
              <a:gd name="connsiteY3" fmla="*/ 2367 h 1734128"/>
              <a:gd name="connsiteX4" fmla="*/ 1466214 w 12844687"/>
              <a:gd name="connsiteY4" fmla="*/ 1676423 h 1734128"/>
              <a:gd name="connsiteX5" fmla="*/ 397070 w 12844687"/>
              <a:gd name="connsiteY5" fmla="*/ 1296595 h 1734128"/>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205161 w 12652778"/>
              <a:gd name="connsiteY0" fmla="*/ 1296595 h 2815906"/>
              <a:gd name="connsiteX1" fmla="*/ 3806490 w 12652778"/>
              <a:gd name="connsiteY1" fmla="*/ 790158 h 2815906"/>
              <a:gd name="connsiteX2" fmla="*/ 8617641 w 12652778"/>
              <a:gd name="connsiteY2" fmla="*/ 1296594 h 2815906"/>
              <a:gd name="connsiteX3" fmla="*/ 12401850 w 12652778"/>
              <a:gd name="connsiteY3" fmla="*/ 2367 h 2815906"/>
              <a:gd name="connsiteX4" fmla="*/ 148890 w 12652778"/>
              <a:gd name="connsiteY4" fmla="*/ 2815906 h 2815906"/>
              <a:gd name="connsiteX5" fmla="*/ 205161 w 12652778"/>
              <a:gd name="connsiteY5" fmla="*/ 1296595 h 2815906"/>
              <a:gd name="connsiteX0" fmla="*/ 205161 w 12422576"/>
              <a:gd name="connsiteY0" fmla="*/ 1325693 h 2845004"/>
              <a:gd name="connsiteX1" fmla="*/ 3806490 w 12422576"/>
              <a:gd name="connsiteY1" fmla="*/ 819256 h 2845004"/>
              <a:gd name="connsiteX2" fmla="*/ 8617641 w 12422576"/>
              <a:gd name="connsiteY2" fmla="*/ 1325692 h 2845004"/>
              <a:gd name="connsiteX3" fmla="*/ 12401850 w 12422576"/>
              <a:gd name="connsiteY3" fmla="*/ 31465 h 2845004"/>
              <a:gd name="connsiteX4" fmla="*/ 9644582 w 12422576"/>
              <a:gd name="connsiteY4" fmla="*/ 608241 h 2845004"/>
              <a:gd name="connsiteX5" fmla="*/ 148890 w 12422576"/>
              <a:gd name="connsiteY5" fmla="*/ 2845004 h 2845004"/>
              <a:gd name="connsiteX6" fmla="*/ 205161 w 12422576"/>
              <a:gd name="connsiteY6" fmla="*/ 1325693 h 2845004"/>
              <a:gd name="connsiteX0" fmla="*/ 205161 w 13268544"/>
              <a:gd name="connsiteY0" fmla="*/ 1298414 h 3013168"/>
              <a:gd name="connsiteX1" fmla="*/ 3806490 w 13268544"/>
              <a:gd name="connsiteY1" fmla="*/ 791977 h 3013168"/>
              <a:gd name="connsiteX2" fmla="*/ 8617641 w 13268544"/>
              <a:gd name="connsiteY2" fmla="*/ 1298413 h 3013168"/>
              <a:gd name="connsiteX3" fmla="*/ 12401850 w 13268544"/>
              <a:gd name="connsiteY3" fmla="*/ 4186 h 3013168"/>
              <a:gd name="connsiteX4" fmla="*/ 12289308 w 13268544"/>
              <a:gd name="connsiteY4" fmla="*/ 2831793 h 3013168"/>
              <a:gd name="connsiteX5" fmla="*/ 148890 w 13268544"/>
              <a:gd name="connsiteY5" fmla="*/ 2817725 h 3013168"/>
              <a:gd name="connsiteX6" fmla="*/ 205161 w 13268544"/>
              <a:gd name="connsiteY6" fmla="*/ 1298414 h 3013168"/>
              <a:gd name="connsiteX0" fmla="*/ 205161 w 13268544"/>
              <a:gd name="connsiteY0" fmla="*/ 1298414 h 2833416"/>
              <a:gd name="connsiteX1" fmla="*/ 3806490 w 13268544"/>
              <a:gd name="connsiteY1" fmla="*/ 791977 h 2833416"/>
              <a:gd name="connsiteX2" fmla="*/ 8617641 w 13268544"/>
              <a:gd name="connsiteY2" fmla="*/ 1298413 h 2833416"/>
              <a:gd name="connsiteX3" fmla="*/ 12401850 w 13268544"/>
              <a:gd name="connsiteY3" fmla="*/ 4186 h 2833416"/>
              <a:gd name="connsiteX4" fmla="*/ 12289308 w 13268544"/>
              <a:gd name="connsiteY4" fmla="*/ 2831793 h 2833416"/>
              <a:gd name="connsiteX5" fmla="*/ 148890 w 13268544"/>
              <a:gd name="connsiteY5" fmla="*/ 2817725 h 2833416"/>
              <a:gd name="connsiteX6" fmla="*/ 205161 w 13268544"/>
              <a:gd name="connsiteY6" fmla="*/ 1298414 h 2833416"/>
              <a:gd name="connsiteX0" fmla="*/ 205161 w 12455332"/>
              <a:gd name="connsiteY0" fmla="*/ 1299228 h 2834230"/>
              <a:gd name="connsiteX1" fmla="*/ 3806490 w 12455332"/>
              <a:gd name="connsiteY1" fmla="*/ 792791 h 2834230"/>
              <a:gd name="connsiteX2" fmla="*/ 8617641 w 12455332"/>
              <a:gd name="connsiteY2" fmla="*/ 1299227 h 2834230"/>
              <a:gd name="connsiteX3" fmla="*/ 12401850 w 12455332"/>
              <a:gd name="connsiteY3" fmla="*/ 5000 h 2834230"/>
              <a:gd name="connsiteX4" fmla="*/ 12289308 w 12455332"/>
              <a:gd name="connsiteY4" fmla="*/ 2832607 h 2834230"/>
              <a:gd name="connsiteX5" fmla="*/ 148890 w 12455332"/>
              <a:gd name="connsiteY5" fmla="*/ 2818539 h 2834230"/>
              <a:gd name="connsiteX6" fmla="*/ 205161 w 12455332"/>
              <a:gd name="connsiteY6" fmla="*/ 1299228 h 2834230"/>
              <a:gd name="connsiteX0" fmla="*/ 205161 w 12478986"/>
              <a:gd name="connsiteY0" fmla="*/ 1299133 h 2876000"/>
              <a:gd name="connsiteX1" fmla="*/ 3806490 w 12478986"/>
              <a:gd name="connsiteY1" fmla="*/ 792696 h 2876000"/>
              <a:gd name="connsiteX2" fmla="*/ 8617641 w 12478986"/>
              <a:gd name="connsiteY2" fmla="*/ 1299132 h 2876000"/>
              <a:gd name="connsiteX3" fmla="*/ 12401850 w 12478986"/>
              <a:gd name="connsiteY3" fmla="*/ 4905 h 2876000"/>
              <a:gd name="connsiteX4" fmla="*/ 12415918 w 12478986"/>
              <a:gd name="connsiteY4" fmla="*/ 2874715 h 2876000"/>
              <a:gd name="connsiteX5" fmla="*/ 148890 w 12478986"/>
              <a:gd name="connsiteY5" fmla="*/ 2818444 h 2876000"/>
              <a:gd name="connsiteX6" fmla="*/ 205161 w 12478986"/>
              <a:gd name="connsiteY6" fmla="*/ 1299133 h 2876000"/>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44053"/>
              <a:gd name="connsiteY0" fmla="*/ 1294228 h 2843166"/>
              <a:gd name="connsiteX1" fmla="*/ 3806490 w 12444053"/>
              <a:gd name="connsiteY1" fmla="*/ 787791 h 2843166"/>
              <a:gd name="connsiteX2" fmla="*/ 8617641 w 12444053"/>
              <a:gd name="connsiteY2" fmla="*/ 1294227 h 2843166"/>
              <a:gd name="connsiteX3" fmla="*/ 12401850 w 12444053"/>
              <a:gd name="connsiteY3" fmla="*/ 0 h 2843166"/>
              <a:gd name="connsiteX4" fmla="*/ 12444053 w 12444053"/>
              <a:gd name="connsiteY4" fmla="*/ 2841674 h 2843166"/>
              <a:gd name="connsiteX5" fmla="*/ 148890 w 12444053"/>
              <a:gd name="connsiteY5" fmla="*/ 2813539 h 2843166"/>
              <a:gd name="connsiteX6" fmla="*/ 205161 w 12444053"/>
              <a:gd name="connsiteY6" fmla="*/ 1294228 h 2843166"/>
              <a:gd name="connsiteX0" fmla="*/ 205161 w 12411396"/>
              <a:gd name="connsiteY0" fmla="*/ 1294228 h 2826992"/>
              <a:gd name="connsiteX1" fmla="*/ 3806490 w 12411396"/>
              <a:gd name="connsiteY1" fmla="*/ 787791 h 2826992"/>
              <a:gd name="connsiteX2" fmla="*/ 8617641 w 12411396"/>
              <a:gd name="connsiteY2" fmla="*/ 1294227 h 2826992"/>
              <a:gd name="connsiteX3" fmla="*/ 12401850 w 12411396"/>
              <a:gd name="connsiteY3" fmla="*/ 0 h 2826992"/>
              <a:gd name="connsiteX4" fmla="*/ 12411396 w 12411396"/>
              <a:gd name="connsiteY4" fmla="*/ 2825346 h 2826992"/>
              <a:gd name="connsiteX5" fmla="*/ 148890 w 12411396"/>
              <a:gd name="connsiteY5" fmla="*/ 2813539 h 2826992"/>
              <a:gd name="connsiteX6" fmla="*/ 205161 w 12411396"/>
              <a:gd name="connsiteY6" fmla="*/ 1294228 h 2826992"/>
              <a:gd name="connsiteX0" fmla="*/ 205161 w 12411396"/>
              <a:gd name="connsiteY0" fmla="*/ 1294228 h 2825346"/>
              <a:gd name="connsiteX1" fmla="*/ 3806490 w 12411396"/>
              <a:gd name="connsiteY1" fmla="*/ 787791 h 2825346"/>
              <a:gd name="connsiteX2" fmla="*/ 8617641 w 12411396"/>
              <a:gd name="connsiteY2" fmla="*/ 1294227 h 2825346"/>
              <a:gd name="connsiteX3" fmla="*/ 12401850 w 12411396"/>
              <a:gd name="connsiteY3" fmla="*/ 0 h 2825346"/>
              <a:gd name="connsiteX4" fmla="*/ 12411396 w 12411396"/>
              <a:gd name="connsiteY4" fmla="*/ 2825346 h 2825346"/>
              <a:gd name="connsiteX5" fmla="*/ 148890 w 12411396"/>
              <a:gd name="connsiteY5" fmla="*/ 2813539 h 2825346"/>
              <a:gd name="connsiteX6" fmla="*/ 205161 w 12411396"/>
              <a:gd name="connsiteY6" fmla="*/ 1294228 h 2825346"/>
              <a:gd name="connsiteX0" fmla="*/ 56798 w 12263033"/>
              <a:gd name="connsiteY0" fmla="*/ 1294228 h 2825346"/>
              <a:gd name="connsiteX1" fmla="*/ 3658127 w 12263033"/>
              <a:gd name="connsiteY1" fmla="*/ 787791 h 2825346"/>
              <a:gd name="connsiteX2" fmla="*/ 8469278 w 12263033"/>
              <a:gd name="connsiteY2" fmla="*/ 1294227 h 2825346"/>
              <a:gd name="connsiteX3" fmla="*/ 12253487 w 12263033"/>
              <a:gd name="connsiteY3" fmla="*/ 0 h 2825346"/>
              <a:gd name="connsiteX4" fmla="*/ 12263033 w 12263033"/>
              <a:gd name="connsiteY4" fmla="*/ 2825346 h 2825346"/>
              <a:gd name="connsiteX5" fmla="*/ 527 w 12263033"/>
              <a:gd name="connsiteY5" fmla="*/ 2813539 h 2825346"/>
              <a:gd name="connsiteX6" fmla="*/ 56798 w 12263033"/>
              <a:gd name="connsiteY6" fmla="*/ 1294228 h 2825346"/>
              <a:gd name="connsiteX0" fmla="*/ 16702 w 12263758"/>
              <a:gd name="connsiteY0" fmla="*/ 1310556 h 2825346"/>
              <a:gd name="connsiteX1" fmla="*/ 3658852 w 12263758"/>
              <a:gd name="connsiteY1" fmla="*/ 787791 h 2825346"/>
              <a:gd name="connsiteX2" fmla="*/ 8470003 w 12263758"/>
              <a:gd name="connsiteY2" fmla="*/ 1294227 h 2825346"/>
              <a:gd name="connsiteX3" fmla="*/ 12254212 w 12263758"/>
              <a:gd name="connsiteY3" fmla="*/ 0 h 2825346"/>
              <a:gd name="connsiteX4" fmla="*/ 12263758 w 12263758"/>
              <a:gd name="connsiteY4" fmla="*/ 2825346 h 2825346"/>
              <a:gd name="connsiteX5" fmla="*/ 1252 w 12263758"/>
              <a:gd name="connsiteY5" fmla="*/ 2813539 h 2825346"/>
              <a:gd name="connsiteX6" fmla="*/ 16702 w 12263758"/>
              <a:gd name="connsiteY6" fmla="*/ 1310556 h 2825346"/>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9043 w 12247056"/>
              <a:gd name="connsiteY5" fmla="*/ 2829868 h 2829868"/>
              <a:gd name="connsiteX6" fmla="*/ 0 w 12247056"/>
              <a:gd name="connsiteY6" fmla="*/ 1310556 h 2829868"/>
              <a:gd name="connsiteX0" fmla="*/ 1938 w 12248994"/>
              <a:gd name="connsiteY0" fmla="*/ 1310556 h 2829868"/>
              <a:gd name="connsiteX1" fmla="*/ 3644088 w 12248994"/>
              <a:gd name="connsiteY1" fmla="*/ 787791 h 2829868"/>
              <a:gd name="connsiteX2" fmla="*/ 8455239 w 12248994"/>
              <a:gd name="connsiteY2" fmla="*/ 1294227 h 2829868"/>
              <a:gd name="connsiteX3" fmla="*/ 12239448 w 12248994"/>
              <a:gd name="connsiteY3" fmla="*/ 0 h 2829868"/>
              <a:gd name="connsiteX4" fmla="*/ 12248994 w 12248994"/>
              <a:gd name="connsiteY4" fmla="*/ 2825346 h 2829868"/>
              <a:gd name="connsiteX5" fmla="*/ 2817 w 12248994"/>
              <a:gd name="connsiteY5" fmla="*/ 2829868 h 2829868"/>
              <a:gd name="connsiteX6" fmla="*/ 1938 w 12248994"/>
              <a:gd name="connsiteY6" fmla="*/ 1310556 h 2829868"/>
              <a:gd name="connsiteX0" fmla="*/ 5555 w 12252611"/>
              <a:gd name="connsiteY0" fmla="*/ 1310556 h 2829868"/>
              <a:gd name="connsiteX1" fmla="*/ 3647705 w 12252611"/>
              <a:gd name="connsiteY1" fmla="*/ 787791 h 2829868"/>
              <a:gd name="connsiteX2" fmla="*/ 8458856 w 12252611"/>
              <a:gd name="connsiteY2" fmla="*/ 1294227 h 2829868"/>
              <a:gd name="connsiteX3" fmla="*/ 12243065 w 12252611"/>
              <a:gd name="connsiteY3" fmla="*/ 0 h 2829868"/>
              <a:gd name="connsiteX4" fmla="*/ 12252611 w 12252611"/>
              <a:gd name="connsiteY4" fmla="*/ 2825346 h 2829868"/>
              <a:gd name="connsiteX5" fmla="*/ 6434 w 12252611"/>
              <a:gd name="connsiteY5" fmla="*/ 2829868 h 2829868"/>
              <a:gd name="connsiteX6" fmla="*/ 5555 w 12252611"/>
              <a:gd name="connsiteY6" fmla="*/ 1310556 h 2829868"/>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879 w 12247056"/>
              <a:gd name="connsiteY5" fmla="*/ 2829868 h 2829868"/>
              <a:gd name="connsiteX6" fmla="*/ 0 w 12247056"/>
              <a:gd name="connsiteY6" fmla="*/ 1310556 h 2829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47056" h="2829868">
                <a:moveTo>
                  <a:pt x="0" y="1310556"/>
                </a:moveTo>
                <a:cubicBezTo>
                  <a:pt x="1213339" y="985827"/>
                  <a:pt x="2233267" y="790513"/>
                  <a:pt x="3642150" y="787791"/>
                </a:cubicBezTo>
                <a:cubicBezTo>
                  <a:pt x="5051034" y="785070"/>
                  <a:pt x="7020741" y="1425525"/>
                  <a:pt x="8453301" y="1294227"/>
                </a:cubicBezTo>
                <a:cubicBezTo>
                  <a:pt x="9885861" y="1162929"/>
                  <a:pt x="12066353" y="119575"/>
                  <a:pt x="12237510" y="0"/>
                </a:cubicBezTo>
                <a:cubicBezTo>
                  <a:pt x="12239854" y="893299"/>
                  <a:pt x="12235333" y="1934392"/>
                  <a:pt x="12247056" y="2825346"/>
                </a:cubicBezTo>
                <a:lnTo>
                  <a:pt x="879" y="2829868"/>
                </a:lnTo>
                <a:cubicBezTo>
                  <a:pt x="2009" y="1956458"/>
                  <a:pt x="2512" y="1768510"/>
                  <a:pt x="0" y="1310556"/>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pic>
        <p:nvPicPr>
          <p:cNvPr id="16" name="Picture 15">
            <a:extLst>
              <a:ext uri="{FF2B5EF4-FFF2-40B4-BE49-F238E27FC236}">
                <a16:creationId xmlns:a16="http://schemas.microsoft.com/office/drawing/2014/main" id="{4BC3B274-3C61-0048-9A3A-EA52213F0E3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0107" y="92498"/>
            <a:ext cx="3211632" cy="1469607"/>
          </a:xfrm>
          <a:prstGeom prst="rect">
            <a:avLst/>
          </a:prstGeom>
        </p:spPr>
      </p:pic>
    </p:spTree>
    <p:extLst>
      <p:ext uri="{BB962C8B-B14F-4D97-AF65-F5344CB8AC3E}">
        <p14:creationId xmlns:p14="http://schemas.microsoft.com/office/powerpoint/2010/main" val="3141213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ítulo y Contenido - 2 Columnas">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4279BB"/>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F7CA54-F8AF-3141-B351-4E4A0605AE1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2657196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Título y Contenido - 2 Subtítulos">
    <p:spTree>
      <p:nvGrpSpPr>
        <p:cNvPr id="1" name=""/>
        <p:cNvGrpSpPr/>
        <p:nvPr/>
      </p:nvGrpSpPr>
      <p:grpSpPr>
        <a:xfrm>
          <a:off x="0" y="0"/>
          <a:ext cx="0" cy="0"/>
          <a:chOff x="0" y="0"/>
          <a:chExt cx="0" cy="0"/>
        </a:xfrm>
      </p:grpSpPr>
      <p:sp>
        <p:nvSpPr>
          <p:cNvPr id="12" name="Freeform 11">
            <a:extLst>
              <a:ext uri="{FF2B5EF4-FFF2-40B4-BE49-F238E27FC236}">
                <a16:creationId xmlns:a16="http://schemas.microsoft.com/office/drawing/2014/main" id="{DAE39FE0-18D8-E344-AE64-9E904E4024A2}"/>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 name="Title 1">
            <a:extLst>
              <a:ext uri="{FF2B5EF4-FFF2-40B4-BE49-F238E27FC236}">
                <a16:creationId xmlns:a16="http://schemas.microsoft.com/office/drawing/2014/main" id="{A5B6D725-8808-ED48-9697-9E9AF6F006E8}"/>
              </a:ext>
            </a:extLst>
          </p:cNvPr>
          <p:cNvSpPr>
            <a:spLocks noGrp="1"/>
          </p:cNvSpPr>
          <p:nvPr>
            <p:ph type="title"/>
          </p:nvPr>
        </p:nvSpPr>
        <p:spPr>
          <a:xfrm>
            <a:off x="839788" y="365125"/>
            <a:ext cx="10515600" cy="1325563"/>
          </a:xfrm>
        </p:spPr>
        <p:txBody>
          <a:bodyPr/>
          <a:lstStyle>
            <a:lvl1pPr>
              <a:defRPr>
                <a:solidFill>
                  <a:srgbClr val="4279BB"/>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9311FED8-8D38-494B-9D67-00424FB1CC4F}"/>
              </a:ext>
            </a:extLst>
          </p:cNvPr>
          <p:cNvSpPr>
            <a:spLocks noGrp="1"/>
          </p:cNvSpPr>
          <p:nvPr>
            <p:ph type="body" idx="1"/>
          </p:nvPr>
        </p:nvSpPr>
        <p:spPr>
          <a:xfrm>
            <a:off x="839788" y="1681163"/>
            <a:ext cx="5157787" cy="823912"/>
          </a:xfrm>
        </p:spPr>
        <p:txBody>
          <a:bodyPr anchor="b"/>
          <a:lstStyle>
            <a:lvl1pPr marL="0" indent="0">
              <a:buNone/>
              <a:defRPr sz="2400" b="1">
                <a:solidFill>
                  <a:srgbClr val="4279B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1A9FD050-8171-6442-A10E-81E136EF84A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3B2A0F-BCB8-F449-A397-0123A6AA24D7}"/>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4279B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0BD9CB4F-77C1-4B4C-9786-F3A91EEA8A2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reeform 8">
            <a:extLst>
              <a:ext uri="{FF2B5EF4-FFF2-40B4-BE49-F238E27FC236}">
                <a16:creationId xmlns:a16="http://schemas.microsoft.com/office/drawing/2014/main" id="{F229CF89-CFA5-B847-9D67-FD5BF2EA0619}"/>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30798420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ítulo, Contenido y Fotografía">
    <p:spTree>
      <p:nvGrpSpPr>
        <p:cNvPr id="1" name=""/>
        <p:cNvGrpSpPr/>
        <p:nvPr/>
      </p:nvGrpSpPr>
      <p:grpSpPr>
        <a:xfrm>
          <a:off x="0" y="0"/>
          <a:ext cx="0" cy="0"/>
          <a:chOff x="0" y="0"/>
          <a:chExt cx="0" cy="0"/>
        </a:xfrm>
      </p:grpSpPr>
      <p:sp>
        <p:nvSpPr>
          <p:cNvPr id="17" name="Freeform 16">
            <a:extLst>
              <a:ext uri="{FF2B5EF4-FFF2-40B4-BE49-F238E27FC236}">
                <a16:creationId xmlns:a16="http://schemas.microsoft.com/office/drawing/2014/main" id="{B27D48FB-F0D9-884F-815F-2E4F33398619}"/>
              </a:ext>
            </a:extLst>
          </p:cNvPr>
          <p:cNvSpPr/>
          <p:nvPr userDrawn="1"/>
        </p:nvSpPr>
        <p:spPr>
          <a:xfrm>
            <a:off x="7144686" y="-56271"/>
            <a:ext cx="5122342" cy="7005711"/>
          </a:xfrm>
          <a:custGeom>
            <a:avLst/>
            <a:gdLst>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311191 w 1066464"/>
              <a:gd name="connsiteY5" fmla="*/ 0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859831 w 1066464"/>
              <a:gd name="connsiteY5" fmla="*/ 5359791 h 6991643"/>
              <a:gd name="connsiteX6" fmla="*/ 311191 w 1066464"/>
              <a:gd name="connsiteY6" fmla="*/ 0 h 6991643"/>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311191 w 5122342"/>
              <a:gd name="connsiteY6"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1521012 w 5122342"/>
              <a:gd name="connsiteY6" fmla="*/ 1758462 h 7005711"/>
              <a:gd name="connsiteX7" fmla="*/ 311191 w 5122342"/>
              <a:gd name="connsiteY7"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5108274 w 5122342"/>
              <a:gd name="connsiteY6" fmla="*/ 14069 h 7005711"/>
              <a:gd name="connsiteX7" fmla="*/ 311191 w 5122342"/>
              <a:gd name="connsiteY7" fmla="*/ 0 h 7005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22342" h="7005711">
                <a:moveTo>
                  <a:pt x="311191" y="0"/>
                </a:moveTo>
                <a:cubicBezTo>
                  <a:pt x="117760" y="813582"/>
                  <a:pt x="-75671" y="1627164"/>
                  <a:pt x="29837" y="2630659"/>
                </a:cubicBezTo>
                <a:cubicBezTo>
                  <a:pt x="135345" y="3634154"/>
                  <a:pt x="773080" y="5294142"/>
                  <a:pt x="944237" y="6020973"/>
                </a:cubicBezTo>
                <a:cubicBezTo>
                  <a:pt x="1115394" y="6747804"/>
                  <a:pt x="1056779" y="6991643"/>
                  <a:pt x="1056779" y="6991643"/>
                </a:cubicBezTo>
                <a:lnTo>
                  <a:pt x="1056779" y="6991643"/>
                </a:lnTo>
                <a:lnTo>
                  <a:pt x="5122342" y="7005711"/>
                </a:lnTo>
                <a:cubicBezTo>
                  <a:pt x="5117653" y="4675164"/>
                  <a:pt x="5112963" y="2344616"/>
                  <a:pt x="5108274" y="14069"/>
                </a:cubicBezTo>
                <a:lnTo>
                  <a:pt x="311191" y="0"/>
                </a:ln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 name="Title 1">
            <a:extLst>
              <a:ext uri="{FF2B5EF4-FFF2-40B4-BE49-F238E27FC236}">
                <a16:creationId xmlns:a16="http://schemas.microsoft.com/office/drawing/2014/main" id="{D65BBF1B-53F4-7E47-AEEB-3031FA4E321C}"/>
              </a:ext>
            </a:extLst>
          </p:cNvPr>
          <p:cNvSpPr>
            <a:spLocks noGrp="1"/>
          </p:cNvSpPr>
          <p:nvPr>
            <p:ph type="title"/>
          </p:nvPr>
        </p:nvSpPr>
        <p:spPr>
          <a:xfrm>
            <a:off x="838201" y="365125"/>
            <a:ext cx="6034088" cy="1325563"/>
          </a:xfrm>
        </p:spPr>
        <p:txBody>
          <a:bodyPr/>
          <a:lstStyle>
            <a:lvl1pPr>
              <a:defRPr>
                <a:solidFill>
                  <a:srgbClr val="4279BB"/>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239DD4CA-775D-2845-82D8-4FD3A62FD47F}"/>
              </a:ext>
            </a:extLst>
          </p:cNvPr>
          <p:cNvSpPr>
            <a:spLocks noGrp="1"/>
          </p:cNvSpPr>
          <p:nvPr>
            <p:ph idx="1"/>
          </p:nvPr>
        </p:nvSpPr>
        <p:spPr>
          <a:xfrm>
            <a:off x="838200" y="1825625"/>
            <a:ext cx="6034088"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Picture Placeholder 11">
            <a:extLst>
              <a:ext uri="{FF2B5EF4-FFF2-40B4-BE49-F238E27FC236}">
                <a16:creationId xmlns:a16="http://schemas.microsoft.com/office/drawing/2014/main" id="{161B3AD4-AD00-9B40-916B-1D1F9695DEDA}"/>
              </a:ext>
            </a:extLst>
          </p:cNvPr>
          <p:cNvSpPr>
            <a:spLocks noGrp="1"/>
          </p:cNvSpPr>
          <p:nvPr>
            <p:ph type="pic" sz="quarter" idx="13"/>
          </p:nvPr>
        </p:nvSpPr>
        <p:spPr>
          <a:xfrm>
            <a:off x="7198921" y="-3446"/>
            <a:ext cx="5013871" cy="6897090"/>
          </a:xfrm>
          <a:custGeom>
            <a:avLst/>
            <a:gdLst>
              <a:gd name="connsiteX0" fmla="*/ 0 w 10000"/>
              <a:gd name="connsiteY0" fmla="*/ 1000 h 10000"/>
              <a:gd name="connsiteX1" fmla="*/ 2500 w 10000"/>
              <a:gd name="connsiteY1" fmla="*/ 2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2500 w 10000"/>
              <a:gd name="connsiteY7" fmla="*/ 10000 h 10000"/>
              <a:gd name="connsiteX8" fmla="*/ 1918 w 10000"/>
              <a:gd name="connsiteY8" fmla="*/ 8062 h 10000"/>
              <a:gd name="connsiteX9" fmla="*/ 0 w 10000"/>
              <a:gd name="connsiteY9" fmla="*/ 1000 h 10000"/>
              <a:gd name="connsiteX0" fmla="*/ 0 w 10000"/>
              <a:gd name="connsiteY0" fmla="*/ 1000 h 10147"/>
              <a:gd name="connsiteX1" fmla="*/ 2214 w 10000"/>
              <a:gd name="connsiteY1" fmla="*/ 1000 h 10147"/>
              <a:gd name="connsiteX2" fmla="*/ 5000 w 10000"/>
              <a:gd name="connsiteY2" fmla="*/ 1000 h 10147"/>
              <a:gd name="connsiteX3" fmla="*/ 7500 w 10000"/>
              <a:gd name="connsiteY3" fmla="*/ 0 h 10147"/>
              <a:gd name="connsiteX4" fmla="*/ 10000 w 10000"/>
              <a:gd name="connsiteY4" fmla="*/ 1000 h 10147"/>
              <a:gd name="connsiteX5" fmla="*/ 10000 w 10000"/>
              <a:gd name="connsiteY5" fmla="*/ 9000 h 10147"/>
              <a:gd name="connsiteX6" fmla="*/ 2500 w 10000"/>
              <a:gd name="connsiteY6" fmla="*/ 10000 h 10147"/>
              <a:gd name="connsiteX7" fmla="*/ 1918 w 10000"/>
              <a:gd name="connsiteY7" fmla="*/ 8062 h 10147"/>
              <a:gd name="connsiteX8" fmla="*/ 0 w 10000"/>
              <a:gd name="connsiteY8" fmla="*/ 1000 h 10147"/>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2500 w 10000"/>
              <a:gd name="connsiteY5" fmla="*/ 10000 h 10000"/>
              <a:gd name="connsiteX6" fmla="*/ 1918 w 10000"/>
              <a:gd name="connsiteY6" fmla="*/ 8062 h 10000"/>
              <a:gd name="connsiteX7" fmla="*/ 0 w 10000"/>
              <a:gd name="connsiteY7" fmla="*/ 1000 h 10000"/>
              <a:gd name="connsiteX0" fmla="*/ 0 w 10000"/>
              <a:gd name="connsiteY0" fmla="*/ 1494 h 10494"/>
              <a:gd name="connsiteX1" fmla="*/ 2214 w 10000"/>
              <a:gd name="connsiteY1" fmla="*/ 1494 h 10494"/>
              <a:gd name="connsiteX2" fmla="*/ 5000 w 10000"/>
              <a:gd name="connsiteY2" fmla="*/ 1494 h 10494"/>
              <a:gd name="connsiteX3" fmla="*/ 7500 w 10000"/>
              <a:gd name="connsiteY3" fmla="*/ 494 h 10494"/>
              <a:gd name="connsiteX4" fmla="*/ 10000 w 10000"/>
              <a:gd name="connsiteY4" fmla="*/ 10411 h 10494"/>
              <a:gd name="connsiteX5" fmla="*/ 2500 w 10000"/>
              <a:gd name="connsiteY5" fmla="*/ 10494 h 10494"/>
              <a:gd name="connsiteX6" fmla="*/ 1918 w 10000"/>
              <a:gd name="connsiteY6" fmla="*/ 8556 h 10494"/>
              <a:gd name="connsiteX7" fmla="*/ 0 w 10000"/>
              <a:gd name="connsiteY7" fmla="*/ 1494 h 10494"/>
              <a:gd name="connsiteX0" fmla="*/ 0 w 9971"/>
              <a:gd name="connsiteY0" fmla="*/ 1503 h 10545"/>
              <a:gd name="connsiteX1" fmla="*/ 2214 w 9971"/>
              <a:gd name="connsiteY1" fmla="*/ 1503 h 10545"/>
              <a:gd name="connsiteX2" fmla="*/ 5000 w 9971"/>
              <a:gd name="connsiteY2" fmla="*/ 1503 h 10545"/>
              <a:gd name="connsiteX3" fmla="*/ 7500 w 9971"/>
              <a:gd name="connsiteY3" fmla="*/ 503 h 10545"/>
              <a:gd name="connsiteX4" fmla="*/ 9971 w 9971"/>
              <a:gd name="connsiteY4" fmla="*/ 10545 h 10545"/>
              <a:gd name="connsiteX5" fmla="*/ 2500 w 9971"/>
              <a:gd name="connsiteY5" fmla="*/ 10503 h 10545"/>
              <a:gd name="connsiteX6" fmla="*/ 1918 w 9971"/>
              <a:gd name="connsiteY6" fmla="*/ 8565 h 10545"/>
              <a:gd name="connsiteX7" fmla="*/ 0 w 9971"/>
              <a:gd name="connsiteY7" fmla="*/ 1503 h 10545"/>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5015 w 10000"/>
              <a:gd name="connsiteY1" fmla="*/ 1425 h 10000"/>
              <a:gd name="connsiteX2" fmla="*/ 7522 w 10000"/>
              <a:gd name="connsiteY2" fmla="*/ 477 h 10000"/>
              <a:gd name="connsiteX3" fmla="*/ 10000 w 10000"/>
              <a:gd name="connsiteY3" fmla="*/ 10000 h 10000"/>
              <a:gd name="connsiteX4" fmla="*/ 2270 w 10000"/>
              <a:gd name="connsiteY4" fmla="*/ 9982 h 10000"/>
              <a:gd name="connsiteX5" fmla="*/ 1409 w 10000"/>
              <a:gd name="connsiteY5" fmla="*/ 6996 h 10000"/>
              <a:gd name="connsiteX6" fmla="*/ 0 w 10000"/>
              <a:gd name="connsiteY6" fmla="*/ 1425 h 10000"/>
              <a:gd name="connsiteX0" fmla="*/ 0 w 10000"/>
              <a:gd name="connsiteY0" fmla="*/ 1580 h 10155"/>
              <a:gd name="connsiteX1" fmla="*/ 7522 w 10000"/>
              <a:gd name="connsiteY1" fmla="*/ 632 h 10155"/>
              <a:gd name="connsiteX2" fmla="*/ 10000 w 10000"/>
              <a:gd name="connsiteY2" fmla="*/ 10155 h 10155"/>
              <a:gd name="connsiteX3" fmla="*/ 2270 w 10000"/>
              <a:gd name="connsiteY3" fmla="*/ 10137 h 10155"/>
              <a:gd name="connsiteX4" fmla="*/ 1409 w 10000"/>
              <a:gd name="connsiteY4" fmla="*/ 7151 h 10155"/>
              <a:gd name="connsiteX5" fmla="*/ 0 w 10000"/>
              <a:gd name="connsiteY5" fmla="*/ 1580 h 10155"/>
              <a:gd name="connsiteX0" fmla="*/ 1159 w 9501"/>
              <a:gd name="connsiteY0" fmla="*/ 1007 h 10538"/>
              <a:gd name="connsiteX1" fmla="*/ 7023 w 9501"/>
              <a:gd name="connsiteY1" fmla="*/ 1015 h 10538"/>
              <a:gd name="connsiteX2" fmla="*/ 9501 w 9501"/>
              <a:gd name="connsiteY2" fmla="*/ 10538 h 10538"/>
              <a:gd name="connsiteX3" fmla="*/ 1771 w 9501"/>
              <a:gd name="connsiteY3" fmla="*/ 10520 h 10538"/>
              <a:gd name="connsiteX4" fmla="*/ 910 w 9501"/>
              <a:gd name="connsiteY4" fmla="*/ 7534 h 10538"/>
              <a:gd name="connsiteX5" fmla="*/ 1159 w 9501"/>
              <a:gd name="connsiteY5" fmla="*/ 1007 h 10538"/>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645 h 9689"/>
              <a:gd name="connsiteX1" fmla="*/ 7918 w 10526"/>
              <a:gd name="connsiteY1" fmla="*/ 652 h 9689"/>
              <a:gd name="connsiteX2" fmla="*/ 10526 w 10526"/>
              <a:gd name="connsiteY2" fmla="*/ 9689 h 9689"/>
              <a:gd name="connsiteX3" fmla="*/ 2390 w 10526"/>
              <a:gd name="connsiteY3" fmla="*/ 9672 h 9689"/>
              <a:gd name="connsiteX4" fmla="*/ 1484 w 10526"/>
              <a:gd name="connsiteY4" fmla="*/ 6838 h 9689"/>
              <a:gd name="connsiteX5" fmla="*/ 1746 w 10526"/>
              <a:gd name="connsiteY5" fmla="*/ 645 h 9689"/>
              <a:gd name="connsiteX0" fmla="*/ 1659 w 10000"/>
              <a:gd name="connsiteY0" fmla="*/ 665 h 9999"/>
              <a:gd name="connsiteX1" fmla="*/ 7522 w 10000"/>
              <a:gd name="connsiteY1" fmla="*/ 672 h 9999"/>
              <a:gd name="connsiteX2" fmla="*/ 10000 w 10000"/>
              <a:gd name="connsiteY2" fmla="*/ 9999 h 9999"/>
              <a:gd name="connsiteX3" fmla="*/ 2271 w 10000"/>
              <a:gd name="connsiteY3" fmla="*/ 9981 h 9999"/>
              <a:gd name="connsiteX4" fmla="*/ 1410 w 10000"/>
              <a:gd name="connsiteY4" fmla="*/ 7056 h 9999"/>
              <a:gd name="connsiteX5" fmla="*/ 1659 w 10000"/>
              <a:gd name="connsiteY5" fmla="*/ 665 h 9999"/>
              <a:gd name="connsiteX0" fmla="*/ 1659 w 10692"/>
              <a:gd name="connsiteY0" fmla="*/ 609 h 9944"/>
              <a:gd name="connsiteX1" fmla="*/ 10099 w 10692"/>
              <a:gd name="connsiteY1" fmla="*/ 692 h 9944"/>
              <a:gd name="connsiteX2" fmla="*/ 10000 w 10692"/>
              <a:gd name="connsiteY2" fmla="*/ 9944 h 9944"/>
              <a:gd name="connsiteX3" fmla="*/ 2271 w 10692"/>
              <a:gd name="connsiteY3" fmla="*/ 9926 h 9944"/>
              <a:gd name="connsiteX4" fmla="*/ 1410 w 10692"/>
              <a:gd name="connsiteY4" fmla="*/ 7001 h 9944"/>
              <a:gd name="connsiteX5" fmla="*/ 1659 w 10692"/>
              <a:gd name="connsiteY5" fmla="*/ 609 h 9944"/>
              <a:gd name="connsiteX0" fmla="*/ 1552 w 9999"/>
              <a:gd name="connsiteY0" fmla="*/ 0 h 9388"/>
              <a:gd name="connsiteX1" fmla="*/ 9445 w 9999"/>
              <a:gd name="connsiteY1" fmla="*/ 84 h 9388"/>
              <a:gd name="connsiteX2" fmla="*/ 9353 w 9999"/>
              <a:gd name="connsiteY2" fmla="*/ 9388 h 9388"/>
              <a:gd name="connsiteX3" fmla="*/ 2124 w 9999"/>
              <a:gd name="connsiteY3" fmla="*/ 9370 h 9388"/>
              <a:gd name="connsiteX4" fmla="*/ 1319 w 9999"/>
              <a:gd name="connsiteY4" fmla="*/ 6428 h 9388"/>
              <a:gd name="connsiteX5" fmla="*/ 1552 w 9999"/>
              <a:gd name="connsiteY5" fmla="*/ 0 h 9388"/>
              <a:gd name="connsiteX0" fmla="*/ 1552 w 9446"/>
              <a:gd name="connsiteY0" fmla="*/ 0 h 10000"/>
              <a:gd name="connsiteX1" fmla="*/ 9446 w 9446"/>
              <a:gd name="connsiteY1" fmla="*/ 89 h 10000"/>
              <a:gd name="connsiteX2" fmla="*/ 9354 w 9446"/>
              <a:gd name="connsiteY2" fmla="*/ 10000 h 10000"/>
              <a:gd name="connsiteX3" fmla="*/ 2124 w 9446"/>
              <a:gd name="connsiteY3" fmla="*/ 9981 h 10000"/>
              <a:gd name="connsiteX4" fmla="*/ 1319 w 9446"/>
              <a:gd name="connsiteY4" fmla="*/ 6847 h 10000"/>
              <a:gd name="connsiteX5" fmla="*/ 1552 w 9446"/>
              <a:gd name="connsiteY5" fmla="*/ 0 h 10000"/>
              <a:gd name="connsiteX0" fmla="*/ 1643 w 9956"/>
              <a:gd name="connsiteY0" fmla="*/ 24 h 10024"/>
              <a:gd name="connsiteX1" fmla="*/ 9956 w 9956"/>
              <a:gd name="connsiteY1" fmla="*/ 0 h 10024"/>
              <a:gd name="connsiteX2" fmla="*/ 9903 w 9956"/>
              <a:gd name="connsiteY2" fmla="*/ 10024 h 10024"/>
              <a:gd name="connsiteX3" fmla="*/ 2249 w 9956"/>
              <a:gd name="connsiteY3" fmla="*/ 10005 h 10024"/>
              <a:gd name="connsiteX4" fmla="*/ 1396 w 9956"/>
              <a:gd name="connsiteY4" fmla="*/ 6871 h 10024"/>
              <a:gd name="connsiteX5" fmla="*/ 1643 w 9956"/>
              <a:gd name="connsiteY5" fmla="*/ 24 h 10024"/>
              <a:gd name="connsiteX0" fmla="*/ 1650 w 10000"/>
              <a:gd name="connsiteY0" fmla="*/ 24 h 10000"/>
              <a:gd name="connsiteX1" fmla="*/ 10000 w 10000"/>
              <a:gd name="connsiteY1" fmla="*/ 0 h 10000"/>
              <a:gd name="connsiteX2" fmla="*/ 9947 w 10000"/>
              <a:gd name="connsiteY2" fmla="*/ 10000 h 10000"/>
              <a:gd name="connsiteX3" fmla="*/ 2259 w 10000"/>
              <a:gd name="connsiteY3" fmla="*/ 9981 h 10000"/>
              <a:gd name="connsiteX4" fmla="*/ 1402 w 10000"/>
              <a:gd name="connsiteY4" fmla="*/ 6855 h 10000"/>
              <a:gd name="connsiteX5" fmla="*/ 1650 w 10000"/>
              <a:gd name="connsiteY5" fmla="*/ 24 h 10000"/>
              <a:gd name="connsiteX0" fmla="*/ 1707 w 9968"/>
              <a:gd name="connsiteY0" fmla="*/ 0 h 10234"/>
              <a:gd name="connsiteX1" fmla="*/ 9968 w 9968"/>
              <a:gd name="connsiteY1" fmla="*/ 234 h 10234"/>
              <a:gd name="connsiteX2" fmla="*/ 9915 w 9968"/>
              <a:gd name="connsiteY2" fmla="*/ 10234 h 10234"/>
              <a:gd name="connsiteX3" fmla="*/ 2227 w 9968"/>
              <a:gd name="connsiteY3" fmla="*/ 10215 h 10234"/>
              <a:gd name="connsiteX4" fmla="*/ 1370 w 9968"/>
              <a:gd name="connsiteY4" fmla="*/ 7089 h 10234"/>
              <a:gd name="connsiteX5" fmla="*/ 1707 w 9968"/>
              <a:gd name="connsiteY5" fmla="*/ 0 h 10234"/>
              <a:gd name="connsiteX0" fmla="*/ 1682 w 10015"/>
              <a:gd name="connsiteY0" fmla="*/ 0 h 9779"/>
              <a:gd name="connsiteX1" fmla="*/ 10015 w 10015"/>
              <a:gd name="connsiteY1" fmla="*/ 8 h 9779"/>
              <a:gd name="connsiteX2" fmla="*/ 9962 w 10015"/>
              <a:gd name="connsiteY2" fmla="*/ 9779 h 9779"/>
              <a:gd name="connsiteX3" fmla="*/ 2249 w 10015"/>
              <a:gd name="connsiteY3" fmla="*/ 9760 h 9779"/>
              <a:gd name="connsiteX4" fmla="*/ 1389 w 10015"/>
              <a:gd name="connsiteY4" fmla="*/ 6706 h 9779"/>
              <a:gd name="connsiteX5" fmla="*/ 1682 w 10015"/>
              <a:gd name="connsiteY5" fmla="*/ 0 h 9779"/>
              <a:gd name="connsiteX0" fmla="*/ 1679 w 10000"/>
              <a:gd name="connsiteY0" fmla="*/ 0 h 10000"/>
              <a:gd name="connsiteX1" fmla="*/ 10000 w 10000"/>
              <a:gd name="connsiteY1" fmla="*/ 8 h 10000"/>
              <a:gd name="connsiteX2" fmla="*/ 9947 w 10000"/>
              <a:gd name="connsiteY2" fmla="*/ 10000 h 10000"/>
              <a:gd name="connsiteX3" fmla="*/ 2224 w 10000"/>
              <a:gd name="connsiteY3" fmla="*/ 9949 h 10000"/>
              <a:gd name="connsiteX4" fmla="*/ 1387 w 10000"/>
              <a:gd name="connsiteY4" fmla="*/ 6858 h 10000"/>
              <a:gd name="connsiteX5" fmla="*/ 1679 w 10000"/>
              <a:gd name="connsiteY5" fmla="*/ 0 h 10000"/>
              <a:gd name="connsiteX0" fmla="*/ 1679 w 10059"/>
              <a:gd name="connsiteY0" fmla="*/ 0 h 9984"/>
              <a:gd name="connsiteX1" fmla="*/ 10000 w 10059"/>
              <a:gd name="connsiteY1" fmla="*/ 8 h 9984"/>
              <a:gd name="connsiteX2" fmla="*/ 10059 w 10059"/>
              <a:gd name="connsiteY2" fmla="*/ 9984 h 9984"/>
              <a:gd name="connsiteX3" fmla="*/ 2224 w 10059"/>
              <a:gd name="connsiteY3" fmla="*/ 9949 h 9984"/>
              <a:gd name="connsiteX4" fmla="*/ 1387 w 10059"/>
              <a:gd name="connsiteY4" fmla="*/ 6858 h 9984"/>
              <a:gd name="connsiteX5" fmla="*/ 1679 w 10059"/>
              <a:gd name="connsiteY5" fmla="*/ 0 h 9984"/>
              <a:gd name="connsiteX0" fmla="*/ 1669 w 10244"/>
              <a:gd name="connsiteY0" fmla="*/ 0 h 10016"/>
              <a:gd name="connsiteX1" fmla="*/ 9941 w 10244"/>
              <a:gd name="connsiteY1" fmla="*/ 8 h 10016"/>
              <a:gd name="connsiteX2" fmla="*/ 10244 w 10244"/>
              <a:gd name="connsiteY2" fmla="*/ 10016 h 10016"/>
              <a:gd name="connsiteX3" fmla="*/ 2211 w 10244"/>
              <a:gd name="connsiteY3" fmla="*/ 9965 h 10016"/>
              <a:gd name="connsiteX4" fmla="*/ 1379 w 10244"/>
              <a:gd name="connsiteY4" fmla="*/ 6869 h 10016"/>
              <a:gd name="connsiteX5" fmla="*/ 1669 w 10244"/>
              <a:gd name="connsiteY5" fmla="*/ 0 h 10016"/>
              <a:gd name="connsiteX0" fmla="*/ 1669 w 9978"/>
              <a:gd name="connsiteY0" fmla="*/ 0 h 9984"/>
              <a:gd name="connsiteX1" fmla="*/ 9941 w 9978"/>
              <a:gd name="connsiteY1" fmla="*/ 8 h 9984"/>
              <a:gd name="connsiteX2" fmla="*/ 9978 w 9978"/>
              <a:gd name="connsiteY2" fmla="*/ 9984 h 9984"/>
              <a:gd name="connsiteX3" fmla="*/ 2211 w 9978"/>
              <a:gd name="connsiteY3" fmla="*/ 9965 h 9984"/>
              <a:gd name="connsiteX4" fmla="*/ 1379 w 9978"/>
              <a:gd name="connsiteY4" fmla="*/ 6869 h 9984"/>
              <a:gd name="connsiteX5" fmla="*/ 1669 w 9978"/>
              <a:gd name="connsiteY5" fmla="*/ 0 h 9984"/>
              <a:gd name="connsiteX0" fmla="*/ 1673 w 10000"/>
              <a:gd name="connsiteY0" fmla="*/ 0 h 10000"/>
              <a:gd name="connsiteX1" fmla="*/ 9963 w 10000"/>
              <a:gd name="connsiteY1" fmla="*/ 8 h 10000"/>
              <a:gd name="connsiteX2" fmla="*/ 10000 w 10000"/>
              <a:gd name="connsiteY2" fmla="*/ 10000 h 10000"/>
              <a:gd name="connsiteX3" fmla="*/ 2216 w 10000"/>
              <a:gd name="connsiteY3" fmla="*/ 9981 h 10000"/>
              <a:gd name="connsiteX4" fmla="*/ 1382 w 10000"/>
              <a:gd name="connsiteY4" fmla="*/ 6880 h 10000"/>
              <a:gd name="connsiteX5" fmla="*/ 1673 w 10000"/>
              <a:gd name="connsiteY5" fmla="*/ 0 h 10000"/>
              <a:gd name="connsiteX0" fmla="*/ 1673 w 10000"/>
              <a:gd name="connsiteY0" fmla="*/ 0 h 10002"/>
              <a:gd name="connsiteX1" fmla="*/ 9963 w 10000"/>
              <a:gd name="connsiteY1" fmla="*/ 8 h 10002"/>
              <a:gd name="connsiteX2" fmla="*/ 10000 w 10000"/>
              <a:gd name="connsiteY2" fmla="*/ 10000 h 10002"/>
              <a:gd name="connsiteX3" fmla="*/ 2216 w 10000"/>
              <a:gd name="connsiteY3" fmla="*/ 10002 h 10002"/>
              <a:gd name="connsiteX4" fmla="*/ 1382 w 10000"/>
              <a:gd name="connsiteY4" fmla="*/ 6880 h 10002"/>
              <a:gd name="connsiteX5" fmla="*/ 1673 w 10000"/>
              <a:gd name="connsiteY5" fmla="*/ 0 h 10002"/>
              <a:gd name="connsiteX0" fmla="*/ 1673 w 10000"/>
              <a:gd name="connsiteY0" fmla="*/ 5 h 10007"/>
              <a:gd name="connsiteX1" fmla="*/ 9998 w 10000"/>
              <a:gd name="connsiteY1" fmla="*/ 0 h 10007"/>
              <a:gd name="connsiteX2" fmla="*/ 10000 w 10000"/>
              <a:gd name="connsiteY2" fmla="*/ 10005 h 10007"/>
              <a:gd name="connsiteX3" fmla="*/ 2216 w 10000"/>
              <a:gd name="connsiteY3" fmla="*/ 10007 h 10007"/>
              <a:gd name="connsiteX4" fmla="*/ 1382 w 10000"/>
              <a:gd name="connsiteY4" fmla="*/ 6885 h 10007"/>
              <a:gd name="connsiteX5" fmla="*/ 1673 w 10000"/>
              <a:gd name="connsiteY5" fmla="*/ 5 h 1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7">
                <a:moveTo>
                  <a:pt x="1673" y="5"/>
                </a:moveTo>
                <a:lnTo>
                  <a:pt x="9998" y="0"/>
                </a:lnTo>
                <a:cubicBezTo>
                  <a:pt x="9999" y="1652"/>
                  <a:pt x="10000" y="9456"/>
                  <a:pt x="10000" y="10005"/>
                </a:cubicBezTo>
                <a:lnTo>
                  <a:pt x="2216" y="10007"/>
                </a:lnTo>
                <a:cubicBezTo>
                  <a:pt x="2330" y="9070"/>
                  <a:pt x="2232" y="8409"/>
                  <a:pt x="1382" y="6885"/>
                </a:cubicBezTo>
                <a:cubicBezTo>
                  <a:pt x="-1046" y="2499"/>
                  <a:pt x="162" y="1710"/>
                  <a:pt x="1673" y="5"/>
                </a:cubicBezTo>
                <a:close/>
              </a:path>
            </a:pathLst>
          </a:custGeom>
        </p:spPr>
        <p:txBody>
          <a:bodyPr/>
          <a:lstStyle/>
          <a:p>
            <a:endParaRPr lang="es-ES_tradnl" dirty="0"/>
          </a:p>
        </p:txBody>
      </p:sp>
    </p:spTree>
    <p:extLst>
      <p:ext uri="{BB962C8B-B14F-4D97-AF65-F5344CB8AC3E}">
        <p14:creationId xmlns:p14="http://schemas.microsoft.com/office/powerpoint/2010/main" val="25349606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ierre">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1CBE74B8-7FEA-B947-95E1-179FCD7C7B6C}"/>
              </a:ext>
            </a:extLst>
          </p:cNvPr>
          <p:cNvSpPr/>
          <p:nvPr userDrawn="1"/>
        </p:nvSpPr>
        <p:spPr>
          <a:xfrm>
            <a:off x="-61437" y="-41952"/>
            <a:ext cx="12298576" cy="6123875"/>
          </a:xfrm>
          <a:custGeom>
            <a:avLst/>
            <a:gdLst>
              <a:gd name="connsiteX0" fmla="*/ 0 w 12196689"/>
              <a:gd name="connsiteY0" fmla="*/ 1294228 h 1294228"/>
              <a:gd name="connsiteX1" fmla="*/ 4656406 w 12196689"/>
              <a:gd name="connsiteY1" fmla="*/ 844062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4" fmla="*/ 0 w 12196689"/>
              <a:gd name="connsiteY4" fmla="*/ 1294228 h 1312036"/>
              <a:gd name="connsiteX0" fmla="*/ 0 w 12196689"/>
              <a:gd name="connsiteY0" fmla="*/ 1294228 h 1559433"/>
              <a:gd name="connsiteX1" fmla="*/ 3601329 w 12196689"/>
              <a:gd name="connsiteY1" fmla="*/ 787791 h 1559433"/>
              <a:gd name="connsiteX2" fmla="*/ 8412480 w 12196689"/>
              <a:gd name="connsiteY2" fmla="*/ 1294227 h 1559433"/>
              <a:gd name="connsiteX3" fmla="*/ 12196689 w 12196689"/>
              <a:gd name="connsiteY3" fmla="*/ 0 h 1559433"/>
              <a:gd name="connsiteX4" fmla="*/ 0 w 12196689"/>
              <a:gd name="connsiteY4" fmla="*/ 1294228 h 1559433"/>
              <a:gd name="connsiteX0" fmla="*/ 0 w 12196689"/>
              <a:gd name="connsiteY0" fmla="*/ 1294228 h 1960531"/>
              <a:gd name="connsiteX1" fmla="*/ 3601329 w 12196689"/>
              <a:gd name="connsiteY1" fmla="*/ 787791 h 1960531"/>
              <a:gd name="connsiteX2" fmla="*/ 8412480 w 12196689"/>
              <a:gd name="connsiteY2" fmla="*/ 1294227 h 1960531"/>
              <a:gd name="connsiteX3" fmla="*/ 12196689 w 12196689"/>
              <a:gd name="connsiteY3" fmla="*/ 0 h 1960531"/>
              <a:gd name="connsiteX4" fmla="*/ 0 w 12196689"/>
              <a:gd name="connsiteY4" fmla="*/ 1294228 h 1960531"/>
              <a:gd name="connsiteX0" fmla="*/ 397070 w 12844687"/>
              <a:gd name="connsiteY0" fmla="*/ 1296595 h 1734128"/>
              <a:gd name="connsiteX1" fmla="*/ 3998399 w 12844687"/>
              <a:gd name="connsiteY1" fmla="*/ 790158 h 1734128"/>
              <a:gd name="connsiteX2" fmla="*/ 8809550 w 12844687"/>
              <a:gd name="connsiteY2" fmla="*/ 1296594 h 1734128"/>
              <a:gd name="connsiteX3" fmla="*/ 12593759 w 12844687"/>
              <a:gd name="connsiteY3" fmla="*/ 2367 h 1734128"/>
              <a:gd name="connsiteX4" fmla="*/ 1466214 w 12844687"/>
              <a:gd name="connsiteY4" fmla="*/ 1676423 h 1734128"/>
              <a:gd name="connsiteX5" fmla="*/ 397070 w 12844687"/>
              <a:gd name="connsiteY5" fmla="*/ 1296595 h 1734128"/>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205161 w 12652778"/>
              <a:gd name="connsiteY0" fmla="*/ 1296595 h 2815906"/>
              <a:gd name="connsiteX1" fmla="*/ 3806490 w 12652778"/>
              <a:gd name="connsiteY1" fmla="*/ 790158 h 2815906"/>
              <a:gd name="connsiteX2" fmla="*/ 8617641 w 12652778"/>
              <a:gd name="connsiteY2" fmla="*/ 1296594 h 2815906"/>
              <a:gd name="connsiteX3" fmla="*/ 12401850 w 12652778"/>
              <a:gd name="connsiteY3" fmla="*/ 2367 h 2815906"/>
              <a:gd name="connsiteX4" fmla="*/ 148890 w 12652778"/>
              <a:gd name="connsiteY4" fmla="*/ 2815906 h 2815906"/>
              <a:gd name="connsiteX5" fmla="*/ 205161 w 12652778"/>
              <a:gd name="connsiteY5" fmla="*/ 1296595 h 2815906"/>
              <a:gd name="connsiteX0" fmla="*/ 205161 w 12422576"/>
              <a:gd name="connsiteY0" fmla="*/ 1325693 h 2845004"/>
              <a:gd name="connsiteX1" fmla="*/ 3806490 w 12422576"/>
              <a:gd name="connsiteY1" fmla="*/ 819256 h 2845004"/>
              <a:gd name="connsiteX2" fmla="*/ 8617641 w 12422576"/>
              <a:gd name="connsiteY2" fmla="*/ 1325692 h 2845004"/>
              <a:gd name="connsiteX3" fmla="*/ 12401850 w 12422576"/>
              <a:gd name="connsiteY3" fmla="*/ 31465 h 2845004"/>
              <a:gd name="connsiteX4" fmla="*/ 9644582 w 12422576"/>
              <a:gd name="connsiteY4" fmla="*/ 608241 h 2845004"/>
              <a:gd name="connsiteX5" fmla="*/ 148890 w 12422576"/>
              <a:gd name="connsiteY5" fmla="*/ 2845004 h 2845004"/>
              <a:gd name="connsiteX6" fmla="*/ 205161 w 12422576"/>
              <a:gd name="connsiteY6" fmla="*/ 1325693 h 2845004"/>
              <a:gd name="connsiteX0" fmla="*/ 205161 w 13268544"/>
              <a:gd name="connsiteY0" fmla="*/ 1298414 h 3013168"/>
              <a:gd name="connsiteX1" fmla="*/ 3806490 w 13268544"/>
              <a:gd name="connsiteY1" fmla="*/ 791977 h 3013168"/>
              <a:gd name="connsiteX2" fmla="*/ 8617641 w 13268544"/>
              <a:gd name="connsiteY2" fmla="*/ 1298413 h 3013168"/>
              <a:gd name="connsiteX3" fmla="*/ 12401850 w 13268544"/>
              <a:gd name="connsiteY3" fmla="*/ 4186 h 3013168"/>
              <a:gd name="connsiteX4" fmla="*/ 12289308 w 13268544"/>
              <a:gd name="connsiteY4" fmla="*/ 2831793 h 3013168"/>
              <a:gd name="connsiteX5" fmla="*/ 148890 w 13268544"/>
              <a:gd name="connsiteY5" fmla="*/ 2817725 h 3013168"/>
              <a:gd name="connsiteX6" fmla="*/ 205161 w 13268544"/>
              <a:gd name="connsiteY6" fmla="*/ 1298414 h 3013168"/>
              <a:gd name="connsiteX0" fmla="*/ 205161 w 13268544"/>
              <a:gd name="connsiteY0" fmla="*/ 1298414 h 2833416"/>
              <a:gd name="connsiteX1" fmla="*/ 3806490 w 13268544"/>
              <a:gd name="connsiteY1" fmla="*/ 791977 h 2833416"/>
              <a:gd name="connsiteX2" fmla="*/ 8617641 w 13268544"/>
              <a:gd name="connsiteY2" fmla="*/ 1298413 h 2833416"/>
              <a:gd name="connsiteX3" fmla="*/ 12401850 w 13268544"/>
              <a:gd name="connsiteY3" fmla="*/ 4186 h 2833416"/>
              <a:gd name="connsiteX4" fmla="*/ 12289308 w 13268544"/>
              <a:gd name="connsiteY4" fmla="*/ 2831793 h 2833416"/>
              <a:gd name="connsiteX5" fmla="*/ 148890 w 13268544"/>
              <a:gd name="connsiteY5" fmla="*/ 2817725 h 2833416"/>
              <a:gd name="connsiteX6" fmla="*/ 205161 w 13268544"/>
              <a:gd name="connsiteY6" fmla="*/ 1298414 h 2833416"/>
              <a:gd name="connsiteX0" fmla="*/ 205161 w 12455332"/>
              <a:gd name="connsiteY0" fmla="*/ 1299228 h 2834230"/>
              <a:gd name="connsiteX1" fmla="*/ 3806490 w 12455332"/>
              <a:gd name="connsiteY1" fmla="*/ 792791 h 2834230"/>
              <a:gd name="connsiteX2" fmla="*/ 8617641 w 12455332"/>
              <a:gd name="connsiteY2" fmla="*/ 1299227 h 2834230"/>
              <a:gd name="connsiteX3" fmla="*/ 12401850 w 12455332"/>
              <a:gd name="connsiteY3" fmla="*/ 5000 h 2834230"/>
              <a:gd name="connsiteX4" fmla="*/ 12289308 w 12455332"/>
              <a:gd name="connsiteY4" fmla="*/ 2832607 h 2834230"/>
              <a:gd name="connsiteX5" fmla="*/ 148890 w 12455332"/>
              <a:gd name="connsiteY5" fmla="*/ 2818539 h 2834230"/>
              <a:gd name="connsiteX6" fmla="*/ 205161 w 12455332"/>
              <a:gd name="connsiteY6" fmla="*/ 1299228 h 2834230"/>
              <a:gd name="connsiteX0" fmla="*/ 205161 w 12478986"/>
              <a:gd name="connsiteY0" fmla="*/ 1299133 h 2876000"/>
              <a:gd name="connsiteX1" fmla="*/ 3806490 w 12478986"/>
              <a:gd name="connsiteY1" fmla="*/ 792696 h 2876000"/>
              <a:gd name="connsiteX2" fmla="*/ 8617641 w 12478986"/>
              <a:gd name="connsiteY2" fmla="*/ 1299132 h 2876000"/>
              <a:gd name="connsiteX3" fmla="*/ 12401850 w 12478986"/>
              <a:gd name="connsiteY3" fmla="*/ 4905 h 2876000"/>
              <a:gd name="connsiteX4" fmla="*/ 12415918 w 12478986"/>
              <a:gd name="connsiteY4" fmla="*/ 2874715 h 2876000"/>
              <a:gd name="connsiteX5" fmla="*/ 148890 w 12478986"/>
              <a:gd name="connsiteY5" fmla="*/ 2818444 h 2876000"/>
              <a:gd name="connsiteX6" fmla="*/ 205161 w 12478986"/>
              <a:gd name="connsiteY6" fmla="*/ 1299133 h 2876000"/>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44053"/>
              <a:gd name="connsiteY0" fmla="*/ 1294228 h 2843166"/>
              <a:gd name="connsiteX1" fmla="*/ 3806490 w 12444053"/>
              <a:gd name="connsiteY1" fmla="*/ 787791 h 2843166"/>
              <a:gd name="connsiteX2" fmla="*/ 8617641 w 12444053"/>
              <a:gd name="connsiteY2" fmla="*/ 1294227 h 2843166"/>
              <a:gd name="connsiteX3" fmla="*/ 12401850 w 12444053"/>
              <a:gd name="connsiteY3" fmla="*/ 0 h 2843166"/>
              <a:gd name="connsiteX4" fmla="*/ 12444053 w 12444053"/>
              <a:gd name="connsiteY4" fmla="*/ 2841674 h 2843166"/>
              <a:gd name="connsiteX5" fmla="*/ 148890 w 12444053"/>
              <a:gd name="connsiteY5" fmla="*/ 2813539 h 2843166"/>
              <a:gd name="connsiteX6" fmla="*/ 205161 w 12444053"/>
              <a:gd name="connsiteY6" fmla="*/ 1294228 h 2843166"/>
              <a:gd name="connsiteX0" fmla="*/ 205161 w 12411396"/>
              <a:gd name="connsiteY0" fmla="*/ 1294228 h 2826992"/>
              <a:gd name="connsiteX1" fmla="*/ 3806490 w 12411396"/>
              <a:gd name="connsiteY1" fmla="*/ 787791 h 2826992"/>
              <a:gd name="connsiteX2" fmla="*/ 8617641 w 12411396"/>
              <a:gd name="connsiteY2" fmla="*/ 1294227 h 2826992"/>
              <a:gd name="connsiteX3" fmla="*/ 12401850 w 12411396"/>
              <a:gd name="connsiteY3" fmla="*/ 0 h 2826992"/>
              <a:gd name="connsiteX4" fmla="*/ 12411396 w 12411396"/>
              <a:gd name="connsiteY4" fmla="*/ 2825346 h 2826992"/>
              <a:gd name="connsiteX5" fmla="*/ 148890 w 12411396"/>
              <a:gd name="connsiteY5" fmla="*/ 2813539 h 2826992"/>
              <a:gd name="connsiteX6" fmla="*/ 205161 w 12411396"/>
              <a:gd name="connsiteY6" fmla="*/ 1294228 h 2826992"/>
              <a:gd name="connsiteX0" fmla="*/ 205161 w 12411396"/>
              <a:gd name="connsiteY0" fmla="*/ 1294228 h 2825346"/>
              <a:gd name="connsiteX1" fmla="*/ 3806490 w 12411396"/>
              <a:gd name="connsiteY1" fmla="*/ 787791 h 2825346"/>
              <a:gd name="connsiteX2" fmla="*/ 8617641 w 12411396"/>
              <a:gd name="connsiteY2" fmla="*/ 1294227 h 2825346"/>
              <a:gd name="connsiteX3" fmla="*/ 12401850 w 12411396"/>
              <a:gd name="connsiteY3" fmla="*/ 0 h 2825346"/>
              <a:gd name="connsiteX4" fmla="*/ 12411396 w 12411396"/>
              <a:gd name="connsiteY4" fmla="*/ 2825346 h 2825346"/>
              <a:gd name="connsiteX5" fmla="*/ 148890 w 12411396"/>
              <a:gd name="connsiteY5" fmla="*/ 2813539 h 2825346"/>
              <a:gd name="connsiteX6" fmla="*/ 205161 w 12411396"/>
              <a:gd name="connsiteY6" fmla="*/ 1294228 h 2825346"/>
              <a:gd name="connsiteX0" fmla="*/ 56798 w 12263033"/>
              <a:gd name="connsiteY0" fmla="*/ 1294228 h 2825346"/>
              <a:gd name="connsiteX1" fmla="*/ 3658127 w 12263033"/>
              <a:gd name="connsiteY1" fmla="*/ 787791 h 2825346"/>
              <a:gd name="connsiteX2" fmla="*/ 8469278 w 12263033"/>
              <a:gd name="connsiteY2" fmla="*/ 1294227 h 2825346"/>
              <a:gd name="connsiteX3" fmla="*/ 12253487 w 12263033"/>
              <a:gd name="connsiteY3" fmla="*/ 0 h 2825346"/>
              <a:gd name="connsiteX4" fmla="*/ 12263033 w 12263033"/>
              <a:gd name="connsiteY4" fmla="*/ 2825346 h 2825346"/>
              <a:gd name="connsiteX5" fmla="*/ 527 w 12263033"/>
              <a:gd name="connsiteY5" fmla="*/ 2813539 h 2825346"/>
              <a:gd name="connsiteX6" fmla="*/ 56798 w 12263033"/>
              <a:gd name="connsiteY6" fmla="*/ 1294228 h 2825346"/>
              <a:gd name="connsiteX0" fmla="*/ 16702 w 12263758"/>
              <a:gd name="connsiteY0" fmla="*/ 1310556 h 2825346"/>
              <a:gd name="connsiteX1" fmla="*/ 3658852 w 12263758"/>
              <a:gd name="connsiteY1" fmla="*/ 787791 h 2825346"/>
              <a:gd name="connsiteX2" fmla="*/ 8470003 w 12263758"/>
              <a:gd name="connsiteY2" fmla="*/ 1294227 h 2825346"/>
              <a:gd name="connsiteX3" fmla="*/ 12254212 w 12263758"/>
              <a:gd name="connsiteY3" fmla="*/ 0 h 2825346"/>
              <a:gd name="connsiteX4" fmla="*/ 12263758 w 12263758"/>
              <a:gd name="connsiteY4" fmla="*/ 2825346 h 2825346"/>
              <a:gd name="connsiteX5" fmla="*/ 1252 w 12263758"/>
              <a:gd name="connsiteY5" fmla="*/ 2813539 h 2825346"/>
              <a:gd name="connsiteX6" fmla="*/ 16702 w 12263758"/>
              <a:gd name="connsiteY6" fmla="*/ 1310556 h 2825346"/>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9043 w 12247056"/>
              <a:gd name="connsiteY5" fmla="*/ 2829868 h 2829868"/>
              <a:gd name="connsiteX6" fmla="*/ 0 w 12247056"/>
              <a:gd name="connsiteY6" fmla="*/ 1310556 h 2829868"/>
              <a:gd name="connsiteX0" fmla="*/ 1938 w 12248994"/>
              <a:gd name="connsiteY0" fmla="*/ 1310556 h 2829868"/>
              <a:gd name="connsiteX1" fmla="*/ 3644088 w 12248994"/>
              <a:gd name="connsiteY1" fmla="*/ 787791 h 2829868"/>
              <a:gd name="connsiteX2" fmla="*/ 8455239 w 12248994"/>
              <a:gd name="connsiteY2" fmla="*/ 1294227 h 2829868"/>
              <a:gd name="connsiteX3" fmla="*/ 12239448 w 12248994"/>
              <a:gd name="connsiteY3" fmla="*/ 0 h 2829868"/>
              <a:gd name="connsiteX4" fmla="*/ 12248994 w 12248994"/>
              <a:gd name="connsiteY4" fmla="*/ 2825346 h 2829868"/>
              <a:gd name="connsiteX5" fmla="*/ 2817 w 12248994"/>
              <a:gd name="connsiteY5" fmla="*/ 2829868 h 2829868"/>
              <a:gd name="connsiteX6" fmla="*/ 1938 w 12248994"/>
              <a:gd name="connsiteY6" fmla="*/ 1310556 h 2829868"/>
              <a:gd name="connsiteX0" fmla="*/ 5555 w 12252611"/>
              <a:gd name="connsiteY0" fmla="*/ 1310556 h 2829868"/>
              <a:gd name="connsiteX1" fmla="*/ 3647705 w 12252611"/>
              <a:gd name="connsiteY1" fmla="*/ 787791 h 2829868"/>
              <a:gd name="connsiteX2" fmla="*/ 8458856 w 12252611"/>
              <a:gd name="connsiteY2" fmla="*/ 1294227 h 2829868"/>
              <a:gd name="connsiteX3" fmla="*/ 12243065 w 12252611"/>
              <a:gd name="connsiteY3" fmla="*/ 0 h 2829868"/>
              <a:gd name="connsiteX4" fmla="*/ 12252611 w 12252611"/>
              <a:gd name="connsiteY4" fmla="*/ 2825346 h 2829868"/>
              <a:gd name="connsiteX5" fmla="*/ 6434 w 12252611"/>
              <a:gd name="connsiteY5" fmla="*/ 2829868 h 2829868"/>
              <a:gd name="connsiteX6" fmla="*/ 5555 w 12252611"/>
              <a:gd name="connsiteY6" fmla="*/ 1310556 h 2829868"/>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879 w 12247056"/>
              <a:gd name="connsiteY5" fmla="*/ 2829868 h 2829868"/>
              <a:gd name="connsiteX6" fmla="*/ 0 w 12247056"/>
              <a:gd name="connsiteY6" fmla="*/ 1310556 h 2829868"/>
              <a:gd name="connsiteX0" fmla="*/ 15449 w 12262505"/>
              <a:gd name="connsiteY0" fmla="*/ 5530723 h 7045513"/>
              <a:gd name="connsiteX1" fmla="*/ 3657599 w 12262505"/>
              <a:gd name="connsiteY1" fmla="*/ 5007958 h 7045513"/>
              <a:gd name="connsiteX2" fmla="*/ 8468750 w 12262505"/>
              <a:gd name="connsiteY2" fmla="*/ 5514394 h 7045513"/>
              <a:gd name="connsiteX3" fmla="*/ 12252959 w 12262505"/>
              <a:gd name="connsiteY3" fmla="*/ 4220167 h 7045513"/>
              <a:gd name="connsiteX4" fmla="*/ 12262505 w 12262505"/>
              <a:gd name="connsiteY4" fmla="*/ 7045513 h 7045513"/>
              <a:gd name="connsiteX5" fmla="*/ 0 w 12262505"/>
              <a:gd name="connsiteY5" fmla="*/ 77735 h 7045513"/>
              <a:gd name="connsiteX6" fmla="*/ 15449 w 12262505"/>
              <a:gd name="connsiteY6" fmla="*/ 5530723 h 7045513"/>
              <a:gd name="connsiteX0" fmla="*/ 15449 w 12278834"/>
              <a:gd name="connsiteY0" fmla="*/ 5532908 h 5555121"/>
              <a:gd name="connsiteX1" fmla="*/ 3657599 w 12278834"/>
              <a:gd name="connsiteY1" fmla="*/ 5010143 h 5555121"/>
              <a:gd name="connsiteX2" fmla="*/ 8468750 w 12278834"/>
              <a:gd name="connsiteY2" fmla="*/ 5516579 h 5555121"/>
              <a:gd name="connsiteX3" fmla="*/ 12252959 w 12278834"/>
              <a:gd name="connsiteY3" fmla="*/ 4222352 h 5555121"/>
              <a:gd name="connsiteX4" fmla="*/ 12278834 w 12278834"/>
              <a:gd name="connsiteY4" fmla="*/ 91727 h 5555121"/>
              <a:gd name="connsiteX5" fmla="*/ 0 w 12278834"/>
              <a:gd name="connsiteY5" fmla="*/ 79920 h 5555121"/>
              <a:gd name="connsiteX6" fmla="*/ 15449 w 12278834"/>
              <a:gd name="connsiteY6" fmla="*/ 5532908 h 5555121"/>
              <a:gd name="connsiteX0" fmla="*/ 15449 w 12279342"/>
              <a:gd name="connsiteY0" fmla="*/ 5530724 h 5552937"/>
              <a:gd name="connsiteX1" fmla="*/ 3657599 w 12279342"/>
              <a:gd name="connsiteY1" fmla="*/ 5007959 h 5552937"/>
              <a:gd name="connsiteX2" fmla="*/ 8468750 w 12279342"/>
              <a:gd name="connsiteY2" fmla="*/ 5514395 h 5552937"/>
              <a:gd name="connsiteX3" fmla="*/ 12252959 w 12279342"/>
              <a:gd name="connsiteY3" fmla="*/ 4220168 h 5552937"/>
              <a:gd name="connsiteX4" fmla="*/ 12278834 w 12279342"/>
              <a:gd name="connsiteY4" fmla="*/ 89543 h 5552937"/>
              <a:gd name="connsiteX5" fmla="*/ 0 w 12279342"/>
              <a:gd name="connsiteY5" fmla="*/ 77736 h 5552937"/>
              <a:gd name="connsiteX6" fmla="*/ 15449 w 12279342"/>
              <a:gd name="connsiteY6" fmla="*/ 5530724 h 5552937"/>
              <a:gd name="connsiteX0" fmla="*/ 15449 w 12279342"/>
              <a:gd name="connsiteY0" fmla="*/ 6094324 h 6116537"/>
              <a:gd name="connsiteX1" fmla="*/ 3657599 w 12279342"/>
              <a:gd name="connsiteY1" fmla="*/ 5571559 h 6116537"/>
              <a:gd name="connsiteX2" fmla="*/ 8468750 w 12279342"/>
              <a:gd name="connsiteY2" fmla="*/ 6077995 h 6116537"/>
              <a:gd name="connsiteX3" fmla="*/ 12252959 w 12279342"/>
              <a:gd name="connsiteY3" fmla="*/ 4783768 h 6116537"/>
              <a:gd name="connsiteX4" fmla="*/ 12278834 w 12279342"/>
              <a:gd name="connsiteY4" fmla="*/ 0 h 6116537"/>
              <a:gd name="connsiteX5" fmla="*/ 0 w 12279342"/>
              <a:gd name="connsiteY5" fmla="*/ 641336 h 6116537"/>
              <a:gd name="connsiteX6" fmla="*/ 15449 w 12279342"/>
              <a:gd name="connsiteY6" fmla="*/ 6094324 h 6116537"/>
              <a:gd name="connsiteX0" fmla="*/ 15449 w 12279342"/>
              <a:gd name="connsiteY0" fmla="*/ 6094324 h 6125261"/>
              <a:gd name="connsiteX1" fmla="*/ 3657599 w 12279342"/>
              <a:gd name="connsiteY1" fmla="*/ 5571559 h 6125261"/>
              <a:gd name="connsiteX2" fmla="*/ 8468750 w 12279342"/>
              <a:gd name="connsiteY2" fmla="*/ 6077995 h 6125261"/>
              <a:gd name="connsiteX3" fmla="*/ 12252959 w 12279342"/>
              <a:gd name="connsiteY3" fmla="*/ 4783768 h 6125261"/>
              <a:gd name="connsiteX4" fmla="*/ 12278834 w 12279342"/>
              <a:gd name="connsiteY4" fmla="*/ 0 h 6125261"/>
              <a:gd name="connsiteX5" fmla="*/ 0 w 12279342"/>
              <a:gd name="connsiteY5" fmla="*/ 641336 h 6125261"/>
              <a:gd name="connsiteX6" fmla="*/ 15449 w 12279342"/>
              <a:gd name="connsiteY6" fmla="*/ 6094324 h 6125261"/>
              <a:gd name="connsiteX0" fmla="*/ 31778 w 12295671"/>
              <a:gd name="connsiteY0" fmla="*/ 6122459 h 6149807"/>
              <a:gd name="connsiteX1" fmla="*/ 3673928 w 12295671"/>
              <a:gd name="connsiteY1" fmla="*/ 5599694 h 6149807"/>
              <a:gd name="connsiteX2" fmla="*/ 8485079 w 12295671"/>
              <a:gd name="connsiteY2" fmla="*/ 6106130 h 6149807"/>
              <a:gd name="connsiteX3" fmla="*/ 12269288 w 12295671"/>
              <a:gd name="connsiteY3" fmla="*/ 4811903 h 6149807"/>
              <a:gd name="connsiteX4" fmla="*/ 12295163 w 12295671"/>
              <a:gd name="connsiteY4" fmla="*/ 28135 h 6149807"/>
              <a:gd name="connsiteX5" fmla="*/ 0 w 12295671"/>
              <a:gd name="connsiteY5" fmla="*/ 0 h 6149807"/>
              <a:gd name="connsiteX6" fmla="*/ 31778 w 12295671"/>
              <a:gd name="connsiteY6" fmla="*/ 6122459 h 6149807"/>
              <a:gd name="connsiteX0" fmla="*/ 34683 w 12298576"/>
              <a:gd name="connsiteY0" fmla="*/ 6122459 h 6149731"/>
              <a:gd name="connsiteX1" fmla="*/ 3676833 w 12298576"/>
              <a:gd name="connsiteY1" fmla="*/ 5599694 h 6149731"/>
              <a:gd name="connsiteX2" fmla="*/ 8487984 w 12298576"/>
              <a:gd name="connsiteY2" fmla="*/ 6106130 h 6149731"/>
              <a:gd name="connsiteX3" fmla="*/ 12272193 w 12298576"/>
              <a:gd name="connsiteY3" fmla="*/ 4811903 h 6149731"/>
              <a:gd name="connsiteX4" fmla="*/ 12298068 w 12298576"/>
              <a:gd name="connsiteY4" fmla="*/ 28135 h 6149731"/>
              <a:gd name="connsiteX5" fmla="*/ 2905 w 12298576"/>
              <a:gd name="connsiteY5" fmla="*/ 0 h 6149731"/>
              <a:gd name="connsiteX6" fmla="*/ 34683 w 12298576"/>
              <a:gd name="connsiteY6" fmla="*/ 6122459 h 6149731"/>
              <a:gd name="connsiteX0" fmla="*/ 34683 w 12298576"/>
              <a:gd name="connsiteY0" fmla="*/ 6122459 h 6149731"/>
              <a:gd name="connsiteX1" fmla="*/ 3676833 w 12298576"/>
              <a:gd name="connsiteY1" fmla="*/ 5599694 h 6149731"/>
              <a:gd name="connsiteX2" fmla="*/ 8487984 w 12298576"/>
              <a:gd name="connsiteY2" fmla="*/ 6106130 h 6149731"/>
              <a:gd name="connsiteX3" fmla="*/ 12272193 w 12298576"/>
              <a:gd name="connsiteY3" fmla="*/ 4811903 h 6149731"/>
              <a:gd name="connsiteX4" fmla="*/ 12298068 w 12298576"/>
              <a:gd name="connsiteY4" fmla="*/ 28135 h 6149731"/>
              <a:gd name="connsiteX5" fmla="*/ 2905 w 12298576"/>
              <a:gd name="connsiteY5" fmla="*/ 0 h 6149731"/>
              <a:gd name="connsiteX6" fmla="*/ 34683 w 12298576"/>
              <a:gd name="connsiteY6" fmla="*/ 6122459 h 6149731"/>
              <a:gd name="connsiteX0" fmla="*/ 34683 w 12298576"/>
              <a:gd name="connsiteY0" fmla="*/ 6122459 h 6123875"/>
              <a:gd name="connsiteX1" fmla="*/ 3676833 w 12298576"/>
              <a:gd name="connsiteY1" fmla="*/ 5599694 h 6123875"/>
              <a:gd name="connsiteX2" fmla="*/ 8487984 w 12298576"/>
              <a:gd name="connsiteY2" fmla="*/ 6106130 h 6123875"/>
              <a:gd name="connsiteX3" fmla="*/ 12272193 w 12298576"/>
              <a:gd name="connsiteY3" fmla="*/ 4811903 h 6123875"/>
              <a:gd name="connsiteX4" fmla="*/ 12298068 w 12298576"/>
              <a:gd name="connsiteY4" fmla="*/ 28135 h 6123875"/>
              <a:gd name="connsiteX5" fmla="*/ 2905 w 12298576"/>
              <a:gd name="connsiteY5" fmla="*/ 0 h 6123875"/>
              <a:gd name="connsiteX6" fmla="*/ 34683 w 12298576"/>
              <a:gd name="connsiteY6" fmla="*/ 6122459 h 6123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98576" h="6123875">
                <a:moveTo>
                  <a:pt x="34683" y="6122459"/>
                </a:moveTo>
                <a:cubicBezTo>
                  <a:pt x="1248022" y="5797730"/>
                  <a:pt x="2267950" y="5602416"/>
                  <a:pt x="3676833" y="5599694"/>
                </a:cubicBezTo>
                <a:cubicBezTo>
                  <a:pt x="5085717" y="5596973"/>
                  <a:pt x="7055424" y="6237428"/>
                  <a:pt x="8487984" y="6106130"/>
                </a:cubicBezTo>
                <a:cubicBezTo>
                  <a:pt x="9920544" y="5974832"/>
                  <a:pt x="12101036" y="4931478"/>
                  <a:pt x="12272193" y="4811903"/>
                </a:cubicBezTo>
                <a:cubicBezTo>
                  <a:pt x="12274537" y="4105002"/>
                  <a:pt x="12302674" y="1112938"/>
                  <a:pt x="12298068" y="28135"/>
                </a:cubicBezTo>
                <a:lnTo>
                  <a:pt x="2905" y="0"/>
                </a:lnTo>
                <a:cubicBezTo>
                  <a:pt x="-12293" y="1135005"/>
                  <a:pt x="37195" y="5617027"/>
                  <a:pt x="34683" y="6122459"/>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2" name="Title 1">
            <a:extLst>
              <a:ext uri="{FF2B5EF4-FFF2-40B4-BE49-F238E27FC236}">
                <a16:creationId xmlns:a16="http://schemas.microsoft.com/office/drawing/2014/main" id="{4A1EF435-1E90-124A-B476-04F9D01663DF}"/>
              </a:ext>
            </a:extLst>
          </p:cNvPr>
          <p:cNvSpPr>
            <a:spLocks noGrp="1"/>
          </p:cNvSpPr>
          <p:nvPr>
            <p:ph type="title" hasCustomPrompt="1"/>
          </p:nvPr>
        </p:nvSpPr>
        <p:spPr>
          <a:xfrm>
            <a:off x="831850" y="1637413"/>
            <a:ext cx="10515600" cy="1457768"/>
          </a:xfrm>
        </p:spPr>
        <p:txBody>
          <a:bodyPr anchor="b">
            <a:normAutofit/>
          </a:bodyPr>
          <a:lstStyle>
            <a:lvl1pPr>
              <a:defRPr sz="3200">
                <a:solidFill>
                  <a:schemeClr val="bg1"/>
                </a:solidFill>
              </a:defRPr>
            </a:lvl1pPr>
          </a:lstStyle>
          <a:p>
            <a:r>
              <a:rPr lang="en-US" dirty="0" err="1"/>
              <a:t>Nombre</a:t>
            </a:r>
            <a:r>
              <a:rPr lang="en-US" dirty="0"/>
              <a:t> </a:t>
            </a:r>
          </a:p>
        </p:txBody>
      </p:sp>
      <p:sp>
        <p:nvSpPr>
          <p:cNvPr id="3" name="Text Placeholder 2">
            <a:extLst>
              <a:ext uri="{FF2B5EF4-FFF2-40B4-BE49-F238E27FC236}">
                <a16:creationId xmlns:a16="http://schemas.microsoft.com/office/drawing/2014/main" id="{79BB89C8-C1A4-B041-BE52-3D48DC18E168}"/>
              </a:ext>
            </a:extLst>
          </p:cNvPr>
          <p:cNvSpPr>
            <a:spLocks noGrp="1"/>
          </p:cNvSpPr>
          <p:nvPr>
            <p:ph type="body" idx="1" hasCustomPrompt="1"/>
          </p:nvPr>
        </p:nvSpPr>
        <p:spPr>
          <a:xfrm>
            <a:off x="831850" y="6351814"/>
            <a:ext cx="3413579" cy="286651"/>
          </a:xfrm>
        </p:spPr>
        <p:txBody>
          <a:bodyPr/>
          <a:lstStyle>
            <a:lvl1pPr marL="0" indent="0">
              <a:buNone/>
              <a:defRPr sz="2400" b="0" i="0">
                <a:solidFill>
                  <a:srgbClr val="4279BB"/>
                </a:solidFill>
                <a:latin typeface="Barlow Medium" pitchFamily="2"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a:t>www.uci.ac.cr</a:t>
            </a:r>
            <a:endParaRPr lang="en-US" dirty="0"/>
          </a:p>
        </p:txBody>
      </p:sp>
      <p:sp>
        <p:nvSpPr>
          <p:cNvPr id="7" name="Text Placeholder 2">
            <a:extLst>
              <a:ext uri="{FF2B5EF4-FFF2-40B4-BE49-F238E27FC236}">
                <a16:creationId xmlns:a16="http://schemas.microsoft.com/office/drawing/2014/main" id="{67A94FB1-3E87-CF44-98E6-AFED63B94A68}"/>
              </a:ext>
            </a:extLst>
          </p:cNvPr>
          <p:cNvSpPr>
            <a:spLocks noGrp="1"/>
          </p:cNvSpPr>
          <p:nvPr>
            <p:ph type="body" idx="11" hasCustomPrompt="1"/>
          </p:nvPr>
        </p:nvSpPr>
        <p:spPr>
          <a:xfrm>
            <a:off x="7478486" y="6081923"/>
            <a:ext cx="4114800" cy="556542"/>
          </a:xfrm>
        </p:spPr>
        <p:txBody>
          <a:bodyPr>
            <a:noAutofit/>
          </a:bodyPr>
          <a:lstStyle>
            <a:lvl1pPr marL="0" indent="0" algn="r">
              <a:buNone/>
              <a:defRPr sz="2000" b="1" i="0">
                <a:solidFill>
                  <a:srgbClr val="4279BB"/>
                </a:solidFill>
                <a:latin typeface="Barlow SemiBold" pitchFamily="2"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a:t>Promoviendo</a:t>
            </a:r>
            <a:r>
              <a:rPr lang="en-US" dirty="0"/>
              <a:t> el </a:t>
            </a:r>
            <a:r>
              <a:rPr lang="en-US" dirty="0" err="1"/>
              <a:t>desarrollo</a:t>
            </a:r>
            <a:r>
              <a:rPr lang="en-US" dirty="0"/>
              <a:t> </a:t>
            </a:r>
            <a:r>
              <a:rPr lang="en-US" dirty="0" err="1"/>
              <a:t>regenerativo</a:t>
            </a:r>
            <a:r>
              <a:rPr lang="en-US" dirty="0"/>
              <a:t> para el </a:t>
            </a:r>
            <a:r>
              <a:rPr lang="en-US" dirty="0" err="1"/>
              <a:t>bienestar</a:t>
            </a:r>
            <a:endParaRPr lang="en-US" dirty="0"/>
          </a:p>
        </p:txBody>
      </p:sp>
      <p:sp>
        <p:nvSpPr>
          <p:cNvPr id="10" name="Text Placeholder 9">
            <a:extLst>
              <a:ext uri="{FF2B5EF4-FFF2-40B4-BE49-F238E27FC236}">
                <a16:creationId xmlns:a16="http://schemas.microsoft.com/office/drawing/2014/main" id="{F315162D-96C4-BB43-93D5-E3FCD1035B1F}"/>
              </a:ext>
            </a:extLst>
          </p:cNvPr>
          <p:cNvSpPr>
            <a:spLocks noGrp="1"/>
          </p:cNvSpPr>
          <p:nvPr>
            <p:ph type="body" sz="quarter" idx="12" hasCustomPrompt="1"/>
          </p:nvPr>
        </p:nvSpPr>
        <p:spPr>
          <a:xfrm>
            <a:off x="831850" y="3281363"/>
            <a:ext cx="10515600" cy="1143000"/>
          </a:xfrm>
        </p:spPr>
        <p:txBody>
          <a:bodyPr/>
          <a:lstStyle>
            <a:lvl1pPr marL="0" indent="0">
              <a:buNone/>
              <a:defRPr>
                <a:solidFill>
                  <a:schemeClr val="bg1"/>
                </a:solidFill>
              </a:defRPr>
            </a:lvl1pPr>
          </a:lstStyle>
          <a:p>
            <a:pPr lvl="0"/>
            <a:r>
              <a:rPr lang="en-US" dirty="0" err="1"/>
              <a:t>Información</a:t>
            </a:r>
            <a:r>
              <a:rPr lang="en-US" dirty="0"/>
              <a:t> de </a:t>
            </a:r>
            <a:r>
              <a:rPr lang="en-US" dirty="0" err="1"/>
              <a:t>contacto</a:t>
            </a:r>
            <a:endParaRPr lang="en-US" dirty="0"/>
          </a:p>
        </p:txBody>
      </p:sp>
      <p:pic>
        <p:nvPicPr>
          <p:cNvPr id="8" name="Picture 7">
            <a:extLst>
              <a:ext uri="{FF2B5EF4-FFF2-40B4-BE49-F238E27FC236}">
                <a16:creationId xmlns:a16="http://schemas.microsoft.com/office/drawing/2014/main" id="{42CCB668-9A55-8A41-B33F-0A67D76BB82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21315" y="56983"/>
            <a:ext cx="3211632" cy="1469607"/>
          </a:xfrm>
          <a:prstGeom prst="rect">
            <a:avLst/>
          </a:prstGeom>
        </p:spPr>
      </p:pic>
    </p:spTree>
    <p:extLst>
      <p:ext uri="{BB962C8B-B14F-4D97-AF65-F5344CB8AC3E}">
        <p14:creationId xmlns:p14="http://schemas.microsoft.com/office/powerpoint/2010/main" val="15400287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ción Anaranjada: Separador">
    <p:bg>
      <p:bgPr>
        <a:solidFill>
          <a:srgbClr val="EE9121"/>
        </a:solidFill>
        <a:effectLst/>
      </p:bgPr>
    </p:bg>
    <p:spTree>
      <p:nvGrpSpPr>
        <p:cNvPr id="1" name=""/>
        <p:cNvGrpSpPr/>
        <p:nvPr/>
      </p:nvGrpSpPr>
      <p:grpSpPr>
        <a:xfrm>
          <a:off x="0" y="0"/>
          <a:ext cx="0" cy="0"/>
          <a:chOff x="0" y="0"/>
          <a:chExt cx="0" cy="0"/>
        </a:xfrm>
      </p:grpSpPr>
      <p:sp>
        <p:nvSpPr>
          <p:cNvPr id="22" name="Picture Placeholder 11">
            <a:extLst>
              <a:ext uri="{FF2B5EF4-FFF2-40B4-BE49-F238E27FC236}">
                <a16:creationId xmlns:a16="http://schemas.microsoft.com/office/drawing/2014/main" id="{6999E94D-06D3-E341-8621-045E011C3BFB}"/>
              </a:ext>
            </a:extLst>
          </p:cNvPr>
          <p:cNvSpPr>
            <a:spLocks noGrp="1"/>
          </p:cNvSpPr>
          <p:nvPr>
            <p:ph type="pic" sz="quarter" idx="13"/>
          </p:nvPr>
        </p:nvSpPr>
        <p:spPr>
          <a:xfrm>
            <a:off x="7196547" y="-19585"/>
            <a:ext cx="5013871" cy="6893644"/>
          </a:xfrm>
          <a:custGeom>
            <a:avLst/>
            <a:gdLst>
              <a:gd name="connsiteX0" fmla="*/ 0 w 10000"/>
              <a:gd name="connsiteY0" fmla="*/ 1000 h 10000"/>
              <a:gd name="connsiteX1" fmla="*/ 2500 w 10000"/>
              <a:gd name="connsiteY1" fmla="*/ 2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2500 w 10000"/>
              <a:gd name="connsiteY7" fmla="*/ 10000 h 10000"/>
              <a:gd name="connsiteX8" fmla="*/ 1918 w 10000"/>
              <a:gd name="connsiteY8" fmla="*/ 8062 h 10000"/>
              <a:gd name="connsiteX9" fmla="*/ 0 w 10000"/>
              <a:gd name="connsiteY9" fmla="*/ 1000 h 10000"/>
              <a:gd name="connsiteX0" fmla="*/ 0 w 10000"/>
              <a:gd name="connsiteY0" fmla="*/ 1000 h 10147"/>
              <a:gd name="connsiteX1" fmla="*/ 2214 w 10000"/>
              <a:gd name="connsiteY1" fmla="*/ 1000 h 10147"/>
              <a:gd name="connsiteX2" fmla="*/ 5000 w 10000"/>
              <a:gd name="connsiteY2" fmla="*/ 1000 h 10147"/>
              <a:gd name="connsiteX3" fmla="*/ 7500 w 10000"/>
              <a:gd name="connsiteY3" fmla="*/ 0 h 10147"/>
              <a:gd name="connsiteX4" fmla="*/ 10000 w 10000"/>
              <a:gd name="connsiteY4" fmla="*/ 1000 h 10147"/>
              <a:gd name="connsiteX5" fmla="*/ 10000 w 10000"/>
              <a:gd name="connsiteY5" fmla="*/ 9000 h 10147"/>
              <a:gd name="connsiteX6" fmla="*/ 2500 w 10000"/>
              <a:gd name="connsiteY6" fmla="*/ 10000 h 10147"/>
              <a:gd name="connsiteX7" fmla="*/ 1918 w 10000"/>
              <a:gd name="connsiteY7" fmla="*/ 8062 h 10147"/>
              <a:gd name="connsiteX8" fmla="*/ 0 w 10000"/>
              <a:gd name="connsiteY8" fmla="*/ 1000 h 10147"/>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2500 w 10000"/>
              <a:gd name="connsiteY5" fmla="*/ 10000 h 10000"/>
              <a:gd name="connsiteX6" fmla="*/ 1918 w 10000"/>
              <a:gd name="connsiteY6" fmla="*/ 8062 h 10000"/>
              <a:gd name="connsiteX7" fmla="*/ 0 w 10000"/>
              <a:gd name="connsiteY7" fmla="*/ 1000 h 10000"/>
              <a:gd name="connsiteX0" fmla="*/ 0 w 10000"/>
              <a:gd name="connsiteY0" fmla="*/ 1494 h 10494"/>
              <a:gd name="connsiteX1" fmla="*/ 2214 w 10000"/>
              <a:gd name="connsiteY1" fmla="*/ 1494 h 10494"/>
              <a:gd name="connsiteX2" fmla="*/ 5000 w 10000"/>
              <a:gd name="connsiteY2" fmla="*/ 1494 h 10494"/>
              <a:gd name="connsiteX3" fmla="*/ 7500 w 10000"/>
              <a:gd name="connsiteY3" fmla="*/ 494 h 10494"/>
              <a:gd name="connsiteX4" fmla="*/ 10000 w 10000"/>
              <a:gd name="connsiteY4" fmla="*/ 10411 h 10494"/>
              <a:gd name="connsiteX5" fmla="*/ 2500 w 10000"/>
              <a:gd name="connsiteY5" fmla="*/ 10494 h 10494"/>
              <a:gd name="connsiteX6" fmla="*/ 1918 w 10000"/>
              <a:gd name="connsiteY6" fmla="*/ 8556 h 10494"/>
              <a:gd name="connsiteX7" fmla="*/ 0 w 10000"/>
              <a:gd name="connsiteY7" fmla="*/ 1494 h 10494"/>
              <a:gd name="connsiteX0" fmla="*/ 0 w 9971"/>
              <a:gd name="connsiteY0" fmla="*/ 1503 h 10545"/>
              <a:gd name="connsiteX1" fmla="*/ 2214 w 9971"/>
              <a:gd name="connsiteY1" fmla="*/ 1503 h 10545"/>
              <a:gd name="connsiteX2" fmla="*/ 5000 w 9971"/>
              <a:gd name="connsiteY2" fmla="*/ 1503 h 10545"/>
              <a:gd name="connsiteX3" fmla="*/ 7500 w 9971"/>
              <a:gd name="connsiteY3" fmla="*/ 503 h 10545"/>
              <a:gd name="connsiteX4" fmla="*/ 9971 w 9971"/>
              <a:gd name="connsiteY4" fmla="*/ 10545 h 10545"/>
              <a:gd name="connsiteX5" fmla="*/ 2500 w 9971"/>
              <a:gd name="connsiteY5" fmla="*/ 10503 h 10545"/>
              <a:gd name="connsiteX6" fmla="*/ 1918 w 9971"/>
              <a:gd name="connsiteY6" fmla="*/ 8565 h 10545"/>
              <a:gd name="connsiteX7" fmla="*/ 0 w 9971"/>
              <a:gd name="connsiteY7" fmla="*/ 1503 h 10545"/>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5015 w 10000"/>
              <a:gd name="connsiteY1" fmla="*/ 1425 h 10000"/>
              <a:gd name="connsiteX2" fmla="*/ 7522 w 10000"/>
              <a:gd name="connsiteY2" fmla="*/ 477 h 10000"/>
              <a:gd name="connsiteX3" fmla="*/ 10000 w 10000"/>
              <a:gd name="connsiteY3" fmla="*/ 10000 h 10000"/>
              <a:gd name="connsiteX4" fmla="*/ 2270 w 10000"/>
              <a:gd name="connsiteY4" fmla="*/ 9982 h 10000"/>
              <a:gd name="connsiteX5" fmla="*/ 1409 w 10000"/>
              <a:gd name="connsiteY5" fmla="*/ 6996 h 10000"/>
              <a:gd name="connsiteX6" fmla="*/ 0 w 10000"/>
              <a:gd name="connsiteY6" fmla="*/ 1425 h 10000"/>
              <a:gd name="connsiteX0" fmla="*/ 0 w 10000"/>
              <a:gd name="connsiteY0" fmla="*/ 1580 h 10155"/>
              <a:gd name="connsiteX1" fmla="*/ 7522 w 10000"/>
              <a:gd name="connsiteY1" fmla="*/ 632 h 10155"/>
              <a:gd name="connsiteX2" fmla="*/ 10000 w 10000"/>
              <a:gd name="connsiteY2" fmla="*/ 10155 h 10155"/>
              <a:gd name="connsiteX3" fmla="*/ 2270 w 10000"/>
              <a:gd name="connsiteY3" fmla="*/ 10137 h 10155"/>
              <a:gd name="connsiteX4" fmla="*/ 1409 w 10000"/>
              <a:gd name="connsiteY4" fmla="*/ 7151 h 10155"/>
              <a:gd name="connsiteX5" fmla="*/ 0 w 10000"/>
              <a:gd name="connsiteY5" fmla="*/ 1580 h 10155"/>
              <a:gd name="connsiteX0" fmla="*/ 1159 w 9501"/>
              <a:gd name="connsiteY0" fmla="*/ 1007 h 10538"/>
              <a:gd name="connsiteX1" fmla="*/ 7023 w 9501"/>
              <a:gd name="connsiteY1" fmla="*/ 1015 h 10538"/>
              <a:gd name="connsiteX2" fmla="*/ 9501 w 9501"/>
              <a:gd name="connsiteY2" fmla="*/ 10538 h 10538"/>
              <a:gd name="connsiteX3" fmla="*/ 1771 w 9501"/>
              <a:gd name="connsiteY3" fmla="*/ 10520 h 10538"/>
              <a:gd name="connsiteX4" fmla="*/ 910 w 9501"/>
              <a:gd name="connsiteY4" fmla="*/ 7534 h 10538"/>
              <a:gd name="connsiteX5" fmla="*/ 1159 w 9501"/>
              <a:gd name="connsiteY5" fmla="*/ 1007 h 10538"/>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645 h 9689"/>
              <a:gd name="connsiteX1" fmla="*/ 7918 w 10526"/>
              <a:gd name="connsiteY1" fmla="*/ 652 h 9689"/>
              <a:gd name="connsiteX2" fmla="*/ 10526 w 10526"/>
              <a:gd name="connsiteY2" fmla="*/ 9689 h 9689"/>
              <a:gd name="connsiteX3" fmla="*/ 2390 w 10526"/>
              <a:gd name="connsiteY3" fmla="*/ 9672 h 9689"/>
              <a:gd name="connsiteX4" fmla="*/ 1484 w 10526"/>
              <a:gd name="connsiteY4" fmla="*/ 6838 h 9689"/>
              <a:gd name="connsiteX5" fmla="*/ 1746 w 10526"/>
              <a:gd name="connsiteY5" fmla="*/ 645 h 9689"/>
              <a:gd name="connsiteX0" fmla="*/ 1659 w 10000"/>
              <a:gd name="connsiteY0" fmla="*/ 665 h 9999"/>
              <a:gd name="connsiteX1" fmla="*/ 7522 w 10000"/>
              <a:gd name="connsiteY1" fmla="*/ 672 h 9999"/>
              <a:gd name="connsiteX2" fmla="*/ 10000 w 10000"/>
              <a:gd name="connsiteY2" fmla="*/ 9999 h 9999"/>
              <a:gd name="connsiteX3" fmla="*/ 2271 w 10000"/>
              <a:gd name="connsiteY3" fmla="*/ 9981 h 9999"/>
              <a:gd name="connsiteX4" fmla="*/ 1410 w 10000"/>
              <a:gd name="connsiteY4" fmla="*/ 7056 h 9999"/>
              <a:gd name="connsiteX5" fmla="*/ 1659 w 10000"/>
              <a:gd name="connsiteY5" fmla="*/ 665 h 9999"/>
              <a:gd name="connsiteX0" fmla="*/ 1659 w 10692"/>
              <a:gd name="connsiteY0" fmla="*/ 609 h 9944"/>
              <a:gd name="connsiteX1" fmla="*/ 10099 w 10692"/>
              <a:gd name="connsiteY1" fmla="*/ 692 h 9944"/>
              <a:gd name="connsiteX2" fmla="*/ 10000 w 10692"/>
              <a:gd name="connsiteY2" fmla="*/ 9944 h 9944"/>
              <a:gd name="connsiteX3" fmla="*/ 2271 w 10692"/>
              <a:gd name="connsiteY3" fmla="*/ 9926 h 9944"/>
              <a:gd name="connsiteX4" fmla="*/ 1410 w 10692"/>
              <a:gd name="connsiteY4" fmla="*/ 7001 h 9944"/>
              <a:gd name="connsiteX5" fmla="*/ 1659 w 10692"/>
              <a:gd name="connsiteY5" fmla="*/ 609 h 9944"/>
              <a:gd name="connsiteX0" fmla="*/ 1552 w 9999"/>
              <a:gd name="connsiteY0" fmla="*/ 0 h 9388"/>
              <a:gd name="connsiteX1" fmla="*/ 9445 w 9999"/>
              <a:gd name="connsiteY1" fmla="*/ 84 h 9388"/>
              <a:gd name="connsiteX2" fmla="*/ 9353 w 9999"/>
              <a:gd name="connsiteY2" fmla="*/ 9388 h 9388"/>
              <a:gd name="connsiteX3" fmla="*/ 2124 w 9999"/>
              <a:gd name="connsiteY3" fmla="*/ 9370 h 9388"/>
              <a:gd name="connsiteX4" fmla="*/ 1319 w 9999"/>
              <a:gd name="connsiteY4" fmla="*/ 6428 h 9388"/>
              <a:gd name="connsiteX5" fmla="*/ 1552 w 9999"/>
              <a:gd name="connsiteY5" fmla="*/ 0 h 9388"/>
              <a:gd name="connsiteX0" fmla="*/ 1552 w 9446"/>
              <a:gd name="connsiteY0" fmla="*/ 0 h 10000"/>
              <a:gd name="connsiteX1" fmla="*/ 9446 w 9446"/>
              <a:gd name="connsiteY1" fmla="*/ 89 h 10000"/>
              <a:gd name="connsiteX2" fmla="*/ 9354 w 9446"/>
              <a:gd name="connsiteY2" fmla="*/ 10000 h 10000"/>
              <a:gd name="connsiteX3" fmla="*/ 2124 w 9446"/>
              <a:gd name="connsiteY3" fmla="*/ 9981 h 10000"/>
              <a:gd name="connsiteX4" fmla="*/ 1319 w 9446"/>
              <a:gd name="connsiteY4" fmla="*/ 6847 h 10000"/>
              <a:gd name="connsiteX5" fmla="*/ 1552 w 9446"/>
              <a:gd name="connsiteY5" fmla="*/ 0 h 10000"/>
              <a:gd name="connsiteX0" fmla="*/ 1643 w 9956"/>
              <a:gd name="connsiteY0" fmla="*/ 24 h 10024"/>
              <a:gd name="connsiteX1" fmla="*/ 9956 w 9956"/>
              <a:gd name="connsiteY1" fmla="*/ 0 h 10024"/>
              <a:gd name="connsiteX2" fmla="*/ 9903 w 9956"/>
              <a:gd name="connsiteY2" fmla="*/ 10024 h 10024"/>
              <a:gd name="connsiteX3" fmla="*/ 2249 w 9956"/>
              <a:gd name="connsiteY3" fmla="*/ 10005 h 10024"/>
              <a:gd name="connsiteX4" fmla="*/ 1396 w 9956"/>
              <a:gd name="connsiteY4" fmla="*/ 6871 h 10024"/>
              <a:gd name="connsiteX5" fmla="*/ 1643 w 9956"/>
              <a:gd name="connsiteY5" fmla="*/ 24 h 10024"/>
              <a:gd name="connsiteX0" fmla="*/ 1650 w 10000"/>
              <a:gd name="connsiteY0" fmla="*/ 24 h 10000"/>
              <a:gd name="connsiteX1" fmla="*/ 10000 w 10000"/>
              <a:gd name="connsiteY1" fmla="*/ 0 h 10000"/>
              <a:gd name="connsiteX2" fmla="*/ 9947 w 10000"/>
              <a:gd name="connsiteY2" fmla="*/ 10000 h 10000"/>
              <a:gd name="connsiteX3" fmla="*/ 2259 w 10000"/>
              <a:gd name="connsiteY3" fmla="*/ 9981 h 10000"/>
              <a:gd name="connsiteX4" fmla="*/ 1402 w 10000"/>
              <a:gd name="connsiteY4" fmla="*/ 6855 h 10000"/>
              <a:gd name="connsiteX5" fmla="*/ 1650 w 10000"/>
              <a:gd name="connsiteY5" fmla="*/ 24 h 10000"/>
              <a:gd name="connsiteX0" fmla="*/ 1707 w 9968"/>
              <a:gd name="connsiteY0" fmla="*/ 0 h 10234"/>
              <a:gd name="connsiteX1" fmla="*/ 9968 w 9968"/>
              <a:gd name="connsiteY1" fmla="*/ 234 h 10234"/>
              <a:gd name="connsiteX2" fmla="*/ 9915 w 9968"/>
              <a:gd name="connsiteY2" fmla="*/ 10234 h 10234"/>
              <a:gd name="connsiteX3" fmla="*/ 2227 w 9968"/>
              <a:gd name="connsiteY3" fmla="*/ 10215 h 10234"/>
              <a:gd name="connsiteX4" fmla="*/ 1370 w 9968"/>
              <a:gd name="connsiteY4" fmla="*/ 7089 h 10234"/>
              <a:gd name="connsiteX5" fmla="*/ 1707 w 9968"/>
              <a:gd name="connsiteY5" fmla="*/ 0 h 10234"/>
              <a:gd name="connsiteX0" fmla="*/ 1682 w 10015"/>
              <a:gd name="connsiteY0" fmla="*/ 0 h 9779"/>
              <a:gd name="connsiteX1" fmla="*/ 10015 w 10015"/>
              <a:gd name="connsiteY1" fmla="*/ 8 h 9779"/>
              <a:gd name="connsiteX2" fmla="*/ 9962 w 10015"/>
              <a:gd name="connsiteY2" fmla="*/ 9779 h 9779"/>
              <a:gd name="connsiteX3" fmla="*/ 2249 w 10015"/>
              <a:gd name="connsiteY3" fmla="*/ 9760 h 9779"/>
              <a:gd name="connsiteX4" fmla="*/ 1389 w 10015"/>
              <a:gd name="connsiteY4" fmla="*/ 6706 h 9779"/>
              <a:gd name="connsiteX5" fmla="*/ 1682 w 10015"/>
              <a:gd name="connsiteY5" fmla="*/ 0 h 9779"/>
              <a:gd name="connsiteX0" fmla="*/ 1679 w 10000"/>
              <a:gd name="connsiteY0" fmla="*/ 0 h 10000"/>
              <a:gd name="connsiteX1" fmla="*/ 10000 w 10000"/>
              <a:gd name="connsiteY1" fmla="*/ 8 h 10000"/>
              <a:gd name="connsiteX2" fmla="*/ 9947 w 10000"/>
              <a:gd name="connsiteY2" fmla="*/ 10000 h 10000"/>
              <a:gd name="connsiteX3" fmla="*/ 2224 w 10000"/>
              <a:gd name="connsiteY3" fmla="*/ 9949 h 10000"/>
              <a:gd name="connsiteX4" fmla="*/ 1387 w 10000"/>
              <a:gd name="connsiteY4" fmla="*/ 6858 h 10000"/>
              <a:gd name="connsiteX5" fmla="*/ 1679 w 10000"/>
              <a:gd name="connsiteY5" fmla="*/ 0 h 10000"/>
              <a:gd name="connsiteX0" fmla="*/ 1679 w 10059"/>
              <a:gd name="connsiteY0" fmla="*/ 0 h 9984"/>
              <a:gd name="connsiteX1" fmla="*/ 10000 w 10059"/>
              <a:gd name="connsiteY1" fmla="*/ 8 h 9984"/>
              <a:gd name="connsiteX2" fmla="*/ 10059 w 10059"/>
              <a:gd name="connsiteY2" fmla="*/ 9984 h 9984"/>
              <a:gd name="connsiteX3" fmla="*/ 2224 w 10059"/>
              <a:gd name="connsiteY3" fmla="*/ 9949 h 9984"/>
              <a:gd name="connsiteX4" fmla="*/ 1387 w 10059"/>
              <a:gd name="connsiteY4" fmla="*/ 6858 h 9984"/>
              <a:gd name="connsiteX5" fmla="*/ 1679 w 10059"/>
              <a:gd name="connsiteY5" fmla="*/ 0 h 9984"/>
              <a:gd name="connsiteX0" fmla="*/ 1669 w 10244"/>
              <a:gd name="connsiteY0" fmla="*/ 0 h 10016"/>
              <a:gd name="connsiteX1" fmla="*/ 9941 w 10244"/>
              <a:gd name="connsiteY1" fmla="*/ 8 h 10016"/>
              <a:gd name="connsiteX2" fmla="*/ 10244 w 10244"/>
              <a:gd name="connsiteY2" fmla="*/ 10016 h 10016"/>
              <a:gd name="connsiteX3" fmla="*/ 2211 w 10244"/>
              <a:gd name="connsiteY3" fmla="*/ 9965 h 10016"/>
              <a:gd name="connsiteX4" fmla="*/ 1379 w 10244"/>
              <a:gd name="connsiteY4" fmla="*/ 6869 h 10016"/>
              <a:gd name="connsiteX5" fmla="*/ 1669 w 10244"/>
              <a:gd name="connsiteY5" fmla="*/ 0 h 10016"/>
              <a:gd name="connsiteX0" fmla="*/ 1669 w 9978"/>
              <a:gd name="connsiteY0" fmla="*/ 0 h 9984"/>
              <a:gd name="connsiteX1" fmla="*/ 9941 w 9978"/>
              <a:gd name="connsiteY1" fmla="*/ 8 h 9984"/>
              <a:gd name="connsiteX2" fmla="*/ 9978 w 9978"/>
              <a:gd name="connsiteY2" fmla="*/ 9984 h 9984"/>
              <a:gd name="connsiteX3" fmla="*/ 2211 w 9978"/>
              <a:gd name="connsiteY3" fmla="*/ 9965 h 9984"/>
              <a:gd name="connsiteX4" fmla="*/ 1379 w 9978"/>
              <a:gd name="connsiteY4" fmla="*/ 6869 h 9984"/>
              <a:gd name="connsiteX5" fmla="*/ 1669 w 9978"/>
              <a:gd name="connsiteY5" fmla="*/ 0 h 9984"/>
              <a:gd name="connsiteX0" fmla="*/ 1673 w 10000"/>
              <a:gd name="connsiteY0" fmla="*/ 0 h 10000"/>
              <a:gd name="connsiteX1" fmla="*/ 9963 w 10000"/>
              <a:gd name="connsiteY1" fmla="*/ 8 h 10000"/>
              <a:gd name="connsiteX2" fmla="*/ 10000 w 10000"/>
              <a:gd name="connsiteY2" fmla="*/ 10000 h 10000"/>
              <a:gd name="connsiteX3" fmla="*/ 2216 w 10000"/>
              <a:gd name="connsiteY3" fmla="*/ 9981 h 10000"/>
              <a:gd name="connsiteX4" fmla="*/ 1382 w 10000"/>
              <a:gd name="connsiteY4" fmla="*/ 6880 h 10000"/>
              <a:gd name="connsiteX5" fmla="*/ 1673 w 10000"/>
              <a:gd name="connsiteY5" fmla="*/ 0 h 10000"/>
              <a:gd name="connsiteX0" fmla="*/ 1673 w 10000"/>
              <a:gd name="connsiteY0" fmla="*/ 0 h 10002"/>
              <a:gd name="connsiteX1" fmla="*/ 9963 w 10000"/>
              <a:gd name="connsiteY1" fmla="*/ 8 h 10002"/>
              <a:gd name="connsiteX2" fmla="*/ 10000 w 10000"/>
              <a:gd name="connsiteY2" fmla="*/ 10000 h 10002"/>
              <a:gd name="connsiteX3" fmla="*/ 2216 w 10000"/>
              <a:gd name="connsiteY3" fmla="*/ 10002 h 10002"/>
              <a:gd name="connsiteX4" fmla="*/ 1382 w 10000"/>
              <a:gd name="connsiteY4" fmla="*/ 6880 h 10002"/>
              <a:gd name="connsiteX5" fmla="*/ 1673 w 10000"/>
              <a:gd name="connsiteY5" fmla="*/ 0 h 10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2">
                <a:moveTo>
                  <a:pt x="1673" y="0"/>
                </a:moveTo>
                <a:lnTo>
                  <a:pt x="9963" y="8"/>
                </a:lnTo>
                <a:cubicBezTo>
                  <a:pt x="9964" y="1660"/>
                  <a:pt x="10000" y="9451"/>
                  <a:pt x="10000" y="10000"/>
                </a:cubicBezTo>
                <a:lnTo>
                  <a:pt x="2216" y="10002"/>
                </a:lnTo>
                <a:cubicBezTo>
                  <a:pt x="2330" y="9065"/>
                  <a:pt x="2232" y="8404"/>
                  <a:pt x="1382" y="6880"/>
                </a:cubicBezTo>
                <a:cubicBezTo>
                  <a:pt x="-1046" y="2494"/>
                  <a:pt x="162" y="1705"/>
                  <a:pt x="1673" y="0"/>
                </a:cubicBezTo>
                <a:close/>
              </a:path>
            </a:pathLst>
          </a:custGeom>
          <a:solidFill>
            <a:srgbClr val="CE801C"/>
          </a:solidFill>
        </p:spPr>
        <p:txBody>
          <a:bodyPr/>
          <a:lstStyle/>
          <a:p>
            <a:endParaRPr lang="es-ES_tradnl"/>
          </a:p>
        </p:txBody>
      </p:sp>
      <p:sp>
        <p:nvSpPr>
          <p:cNvPr id="2" name="Title 1">
            <a:extLst>
              <a:ext uri="{FF2B5EF4-FFF2-40B4-BE49-F238E27FC236}">
                <a16:creationId xmlns:a16="http://schemas.microsoft.com/office/drawing/2014/main" id="{23A0BFFD-E82A-DF4A-BFAD-921982BB6C31}"/>
              </a:ext>
            </a:extLst>
          </p:cNvPr>
          <p:cNvSpPr>
            <a:spLocks noGrp="1"/>
          </p:cNvSpPr>
          <p:nvPr>
            <p:ph type="ctrTitle"/>
          </p:nvPr>
        </p:nvSpPr>
        <p:spPr>
          <a:xfrm>
            <a:off x="551234" y="2075674"/>
            <a:ext cx="6219217" cy="2387600"/>
          </a:xfrm>
        </p:spPr>
        <p:txBody>
          <a:bodyPr anchor="b">
            <a:normAutofit/>
          </a:bodyPr>
          <a:lstStyle>
            <a:lvl1pPr algn="l">
              <a:defRPr sz="480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0CD78CC9-E261-874C-807E-F03588E264AF}"/>
              </a:ext>
            </a:extLst>
          </p:cNvPr>
          <p:cNvSpPr>
            <a:spLocks noGrp="1"/>
          </p:cNvSpPr>
          <p:nvPr>
            <p:ph type="subTitle" idx="1"/>
          </p:nvPr>
        </p:nvSpPr>
        <p:spPr>
          <a:xfrm>
            <a:off x="551234" y="4555349"/>
            <a:ext cx="6219217"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5" name="Picture 4">
            <a:extLst>
              <a:ext uri="{FF2B5EF4-FFF2-40B4-BE49-F238E27FC236}">
                <a16:creationId xmlns:a16="http://schemas.microsoft.com/office/drawing/2014/main" id="{AA582429-6CE8-AC49-8162-9EF65ABB542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51234" y="290065"/>
            <a:ext cx="3211632" cy="1469607"/>
          </a:xfrm>
          <a:prstGeom prst="rect">
            <a:avLst/>
          </a:prstGeom>
        </p:spPr>
      </p:pic>
    </p:spTree>
    <p:extLst>
      <p:ext uri="{BB962C8B-B14F-4D97-AF65-F5344CB8AC3E}">
        <p14:creationId xmlns:p14="http://schemas.microsoft.com/office/powerpoint/2010/main" val="18944400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ción Anaranjada: Título y Contenid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EE912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80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EE9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333772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Sección Anaranjada: Título y Contenido - 2 Columna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EE912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F7CA54-F8AF-3141-B351-4E4A0605AE1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80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EE9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32719510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Sección Anaranjada: Título y Contenido - 2 Subtítul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6D725-8808-ED48-9697-9E9AF6F006E8}"/>
              </a:ext>
            </a:extLst>
          </p:cNvPr>
          <p:cNvSpPr>
            <a:spLocks noGrp="1"/>
          </p:cNvSpPr>
          <p:nvPr>
            <p:ph type="title"/>
          </p:nvPr>
        </p:nvSpPr>
        <p:spPr>
          <a:xfrm>
            <a:off x="839788" y="365125"/>
            <a:ext cx="10515600" cy="1325563"/>
          </a:xfrm>
        </p:spPr>
        <p:txBody>
          <a:bodyPr/>
          <a:lstStyle>
            <a:lvl1pPr>
              <a:defRPr>
                <a:solidFill>
                  <a:srgbClr val="EE912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9311FED8-8D38-494B-9D67-00424FB1CC4F}"/>
              </a:ext>
            </a:extLst>
          </p:cNvPr>
          <p:cNvSpPr>
            <a:spLocks noGrp="1"/>
          </p:cNvSpPr>
          <p:nvPr>
            <p:ph type="body" idx="1"/>
          </p:nvPr>
        </p:nvSpPr>
        <p:spPr>
          <a:xfrm>
            <a:off x="839788" y="1681163"/>
            <a:ext cx="5157787" cy="823912"/>
          </a:xfrm>
        </p:spPr>
        <p:txBody>
          <a:bodyPr anchor="b"/>
          <a:lstStyle>
            <a:lvl1pPr marL="0" indent="0">
              <a:buNone/>
              <a:defRPr sz="2400" b="1">
                <a:solidFill>
                  <a:srgbClr val="CE801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1A9FD050-8171-6442-A10E-81E136EF84A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3B2A0F-BCB8-F449-A397-0123A6AA24D7}"/>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CE801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0BD9CB4F-77C1-4B4C-9786-F3A91EEA8A2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reeform 8">
            <a:extLst>
              <a:ext uri="{FF2B5EF4-FFF2-40B4-BE49-F238E27FC236}">
                <a16:creationId xmlns:a16="http://schemas.microsoft.com/office/drawing/2014/main" id="{F229CF89-CFA5-B847-9D67-FD5BF2EA0619}"/>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80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12" name="Freeform 11">
            <a:extLst>
              <a:ext uri="{FF2B5EF4-FFF2-40B4-BE49-F238E27FC236}">
                <a16:creationId xmlns:a16="http://schemas.microsoft.com/office/drawing/2014/main" id="{DAE39FE0-18D8-E344-AE64-9E904E4024A2}"/>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EE9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42325549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cción Anaranjada: Título, Contenido y Fotografía">
    <p:spTree>
      <p:nvGrpSpPr>
        <p:cNvPr id="1" name=""/>
        <p:cNvGrpSpPr/>
        <p:nvPr/>
      </p:nvGrpSpPr>
      <p:grpSpPr>
        <a:xfrm>
          <a:off x="0" y="0"/>
          <a:ext cx="0" cy="0"/>
          <a:chOff x="0" y="0"/>
          <a:chExt cx="0" cy="0"/>
        </a:xfrm>
      </p:grpSpPr>
      <p:sp>
        <p:nvSpPr>
          <p:cNvPr id="17" name="Freeform 16">
            <a:extLst>
              <a:ext uri="{FF2B5EF4-FFF2-40B4-BE49-F238E27FC236}">
                <a16:creationId xmlns:a16="http://schemas.microsoft.com/office/drawing/2014/main" id="{B27D48FB-F0D9-884F-815F-2E4F33398619}"/>
              </a:ext>
            </a:extLst>
          </p:cNvPr>
          <p:cNvSpPr/>
          <p:nvPr userDrawn="1"/>
        </p:nvSpPr>
        <p:spPr>
          <a:xfrm>
            <a:off x="7144686" y="-56271"/>
            <a:ext cx="5122342" cy="7005711"/>
          </a:xfrm>
          <a:custGeom>
            <a:avLst/>
            <a:gdLst>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311191 w 1066464"/>
              <a:gd name="connsiteY5" fmla="*/ 0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859831 w 1066464"/>
              <a:gd name="connsiteY5" fmla="*/ 5359791 h 6991643"/>
              <a:gd name="connsiteX6" fmla="*/ 311191 w 1066464"/>
              <a:gd name="connsiteY6" fmla="*/ 0 h 6991643"/>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311191 w 5122342"/>
              <a:gd name="connsiteY6"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1521012 w 5122342"/>
              <a:gd name="connsiteY6" fmla="*/ 1758462 h 7005711"/>
              <a:gd name="connsiteX7" fmla="*/ 311191 w 5122342"/>
              <a:gd name="connsiteY7"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5108274 w 5122342"/>
              <a:gd name="connsiteY6" fmla="*/ 14069 h 7005711"/>
              <a:gd name="connsiteX7" fmla="*/ 311191 w 5122342"/>
              <a:gd name="connsiteY7" fmla="*/ 0 h 7005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22342" h="7005711">
                <a:moveTo>
                  <a:pt x="311191" y="0"/>
                </a:moveTo>
                <a:cubicBezTo>
                  <a:pt x="117760" y="813582"/>
                  <a:pt x="-75671" y="1627164"/>
                  <a:pt x="29837" y="2630659"/>
                </a:cubicBezTo>
                <a:cubicBezTo>
                  <a:pt x="135345" y="3634154"/>
                  <a:pt x="773080" y="5294142"/>
                  <a:pt x="944237" y="6020973"/>
                </a:cubicBezTo>
                <a:cubicBezTo>
                  <a:pt x="1115394" y="6747804"/>
                  <a:pt x="1056779" y="6991643"/>
                  <a:pt x="1056779" y="6991643"/>
                </a:cubicBezTo>
                <a:lnTo>
                  <a:pt x="1056779" y="6991643"/>
                </a:lnTo>
                <a:lnTo>
                  <a:pt x="5122342" y="7005711"/>
                </a:lnTo>
                <a:cubicBezTo>
                  <a:pt x="5117653" y="4675164"/>
                  <a:pt x="5112963" y="2344616"/>
                  <a:pt x="5108274" y="14069"/>
                </a:cubicBezTo>
                <a:lnTo>
                  <a:pt x="311191" y="0"/>
                </a:lnTo>
                <a:close/>
              </a:path>
            </a:pathLst>
          </a:custGeom>
          <a:solidFill>
            <a:srgbClr val="EE9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 name="Title 1">
            <a:extLst>
              <a:ext uri="{FF2B5EF4-FFF2-40B4-BE49-F238E27FC236}">
                <a16:creationId xmlns:a16="http://schemas.microsoft.com/office/drawing/2014/main" id="{D65BBF1B-53F4-7E47-AEEB-3031FA4E321C}"/>
              </a:ext>
            </a:extLst>
          </p:cNvPr>
          <p:cNvSpPr>
            <a:spLocks noGrp="1"/>
          </p:cNvSpPr>
          <p:nvPr>
            <p:ph type="title"/>
          </p:nvPr>
        </p:nvSpPr>
        <p:spPr>
          <a:xfrm>
            <a:off x="838201" y="365125"/>
            <a:ext cx="6034088" cy="1325563"/>
          </a:xfrm>
        </p:spPr>
        <p:txBody>
          <a:bodyPr/>
          <a:lstStyle>
            <a:lvl1pPr>
              <a:defRPr>
                <a:solidFill>
                  <a:srgbClr val="EE912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239DD4CA-775D-2845-82D8-4FD3A62FD47F}"/>
              </a:ext>
            </a:extLst>
          </p:cNvPr>
          <p:cNvSpPr>
            <a:spLocks noGrp="1"/>
          </p:cNvSpPr>
          <p:nvPr>
            <p:ph idx="1"/>
          </p:nvPr>
        </p:nvSpPr>
        <p:spPr>
          <a:xfrm>
            <a:off x="838200" y="1825625"/>
            <a:ext cx="6034088"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Picture Placeholder 11">
            <a:extLst>
              <a:ext uri="{FF2B5EF4-FFF2-40B4-BE49-F238E27FC236}">
                <a16:creationId xmlns:a16="http://schemas.microsoft.com/office/drawing/2014/main" id="{8CF10F10-07BF-7E45-9611-97870879D996}"/>
              </a:ext>
            </a:extLst>
          </p:cNvPr>
          <p:cNvSpPr>
            <a:spLocks noGrp="1"/>
          </p:cNvSpPr>
          <p:nvPr>
            <p:ph type="pic" sz="quarter" idx="13"/>
          </p:nvPr>
        </p:nvSpPr>
        <p:spPr>
          <a:xfrm>
            <a:off x="7198921" y="-3446"/>
            <a:ext cx="5013871" cy="6897090"/>
          </a:xfrm>
          <a:custGeom>
            <a:avLst/>
            <a:gdLst>
              <a:gd name="connsiteX0" fmla="*/ 0 w 10000"/>
              <a:gd name="connsiteY0" fmla="*/ 1000 h 10000"/>
              <a:gd name="connsiteX1" fmla="*/ 2500 w 10000"/>
              <a:gd name="connsiteY1" fmla="*/ 2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2500 w 10000"/>
              <a:gd name="connsiteY7" fmla="*/ 10000 h 10000"/>
              <a:gd name="connsiteX8" fmla="*/ 1918 w 10000"/>
              <a:gd name="connsiteY8" fmla="*/ 8062 h 10000"/>
              <a:gd name="connsiteX9" fmla="*/ 0 w 10000"/>
              <a:gd name="connsiteY9" fmla="*/ 1000 h 10000"/>
              <a:gd name="connsiteX0" fmla="*/ 0 w 10000"/>
              <a:gd name="connsiteY0" fmla="*/ 1000 h 10147"/>
              <a:gd name="connsiteX1" fmla="*/ 2214 w 10000"/>
              <a:gd name="connsiteY1" fmla="*/ 1000 h 10147"/>
              <a:gd name="connsiteX2" fmla="*/ 5000 w 10000"/>
              <a:gd name="connsiteY2" fmla="*/ 1000 h 10147"/>
              <a:gd name="connsiteX3" fmla="*/ 7500 w 10000"/>
              <a:gd name="connsiteY3" fmla="*/ 0 h 10147"/>
              <a:gd name="connsiteX4" fmla="*/ 10000 w 10000"/>
              <a:gd name="connsiteY4" fmla="*/ 1000 h 10147"/>
              <a:gd name="connsiteX5" fmla="*/ 10000 w 10000"/>
              <a:gd name="connsiteY5" fmla="*/ 9000 h 10147"/>
              <a:gd name="connsiteX6" fmla="*/ 2500 w 10000"/>
              <a:gd name="connsiteY6" fmla="*/ 10000 h 10147"/>
              <a:gd name="connsiteX7" fmla="*/ 1918 w 10000"/>
              <a:gd name="connsiteY7" fmla="*/ 8062 h 10147"/>
              <a:gd name="connsiteX8" fmla="*/ 0 w 10000"/>
              <a:gd name="connsiteY8" fmla="*/ 1000 h 10147"/>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2500 w 10000"/>
              <a:gd name="connsiteY5" fmla="*/ 10000 h 10000"/>
              <a:gd name="connsiteX6" fmla="*/ 1918 w 10000"/>
              <a:gd name="connsiteY6" fmla="*/ 8062 h 10000"/>
              <a:gd name="connsiteX7" fmla="*/ 0 w 10000"/>
              <a:gd name="connsiteY7" fmla="*/ 1000 h 10000"/>
              <a:gd name="connsiteX0" fmla="*/ 0 w 10000"/>
              <a:gd name="connsiteY0" fmla="*/ 1494 h 10494"/>
              <a:gd name="connsiteX1" fmla="*/ 2214 w 10000"/>
              <a:gd name="connsiteY1" fmla="*/ 1494 h 10494"/>
              <a:gd name="connsiteX2" fmla="*/ 5000 w 10000"/>
              <a:gd name="connsiteY2" fmla="*/ 1494 h 10494"/>
              <a:gd name="connsiteX3" fmla="*/ 7500 w 10000"/>
              <a:gd name="connsiteY3" fmla="*/ 494 h 10494"/>
              <a:gd name="connsiteX4" fmla="*/ 10000 w 10000"/>
              <a:gd name="connsiteY4" fmla="*/ 10411 h 10494"/>
              <a:gd name="connsiteX5" fmla="*/ 2500 w 10000"/>
              <a:gd name="connsiteY5" fmla="*/ 10494 h 10494"/>
              <a:gd name="connsiteX6" fmla="*/ 1918 w 10000"/>
              <a:gd name="connsiteY6" fmla="*/ 8556 h 10494"/>
              <a:gd name="connsiteX7" fmla="*/ 0 w 10000"/>
              <a:gd name="connsiteY7" fmla="*/ 1494 h 10494"/>
              <a:gd name="connsiteX0" fmla="*/ 0 w 9971"/>
              <a:gd name="connsiteY0" fmla="*/ 1503 h 10545"/>
              <a:gd name="connsiteX1" fmla="*/ 2214 w 9971"/>
              <a:gd name="connsiteY1" fmla="*/ 1503 h 10545"/>
              <a:gd name="connsiteX2" fmla="*/ 5000 w 9971"/>
              <a:gd name="connsiteY2" fmla="*/ 1503 h 10545"/>
              <a:gd name="connsiteX3" fmla="*/ 7500 w 9971"/>
              <a:gd name="connsiteY3" fmla="*/ 503 h 10545"/>
              <a:gd name="connsiteX4" fmla="*/ 9971 w 9971"/>
              <a:gd name="connsiteY4" fmla="*/ 10545 h 10545"/>
              <a:gd name="connsiteX5" fmla="*/ 2500 w 9971"/>
              <a:gd name="connsiteY5" fmla="*/ 10503 h 10545"/>
              <a:gd name="connsiteX6" fmla="*/ 1918 w 9971"/>
              <a:gd name="connsiteY6" fmla="*/ 8565 h 10545"/>
              <a:gd name="connsiteX7" fmla="*/ 0 w 9971"/>
              <a:gd name="connsiteY7" fmla="*/ 1503 h 10545"/>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5015 w 10000"/>
              <a:gd name="connsiteY1" fmla="*/ 1425 h 10000"/>
              <a:gd name="connsiteX2" fmla="*/ 7522 w 10000"/>
              <a:gd name="connsiteY2" fmla="*/ 477 h 10000"/>
              <a:gd name="connsiteX3" fmla="*/ 10000 w 10000"/>
              <a:gd name="connsiteY3" fmla="*/ 10000 h 10000"/>
              <a:gd name="connsiteX4" fmla="*/ 2270 w 10000"/>
              <a:gd name="connsiteY4" fmla="*/ 9982 h 10000"/>
              <a:gd name="connsiteX5" fmla="*/ 1409 w 10000"/>
              <a:gd name="connsiteY5" fmla="*/ 6996 h 10000"/>
              <a:gd name="connsiteX6" fmla="*/ 0 w 10000"/>
              <a:gd name="connsiteY6" fmla="*/ 1425 h 10000"/>
              <a:gd name="connsiteX0" fmla="*/ 0 w 10000"/>
              <a:gd name="connsiteY0" fmla="*/ 1580 h 10155"/>
              <a:gd name="connsiteX1" fmla="*/ 7522 w 10000"/>
              <a:gd name="connsiteY1" fmla="*/ 632 h 10155"/>
              <a:gd name="connsiteX2" fmla="*/ 10000 w 10000"/>
              <a:gd name="connsiteY2" fmla="*/ 10155 h 10155"/>
              <a:gd name="connsiteX3" fmla="*/ 2270 w 10000"/>
              <a:gd name="connsiteY3" fmla="*/ 10137 h 10155"/>
              <a:gd name="connsiteX4" fmla="*/ 1409 w 10000"/>
              <a:gd name="connsiteY4" fmla="*/ 7151 h 10155"/>
              <a:gd name="connsiteX5" fmla="*/ 0 w 10000"/>
              <a:gd name="connsiteY5" fmla="*/ 1580 h 10155"/>
              <a:gd name="connsiteX0" fmla="*/ 1159 w 9501"/>
              <a:gd name="connsiteY0" fmla="*/ 1007 h 10538"/>
              <a:gd name="connsiteX1" fmla="*/ 7023 w 9501"/>
              <a:gd name="connsiteY1" fmla="*/ 1015 h 10538"/>
              <a:gd name="connsiteX2" fmla="*/ 9501 w 9501"/>
              <a:gd name="connsiteY2" fmla="*/ 10538 h 10538"/>
              <a:gd name="connsiteX3" fmla="*/ 1771 w 9501"/>
              <a:gd name="connsiteY3" fmla="*/ 10520 h 10538"/>
              <a:gd name="connsiteX4" fmla="*/ 910 w 9501"/>
              <a:gd name="connsiteY4" fmla="*/ 7534 h 10538"/>
              <a:gd name="connsiteX5" fmla="*/ 1159 w 9501"/>
              <a:gd name="connsiteY5" fmla="*/ 1007 h 10538"/>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645 h 9689"/>
              <a:gd name="connsiteX1" fmla="*/ 7918 w 10526"/>
              <a:gd name="connsiteY1" fmla="*/ 652 h 9689"/>
              <a:gd name="connsiteX2" fmla="*/ 10526 w 10526"/>
              <a:gd name="connsiteY2" fmla="*/ 9689 h 9689"/>
              <a:gd name="connsiteX3" fmla="*/ 2390 w 10526"/>
              <a:gd name="connsiteY3" fmla="*/ 9672 h 9689"/>
              <a:gd name="connsiteX4" fmla="*/ 1484 w 10526"/>
              <a:gd name="connsiteY4" fmla="*/ 6838 h 9689"/>
              <a:gd name="connsiteX5" fmla="*/ 1746 w 10526"/>
              <a:gd name="connsiteY5" fmla="*/ 645 h 9689"/>
              <a:gd name="connsiteX0" fmla="*/ 1659 w 10000"/>
              <a:gd name="connsiteY0" fmla="*/ 665 h 9999"/>
              <a:gd name="connsiteX1" fmla="*/ 7522 w 10000"/>
              <a:gd name="connsiteY1" fmla="*/ 672 h 9999"/>
              <a:gd name="connsiteX2" fmla="*/ 10000 w 10000"/>
              <a:gd name="connsiteY2" fmla="*/ 9999 h 9999"/>
              <a:gd name="connsiteX3" fmla="*/ 2271 w 10000"/>
              <a:gd name="connsiteY3" fmla="*/ 9981 h 9999"/>
              <a:gd name="connsiteX4" fmla="*/ 1410 w 10000"/>
              <a:gd name="connsiteY4" fmla="*/ 7056 h 9999"/>
              <a:gd name="connsiteX5" fmla="*/ 1659 w 10000"/>
              <a:gd name="connsiteY5" fmla="*/ 665 h 9999"/>
              <a:gd name="connsiteX0" fmla="*/ 1659 w 10692"/>
              <a:gd name="connsiteY0" fmla="*/ 609 h 9944"/>
              <a:gd name="connsiteX1" fmla="*/ 10099 w 10692"/>
              <a:gd name="connsiteY1" fmla="*/ 692 h 9944"/>
              <a:gd name="connsiteX2" fmla="*/ 10000 w 10692"/>
              <a:gd name="connsiteY2" fmla="*/ 9944 h 9944"/>
              <a:gd name="connsiteX3" fmla="*/ 2271 w 10692"/>
              <a:gd name="connsiteY3" fmla="*/ 9926 h 9944"/>
              <a:gd name="connsiteX4" fmla="*/ 1410 w 10692"/>
              <a:gd name="connsiteY4" fmla="*/ 7001 h 9944"/>
              <a:gd name="connsiteX5" fmla="*/ 1659 w 10692"/>
              <a:gd name="connsiteY5" fmla="*/ 609 h 9944"/>
              <a:gd name="connsiteX0" fmla="*/ 1552 w 9999"/>
              <a:gd name="connsiteY0" fmla="*/ 0 h 9388"/>
              <a:gd name="connsiteX1" fmla="*/ 9445 w 9999"/>
              <a:gd name="connsiteY1" fmla="*/ 84 h 9388"/>
              <a:gd name="connsiteX2" fmla="*/ 9353 w 9999"/>
              <a:gd name="connsiteY2" fmla="*/ 9388 h 9388"/>
              <a:gd name="connsiteX3" fmla="*/ 2124 w 9999"/>
              <a:gd name="connsiteY3" fmla="*/ 9370 h 9388"/>
              <a:gd name="connsiteX4" fmla="*/ 1319 w 9999"/>
              <a:gd name="connsiteY4" fmla="*/ 6428 h 9388"/>
              <a:gd name="connsiteX5" fmla="*/ 1552 w 9999"/>
              <a:gd name="connsiteY5" fmla="*/ 0 h 9388"/>
              <a:gd name="connsiteX0" fmla="*/ 1552 w 9446"/>
              <a:gd name="connsiteY0" fmla="*/ 0 h 10000"/>
              <a:gd name="connsiteX1" fmla="*/ 9446 w 9446"/>
              <a:gd name="connsiteY1" fmla="*/ 89 h 10000"/>
              <a:gd name="connsiteX2" fmla="*/ 9354 w 9446"/>
              <a:gd name="connsiteY2" fmla="*/ 10000 h 10000"/>
              <a:gd name="connsiteX3" fmla="*/ 2124 w 9446"/>
              <a:gd name="connsiteY3" fmla="*/ 9981 h 10000"/>
              <a:gd name="connsiteX4" fmla="*/ 1319 w 9446"/>
              <a:gd name="connsiteY4" fmla="*/ 6847 h 10000"/>
              <a:gd name="connsiteX5" fmla="*/ 1552 w 9446"/>
              <a:gd name="connsiteY5" fmla="*/ 0 h 10000"/>
              <a:gd name="connsiteX0" fmla="*/ 1643 w 9956"/>
              <a:gd name="connsiteY0" fmla="*/ 24 h 10024"/>
              <a:gd name="connsiteX1" fmla="*/ 9956 w 9956"/>
              <a:gd name="connsiteY1" fmla="*/ 0 h 10024"/>
              <a:gd name="connsiteX2" fmla="*/ 9903 w 9956"/>
              <a:gd name="connsiteY2" fmla="*/ 10024 h 10024"/>
              <a:gd name="connsiteX3" fmla="*/ 2249 w 9956"/>
              <a:gd name="connsiteY3" fmla="*/ 10005 h 10024"/>
              <a:gd name="connsiteX4" fmla="*/ 1396 w 9956"/>
              <a:gd name="connsiteY4" fmla="*/ 6871 h 10024"/>
              <a:gd name="connsiteX5" fmla="*/ 1643 w 9956"/>
              <a:gd name="connsiteY5" fmla="*/ 24 h 10024"/>
              <a:gd name="connsiteX0" fmla="*/ 1650 w 10000"/>
              <a:gd name="connsiteY0" fmla="*/ 24 h 10000"/>
              <a:gd name="connsiteX1" fmla="*/ 10000 w 10000"/>
              <a:gd name="connsiteY1" fmla="*/ 0 h 10000"/>
              <a:gd name="connsiteX2" fmla="*/ 9947 w 10000"/>
              <a:gd name="connsiteY2" fmla="*/ 10000 h 10000"/>
              <a:gd name="connsiteX3" fmla="*/ 2259 w 10000"/>
              <a:gd name="connsiteY3" fmla="*/ 9981 h 10000"/>
              <a:gd name="connsiteX4" fmla="*/ 1402 w 10000"/>
              <a:gd name="connsiteY4" fmla="*/ 6855 h 10000"/>
              <a:gd name="connsiteX5" fmla="*/ 1650 w 10000"/>
              <a:gd name="connsiteY5" fmla="*/ 24 h 10000"/>
              <a:gd name="connsiteX0" fmla="*/ 1707 w 9968"/>
              <a:gd name="connsiteY0" fmla="*/ 0 h 10234"/>
              <a:gd name="connsiteX1" fmla="*/ 9968 w 9968"/>
              <a:gd name="connsiteY1" fmla="*/ 234 h 10234"/>
              <a:gd name="connsiteX2" fmla="*/ 9915 w 9968"/>
              <a:gd name="connsiteY2" fmla="*/ 10234 h 10234"/>
              <a:gd name="connsiteX3" fmla="*/ 2227 w 9968"/>
              <a:gd name="connsiteY3" fmla="*/ 10215 h 10234"/>
              <a:gd name="connsiteX4" fmla="*/ 1370 w 9968"/>
              <a:gd name="connsiteY4" fmla="*/ 7089 h 10234"/>
              <a:gd name="connsiteX5" fmla="*/ 1707 w 9968"/>
              <a:gd name="connsiteY5" fmla="*/ 0 h 10234"/>
              <a:gd name="connsiteX0" fmla="*/ 1682 w 10015"/>
              <a:gd name="connsiteY0" fmla="*/ 0 h 9779"/>
              <a:gd name="connsiteX1" fmla="*/ 10015 w 10015"/>
              <a:gd name="connsiteY1" fmla="*/ 8 h 9779"/>
              <a:gd name="connsiteX2" fmla="*/ 9962 w 10015"/>
              <a:gd name="connsiteY2" fmla="*/ 9779 h 9779"/>
              <a:gd name="connsiteX3" fmla="*/ 2249 w 10015"/>
              <a:gd name="connsiteY3" fmla="*/ 9760 h 9779"/>
              <a:gd name="connsiteX4" fmla="*/ 1389 w 10015"/>
              <a:gd name="connsiteY4" fmla="*/ 6706 h 9779"/>
              <a:gd name="connsiteX5" fmla="*/ 1682 w 10015"/>
              <a:gd name="connsiteY5" fmla="*/ 0 h 9779"/>
              <a:gd name="connsiteX0" fmla="*/ 1679 w 10000"/>
              <a:gd name="connsiteY0" fmla="*/ 0 h 10000"/>
              <a:gd name="connsiteX1" fmla="*/ 10000 w 10000"/>
              <a:gd name="connsiteY1" fmla="*/ 8 h 10000"/>
              <a:gd name="connsiteX2" fmla="*/ 9947 w 10000"/>
              <a:gd name="connsiteY2" fmla="*/ 10000 h 10000"/>
              <a:gd name="connsiteX3" fmla="*/ 2224 w 10000"/>
              <a:gd name="connsiteY3" fmla="*/ 9949 h 10000"/>
              <a:gd name="connsiteX4" fmla="*/ 1387 w 10000"/>
              <a:gd name="connsiteY4" fmla="*/ 6858 h 10000"/>
              <a:gd name="connsiteX5" fmla="*/ 1679 w 10000"/>
              <a:gd name="connsiteY5" fmla="*/ 0 h 10000"/>
              <a:gd name="connsiteX0" fmla="*/ 1679 w 10059"/>
              <a:gd name="connsiteY0" fmla="*/ 0 h 9984"/>
              <a:gd name="connsiteX1" fmla="*/ 10000 w 10059"/>
              <a:gd name="connsiteY1" fmla="*/ 8 h 9984"/>
              <a:gd name="connsiteX2" fmla="*/ 10059 w 10059"/>
              <a:gd name="connsiteY2" fmla="*/ 9984 h 9984"/>
              <a:gd name="connsiteX3" fmla="*/ 2224 w 10059"/>
              <a:gd name="connsiteY3" fmla="*/ 9949 h 9984"/>
              <a:gd name="connsiteX4" fmla="*/ 1387 w 10059"/>
              <a:gd name="connsiteY4" fmla="*/ 6858 h 9984"/>
              <a:gd name="connsiteX5" fmla="*/ 1679 w 10059"/>
              <a:gd name="connsiteY5" fmla="*/ 0 h 9984"/>
              <a:gd name="connsiteX0" fmla="*/ 1669 w 10244"/>
              <a:gd name="connsiteY0" fmla="*/ 0 h 10016"/>
              <a:gd name="connsiteX1" fmla="*/ 9941 w 10244"/>
              <a:gd name="connsiteY1" fmla="*/ 8 h 10016"/>
              <a:gd name="connsiteX2" fmla="*/ 10244 w 10244"/>
              <a:gd name="connsiteY2" fmla="*/ 10016 h 10016"/>
              <a:gd name="connsiteX3" fmla="*/ 2211 w 10244"/>
              <a:gd name="connsiteY3" fmla="*/ 9965 h 10016"/>
              <a:gd name="connsiteX4" fmla="*/ 1379 w 10244"/>
              <a:gd name="connsiteY4" fmla="*/ 6869 h 10016"/>
              <a:gd name="connsiteX5" fmla="*/ 1669 w 10244"/>
              <a:gd name="connsiteY5" fmla="*/ 0 h 10016"/>
              <a:gd name="connsiteX0" fmla="*/ 1669 w 9978"/>
              <a:gd name="connsiteY0" fmla="*/ 0 h 9984"/>
              <a:gd name="connsiteX1" fmla="*/ 9941 w 9978"/>
              <a:gd name="connsiteY1" fmla="*/ 8 h 9984"/>
              <a:gd name="connsiteX2" fmla="*/ 9978 w 9978"/>
              <a:gd name="connsiteY2" fmla="*/ 9984 h 9984"/>
              <a:gd name="connsiteX3" fmla="*/ 2211 w 9978"/>
              <a:gd name="connsiteY3" fmla="*/ 9965 h 9984"/>
              <a:gd name="connsiteX4" fmla="*/ 1379 w 9978"/>
              <a:gd name="connsiteY4" fmla="*/ 6869 h 9984"/>
              <a:gd name="connsiteX5" fmla="*/ 1669 w 9978"/>
              <a:gd name="connsiteY5" fmla="*/ 0 h 9984"/>
              <a:gd name="connsiteX0" fmla="*/ 1673 w 10000"/>
              <a:gd name="connsiteY0" fmla="*/ 0 h 10000"/>
              <a:gd name="connsiteX1" fmla="*/ 9963 w 10000"/>
              <a:gd name="connsiteY1" fmla="*/ 8 h 10000"/>
              <a:gd name="connsiteX2" fmla="*/ 10000 w 10000"/>
              <a:gd name="connsiteY2" fmla="*/ 10000 h 10000"/>
              <a:gd name="connsiteX3" fmla="*/ 2216 w 10000"/>
              <a:gd name="connsiteY3" fmla="*/ 9981 h 10000"/>
              <a:gd name="connsiteX4" fmla="*/ 1382 w 10000"/>
              <a:gd name="connsiteY4" fmla="*/ 6880 h 10000"/>
              <a:gd name="connsiteX5" fmla="*/ 1673 w 10000"/>
              <a:gd name="connsiteY5" fmla="*/ 0 h 10000"/>
              <a:gd name="connsiteX0" fmla="*/ 1673 w 10000"/>
              <a:gd name="connsiteY0" fmla="*/ 0 h 10002"/>
              <a:gd name="connsiteX1" fmla="*/ 9963 w 10000"/>
              <a:gd name="connsiteY1" fmla="*/ 8 h 10002"/>
              <a:gd name="connsiteX2" fmla="*/ 10000 w 10000"/>
              <a:gd name="connsiteY2" fmla="*/ 10000 h 10002"/>
              <a:gd name="connsiteX3" fmla="*/ 2216 w 10000"/>
              <a:gd name="connsiteY3" fmla="*/ 10002 h 10002"/>
              <a:gd name="connsiteX4" fmla="*/ 1382 w 10000"/>
              <a:gd name="connsiteY4" fmla="*/ 6880 h 10002"/>
              <a:gd name="connsiteX5" fmla="*/ 1673 w 10000"/>
              <a:gd name="connsiteY5" fmla="*/ 0 h 10002"/>
              <a:gd name="connsiteX0" fmla="*/ 1673 w 10000"/>
              <a:gd name="connsiteY0" fmla="*/ 5 h 10007"/>
              <a:gd name="connsiteX1" fmla="*/ 9998 w 10000"/>
              <a:gd name="connsiteY1" fmla="*/ 0 h 10007"/>
              <a:gd name="connsiteX2" fmla="*/ 10000 w 10000"/>
              <a:gd name="connsiteY2" fmla="*/ 10005 h 10007"/>
              <a:gd name="connsiteX3" fmla="*/ 2216 w 10000"/>
              <a:gd name="connsiteY3" fmla="*/ 10007 h 10007"/>
              <a:gd name="connsiteX4" fmla="*/ 1382 w 10000"/>
              <a:gd name="connsiteY4" fmla="*/ 6885 h 10007"/>
              <a:gd name="connsiteX5" fmla="*/ 1673 w 10000"/>
              <a:gd name="connsiteY5" fmla="*/ 5 h 1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7">
                <a:moveTo>
                  <a:pt x="1673" y="5"/>
                </a:moveTo>
                <a:lnTo>
                  <a:pt x="9998" y="0"/>
                </a:lnTo>
                <a:cubicBezTo>
                  <a:pt x="9999" y="1652"/>
                  <a:pt x="10000" y="9456"/>
                  <a:pt x="10000" y="10005"/>
                </a:cubicBezTo>
                <a:lnTo>
                  <a:pt x="2216" y="10007"/>
                </a:lnTo>
                <a:cubicBezTo>
                  <a:pt x="2330" y="9070"/>
                  <a:pt x="2232" y="8409"/>
                  <a:pt x="1382" y="6885"/>
                </a:cubicBezTo>
                <a:cubicBezTo>
                  <a:pt x="-1046" y="2499"/>
                  <a:pt x="162" y="1710"/>
                  <a:pt x="1673" y="5"/>
                </a:cubicBezTo>
                <a:close/>
              </a:path>
            </a:pathLst>
          </a:custGeom>
        </p:spPr>
        <p:txBody>
          <a:bodyPr/>
          <a:lstStyle/>
          <a:p>
            <a:endParaRPr lang="es-ES_tradnl" dirty="0"/>
          </a:p>
        </p:txBody>
      </p:sp>
    </p:spTree>
    <p:extLst>
      <p:ext uri="{BB962C8B-B14F-4D97-AF65-F5344CB8AC3E}">
        <p14:creationId xmlns:p14="http://schemas.microsoft.com/office/powerpoint/2010/main" val="15548185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Sección Anaranjada: Títu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FB3C8-FC8C-8B4C-84DC-2F6E066F020A}"/>
              </a:ext>
            </a:extLst>
          </p:cNvPr>
          <p:cNvSpPr>
            <a:spLocks noGrp="1"/>
          </p:cNvSpPr>
          <p:nvPr>
            <p:ph type="title"/>
          </p:nvPr>
        </p:nvSpPr>
        <p:spPr/>
        <p:txBody>
          <a:bodyPr/>
          <a:lstStyle>
            <a:lvl1pPr>
              <a:defRPr>
                <a:solidFill>
                  <a:srgbClr val="EE9121"/>
                </a:solidFill>
              </a:defRPr>
            </a:lvl1pPr>
          </a:lstStyle>
          <a:p>
            <a:r>
              <a:rPr lang="en-US" dirty="0"/>
              <a:t>Click to edit Master title style</a:t>
            </a:r>
          </a:p>
        </p:txBody>
      </p:sp>
      <p:sp>
        <p:nvSpPr>
          <p:cNvPr id="5" name="Freeform 4">
            <a:extLst>
              <a:ext uri="{FF2B5EF4-FFF2-40B4-BE49-F238E27FC236}">
                <a16:creationId xmlns:a16="http://schemas.microsoft.com/office/drawing/2014/main" id="{CB66765A-7CB9-9841-9830-371157F3C111}"/>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80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8" name="Freeform 7">
            <a:extLst>
              <a:ext uri="{FF2B5EF4-FFF2-40B4-BE49-F238E27FC236}">
                <a16:creationId xmlns:a16="http://schemas.microsoft.com/office/drawing/2014/main" id="{3B595A84-F0E3-2048-887F-B8C0995BD6EA}"/>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EE9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497773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Contenid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6BAE45"/>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28246310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ección Anaranjada: Fotografía Completa">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84F0A02C-758C-B84A-8015-33AC1BE9AA37}"/>
              </a:ext>
            </a:extLst>
          </p:cNvPr>
          <p:cNvSpPr>
            <a:spLocks noGrp="1"/>
          </p:cNvSpPr>
          <p:nvPr>
            <p:ph type="pic" sz="quarter" idx="10"/>
          </p:nvPr>
        </p:nvSpPr>
        <p:spPr>
          <a:xfrm>
            <a:off x="-12700" y="0"/>
            <a:ext cx="12204700" cy="6858000"/>
          </a:xfrm>
        </p:spPr>
        <p:txBody>
          <a:bodyPr/>
          <a:lstStyle/>
          <a:p>
            <a:endParaRPr lang="es-ES_tradnl"/>
          </a:p>
        </p:txBody>
      </p:sp>
      <p:sp>
        <p:nvSpPr>
          <p:cNvPr id="4" name="Freeform 3">
            <a:extLst>
              <a:ext uri="{FF2B5EF4-FFF2-40B4-BE49-F238E27FC236}">
                <a16:creationId xmlns:a16="http://schemas.microsoft.com/office/drawing/2014/main" id="{33BABAB9-AD30-EE4F-A402-D43CEDD7F837}"/>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80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5" name="Freeform 4">
            <a:extLst>
              <a:ext uri="{FF2B5EF4-FFF2-40B4-BE49-F238E27FC236}">
                <a16:creationId xmlns:a16="http://schemas.microsoft.com/office/drawing/2014/main" id="{810EC7CD-66C0-754D-B02F-5644F706313A}"/>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EE9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10483836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Sección Morada: Título y Contenid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9C247B"/>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891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9C24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6774020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ección Morada: Separador">
    <p:bg>
      <p:bgPr>
        <a:solidFill>
          <a:srgbClr val="9C247B"/>
        </a:solidFill>
        <a:effectLst/>
      </p:bgPr>
    </p:bg>
    <p:spTree>
      <p:nvGrpSpPr>
        <p:cNvPr id="1" name=""/>
        <p:cNvGrpSpPr/>
        <p:nvPr/>
      </p:nvGrpSpPr>
      <p:grpSpPr>
        <a:xfrm>
          <a:off x="0" y="0"/>
          <a:ext cx="0" cy="0"/>
          <a:chOff x="0" y="0"/>
          <a:chExt cx="0" cy="0"/>
        </a:xfrm>
      </p:grpSpPr>
      <p:sp>
        <p:nvSpPr>
          <p:cNvPr id="22" name="Picture Placeholder 11">
            <a:extLst>
              <a:ext uri="{FF2B5EF4-FFF2-40B4-BE49-F238E27FC236}">
                <a16:creationId xmlns:a16="http://schemas.microsoft.com/office/drawing/2014/main" id="{6999E94D-06D3-E341-8621-045E011C3BFB}"/>
              </a:ext>
            </a:extLst>
          </p:cNvPr>
          <p:cNvSpPr>
            <a:spLocks noGrp="1"/>
          </p:cNvSpPr>
          <p:nvPr>
            <p:ph type="pic" sz="quarter" idx="13"/>
          </p:nvPr>
        </p:nvSpPr>
        <p:spPr>
          <a:xfrm>
            <a:off x="7196547" y="-19585"/>
            <a:ext cx="5013871" cy="6893644"/>
          </a:xfrm>
          <a:custGeom>
            <a:avLst/>
            <a:gdLst>
              <a:gd name="connsiteX0" fmla="*/ 0 w 10000"/>
              <a:gd name="connsiteY0" fmla="*/ 1000 h 10000"/>
              <a:gd name="connsiteX1" fmla="*/ 2500 w 10000"/>
              <a:gd name="connsiteY1" fmla="*/ 2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2500 w 10000"/>
              <a:gd name="connsiteY7" fmla="*/ 10000 h 10000"/>
              <a:gd name="connsiteX8" fmla="*/ 1918 w 10000"/>
              <a:gd name="connsiteY8" fmla="*/ 8062 h 10000"/>
              <a:gd name="connsiteX9" fmla="*/ 0 w 10000"/>
              <a:gd name="connsiteY9" fmla="*/ 1000 h 10000"/>
              <a:gd name="connsiteX0" fmla="*/ 0 w 10000"/>
              <a:gd name="connsiteY0" fmla="*/ 1000 h 10147"/>
              <a:gd name="connsiteX1" fmla="*/ 2214 w 10000"/>
              <a:gd name="connsiteY1" fmla="*/ 1000 h 10147"/>
              <a:gd name="connsiteX2" fmla="*/ 5000 w 10000"/>
              <a:gd name="connsiteY2" fmla="*/ 1000 h 10147"/>
              <a:gd name="connsiteX3" fmla="*/ 7500 w 10000"/>
              <a:gd name="connsiteY3" fmla="*/ 0 h 10147"/>
              <a:gd name="connsiteX4" fmla="*/ 10000 w 10000"/>
              <a:gd name="connsiteY4" fmla="*/ 1000 h 10147"/>
              <a:gd name="connsiteX5" fmla="*/ 10000 w 10000"/>
              <a:gd name="connsiteY5" fmla="*/ 9000 h 10147"/>
              <a:gd name="connsiteX6" fmla="*/ 2500 w 10000"/>
              <a:gd name="connsiteY6" fmla="*/ 10000 h 10147"/>
              <a:gd name="connsiteX7" fmla="*/ 1918 w 10000"/>
              <a:gd name="connsiteY7" fmla="*/ 8062 h 10147"/>
              <a:gd name="connsiteX8" fmla="*/ 0 w 10000"/>
              <a:gd name="connsiteY8" fmla="*/ 1000 h 10147"/>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2500 w 10000"/>
              <a:gd name="connsiteY5" fmla="*/ 10000 h 10000"/>
              <a:gd name="connsiteX6" fmla="*/ 1918 w 10000"/>
              <a:gd name="connsiteY6" fmla="*/ 8062 h 10000"/>
              <a:gd name="connsiteX7" fmla="*/ 0 w 10000"/>
              <a:gd name="connsiteY7" fmla="*/ 1000 h 10000"/>
              <a:gd name="connsiteX0" fmla="*/ 0 w 10000"/>
              <a:gd name="connsiteY0" fmla="*/ 1494 h 10494"/>
              <a:gd name="connsiteX1" fmla="*/ 2214 w 10000"/>
              <a:gd name="connsiteY1" fmla="*/ 1494 h 10494"/>
              <a:gd name="connsiteX2" fmla="*/ 5000 w 10000"/>
              <a:gd name="connsiteY2" fmla="*/ 1494 h 10494"/>
              <a:gd name="connsiteX3" fmla="*/ 7500 w 10000"/>
              <a:gd name="connsiteY3" fmla="*/ 494 h 10494"/>
              <a:gd name="connsiteX4" fmla="*/ 10000 w 10000"/>
              <a:gd name="connsiteY4" fmla="*/ 10411 h 10494"/>
              <a:gd name="connsiteX5" fmla="*/ 2500 w 10000"/>
              <a:gd name="connsiteY5" fmla="*/ 10494 h 10494"/>
              <a:gd name="connsiteX6" fmla="*/ 1918 w 10000"/>
              <a:gd name="connsiteY6" fmla="*/ 8556 h 10494"/>
              <a:gd name="connsiteX7" fmla="*/ 0 w 10000"/>
              <a:gd name="connsiteY7" fmla="*/ 1494 h 10494"/>
              <a:gd name="connsiteX0" fmla="*/ 0 w 9971"/>
              <a:gd name="connsiteY0" fmla="*/ 1503 h 10545"/>
              <a:gd name="connsiteX1" fmla="*/ 2214 w 9971"/>
              <a:gd name="connsiteY1" fmla="*/ 1503 h 10545"/>
              <a:gd name="connsiteX2" fmla="*/ 5000 w 9971"/>
              <a:gd name="connsiteY2" fmla="*/ 1503 h 10545"/>
              <a:gd name="connsiteX3" fmla="*/ 7500 w 9971"/>
              <a:gd name="connsiteY3" fmla="*/ 503 h 10545"/>
              <a:gd name="connsiteX4" fmla="*/ 9971 w 9971"/>
              <a:gd name="connsiteY4" fmla="*/ 10545 h 10545"/>
              <a:gd name="connsiteX5" fmla="*/ 2500 w 9971"/>
              <a:gd name="connsiteY5" fmla="*/ 10503 h 10545"/>
              <a:gd name="connsiteX6" fmla="*/ 1918 w 9971"/>
              <a:gd name="connsiteY6" fmla="*/ 8565 h 10545"/>
              <a:gd name="connsiteX7" fmla="*/ 0 w 9971"/>
              <a:gd name="connsiteY7" fmla="*/ 1503 h 10545"/>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5015 w 10000"/>
              <a:gd name="connsiteY1" fmla="*/ 1425 h 10000"/>
              <a:gd name="connsiteX2" fmla="*/ 7522 w 10000"/>
              <a:gd name="connsiteY2" fmla="*/ 477 h 10000"/>
              <a:gd name="connsiteX3" fmla="*/ 10000 w 10000"/>
              <a:gd name="connsiteY3" fmla="*/ 10000 h 10000"/>
              <a:gd name="connsiteX4" fmla="*/ 2270 w 10000"/>
              <a:gd name="connsiteY4" fmla="*/ 9982 h 10000"/>
              <a:gd name="connsiteX5" fmla="*/ 1409 w 10000"/>
              <a:gd name="connsiteY5" fmla="*/ 6996 h 10000"/>
              <a:gd name="connsiteX6" fmla="*/ 0 w 10000"/>
              <a:gd name="connsiteY6" fmla="*/ 1425 h 10000"/>
              <a:gd name="connsiteX0" fmla="*/ 0 w 10000"/>
              <a:gd name="connsiteY0" fmla="*/ 1580 h 10155"/>
              <a:gd name="connsiteX1" fmla="*/ 7522 w 10000"/>
              <a:gd name="connsiteY1" fmla="*/ 632 h 10155"/>
              <a:gd name="connsiteX2" fmla="*/ 10000 w 10000"/>
              <a:gd name="connsiteY2" fmla="*/ 10155 h 10155"/>
              <a:gd name="connsiteX3" fmla="*/ 2270 w 10000"/>
              <a:gd name="connsiteY3" fmla="*/ 10137 h 10155"/>
              <a:gd name="connsiteX4" fmla="*/ 1409 w 10000"/>
              <a:gd name="connsiteY4" fmla="*/ 7151 h 10155"/>
              <a:gd name="connsiteX5" fmla="*/ 0 w 10000"/>
              <a:gd name="connsiteY5" fmla="*/ 1580 h 10155"/>
              <a:gd name="connsiteX0" fmla="*/ 1159 w 9501"/>
              <a:gd name="connsiteY0" fmla="*/ 1007 h 10538"/>
              <a:gd name="connsiteX1" fmla="*/ 7023 w 9501"/>
              <a:gd name="connsiteY1" fmla="*/ 1015 h 10538"/>
              <a:gd name="connsiteX2" fmla="*/ 9501 w 9501"/>
              <a:gd name="connsiteY2" fmla="*/ 10538 h 10538"/>
              <a:gd name="connsiteX3" fmla="*/ 1771 w 9501"/>
              <a:gd name="connsiteY3" fmla="*/ 10520 h 10538"/>
              <a:gd name="connsiteX4" fmla="*/ 910 w 9501"/>
              <a:gd name="connsiteY4" fmla="*/ 7534 h 10538"/>
              <a:gd name="connsiteX5" fmla="*/ 1159 w 9501"/>
              <a:gd name="connsiteY5" fmla="*/ 1007 h 10538"/>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645 h 9689"/>
              <a:gd name="connsiteX1" fmla="*/ 7918 w 10526"/>
              <a:gd name="connsiteY1" fmla="*/ 652 h 9689"/>
              <a:gd name="connsiteX2" fmla="*/ 10526 w 10526"/>
              <a:gd name="connsiteY2" fmla="*/ 9689 h 9689"/>
              <a:gd name="connsiteX3" fmla="*/ 2390 w 10526"/>
              <a:gd name="connsiteY3" fmla="*/ 9672 h 9689"/>
              <a:gd name="connsiteX4" fmla="*/ 1484 w 10526"/>
              <a:gd name="connsiteY4" fmla="*/ 6838 h 9689"/>
              <a:gd name="connsiteX5" fmla="*/ 1746 w 10526"/>
              <a:gd name="connsiteY5" fmla="*/ 645 h 9689"/>
              <a:gd name="connsiteX0" fmla="*/ 1659 w 10000"/>
              <a:gd name="connsiteY0" fmla="*/ 665 h 9999"/>
              <a:gd name="connsiteX1" fmla="*/ 7522 w 10000"/>
              <a:gd name="connsiteY1" fmla="*/ 672 h 9999"/>
              <a:gd name="connsiteX2" fmla="*/ 10000 w 10000"/>
              <a:gd name="connsiteY2" fmla="*/ 9999 h 9999"/>
              <a:gd name="connsiteX3" fmla="*/ 2271 w 10000"/>
              <a:gd name="connsiteY3" fmla="*/ 9981 h 9999"/>
              <a:gd name="connsiteX4" fmla="*/ 1410 w 10000"/>
              <a:gd name="connsiteY4" fmla="*/ 7056 h 9999"/>
              <a:gd name="connsiteX5" fmla="*/ 1659 w 10000"/>
              <a:gd name="connsiteY5" fmla="*/ 665 h 9999"/>
              <a:gd name="connsiteX0" fmla="*/ 1659 w 10692"/>
              <a:gd name="connsiteY0" fmla="*/ 609 h 9944"/>
              <a:gd name="connsiteX1" fmla="*/ 10099 w 10692"/>
              <a:gd name="connsiteY1" fmla="*/ 692 h 9944"/>
              <a:gd name="connsiteX2" fmla="*/ 10000 w 10692"/>
              <a:gd name="connsiteY2" fmla="*/ 9944 h 9944"/>
              <a:gd name="connsiteX3" fmla="*/ 2271 w 10692"/>
              <a:gd name="connsiteY3" fmla="*/ 9926 h 9944"/>
              <a:gd name="connsiteX4" fmla="*/ 1410 w 10692"/>
              <a:gd name="connsiteY4" fmla="*/ 7001 h 9944"/>
              <a:gd name="connsiteX5" fmla="*/ 1659 w 10692"/>
              <a:gd name="connsiteY5" fmla="*/ 609 h 9944"/>
              <a:gd name="connsiteX0" fmla="*/ 1552 w 9999"/>
              <a:gd name="connsiteY0" fmla="*/ 0 h 9388"/>
              <a:gd name="connsiteX1" fmla="*/ 9445 w 9999"/>
              <a:gd name="connsiteY1" fmla="*/ 84 h 9388"/>
              <a:gd name="connsiteX2" fmla="*/ 9353 w 9999"/>
              <a:gd name="connsiteY2" fmla="*/ 9388 h 9388"/>
              <a:gd name="connsiteX3" fmla="*/ 2124 w 9999"/>
              <a:gd name="connsiteY3" fmla="*/ 9370 h 9388"/>
              <a:gd name="connsiteX4" fmla="*/ 1319 w 9999"/>
              <a:gd name="connsiteY4" fmla="*/ 6428 h 9388"/>
              <a:gd name="connsiteX5" fmla="*/ 1552 w 9999"/>
              <a:gd name="connsiteY5" fmla="*/ 0 h 9388"/>
              <a:gd name="connsiteX0" fmla="*/ 1552 w 9446"/>
              <a:gd name="connsiteY0" fmla="*/ 0 h 10000"/>
              <a:gd name="connsiteX1" fmla="*/ 9446 w 9446"/>
              <a:gd name="connsiteY1" fmla="*/ 89 h 10000"/>
              <a:gd name="connsiteX2" fmla="*/ 9354 w 9446"/>
              <a:gd name="connsiteY2" fmla="*/ 10000 h 10000"/>
              <a:gd name="connsiteX3" fmla="*/ 2124 w 9446"/>
              <a:gd name="connsiteY3" fmla="*/ 9981 h 10000"/>
              <a:gd name="connsiteX4" fmla="*/ 1319 w 9446"/>
              <a:gd name="connsiteY4" fmla="*/ 6847 h 10000"/>
              <a:gd name="connsiteX5" fmla="*/ 1552 w 9446"/>
              <a:gd name="connsiteY5" fmla="*/ 0 h 10000"/>
              <a:gd name="connsiteX0" fmla="*/ 1643 w 9956"/>
              <a:gd name="connsiteY0" fmla="*/ 24 h 10024"/>
              <a:gd name="connsiteX1" fmla="*/ 9956 w 9956"/>
              <a:gd name="connsiteY1" fmla="*/ 0 h 10024"/>
              <a:gd name="connsiteX2" fmla="*/ 9903 w 9956"/>
              <a:gd name="connsiteY2" fmla="*/ 10024 h 10024"/>
              <a:gd name="connsiteX3" fmla="*/ 2249 w 9956"/>
              <a:gd name="connsiteY3" fmla="*/ 10005 h 10024"/>
              <a:gd name="connsiteX4" fmla="*/ 1396 w 9956"/>
              <a:gd name="connsiteY4" fmla="*/ 6871 h 10024"/>
              <a:gd name="connsiteX5" fmla="*/ 1643 w 9956"/>
              <a:gd name="connsiteY5" fmla="*/ 24 h 10024"/>
              <a:gd name="connsiteX0" fmla="*/ 1650 w 10000"/>
              <a:gd name="connsiteY0" fmla="*/ 24 h 10000"/>
              <a:gd name="connsiteX1" fmla="*/ 10000 w 10000"/>
              <a:gd name="connsiteY1" fmla="*/ 0 h 10000"/>
              <a:gd name="connsiteX2" fmla="*/ 9947 w 10000"/>
              <a:gd name="connsiteY2" fmla="*/ 10000 h 10000"/>
              <a:gd name="connsiteX3" fmla="*/ 2259 w 10000"/>
              <a:gd name="connsiteY3" fmla="*/ 9981 h 10000"/>
              <a:gd name="connsiteX4" fmla="*/ 1402 w 10000"/>
              <a:gd name="connsiteY4" fmla="*/ 6855 h 10000"/>
              <a:gd name="connsiteX5" fmla="*/ 1650 w 10000"/>
              <a:gd name="connsiteY5" fmla="*/ 24 h 10000"/>
              <a:gd name="connsiteX0" fmla="*/ 1707 w 9968"/>
              <a:gd name="connsiteY0" fmla="*/ 0 h 10234"/>
              <a:gd name="connsiteX1" fmla="*/ 9968 w 9968"/>
              <a:gd name="connsiteY1" fmla="*/ 234 h 10234"/>
              <a:gd name="connsiteX2" fmla="*/ 9915 w 9968"/>
              <a:gd name="connsiteY2" fmla="*/ 10234 h 10234"/>
              <a:gd name="connsiteX3" fmla="*/ 2227 w 9968"/>
              <a:gd name="connsiteY3" fmla="*/ 10215 h 10234"/>
              <a:gd name="connsiteX4" fmla="*/ 1370 w 9968"/>
              <a:gd name="connsiteY4" fmla="*/ 7089 h 10234"/>
              <a:gd name="connsiteX5" fmla="*/ 1707 w 9968"/>
              <a:gd name="connsiteY5" fmla="*/ 0 h 10234"/>
              <a:gd name="connsiteX0" fmla="*/ 1682 w 10015"/>
              <a:gd name="connsiteY0" fmla="*/ 0 h 9779"/>
              <a:gd name="connsiteX1" fmla="*/ 10015 w 10015"/>
              <a:gd name="connsiteY1" fmla="*/ 8 h 9779"/>
              <a:gd name="connsiteX2" fmla="*/ 9962 w 10015"/>
              <a:gd name="connsiteY2" fmla="*/ 9779 h 9779"/>
              <a:gd name="connsiteX3" fmla="*/ 2249 w 10015"/>
              <a:gd name="connsiteY3" fmla="*/ 9760 h 9779"/>
              <a:gd name="connsiteX4" fmla="*/ 1389 w 10015"/>
              <a:gd name="connsiteY4" fmla="*/ 6706 h 9779"/>
              <a:gd name="connsiteX5" fmla="*/ 1682 w 10015"/>
              <a:gd name="connsiteY5" fmla="*/ 0 h 9779"/>
              <a:gd name="connsiteX0" fmla="*/ 1679 w 10000"/>
              <a:gd name="connsiteY0" fmla="*/ 0 h 10000"/>
              <a:gd name="connsiteX1" fmla="*/ 10000 w 10000"/>
              <a:gd name="connsiteY1" fmla="*/ 8 h 10000"/>
              <a:gd name="connsiteX2" fmla="*/ 9947 w 10000"/>
              <a:gd name="connsiteY2" fmla="*/ 10000 h 10000"/>
              <a:gd name="connsiteX3" fmla="*/ 2224 w 10000"/>
              <a:gd name="connsiteY3" fmla="*/ 9949 h 10000"/>
              <a:gd name="connsiteX4" fmla="*/ 1387 w 10000"/>
              <a:gd name="connsiteY4" fmla="*/ 6858 h 10000"/>
              <a:gd name="connsiteX5" fmla="*/ 1679 w 10000"/>
              <a:gd name="connsiteY5" fmla="*/ 0 h 10000"/>
              <a:gd name="connsiteX0" fmla="*/ 1679 w 10059"/>
              <a:gd name="connsiteY0" fmla="*/ 0 h 9984"/>
              <a:gd name="connsiteX1" fmla="*/ 10000 w 10059"/>
              <a:gd name="connsiteY1" fmla="*/ 8 h 9984"/>
              <a:gd name="connsiteX2" fmla="*/ 10059 w 10059"/>
              <a:gd name="connsiteY2" fmla="*/ 9984 h 9984"/>
              <a:gd name="connsiteX3" fmla="*/ 2224 w 10059"/>
              <a:gd name="connsiteY3" fmla="*/ 9949 h 9984"/>
              <a:gd name="connsiteX4" fmla="*/ 1387 w 10059"/>
              <a:gd name="connsiteY4" fmla="*/ 6858 h 9984"/>
              <a:gd name="connsiteX5" fmla="*/ 1679 w 10059"/>
              <a:gd name="connsiteY5" fmla="*/ 0 h 9984"/>
              <a:gd name="connsiteX0" fmla="*/ 1669 w 10244"/>
              <a:gd name="connsiteY0" fmla="*/ 0 h 10016"/>
              <a:gd name="connsiteX1" fmla="*/ 9941 w 10244"/>
              <a:gd name="connsiteY1" fmla="*/ 8 h 10016"/>
              <a:gd name="connsiteX2" fmla="*/ 10244 w 10244"/>
              <a:gd name="connsiteY2" fmla="*/ 10016 h 10016"/>
              <a:gd name="connsiteX3" fmla="*/ 2211 w 10244"/>
              <a:gd name="connsiteY3" fmla="*/ 9965 h 10016"/>
              <a:gd name="connsiteX4" fmla="*/ 1379 w 10244"/>
              <a:gd name="connsiteY4" fmla="*/ 6869 h 10016"/>
              <a:gd name="connsiteX5" fmla="*/ 1669 w 10244"/>
              <a:gd name="connsiteY5" fmla="*/ 0 h 10016"/>
              <a:gd name="connsiteX0" fmla="*/ 1669 w 9978"/>
              <a:gd name="connsiteY0" fmla="*/ 0 h 9984"/>
              <a:gd name="connsiteX1" fmla="*/ 9941 w 9978"/>
              <a:gd name="connsiteY1" fmla="*/ 8 h 9984"/>
              <a:gd name="connsiteX2" fmla="*/ 9978 w 9978"/>
              <a:gd name="connsiteY2" fmla="*/ 9984 h 9984"/>
              <a:gd name="connsiteX3" fmla="*/ 2211 w 9978"/>
              <a:gd name="connsiteY3" fmla="*/ 9965 h 9984"/>
              <a:gd name="connsiteX4" fmla="*/ 1379 w 9978"/>
              <a:gd name="connsiteY4" fmla="*/ 6869 h 9984"/>
              <a:gd name="connsiteX5" fmla="*/ 1669 w 9978"/>
              <a:gd name="connsiteY5" fmla="*/ 0 h 9984"/>
              <a:gd name="connsiteX0" fmla="*/ 1673 w 10000"/>
              <a:gd name="connsiteY0" fmla="*/ 0 h 10000"/>
              <a:gd name="connsiteX1" fmla="*/ 9963 w 10000"/>
              <a:gd name="connsiteY1" fmla="*/ 8 h 10000"/>
              <a:gd name="connsiteX2" fmla="*/ 10000 w 10000"/>
              <a:gd name="connsiteY2" fmla="*/ 10000 h 10000"/>
              <a:gd name="connsiteX3" fmla="*/ 2216 w 10000"/>
              <a:gd name="connsiteY3" fmla="*/ 9981 h 10000"/>
              <a:gd name="connsiteX4" fmla="*/ 1382 w 10000"/>
              <a:gd name="connsiteY4" fmla="*/ 6880 h 10000"/>
              <a:gd name="connsiteX5" fmla="*/ 1673 w 10000"/>
              <a:gd name="connsiteY5" fmla="*/ 0 h 10000"/>
              <a:gd name="connsiteX0" fmla="*/ 1673 w 10000"/>
              <a:gd name="connsiteY0" fmla="*/ 0 h 10002"/>
              <a:gd name="connsiteX1" fmla="*/ 9963 w 10000"/>
              <a:gd name="connsiteY1" fmla="*/ 8 h 10002"/>
              <a:gd name="connsiteX2" fmla="*/ 10000 w 10000"/>
              <a:gd name="connsiteY2" fmla="*/ 10000 h 10002"/>
              <a:gd name="connsiteX3" fmla="*/ 2216 w 10000"/>
              <a:gd name="connsiteY3" fmla="*/ 10002 h 10002"/>
              <a:gd name="connsiteX4" fmla="*/ 1382 w 10000"/>
              <a:gd name="connsiteY4" fmla="*/ 6880 h 10002"/>
              <a:gd name="connsiteX5" fmla="*/ 1673 w 10000"/>
              <a:gd name="connsiteY5" fmla="*/ 0 h 10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2">
                <a:moveTo>
                  <a:pt x="1673" y="0"/>
                </a:moveTo>
                <a:lnTo>
                  <a:pt x="9963" y="8"/>
                </a:lnTo>
                <a:cubicBezTo>
                  <a:pt x="9964" y="1660"/>
                  <a:pt x="10000" y="9451"/>
                  <a:pt x="10000" y="10000"/>
                </a:cubicBezTo>
                <a:lnTo>
                  <a:pt x="2216" y="10002"/>
                </a:lnTo>
                <a:cubicBezTo>
                  <a:pt x="2330" y="9065"/>
                  <a:pt x="2232" y="8404"/>
                  <a:pt x="1382" y="6880"/>
                </a:cubicBezTo>
                <a:cubicBezTo>
                  <a:pt x="-1046" y="2494"/>
                  <a:pt x="162" y="1705"/>
                  <a:pt x="1673" y="0"/>
                </a:cubicBezTo>
                <a:close/>
              </a:path>
            </a:pathLst>
          </a:custGeom>
          <a:solidFill>
            <a:srgbClr val="891C6C"/>
          </a:solidFill>
        </p:spPr>
        <p:txBody>
          <a:bodyPr/>
          <a:lstStyle/>
          <a:p>
            <a:endParaRPr lang="es-ES_tradnl"/>
          </a:p>
        </p:txBody>
      </p:sp>
      <p:sp>
        <p:nvSpPr>
          <p:cNvPr id="2" name="Title 1">
            <a:extLst>
              <a:ext uri="{FF2B5EF4-FFF2-40B4-BE49-F238E27FC236}">
                <a16:creationId xmlns:a16="http://schemas.microsoft.com/office/drawing/2014/main" id="{23A0BFFD-E82A-DF4A-BFAD-921982BB6C31}"/>
              </a:ext>
            </a:extLst>
          </p:cNvPr>
          <p:cNvSpPr>
            <a:spLocks noGrp="1"/>
          </p:cNvSpPr>
          <p:nvPr>
            <p:ph type="ctrTitle"/>
          </p:nvPr>
        </p:nvSpPr>
        <p:spPr>
          <a:xfrm>
            <a:off x="551234" y="2075674"/>
            <a:ext cx="6219217" cy="2387600"/>
          </a:xfrm>
        </p:spPr>
        <p:txBody>
          <a:bodyPr anchor="b">
            <a:normAutofit/>
          </a:bodyPr>
          <a:lstStyle>
            <a:lvl1pPr algn="l">
              <a:defRPr sz="480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0CD78CC9-E261-874C-807E-F03588E264AF}"/>
              </a:ext>
            </a:extLst>
          </p:cNvPr>
          <p:cNvSpPr>
            <a:spLocks noGrp="1"/>
          </p:cNvSpPr>
          <p:nvPr>
            <p:ph type="subTitle" idx="1"/>
          </p:nvPr>
        </p:nvSpPr>
        <p:spPr>
          <a:xfrm>
            <a:off x="551234" y="4555349"/>
            <a:ext cx="6219217"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5" name="Picture 4">
            <a:extLst>
              <a:ext uri="{FF2B5EF4-FFF2-40B4-BE49-F238E27FC236}">
                <a16:creationId xmlns:a16="http://schemas.microsoft.com/office/drawing/2014/main" id="{517C5CA9-8C2F-064E-8AFD-14F1A3DF1E9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51234" y="290065"/>
            <a:ext cx="3211632" cy="1469607"/>
          </a:xfrm>
          <a:prstGeom prst="rect">
            <a:avLst/>
          </a:prstGeom>
        </p:spPr>
      </p:pic>
    </p:spTree>
    <p:extLst>
      <p:ext uri="{BB962C8B-B14F-4D97-AF65-F5344CB8AC3E}">
        <p14:creationId xmlns:p14="http://schemas.microsoft.com/office/powerpoint/2010/main" val="16664106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ección Morada: Título y Contenid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9C247B"/>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891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9C24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8892604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Sección Morada: Título y Contenido - 2 Columna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9C247B"/>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F7CA54-F8AF-3141-B351-4E4A0605AE1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891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9C24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25639499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Sección Morada: Título y Contenido - 2 Subtítul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6D725-8808-ED48-9697-9E9AF6F006E8}"/>
              </a:ext>
            </a:extLst>
          </p:cNvPr>
          <p:cNvSpPr>
            <a:spLocks noGrp="1"/>
          </p:cNvSpPr>
          <p:nvPr>
            <p:ph type="title"/>
          </p:nvPr>
        </p:nvSpPr>
        <p:spPr>
          <a:xfrm>
            <a:off x="839788" y="365125"/>
            <a:ext cx="10515600" cy="1325563"/>
          </a:xfrm>
        </p:spPr>
        <p:txBody>
          <a:bodyPr/>
          <a:lstStyle>
            <a:lvl1pPr>
              <a:defRPr>
                <a:solidFill>
                  <a:srgbClr val="9C247B"/>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9311FED8-8D38-494B-9D67-00424FB1CC4F}"/>
              </a:ext>
            </a:extLst>
          </p:cNvPr>
          <p:cNvSpPr>
            <a:spLocks noGrp="1"/>
          </p:cNvSpPr>
          <p:nvPr>
            <p:ph type="body" idx="1"/>
          </p:nvPr>
        </p:nvSpPr>
        <p:spPr>
          <a:xfrm>
            <a:off x="839788" y="1681163"/>
            <a:ext cx="5157787" cy="823912"/>
          </a:xfrm>
        </p:spPr>
        <p:txBody>
          <a:bodyPr anchor="b"/>
          <a:lstStyle>
            <a:lvl1pPr marL="0" indent="0">
              <a:buNone/>
              <a:defRPr sz="2400" b="1">
                <a:solidFill>
                  <a:srgbClr val="891C6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1A9FD050-8171-6442-A10E-81E136EF84A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3B2A0F-BCB8-F449-A397-0123A6AA24D7}"/>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891C6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0BD9CB4F-77C1-4B4C-9786-F3A91EEA8A2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Freeform 12">
            <a:extLst>
              <a:ext uri="{FF2B5EF4-FFF2-40B4-BE49-F238E27FC236}">
                <a16:creationId xmlns:a16="http://schemas.microsoft.com/office/drawing/2014/main" id="{8DAFE29A-0DDE-824E-A716-169A0662C461}"/>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891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14" name="Freeform 13">
            <a:extLst>
              <a:ext uri="{FF2B5EF4-FFF2-40B4-BE49-F238E27FC236}">
                <a16:creationId xmlns:a16="http://schemas.microsoft.com/office/drawing/2014/main" id="{F3277F2B-3158-5B4C-886F-69DB3486C096}"/>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9C24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14266122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ección Morada: Título, Contenido y Fotografía">
    <p:spTree>
      <p:nvGrpSpPr>
        <p:cNvPr id="1" name=""/>
        <p:cNvGrpSpPr/>
        <p:nvPr/>
      </p:nvGrpSpPr>
      <p:grpSpPr>
        <a:xfrm>
          <a:off x="0" y="0"/>
          <a:ext cx="0" cy="0"/>
          <a:chOff x="0" y="0"/>
          <a:chExt cx="0" cy="0"/>
        </a:xfrm>
      </p:grpSpPr>
      <p:sp>
        <p:nvSpPr>
          <p:cNvPr id="17" name="Freeform 16">
            <a:extLst>
              <a:ext uri="{FF2B5EF4-FFF2-40B4-BE49-F238E27FC236}">
                <a16:creationId xmlns:a16="http://schemas.microsoft.com/office/drawing/2014/main" id="{B27D48FB-F0D9-884F-815F-2E4F33398619}"/>
              </a:ext>
            </a:extLst>
          </p:cNvPr>
          <p:cNvSpPr/>
          <p:nvPr userDrawn="1"/>
        </p:nvSpPr>
        <p:spPr>
          <a:xfrm>
            <a:off x="7144686" y="-56271"/>
            <a:ext cx="5122342" cy="7005711"/>
          </a:xfrm>
          <a:custGeom>
            <a:avLst/>
            <a:gdLst>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311191 w 1066464"/>
              <a:gd name="connsiteY5" fmla="*/ 0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859831 w 1066464"/>
              <a:gd name="connsiteY5" fmla="*/ 5359791 h 6991643"/>
              <a:gd name="connsiteX6" fmla="*/ 311191 w 1066464"/>
              <a:gd name="connsiteY6" fmla="*/ 0 h 6991643"/>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311191 w 5122342"/>
              <a:gd name="connsiteY6"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1521012 w 5122342"/>
              <a:gd name="connsiteY6" fmla="*/ 1758462 h 7005711"/>
              <a:gd name="connsiteX7" fmla="*/ 311191 w 5122342"/>
              <a:gd name="connsiteY7"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5108274 w 5122342"/>
              <a:gd name="connsiteY6" fmla="*/ 14069 h 7005711"/>
              <a:gd name="connsiteX7" fmla="*/ 311191 w 5122342"/>
              <a:gd name="connsiteY7" fmla="*/ 0 h 7005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22342" h="7005711">
                <a:moveTo>
                  <a:pt x="311191" y="0"/>
                </a:moveTo>
                <a:cubicBezTo>
                  <a:pt x="117760" y="813582"/>
                  <a:pt x="-75671" y="1627164"/>
                  <a:pt x="29837" y="2630659"/>
                </a:cubicBezTo>
                <a:cubicBezTo>
                  <a:pt x="135345" y="3634154"/>
                  <a:pt x="773080" y="5294142"/>
                  <a:pt x="944237" y="6020973"/>
                </a:cubicBezTo>
                <a:cubicBezTo>
                  <a:pt x="1115394" y="6747804"/>
                  <a:pt x="1056779" y="6991643"/>
                  <a:pt x="1056779" y="6991643"/>
                </a:cubicBezTo>
                <a:lnTo>
                  <a:pt x="1056779" y="6991643"/>
                </a:lnTo>
                <a:lnTo>
                  <a:pt x="5122342" y="7005711"/>
                </a:lnTo>
                <a:cubicBezTo>
                  <a:pt x="5117653" y="4675164"/>
                  <a:pt x="5112963" y="2344616"/>
                  <a:pt x="5108274" y="14069"/>
                </a:cubicBezTo>
                <a:lnTo>
                  <a:pt x="311191" y="0"/>
                </a:lnTo>
                <a:close/>
              </a:path>
            </a:pathLst>
          </a:custGeom>
          <a:solidFill>
            <a:srgbClr val="9C24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 name="Title 1">
            <a:extLst>
              <a:ext uri="{FF2B5EF4-FFF2-40B4-BE49-F238E27FC236}">
                <a16:creationId xmlns:a16="http://schemas.microsoft.com/office/drawing/2014/main" id="{D65BBF1B-53F4-7E47-AEEB-3031FA4E321C}"/>
              </a:ext>
            </a:extLst>
          </p:cNvPr>
          <p:cNvSpPr>
            <a:spLocks noGrp="1"/>
          </p:cNvSpPr>
          <p:nvPr>
            <p:ph type="title"/>
          </p:nvPr>
        </p:nvSpPr>
        <p:spPr>
          <a:xfrm>
            <a:off x="838201" y="365125"/>
            <a:ext cx="6034088" cy="1325563"/>
          </a:xfrm>
        </p:spPr>
        <p:txBody>
          <a:bodyPr/>
          <a:lstStyle>
            <a:lvl1pPr>
              <a:defRPr>
                <a:solidFill>
                  <a:srgbClr val="9C247B"/>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239DD4CA-775D-2845-82D8-4FD3A62FD47F}"/>
              </a:ext>
            </a:extLst>
          </p:cNvPr>
          <p:cNvSpPr>
            <a:spLocks noGrp="1"/>
          </p:cNvSpPr>
          <p:nvPr>
            <p:ph idx="1"/>
          </p:nvPr>
        </p:nvSpPr>
        <p:spPr>
          <a:xfrm>
            <a:off x="838200" y="1825625"/>
            <a:ext cx="6034088"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Picture Placeholder 11">
            <a:extLst>
              <a:ext uri="{FF2B5EF4-FFF2-40B4-BE49-F238E27FC236}">
                <a16:creationId xmlns:a16="http://schemas.microsoft.com/office/drawing/2014/main" id="{C16C1C93-C775-9344-978C-73E4D1EAA033}"/>
              </a:ext>
            </a:extLst>
          </p:cNvPr>
          <p:cNvSpPr>
            <a:spLocks noGrp="1"/>
          </p:cNvSpPr>
          <p:nvPr>
            <p:ph type="pic" sz="quarter" idx="13"/>
          </p:nvPr>
        </p:nvSpPr>
        <p:spPr>
          <a:xfrm>
            <a:off x="7198921" y="-3446"/>
            <a:ext cx="5013871" cy="6897090"/>
          </a:xfrm>
          <a:custGeom>
            <a:avLst/>
            <a:gdLst>
              <a:gd name="connsiteX0" fmla="*/ 0 w 10000"/>
              <a:gd name="connsiteY0" fmla="*/ 1000 h 10000"/>
              <a:gd name="connsiteX1" fmla="*/ 2500 w 10000"/>
              <a:gd name="connsiteY1" fmla="*/ 2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2500 w 10000"/>
              <a:gd name="connsiteY7" fmla="*/ 10000 h 10000"/>
              <a:gd name="connsiteX8" fmla="*/ 1918 w 10000"/>
              <a:gd name="connsiteY8" fmla="*/ 8062 h 10000"/>
              <a:gd name="connsiteX9" fmla="*/ 0 w 10000"/>
              <a:gd name="connsiteY9" fmla="*/ 1000 h 10000"/>
              <a:gd name="connsiteX0" fmla="*/ 0 w 10000"/>
              <a:gd name="connsiteY0" fmla="*/ 1000 h 10147"/>
              <a:gd name="connsiteX1" fmla="*/ 2214 w 10000"/>
              <a:gd name="connsiteY1" fmla="*/ 1000 h 10147"/>
              <a:gd name="connsiteX2" fmla="*/ 5000 w 10000"/>
              <a:gd name="connsiteY2" fmla="*/ 1000 h 10147"/>
              <a:gd name="connsiteX3" fmla="*/ 7500 w 10000"/>
              <a:gd name="connsiteY3" fmla="*/ 0 h 10147"/>
              <a:gd name="connsiteX4" fmla="*/ 10000 w 10000"/>
              <a:gd name="connsiteY4" fmla="*/ 1000 h 10147"/>
              <a:gd name="connsiteX5" fmla="*/ 10000 w 10000"/>
              <a:gd name="connsiteY5" fmla="*/ 9000 h 10147"/>
              <a:gd name="connsiteX6" fmla="*/ 2500 w 10000"/>
              <a:gd name="connsiteY6" fmla="*/ 10000 h 10147"/>
              <a:gd name="connsiteX7" fmla="*/ 1918 w 10000"/>
              <a:gd name="connsiteY7" fmla="*/ 8062 h 10147"/>
              <a:gd name="connsiteX8" fmla="*/ 0 w 10000"/>
              <a:gd name="connsiteY8" fmla="*/ 1000 h 10147"/>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2500 w 10000"/>
              <a:gd name="connsiteY5" fmla="*/ 10000 h 10000"/>
              <a:gd name="connsiteX6" fmla="*/ 1918 w 10000"/>
              <a:gd name="connsiteY6" fmla="*/ 8062 h 10000"/>
              <a:gd name="connsiteX7" fmla="*/ 0 w 10000"/>
              <a:gd name="connsiteY7" fmla="*/ 1000 h 10000"/>
              <a:gd name="connsiteX0" fmla="*/ 0 w 10000"/>
              <a:gd name="connsiteY0" fmla="*/ 1494 h 10494"/>
              <a:gd name="connsiteX1" fmla="*/ 2214 w 10000"/>
              <a:gd name="connsiteY1" fmla="*/ 1494 h 10494"/>
              <a:gd name="connsiteX2" fmla="*/ 5000 w 10000"/>
              <a:gd name="connsiteY2" fmla="*/ 1494 h 10494"/>
              <a:gd name="connsiteX3" fmla="*/ 7500 w 10000"/>
              <a:gd name="connsiteY3" fmla="*/ 494 h 10494"/>
              <a:gd name="connsiteX4" fmla="*/ 10000 w 10000"/>
              <a:gd name="connsiteY4" fmla="*/ 10411 h 10494"/>
              <a:gd name="connsiteX5" fmla="*/ 2500 w 10000"/>
              <a:gd name="connsiteY5" fmla="*/ 10494 h 10494"/>
              <a:gd name="connsiteX6" fmla="*/ 1918 w 10000"/>
              <a:gd name="connsiteY6" fmla="*/ 8556 h 10494"/>
              <a:gd name="connsiteX7" fmla="*/ 0 w 10000"/>
              <a:gd name="connsiteY7" fmla="*/ 1494 h 10494"/>
              <a:gd name="connsiteX0" fmla="*/ 0 w 9971"/>
              <a:gd name="connsiteY0" fmla="*/ 1503 h 10545"/>
              <a:gd name="connsiteX1" fmla="*/ 2214 w 9971"/>
              <a:gd name="connsiteY1" fmla="*/ 1503 h 10545"/>
              <a:gd name="connsiteX2" fmla="*/ 5000 w 9971"/>
              <a:gd name="connsiteY2" fmla="*/ 1503 h 10545"/>
              <a:gd name="connsiteX3" fmla="*/ 7500 w 9971"/>
              <a:gd name="connsiteY3" fmla="*/ 503 h 10545"/>
              <a:gd name="connsiteX4" fmla="*/ 9971 w 9971"/>
              <a:gd name="connsiteY4" fmla="*/ 10545 h 10545"/>
              <a:gd name="connsiteX5" fmla="*/ 2500 w 9971"/>
              <a:gd name="connsiteY5" fmla="*/ 10503 h 10545"/>
              <a:gd name="connsiteX6" fmla="*/ 1918 w 9971"/>
              <a:gd name="connsiteY6" fmla="*/ 8565 h 10545"/>
              <a:gd name="connsiteX7" fmla="*/ 0 w 9971"/>
              <a:gd name="connsiteY7" fmla="*/ 1503 h 10545"/>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5015 w 10000"/>
              <a:gd name="connsiteY1" fmla="*/ 1425 h 10000"/>
              <a:gd name="connsiteX2" fmla="*/ 7522 w 10000"/>
              <a:gd name="connsiteY2" fmla="*/ 477 h 10000"/>
              <a:gd name="connsiteX3" fmla="*/ 10000 w 10000"/>
              <a:gd name="connsiteY3" fmla="*/ 10000 h 10000"/>
              <a:gd name="connsiteX4" fmla="*/ 2270 w 10000"/>
              <a:gd name="connsiteY4" fmla="*/ 9982 h 10000"/>
              <a:gd name="connsiteX5" fmla="*/ 1409 w 10000"/>
              <a:gd name="connsiteY5" fmla="*/ 6996 h 10000"/>
              <a:gd name="connsiteX6" fmla="*/ 0 w 10000"/>
              <a:gd name="connsiteY6" fmla="*/ 1425 h 10000"/>
              <a:gd name="connsiteX0" fmla="*/ 0 w 10000"/>
              <a:gd name="connsiteY0" fmla="*/ 1580 h 10155"/>
              <a:gd name="connsiteX1" fmla="*/ 7522 w 10000"/>
              <a:gd name="connsiteY1" fmla="*/ 632 h 10155"/>
              <a:gd name="connsiteX2" fmla="*/ 10000 w 10000"/>
              <a:gd name="connsiteY2" fmla="*/ 10155 h 10155"/>
              <a:gd name="connsiteX3" fmla="*/ 2270 w 10000"/>
              <a:gd name="connsiteY3" fmla="*/ 10137 h 10155"/>
              <a:gd name="connsiteX4" fmla="*/ 1409 w 10000"/>
              <a:gd name="connsiteY4" fmla="*/ 7151 h 10155"/>
              <a:gd name="connsiteX5" fmla="*/ 0 w 10000"/>
              <a:gd name="connsiteY5" fmla="*/ 1580 h 10155"/>
              <a:gd name="connsiteX0" fmla="*/ 1159 w 9501"/>
              <a:gd name="connsiteY0" fmla="*/ 1007 h 10538"/>
              <a:gd name="connsiteX1" fmla="*/ 7023 w 9501"/>
              <a:gd name="connsiteY1" fmla="*/ 1015 h 10538"/>
              <a:gd name="connsiteX2" fmla="*/ 9501 w 9501"/>
              <a:gd name="connsiteY2" fmla="*/ 10538 h 10538"/>
              <a:gd name="connsiteX3" fmla="*/ 1771 w 9501"/>
              <a:gd name="connsiteY3" fmla="*/ 10520 h 10538"/>
              <a:gd name="connsiteX4" fmla="*/ 910 w 9501"/>
              <a:gd name="connsiteY4" fmla="*/ 7534 h 10538"/>
              <a:gd name="connsiteX5" fmla="*/ 1159 w 9501"/>
              <a:gd name="connsiteY5" fmla="*/ 1007 h 10538"/>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645 h 9689"/>
              <a:gd name="connsiteX1" fmla="*/ 7918 w 10526"/>
              <a:gd name="connsiteY1" fmla="*/ 652 h 9689"/>
              <a:gd name="connsiteX2" fmla="*/ 10526 w 10526"/>
              <a:gd name="connsiteY2" fmla="*/ 9689 h 9689"/>
              <a:gd name="connsiteX3" fmla="*/ 2390 w 10526"/>
              <a:gd name="connsiteY3" fmla="*/ 9672 h 9689"/>
              <a:gd name="connsiteX4" fmla="*/ 1484 w 10526"/>
              <a:gd name="connsiteY4" fmla="*/ 6838 h 9689"/>
              <a:gd name="connsiteX5" fmla="*/ 1746 w 10526"/>
              <a:gd name="connsiteY5" fmla="*/ 645 h 9689"/>
              <a:gd name="connsiteX0" fmla="*/ 1659 w 10000"/>
              <a:gd name="connsiteY0" fmla="*/ 665 h 9999"/>
              <a:gd name="connsiteX1" fmla="*/ 7522 w 10000"/>
              <a:gd name="connsiteY1" fmla="*/ 672 h 9999"/>
              <a:gd name="connsiteX2" fmla="*/ 10000 w 10000"/>
              <a:gd name="connsiteY2" fmla="*/ 9999 h 9999"/>
              <a:gd name="connsiteX3" fmla="*/ 2271 w 10000"/>
              <a:gd name="connsiteY3" fmla="*/ 9981 h 9999"/>
              <a:gd name="connsiteX4" fmla="*/ 1410 w 10000"/>
              <a:gd name="connsiteY4" fmla="*/ 7056 h 9999"/>
              <a:gd name="connsiteX5" fmla="*/ 1659 w 10000"/>
              <a:gd name="connsiteY5" fmla="*/ 665 h 9999"/>
              <a:gd name="connsiteX0" fmla="*/ 1659 w 10692"/>
              <a:gd name="connsiteY0" fmla="*/ 609 h 9944"/>
              <a:gd name="connsiteX1" fmla="*/ 10099 w 10692"/>
              <a:gd name="connsiteY1" fmla="*/ 692 h 9944"/>
              <a:gd name="connsiteX2" fmla="*/ 10000 w 10692"/>
              <a:gd name="connsiteY2" fmla="*/ 9944 h 9944"/>
              <a:gd name="connsiteX3" fmla="*/ 2271 w 10692"/>
              <a:gd name="connsiteY3" fmla="*/ 9926 h 9944"/>
              <a:gd name="connsiteX4" fmla="*/ 1410 w 10692"/>
              <a:gd name="connsiteY4" fmla="*/ 7001 h 9944"/>
              <a:gd name="connsiteX5" fmla="*/ 1659 w 10692"/>
              <a:gd name="connsiteY5" fmla="*/ 609 h 9944"/>
              <a:gd name="connsiteX0" fmla="*/ 1552 w 9999"/>
              <a:gd name="connsiteY0" fmla="*/ 0 h 9388"/>
              <a:gd name="connsiteX1" fmla="*/ 9445 w 9999"/>
              <a:gd name="connsiteY1" fmla="*/ 84 h 9388"/>
              <a:gd name="connsiteX2" fmla="*/ 9353 w 9999"/>
              <a:gd name="connsiteY2" fmla="*/ 9388 h 9388"/>
              <a:gd name="connsiteX3" fmla="*/ 2124 w 9999"/>
              <a:gd name="connsiteY3" fmla="*/ 9370 h 9388"/>
              <a:gd name="connsiteX4" fmla="*/ 1319 w 9999"/>
              <a:gd name="connsiteY4" fmla="*/ 6428 h 9388"/>
              <a:gd name="connsiteX5" fmla="*/ 1552 w 9999"/>
              <a:gd name="connsiteY5" fmla="*/ 0 h 9388"/>
              <a:gd name="connsiteX0" fmla="*/ 1552 w 9446"/>
              <a:gd name="connsiteY0" fmla="*/ 0 h 10000"/>
              <a:gd name="connsiteX1" fmla="*/ 9446 w 9446"/>
              <a:gd name="connsiteY1" fmla="*/ 89 h 10000"/>
              <a:gd name="connsiteX2" fmla="*/ 9354 w 9446"/>
              <a:gd name="connsiteY2" fmla="*/ 10000 h 10000"/>
              <a:gd name="connsiteX3" fmla="*/ 2124 w 9446"/>
              <a:gd name="connsiteY3" fmla="*/ 9981 h 10000"/>
              <a:gd name="connsiteX4" fmla="*/ 1319 w 9446"/>
              <a:gd name="connsiteY4" fmla="*/ 6847 h 10000"/>
              <a:gd name="connsiteX5" fmla="*/ 1552 w 9446"/>
              <a:gd name="connsiteY5" fmla="*/ 0 h 10000"/>
              <a:gd name="connsiteX0" fmla="*/ 1643 w 9956"/>
              <a:gd name="connsiteY0" fmla="*/ 24 h 10024"/>
              <a:gd name="connsiteX1" fmla="*/ 9956 w 9956"/>
              <a:gd name="connsiteY1" fmla="*/ 0 h 10024"/>
              <a:gd name="connsiteX2" fmla="*/ 9903 w 9956"/>
              <a:gd name="connsiteY2" fmla="*/ 10024 h 10024"/>
              <a:gd name="connsiteX3" fmla="*/ 2249 w 9956"/>
              <a:gd name="connsiteY3" fmla="*/ 10005 h 10024"/>
              <a:gd name="connsiteX4" fmla="*/ 1396 w 9956"/>
              <a:gd name="connsiteY4" fmla="*/ 6871 h 10024"/>
              <a:gd name="connsiteX5" fmla="*/ 1643 w 9956"/>
              <a:gd name="connsiteY5" fmla="*/ 24 h 10024"/>
              <a:gd name="connsiteX0" fmla="*/ 1650 w 10000"/>
              <a:gd name="connsiteY0" fmla="*/ 24 h 10000"/>
              <a:gd name="connsiteX1" fmla="*/ 10000 w 10000"/>
              <a:gd name="connsiteY1" fmla="*/ 0 h 10000"/>
              <a:gd name="connsiteX2" fmla="*/ 9947 w 10000"/>
              <a:gd name="connsiteY2" fmla="*/ 10000 h 10000"/>
              <a:gd name="connsiteX3" fmla="*/ 2259 w 10000"/>
              <a:gd name="connsiteY3" fmla="*/ 9981 h 10000"/>
              <a:gd name="connsiteX4" fmla="*/ 1402 w 10000"/>
              <a:gd name="connsiteY4" fmla="*/ 6855 h 10000"/>
              <a:gd name="connsiteX5" fmla="*/ 1650 w 10000"/>
              <a:gd name="connsiteY5" fmla="*/ 24 h 10000"/>
              <a:gd name="connsiteX0" fmla="*/ 1707 w 9968"/>
              <a:gd name="connsiteY0" fmla="*/ 0 h 10234"/>
              <a:gd name="connsiteX1" fmla="*/ 9968 w 9968"/>
              <a:gd name="connsiteY1" fmla="*/ 234 h 10234"/>
              <a:gd name="connsiteX2" fmla="*/ 9915 w 9968"/>
              <a:gd name="connsiteY2" fmla="*/ 10234 h 10234"/>
              <a:gd name="connsiteX3" fmla="*/ 2227 w 9968"/>
              <a:gd name="connsiteY3" fmla="*/ 10215 h 10234"/>
              <a:gd name="connsiteX4" fmla="*/ 1370 w 9968"/>
              <a:gd name="connsiteY4" fmla="*/ 7089 h 10234"/>
              <a:gd name="connsiteX5" fmla="*/ 1707 w 9968"/>
              <a:gd name="connsiteY5" fmla="*/ 0 h 10234"/>
              <a:gd name="connsiteX0" fmla="*/ 1682 w 10015"/>
              <a:gd name="connsiteY0" fmla="*/ 0 h 9779"/>
              <a:gd name="connsiteX1" fmla="*/ 10015 w 10015"/>
              <a:gd name="connsiteY1" fmla="*/ 8 h 9779"/>
              <a:gd name="connsiteX2" fmla="*/ 9962 w 10015"/>
              <a:gd name="connsiteY2" fmla="*/ 9779 h 9779"/>
              <a:gd name="connsiteX3" fmla="*/ 2249 w 10015"/>
              <a:gd name="connsiteY3" fmla="*/ 9760 h 9779"/>
              <a:gd name="connsiteX4" fmla="*/ 1389 w 10015"/>
              <a:gd name="connsiteY4" fmla="*/ 6706 h 9779"/>
              <a:gd name="connsiteX5" fmla="*/ 1682 w 10015"/>
              <a:gd name="connsiteY5" fmla="*/ 0 h 9779"/>
              <a:gd name="connsiteX0" fmla="*/ 1679 w 10000"/>
              <a:gd name="connsiteY0" fmla="*/ 0 h 10000"/>
              <a:gd name="connsiteX1" fmla="*/ 10000 w 10000"/>
              <a:gd name="connsiteY1" fmla="*/ 8 h 10000"/>
              <a:gd name="connsiteX2" fmla="*/ 9947 w 10000"/>
              <a:gd name="connsiteY2" fmla="*/ 10000 h 10000"/>
              <a:gd name="connsiteX3" fmla="*/ 2224 w 10000"/>
              <a:gd name="connsiteY3" fmla="*/ 9949 h 10000"/>
              <a:gd name="connsiteX4" fmla="*/ 1387 w 10000"/>
              <a:gd name="connsiteY4" fmla="*/ 6858 h 10000"/>
              <a:gd name="connsiteX5" fmla="*/ 1679 w 10000"/>
              <a:gd name="connsiteY5" fmla="*/ 0 h 10000"/>
              <a:gd name="connsiteX0" fmla="*/ 1679 w 10059"/>
              <a:gd name="connsiteY0" fmla="*/ 0 h 9984"/>
              <a:gd name="connsiteX1" fmla="*/ 10000 w 10059"/>
              <a:gd name="connsiteY1" fmla="*/ 8 h 9984"/>
              <a:gd name="connsiteX2" fmla="*/ 10059 w 10059"/>
              <a:gd name="connsiteY2" fmla="*/ 9984 h 9984"/>
              <a:gd name="connsiteX3" fmla="*/ 2224 w 10059"/>
              <a:gd name="connsiteY3" fmla="*/ 9949 h 9984"/>
              <a:gd name="connsiteX4" fmla="*/ 1387 w 10059"/>
              <a:gd name="connsiteY4" fmla="*/ 6858 h 9984"/>
              <a:gd name="connsiteX5" fmla="*/ 1679 w 10059"/>
              <a:gd name="connsiteY5" fmla="*/ 0 h 9984"/>
              <a:gd name="connsiteX0" fmla="*/ 1669 w 10244"/>
              <a:gd name="connsiteY0" fmla="*/ 0 h 10016"/>
              <a:gd name="connsiteX1" fmla="*/ 9941 w 10244"/>
              <a:gd name="connsiteY1" fmla="*/ 8 h 10016"/>
              <a:gd name="connsiteX2" fmla="*/ 10244 w 10244"/>
              <a:gd name="connsiteY2" fmla="*/ 10016 h 10016"/>
              <a:gd name="connsiteX3" fmla="*/ 2211 w 10244"/>
              <a:gd name="connsiteY3" fmla="*/ 9965 h 10016"/>
              <a:gd name="connsiteX4" fmla="*/ 1379 w 10244"/>
              <a:gd name="connsiteY4" fmla="*/ 6869 h 10016"/>
              <a:gd name="connsiteX5" fmla="*/ 1669 w 10244"/>
              <a:gd name="connsiteY5" fmla="*/ 0 h 10016"/>
              <a:gd name="connsiteX0" fmla="*/ 1669 w 9978"/>
              <a:gd name="connsiteY0" fmla="*/ 0 h 9984"/>
              <a:gd name="connsiteX1" fmla="*/ 9941 w 9978"/>
              <a:gd name="connsiteY1" fmla="*/ 8 h 9984"/>
              <a:gd name="connsiteX2" fmla="*/ 9978 w 9978"/>
              <a:gd name="connsiteY2" fmla="*/ 9984 h 9984"/>
              <a:gd name="connsiteX3" fmla="*/ 2211 w 9978"/>
              <a:gd name="connsiteY3" fmla="*/ 9965 h 9984"/>
              <a:gd name="connsiteX4" fmla="*/ 1379 w 9978"/>
              <a:gd name="connsiteY4" fmla="*/ 6869 h 9984"/>
              <a:gd name="connsiteX5" fmla="*/ 1669 w 9978"/>
              <a:gd name="connsiteY5" fmla="*/ 0 h 9984"/>
              <a:gd name="connsiteX0" fmla="*/ 1673 w 10000"/>
              <a:gd name="connsiteY0" fmla="*/ 0 h 10000"/>
              <a:gd name="connsiteX1" fmla="*/ 9963 w 10000"/>
              <a:gd name="connsiteY1" fmla="*/ 8 h 10000"/>
              <a:gd name="connsiteX2" fmla="*/ 10000 w 10000"/>
              <a:gd name="connsiteY2" fmla="*/ 10000 h 10000"/>
              <a:gd name="connsiteX3" fmla="*/ 2216 w 10000"/>
              <a:gd name="connsiteY3" fmla="*/ 9981 h 10000"/>
              <a:gd name="connsiteX4" fmla="*/ 1382 w 10000"/>
              <a:gd name="connsiteY4" fmla="*/ 6880 h 10000"/>
              <a:gd name="connsiteX5" fmla="*/ 1673 w 10000"/>
              <a:gd name="connsiteY5" fmla="*/ 0 h 10000"/>
              <a:gd name="connsiteX0" fmla="*/ 1673 w 10000"/>
              <a:gd name="connsiteY0" fmla="*/ 0 h 10002"/>
              <a:gd name="connsiteX1" fmla="*/ 9963 w 10000"/>
              <a:gd name="connsiteY1" fmla="*/ 8 h 10002"/>
              <a:gd name="connsiteX2" fmla="*/ 10000 w 10000"/>
              <a:gd name="connsiteY2" fmla="*/ 10000 h 10002"/>
              <a:gd name="connsiteX3" fmla="*/ 2216 w 10000"/>
              <a:gd name="connsiteY3" fmla="*/ 10002 h 10002"/>
              <a:gd name="connsiteX4" fmla="*/ 1382 w 10000"/>
              <a:gd name="connsiteY4" fmla="*/ 6880 h 10002"/>
              <a:gd name="connsiteX5" fmla="*/ 1673 w 10000"/>
              <a:gd name="connsiteY5" fmla="*/ 0 h 10002"/>
              <a:gd name="connsiteX0" fmla="*/ 1673 w 10000"/>
              <a:gd name="connsiteY0" fmla="*/ 5 h 10007"/>
              <a:gd name="connsiteX1" fmla="*/ 9998 w 10000"/>
              <a:gd name="connsiteY1" fmla="*/ 0 h 10007"/>
              <a:gd name="connsiteX2" fmla="*/ 10000 w 10000"/>
              <a:gd name="connsiteY2" fmla="*/ 10005 h 10007"/>
              <a:gd name="connsiteX3" fmla="*/ 2216 w 10000"/>
              <a:gd name="connsiteY3" fmla="*/ 10007 h 10007"/>
              <a:gd name="connsiteX4" fmla="*/ 1382 w 10000"/>
              <a:gd name="connsiteY4" fmla="*/ 6885 h 10007"/>
              <a:gd name="connsiteX5" fmla="*/ 1673 w 10000"/>
              <a:gd name="connsiteY5" fmla="*/ 5 h 1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7">
                <a:moveTo>
                  <a:pt x="1673" y="5"/>
                </a:moveTo>
                <a:lnTo>
                  <a:pt x="9998" y="0"/>
                </a:lnTo>
                <a:cubicBezTo>
                  <a:pt x="9999" y="1652"/>
                  <a:pt x="10000" y="9456"/>
                  <a:pt x="10000" y="10005"/>
                </a:cubicBezTo>
                <a:lnTo>
                  <a:pt x="2216" y="10007"/>
                </a:lnTo>
                <a:cubicBezTo>
                  <a:pt x="2330" y="9070"/>
                  <a:pt x="2232" y="8409"/>
                  <a:pt x="1382" y="6885"/>
                </a:cubicBezTo>
                <a:cubicBezTo>
                  <a:pt x="-1046" y="2499"/>
                  <a:pt x="162" y="1710"/>
                  <a:pt x="1673" y="5"/>
                </a:cubicBezTo>
                <a:close/>
              </a:path>
            </a:pathLst>
          </a:custGeom>
        </p:spPr>
        <p:txBody>
          <a:bodyPr/>
          <a:lstStyle/>
          <a:p>
            <a:endParaRPr lang="es-ES_tradnl" dirty="0"/>
          </a:p>
        </p:txBody>
      </p:sp>
    </p:spTree>
    <p:extLst>
      <p:ext uri="{BB962C8B-B14F-4D97-AF65-F5344CB8AC3E}">
        <p14:creationId xmlns:p14="http://schemas.microsoft.com/office/powerpoint/2010/main" val="208346001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Sección Morada: Títu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FB3C8-FC8C-8B4C-84DC-2F6E066F020A}"/>
              </a:ext>
            </a:extLst>
          </p:cNvPr>
          <p:cNvSpPr>
            <a:spLocks noGrp="1"/>
          </p:cNvSpPr>
          <p:nvPr>
            <p:ph type="title"/>
          </p:nvPr>
        </p:nvSpPr>
        <p:spPr/>
        <p:txBody>
          <a:bodyPr/>
          <a:lstStyle>
            <a:lvl1pPr>
              <a:defRPr>
                <a:solidFill>
                  <a:srgbClr val="9C247B"/>
                </a:solidFill>
              </a:defRPr>
            </a:lvl1pPr>
          </a:lstStyle>
          <a:p>
            <a:r>
              <a:rPr lang="en-US" dirty="0"/>
              <a:t>Click to edit Master title style</a:t>
            </a:r>
          </a:p>
        </p:txBody>
      </p:sp>
      <p:sp>
        <p:nvSpPr>
          <p:cNvPr id="9" name="Freeform 8">
            <a:extLst>
              <a:ext uri="{FF2B5EF4-FFF2-40B4-BE49-F238E27FC236}">
                <a16:creationId xmlns:a16="http://schemas.microsoft.com/office/drawing/2014/main" id="{E8843C4A-22A8-F844-8ABE-5CA8E17F4DDD}"/>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891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10" name="Freeform 9">
            <a:extLst>
              <a:ext uri="{FF2B5EF4-FFF2-40B4-BE49-F238E27FC236}">
                <a16:creationId xmlns:a16="http://schemas.microsoft.com/office/drawing/2014/main" id="{74C2D563-B0D7-3744-A4E5-26CEC70004BF}"/>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9C24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20560369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cción Morada: Fotografía Completa">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060FAF9-0406-6743-A9D1-223F3FD09C91}"/>
              </a:ext>
            </a:extLst>
          </p:cNvPr>
          <p:cNvSpPr>
            <a:spLocks noGrp="1"/>
          </p:cNvSpPr>
          <p:nvPr>
            <p:ph type="pic" sz="quarter" idx="10"/>
          </p:nvPr>
        </p:nvSpPr>
        <p:spPr>
          <a:xfrm>
            <a:off x="-12659" y="1"/>
            <a:ext cx="12204659" cy="6858000"/>
          </a:xfrm>
        </p:spPr>
        <p:txBody>
          <a:bodyPr/>
          <a:lstStyle/>
          <a:p>
            <a:endParaRPr lang="es-ES_tradnl"/>
          </a:p>
        </p:txBody>
      </p:sp>
      <p:sp>
        <p:nvSpPr>
          <p:cNvPr id="6" name="Freeform 5">
            <a:extLst>
              <a:ext uri="{FF2B5EF4-FFF2-40B4-BE49-F238E27FC236}">
                <a16:creationId xmlns:a16="http://schemas.microsoft.com/office/drawing/2014/main" id="{4B4D430A-132F-244B-B0BC-AAE8E391A692}"/>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891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7" name="Freeform 6">
            <a:extLst>
              <a:ext uri="{FF2B5EF4-FFF2-40B4-BE49-F238E27FC236}">
                <a16:creationId xmlns:a16="http://schemas.microsoft.com/office/drawing/2014/main" id="{73CE1D25-DF2A-7144-BAC9-B0B5B225D5C4}"/>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9C24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26881573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ección Rojo Vivo: Separador">
    <p:bg>
      <p:bgPr>
        <a:solidFill>
          <a:srgbClr val="CE2142"/>
        </a:solidFill>
        <a:effectLst/>
      </p:bgPr>
    </p:bg>
    <p:spTree>
      <p:nvGrpSpPr>
        <p:cNvPr id="1" name=""/>
        <p:cNvGrpSpPr/>
        <p:nvPr/>
      </p:nvGrpSpPr>
      <p:grpSpPr>
        <a:xfrm>
          <a:off x="0" y="0"/>
          <a:ext cx="0" cy="0"/>
          <a:chOff x="0" y="0"/>
          <a:chExt cx="0" cy="0"/>
        </a:xfrm>
      </p:grpSpPr>
      <p:sp>
        <p:nvSpPr>
          <p:cNvPr id="22" name="Picture Placeholder 11">
            <a:extLst>
              <a:ext uri="{FF2B5EF4-FFF2-40B4-BE49-F238E27FC236}">
                <a16:creationId xmlns:a16="http://schemas.microsoft.com/office/drawing/2014/main" id="{6999E94D-06D3-E341-8621-045E011C3BFB}"/>
              </a:ext>
            </a:extLst>
          </p:cNvPr>
          <p:cNvSpPr>
            <a:spLocks noGrp="1"/>
          </p:cNvSpPr>
          <p:nvPr>
            <p:ph type="pic" sz="quarter" idx="13"/>
          </p:nvPr>
        </p:nvSpPr>
        <p:spPr>
          <a:xfrm>
            <a:off x="7196547" y="-19585"/>
            <a:ext cx="5013871" cy="6893644"/>
          </a:xfrm>
          <a:custGeom>
            <a:avLst/>
            <a:gdLst>
              <a:gd name="connsiteX0" fmla="*/ 0 w 10000"/>
              <a:gd name="connsiteY0" fmla="*/ 1000 h 10000"/>
              <a:gd name="connsiteX1" fmla="*/ 2500 w 10000"/>
              <a:gd name="connsiteY1" fmla="*/ 2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2500 w 10000"/>
              <a:gd name="connsiteY7" fmla="*/ 10000 h 10000"/>
              <a:gd name="connsiteX8" fmla="*/ 1918 w 10000"/>
              <a:gd name="connsiteY8" fmla="*/ 8062 h 10000"/>
              <a:gd name="connsiteX9" fmla="*/ 0 w 10000"/>
              <a:gd name="connsiteY9" fmla="*/ 1000 h 10000"/>
              <a:gd name="connsiteX0" fmla="*/ 0 w 10000"/>
              <a:gd name="connsiteY0" fmla="*/ 1000 h 10147"/>
              <a:gd name="connsiteX1" fmla="*/ 2214 w 10000"/>
              <a:gd name="connsiteY1" fmla="*/ 1000 h 10147"/>
              <a:gd name="connsiteX2" fmla="*/ 5000 w 10000"/>
              <a:gd name="connsiteY2" fmla="*/ 1000 h 10147"/>
              <a:gd name="connsiteX3" fmla="*/ 7500 w 10000"/>
              <a:gd name="connsiteY3" fmla="*/ 0 h 10147"/>
              <a:gd name="connsiteX4" fmla="*/ 10000 w 10000"/>
              <a:gd name="connsiteY4" fmla="*/ 1000 h 10147"/>
              <a:gd name="connsiteX5" fmla="*/ 10000 w 10000"/>
              <a:gd name="connsiteY5" fmla="*/ 9000 h 10147"/>
              <a:gd name="connsiteX6" fmla="*/ 2500 w 10000"/>
              <a:gd name="connsiteY6" fmla="*/ 10000 h 10147"/>
              <a:gd name="connsiteX7" fmla="*/ 1918 w 10000"/>
              <a:gd name="connsiteY7" fmla="*/ 8062 h 10147"/>
              <a:gd name="connsiteX8" fmla="*/ 0 w 10000"/>
              <a:gd name="connsiteY8" fmla="*/ 1000 h 10147"/>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2500 w 10000"/>
              <a:gd name="connsiteY5" fmla="*/ 10000 h 10000"/>
              <a:gd name="connsiteX6" fmla="*/ 1918 w 10000"/>
              <a:gd name="connsiteY6" fmla="*/ 8062 h 10000"/>
              <a:gd name="connsiteX7" fmla="*/ 0 w 10000"/>
              <a:gd name="connsiteY7" fmla="*/ 1000 h 10000"/>
              <a:gd name="connsiteX0" fmla="*/ 0 w 10000"/>
              <a:gd name="connsiteY0" fmla="*/ 1494 h 10494"/>
              <a:gd name="connsiteX1" fmla="*/ 2214 w 10000"/>
              <a:gd name="connsiteY1" fmla="*/ 1494 h 10494"/>
              <a:gd name="connsiteX2" fmla="*/ 5000 w 10000"/>
              <a:gd name="connsiteY2" fmla="*/ 1494 h 10494"/>
              <a:gd name="connsiteX3" fmla="*/ 7500 w 10000"/>
              <a:gd name="connsiteY3" fmla="*/ 494 h 10494"/>
              <a:gd name="connsiteX4" fmla="*/ 10000 w 10000"/>
              <a:gd name="connsiteY4" fmla="*/ 10411 h 10494"/>
              <a:gd name="connsiteX5" fmla="*/ 2500 w 10000"/>
              <a:gd name="connsiteY5" fmla="*/ 10494 h 10494"/>
              <a:gd name="connsiteX6" fmla="*/ 1918 w 10000"/>
              <a:gd name="connsiteY6" fmla="*/ 8556 h 10494"/>
              <a:gd name="connsiteX7" fmla="*/ 0 w 10000"/>
              <a:gd name="connsiteY7" fmla="*/ 1494 h 10494"/>
              <a:gd name="connsiteX0" fmla="*/ 0 w 9971"/>
              <a:gd name="connsiteY0" fmla="*/ 1503 h 10545"/>
              <a:gd name="connsiteX1" fmla="*/ 2214 w 9971"/>
              <a:gd name="connsiteY1" fmla="*/ 1503 h 10545"/>
              <a:gd name="connsiteX2" fmla="*/ 5000 w 9971"/>
              <a:gd name="connsiteY2" fmla="*/ 1503 h 10545"/>
              <a:gd name="connsiteX3" fmla="*/ 7500 w 9971"/>
              <a:gd name="connsiteY3" fmla="*/ 503 h 10545"/>
              <a:gd name="connsiteX4" fmla="*/ 9971 w 9971"/>
              <a:gd name="connsiteY4" fmla="*/ 10545 h 10545"/>
              <a:gd name="connsiteX5" fmla="*/ 2500 w 9971"/>
              <a:gd name="connsiteY5" fmla="*/ 10503 h 10545"/>
              <a:gd name="connsiteX6" fmla="*/ 1918 w 9971"/>
              <a:gd name="connsiteY6" fmla="*/ 8565 h 10545"/>
              <a:gd name="connsiteX7" fmla="*/ 0 w 9971"/>
              <a:gd name="connsiteY7" fmla="*/ 1503 h 10545"/>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5015 w 10000"/>
              <a:gd name="connsiteY1" fmla="*/ 1425 h 10000"/>
              <a:gd name="connsiteX2" fmla="*/ 7522 w 10000"/>
              <a:gd name="connsiteY2" fmla="*/ 477 h 10000"/>
              <a:gd name="connsiteX3" fmla="*/ 10000 w 10000"/>
              <a:gd name="connsiteY3" fmla="*/ 10000 h 10000"/>
              <a:gd name="connsiteX4" fmla="*/ 2270 w 10000"/>
              <a:gd name="connsiteY4" fmla="*/ 9982 h 10000"/>
              <a:gd name="connsiteX5" fmla="*/ 1409 w 10000"/>
              <a:gd name="connsiteY5" fmla="*/ 6996 h 10000"/>
              <a:gd name="connsiteX6" fmla="*/ 0 w 10000"/>
              <a:gd name="connsiteY6" fmla="*/ 1425 h 10000"/>
              <a:gd name="connsiteX0" fmla="*/ 0 w 10000"/>
              <a:gd name="connsiteY0" fmla="*/ 1580 h 10155"/>
              <a:gd name="connsiteX1" fmla="*/ 7522 w 10000"/>
              <a:gd name="connsiteY1" fmla="*/ 632 h 10155"/>
              <a:gd name="connsiteX2" fmla="*/ 10000 w 10000"/>
              <a:gd name="connsiteY2" fmla="*/ 10155 h 10155"/>
              <a:gd name="connsiteX3" fmla="*/ 2270 w 10000"/>
              <a:gd name="connsiteY3" fmla="*/ 10137 h 10155"/>
              <a:gd name="connsiteX4" fmla="*/ 1409 w 10000"/>
              <a:gd name="connsiteY4" fmla="*/ 7151 h 10155"/>
              <a:gd name="connsiteX5" fmla="*/ 0 w 10000"/>
              <a:gd name="connsiteY5" fmla="*/ 1580 h 10155"/>
              <a:gd name="connsiteX0" fmla="*/ 1159 w 9501"/>
              <a:gd name="connsiteY0" fmla="*/ 1007 h 10538"/>
              <a:gd name="connsiteX1" fmla="*/ 7023 w 9501"/>
              <a:gd name="connsiteY1" fmla="*/ 1015 h 10538"/>
              <a:gd name="connsiteX2" fmla="*/ 9501 w 9501"/>
              <a:gd name="connsiteY2" fmla="*/ 10538 h 10538"/>
              <a:gd name="connsiteX3" fmla="*/ 1771 w 9501"/>
              <a:gd name="connsiteY3" fmla="*/ 10520 h 10538"/>
              <a:gd name="connsiteX4" fmla="*/ 910 w 9501"/>
              <a:gd name="connsiteY4" fmla="*/ 7534 h 10538"/>
              <a:gd name="connsiteX5" fmla="*/ 1159 w 9501"/>
              <a:gd name="connsiteY5" fmla="*/ 1007 h 10538"/>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645 h 9689"/>
              <a:gd name="connsiteX1" fmla="*/ 7918 w 10526"/>
              <a:gd name="connsiteY1" fmla="*/ 652 h 9689"/>
              <a:gd name="connsiteX2" fmla="*/ 10526 w 10526"/>
              <a:gd name="connsiteY2" fmla="*/ 9689 h 9689"/>
              <a:gd name="connsiteX3" fmla="*/ 2390 w 10526"/>
              <a:gd name="connsiteY3" fmla="*/ 9672 h 9689"/>
              <a:gd name="connsiteX4" fmla="*/ 1484 w 10526"/>
              <a:gd name="connsiteY4" fmla="*/ 6838 h 9689"/>
              <a:gd name="connsiteX5" fmla="*/ 1746 w 10526"/>
              <a:gd name="connsiteY5" fmla="*/ 645 h 9689"/>
              <a:gd name="connsiteX0" fmla="*/ 1659 w 10000"/>
              <a:gd name="connsiteY0" fmla="*/ 665 h 9999"/>
              <a:gd name="connsiteX1" fmla="*/ 7522 w 10000"/>
              <a:gd name="connsiteY1" fmla="*/ 672 h 9999"/>
              <a:gd name="connsiteX2" fmla="*/ 10000 w 10000"/>
              <a:gd name="connsiteY2" fmla="*/ 9999 h 9999"/>
              <a:gd name="connsiteX3" fmla="*/ 2271 w 10000"/>
              <a:gd name="connsiteY3" fmla="*/ 9981 h 9999"/>
              <a:gd name="connsiteX4" fmla="*/ 1410 w 10000"/>
              <a:gd name="connsiteY4" fmla="*/ 7056 h 9999"/>
              <a:gd name="connsiteX5" fmla="*/ 1659 w 10000"/>
              <a:gd name="connsiteY5" fmla="*/ 665 h 9999"/>
              <a:gd name="connsiteX0" fmla="*/ 1659 w 10692"/>
              <a:gd name="connsiteY0" fmla="*/ 609 h 9944"/>
              <a:gd name="connsiteX1" fmla="*/ 10099 w 10692"/>
              <a:gd name="connsiteY1" fmla="*/ 692 h 9944"/>
              <a:gd name="connsiteX2" fmla="*/ 10000 w 10692"/>
              <a:gd name="connsiteY2" fmla="*/ 9944 h 9944"/>
              <a:gd name="connsiteX3" fmla="*/ 2271 w 10692"/>
              <a:gd name="connsiteY3" fmla="*/ 9926 h 9944"/>
              <a:gd name="connsiteX4" fmla="*/ 1410 w 10692"/>
              <a:gd name="connsiteY4" fmla="*/ 7001 h 9944"/>
              <a:gd name="connsiteX5" fmla="*/ 1659 w 10692"/>
              <a:gd name="connsiteY5" fmla="*/ 609 h 9944"/>
              <a:gd name="connsiteX0" fmla="*/ 1552 w 9999"/>
              <a:gd name="connsiteY0" fmla="*/ 0 h 9388"/>
              <a:gd name="connsiteX1" fmla="*/ 9445 w 9999"/>
              <a:gd name="connsiteY1" fmla="*/ 84 h 9388"/>
              <a:gd name="connsiteX2" fmla="*/ 9353 w 9999"/>
              <a:gd name="connsiteY2" fmla="*/ 9388 h 9388"/>
              <a:gd name="connsiteX3" fmla="*/ 2124 w 9999"/>
              <a:gd name="connsiteY3" fmla="*/ 9370 h 9388"/>
              <a:gd name="connsiteX4" fmla="*/ 1319 w 9999"/>
              <a:gd name="connsiteY4" fmla="*/ 6428 h 9388"/>
              <a:gd name="connsiteX5" fmla="*/ 1552 w 9999"/>
              <a:gd name="connsiteY5" fmla="*/ 0 h 9388"/>
              <a:gd name="connsiteX0" fmla="*/ 1552 w 9446"/>
              <a:gd name="connsiteY0" fmla="*/ 0 h 10000"/>
              <a:gd name="connsiteX1" fmla="*/ 9446 w 9446"/>
              <a:gd name="connsiteY1" fmla="*/ 89 h 10000"/>
              <a:gd name="connsiteX2" fmla="*/ 9354 w 9446"/>
              <a:gd name="connsiteY2" fmla="*/ 10000 h 10000"/>
              <a:gd name="connsiteX3" fmla="*/ 2124 w 9446"/>
              <a:gd name="connsiteY3" fmla="*/ 9981 h 10000"/>
              <a:gd name="connsiteX4" fmla="*/ 1319 w 9446"/>
              <a:gd name="connsiteY4" fmla="*/ 6847 h 10000"/>
              <a:gd name="connsiteX5" fmla="*/ 1552 w 9446"/>
              <a:gd name="connsiteY5" fmla="*/ 0 h 10000"/>
              <a:gd name="connsiteX0" fmla="*/ 1643 w 9956"/>
              <a:gd name="connsiteY0" fmla="*/ 24 h 10024"/>
              <a:gd name="connsiteX1" fmla="*/ 9956 w 9956"/>
              <a:gd name="connsiteY1" fmla="*/ 0 h 10024"/>
              <a:gd name="connsiteX2" fmla="*/ 9903 w 9956"/>
              <a:gd name="connsiteY2" fmla="*/ 10024 h 10024"/>
              <a:gd name="connsiteX3" fmla="*/ 2249 w 9956"/>
              <a:gd name="connsiteY3" fmla="*/ 10005 h 10024"/>
              <a:gd name="connsiteX4" fmla="*/ 1396 w 9956"/>
              <a:gd name="connsiteY4" fmla="*/ 6871 h 10024"/>
              <a:gd name="connsiteX5" fmla="*/ 1643 w 9956"/>
              <a:gd name="connsiteY5" fmla="*/ 24 h 10024"/>
              <a:gd name="connsiteX0" fmla="*/ 1650 w 10000"/>
              <a:gd name="connsiteY0" fmla="*/ 24 h 10000"/>
              <a:gd name="connsiteX1" fmla="*/ 10000 w 10000"/>
              <a:gd name="connsiteY1" fmla="*/ 0 h 10000"/>
              <a:gd name="connsiteX2" fmla="*/ 9947 w 10000"/>
              <a:gd name="connsiteY2" fmla="*/ 10000 h 10000"/>
              <a:gd name="connsiteX3" fmla="*/ 2259 w 10000"/>
              <a:gd name="connsiteY3" fmla="*/ 9981 h 10000"/>
              <a:gd name="connsiteX4" fmla="*/ 1402 w 10000"/>
              <a:gd name="connsiteY4" fmla="*/ 6855 h 10000"/>
              <a:gd name="connsiteX5" fmla="*/ 1650 w 10000"/>
              <a:gd name="connsiteY5" fmla="*/ 24 h 10000"/>
              <a:gd name="connsiteX0" fmla="*/ 1707 w 9968"/>
              <a:gd name="connsiteY0" fmla="*/ 0 h 10234"/>
              <a:gd name="connsiteX1" fmla="*/ 9968 w 9968"/>
              <a:gd name="connsiteY1" fmla="*/ 234 h 10234"/>
              <a:gd name="connsiteX2" fmla="*/ 9915 w 9968"/>
              <a:gd name="connsiteY2" fmla="*/ 10234 h 10234"/>
              <a:gd name="connsiteX3" fmla="*/ 2227 w 9968"/>
              <a:gd name="connsiteY3" fmla="*/ 10215 h 10234"/>
              <a:gd name="connsiteX4" fmla="*/ 1370 w 9968"/>
              <a:gd name="connsiteY4" fmla="*/ 7089 h 10234"/>
              <a:gd name="connsiteX5" fmla="*/ 1707 w 9968"/>
              <a:gd name="connsiteY5" fmla="*/ 0 h 10234"/>
              <a:gd name="connsiteX0" fmla="*/ 1682 w 10015"/>
              <a:gd name="connsiteY0" fmla="*/ 0 h 9779"/>
              <a:gd name="connsiteX1" fmla="*/ 10015 w 10015"/>
              <a:gd name="connsiteY1" fmla="*/ 8 h 9779"/>
              <a:gd name="connsiteX2" fmla="*/ 9962 w 10015"/>
              <a:gd name="connsiteY2" fmla="*/ 9779 h 9779"/>
              <a:gd name="connsiteX3" fmla="*/ 2249 w 10015"/>
              <a:gd name="connsiteY3" fmla="*/ 9760 h 9779"/>
              <a:gd name="connsiteX4" fmla="*/ 1389 w 10015"/>
              <a:gd name="connsiteY4" fmla="*/ 6706 h 9779"/>
              <a:gd name="connsiteX5" fmla="*/ 1682 w 10015"/>
              <a:gd name="connsiteY5" fmla="*/ 0 h 9779"/>
              <a:gd name="connsiteX0" fmla="*/ 1679 w 10000"/>
              <a:gd name="connsiteY0" fmla="*/ 0 h 10000"/>
              <a:gd name="connsiteX1" fmla="*/ 10000 w 10000"/>
              <a:gd name="connsiteY1" fmla="*/ 8 h 10000"/>
              <a:gd name="connsiteX2" fmla="*/ 9947 w 10000"/>
              <a:gd name="connsiteY2" fmla="*/ 10000 h 10000"/>
              <a:gd name="connsiteX3" fmla="*/ 2224 w 10000"/>
              <a:gd name="connsiteY3" fmla="*/ 9949 h 10000"/>
              <a:gd name="connsiteX4" fmla="*/ 1387 w 10000"/>
              <a:gd name="connsiteY4" fmla="*/ 6858 h 10000"/>
              <a:gd name="connsiteX5" fmla="*/ 1679 w 10000"/>
              <a:gd name="connsiteY5" fmla="*/ 0 h 10000"/>
              <a:gd name="connsiteX0" fmla="*/ 1679 w 10059"/>
              <a:gd name="connsiteY0" fmla="*/ 0 h 9984"/>
              <a:gd name="connsiteX1" fmla="*/ 10000 w 10059"/>
              <a:gd name="connsiteY1" fmla="*/ 8 h 9984"/>
              <a:gd name="connsiteX2" fmla="*/ 10059 w 10059"/>
              <a:gd name="connsiteY2" fmla="*/ 9984 h 9984"/>
              <a:gd name="connsiteX3" fmla="*/ 2224 w 10059"/>
              <a:gd name="connsiteY3" fmla="*/ 9949 h 9984"/>
              <a:gd name="connsiteX4" fmla="*/ 1387 w 10059"/>
              <a:gd name="connsiteY4" fmla="*/ 6858 h 9984"/>
              <a:gd name="connsiteX5" fmla="*/ 1679 w 10059"/>
              <a:gd name="connsiteY5" fmla="*/ 0 h 9984"/>
              <a:gd name="connsiteX0" fmla="*/ 1669 w 10244"/>
              <a:gd name="connsiteY0" fmla="*/ 0 h 10016"/>
              <a:gd name="connsiteX1" fmla="*/ 9941 w 10244"/>
              <a:gd name="connsiteY1" fmla="*/ 8 h 10016"/>
              <a:gd name="connsiteX2" fmla="*/ 10244 w 10244"/>
              <a:gd name="connsiteY2" fmla="*/ 10016 h 10016"/>
              <a:gd name="connsiteX3" fmla="*/ 2211 w 10244"/>
              <a:gd name="connsiteY3" fmla="*/ 9965 h 10016"/>
              <a:gd name="connsiteX4" fmla="*/ 1379 w 10244"/>
              <a:gd name="connsiteY4" fmla="*/ 6869 h 10016"/>
              <a:gd name="connsiteX5" fmla="*/ 1669 w 10244"/>
              <a:gd name="connsiteY5" fmla="*/ 0 h 10016"/>
              <a:gd name="connsiteX0" fmla="*/ 1669 w 9978"/>
              <a:gd name="connsiteY0" fmla="*/ 0 h 9984"/>
              <a:gd name="connsiteX1" fmla="*/ 9941 w 9978"/>
              <a:gd name="connsiteY1" fmla="*/ 8 h 9984"/>
              <a:gd name="connsiteX2" fmla="*/ 9978 w 9978"/>
              <a:gd name="connsiteY2" fmla="*/ 9984 h 9984"/>
              <a:gd name="connsiteX3" fmla="*/ 2211 w 9978"/>
              <a:gd name="connsiteY3" fmla="*/ 9965 h 9984"/>
              <a:gd name="connsiteX4" fmla="*/ 1379 w 9978"/>
              <a:gd name="connsiteY4" fmla="*/ 6869 h 9984"/>
              <a:gd name="connsiteX5" fmla="*/ 1669 w 9978"/>
              <a:gd name="connsiteY5" fmla="*/ 0 h 9984"/>
              <a:gd name="connsiteX0" fmla="*/ 1673 w 10000"/>
              <a:gd name="connsiteY0" fmla="*/ 0 h 10000"/>
              <a:gd name="connsiteX1" fmla="*/ 9963 w 10000"/>
              <a:gd name="connsiteY1" fmla="*/ 8 h 10000"/>
              <a:gd name="connsiteX2" fmla="*/ 10000 w 10000"/>
              <a:gd name="connsiteY2" fmla="*/ 10000 h 10000"/>
              <a:gd name="connsiteX3" fmla="*/ 2216 w 10000"/>
              <a:gd name="connsiteY3" fmla="*/ 9981 h 10000"/>
              <a:gd name="connsiteX4" fmla="*/ 1382 w 10000"/>
              <a:gd name="connsiteY4" fmla="*/ 6880 h 10000"/>
              <a:gd name="connsiteX5" fmla="*/ 1673 w 10000"/>
              <a:gd name="connsiteY5" fmla="*/ 0 h 10000"/>
              <a:gd name="connsiteX0" fmla="*/ 1673 w 10000"/>
              <a:gd name="connsiteY0" fmla="*/ 0 h 10002"/>
              <a:gd name="connsiteX1" fmla="*/ 9963 w 10000"/>
              <a:gd name="connsiteY1" fmla="*/ 8 h 10002"/>
              <a:gd name="connsiteX2" fmla="*/ 10000 w 10000"/>
              <a:gd name="connsiteY2" fmla="*/ 10000 h 10002"/>
              <a:gd name="connsiteX3" fmla="*/ 2216 w 10000"/>
              <a:gd name="connsiteY3" fmla="*/ 10002 h 10002"/>
              <a:gd name="connsiteX4" fmla="*/ 1382 w 10000"/>
              <a:gd name="connsiteY4" fmla="*/ 6880 h 10002"/>
              <a:gd name="connsiteX5" fmla="*/ 1673 w 10000"/>
              <a:gd name="connsiteY5" fmla="*/ 0 h 10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2">
                <a:moveTo>
                  <a:pt x="1673" y="0"/>
                </a:moveTo>
                <a:lnTo>
                  <a:pt x="9963" y="8"/>
                </a:lnTo>
                <a:cubicBezTo>
                  <a:pt x="9964" y="1660"/>
                  <a:pt x="10000" y="9451"/>
                  <a:pt x="10000" y="10000"/>
                </a:cubicBezTo>
                <a:lnTo>
                  <a:pt x="2216" y="10002"/>
                </a:lnTo>
                <a:cubicBezTo>
                  <a:pt x="2330" y="9065"/>
                  <a:pt x="2232" y="8404"/>
                  <a:pt x="1382" y="6880"/>
                </a:cubicBezTo>
                <a:cubicBezTo>
                  <a:pt x="-1046" y="2494"/>
                  <a:pt x="162" y="1705"/>
                  <a:pt x="1673" y="0"/>
                </a:cubicBezTo>
                <a:close/>
              </a:path>
            </a:pathLst>
          </a:custGeom>
          <a:solidFill>
            <a:srgbClr val="B41C38"/>
          </a:solidFill>
        </p:spPr>
        <p:txBody>
          <a:bodyPr/>
          <a:lstStyle/>
          <a:p>
            <a:endParaRPr lang="es-ES_tradnl"/>
          </a:p>
        </p:txBody>
      </p:sp>
      <p:sp>
        <p:nvSpPr>
          <p:cNvPr id="2" name="Title 1">
            <a:extLst>
              <a:ext uri="{FF2B5EF4-FFF2-40B4-BE49-F238E27FC236}">
                <a16:creationId xmlns:a16="http://schemas.microsoft.com/office/drawing/2014/main" id="{23A0BFFD-E82A-DF4A-BFAD-921982BB6C31}"/>
              </a:ext>
            </a:extLst>
          </p:cNvPr>
          <p:cNvSpPr>
            <a:spLocks noGrp="1"/>
          </p:cNvSpPr>
          <p:nvPr>
            <p:ph type="ctrTitle"/>
          </p:nvPr>
        </p:nvSpPr>
        <p:spPr>
          <a:xfrm>
            <a:off x="551234" y="2075674"/>
            <a:ext cx="6219217" cy="2387600"/>
          </a:xfrm>
        </p:spPr>
        <p:txBody>
          <a:bodyPr anchor="b">
            <a:normAutofit/>
          </a:bodyPr>
          <a:lstStyle>
            <a:lvl1pPr algn="l">
              <a:defRPr sz="480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0CD78CC9-E261-874C-807E-F03588E264AF}"/>
              </a:ext>
            </a:extLst>
          </p:cNvPr>
          <p:cNvSpPr>
            <a:spLocks noGrp="1"/>
          </p:cNvSpPr>
          <p:nvPr>
            <p:ph type="subTitle" idx="1"/>
          </p:nvPr>
        </p:nvSpPr>
        <p:spPr>
          <a:xfrm>
            <a:off x="551234" y="4555349"/>
            <a:ext cx="6219217"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26" name="Picture 25">
            <a:extLst>
              <a:ext uri="{FF2B5EF4-FFF2-40B4-BE49-F238E27FC236}">
                <a16:creationId xmlns:a16="http://schemas.microsoft.com/office/drawing/2014/main" id="{7AD3D6B6-1BBA-EC45-B2F3-957F8F58FD5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51234" y="290065"/>
            <a:ext cx="3211632" cy="1469607"/>
          </a:xfrm>
          <a:prstGeom prst="rect">
            <a:avLst/>
          </a:prstGeom>
        </p:spPr>
      </p:pic>
    </p:spTree>
    <p:extLst>
      <p:ext uri="{BB962C8B-B14F-4D97-AF65-F5344CB8AC3E}">
        <p14:creationId xmlns:p14="http://schemas.microsoft.com/office/powerpoint/2010/main" val="3392316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ítulo y Contenido - 2 Columna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6BAE45"/>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F7CA54-F8AF-3141-B351-4E4A0605AE1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22594856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ección Rojo Vivo: Título y Contenid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CE2142"/>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B41C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2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18431114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Sección Rojo Vivo: Título y Contenido - 2 Columna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CE2142"/>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F7CA54-F8AF-3141-B351-4E4A0605AE1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B41C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2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26978967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Sección Rojo Vivo: Título y Contenido - 2 Subtítul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6D725-8808-ED48-9697-9E9AF6F006E8}"/>
              </a:ext>
            </a:extLst>
          </p:cNvPr>
          <p:cNvSpPr>
            <a:spLocks noGrp="1"/>
          </p:cNvSpPr>
          <p:nvPr>
            <p:ph type="title"/>
          </p:nvPr>
        </p:nvSpPr>
        <p:spPr>
          <a:xfrm>
            <a:off x="839788" y="365125"/>
            <a:ext cx="10515600" cy="1325563"/>
          </a:xfrm>
        </p:spPr>
        <p:txBody>
          <a:bodyPr/>
          <a:lstStyle>
            <a:lvl1pPr>
              <a:defRPr>
                <a:solidFill>
                  <a:srgbClr val="CE2142"/>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9311FED8-8D38-494B-9D67-00424FB1CC4F}"/>
              </a:ext>
            </a:extLst>
          </p:cNvPr>
          <p:cNvSpPr>
            <a:spLocks noGrp="1"/>
          </p:cNvSpPr>
          <p:nvPr>
            <p:ph type="body" idx="1"/>
          </p:nvPr>
        </p:nvSpPr>
        <p:spPr>
          <a:xfrm>
            <a:off x="839788" y="1681163"/>
            <a:ext cx="5157787" cy="823912"/>
          </a:xfrm>
        </p:spPr>
        <p:txBody>
          <a:bodyPr anchor="b"/>
          <a:lstStyle>
            <a:lvl1pPr marL="0" indent="0">
              <a:buNone/>
              <a:defRPr sz="2400" b="1">
                <a:solidFill>
                  <a:srgbClr val="B41C38"/>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1A9FD050-8171-6442-A10E-81E136EF84A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3B2A0F-BCB8-F449-A397-0123A6AA24D7}"/>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B41C38"/>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0BD9CB4F-77C1-4B4C-9786-F3A91EEA8A2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reeform 9">
            <a:extLst>
              <a:ext uri="{FF2B5EF4-FFF2-40B4-BE49-F238E27FC236}">
                <a16:creationId xmlns:a16="http://schemas.microsoft.com/office/drawing/2014/main" id="{97162C7F-4439-2D45-B87D-8D36AD9C71E1}"/>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B41C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11" name="Freeform 10">
            <a:extLst>
              <a:ext uri="{FF2B5EF4-FFF2-40B4-BE49-F238E27FC236}">
                <a16:creationId xmlns:a16="http://schemas.microsoft.com/office/drawing/2014/main" id="{A9A337EE-8DFE-8F4F-86AC-683E3A83AF53}"/>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2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204863736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ección Rojo Vivo: Título, Contenido y Fotografía">
    <p:spTree>
      <p:nvGrpSpPr>
        <p:cNvPr id="1" name=""/>
        <p:cNvGrpSpPr/>
        <p:nvPr/>
      </p:nvGrpSpPr>
      <p:grpSpPr>
        <a:xfrm>
          <a:off x="0" y="0"/>
          <a:ext cx="0" cy="0"/>
          <a:chOff x="0" y="0"/>
          <a:chExt cx="0" cy="0"/>
        </a:xfrm>
      </p:grpSpPr>
      <p:sp>
        <p:nvSpPr>
          <p:cNvPr id="17" name="Freeform 16">
            <a:extLst>
              <a:ext uri="{FF2B5EF4-FFF2-40B4-BE49-F238E27FC236}">
                <a16:creationId xmlns:a16="http://schemas.microsoft.com/office/drawing/2014/main" id="{B27D48FB-F0D9-884F-815F-2E4F33398619}"/>
              </a:ext>
            </a:extLst>
          </p:cNvPr>
          <p:cNvSpPr/>
          <p:nvPr userDrawn="1"/>
        </p:nvSpPr>
        <p:spPr>
          <a:xfrm>
            <a:off x="7144686" y="-56271"/>
            <a:ext cx="5122342" cy="7005711"/>
          </a:xfrm>
          <a:custGeom>
            <a:avLst/>
            <a:gdLst>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311191 w 1066464"/>
              <a:gd name="connsiteY5" fmla="*/ 0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859831 w 1066464"/>
              <a:gd name="connsiteY5" fmla="*/ 5359791 h 6991643"/>
              <a:gd name="connsiteX6" fmla="*/ 311191 w 1066464"/>
              <a:gd name="connsiteY6" fmla="*/ 0 h 6991643"/>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311191 w 5122342"/>
              <a:gd name="connsiteY6"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1521012 w 5122342"/>
              <a:gd name="connsiteY6" fmla="*/ 1758462 h 7005711"/>
              <a:gd name="connsiteX7" fmla="*/ 311191 w 5122342"/>
              <a:gd name="connsiteY7"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5108274 w 5122342"/>
              <a:gd name="connsiteY6" fmla="*/ 14069 h 7005711"/>
              <a:gd name="connsiteX7" fmla="*/ 311191 w 5122342"/>
              <a:gd name="connsiteY7" fmla="*/ 0 h 7005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22342" h="7005711">
                <a:moveTo>
                  <a:pt x="311191" y="0"/>
                </a:moveTo>
                <a:cubicBezTo>
                  <a:pt x="117760" y="813582"/>
                  <a:pt x="-75671" y="1627164"/>
                  <a:pt x="29837" y="2630659"/>
                </a:cubicBezTo>
                <a:cubicBezTo>
                  <a:pt x="135345" y="3634154"/>
                  <a:pt x="773080" y="5294142"/>
                  <a:pt x="944237" y="6020973"/>
                </a:cubicBezTo>
                <a:cubicBezTo>
                  <a:pt x="1115394" y="6747804"/>
                  <a:pt x="1056779" y="6991643"/>
                  <a:pt x="1056779" y="6991643"/>
                </a:cubicBezTo>
                <a:lnTo>
                  <a:pt x="1056779" y="6991643"/>
                </a:lnTo>
                <a:lnTo>
                  <a:pt x="5122342" y="7005711"/>
                </a:lnTo>
                <a:cubicBezTo>
                  <a:pt x="5117653" y="4675164"/>
                  <a:pt x="5112963" y="2344616"/>
                  <a:pt x="5108274" y="14069"/>
                </a:cubicBezTo>
                <a:lnTo>
                  <a:pt x="311191" y="0"/>
                </a:lnTo>
                <a:close/>
              </a:path>
            </a:pathLst>
          </a:custGeom>
          <a:solidFill>
            <a:srgbClr val="CE2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 name="Title 1">
            <a:extLst>
              <a:ext uri="{FF2B5EF4-FFF2-40B4-BE49-F238E27FC236}">
                <a16:creationId xmlns:a16="http://schemas.microsoft.com/office/drawing/2014/main" id="{D65BBF1B-53F4-7E47-AEEB-3031FA4E321C}"/>
              </a:ext>
            </a:extLst>
          </p:cNvPr>
          <p:cNvSpPr>
            <a:spLocks noGrp="1"/>
          </p:cNvSpPr>
          <p:nvPr>
            <p:ph type="title"/>
          </p:nvPr>
        </p:nvSpPr>
        <p:spPr>
          <a:xfrm>
            <a:off x="838201" y="365125"/>
            <a:ext cx="6034088" cy="1325563"/>
          </a:xfrm>
        </p:spPr>
        <p:txBody>
          <a:bodyPr/>
          <a:lstStyle>
            <a:lvl1pPr>
              <a:defRPr>
                <a:solidFill>
                  <a:srgbClr val="CE2142"/>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239DD4CA-775D-2845-82D8-4FD3A62FD47F}"/>
              </a:ext>
            </a:extLst>
          </p:cNvPr>
          <p:cNvSpPr>
            <a:spLocks noGrp="1"/>
          </p:cNvSpPr>
          <p:nvPr>
            <p:ph idx="1"/>
          </p:nvPr>
        </p:nvSpPr>
        <p:spPr>
          <a:xfrm>
            <a:off x="838200" y="1825625"/>
            <a:ext cx="6034088"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Picture Placeholder 11">
            <a:extLst>
              <a:ext uri="{FF2B5EF4-FFF2-40B4-BE49-F238E27FC236}">
                <a16:creationId xmlns:a16="http://schemas.microsoft.com/office/drawing/2014/main" id="{DC642E9E-CD96-6C4B-BCBB-3664A2E7A9C9}"/>
              </a:ext>
            </a:extLst>
          </p:cNvPr>
          <p:cNvSpPr>
            <a:spLocks noGrp="1"/>
          </p:cNvSpPr>
          <p:nvPr>
            <p:ph type="pic" sz="quarter" idx="13"/>
          </p:nvPr>
        </p:nvSpPr>
        <p:spPr>
          <a:xfrm>
            <a:off x="7198921" y="-3446"/>
            <a:ext cx="5013871" cy="6897090"/>
          </a:xfrm>
          <a:custGeom>
            <a:avLst/>
            <a:gdLst>
              <a:gd name="connsiteX0" fmla="*/ 0 w 10000"/>
              <a:gd name="connsiteY0" fmla="*/ 1000 h 10000"/>
              <a:gd name="connsiteX1" fmla="*/ 2500 w 10000"/>
              <a:gd name="connsiteY1" fmla="*/ 2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2500 w 10000"/>
              <a:gd name="connsiteY7" fmla="*/ 10000 h 10000"/>
              <a:gd name="connsiteX8" fmla="*/ 1918 w 10000"/>
              <a:gd name="connsiteY8" fmla="*/ 8062 h 10000"/>
              <a:gd name="connsiteX9" fmla="*/ 0 w 10000"/>
              <a:gd name="connsiteY9" fmla="*/ 1000 h 10000"/>
              <a:gd name="connsiteX0" fmla="*/ 0 w 10000"/>
              <a:gd name="connsiteY0" fmla="*/ 1000 h 10147"/>
              <a:gd name="connsiteX1" fmla="*/ 2214 w 10000"/>
              <a:gd name="connsiteY1" fmla="*/ 1000 h 10147"/>
              <a:gd name="connsiteX2" fmla="*/ 5000 w 10000"/>
              <a:gd name="connsiteY2" fmla="*/ 1000 h 10147"/>
              <a:gd name="connsiteX3" fmla="*/ 7500 w 10000"/>
              <a:gd name="connsiteY3" fmla="*/ 0 h 10147"/>
              <a:gd name="connsiteX4" fmla="*/ 10000 w 10000"/>
              <a:gd name="connsiteY4" fmla="*/ 1000 h 10147"/>
              <a:gd name="connsiteX5" fmla="*/ 10000 w 10000"/>
              <a:gd name="connsiteY5" fmla="*/ 9000 h 10147"/>
              <a:gd name="connsiteX6" fmla="*/ 2500 w 10000"/>
              <a:gd name="connsiteY6" fmla="*/ 10000 h 10147"/>
              <a:gd name="connsiteX7" fmla="*/ 1918 w 10000"/>
              <a:gd name="connsiteY7" fmla="*/ 8062 h 10147"/>
              <a:gd name="connsiteX8" fmla="*/ 0 w 10000"/>
              <a:gd name="connsiteY8" fmla="*/ 1000 h 10147"/>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2500 w 10000"/>
              <a:gd name="connsiteY5" fmla="*/ 10000 h 10000"/>
              <a:gd name="connsiteX6" fmla="*/ 1918 w 10000"/>
              <a:gd name="connsiteY6" fmla="*/ 8062 h 10000"/>
              <a:gd name="connsiteX7" fmla="*/ 0 w 10000"/>
              <a:gd name="connsiteY7" fmla="*/ 1000 h 10000"/>
              <a:gd name="connsiteX0" fmla="*/ 0 w 10000"/>
              <a:gd name="connsiteY0" fmla="*/ 1494 h 10494"/>
              <a:gd name="connsiteX1" fmla="*/ 2214 w 10000"/>
              <a:gd name="connsiteY1" fmla="*/ 1494 h 10494"/>
              <a:gd name="connsiteX2" fmla="*/ 5000 w 10000"/>
              <a:gd name="connsiteY2" fmla="*/ 1494 h 10494"/>
              <a:gd name="connsiteX3" fmla="*/ 7500 w 10000"/>
              <a:gd name="connsiteY3" fmla="*/ 494 h 10494"/>
              <a:gd name="connsiteX4" fmla="*/ 10000 w 10000"/>
              <a:gd name="connsiteY4" fmla="*/ 10411 h 10494"/>
              <a:gd name="connsiteX5" fmla="*/ 2500 w 10000"/>
              <a:gd name="connsiteY5" fmla="*/ 10494 h 10494"/>
              <a:gd name="connsiteX6" fmla="*/ 1918 w 10000"/>
              <a:gd name="connsiteY6" fmla="*/ 8556 h 10494"/>
              <a:gd name="connsiteX7" fmla="*/ 0 w 10000"/>
              <a:gd name="connsiteY7" fmla="*/ 1494 h 10494"/>
              <a:gd name="connsiteX0" fmla="*/ 0 w 9971"/>
              <a:gd name="connsiteY0" fmla="*/ 1503 h 10545"/>
              <a:gd name="connsiteX1" fmla="*/ 2214 w 9971"/>
              <a:gd name="connsiteY1" fmla="*/ 1503 h 10545"/>
              <a:gd name="connsiteX2" fmla="*/ 5000 w 9971"/>
              <a:gd name="connsiteY2" fmla="*/ 1503 h 10545"/>
              <a:gd name="connsiteX3" fmla="*/ 7500 w 9971"/>
              <a:gd name="connsiteY3" fmla="*/ 503 h 10545"/>
              <a:gd name="connsiteX4" fmla="*/ 9971 w 9971"/>
              <a:gd name="connsiteY4" fmla="*/ 10545 h 10545"/>
              <a:gd name="connsiteX5" fmla="*/ 2500 w 9971"/>
              <a:gd name="connsiteY5" fmla="*/ 10503 h 10545"/>
              <a:gd name="connsiteX6" fmla="*/ 1918 w 9971"/>
              <a:gd name="connsiteY6" fmla="*/ 8565 h 10545"/>
              <a:gd name="connsiteX7" fmla="*/ 0 w 9971"/>
              <a:gd name="connsiteY7" fmla="*/ 1503 h 10545"/>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5015 w 10000"/>
              <a:gd name="connsiteY1" fmla="*/ 1425 h 10000"/>
              <a:gd name="connsiteX2" fmla="*/ 7522 w 10000"/>
              <a:gd name="connsiteY2" fmla="*/ 477 h 10000"/>
              <a:gd name="connsiteX3" fmla="*/ 10000 w 10000"/>
              <a:gd name="connsiteY3" fmla="*/ 10000 h 10000"/>
              <a:gd name="connsiteX4" fmla="*/ 2270 w 10000"/>
              <a:gd name="connsiteY4" fmla="*/ 9982 h 10000"/>
              <a:gd name="connsiteX5" fmla="*/ 1409 w 10000"/>
              <a:gd name="connsiteY5" fmla="*/ 6996 h 10000"/>
              <a:gd name="connsiteX6" fmla="*/ 0 w 10000"/>
              <a:gd name="connsiteY6" fmla="*/ 1425 h 10000"/>
              <a:gd name="connsiteX0" fmla="*/ 0 w 10000"/>
              <a:gd name="connsiteY0" fmla="*/ 1580 h 10155"/>
              <a:gd name="connsiteX1" fmla="*/ 7522 w 10000"/>
              <a:gd name="connsiteY1" fmla="*/ 632 h 10155"/>
              <a:gd name="connsiteX2" fmla="*/ 10000 w 10000"/>
              <a:gd name="connsiteY2" fmla="*/ 10155 h 10155"/>
              <a:gd name="connsiteX3" fmla="*/ 2270 w 10000"/>
              <a:gd name="connsiteY3" fmla="*/ 10137 h 10155"/>
              <a:gd name="connsiteX4" fmla="*/ 1409 w 10000"/>
              <a:gd name="connsiteY4" fmla="*/ 7151 h 10155"/>
              <a:gd name="connsiteX5" fmla="*/ 0 w 10000"/>
              <a:gd name="connsiteY5" fmla="*/ 1580 h 10155"/>
              <a:gd name="connsiteX0" fmla="*/ 1159 w 9501"/>
              <a:gd name="connsiteY0" fmla="*/ 1007 h 10538"/>
              <a:gd name="connsiteX1" fmla="*/ 7023 w 9501"/>
              <a:gd name="connsiteY1" fmla="*/ 1015 h 10538"/>
              <a:gd name="connsiteX2" fmla="*/ 9501 w 9501"/>
              <a:gd name="connsiteY2" fmla="*/ 10538 h 10538"/>
              <a:gd name="connsiteX3" fmla="*/ 1771 w 9501"/>
              <a:gd name="connsiteY3" fmla="*/ 10520 h 10538"/>
              <a:gd name="connsiteX4" fmla="*/ 910 w 9501"/>
              <a:gd name="connsiteY4" fmla="*/ 7534 h 10538"/>
              <a:gd name="connsiteX5" fmla="*/ 1159 w 9501"/>
              <a:gd name="connsiteY5" fmla="*/ 1007 h 10538"/>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645 h 9689"/>
              <a:gd name="connsiteX1" fmla="*/ 7918 w 10526"/>
              <a:gd name="connsiteY1" fmla="*/ 652 h 9689"/>
              <a:gd name="connsiteX2" fmla="*/ 10526 w 10526"/>
              <a:gd name="connsiteY2" fmla="*/ 9689 h 9689"/>
              <a:gd name="connsiteX3" fmla="*/ 2390 w 10526"/>
              <a:gd name="connsiteY3" fmla="*/ 9672 h 9689"/>
              <a:gd name="connsiteX4" fmla="*/ 1484 w 10526"/>
              <a:gd name="connsiteY4" fmla="*/ 6838 h 9689"/>
              <a:gd name="connsiteX5" fmla="*/ 1746 w 10526"/>
              <a:gd name="connsiteY5" fmla="*/ 645 h 9689"/>
              <a:gd name="connsiteX0" fmla="*/ 1659 w 10000"/>
              <a:gd name="connsiteY0" fmla="*/ 665 h 9999"/>
              <a:gd name="connsiteX1" fmla="*/ 7522 w 10000"/>
              <a:gd name="connsiteY1" fmla="*/ 672 h 9999"/>
              <a:gd name="connsiteX2" fmla="*/ 10000 w 10000"/>
              <a:gd name="connsiteY2" fmla="*/ 9999 h 9999"/>
              <a:gd name="connsiteX3" fmla="*/ 2271 w 10000"/>
              <a:gd name="connsiteY3" fmla="*/ 9981 h 9999"/>
              <a:gd name="connsiteX4" fmla="*/ 1410 w 10000"/>
              <a:gd name="connsiteY4" fmla="*/ 7056 h 9999"/>
              <a:gd name="connsiteX5" fmla="*/ 1659 w 10000"/>
              <a:gd name="connsiteY5" fmla="*/ 665 h 9999"/>
              <a:gd name="connsiteX0" fmla="*/ 1659 w 10692"/>
              <a:gd name="connsiteY0" fmla="*/ 609 h 9944"/>
              <a:gd name="connsiteX1" fmla="*/ 10099 w 10692"/>
              <a:gd name="connsiteY1" fmla="*/ 692 h 9944"/>
              <a:gd name="connsiteX2" fmla="*/ 10000 w 10692"/>
              <a:gd name="connsiteY2" fmla="*/ 9944 h 9944"/>
              <a:gd name="connsiteX3" fmla="*/ 2271 w 10692"/>
              <a:gd name="connsiteY3" fmla="*/ 9926 h 9944"/>
              <a:gd name="connsiteX4" fmla="*/ 1410 w 10692"/>
              <a:gd name="connsiteY4" fmla="*/ 7001 h 9944"/>
              <a:gd name="connsiteX5" fmla="*/ 1659 w 10692"/>
              <a:gd name="connsiteY5" fmla="*/ 609 h 9944"/>
              <a:gd name="connsiteX0" fmla="*/ 1552 w 9999"/>
              <a:gd name="connsiteY0" fmla="*/ 0 h 9388"/>
              <a:gd name="connsiteX1" fmla="*/ 9445 w 9999"/>
              <a:gd name="connsiteY1" fmla="*/ 84 h 9388"/>
              <a:gd name="connsiteX2" fmla="*/ 9353 w 9999"/>
              <a:gd name="connsiteY2" fmla="*/ 9388 h 9388"/>
              <a:gd name="connsiteX3" fmla="*/ 2124 w 9999"/>
              <a:gd name="connsiteY3" fmla="*/ 9370 h 9388"/>
              <a:gd name="connsiteX4" fmla="*/ 1319 w 9999"/>
              <a:gd name="connsiteY4" fmla="*/ 6428 h 9388"/>
              <a:gd name="connsiteX5" fmla="*/ 1552 w 9999"/>
              <a:gd name="connsiteY5" fmla="*/ 0 h 9388"/>
              <a:gd name="connsiteX0" fmla="*/ 1552 w 9446"/>
              <a:gd name="connsiteY0" fmla="*/ 0 h 10000"/>
              <a:gd name="connsiteX1" fmla="*/ 9446 w 9446"/>
              <a:gd name="connsiteY1" fmla="*/ 89 h 10000"/>
              <a:gd name="connsiteX2" fmla="*/ 9354 w 9446"/>
              <a:gd name="connsiteY2" fmla="*/ 10000 h 10000"/>
              <a:gd name="connsiteX3" fmla="*/ 2124 w 9446"/>
              <a:gd name="connsiteY3" fmla="*/ 9981 h 10000"/>
              <a:gd name="connsiteX4" fmla="*/ 1319 w 9446"/>
              <a:gd name="connsiteY4" fmla="*/ 6847 h 10000"/>
              <a:gd name="connsiteX5" fmla="*/ 1552 w 9446"/>
              <a:gd name="connsiteY5" fmla="*/ 0 h 10000"/>
              <a:gd name="connsiteX0" fmla="*/ 1643 w 9956"/>
              <a:gd name="connsiteY0" fmla="*/ 24 h 10024"/>
              <a:gd name="connsiteX1" fmla="*/ 9956 w 9956"/>
              <a:gd name="connsiteY1" fmla="*/ 0 h 10024"/>
              <a:gd name="connsiteX2" fmla="*/ 9903 w 9956"/>
              <a:gd name="connsiteY2" fmla="*/ 10024 h 10024"/>
              <a:gd name="connsiteX3" fmla="*/ 2249 w 9956"/>
              <a:gd name="connsiteY3" fmla="*/ 10005 h 10024"/>
              <a:gd name="connsiteX4" fmla="*/ 1396 w 9956"/>
              <a:gd name="connsiteY4" fmla="*/ 6871 h 10024"/>
              <a:gd name="connsiteX5" fmla="*/ 1643 w 9956"/>
              <a:gd name="connsiteY5" fmla="*/ 24 h 10024"/>
              <a:gd name="connsiteX0" fmla="*/ 1650 w 10000"/>
              <a:gd name="connsiteY0" fmla="*/ 24 h 10000"/>
              <a:gd name="connsiteX1" fmla="*/ 10000 w 10000"/>
              <a:gd name="connsiteY1" fmla="*/ 0 h 10000"/>
              <a:gd name="connsiteX2" fmla="*/ 9947 w 10000"/>
              <a:gd name="connsiteY2" fmla="*/ 10000 h 10000"/>
              <a:gd name="connsiteX3" fmla="*/ 2259 w 10000"/>
              <a:gd name="connsiteY3" fmla="*/ 9981 h 10000"/>
              <a:gd name="connsiteX4" fmla="*/ 1402 w 10000"/>
              <a:gd name="connsiteY4" fmla="*/ 6855 h 10000"/>
              <a:gd name="connsiteX5" fmla="*/ 1650 w 10000"/>
              <a:gd name="connsiteY5" fmla="*/ 24 h 10000"/>
              <a:gd name="connsiteX0" fmla="*/ 1707 w 9968"/>
              <a:gd name="connsiteY0" fmla="*/ 0 h 10234"/>
              <a:gd name="connsiteX1" fmla="*/ 9968 w 9968"/>
              <a:gd name="connsiteY1" fmla="*/ 234 h 10234"/>
              <a:gd name="connsiteX2" fmla="*/ 9915 w 9968"/>
              <a:gd name="connsiteY2" fmla="*/ 10234 h 10234"/>
              <a:gd name="connsiteX3" fmla="*/ 2227 w 9968"/>
              <a:gd name="connsiteY3" fmla="*/ 10215 h 10234"/>
              <a:gd name="connsiteX4" fmla="*/ 1370 w 9968"/>
              <a:gd name="connsiteY4" fmla="*/ 7089 h 10234"/>
              <a:gd name="connsiteX5" fmla="*/ 1707 w 9968"/>
              <a:gd name="connsiteY5" fmla="*/ 0 h 10234"/>
              <a:gd name="connsiteX0" fmla="*/ 1682 w 10015"/>
              <a:gd name="connsiteY0" fmla="*/ 0 h 9779"/>
              <a:gd name="connsiteX1" fmla="*/ 10015 w 10015"/>
              <a:gd name="connsiteY1" fmla="*/ 8 h 9779"/>
              <a:gd name="connsiteX2" fmla="*/ 9962 w 10015"/>
              <a:gd name="connsiteY2" fmla="*/ 9779 h 9779"/>
              <a:gd name="connsiteX3" fmla="*/ 2249 w 10015"/>
              <a:gd name="connsiteY3" fmla="*/ 9760 h 9779"/>
              <a:gd name="connsiteX4" fmla="*/ 1389 w 10015"/>
              <a:gd name="connsiteY4" fmla="*/ 6706 h 9779"/>
              <a:gd name="connsiteX5" fmla="*/ 1682 w 10015"/>
              <a:gd name="connsiteY5" fmla="*/ 0 h 9779"/>
              <a:gd name="connsiteX0" fmla="*/ 1679 w 10000"/>
              <a:gd name="connsiteY0" fmla="*/ 0 h 10000"/>
              <a:gd name="connsiteX1" fmla="*/ 10000 w 10000"/>
              <a:gd name="connsiteY1" fmla="*/ 8 h 10000"/>
              <a:gd name="connsiteX2" fmla="*/ 9947 w 10000"/>
              <a:gd name="connsiteY2" fmla="*/ 10000 h 10000"/>
              <a:gd name="connsiteX3" fmla="*/ 2224 w 10000"/>
              <a:gd name="connsiteY3" fmla="*/ 9949 h 10000"/>
              <a:gd name="connsiteX4" fmla="*/ 1387 w 10000"/>
              <a:gd name="connsiteY4" fmla="*/ 6858 h 10000"/>
              <a:gd name="connsiteX5" fmla="*/ 1679 w 10000"/>
              <a:gd name="connsiteY5" fmla="*/ 0 h 10000"/>
              <a:gd name="connsiteX0" fmla="*/ 1679 w 10059"/>
              <a:gd name="connsiteY0" fmla="*/ 0 h 9984"/>
              <a:gd name="connsiteX1" fmla="*/ 10000 w 10059"/>
              <a:gd name="connsiteY1" fmla="*/ 8 h 9984"/>
              <a:gd name="connsiteX2" fmla="*/ 10059 w 10059"/>
              <a:gd name="connsiteY2" fmla="*/ 9984 h 9984"/>
              <a:gd name="connsiteX3" fmla="*/ 2224 w 10059"/>
              <a:gd name="connsiteY3" fmla="*/ 9949 h 9984"/>
              <a:gd name="connsiteX4" fmla="*/ 1387 w 10059"/>
              <a:gd name="connsiteY4" fmla="*/ 6858 h 9984"/>
              <a:gd name="connsiteX5" fmla="*/ 1679 w 10059"/>
              <a:gd name="connsiteY5" fmla="*/ 0 h 9984"/>
              <a:gd name="connsiteX0" fmla="*/ 1669 w 10244"/>
              <a:gd name="connsiteY0" fmla="*/ 0 h 10016"/>
              <a:gd name="connsiteX1" fmla="*/ 9941 w 10244"/>
              <a:gd name="connsiteY1" fmla="*/ 8 h 10016"/>
              <a:gd name="connsiteX2" fmla="*/ 10244 w 10244"/>
              <a:gd name="connsiteY2" fmla="*/ 10016 h 10016"/>
              <a:gd name="connsiteX3" fmla="*/ 2211 w 10244"/>
              <a:gd name="connsiteY3" fmla="*/ 9965 h 10016"/>
              <a:gd name="connsiteX4" fmla="*/ 1379 w 10244"/>
              <a:gd name="connsiteY4" fmla="*/ 6869 h 10016"/>
              <a:gd name="connsiteX5" fmla="*/ 1669 w 10244"/>
              <a:gd name="connsiteY5" fmla="*/ 0 h 10016"/>
              <a:gd name="connsiteX0" fmla="*/ 1669 w 9978"/>
              <a:gd name="connsiteY0" fmla="*/ 0 h 9984"/>
              <a:gd name="connsiteX1" fmla="*/ 9941 w 9978"/>
              <a:gd name="connsiteY1" fmla="*/ 8 h 9984"/>
              <a:gd name="connsiteX2" fmla="*/ 9978 w 9978"/>
              <a:gd name="connsiteY2" fmla="*/ 9984 h 9984"/>
              <a:gd name="connsiteX3" fmla="*/ 2211 w 9978"/>
              <a:gd name="connsiteY3" fmla="*/ 9965 h 9984"/>
              <a:gd name="connsiteX4" fmla="*/ 1379 w 9978"/>
              <a:gd name="connsiteY4" fmla="*/ 6869 h 9984"/>
              <a:gd name="connsiteX5" fmla="*/ 1669 w 9978"/>
              <a:gd name="connsiteY5" fmla="*/ 0 h 9984"/>
              <a:gd name="connsiteX0" fmla="*/ 1673 w 10000"/>
              <a:gd name="connsiteY0" fmla="*/ 0 h 10000"/>
              <a:gd name="connsiteX1" fmla="*/ 9963 w 10000"/>
              <a:gd name="connsiteY1" fmla="*/ 8 h 10000"/>
              <a:gd name="connsiteX2" fmla="*/ 10000 w 10000"/>
              <a:gd name="connsiteY2" fmla="*/ 10000 h 10000"/>
              <a:gd name="connsiteX3" fmla="*/ 2216 w 10000"/>
              <a:gd name="connsiteY3" fmla="*/ 9981 h 10000"/>
              <a:gd name="connsiteX4" fmla="*/ 1382 w 10000"/>
              <a:gd name="connsiteY4" fmla="*/ 6880 h 10000"/>
              <a:gd name="connsiteX5" fmla="*/ 1673 w 10000"/>
              <a:gd name="connsiteY5" fmla="*/ 0 h 10000"/>
              <a:gd name="connsiteX0" fmla="*/ 1673 w 10000"/>
              <a:gd name="connsiteY0" fmla="*/ 0 h 10002"/>
              <a:gd name="connsiteX1" fmla="*/ 9963 w 10000"/>
              <a:gd name="connsiteY1" fmla="*/ 8 h 10002"/>
              <a:gd name="connsiteX2" fmla="*/ 10000 w 10000"/>
              <a:gd name="connsiteY2" fmla="*/ 10000 h 10002"/>
              <a:gd name="connsiteX3" fmla="*/ 2216 w 10000"/>
              <a:gd name="connsiteY3" fmla="*/ 10002 h 10002"/>
              <a:gd name="connsiteX4" fmla="*/ 1382 w 10000"/>
              <a:gd name="connsiteY4" fmla="*/ 6880 h 10002"/>
              <a:gd name="connsiteX5" fmla="*/ 1673 w 10000"/>
              <a:gd name="connsiteY5" fmla="*/ 0 h 10002"/>
              <a:gd name="connsiteX0" fmla="*/ 1673 w 10000"/>
              <a:gd name="connsiteY0" fmla="*/ 5 h 10007"/>
              <a:gd name="connsiteX1" fmla="*/ 9998 w 10000"/>
              <a:gd name="connsiteY1" fmla="*/ 0 h 10007"/>
              <a:gd name="connsiteX2" fmla="*/ 10000 w 10000"/>
              <a:gd name="connsiteY2" fmla="*/ 10005 h 10007"/>
              <a:gd name="connsiteX3" fmla="*/ 2216 w 10000"/>
              <a:gd name="connsiteY3" fmla="*/ 10007 h 10007"/>
              <a:gd name="connsiteX4" fmla="*/ 1382 w 10000"/>
              <a:gd name="connsiteY4" fmla="*/ 6885 h 10007"/>
              <a:gd name="connsiteX5" fmla="*/ 1673 w 10000"/>
              <a:gd name="connsiteY5" fmla="*/ 5 h 1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7">
                <a:moveTo>
                  <a:pt x="1673" y="5"/>
                </a:moveTo>
                <a:lnTo>
                  <a:pt x="9998" y="0"/>
                </a:lnTo>
                <a:cubicBezTo>
                  <a:pt x="9999" y="1652"/>
                  <a:pt x="10000" y="9456"/>
                  <a:pt x="10000" y="10005"/>
                </a:cubicBezTo>
                <a:lnTo>
                  <a:pt x="2216" y="10007"/>
                </a:lnTo>
                <a:cubicBezTo>
                  <a:pt x="2330" y="9070"/>
                  <a:pt x="2232" y="8409"/>
                  <a:pt x="1382" y="6885"/>
                </a:cubicBezTo>
                <a:cubicBezTo>
                  <a:pt x="-1046" y="2499"/>
                  <a:pt x="162" y="1710"/>
                  <a:pt x="1673" y="5"/>
                </a:cubicBezTo>
                <a:close/>
              </a:path>
            </a:pathLst>
          </a:custGeom>
        </p:spPr>
        <p:txBody>
          <a:bodyPr/>
          <a:lstStyle/>
          <a:p>
            <a:endParaRPr lang="es-ES_tradnl" dirty="0"/>
          </a:p>
        </p:txBody>
      </p:sp>
    </p:spTree>
    <p:extLst>
      <p:ext uri="{BB962C8B-B14F-4D97-AF65-F5344CB8AC3E}">
        <p14:creationId xmlns:p14="http://schemas.microsoft.com/office/powerpoint/2010/main" val="254507580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Sección Rojo Vivo: Títu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FB3C8-FC8C-8B4C-84DC-2F6E066F020A}"/>
              </a:ext>
            </a:extLst>
          </p:cNvPr>
          <p:cNvSpPr>
            <a:spLocks noGrp="1"/>
          </p:cNvSpPr>
          <p:nvPr>
            <p:ph type="title"/>
          </p:nvPr>
        </p:nvSpPr>
        <p:spPr/>
        <p:txBody>
          <a:bodyPr/>
          <a:lstStyle>
            <a:lvl1pPr>
              <a:defRPr>
                <a:solidFill>
                  <a:srgbClr val="B41C38"/>
                </a:solidFill>
              </a:defRPr>
            </a:lvl1pPr>
          </a:lstStyle>
          <a:p>
            <a:r>
              <a:rPr lang="en-US" dirty="0"/>
              <a:t>Click to edit Master title style</a:t>
            </a:r>
          </a:p>
        </p:txBody>
      </p:sp>
      <p:sp>
        <p:nvSpPr>
          <p:cNvPr id="6" name="Freeform 5">
            <a:extLst>
              <a:ext uri="{FF2B5EF4-FFF2-40B4-BE49-F238E27FC236}">
                <a16:creationId xmlns:a16="http://schemas.microsoft.com/office/drawing/2014/main" id="{052B9C77-6EDD-F845-A58D-0DB07474792E}"/>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B41C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7" name="Freeform 6">
            <a:extLst>
              <a:ext uri="{FF2B5EF4-FFF2-40B4-BE49-F238E27FC236}">
                <a16:creationId xmlns:a16="http://schemas.microsoft.com/office/drawing/2014/main" id="{DD60E140-D82D-1F4D-B814-D81EC93F5D72}"/>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2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417817026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ección Rojo Vivo: Fotografía Completa">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C35ED1CA-32D7-6543-922D-0C4F67C8C426}"/>
              </a:ext>
            </a:extLst>
          </p:cNvPr>
          <p:cNvSpPr>
            <a:spLocks noGrp="1"/>
          </p:cNvSpPr>
          <p:nvPr>
            <p:ph type="pic" sz="quarter" idx="10"/>
          </p:nvPr>
        </p:nvSpPr>
        <p:spPr>
          <a:xfrm>
            <a:off x="-12700" y="0"/>
            <a:ext cx="12204700" cy="6858000"/>
          </a:xfrm>
        </p:spPr>
        <p:txBody>
          <a:bodyPr/>
          <a:lstStyle/>
          <a:p>
            <a:endParaRPr lang="es-ES_tradnl"/>
          </a:p>
        </p:txBody>
      </p:sp>
      <p:sp>
        <p:nvSpPr>
          <p:cNvPr id="12" name="Freeform 11">
            <a:extLst>
              <a:ext uri="{FF2B5EF4-FFF2-40B4-BE49-F238E27FC236}">
                <a16:creationId xmlns:a16="http://schemas.microsoft.com/office/drawing/2014/main" id="{17D13E50-AA43-3645-82B4-ACBD65A01A6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B41C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11" name="Freeform 10">
            <a:extLst>
              <a:ext uri="{FF2B5EF4-FFF2-40B4-BE49-F238E27FC236}">
                <a16:creationId xmlns:a16="http://schemas.microsoft.com/office/drawing/2014/main" id="{C571C5A2-48B6-674A-8715-E055C8505C98}"/>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2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3121515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Título y Contenido - 2 Subtítul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6D725-8808-ED48-9697-9E9AF6F006E8}"/>
              </a:ext>
            </a:extLst>
          </p:cNvPr>
          <p:cNvSpPr>
            <a:spLocks noGrp="1"/>
          </p:cNvSpPr>
          <p:nvPr>
            <p:ph type="title"/>
          </p:nvPr>
        </p:nvSpPr>
        <p:spPr>
          <a:xfrm>
            <a:off x="839788" y="365125"/>
            <a:ext cx="10515600" cy="1325563"/>
          </a:xfrm>
        </p:spPr>
        <p:txBody>
          <a:bodyPr/>
          <a:lstStyle>
            <a:lvl1pPr>
              <a:defRPr>
                <a:solidFill>
                  <a:srgbClr val="6BAE45"/>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311FED8-8D38-494B-9D67-00424FB1CC4F}"/>
              </a:ext>
            </a:extLst>
          </p:cNvPr>
          <p:cNvSpPr>
            <a:spLocks noGrp="1"/>
          </p:cNvSpPr>
          <p:nvPr>
            <p:ph type="body" idx="1"/>
          </p:nvPr>
        </p:nvSpPr>
        <p:spPr>
          <a:xfrm>
            <a:off x="839788" y="1681163"/>
            <a:ext cx="5157787" cy="823912"/>
          </a:xfrm>
        </p:spPr>
        <p:txBody>
          <a:bodyPr anchor="b"/>
          <a:lstStyle>
            <a:lvl1pPr marL="0" indent="0">
              <a:buNone/>
              <a:defRPr sz="2400" b="1">
                <a:solidFill>
                  <a:srgbClr val="4279B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A9FD050-8171-6442-A10E-81E136EF84A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3B2A0F-BCB8-F449-A397-0123A6AA24D7}"/>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4279B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BD9CB4F-77C1-4B4C-9786-F3A91EEA8A2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reeform 8">
            <a:extLst>
              <a:ext uri="{FF2B5EF4-FFF2-40B4-BE49-F238E27FC236}">
                <a16:creationId xmlns:a16="http://schemas.microsoft.com/office/drawing/2014/main" id="{F229CF89-CFA5-B847-9D67-FD5BF2EA0619}"/>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12" name="Freeform 11">
            <a:extLst>
              <a:ext uri="{FF2B5EF4-FFF2-40B4-BE49-F238E27FC236}">
                <a16:creationId xmlns:a16="http://schemas.microsoft.com/office/drawing/2014/main" id="{DAE39FE0-18D8-E344-AE64-9E904E4024A2}"/>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3329766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ítulo, Contenido y Fotografí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BBF1B-53F4-7E47-AEEB-3031FA4E321C}"/>
              </a:ext>
            </a:extLst>
          </p:cNvPr>
          <p:cNvSpPr>
            <a:spLocks noGrp="1"/>
          </p:cNvSpPr>
          <p:nvPr>
            <p:ph type="title"/>
          </p:nvPr>
        </p:nvSpPr>
        <p:spPr>
          <a:xfrm>
            <a:off x="838201" y="365125"/>
            <a:ext cx="6034088" cy="1325563"/>
          </a:xfrm>
        </p:spPr>
        <p:txBody>
          <a:bodyPr/>
          <a:lstStyle>
            <a:lvl1pPr>
              <a:defRPr>
                <a:solidFill>
                  <a:srgbClr val="6BAE45"/>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39DD4CA-775D-2845-82D8-4FD3A62FD47F}"/>
              </a:ext>
            </a:extLst>
          </p:cNvPr>
          <p:cNvSpPr>
            <a:spLocks noGrp="1"/>
          </p:cNvSpPr>
          <p:nvPr>
            <p:ph idx="1"/>
          </p:nvPr>
        </p:nvSpPr>
        <p:spPr>
          <a:xfrm>
            <a:off x="838200" y="1825625"/>
            <a:ext cx="6034088"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Freeform 18">
            <a:extLst>
              <a:ext uri="{FF2B5EF4-FFF2-40B4-BE49-F238E27FC236}">
                <a16:creationId xmlns:a16="http://schemas.microsoft.com/office/drawing/2014/main" id="{808AFBE7-0F6B-E54D-A0BB-A47BD0D0071D}"/>
              </a:ext>
            </a:extLst>
          </p:cNvPr>
          <p:cNvSpPr/>
          <p:nvPr userDrawn="1"/>
        </p:nvSpPr>
        <p:spPr>
          <a:xfrm>
            <a:off x="7144686" y="-56271"/>
            <a:ext cx="5122342" cy="7005711"/>
          </a:xfrm>
          <a:custGeom>
            <a:avLst/>
            <a:gdLst>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311191 w 1066464"/>
              <a:gd name="connsiteY5" fmla="*/ 0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859831 w 1066464"/>
              <a:gd name="connsiteY5" fmla="*/ 5359791 h 6991643"/>
              <a:gd name="connsiteX6" fmla="*/ 311191 w 1066464"/>
              <a:gd name="connsiteY6" fmla="*/ 0 h 6991643"/>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311191 w 5122342"/>
              <a:gd name="connsiteY6"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1521012 w 5122342"/>
              <a:gd name="connsiteY6" fmla="*/ 1758462 h 7005711"/>
              <a:gd name="connsiteX7" fmla="*/ 311191 w 5122342"/>
              <a:gd name="connsiteY7"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5108274 w 5122342"/>
              <a:gd name="connsiteY6" fmla="*/ 14069 h 7005711"/>
              <a:gd name="connsiteX7" fmla="*/ 311191 w 5122342"/>
              <a:gd name="connsiteY7" fmla="*/ 0 h 7005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22342" h="7005711">
                <a:moveTo>
                  <a:pt x="311191" y="0"/>
                </a:moveTo>
                <a:cubicBezTo>
                  <a:pt x="117760" y="813582"/>
                  <a:pt x="-75671" y="1627164"/>
                  <a:pt x="29837" y="2630659"/>
                </a:cubicBezTo>
                <a:cubicBezTo>
                  <a:pt x="135345" y="3634154"/>
                  <a:pt x="773080" y="5294142"/>
                  <a:pt x="944237" y="6020973"/>
                </a:cubicBezTo>
                <a:cubicBezTo>
                  <a:pt x="1115394" y="6747804"/>
                  <a:pt x="1056779" y="6991643"/>
                  <a:pt x="1056779" y="6991643"/>
                </a:cubicBezTo>
                <a:lnTo>
                  <a:pt x="1056779" y="6991643"/>
                </a:lnTo>
                <a:lnTo>
                  <a:pt x="5122342" y="7005711"/>
                </a:lnTo>
                <a:cubicBezTo>
                  <a:pt x="5117653" y="4675164"/>
                  <a:pt x="5112963" y="2344616"/>
                  <a:pt x="5108274" y="14069"/>
                </a:cubicBezTo>
                <a:lnTo>
                  <a:pt x="311191" y="0"/>
                </a:ln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0" name="Picture Placeholder 11">
            <a:extLst>
              <a:ext uri="{FF2B5EF4-FFF2-40B4-BE49-F238E27FC236}">
                <a16:creationId xmlns:a16="http://schemas.microsoft.com/office/drawing/2014/main" id="{B452125D-FD17-A241-ACCE-4E5ADC0F9211}"/>
              </a:ext>
            </a:extLst>
          </p:cNvPr>
          <p:cNvSpPr>
            <a:spLocks noGrp="1"/>
          </p:cNvSpPr>
          <p:nvPr>
            <p:ph type="pic" sz="quarter" idx="13"/>
          </p:nvPr>
        </p:nvSpPr>
        <p:spPr>
          <a:xfrm>
            <a:off x="7198921" y="-3446"/>
            <a:ext cx="5013871" cy="6897090"/>
          </a:xfrm>
          <a:custGeom>
            <a:avLst/>
            <a:gdLst>
              <a:gd name="connsiteX0" fmla="*/ 0 w 10000"/>
              <a:gd name="connsiteY0" fmla="*/ 1000 h 10000"/>
              <a:gd name="connsiteX1" fmla="*/ 2500 w 10000"/>
              <a:gd name="connsiteY1" fmla="*/ 2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2500 w 10000"/>
              <a:gd name="connsiteY7" fmla="*/ 10000 h 10000"/>
              <a:gd name="connsiteX8" fmla="*/ 1918 w 10000"/>
              <a:gd name="connsiteY8" fmla="*/ 8062 h 10000"/>
              <a:gd name="connsiteX9" fmla="*/ 0 w 10000"/>
              <a:gd name="connsiteY9" fmla="*/ 1000 h 10000"/>
              <a:gd name="connsiteX0" fmla="*/ 0 w 10000"/>
              <a:gd name="connsiteY0" fmla="*/ 1000 h 10147"/>
              <a:gd name="connsiteX1" fmla="*/ 2214 w 10000"/>
              <a:gd name="connsiteY1" fmla="*/ 1000 h 10147"/>
              <a:gd name="connsiteX2" fmla="*/ 5000 w 10000"/>
              <a:gd name="connsiteY2" fmla="*/ 1000 h 10147"/>
              <a:gd name="connsiteX3" fmla="*/ 7500 w 10000"/>
              <a:gd name="connsiteY3" fmla="*/ 0 h 10147"/>
              <a:gd name="connsiteX4" fmla="*/ 10000 w 10000"/>
              <a:gd name="connsiteY4" fmla="*/ 1000 h 10147"/>
              <a:gd name="connsiteX5" fmla="*/ 10000 w 10000"/>
              <a:gd name="connsiteY5" fmla="*/ 9000 h 10147"/>
              <a:gd name="connsiteX6" fmla="*/ 2500 w 10000"/>
              <a:gd name="connsiteY6" fmla="*/ 10000 h 10147"/>
              <a:gd name="connsiteX7" fmla="*/ 1918 w 10000"/>
              <a:gd name="connsiteY7" fmla="*/ 8062 h 10147"/>
              <a:gd name="connsiteX8" fmla="*/ 0 w 10000"/>
              <a:gd name="connsiteY8" fmla="*/ 1000 h 10147"/>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2500 w 10000"/>
              <a:gd name="connsiteY5" fmla="*/ 10000 h 10000"/>
              <a:gd name="connsiteX6" fmla="*/ 1918 w 10000"/>
              <a:gd name="connsiteY6" fmla="*/ 8062 h 10000"/>
              <a:gd name="connsiteX7" fmla="*/ 0 w 10000"/>
              <a:gd name="connsiteY7" fmla="*/ 1000 h 10000"/>
              <a:gd name="connsiteX0" fmla="*/ 0 w 10000"/>
              <a:gd name="connsiteY0" fmla="*/ 1494 h 10494"/>
              <a:gd name="connsiteX1" fmla="*/ 2214 w 10000"/>
              <a:gd name="connsiteY1" fmla="*/ 1494 h 10494"/>
              <a:gd name="connsiteX2" fmla="*/ 5000 w 10000"/>
              <a:gd name="connsiteY2" fmla="*/ 1494 h 10494"/>
              <a:gd name="connsiteX3" fmla="*/ 7500 w 10000"/>
              <a:gd name="connsiteY3" fmla="*/ 494 h 10494"/>
              <a:gd name="connsiteX4" fmla="*/ 10000 w 10000"/>
              <a:gd name="connsiteY4" fmla="*/ 10411 h 10494"/>
              <a:gd name="connsiteX5" fmla="*/ 2500 w 10000"/>
              <a:gd name="connsiteY5" fmla="*/ 10494 h 10494"/>
              <a:gd name="connsiteX6" fmla="*/ 1918 w 10000"/>
              <a:gd name="connsiteY6" fmla="*/ 8556 h 10494"/>
              <a:gd name="connsiteX7" fmla="*/ 0 w 10000"/>
              <a:gd name="connsiteY7" fmla="*/ 1494 h 10494"/>
              <a:gd name="connsiteX0" fmla="*/ 0 w 9971"/>
              <a:gd name="connsiteY0" fmla="*/ 1503 h 10545"/>
              <a:gd name="connsiteX1" fmla="*/ 2214 w 9971"/>
              <a:gd name="connsiteY1" fmla="*/ 1503 h 10545"/>
              <a:gd name="connsiteX2" fmla="*/ 5000 w 9971"/>
              <a:gd name="connsiteY2" fmla="*/ 1503 h 10545"/>
              <a:gd name="connsiteX3" fmla="*/ 7500 w 9971"/>
              <a:gd name="connsiteY3" fmla="*/ 503 h 10545"/>
              <a:gd name="connsiteX4" fmla="*/ 9971 w 9971"/>
              <a:gd name="connsiteY4" fmla="*/ 10545 h 10545"/>
              <a:gd name="connsiteX5" fmla="*/ 2500 w 9971"/>
              <a:gd name="connsiteY5" fmla="*/ 10503 h 10545"/>
              <a:gd name="connsiteX6" fmla="*/ 1918 w 9971"/>
              <a:gd name="connsiteY6" fmla="*/ 8565 h 10545"/>
              <a:gd name="connsiteX7" fmla="*/ 0 w 9971"/>
              <a:gd name="connsiteY7" fmla="*/ 1503 h 10545"/>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5015 w 10000"/>
              <a:gd name="connsiteY1" fmla="*/ 1425 h 10000"/>
              <a:gd name="connsiteX2" fmla="*/ 7522 w 10000"/>
              <a:gd name="connsiteY2" fmla="*/ 477 h 10000"/>
              <a:gd name="connsiteX3" fmla="*/ 10000 w 10000"/>
              <a:gd name="connsiteY3" fmla="*/ 10000 h 10000"/>
              <a:gd name="connsiteX4" fmla="*/ 2270 w 10000"/>
              <a:gd name="connsiteY4" fmla="*/ 9982 h 10000"/>
              <a:gd name="connsiteX5" fmla="*/ 1409 w 10000"/>
              <a:gd name="connsiteY5" fmla="*/ 6996 h 10000"/>
              <a:gd name="connsiteX6" fmla="*/ 0 w 10000"/>
              <a:gd name="connsiteY6" fmla="*/ 1425 h 10000"/>
              <a:gd name="connsiteX0" fmla="*/ 0 w 10000"/>
              <a:gd name="connsiteY0" fmla="*/ 1580 h 10155"/>
              <a:gd name="connsiteX1" fmla="*/ 7522 w 10000"/>
              <a:gd name="connsiteY1" fmla="*/ 632 h 10155"/>
              <a:gd name="connsiteX2" fmla="*/ 10000 w 10000"/>
              <a:gd name="connsiteY2" fmla="*/ 10155 h 10155"/>
              <a:gd name="connsiteX3" fmla="*/ 2270 w 10000"/>
              <a:gd name="connsiteY3" fmla="*/ 10137 h 10155"/>
              <a:gd name="connsiteX4" fmla="*/ 1409 w 10000"/>
              <a:gd name="connsiteY4" fmla="*/ 7151 h 10155"/>
              <a:gd name="connsiteX5" fmla="*/ 0 w 10000"/>
              <a:gd name="connsiteY5" fmla="*/ 1580 h 10155"/>
              <a:gd name="connsiteX0" fmla="*/ 1159 w 9501"/>
              <a:gd name="connsiteY0" fmla="*/ 1007 h 10538"/>
              <a:gd name="connsiteX1" fmla="*/ 7023 w 9501"/>
              <a:gd name="connsiteY1" fmla="*/ 1015 h 10538"/>
              <a:gd name="connsiteX2" fmla="*/ 9501 w 9501"/>
              <a:gd name="connsiteY2" fmla="*/ 10538 h 10538"/>
              <a:gd name="connsiteX3" fmla="*/ 1771 w 9501"/>
              <a:gd name="connsiteY3" fmla="*/ 10520 h 10538"/>
              <a:gd name="connsiteX4" fmla="*/ 910 w 9501"/>
              <a:gd name="connsiteY4" fmla="*/ 7534 h 10538"/>
              <a:gd name="connsiteX5" fmla="*/ 1159 w 9501"/>
              <a:gd name="connsiteY5" fmla="*/ 1007 h 10538"/>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645 h 9689"/>
              <a:gd name="connsiteX1" fmla="*/ 7918 w 10526"/>
              <a:gd name="connsiteY1" fmla="*/ 652 h 9689"/>
              <a:gd name="connsiteX2" fmla="*/ 10526 w 10526"/>
              <a:gd name="connsiteY2" fmla="*/ 9689 h 9689"/>
              <a:gd name="connsiteX3" fmla="*/ 2390 w 10526"/>
              <a:gd name="connsiteY3" fmla="*/ 9672 h 9689"/>
              <a:gd name="connsiteX4" fmla="*/ 1484 w 10526"/>
              <a:gd name="connsiteY4" fmla="*/ 6838 h 9689"/>
              <a:gd name="connsiteX5" fmla="*/ 1746 w 10526"/>
              <a:gd name="connsiteY5" fmla="*/ 645 h 9689"/>
              <a:gd name="connsiteX0" fmla="*/ 1659 w 10000"/>
              <a:gd name="connsiteY0" fmla="*/ 665 h 9999"/>
              <a:gd name="connsiteX1" fmla="*/ 7522 w 10000"/>
              <a:gd name="connsiteY1" fmla="*/ 672 h 9999"/>
              <a:gd name="connsiteX2" fmla="*/ 10000 w 10000"/>
              <a:gd name="connsiteY2" fmla="*/ 9999 h 9999"/>
              <a:gd name="connsiteX3" fmla="*/ 2271 w 10000"/>
              <a:gd name="connsiteY3" fmla="*/ 9981 h 9999"/>
              <a:gd name="connsiteX4" fmla="*/ 1410 w 10000"/>
              <a:gd name="connsiteY4" fmla="*/ 7056 h 9999"/>
              <a:gd name="connsiteX5" fmla="*/ 1659 w 10000"/>
              <a:gd name="connsiteY5" fmla="*/ 665 h 9999"/>
              <a:gd name="connsiteX0" fmla="*/ 1659 w 10692"/>
              <a:gd name="connsiteY0" fmla="*/ 609 h 9944"/>
              <a:gd name="connsiteX1" fmla="*/ 10099 w 10692"/>
              <a:gd name="connsiteY1" fmla="*/ 692 h 9944"/>
              <a:gd name="connsiteX2" fmla="*/ 10000 w 10692"/>
              <a:gd name="connsiteY2" fmla="*/ 9944 h 9944"/>
              <a:gd name="connsiteX3" fmla="*/ 2271 w 10692"/>
              <a:gd name="connsiteY3" fmla="*/ 9926 h 9944"/>
              <a:gd name="connsiteX4" fmla="*/ 1410 w 10692"/>
              <a:gd name="connsiteY4" fmla="*/ 7001 h 9944"/>
              <a:gd name="connsiteX5" fmla="*/ 1659 w 10692"/>
              <a:gd name="connsiteY5" fmla="*/ 609 h 9944"/>
              <a:gd name="connsiteX0" fmla="*/ 1552 w 9999"/>
              <a:gd name="connsiteY0" fmla="*/ 0 h 9388"/>
              <a:gd name="connsiteX1" fmla="*/ 9445 w 9999"/>
              <a:gd name="connsiteY1" fmla="*/ 84 h 9388"/>
              <a:gd name="connsiteX2" fmla="*/ 9353 w 9999"/>
              <a:gd name="connsiteY2" fmla="*/ 9388 h 9388"/>
              <a:gd name="connsiteX3" fmla="*/ 2124 w 9999"/>
              <a:gd name="connsiteY3" fmla="*/ 9370 h 9388"/>
              <a:gd name="connsiteX4" fmla="*/ 1319 w 9999"/>
              <a:gd name="connsiteY4" fmla="*/ 6428 h 9388"/>
              <a:gd name="connsiteX5" fmla="*/ 1552 w 9999"/>
              <a:gd name="connsiteY5" fmla="*/ 0 h 9388"/>
              <a:gd name="connsiteX0" fmla="*/ 1552 w 9446"/>
              <a:gd name="connsiteY0" fmla="*/ 0 h 10000"/>
              <a:gd name="connsiteX1" fmla="*/ 9446 w 9446"/>
              <a:gd name="connsiteY1" fmla="*/ 89 h 10000"/>
              <a:gd name="connsiteX2" fmla="*/ 9354 w 9446"/>
              <a:gd name="connsiteY2" fmla="*/ 10000 h 10000"/>
              <a:gd name="connsiteX3" fmla="*/ 2124 w 9446"/>
              <a:gd name="connsiteY3" fmla="*/ 9981 h 10000"/>
              <a:gd name="connsiteX4" fmla="*/ 1319 w 9446"/>
              <a:gd name="connsiteY4" fmla="*/ 6847 h 10000"/>
              <a:gd name="connsiteX5" fmla="*/ 1552 w 9446"/>
              <a:gd name="connsiteY5" fmla="*/ 0 h 10000"/>
              <a:gd name="connsiteX0" fmla="*/ 1643 w 9956"/>
              <a:gd name="connsiteY0" fmla="*/ 24 h 10024"/>
              <a:gd name="connsiteX1" fmla="*/ 9956 w 9956"/>
              <a:gd name="connsiteY1" fmla="*/ 0 h 10024"/>
              <a:gd name="connsiteX2" fmla="*/ 9903 w 9956"/>
              <a:gd name="connsiteY2" fmla="*/ 10024 h 10024"/>
              <a:gd name="connsiteX3" fmla="*/ 2249 w 9956"/>
              <a:gd name="connsiteY3" fmla="*/ 10005 h 10024"/>
              <a:gd name="connsiteX4" fmla="*/ 1396 w 9956"/>
              <a:gd name="connsiteY4" fmla="*/ 6871 h 10024"/>
              <a:gd name="connsiteX5" fmla="*/ 1643 w 9956"/>
              <a:gd name="connsiteY5" fmla="*/ 24 h 10024"/>
              <a:gd name="connsiteX0" fmla="*/ 1650 w 10000"/>
              <a:gd name="connsiteY0" fmla="*/ 24 h 10000"/>
              <a:gd name="connsiteX1" fmla="*/ 10000 w 10000"/>
              <a:gd name="connsiteY1" fmla="*/ 0 h 10000"/>
              <a:gd name="connsiteX2" fmla="*/ 9947 w 10000"/>
              <a:gd name="connsiteY2" fmla="*/ 10000 h 10000"/>
              <a:gd name="connsiteX3" fmla="*/ 2259 w 10000"/>
              <a:gd name="connsiteY3" fmla="*/ 9981 h 10000"/>
              <a:gd name="connsiteX4" fmla="*/ 1402 w 10000"/>
              <a:gd name="connsiteY4" fmla="*/ 6855 h 10000"/>
              <a:gd name="connsiteX5" fmla="*/ 1650 w 10000"/>
              <a:gd name="connsiteY5" fmla="*/ 24 h 10000"/>
              <a:gd name="connsiteX0" fmla="*/ 1707 w 9968"/>
              <a:gd name="connsiteY0" fmla="*/ 0 h 10234"/>
              <a:gd name="connsiteX1" fmla="*/ 9968 w 9968"/>
              <a:gd name="connsiteY1" fmla="*/ 234 h 10234"/>
              <a:gd name="connsiteX2" fmla="*/ 9915 w 9968"/>
              <a:gd name="connsiteY2" fmla="*/ 10234 h 10234"/>
              <a:gd name="connsiteX3" fmla="*/ 2227 w 9968"/>
              <a:gd name="connsiteY3" fmla="*/ 10215 h 10234"/>
              <a:gd name="connsiteX4" fmla="*/ 1370 w 9968"/>
              <a:gd name="connsiteY4" fmla="*/ 7089 h 10234"/>
              <a:gd name="connsiteX5" fmla="*/ 1707 w 9968"/>
              <a:gd name="connsiteY5" fmla="*/ 0 h 10234"/>
              <a:gd name="connsiteX0" fmla="*/ 1682 w 10015"/>
              <a:gd name="connsiteY0" fmla="*/ 0 h 9779"/>
              <a:gd name="connsiteX1" fmla="*/ 10015 w 10015"/>
              <a:gd name="connsiteY1" fmla="*/ 8 h 9779"/>
              <a:gd name="connsiteX2" fmla="*/ 9962 w 10015"/>
              <a:gd name="connsiteY2" fmla="*/ 9779 h 9779"/>
              <a:gd name="connsiteX3" fmla="*/ 2249 w 10015"/>
              <a:gd name="connsiteY3" fmla="*/ 9760 h 9779"/>
              <a:gd name="connsiteX4" fmla="*/ 1389 w 10015"/>
              <a:gd name="connsiteY4" fmla="*/ 6706 h 9779"/>
              <a:gd name="connsiteX5" fmla="*/ 1682 w 10015"/>
              <a:gd name="connsiteY5" fmla="*/ 0 h 9779"/>
              <a:gd name="connsiteX0" fmla="*/ 1679 w 10000"/>
              <a:gd name="connsiteY0" fmla="*/ 0 h 10000"/>
              <a:gd name="connsiteX1" fmla="*/ 10000 w 10000"/>
              <a:gd name="connsiteY1" fmla="*/ 8 h 10000"/>
              <a:gd name="connsiteX2" fmla="*/ 9947 w 10000"/>
              <a:gd name="connsiteY2" fmla="*/ 10000 h 10000"/>
              <a:gd name="connsiteX3" fmla="*/ 2224 w 10000"/>
              <a:gd name="connsiteY3" fmla="*/ 9949 h 10000"/>
              <a:gd name="connsiteX4" fmla="*/ 1387 w 10000"/>
              <a:gd name="connsiteY4" fmla="*/ 6858 h 10000"/>
              <a:gd name="connsiteX5" fmla="*/ 1679 w 10000"/>
              <a:gd name="connsiteY5" fmla="*/ 0 h 10000"/>
              <a:gd name="connsiteX0" fmla="*/ 1679 w 10059"/>
              <a:gd name="connsiteY0" fmla="*/ 0 h 9984"/>
              <a:gd name="connsiteX1" fmla="*/ 10000 w 10059"/>
              <a:gd name="connsiteY1" fmla="*/ 8 h 9984"/>
              <a:gd name="connsiteX2" fmla="*/ 10059 w 10059"/>
              <a:gd name="connsiteY2" fmla="*/ 9984 h 9984"/>
              <a:gd name="connsiteX3" fmla="*/ 2224 w 10059"/>
              <a:gd name="connsiteY3" fmla="*/ 9949 h 9984"/>
              <a:gd name="connsiteX4" fmla="*/ 1387 w 10059"/>
              <a:gd name="connsiteY4" fmla="*/ 6858 h 9984"/>
              <a:gd name="connsiteX5" fmla="*/ 1679 w 10059"/>
              <a:gd name="connsiteY5" fmla="*/ 0 h 9984"/>
              <a:gd name="connsiteX0" fmla="*/ 1669 w 10244"/>
              <a:gd name="connsiteY0" fmla="*/ 0 h 10016"/>
              <a:gd name="connsiteX1" fmla="*/ 9941 w 10244"/>
              <a:gd name="connsiteY1" fmla="*/ 8 h 10016"/>
              <a:gd name="connsiteX2" fmla="*/ 10244 w 10244"/>
              <a:gd name="connsiteY2" fmla="*/ 10016 h 10016"/>
              <a:gd name="connsiteX3" fmla="*/ 2211 w 10244"/>
              <a:gd name="connsiteY3" fmla="*/ 9965 h 10016"/>
              <a:gd name="connsiteX4" fmla="*/ 1379 w 10244"/>
              <a:gd name="connsiteY4" fmla="*/ 6869 h 10016"/>
              <a:gd name="connsiteX5" fmla="*/ 1669 w 10244"/>
              <a:gd name="connsiteY5" fmla="*/ 0 h 10016"/>
              <a:gd name="connsiteX0" fmla="*/ 1669 w 9978"/>
              <a:gd name="connsiteY0" fmla="*/ 0 h 9984"/>
              <a:gd name="connsiteX1" fmla="*/ 9941 w 9978"/>
              <a:gd name="connsiteY1" fmla="*/ 8 h 9984"/>
              <a:gd name="connsiteX2" fmla="*/ 9978 w 9978"/>
              <a:gd name="connsiteY2" fmla="*/ 9984 h 9984"/>
              <a:gd name="connsiteX3" fmla="*/ 2211 w 9978"/>
              <a:gd name="connsiteY3" fmla="*/ 9965 h 9984"/>
              <a:gd name="connsiteX4" fmla="*/ 1379 w 9978"/>
              <a:gd name="connsiteY4" fmla="*/ 6869 h 9984"/>
              <a:gd name="connsiteX5" fmla="*/ 1669 w 9978"/>
              <a:gd name="connsiteY5" fmla="*/ 0 h 9984"/>
              <a:gd name="connsiteX0" fmla="*/ 1673 w 10000"/>
              <a:gd name="connsiteY0" fmla="*/ 0 h 10000"/>
              <a:gd name="connsiteX1" fmla="*/ 9963 w 10000"/>
              <a:gd name="connsiteY1" fmla="*/ 8 h 10000"/>
              <a:gd name="connsiteX2" fmla="*/ 10000 w 10000"/>
              <a:gd name="connsiteY2" fmla="*/ 10000 h 10000"/>
              <a:gd name="connsiteX3" fmla="*/ 2216 w 10000"/>
              <a:gd name="connsiteY3" fmla="*/ 9981 h 10000"/>
              <a:gd name="connsiteX4" fmla="*/ 1382 w 10000"/>
              <a:gd name="connsiteY4" fmla="*/ 6880 h 10000"/>
              <a:gd name="connsiteX5" fmla="*/ 1673 w 10000"/>
              <a:gd name="connsiteY5" fmla="*/ 0 h 10000"/>
              <a:gd name="connsiteX0" fmla="*/ 1673 w 10000"/>
              <a:gd name="connsiteY0" fmla="*/ 0 h 10002"/>
              <a:gd name="connsiteX1" fmla="*/ 9963 w 10000"/>
              <a:gd name="connsiteY1" fmla="*/ 8 h 10002"/>
              <a:gd name="connsiteX2" fmla="*/ 10000 w 10000"/>
              <a:gd name="connsiteY2" fmla="*/ 10000 h 10002"/>
              <a:gd name="connsiteX3" fmla="*/ 2216 w 10000"/>
              <a:gd name="connsiteY3" fmla="*/ 10002 h 10002"/>
              <a:gd name="connsiteX4" fmla="*/ 1382 w 10000"/>
              <a:gd name="connsiteY4" fmla="*/ 6880 h 10002"/>
              <a:gd name="connsiteX5" fmla="*/ 1673 w 10000"/>
              <a:gd name="connsiteY5" fmla="*/ 0 h 10002"/>
              <a:gd name="connsiteX0" fmla="*/ 1673 w 10000"/>
              <a:gd name="connsiteY0" fmla="*/ 5 h 10007"/>
              <a:gd name="connsiteX1" fmla="*/ 9998 w 10000"/>
              <a:gd name="connsiteY1" fmla="*/ 0 h 10007"/>
              <a:gd name="connsiteX2" fmla="*/ 10000 w 10000"/>
              <a:gd name="connsiteY2" fmla="*/ 10005 h 10007"/>
              <a:gd name="connsiteX3" fmla="*/ 2216 w 10000"/>
              <a:gd name="connsiteY3" fmla="*/ 10007 h 10007"/>
              <a:gd name="connsiteX4" fmla="*/ 1382 w 10000"/>
              <a:gd name="connsiteY4" fmla="*/ 6885 h 10007"/>
              <a:gd name="connsiteX5" fmla="*/ 1673 w 10000"/>
              <a:gd name="connsiteY5" fmla="*/ 5 h 1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7">
                <a:moveTo>
                  <a:pt x="1673" y="5"/>
                </a:moveTo>
                <a:lnTo>
                  <a:pt x="9998" y="0"/>
                </a:lnTo>
                <a:cubicBezTo>
                  <a:pt x="9999" y="1652"/>
                  <a:pt x="10000" y="9456"/>
                  <a:pt x="10000" y="10005"/>
                </a:cubicBezTo>
                <a:lnTo>
                  <a:pt x="2216" y="10007"/>
                </a:lnTo>
                <a:cubicBezTo>
                  <a:pt x="2330" y="9070"/>
                  <a:pt x="2232" y="8409"/>
                  <a:pt x="1382" y="6885"/>
                </a:cubicBezTo>
                <a:cubicBezTo>
                  <a:pt x="-1046" y="2499"/>
                  <a:pt x="162" y="1710"/>
                  <a:pt x="1673" y="5"/>
                </a:cubicBezTo>
                <a:close/>
              </a:path>
            </a:pathLst>
          </a:custGeom>
        </p:spPr>
        <p:txBody>
          <a:bodyPr/>
          <a:lstStyle/>
          <a:p>
            <a:r>
              <a:rPr lang="en-US"/>
              <a:t>Click icon to add picture</a:t>
            </a:r>
            <a:endParaRPr lang="es-ES_tradnl" dirty="0"/>
          </a:p>
        </p:txBody>
      </p:sp>
    </p:spTree>
    <p:extLst>
      <p:ext uri="{BB962C8B-B14F-4D97-AF65-F5344CB8AC3E}">
        <p14:creationId xmlns:p14="http://schemas.microsoft.com/office/powerpoint/2010/main" val="1502138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134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ierre">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1CBE74B8-7FEA-B947-95E1-179FCD7C7B6C}"/>
              </a:ext>
            </a:extLst>
          </p:cNvPr>
          <p:cNvSpPr/>
          <p:nvPr userDrawn="1"/>
        </p:nvSpPr>
        <p:spPr>
          <a:xfrm>
            <a:off x="-61437" y="-41952"/>
            <a:ext cx="12298576" cy="6123875"/>
          </a:xfrm>
          <a:custGeom>
            <a:avLst/>
            <a:gdLst>
              <a:gd name="connsiteX0" fmla="*/ 0 w 12196689"/>
              <a:gd name="connsiteY0" fmla="*/ 1294228 h 1294228"/>
              <a:gd name="connsiteX1" fmla="*/ 4656406 w 12196689"/>
              <a:gd name="connsiteY1" fmla="*/ 844062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4" fmla="*/ 0 w 12196689"/>
              <a:gd name="connsiteY4" fmla="*/ 1294228 h 1312036"/>
              <a:gd name="connsiteX0" fmla="*/ 0 w 12196689"/>
              <a:gd name="connsiteY0" fmla="*/ 1294228 h 1559433"/>
              <a:gd name="connsiteX1" fmla="*/ 3601329 w 12196689"/>
              <a:gd name="connsiteY1" fmla="*/ 787791 h 1559433"/>
              <a:gd name="connsiteX2" fmla="*/ 8412480 w 12196689"/>
              <a:gd name="connsiteY2" fmla="*/ 1294227 h 1559433"/>
              <a:gd name="connsiteX3" fmla="*/ 12196689 w 12196689"/>
              <a:gd name="connsiteY3" fmla="*/ 0 h 1559433"/>
              <a:gd name="connsiteX4" fmla="*/ 0 w 12196689"/>
              <a:gd name="connsiteY4" fmla="*/ 1294228 h 1559433"/>
              <a:gd name="connsiteX0" fmla="*/ 0 w 12196689"/>
              <a:gd name="connsiteY0" fmla="*/ 1294228 h 1960531"/>
              <a:gd name="connsiteX1" fmla="*/ 3601329 w 12196689"/>
              <a:gd name="connsiteY1" fmla="*/ 787791 h 1960531"/>
              <a:gd name="connsiteX2" fmla="*/ 8412480 w 12196689"/>
              <a:gd name="connsiteY2" fmla="*/ 1294227 h 1960531"/>
              <a:gd name="connsiteX3" fmla="*/ 12196689 w 12196689"/>
              <a:gd name="connsiteY3" fmla="*/ 0 h 1960531"/>
              <a:gd name="connsiteX4" fmla="*/ 0 w 12196689"/>
              <a:gd name="connsiteY4" fmla="*/ 1294228 h 1960531"/>
              <a:gd name="connsiteX0" fmla="*/ 397070 w 12844687"/>
              <a:gd name="connsiteY0" fmla="*/ 1296595 h 1734128"/>
              <a:gd name="connsiteX1" fmla="*/ 3998399 w 12844687"/>
              <a:gd name="connsiteY1" fmla="*/ 790158 h 1734128"/>
              <a:gd name="connsiteX2" fmla="*/ 8809550 w 12844687"/>
              <a:gd name="connsiteY2" fmla="*/ 1296594 h 1734128"/>
              <a:gd name="connsiteX3" fmla="*/ 12593759 w 12844687"/>
              <a:gd name="connsiteY3" fmla="*/ 2367 h 1734128"/>
              <a:gd name="connsiteX4" fmla="*/ 1466214 w 12844687"/>
              <a:gd name="connsiteY4" fmla="*/ 1676423 h 1734128"/>
              <a:gd name="connsiteX5" fmla="*/ 397070 w 12844687"/>
              <a:gd name="connsiteY5" fmla="*/ 1296595 h 1734128"/>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205161 w 12652778"/>
              <a:gd name="connsiteY0" fmla="*/ 1296595 h 2815906"/>
              <a:gd name="connsiteX1" fmla="*/ 3806490 w 12652778"/>
              <a:gd name="connsiteY1" fmla="*/ 790158 h 2815906"/>
              <a:gd name="connsiteX2" fmla="*/ 8617641 w 12652778"/>
              <a:gd name="connsiteY2" fmla="*/ 1296594 h 2815906"/>
              <a:gd name="connsiteX3" fmla="*/ 12401850 w 12652778"/>
              <a:gd name="connsiteY3" fmla="*/ 2367 h 2815906"/>
              <a:gd name="connsiteX4" fmla="*/ 148890 w 12652778"/>
              <a:gd name="connsiteY4" fmla="*/ 2815906 h 2815906"/>
              <a:gd name="connsiteX5" fmla="*/ 205161 w 12652778"/>
              <a:gd name="connsiteY5" fmla="*/ 1296595 h 2815906"/>
              <a:gd name="connsiteX0" fmla="*/ 205161 w 12422576"/>
              <a:gd name="connsiteY0" fmla="*/ 1325693 h 2845004"/>
              <a:gd name="connsiteX1" fmla="*/ 3806490 w 12422576"/>
              <a:gd name="connsiteY1" fmla="*/ 819256 h 2845004"/>
              <a:gd name="connsiteX2" fmla="*/ 8617641 w 12422576"/>
              <a:gd name="connsiteY2" fmla="*/ 1325692 h 2845004"/>
              <a:gd name="connsiteX3" fmla="*/ 12401850 w 12422576"/>
              <a:gd name="connsiteY3" fmla="*/ 31465 h 2845004"/>
              <a:gd name="connsiteX4" fmla="*/ 9644582 w 12422576"/>
              <a:gd name="connsiteY4" fmla="*/ 608241 h 2845004"/>
              <a:gd name="connsiteX5" fmla="*/ 148890 w 12422576"/>
              <a:gd name="connsiteY5" fmla="*/ 2845004 h 2845004"/>
              <a:gd name="connsiteX6" fmla="*/ 205161 w 12422576"/>
              <a:gd name="connsiteY6" fmla="*/ 1325693 h 2845004"/>
              <a:gd name="connsiteX0" fmla="*/ 205161 w 13268544"/>
              <a:gd name="connsiteY0" fmla="*/ 1298414 h 3013168"/>
              <a:gd name="connsiteX1" fmla="*/ 3806490 w 13268544"/>
              <a:gd name="connsiteY1" fmla="*/ 791977 h 3013168"/>
              <a:gd name="connsiteX2" fmla="*/ 8617641 w 13268544"/>
              <a:gd name="connsiteY2" fmla="*/ 1298413 h 3013168"/>
              <a:gd name="connsiteX3" fmla="*/ 12401850 w 13268544"/>
              <a:gd name="connsiteY3" fmla="*/ 4186 h 3013168"/>
              <a:gd name="connsiteX4" fmla="*/ 12289308 w 13268544"/>
              <a:gd name="connsiteY4" fmla="*/ 2831793 h 3013168"/>
              <a:gd name="connsiteX5" fmla="*/ 148890 w 13268544"/>
              <a:gd name="connsiteY5" fmla="*/ 2817725 h 3013168"/>
              <a:gd name="connsiteX6" fmla="*/ 205161 w 13268544"/>
              <a:gd name="connsiteY6" fmla="*/ 1298414 h 3013168"/>
              <a:gd name="connsiteX0" fmla="*/ 205161 w 13268544"/>
              <a:gd name="connsiteY0" fmla="*/ 1298414 h 2833416"/>
              <a:gd name="connsiteX1" fmla="*/ 3806490 w 13268544"/>
              <a:gd name="connsiteY1" fmla="*/ 791977 h 2833416"/>
              <a:gd name="connsiteX2" fmla="*/ 8617641 w 13268544"/>
              <a:gd name="connsiteY2" fmla="*/ 1298413 h 2833416"/>
              <a:gd name="connsiteX3" fmla="*/ 12401850 w 13268544"/>
              <a:gd name="connsiteY3" fmla="*/ 4186 h 2833416"/>
              <a:gd name="connsiteX4" fmla="*/ 12289308 w 13268544"/>
              <a:gd name="connsiteY4" fmla="*/ 2831793 h 2833416"/>
              <a:gd name="connsiteX5" fmla="*/ 148890 w 13268544"/>
              <a:gd name="connsiteY5" fmla="*/ 2817725 h 2833416"/>
              <a:gd name="connsiteX6" fmla="*/ 205161 w 13268544"/>
              <a:gd name="connsiteY6" fmla="*/ 1298414 h 2833416"/>
              <a:gd name="connsiteX0" fmla="*/ 205161 w 12455332"/>
              <a:gd name="connsiteY0" fmla="*/ 1299228 h 2834230"/>
              <a:gd name="connsiteX1" fmla="*/ 3806490 w 12455332"/>
              <a:gd name="connsiteY1" fmla="*/ 792791 h 2834230"/>
              <a:gd name="connsiteX2" fmla="*/ 8617641 w 12455332"/>
              <a:gd name="connsiteY2" fmla="*/ 1299227 h 2834230"/>
              <a:gd name="connsiteX3" fmla="*/ 12401850 w 12455332"/>
              <a:gd name="connsiteY3" fmla="*/ 5000 h 2834230"/>
              <a:gd name="connsiteX4" fmla="*/ 12289308 w 12455332"/>
              <a:gd name="connsiteY4" fmla="*/ 2832607 h 2834230"/>
              <a:gd name="connsiteX5" fmla="*/ 148890 w 12455332"/>
              <a:gd name="connsiteY5" fmla="*/ 2818539 h 2834230"/>
              <a:gd name="connsiteX6" fmla="*/ 205161 w 12455332"/>
              <a:gd name="connsiteY6" fmla="*/ 1299228 h 2834230"/>
              <a:gd name="connsiteX0" fmla="*/ 205161 w 12478986"/>
              <a:gd name="connsiteY0" fmla="*/ 1299133 h 2876000"/>
              <a:gd name="connsiteX1" fmla="*/ 3806490 w 12478986"/>
              <a:gd name="connsiteY1" fmla="*/ 792696 h 2876000"/>
              <a:gd name="connsiteX2" fmla="*/ 8617641 w 12478986"/>
              <a:gd name="connsiteY2" fmla="*/ 1299132 h 2876000"/>
              <a:gd name="connsiteX3" fmla="*/ 12401850 w 12478986"/>
              <a:gd name="connsiteY3" fmla="*/ 4905 h 2876000"/>
              <a:gd name="connsiteX4" fmla="*/ 12415918 w 12478986"/>
              <a:gd name="connsiteY4" fmla="*/ 2874715 h 2876000"/>
              <a:gd name="connsiteX5" fmla="*/ 148890 w 12478986"/>
              <a:gd name="connsiteY5" fmla="*/ 2818444 h 2876000"/>
              <a:gd name="connsiteX6" fmla="*/ 205161 w 12478986"/>
              <a:gd name="connsiteY6" fmla="*/ 1299133 h 2876000"/>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44053"/>
              <a:gd name="connsiteY0" fmla="*/ 1294228 h 2843166"/>
              <a:gd name="connsiteX1" fmla="*/ 3806490 w 12444053"/>
              <a:gd name="connsiteY1" fmla="*/ 787791 h 2843166"/>
              <a:gd name="connsiteX2" fmla="*/ 8617641 w 12444053"/>
              <a:gd name="connsiteY2" fmla="*/ 1294227 h 2843166"/>
              <a:gd name="connsiteX3" fmla="*/ 12401850 w 12444053"/>
              <a:gd name="connsiteY3" fmla="*/ 0 h 2843166"/>
              <a:gd name="connsiteX4" fmla="*/ 12444053 w 12444053"/>
              <a:gd name="connsiteY4" fmla="*/ 2841674 h 2843166"/>
              <a:gd name="connsiteX5" fmla="*/ 148890 w 12444053"/>
              <a:gd name="connsiteY5" fmla="*/ 2813539 h 2843166"/>
              <a:gd name="connsiteX6" fmla="*/ 205161 w 12444053"/>
              <a:gd name="connsiteY6" fmla="*/ 1294228 h 2843166"/>
              <a:gd name="connsiteX0" fmla="*/ 205161 w 12411396"/>
              <a:gd name="connsiteY0" fmla="*/ 1294228 h 2826992"/>
              <a:gd name="connsiteX1" fmla="*/ 3806490 w 12411396"/>
              <a:gd name="connsiteY1" fmla="*/ 787791 h 2826992"/>
              <a:gd name="connsiteX2" fmla="*/ 8617641 w 12411396"/>
              <a:gd name="connsiteY2" fmla="*/ 1294227 h 2826992"/>
              <a:gd name="connsiteX3" fmla="*/ 12401850 w 12411396"/>
              <a:gd name="connsiteY3" fmla="*/ 0 h 2826992"/>
              <a:gd name="connsiteX4" fmla="*/ 12411396 w 12411396"/>
              <a:gd name="connsiteY4" fmla="*/ 2825346 h 2826992"/>
              <a:gd name="connsiteX5" fmla="*/ 148890 w 12411396"/>
              <a:gd name="connsiteY5" fmla="*/ 2813539 h 2826992"/>
              <a:gd name="connsiteX6" fmla="*/ 205161 w 12411396"/>
              <a:gd name="connsiteY6" fmla="*/ 1294228 h 2826992"/>
              <a:gd name="connsiteX0" fmla="*/ 205161 w 12411396"/>
              <a:gd name="connsiteY0" fmla="*/ 1294228 h 2825346"/>
              <a:gd name="connsiteX1" fmla="*/ 3806490 w 12411396"/>
              <a:gd name="connsiteY1" fmla="*/ 787791 h 2825346"/>
              <a:gd name="connsiteX2" fmla="*/ 8617641 w 12411396"/>
              <a:gd name="connsiteY2" fmla="*/ 1294227 h 2825346"/>
              <a:gd name="connsiteX3" fmla="*/ 12401850 w 12411396"/>
              <a:gd name="connsiteY3" fmla="*/ 0 h 2825346"/>
              <a:gd name="connsiteX4" fmla="*/ 12411396 w 12411396"/>
              <a:gd name="connsiteY4" fmla="*/ 2825346 h 2825346"/>
              <a:gd name="connsiteX5" fmla="*/ 148890 w 12411396"/>
              <a:gd name="connsiteY5" fmla="*/ 2813539 h 2825346"/>
              <a:gd name="connsiteX6" fmla="*/ 205161 w 12411396"/>
              <a:gd name="connsiteY6" fmla="*/ 1294228 h 2825346"/>
              <a:gd name="connsiteX0" fmla="*/ 56798 w 12263033"/>
              <a:gd name="connsiteY0" fmla="*/ 1294228 h 2825346"/>
              <a:gd name="connsiteX1" fmla="*/ 3658127 w 12263033"/>
              <a:gd name="connsiteY1" fmla="*/ 787791 h 2825346"/>
              <a:gd name="connsiteX2" fmla="*/ 8469278 w 12263033"/>
              <a:gd name="connsiteY2" fmla="*/ 1294227 h 2825346"/>
              <a:gd name="connsiteX3" fmla="*/ 12253487 w 12263033"/>
              <a:gd name="connsiteY3" fmla="*/ 0 h 2825346"/>
              <a:gd name="connsiteX4" fmla="*/ 12263033 w 12263033"/>
              <a:gd name="connsiteY4" fmla="*/ 2825346 h 2825346"/>
              <a:gd name="connsiteX5" fmla="*/ 527 w 12263033"/>
              <a:gd name="connsiteY5" fmla="*/ 2813539 h 2825346"/>
              <a:gd name="connsiteX6" fmla="*/ 56798 w 12263033"/>
              <a:gd name="connsiteY6" fmla="*/ 1294228 h 2825346"/>
              <a:gd name="connsiteX0" fmla="*/ 16702 w 12263758"/>
              <a:gd name="connsiteY0" fmla="*/ 1310556 h 2825346"/>
              <a:gd name="connsiteX1" fmla="*/ 3658852 w 12263758"/>
              <a:gd name="connsiteY1" fmla="*/ 787791 h 2825346"/>
              <a:gd name="connsiteX2" fmla="*/ 8470003 w 12263758"/>
              <a:gd name="connsiteY2" fmla="*/ 1294227 h 2825346"/>
              <a:gd name="connsiteX3" fmla="*/ 12254212 w 12263758"/>
              <a:gd name="connsiteY3" fmla="*/ 0 h 2825346"/>
              <a:gd name="connsiteX4" fmla="*/ 12263758 w 12263758"/>
              <a:gd name="connsiteY4" fmla="*/ 2825346 h 2825346"/>
              <a:gd name="connsiteX5" fmla="*/ 1252 w 12263758"/>
              <a:gd name="connsiteY5" fmla="*/ 2813539 h 2825346"/>
              <a:gd name="connsiteX6" fmla="*/ 16702 w 12263758"/>
              <a:gd name="connsiteY6" fmla="*/ 1310556 h 2825346"/>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9043 w 12247056"/>
              <a:gd name="connsiteY5" fmla="*/ 2829868 h 2829868"/>
              <a:gd name="connsiteX6" fmla="*/ 0 w 12247056"/>
              <a:gd name="connsiteY6" fmla="*/ 1310556 h 2829868"/>
              <a:gd name="connsiteX0" fmla="*/ 1938 w 12248994"/>
              <a:gd name="connsiteY0" fmla="*/ 1310556 h 2829868"/>
              <a:gd name="connsiteX1" fmla="*/ 3644088 w 12248994"/>
              <a:gd name="connsiteY1" fmla="*/ 787791 h 2829868"/>
              <a:gd name="connsiteX2" fmla="*/ 8455239 w 12248994"/>
              <a:gd name="connsiteY2" fmla="*/ 1294227 h 2829868"/>
              <a:gd name="connsiteX3" fmla="*/ 12239448 w 12248994"/>
              <a:gd name="connsiteY3" fmla="*/ 0 h 2829868"/>
              <a:gd name="connsiteX4" fmla="*/ 12248994 w 12248994"/>
              <a:gd name="connsiteY4" fmla="*/ 2825346 h 2829868"/>
              <a:gd name="connsiteX5" fmla="*/ 2817 w 12248994"/>
              <a:gd name="connsiteY5" fmla="*/ 2829868 h 2829868"/>
              <a:gd name="connsiteX6" fmla="*/ 1938 w 12248994"/>
              <a:gd name="connsiteY6" fmla="*/ 1310556 h 2829868"/>
              <a:gd name="connsiteX0" fmla="*/ 5555 w 12252611"/>
              <a:gd name="connsiteY0" fmla="*/ 1310556 h 2829868"/>
              <a:gd name="connsiteX1" fmla="*/ 3647705 w 12252611"/>
              <a:gd name="connsiteY1" fmla="*/ 787791 h 2829868"/>
              <a:gd name="connsiteX2" fmla="*/ 8458856 w 12252611"/>
              <a:gd name="connsiteY2" fmla="*/ 1294227 h 2829868"/>
              <a:gd name="connsiteX3" fmla="*/ 12243065 w 12252611"/>
              <a:gd name="connsiteY3" fmla="*/ 0 h 2829868"/>
              <a:gd name="connsiteX4" fmla="*/ 12252611 w 12252611"/>
              <a:gd name="connsiteY4" fmla="*/ 2825346 h 2829868"/>
              <a:gd name="connsiteX5" fmla="*/ 6434 w 12252611"/>
              <a:gd name="connsiteY5" fmla="*/ 2829868 h 2829868"/>
              <a:gd name="connsiteX6" fmla="*/ 5555 w 12252611"/>
              <a:gd name="connsiteY6" fmla="*/ 1310556 h 2829868"/>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879 w 12247056"/>
              <a:gd name="connsiteY5" fmla="*/ 2829868 h 2829868"/>
              <a:gd name="connsiteX6" fmla="*/ 0 w 12247056"/>
              <a:gd name="connsiteY6" fmla="*/ 1310556 h 2829868"/>
              <a:gd name="connsiteX0" fmla="*/ 15449 w 12262505"/>
              <a:gd name="connsiteY0" fmla="*/ 5530723 h 7045513"/>
              <a:gd name="connsiteX1" fmla="*/ 3657599 w 12262505"/>
              <a:gd name="connsiteY1" fmla="*/ 5007958 h 7045513"/>
              <a:gd name="connsiteX2" fmla="*/ 8468750 w 12262505"/>
              <a:gd name="connsiteY2" fmla="*/ 5514394 h 7045513"/>
              <a:gd name="connsiteX3" fmla="*/ 12252959 w 12262505"/>
              <a:gd name="connsiteY3" fmla="*/ 4220167 h 7045513"/>
              <a:gd name="connsiteX4" fmla="*/ 12262505 w 12262505"/>
              <a:gd name="connsiteY4" fmla="*/ 7045513 h 7045513"/>
              <a:gd name="connsiteX5" fmla="*/ 0 w 12262505"/>
              <a:gd name="connsiteY5" fmla="*/ 77735 h 7045513"/>
              <a:gd name="connsiteX6" fmla="*/ 15449 w 12262505"/>
              <a:gd name="connsiteY6" fmla="*/ 5530723 h 7045513"/>
              <a:gd name="connsiteX0" fmla="*/ 15449 w 12278834"/>
              <a:gd name="connsiteY0" fmla="*/ 5532908 h 5555121"/>
              <a:gd name="connsiteX1" fmla="*/ 3657599 w 12278834"/>
              <a:gd name="connsiteY1" fmla="*/ 5010143 h 5555121"/>
              <a:gd name="connsiteX2" fmla="*/ 8468750 w 12278834"/>
              <a:gd name="connsiteY2" fmla="*/ 5516579 h 5555121"/>
              <a:gd name="connsiteX3" fmla="*/ 12252959 w 12278834"/>
              <a:gd name="connsiteY3" fmla="*/ 4222352 h 5555121"/>
              <a:gd name="connsiteX4" fmla="*/ 12278834 w 12278834"/>
              <a:gd name="connsiteY4" fmla="*/ 91727 h 5555121"/>
              <a:gd name="connsiteX5" fmla="*/ 0 w 12278834"/>
              <a:gd name="connsiteY5" fmla="*/ 79920 h 5555121"/>
              <a:gd name="connsiteX6" fmla="*/ 15449 w 12278834"/>
              <a:gd name="connsiteY6" fmla="*/ 5532908 h 5555121"/>
              <a:gd name="connsiteX0" fmla="*/ 15449 w 12279342"/>
              <a:gd name="connsiteY0" fmla="*/ 5530724 h 5552937"/>
              <a:gd name="connsiteX1" fmla="*/ 3657599 w 12279342"/>
              <a:gd name="connsiteY1" fmla="*/ 5007959 h 5552937"/>
              <a:gd name="connsiteX2" fmla="*/ 8468750 w 12279342"/>
              <a:gd name="connsiteY2" fmla="*/ 5514395 h 5552937"/>
              <a:gd name="connsiteX3" fmla="*/ 12252959 w 12279342"/>
              <a:gd name="connsiteY3" fmla="*/ 4220168 h 5552937"/>
              <a:gd name="connsiteX4" fmla="*/ 12278834 w 12279342"/>
              <a:gd name="connsiteY4" fmla="*/ 89543 h 5552937"/>
              <a:gd name="connsiteX5" fmla="*/ 0 w 12279342"/>
              <a:gd name="connsiteY5" fmla="*/ 77736 h 5552937"/>
              <a:gd name="connsiteX6" fmla="*/ 15449 w 12279342"/>
              <a:gd name="connsiteY6" fmla="*/ 5530724 h 5552937"/>
              <a:gd name="connsiteX0" fmla="*/ 15449 w 12279342"/>
              <a:gd name="connsiteY0" fmla="*/ 6094324 h 6116537"/>
              <a:gd name="connsiteX1" fmla="*/ 3657599 w 12279342"/>
              <a:gd name="connsiteY1" fmla="*/ 5571559 h 6116537"/>
              <a:gd name="connsiteX2" fmla="*/ 8468750 w 12279342"/>
              <a:gd name="connsiteY2" fmla="*/ 6077995 h 6116537"/>
              <a:gd name="connsiteX3" fmla="*/ 12252959 w 12279342"/>
              <a:gd name="connsiteY3" fmla="*/ 4783768 h 6116537"/>
              <a:gd name="connsiteX4" fmla="*/ 12278834 w 12279342"/>
              <a:gd name="connsiteY4" fmla="*/ 0 h 6116537"/>
              <a:gd name="connsiteX5" fmla="*/ 0 w 12279342"/>
              <a:gd name="connsiteY5" fmla="*/ 641336 h 6116537"/>
              <a:gd name="connsiteX6" fmla="*/ 15449 w 12279342"/>
              <a:gd name="connsiteY6" fmla="*/ 6094324 h 6116537"/>
              <a:gd name="connsiteX0" fmla="*/ 15449 w 12279342"/>
              <a:gd name="connsiteY0" fmla="*/ 6094324 h 6125261"/>
              <a:gd name="connsiteX1" fmla="*/ 3657599 w 12279342"/>
              <a:gd name="connsiteY1" fmla="*/ 5571559 h 6125261"/>
              <a:gd name="connsiteX2" fmla="*/ 8468750 w 12279342"/>
              <a:gd name="connsiteY2" fmla="*/ 6077995 h 6125261"/>
              <a:gd name="connsiteX3" fmla="*/ 12252959 w 12279342"/>
              <a:gd name="connsiteY3" fmla="*/ 4783768 h 6125261"/>
              <a:gd name="connsiteX4" fmla="*/ 12278834 w 12279342"/>
              <a:gd name="connsiteY4" fmla="*/ 0 h 6125261"/>
              <a:gd name="connsiteX5" fmla="*/ 0 w 12279342"/>
              <a:gd name="connsiteY5" fmla="*/ 641336 h 6125261"/>
              <a:gd name="connsiteX6" fmla="*/ 15449 w 12279342"/>
              <a:gd name="connsiteY6" fmla="*/ 6094324 h 6125261"/>
              <a:gd name="connsiteX0" fmla="*/ 31778 w 12295671"/>
              <a:gd name="connsiteY0" fmla="*/ 6122459 h 6149807"/>
              <a:gd name="connsiteX1" fmla="*/ 3673928 w 12295671"/>
              <a:gd name="connsiteY1" fmla="*/ 5599694 h 6149807"/>
              <a:gd name="connsiteX2" fmla="*/ 8485079 w 12295671"/>
              <a:gd name="connsiteY2" fmla="*/ 6106130 h 6149807"/>
              <a:gd name="connsiteX3" fmla="*/ 12269288 w 12295671"/>
              <a:gd name="connsiteY3" fmla="*/ 4811903 h 6149807"/>
              <a:gd name="connsiteX4" fmla="*/ 12295163 w 12295671"/>
              <a:gd name="connsiteY4" fmla="*/ 28135 h 6149807"/>
              <a:gd name="connsiteX5" fmla="*/ 0 w 12295671"/>
              <a:gd name="connsiteY5" fmla="*/ 0 h 6149807"/>
              <a:gd name="connsiteX6" fmla="*/ 31778 w 12295671"/>
              <a:gd name="connsiteY6" fmla="*/ 6122459 h 6149807"/>
              <a:gd name="connsiteX0" fmla="*/ 34683 w 12298576"/>
              <a:gd name="connsiteY0" fmla="*/ 6122459 h 6149731"/>
              <a:gd name="connsiteX1" fmla="*/ 3676833 w 12298576"/>
              <a:gd name="connsiteY1" fmla="*/ 5599694 h 6149731"/>
              <a:gd name="connsiteX2" fmla="*/ 8487984 w 12298576"/>
              <a:gd name="connsiteY2" fmla="*/ 6106130 h 6149731"/>
              <a:gd name="connsiteX3" fmla="*/ 12272193 w 12298576"/>
              <a:gd name="connsiteY3" fmla="*/ 4811903 h 6149731"/>
              <a:gd name="connsiteX4" fmla="*/ 12298068 w 12298576"/>
              <a:gd name="connsiteY4" fmla="*/ 28135 h 6149731"/>
              <a:gd name="connsiteX5" fmla="*/ 2905 w 12298576"/>
              <a:gd name="connsiteY5" fmla="*/ 0 h 6149731"/>
              <a:gd name="connsiteX6" fmla="*/ 34683 w 12298576"/>
              <a:gd name="connsiteY6" fmla="*/ 6122459 h 6149731"/>
              <a:gd name="connsiteX0" fmla="*/ 34683 w 12298576"/>
              <a:gd name="connsiteY0" fmla="*/ 6122459 h 6149731"/>
              <a:gd name="connsiteX1" fmla="*/ 3676833 w 12298576"/>
              <a:gd name="connsiteY1" fmla="*/ 5599694 h 6149731"/>
              <a:gd name="connsiteX2" fmla="*/ 8487984 w 12298576"/>
              <a:gd name="connsiteY2" fmla="*/ 6106130 h 6149731"/>
              <a:gd name="connsiteX3" fmla="*/ 12272193 w 12298576"/>
              <a:gd name="connsiteY3" fmla="*/ 4811903 h 6149731"/>
              <a:gd name="connsiteX4" fmla="*/ 12298068 w 12298576"/>
              <a:gd name="connsiteY4" fmla="*/ 28135 h 6149731"/>
              <a:gd name="connsiteX5" fmla="*/ 2905 w 12298576"/>
              <a:gd name="connsiteY5" fmla="*/ 0 h 6149731"/>
              <a:gd name="connsiteX6" fmla="*/ 34683 w 12298576"/>
              <a:gd name="connsiteY6" fmla="*/ 6122459 h 6149731"/>
              <a:gd name="connsiteX0" fmla="*/ 34683 w 12298576"/>
              <a:gd name="connsiteY0" fmla="*/ 6122459 h 6123875"/>
              <a:gd name="connsiteX1" fmla="*/ 3676833 w 12298576"/>
              <a:gd name="connsiteY1" fmla="*/ 5599694 h 6123875"/>
              <a:gd name="connsiteX2" fmla="*/ 8487984 w 12298576"/>
              <a:gd name="connsiteY2" fmla="*/ 6106130 h 6123875"/>
              <a:gd name="connsiteX3" fmla="*/ 12272193 w 12298576"/>
              <a:gd name="connsiteY3" fmla="*/ 4811903 h 6123875"/>
              <a:gd name="connsiteX4" fmla="*/ 12298068 w 12298576"/>
              <a:gd name="connsiteY4" fmla="*/ 28135 h 6123875"/>
              <a:gd name="connsiteX5" fmla="*/ 2905 w 12298576"/>
              <a:gd name="connsiteY5" fmla="*/ 0 h 6123875"/>
              <a:gd name="connsiteX6" fmla="*/ 34683 w 12298576"/>
              <a:gd name="connsiteY6" fmla="*/ 6122459 h 6123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98576" h="6123875">
                <a:moveTo>
                  <a:pt x="34683" y="6122459"/>
                </a:moveTo>
                <a:cubicBezTo>
                  <a:pt x="1248022" y="5797730"/>
                  <a:pt x="2267950" y="5602416"/>
                  <a:pt x="3676833" y="5599694"/>
                </a:cubicBezTo>
                <a:cubicBezTo>
                  <a:pt x="5085717" y="5596973"/>
                  <a:pt x="7055424" y="6237428"/>
                  <a:pt x="8487984" y="6106130"/>
                </a:cubicBezTo>
                <a:cubicBezTo>
                  <a:pt x="9920544" y="5974832"/>
                  <a:pt x="12101036" y="4931478"/>
                  <a:pt x="12272193" y="4811903"/>
                </a:cubicBezTo>
                <a:cubicBezTo>
                  <a:pt x="12274537" y="4105002"/>
                  <a:pt x="12302674" y="1112938"/>
                  <a:pt x="12298068" y="28135"/>
                </a:cubicBezTo>
                <a:lnTo>
                  <a:pt x="2905" y="0"/>
                </a:lnTo>
                <a:cubicBezTo>
                  <a:pt x="-12293" y="1135005"/>
                  <a:pt x="37195" y="5617027"/>
                  <a:pt x="34683" y="6122459"/>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2" name="Title 1">
            <a:extLst>
              <a:ext uri="{FF2B5EF4-FFF2-40B4-BE49-F238E27FC236}">
                <a16:creationId xmlns:a16="http://schemas.microsoft.com/office/drawing/2014/main" id="{4A1EF435-1E90-124A-B476-04F9D01663DF}"/>
              </a:ext>
            </a:extLst>
          </p:cNvPr>
          <p:cNvSpPr>
            <a:spLocks noGrp="1"/>
          </p:cNvSpPr>
          <p:nvPr>
            <p:ph type="title" hasCustomPrompt="1"/>
          </p:nvPr>
        </p:nvSpPr>
        <p:spPr>
          <a:xfrm>
            <a:off x="831850" y="1637413"/>
            <a:ext cx="10515600" cy="1457768"/>
          </a:xfrm>
        </p:spPr>
        <p:txBody>
          <a:bodyPr anchor="b">
            <a:normAutofit/>
          </a:bodyPr>
          <a:lstStyle>
            <a:lvl1pPr>
              <a:defRPr sz="3200">
                <a:solidFill>
                  <a:schemeClr val="bg1"/>
                </a:solidFill>
              </a:defRPr>
            </a:lvl1pPr>
          </a:lstStyle>
          <a:p>
            <a:r>
              <a:rPr lang="en-US" dirty="0" err="1"/>
              <a:t>Nombre</a:t>
            </a:r>
            <a:r>
              <a:rPr lang="en-US" dirty="0"/>
              <a:t> </a:t>
            </a:r>
          </a:p>
        </p:txBody>
      </p:sp>
      <p:sp>
        <p:nvSpPr>
          <p:cNvPr id="3" name="Text Placeholder 2">
            <a:extLst>
              <a:ext uri="{FF2B5EF4-FFF2-40B4-BE49-F238E27FC236}">
                <a16:creationId xmlns:a16="http://schemas.microsoft.com/office/drawing/2014/main" id="{79BB89C8-C1A4-B041-BE52-3D48DC18E168}"/>
              </a:ext>
            </a:extLst>
          </p:cNvPr>
          <p:cNvSpPr>
            <a:spLocks noGrp="1"/>
          </p:cNvSpPr>
          <p:nvPr>
            <p:ph type="body" idx="1" hasCustomPrompt="1"/>
          </p:nvPr>
        </p:nvSpPr>
        <p:spPr>
          <a:xfrm>
            <a:off x="831850" y="6351814"/>
            <a:ext cx="3413579" cy="286651"/>
          </a:xfrm>
        </p:spPr>
        <p:txBody>
          <a:bodyPr/>
          <a:lstStyle>
            <a:lvl1pPr marL="0" indent="0">
              <a:buNone/>
              <a:defRPr sz="2400" b="0" i="0">
                <a:solidFill>
                  <a:srgbClr val="6BAE45"/>
                </a:solidFill>
                <a:latin typeface="Barlow Medium" pitchFamily="2"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a:t>www.uci.ac.cr</a:t>
            </a:r>
            <a:endParaRPr lang="en-US" dirty="0"/>
          </a:p>
        </p:txBody>
      </p:sp>
      <p:sp>
        <p:nvSpPr>
          <p:cNvPr id="7" name="Text Placeholder 2">
            <a:extLst>
              <a:ext uri="{FF2B5EF4-FFF2-40B4-BE49-F238E27FC236}">
                <a16:creationId xmlns:a16="http://schemas.microsoft.com/office/drawing/2014/main" id="{67A94FB1-3E87-CF44-98E6-AFED63B94A68}"/>
              </a:ext>
            </a:extLst>
          </p:cNvPr>
          <p:cNvSpPr>
            <a:spLocks noGrp="1"/>
          </p:cNvSpPr>
          <p:nvPr>
            <p:ph type="body" idx="11" hasCustomPrompt="1"/>
          </p:nvPr>
        </p:nvSpPr>
        <p:spPr>
          <a:xfrm>
            <a:off x="7478486" y="6081923"/>
            <a:ext cx="4114800" cy="556542"/>
          </a:xfrm>
        </p:spPr>
        <p:txBody>
          <a:bodyPr>
            <a:noAutofit/>
          </a:bodyPr>
          <a:lstStyle>
            <a:lvl1pPr marL="0" indent="0" algn="r">
              <a:buNone/>
              <a:defRPr sz="2000" b="1" i="0">
                <a:solidFill>
                  <a:srgbClr val="6BAE45"/>
                </a:solidFill>
                <a:latin typeface="Barlow SemiBold" pitchFamily="2"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a:t>Promoviendo</a:t>
            </a:r>
            <a:r>
              <a:rPr lang="en-US" dirty="0"/>
              <a:t> el </a:t>
            </a:r>
            <a:r>
              <a:rPr lang="en-US" dirty="0" err="1"/>
              <a:t>desarrollo</a:t>
            </a:r>
            <a:r>
              <a:rPr lang="en-US" dirty="0"/>
              <a:t> </a:t>
            </a:r>
            <a:r>
              <a:rPr lang="en-US" dirty="0" err="1"/>
              <a:t>regenerativo</a:t>
            </a:r>
            <a:r>
              <a:rPr lang="en-US" dirty="0"/>
              <a:t> para el </a:t>
            </a:r>
            <a:r>
              <a:rPr lang="en-US" dirty="0" err="1"/>
              <a:t>bienestar</a:t>
            </a:r>
            <a:endParaRPr lang="en-US" dirty="0"/>
          </a:p>
        </p:txBody>
      </p:sp>
      <p:sp>
        <p:nvSpPr>
          <p:cNvPr id="10" name="Text Placeholder 9">
            <a:extLst>
              <a:ext uri="{FF2B5EF4-FFF2-40B4-BE49-F238E27FC236}">
                <a16:creationId xmlns:a16="http://schemas.microsoft.com/office/drawing/2014/main" id="{F315162D-96C4-BB43-93D5-E3FCD1035B1F}"/>
              </a:ext>
            </a:extLst>
          </p:cNvPr>
          <p:cNvSpPr>
            <a:spLocks noGrp="1"/>
          </p:cNvSpPr>
          <p:nvPr>
            <p:ph type="body" sz="quarter" idx="12" hasCustomPrompt="1"/>
          </p:nvPr>
        </p:nvSpPr>
        <p:spPr>
          <a:xfrm>
            <a:off x="831850" y="3281363"/>
            <a:ext cx="10515600" cy="1143000"/>
          </a:xfrm>
        </p:spPr>
        <p:txBody>
          <a:bodyPr/>
          <a:lstStyle>
            <a:lvl1pPr marL="0" indent="0">
              <a:buNone/>
              <a:defRPr>
                <a:solidFill>
                  <a:schemeClr val="bg1"/>
                </a:solidFill>
              </a:defRPr>
            </a:lvl1pPr>
          </a:lstStyle>
          <a:p>
            <a:pPr lvl="0"/>
            <a:r>
              <a:rPr lang="en-US" dirty="0" err="1"/>
              <a:t>Información</a:t>
            </a:r>
            <a:r>
              <a:rPr lang="en-US" dirty="0"/>
              <a:t> de </a:t>
            </a:r>
            <a:r>
              <a:rPr lang="en-US" dirty="0" err="1"/>
              <a:t>contacto</a:t>
            </a:r>
            <a:endParaRPr lang="en-US" dirty="0"/>
          </a:p>
        </p:txBody>
      </p:sp>
      <p:pic>
        <p:nvPicPr>
          <p:cNvPr id="11" name="Picture 10">
            <a:extLst>
              <a:ext uri="{FF2B5EF4-FFF2-40B4-BE49-F238E27FC236}">
                <a16:creationId xmlns:a16="http://schemas.microsoft.com/office/drawing/2014/main" id="{9E696431-39AC-134E-91B0-42CF045B64C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21315" y="56983"/>
            <a:ext cx="3211632" cy="1469607"/>
          </a:xfrm>
          <a:prstGeom prst="rect">
            <a:avLst/>
          </a:prstGeom>
        </p:spPr>
      </p:pic>
    </p:spTree>
    <p:extLst>
      <p:ext uri="{BB962C8B-B14F-4D97-AF65-F5344CB8AC3E}">
        <p14:creationId xmlns:p14="http://schemas.microsoft.com/office/powerpoint/2010/main" val="386624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Titular - Azu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EF435-1E90-124A-B476-04F9D01663DF}"/>
              </a:ext>
            </a:extLst>
          </p:cNvPr>
          <p:cNvSpPr>
            <a:spLocks noGrp="1"/>
          </p:cNvSpPr>
          <p:nvPr>
            <p:ph type="title"/>
          </p:nvPr>
        </p:nvSpPr>
        <p:spPr>
          <a:xfrm>
            <a:off x="831850" y="1637413"/>
            <a:ext cx="10515600" cy="1457768"/>
          </a:xfrm>
        </p:spPr>
        <p:txBody>
          <a:bodyPr anchor="b"/>
          <a:lstStyle>
            <a:lvl1pPr>
              <a:defRPr sz="6000">
                <a:solidFill>
                  <a:srgbClr val="4279BB"/>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79BB89C8-C1A4-B041-BE52-3D48DC18E168}"/>
              </a:ext>
            </a:extLst>
          </p:cNvPr>
          <p:cNvSpPr>
            <a:spLocks noGrp="1"/>
          </p:cNvSpPr>
          <p:nvPr>
            <p:ph type="body" idx="1"/>
          </p:nvPr>
        </p:nvSpPr>
        <p:spPr>
          <a:xfrm>
            <a:off x="831850" y="3122169"/>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9" name="Freeform 8">
            <a:extLst>
              <a:ext uri="{FF2B5EF4-FFF2-40B4-BE49-F238E27FC236}">
                <a16:creationId xmlns:a16="http://schemas.microsoft.com/office/drawing/2014/main" id="{1CBE74B8-7FEA-B947-95E1-179FCD7C7B6C}"/>
              </a:ext>
            </a:extLst>
          </p:cNvPr>
          <p:cNvSpPr/>
          <p:nvPr userDrawn="1"/>
        </p:nvSpPr>
        <p:spPr>
          <a:xfrm flipH="1">
            <a:off x="-26753" y="4051497"/>
            <a:ext cx="12247056" cy="2829868"/>
          </a:xfrm>
          <a:custGeom>
            <a:avLst/>
            <a:gdLst>
              <a:gd name="connsiteX0" fmla="*/ 0 w 12196689"/>
              <a:gd name="connsiteY0" fmla="*/ 1294228 h 1294228"/>
              <a:gd name="connsiteX1" fmla="*/ 4656406 w 12196689"/>
              <a:gd name="connsiteY1" fmla="*/ 844062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4" fmla="*/ 0 w 12196689"/>
              <a:gd name="connsiteY4" fmla="*/ 1294228 h 1312036"/>
              <a:gd name="connsiteX0" fmla="*/ 0 w 12196689"/>
              <a:gd name="connsiteY0" fmla="*/ 1294228 h 1559433"/>
              <a:gd name="connsiteX1" fmla="*/ 3601329 w 12196689"/>
              <a:gd name="connsiteY1" fmla="*/ 787791 h 1559433"/>
              <a:gd name="connsiteX2" fmla="*/ 8412480 w 12196689"/>
              <a:gd name="connsiteY2" fmla="*/ 1294227 h 1559433"/>
              <a:gd name="connsiteX3" fmla="*/ 12196689 w 12196689"/>
              <a:gd name="connsiteY3" fmla="*/ 0 h 1559433"/>
              <a:gd name="connsiteX4" fmla="*/ 0 w 12196689"/>
              <a:gd name="connsiteY4" fmla="*/ 1294228 h 1559433"/>
              <a:gd name="connsiteX0" fmla="*/ 0 w 12196689"/>
              <a:gd name="connsiteY0" fmla="*/ 1294228 h 1960531"/>
              <a:gd name="connsiteX1" fmla="*/ 3601329 w 12196689"/>
              <a:gd name="connsiteY1" fmla="*/ 787791 h 1960531"/>
              <a:gd name="connsiteX2" fmla="*/ 8412480 w 12196689"/>
              <a:gd name="connsiteY2" fmla="*/ 1294227 h 1960531"/>
              <a:gd name="connsiteX3" fmla="*/ 12196689 w 12196689"/>
              <a:gd name="connsiteY3" fmla="*/ 0 h 1960531"/>
              <a:gd name="connsiteX4" fmla="*/ 0 w 12196689"/>
              <a:gd name="connsiteY4" fmla="*/ 1294228 h 1960531"/>
              <a:gd name="connsiteX0" fmla="*/ 397070 w 12844687"/>
              <a:gd name="connsiteY0" fmla="*/ 1296595 h 1734128"/>
              <a:gd name="connsiteX1" fmla="*/ 3998399 w 12844687"/>
              <a:gd name="connsiteY1" fmla="*/ 790158 h 1734128"/>
              <a:gd name="connsiteX2" fmla="*/ 8809550 w 12844687"/>
              <a:gd name="connsiteY2" fmla="*/ 1296594 h 1734128"/>
              <a:gd name="connsiteX3" fmla="*/ 12593759 w 12844687"/>
              <a:gd name="connsiteY3" fmla="*/ 2367 h 1734128"/>
              <a:gd name="connsiteX4" fmla="*/ 1466214 w 12844687"/>
              <a:gd name="connsiteY4" fmla="*/ 1676423 h 1734128"/>
              <a:gd name="connsiteX5" fmla="*/ 397070 w 12844687"/>
              <a:gd name="connsiteY5" fmla="*/ 1296595 h 1734128"/>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205161 w 12652778"/>
              <a:gd name="connsiteY0" fmla="*/ 1296595 h 2815906"/>
              <a:gd name="connsiteX1" fmla="*/ 3806490 w 12652778"/>
              <a:gd name="connsiteY1" fmla="*/ 790158 h 2815906"/>
              <a:gd name="connsiteX2" fmla="*/ 8617641 w 12652778"/>
              <a:gd name="connsiteY2" fmla="*/ 1296594 h 2815906"/>
              <a:gd name="connsiteX3" fmla="*/ 12401850 w 12652778"/>
              <a:gd name="connsiteY3" fmla="*/ 2367 h 2815906"/>
              <a:gd name="connsiteX4" fmla="*/ 148890 w 12652778"/>
              <a:gd name="connsiteY4" fmla="*/ 2815906 h 2815906"/>
              <a:gd name="connsiteX5" fmla="*/ 205161 w 12652778"/>
              <a:gd name="connsiteY5" fmla="*/ 1296595 h 2815906"/>
              <a:gd name="connsiteX0" fmla="*/ 205161 w 12422576"/>
              <a:gd name="connsiteY0" fmla="*/ 1325693 h 2845004"/>
              <a:gd name="connsiteX1" fmla="*/ 3806490 w 12422576"/>
              <a:gd name="connsiteY1" fmla="*/ 819256 h 2845004"/>
              <a:gd name="connsiteX2" fmla="*/ 8617641 w 12422576"/>
              <a:gd name="connsiteY2" fmla="*/ 1325692 h 2845004"/>
              <a:gd name="connsiteX3" fmla="*/ 12401850 w 12422576"/>
              <a:gd name="connsiteY3" fmla="*/ 31465 h 2845004"/>
              <a:gd name="connsiteX4" fmla="*/ 9644582 w 12422576"/>
              <a:gd name="connsiteY4" fmla="*/ 608241 h 2845004"/>
              <a:gd name="connsiteX5" fmla="*/ 148890 w 12422576"/>
              <a:gd name="connsiteY5" fmla="*/ 2845004 h 2845004"/>
              <a:gd name="connsiteX6" fmla="*/ 205161 w 12422576"/>
              <a:gd name="connsiteY6" fmla="*/ 1325693 h 2845004"/>
              <a:gd name="connsiteX0" fmla="*/ 205161 w 13268544"/>
              <a:gd name="connsiteY0" fmla="*/ 1298414 h 3013168"/>
              <a:gd name="connsiteX1" fmla="*/ 3806490 w 13268544"/>
              <a:gd name="connsiteY1" fmla="*/ 791977 h 3013168"/>
              <a:gd name="connsiteX2" fmla="*/ 8617641 w 13268544"/>
              <a:gd name="connsiteY2" fmla="*/ 1298413 h 3013168"/>
              <a:gd name="connsiteX3" fmla="*/ 12401850 w 13268544"/>
              <a:gd name="connsiteY3" fmla="*/ 4186 h 3013168"/>
              <a:gd name="connsiteX4" fmla="*/ 12289308 w 13268544"/>
              <a:gd name="connsiteY4" fmla="*/ 2831793 h 3013168"/>
              <a:gd name="connsiteX5" fmla="*/ 148890 w 13268544"/>
              <a:gd name="connsiteY5" fmla="*/ 2817725 h 3013168"/>
              <a:gd name="connsiteX6" fmla="*/ 205161 w 13268544"/>
              <a:gd name="connsiteY6" fmla="*/ 1298414 h 3013168"/>
              <a:gd name="connsiteX0" fmla="*/ 205161 w 13268544"/>
              <a:gd name="connsiteY0" fmla="*/ 1298414 h 2833416"/>
              <a:gd name="connsiteX1" fmla="*/ 3806490 w 13268544"/>
              <a:gd name="connsiteY1" fmla="*/ 791977 h 2833416"/>
              <a:gd name="connsiteX2" fmla="*/ 8617641 w 13268544"/>
              <a:gd name="connsiteY2" fmla="*/ 1298413 h 2833416"/>
              <a:gd name="connsiteX3" fmla="*/ 12401850 w 13268544"/>
              <a:gd name="connsiteY3" fmla="*/ 4186 h 2833416"/>
              <a:gd name="connsiteX4" fmla="*/ 12289308 w 13268544"/>
              <a:gd name="connsiteY4" fmla="*/ 2831793 h 2833416"/>
              <a:gd name="connsiteX5" fmla="*/ 148890 w 13268544"/>
              <a:gd name="connsiteY5" fmla="*/ 2817725 h 2833416"/>
              <a:gd name="connsiteX6" fmla="*/ 205161 w 13268544"/>
              <a:gd name="connsiteY6" fmla="*/ 1298414 h 2833416"/>
              <a:gd name="connsiteX0" fmla="*/ 205161 w 12455332"/>
              <a:gd name="connsiteY0" fmla="*/ 1299228 h 2834230"/>
              <a:gd name="connsiteX1" fmla="*/ 3806490 w 12455332"/>
              <a:gd name="connsiteY1" fmla="*/ 792791 h 2834230"/>
              <a:gd name="connsiteX2" fmla="*/ 8617641 w 12455332"/>
              <a:gd name="connsiteY2" fmla="*/ 1299227 h 2834230"/>
              <a:gd name="connsiteX3" fmla="*/ 12401850 w 12455332"/>
              <a:gd name="connsiteY3" fmla="*/ 5000 h 2834230"/>
              <a:gd name="connsiteX4" fmla="*/ 12289308 w 12455332"/>
              <a:gd name="connsiteY4" fmla="*/ 2832607 h 2834230"/>
              <a:gd name="connsiteX5" fmla="*/ 148890 w 12455332"/>
              <a:gd name="connsiteY5" fmla="*/ 2818539 h 2834230"/>
              <a:gd name="connsiteX6" fmla="*/ 205161 w 12455332"/>
              <a:gd name="connsiteY6" fmla="*/ 1299228 h 2834230"/>
              <a:gd name="connsiteX0" fmla="*/ 205161 w 12478986"/>
              <a:gd name="connsiteY0" fmla="*/ 1299133 h 2876000"/>
              <a:gd name="connsiteX1" fmla="*/ 3806490 w 12478986"/>
              <a:gd name="connsiteY1" fmla="*/ 792696 h 2876000"/>
              <a:gd name="connsiteX2" fmla="*/ 8617641 w 12478986"/>
              <a:gd name="connsiteY2" fmla="*/ 1299132 h 2876000"/>
              <a:gd name="connsiteX3" fmla="*/ 12401850 w 12478986"/>
              <a:gd name="connsiteY3" fmla="*/ 4905 h 2876000"/>
              <a:gd name="connsiteX4" fmla="*/ 12415918 w 12478986"/>
              <a:gd name="connsiteY4" fmla="*/ 2874715 h 2876000"/>
              <a:gd name="connsiteX5" fmla="*/ 148890 w 12478986"/>
              <a:gd name="connsiteY5" fmla="*/ 2818444 h 2876000"/>
              <a:gd name="connsiteX6" fmla="*/ 205161 w 12478986"/>
              <a:gd name="connsiteY6" fmla="*/ 1299133 h 2876000"/>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44053"/>
              <a:gd name="connsiteY0" fmla="*/ 1294228 h 2843166"/>
              <a:gd name="connsiteX1" fmla="*/ 3806490 w 12444053"/>
              <a:gd name="connsiteY1" fmla="*/ 787791 h 2843166"/>
              <a:gd name="connsiteX2" fmla="*/ 8617641 w 12444053"/>
              <a:gd name="connsiteY2" fmla="*/ 1294227 h 2843166"/>
              <a:gd name="connsiteX3" fmla="*/ 12401850 w 12444053"/>
              <a:gd name="connsiteY3" fmla="*/ 0 h 2843166"/>
              <a:gd name="connsiteX4" fmla="*/ 12444053 w 12444053"/>
              <a:gd name="connsiteY4" fmla="*/ 2841674 h 2843166"/>
              <a:gd name="connsiteX5" fmla="*/ 148890 w 12444053"/>
              <a:gd name="connsiteY5" fmla="*/ 2813539 h 2843166"/>
              <a:gd name="connsiteX6" fmla="*/ 205161 w 12444053"/>
              <a:gd name="connsiteY6" fmla="*/ 1294228 h 2843166"/>
              <a:gd name="connsiteX0" fmla="*/ 205161 w 12411396"/>
              <a:gd name="connsiteY0" fmla="*/ 1294228 h 2826992"/>
              <a:gd name="connsiteX1" fmla="*/ 3806490 w 12411396"/>
              <a:gd name="connsiteY1" fmla="*/ 787791 h 2826992"/>
              <a:gd name="connsiteX2" fmla="*/ 8617641 w 12411396"/>
              <a:gd name="connsiteY2" fmla="*/ 1294227 h 2826992"/>
              <a:gd name="connsiteX3" fmla="*/ 12401850 w 12411396"/>
              <a:gd name="connsiteY3" fmla="*/ 0 h 2826992"/>
              <a:gd name="connsiteX4" fmla="*/ 12411396 w 12411396"/>
              <a:gd name="connsiteY4" fmla="*/ 2825346 h 2826992"/>
              <a:gd name="connsiteX5" fmla="*/ 148890 w 12411396"/>
              <a:gd name="connsiteY5" fmla="*/ 2813539 h 2826992"/>
              <a:gd name="connsiteX6" fmla="*/ 205161 w 12411396"/>
              <a:gd name="connsiteY6" fmla="*/ 1294228 h 2826992"/>
              <a:gd name="connsiteX0" fmla="*/ 205161 w 12411396"/>
              <a:gd name="connsiteY0" fmla="*/ 1294228 h 2825346"/>
              <a:gd name="connsiteX1" fmla="*/ 3806490 w 12411396"/>
              <a:gd name="connsiteY1" fmla="*/ 787791 h 2825346"/>
              <a:gd name="connsiteX2" fmla="*/ 8617641 w 12411396"/>
              <a:gd name="connsiteY2" fmla="*/ 1294227 h 2825346"/>
              <a:gd name="connsiteX3" fmla="*/ 12401850 w 12411396"/>
              <a:gd name="connsiteY3" fmla="*/ 0 h 2825346"/>
              <a:gd name="connsiteX4" fmla="*/ 12411396 w 12411396"/>
              <a:gd name="connsiteY4" fmla="*/ 2825346 h 2825346"/>
              <a:gd name="connsiteX5" fmla="*/ 148890 w 12411396"/>
              <a:gd name="connsiteY5" fmla="*/ 2813539 h 2825346"/>
              <a:gd name="connsiteX6" fmla="*/ 205161 w 12411396"/>
              <a:gd name="connsiteY6" fmla="*/ 1294228 h 2825346"/>
              <a:gd name="connsiteX0" fmla="*/ 56798 w 12263033"/>
              <a:gd name="connsiteY0" fmla="*/ 1294228 h 2825346"/>
              <a:gd name="connsiteX1" fmla="*/ 3658127 w 12263033"/>
              <a:gd name="connsiteY1" fmla="*/ 787791 h 2825346"/>
              <a:gd name="connsiteX2" fmla="*/ 8469278 w 12263033"/>
              <a:gd name="connsiteY2" fmla="*/ 1294227 h 2825346"/>
              <a:gd name="connsiteX3" fmla="*/ 12253487 w 12263033"/>
              <a:gd name="connsiteY3" fmla="*/ 0 h 2825346"/>
              <a:gd name="connsiteX4" fmla="*/ 12263033 w 12263033"/>
              <a:gd name="connsiteY4" fmla="*/ 2825346 h 2825346"/>
              <a:gd name="connsiteX5" fmla="*/ 527 w 12263033"/>
              <a:gd name="connsiteY5" fmla="*/ 2813539 h 2825346"/>
              <a:gd name="connsiteX6" fmla="*/ 56798 w 12263033"/>
              <a:gd name="connsiteY6" fmla="*/ 1294228 h 2825346"/>
              <a:gd name="connsiteX0" fmla="*/ 16702 w 12263758"/>
              <a:gd name="connsiteY0" fmla="*/ 1310556 h 2825346"/>
              <a:gd name="connsiteX1" fmla="*/ 3658852 w 12263758"/>
              <a:gd name="connsiteY1" fmla="*/ 787791 h 2825346"/>
              <a:gd name="connsiteX2" fmla="*/ 8470003 w 12263758"/>
              <a:gd name="connsiteY2" fmla="*/ 1294227 h 2825346"/>
              <a:gd name="connsiteX3" fmla="*/ 12254212 w 12263758"/>
              <a:gd name="connsiteY3" fmla="*/ 0 h 2825346"/>
              <a:gd name="connsiteX4" fmla="*/ 12263758 w 12263758"/>
              <a:gd name="connsiteY4" fmla="*/ 2825346 h 2825346"/>
              <a:gd name="connsiteX5" fmla="*/ 1252 w 12263758"/>
              <a:gd name="connsiteY5" fmla="*/ 2813539 h 2825346"/>
              <a:gd name="connsiteX6" fmla="*/ 16702 w 12263758"/>
              <a:gd name="connsiteY6" fmla="*/ 1310556 h 2825346"/>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9043 w 12247056"/>
              <a:gd name="connsiteY5" fmla="*/ 2829868 h 2829868"/>
              <a:gd name="connsiteX6" fmla="*/ 0 w 12247056"/>
              <a:gd name="connsiteY6" fmla="*/ 1310556 h 2829868"/>
              <a:gd name="connsiteX0" fmla="*/ 1938 w 12248994"/>
              <a:gd name="connsiteY0" fmla="*/ 1310556 h 2829868"/>
              <a:gd name="connsiteX1" fmla="*/ 3644088 w 12248994"/>
              <a:gd name="connsiteY1" fmla="*/ 787791 h 2829868"/>
              <a:gd name="connsiteX2" fmla="*/ 8455239 w 12248994"/>
              <a:gd name="connsiteY2" fmla="*/ 1294227 h 2829868"/>
              <a:gd name="connsiteX3" fmla="*/ 12239448 w 12248994"/>
              <a:gd name="connsiteY3" fmla="*/ 0 h 2829868"/>
              <a:gd name="connsiteX4" fmla="*/ 12248994 w 12248994"/>
              <a:gd name="connsiteY4" fmla="*/ 2825346 h 2829868"/>
              <a:gd name="connsiteX5" fmla="*/ 2817 w 12248994"/>
              <a:gd name="connsiteY5" fmla="*/ 2829868 h 2829868"/>
              <a:gd name="connsiteX6" fmla="*/ 1938 w 12248994"/>
              <a:gd name="connsiteY6" fmla="*/ 1310556 h 2829868"/>
              <a:gd name="connsiteX0" fmla="*/ 5555 w 12252611"/>
              <a:gd name="connsiteY0" fmla="*/ 1310556 h 2829868"/>
              <a:gd name="connsiteX1" fmla="*/ 3647705 w 12252611"/>
              <a:gd name="connsiteY1" fmla="*/ 787791 h 2829868"/>
              <a:gd name="connsiteX2" fmla="*/ 8458856 w 12252611"/>
              <a:gd name="connsiteY2" fmla="*/ 1294227 h 2829868"/>
              <a:gd name="connsiteX3" fmla="*/ 12243065 w 12252611"/>
              <a:gd name="connsiteY3" fmla="*/ 0 h 2829868"/>
              <a:gd name="connsiteX4" fmla="*/ 12252611 w 12252611"/>
              <a:gd name="connsiteY4" fmla="*/ 2825346 h 2829868"/>
              <a:gd name="connsiteX5" fmla="*/ 6434 w 12252611"/>
              <a:gd name="connsiteY5" fmla="*/ 2829868 h 2829868"/>
              <a:gd name="connsiteX6" fmla="*/ 5555 w 12252611"/>
              <a:gd name="connsiteY6" fmla="*/ 1310556 h 2829868"/>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879 w 12247056"/>
              <a:gd name="connsiteY5" fmla="*/ 2829868 h 2829868"/>
              <a:gd name="connsiteX6" fmla="*/ 0 w 12247056"/>
              <a:gd name="connsiteY6" fmla="*/ 1310556 h 2829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47056" h="2829868">
                <a:moveTo>
                  <a:pt x="0" y="1310556"/>
                </a:moveTo>
                <a:cubicBezTo>
                  <a:pt x="1213339" y="985827"/>
                  <a:pt x="2233267" y="790513"/>
                  <a:pt x="3642150" y="787791"/>
                </a:cubicBezTo>
                <a:cubicBezTo>
                  <a:pt x="5051034" y="785070"/>
                  <a:pt x="7020741" y="1425525"/>
                  <a:pt x="8453301" y="1294227"/>
                </a:cubicBezTo>
                <a:cubicBezTo>
                  <a:pt x="9885861" y="1162929"/>
                  <a:pt x="12066353" y="119575"/>
                  <a:pt x="12237510" y="0"/>
                </a:cubicBezTo>
                <a:cubicBezTo>
                  <a:pt x="12239854" y="893299"/>
                  <a:pt x="12235333" y="1934392"/>
                  <a:pt x="12247056" y="2825346"/>
                </a:cubicBezTo>
                <a:lnTo>
                  <a:pt x="879" y="2829868"/>
                </a:lnTo>
                <a:cubicBezTo>
                  <a:pt x="2009" y="1956458"/>
                  <a:pt x="2512" y="1768510"/>
                  <a:pt x="0" y="1310556"/>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pic>
        <p:nvPicPr>
          <p:cNvPr id="5" name="Picture 4">
            <a:extLst>
              <a:ext uri="{FF2B5EF4-FFF2-40B4-BE49-F238E27FC236}">
                <a16:creationId xmlns:a16="http://schemas.microsoft.com/office/drawing/2014/main" id="{93D868C9-EA00-9543-8CC3-869A08DA1FD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0107" y="92498"/>
            <a:ext cx="3211632" cy="1469607"/>
          </a:xfrm>
          <a:prstGeom prst="rect">
            <a:avLst/>
          </a:prstGeom>
        </p:spPr>
      </p:pic>
    </p:spTree>
    <p:extLst>
      <p:ext uri="{BB962C8B-B14F-4D97-AF65-F5344CB8AC3E}">
        <p14:creationId xmlns:p14="http://schemas.microsoft.com/office/powerpoint/2010/main" val="3832895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ítulo y Contenido">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4279BB"/>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1234430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7"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5" Type="http://schemas.openxmlformats.org/officeDocument/2006/relationships/slideLayout" Target="../slideLayouts/slideLayout26.xml"/><Relationship Id="rId4" Type="http://schemas.openxmlformats.org/officeDocument/2006/relationships/slideLayout" Target="../slideLayouts/slideLayout25.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31.xml"/><Relationship Id="rId7" Type="http://schemas.openxmlformats.org/officeDocument/2006/relationships/slideLayout" Target="../slideLayouts/slideLayout35.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5" Type="http://schemas.openxmlformats.org/officeDocument/2006/relationships/slideLayout" Target="../slideLayouts/slideLayout33.xml"/><Relationship Id="rId4"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1400D6-A38D-0E48-9C05-F35FBFBEE0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5EE15ED-2E27-A645-AD1A-5D4DF60681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04019006"/>
      </p:ext>
    </p:extLst>
  </p:cSld>
  <p:clrMap bg1="lt1" tx1="dk1" bg2="lt2" tx2="dk2" accent1="accent1" accent2="accent2" accent3="accent3" accent4="accent4" accent5="accent5" accent6="accent6" hlink="hlink" folHlink="folHlink"/>
  <p:sldLayoutIdLst>
    <p:sldLayoutId id="2147483651" r:id="rId1"/>
    <p:sldLayoutId id="2147483704" r:id="rId2"/>
    <p:sldLayoutId id="2147483705" r:id="rId3"/>
    <p:sldLayoutId id="2147483706" r:id="rId4"/>
    <p:sldLayoutId id="2147483650" r:id="rId5"/>
    <p:sldLayoutId id="2147483715" r:id="rId6"/>
    <p:sldLayoutId id="2147483671" r:id="rId7"/>
  </p:sldLayoutIdLst>
  <p:txStyles>
    <p:titleStyle>
      <a:lvl1pPr algn="l" defTabSz="914400" rtl="0" eaLnBrk="1" latinLnBrk="0" hangingPunct="1">
        <a:lnSpc>
          <a:spcPct val="90000"/>
        </a:lnSpc>
        <a:spcBef>
          <a:spcPct val="0"/>
        </a:spcBef>
        <a:buNone/>
        <a:defRPr sz="4400" b="1" i="0" kern="1200">
          <a:solidFill>
            <a:schemeClr val="tx1"/>
          </a:solidFill>
          <a:latin typeface="Barlow SemiBold"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arlow"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arlow"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arlow"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1400D6-A38D-0E48-9C05-F35FBFBEE0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65EE15ED-2E27-A645-AD1A-5D4DF60681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08084033"/>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b="1" i="0" kern="1200">
          <a:solidFill>
            <a:schemeClr val="tx1"/>
          </a:solidFill>
          <a:latin typeface="Barlow SemiBold"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arlow"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arlow"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arlow"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1400D6-A38D-0E48-9C05-F35FBFBEE0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65EE15ED-2E27-A645-AD1A-5D4DF60681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2566515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716" r:id="rId8"/>
  </p:sldLayoutIdLst>
  <p:txStyles>
    <p:titleStyle>
      <a:lvl1pPr algn="l" defTabSz="914400" rtl="0" eaLnBrk="1" latinLnBrk="0" hangingPunct="1">
        <a:lnSpc>
          <a:spcPct val="90000"/>
        </a:lnSpc>
        <a:spcBef>
          <a:spcPct val="0"/>
        </a:spcBef>
        <a:buNone/>
        <a:defRPr sz="4400" b="1" i="0" kern="1200">
          <a:solidFill>
            <a:schemeClr val="tx1"/>
          </a:solidFill>
          <a:latin typeface="Barlow SemiBold"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arlow"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arlow"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arlow"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1400D6-A38D-0E48-9C05-F35FBFBEE0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65EE15ED-2E27-A645-AD1A-5D4DF60681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1995763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Lst>
  <p:txStyles>
    <p:titleStyle>
      <a:lvl1pPr algn="l" defTabSz="914400" rtl="0" eaLnBrk="1" latinLnBrk="0" hangingPunct="1">
        <a:lnSpc>
          <a:spcPct val="90000"/>
        </a:lnSpc>
        <a:spcBef>
          <a:spcPct val="0"/>
        </a:spcBef>
        <a:buNone/>
        <a:defRPr sz="4400" b="1" i="0" kern="1200">
          <a:solidFill>
            <a:schemeClr val="tx1"/>
          </a:solidFill>
          <a:latin typeface="Barlow SemiBold"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arlow"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arlow"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arlow"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55DA87-A4AC-7E43-A9D5-4097C1088F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s-ES_tradnl" dirty="0"/>
          </a:p>
        </p:txBody>
      </p:sp>
      <p:sp>
        <p:nvSpPr>
          <p:cNvPr id="3" name="Text Placeholder 2">
            <a:extLst>
              <a:ext uri="{FF2B5EF4-FFF2-40B4-BE49-F238E27FC236}">
                <a16:creationId xmlns:a16="http://schemas.microsoft.com/office/drawing/2014/main" id="{18F61780-3FA4-4744-B78B-EEB125215F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s-ES_tradnl" dirty="0"/>
          </a:p>
        </p:txBody>
      </p:sp>
      <p:sp>
        <p:nvSpPr>
          <p:cNvPr id="4" name="Date Placeholder 3">
            <a:extLst>
              <a:ext uri="{FF2B5EF4-FFF2-40B4-BE49-F238E27FC236}">
                <a16:creationId xmlns:a16="http://schemas.microsoft.com/office/drawing/2014/main" id="{871F9E6B-2422-FB46-90CD-E86539C8BA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27A37B-9DED-3E4A-A442-7A8EED74A98D}" type="datetimeFigureOut">
              <a:rPr lang="es-ES_tradnl" smtClean="0"/>
              <a:t>21/10/2022</a:t>
            </a:fld>
            <a:endParaRPr lang="es-ES_tradnl"/>
          </a:p>
        </p:txBody>
      </p:sp>
      <p:sp>
        <p:nvSpPr>
          <p:cNvPr id="5" name="Footer Placeholder 4">
            <a:extLst>
              <a:ext uri="{FF2B5EF4-FFF2-40B4-BE49-F238E27FC236}">
                <a16:creationId xmlns:a16="http://schemas.microsoft.com/office/drawing/2014/main" id="{D09BD7E8-FBA0-BE42-B7E4-DD717C3272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Slide Number Placeholder 5">
            <a:extLst>
              <a:ext uri="{FF2B5EF4-FFF2-40B4-BE49-F238E27FC236}">
                <a16:creationId xmlns:a16="http://schemas.microsoft.com/office/drawing/2014/main" id="{77C4F2BC-EBE0-2E4A-ACB1-354C1C8BBE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D42AFA-6D50-F949-8C55-C0D5730A94A6}" type="slidenum">
              <a:rPr lang="es-ES_tradnl" smtClean="0"/>
              <a:t>‹#›</a:t>
            </a:fld>
            <a:endParaRPr lang="es-ES_tradnl"/>
          </a:p>
        </p:txBody>
      </p:sp>
    </p:spTree>
    <p:extLst>
      <p:ext uri="{BB962C8B-B14F-4D97-AF65-F5344CB8AC3E}">
        <p14:creationId xmlns:p14="http://schemas.microsoft.com/office/powerpoint/2010/main" val="1153974537"/>
      </p:ext>
    </p:extLst>
  </p:cSld>
  <p:clrMap bg1="lt1" tx1="dk1" bg2="lt2" tx2="dk2" accent1="accent1" accent2="accent2" accent3="accent3" accent4="accent4" accent5="accent5" accent6="accent6" hlink="hlink" folHlink="folHlink"/>
  <p:sldLayoutIdLst>
    <p:sldLayoutId id="2147483649" r:id="rId1"/>
    <p:sldLayoutId id="2147483652" r:id="rId2"/>
    <p:sldLayoutId id="2147483670" r:id="rId3"/>
    <p:sldLayoutId id="2147483653" r:id="rId4"/>
    <p:sldLayoutId id="2147483667" r:id="rId5"/>
    <p:sldLayoutId id="2147483654" r:id="rId6"/>
    <p:sldLayoutId id="2147483655" r:id="rId7"/>
  </p:sldLayoutIdLst>
  <p:txStyles>
    <p:titleStyle>
      <a:lvl1pPr algn="l" defTabSz="914400" rtl="0" eaLnBrk="1" latinLnBrk="0" hangingPunct="1">
        <a:lnSpc>
          <a:spcPct val="90000"/>
        </a:lnSpc>
        <a:spcBef>
          <a:spcPct val="0"/>
        </a:spcBef>
        <a:buNone/>
        <a:defRPr sz="4400" b="1" i="0" kern="1200">
          <a:solidFill>
            <a:schemeClr val="tx1"/>
          </a:solidFill>
          <a:latin typeface="Barlow SemiBold"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arlow"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arlow"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arlow"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865A4-5C33-7F41-8D5F-DEA0684C44EE}"/>
              </a:ext>
            </a:extLst>
          </p:cNvPr>
          <p:cNvSpPr>
            <a:spLocks noGrp="1"/>
          </p:cNvSpPr>
          <p:nvPr>
            <p:ph type="title"/>
          </p:nvPr>
        </p:nvSpPr>
        <p:spPr/>
        <p:txBody>
          <a:bodyPr>
            <a:normAutofit fontScale="90000"/>
          </a:bodyPr>
          <a:lstStyle/>
          <a:p>
            <a:r>
              <a:rPr lang="es-ES" dirty="0"/>
              <a:t>Maestría en Administración de Proyectos</a:t>
            </a:r>
            <a:endParaRPr lang="es-ES_tradnl" dirty="0"/>
          </a:p>
        </p:txBody>
      </p:sp>
      <p:sp>
        <p:nvSpPr>
          <p:cNvPr id="3" name="Text Placeholder 2">
            <a:extLst>
              <a:ext uri="{FF2B5EF4-FFF2-40B4-BE49-F238E27FC236}">
                <a16:creationId xmlns:a16="http://schemas.microsoft.com/office/drawing/2014/main" id="{8C765047-4BE7-A64A-ACF1-BBAE1011DEBB}"/>
              </a:ext>
            </a:extLst>
          </p:cNvPr>
          <p:cNvSpPr>
            <a:spLocks noGrp="1"/>
          </p:cNvSpPr>
          <p:nvPr>
            <p:ph type="body" idx="1"/>
          </p:nvPr>
        </p:nvSpPr>
        <p:spPr>
          <a:xfrm>
            <a:off x="831850" y="3122169"/>
            <a:ext cx="10515600" cy="640651"/>
          </a:xfrm>
        </p:spPr>
        <p:txBody>
          <a:bodyPr>
            <a:normAutofit/>
          </a:bodyPr>
          <a:lstStyle/>
          <a:p>
            <a:r>
              <a:rPr lang="es-ES" sz="3200" b="1" dirty="0"/>
              <a:t>Planeamiento y Análisis Estratégico de la Empresa</a:t>
            </a:r>
            <a:endParaRPr lang="es-ES_tradnl" sz="3200" b="1" dirty="0"/>
          </a:p>
        </p:txBody>
      </p:sp>
      <p:sp>
        <p:nvSpPr>
          <p:cNvPr id="4" name="Text Placeholder 2">
            <a:extLst>
              <a:ext uri="{FF2B5EF4-FFF2-40B4-BE49-F238E27FC236}">
                <a16:creationId xmlns:a16="http://schemas.microsoft.com/office/drawing/2014/main" id="{42F5256C-B9D7-EF9E-F537-07258B558A80}"/>
              </a:ext>
            </a:extLst>
          </p:cNvPr>
          <p:cNvSpPr txBox="1">
            <a:spLocks/>
          </p:cNvSpPr>
          <p:nvPr/>
        </p:nvSpPr>
        <p:spPr>
          <a:xfrm>
            <a:off x="831850" y="3740007"/>
            <a:ext cx="10515600" cy="102595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Barlow" pitchFamily="2" charset="77"/>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Barlow" pitchFamily="2" charset="77"/>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Barlow" pitchFamily="2" charset="77"/>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Barlow" pitchFamily="2" charset="77"/>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Barlow" pitchFamily="2" charset="77"/>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s-ES" dirty="0">
                <a:solidFill>
                  <a:schemeClr val="tx1"/>
                </a:solidFill>
              </a:rPr>
              <a:t>Presentación – Semana 2: </a:t>
            </a:r>
            <a:r>
              <a:rPr lang="es-ES_tradnl" b="1" dirty="0">
                <a:solidFill>
                  <a:schemeClr val="tx1"/>
                </a:solidFill>
              </a:rPr>
              <a:t>Despliegue estratégico</a:t>
            </a:r>
          </a:p>
        </p:txBody>
      </p:sp>
    </p:spTree>
    <p:extLst>
      <p:ext uri="{BB962C8B-B14F-4D97-AF65-F5344CB8AC3E}">
        <p14:creationId xmlns:p14="http://schemas.microsoft.com/office/powerpoint/2010/main" val="729122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8857CA59-675D-CCBB-1FBE-32CCE02DCFCC}"/>
              </a:ext>
            </a:extLst>
          </p:cNvPr>
          <p:cNvSpPr>
            <a:spLocks noGrp="1"/>
          </p:cNvSpPr>
          <p:nvPr>
            <p:ph type="title"/>
          </p:nvPr>
        </p:nvSpPr>
        <p:spPr/>
        <p:txBody>
          <a:bodyPr>
            <a:normAutofit/>
          </a:bodyPr>
          <a:lstStyle/>
          <a:p>
            <a:r>
              <a:rPr lang="es-ES" sz="4200" dirty="0"/>
              <a:t>El Análisis FODA</a:t>
            </a:r>
            <a:endParaRPr lang="es-CO" sz="4200" dirty="0"/>
          </a:p>
        </p:txBody>
      </p:sp>
      <p:sp>
        <p:nvSpPr>
          <p:cNvPr id="2" name="Marcador de contenido 1">
            <a:extLst>
              <a:ext uri="{FF2B5EF4-FFF2-40B4-BE49-F238E27FC236}">
                <a16:creationId xmlns:a16="http://schemas.microsoft.com/office/drawing/2014/main" id="{16154E72-0F36-6419-03F7-837DD4CE7616}"/>
              </a:ext>
            </a:extLst>
          </p:cNvPr>
          <p:cNvSpPr>
            <a:spLocks noGrp="1"/>
          </p:cNvSpPr>
          <p:nvPr>
            <p:ph sz="half" idx="1"/>
          </p:nvPr>
        </p:nvSpPr>
        <p:spPr>
          <a:xfrm>
            <a:off x="838200" y="1511733"/>
            <a:ext cx="10515600" cy="668193"/>
          </a:xfrm>
        </p:spPr>
        <p:txBody>
          <a:bodyPr/>
          <a:lstStyle/>
          <a:p>
            <a:r>
              <a:rPr lang="es-ES" dirty="0"/>
              <a:t>Factores que se deben evaluar internamente:</a:t>
            </a:r>
            <a:endParaRPr lang="es-CO" dirty="0"/>
          </a:p>
        </p:txBody>
      </p:sp>
      <p:sp>
        <p:nvSpPr>
          <p:cNvPr id="6" name="49 Elipse">
            <a:extLst>
              <a:ext uri="{FF2B5EF4-FFF2-40B4-BE49-F238E27FC236}">
                <a16:creationId xmlns:a16="http://schemas.microsoft.com/office/drawing/2014/main" id="{03EA9201-F36E-A239-4CF8-4AEBE552210C}"/>
              </a:ext>
            </a:extLst>
          </p:cNvPr>
          <p:cNvSpPr/>
          <p:nvPr/>
        </p:nvSpPr>
        <p:spPr>
          <a:xfrm>
            <a:off x="4076465" y="4296723"/>
            <a:ext cx="72008" cy="72008"/>
          </a:xfrm>
          <a:prstGeom prst="ellipse">
            <a:avLst/>
          </a:prstGeom>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s-CO" b="1">
              <a:latin typeface="Arial" pitchFamily="34" charset="0"/>
              <a:cs typeface="Arial" pitchFamily="34" charset="0"/>
            </a:endParaRPr>
          </a:p>
        </p:txBody>
      </p:sp>
      <p:sp>
        <p:nvSpPr>
          <p:cNvPr id="7" name="46 Elipse">
            <a:extLst>
              <a:ext uri="{FF2B5EF4-FFF2-40B4-BE49-F238E27FC236}">
                <a16:creationId xmlns:a16="http://schemas.microsoft.com/office/drawing/2014/main" id="{2849C8B8-7D64-5321-D20D-B22407527B1D}"/>
              </a:ext>
            </a:extLst>
          </p:cNvPr>
          <p:cNvSpPr/>
          <p:nvPr/>
        </p:nvSpPr>
        <p:spPr>
          <a:xfrm>
            <a:off x="3356385" y="4310856"/>
            <a:ext cx="72008" cy="72008"/>
          </a:xfrm>
          <a:prstGeom prst="ellipse">
            <a:avLst/>
          </a:prstGeom>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s-CO" b="1">
              <a:latin typeface="Arial" pitchFamily="34" charset="0"/>
              <a:cs typeface="Arial" pitchFamily="34" charset="0"/>
            </a:endParaRPr>
          </a:p>
        </p:txBody>
      </p:sp>
      <p:graphicFrame>
        <p:nvGraphicFramePr>
          <p:cNvPr id="9" name="5 Diagrama">
            <a:extLst>
              <a:ext uri="{FF2B5EF4-FFF2-40B4-BE49-F238E27FC236}">
                <a16:creationId xmlns:a16="http://schemas.microsoft.com/office/drawing/2014/main" id="{5BA24EAC-31CD-A86F-6FAE-87A656B3575E}"/>
              </a:ext>
            </a:extLst>
          </p:cNvPr>
          <p:cNvGraphicFramePr/>
          <p:nvPr>
            <p:extLst>
              <p:ext uri="{D42A27DB-BD31-4B8C-83A1-F6EECF244321}">
                <p14:modId xmlns:p14="http://schemas.microsoft.com/office/powerpoint/2010/main" val="1778016142"/>
              </p:ext>
            </p:extLst>
          </p:nvPr>
        </p:nvGraphicFramePr>
        <p:xfrm>
          <a:off x="1761989" y="2978662"/>
          <a:ext cx="8069504" cy="22352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0" name="Grupo 9">
            <a:extLst>
              <a:ext uri="{FF2B5EF4-FFF2-40B4-BE49-F238E27FC236}">
                <a16:creationId xmlns:a16="http://schemas.microsoft.com/office/drawing/2014/main" id="{D73162C7-20A8-22D4-F14D-10819ECD8CDB}"/>
              </a:ext>
            </a:extLst>
          </p:cNvPr>
          <p:cNvGrpSpPr/>
          <p:nvPr/>
        </p:nvGrpSpPr>
        <p:grpSpPr>
          <a:xfrm>
            <a:off x="2287358" y="4359861"/>
            <a:ext cx="1130490" cy="1115418"/>
            <a:chOff x="2314908" y="3498709"/>
            <a:chExt cx="1130490" cy="1115418"/>
          </a:xfrm>
        </p:grpSpPr>
        <p:cxnSp>
          <p:nvCxnSpPr>
            <p:cNvPr id="11" name="3 Conector angular">
              <a:extLst>
                <a:ext uri="{FF2B5EF4-FFF2-40B4-BE49-F238E27FC236}">
                  <a16:creationId xmlns:a16="http://schemas.microsoft.com/office/drawing/2014/main" id="{ADF53345-80B8-E00B-CF16-F5EA7A9343F4}"/>
                </a:ext>
              </a:extLst>
            </p:cNvPr>
            <p:cNvCxnSpPr>
              <a:stCxn id="38" idx="2"/>
              <a:endCxn id="35" idx="0"/>
            </p:cNvCxnSpPr>
            <p:nvPr/>
          </p:nvCxnSpPr>
          <p:spPr>
            <a:xfrm rot="16200000" flipH="1">
              <a:off x="2035590" y="3778027"/>
              <a:ext cx="1115418" cy="556782"/>
            </a:xfrm>
            <a:prstGeom prst="bentConnector3">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20 Conector angular">
              <a:extLst>
                <a:ext uri="{FF2B5EF4-FFF2-40B4-BE49-F238E27FC236}">
                  <a16:creationId xmlns:a16="http://schemas.microsoft.com/office/drawing/2014/main" id="{2ADD4A2F-B91B-4C67-C289-0D5053BD9EC6}"/>
                </a:ext>
              </a:extLst>
            </p:cNvPr>
            <p:cNvCxnSpPr>
              <a:stCxn id="7" idx="5"/>
              <a:endCxn id="35" idx="0"/>
            </p:cNvCxnSpPr>
            <p:nvPr/>
          </p:nvCxnSpPr>
          <p:spPr>
            <a:xfrm rot="5400000">
              <a:off x="2607064" y="3775793"/>
              <a:ext cx="1102960" cy="573708"/>
            </a:xfrm>
            <a:prstGeom prst="bentConnector3">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13" name="Grupo 12">
            <a:extLst>
              <a:ext uri="{FF2B5EF4-FFF2-40B4-BE49-F238E27FC236}">
                <a16:creationId xmlns:a16="http://schemas.microsoft.com/office/drawing/2014/main" id="{46268FD3-C326-092C-FEFF-9566F4685C45}"/>
              </a:ext>
            </a:extLst>
          </p:cNvPr>
          <p:cNvGrpSpPr/>
          <p:nvPr/>
        </p:nvGrpSpPr>
        <p:grpSpPr>
          <a:xfrm>
            <a:off x="3754195" y="2837297"/>
            <a:ext cx="2756849" cy="1002855"/>
            <a:chOff x="3781745" y="2420887"/>
            <a:chExt cx="2756849" cy="1002855"/>
          </a:xfrm>
        </p:grpSpPr>
        <p:cxnSp>
          <p:nvCxnSpPr>
            <p:cNvPr id="14" name="26 Conector angular">
              <a:extLst>
                <a:ext uri="{FF2B5EF4-FFF2-40B4-BE49-F238E27FC236}">
                  <a16:creationId xmlns:a16="http://schemas.microsoft.com/office/drawing/2014/main" id="{E9AFDC50-C063-D254-6CE3-01799ADC5ABE}"/>
                </a:ext>
              </a:extLst>
            </p:cNvPr>
            <p:cNvCxnSpPr>
              <a:stCxn id="39" idx="0"/>
              <a:endCxn id="32" idx="4"/>
            </p:cNvCxnSpPr>
            <p:nvPr/>
          </p:nvCxnSpPr>
          <p:spPr>
            <a:xfrm rot="5400000" flipH="1" flipV="1">
              <a:off x="3983337" y="2219295"/>
              <a:ext cx="993364" cy="1396548"/>
            </a:xfrm>
            <a:prstGeom prst="bentConnector3">
              <a:avLst>
                <a:gd name="adj1" fmla="val 5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31 Conector angular">
              <a:extLst>
                <a:ext uri="{FF2B5EF4-FFF2-40B4-BE49-F238E27FC236}">
                  <a16:creationId xmlns:a16="http://schemas.microsoft.com/office/drawing/2014/main" id="{47E8A7C6-ADA8-B18B-984F-9B560FE83A16}"/>
                </a:ext>
              </a:extLst>
            </p:cNvPr>
            <p:cNvCxnSpPr>
              <a:stCxn id="22" idx="1"/>
              <a:endCxn id="32" idx="4"/>
            </p:cNvCxnSpPr>
            <p:nvPr/>
          </p:nvCxnSpPr>
          <p:spPr>
            <a:xfrm rot="16200000" flipV="1">
              <a:off x="5357016" y="2242165"/>
              <a:ext cx="1002855" cy="1360300"/>
            </a:xfrm>
            <a:prstGeom prst="bentConnector3">
              <a:avLst>
                <a:gd name="adj1" fmla="val 5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16" name="Grupo 15">
            <a:extLst>
              <a:ext uri="{FF2B5EF4-FFF2-40B4-BE49-F238E27FC236}">
                <a16:creationId xmlns:a16="http://schemas.microsoft.com/office/drawing/2014/main" id="{E56BC765-DDDF-5784-DD22-BB2115363D81}"/>
              </a:ext>
            </a:extLst>
          </p:cNvPr>
          <p:cNvGrpSpPr/>
          <p:nvPr/>
        </p:nvGrpSpPr>
        <p:grpSpPr>
          <a:xfrm>
            <a:off x="8695522" y="2837296"/>
            <a:ext cx="1135973" cy="1002856"/>
            <a:chOff x="8723072" y="2420886"/>
            <a:chExt cx="1135973" cy="1002856"/>
          </a:xfrm>
        </p:grpSpPr>
        <p:cxnSp>
          <p:nvCxnSpPr>
            <p:cNvPr id="17" name="35 Conector angular">
              <a:extLst>
                <a:ext uri="{FF2B5EF4-FFF2-40B4-BE49-F238E27FC236}">
                  <a16:creationId xmlns:a16="http://schemas.microsoft.com/office/drawing/2014/main" id="{DC2A2E18-A15B-9231-1156-E23C1834A53E}"/>
                </a:ext>
              </a:extLst>
            </p:cNvPr>
            <p:cNvCxnSpPr>
              <a:stCxn id="37" idx="0"/>
              <a:endCxn id="34" idx="4"/>
            </p:cNvCxnSpPr>
            <p:nvPr/>
          </p:nvCxnSpPr>
          <p:spPr>
            <a:xfrm rot="16200000" flipV="1">
              <a:off x="9214407" y="2769613"/>
              <a:ext cx="993366" cy="295911"/>
            </a:xfrm>
            <a:prstGeom prst="bentConnector3">
              <a:avLst>
                <a:gd name="adj1" fmla="val 5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36 Conector angular">
              <a:extLst>
                <a:ext uri="{FF2B5EF4-FFF2-40B4-BE49-F238E27FC236}">
                  <a16:creationId xmlns:a16="http://schemas.microsoft.com/office/drawing/2014/main" id="{415B09D4-D895-FCBC-8F7E-F90813CC64E9}"/>
                </a:ext>
              </a:extLst>
            </p:cNvPr>
            <p:cNvCxnSpPr>
              <a:stCxn id="25" idx="1"/>
              <a:endCxn id="34" idx="4"/>
            </p:cNvCxnSpPr>
            <p:nvPr/>
          </p:nvCxnSpPr>
          <p:spPr>
            <a:xfrm rot="5400000" flipH="1" flipV="1">
              <a:off x="8641675" y="2502283"/>
              <a:ext cx="1002856" cy="840062"/>
            </a:xfrm>
            <a:prstGeom prst="bentConnector3">
              <a:avLst>
                <a:gd name="adj1" fmla="val 5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19" name="Grupo 18">
            <a:extLst>
              <a:ext uri="{FF2B5EF4-FFF2-40B4-BE49-F238E27FC236}">
                <a16:creationId xmlns:a16="http://schemas.microsoft.com/office/drawing/2014/main" id="{50C470BA-4E6B-0448-3B8E-D8398956E4B1}"/>
              </a:ext>
            </a:extLst>
          </p:cNvPr>
          <p:cNvGrpSpPr/>
          <p:nvPr/>
        </p:nvGrpSpPr>
        <p:grpSpPr>
          <a:xfrm>
            <a:off x="6896541" y="2837297"/>
            <a:ext cx="1057812" cy="1002855"/>
            <a:chOff x="6924091" y="2420887"/>
            <a:chExt cx="1057812" cy="1002855"/>
          </a:xfrm>
        </p:grpSpPr>
        <p:cxnSp>
          <p:nvCxnSpPr>
            <p:cNvPr id="20" name="44 Conector angular">
              <a:extLst>
                <a:ext uri="{FF2B5EF4-FFF2-40B4-BE49-F238E27FC236}">
                  <a16:creationId xmlns:a16="http://schemas.microsoft.com/office/drawing/2014/main" id="{9B2C26FE-F13C-5902-29BC-67D298835845}"/>
                </a:ext>
              </a:extLst>
            </p:cNvPr>
            <p:cNvCxnSpPr>
              <a:stCxn id="23" idx="0"/>
              <a:endCxn id="33" idx="4"/>
            </p:cNvCxnSpPr>
            <p:nvPr/>
          </p:nvCxnSpPr>
          <p:spPr>
            <a:xfrm rot="5400000" flipH="1" flipV="1">
              <a:off x="6682601" y="2662378"/>
              <a:ext cx="992310" cy="509329"/>
            </a:xfrm>
            <a:prstGeom prst="bentConnector3">
              <a:avLst>
                <a:gd name="adj1" fmla="val 5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47 Conector angular">
              <a:extLst>
                <a:ext uri="{FF2B5EF4-FFF2-40B4-BE49-F238E27FC236}">
                  <a16:creationId xmlns:a16="http://schemas.microsoft.com/office/drawing/2014/main" id="{8ABCB2C0-9BA0-6BC5-921C-957E6A329188}"/>
                </a:ext>
              </a:extLst>
            </p:cNvPr>
            <p:cNvCxnSpPr>
              <a:stCxn id="24" idx="7"/>
              <a:endCxn id="33" idx="4"/>
            </p:cNvCxnSpPr>
            <p:nvPr/>
          </p:nvCxnSpPr>
          <p:spPr>
            <a:xfrm rot="16200000" flipV="1">
              <a:off x="7206235" y="2648074"/>
              <a:ext cx="1002855" cy="548481"/>
            </a:xfrm>
            <a:prstGeom prst="bentConnector3">
              <a:avLst>
                <a:gd name="adj1" fmla="val 5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22" name="48 Elipse">
            <a:extLst>
              <a:ext uri="{FF2B5EF4-FFF2-40B4-BE49-F238E27FC236}">
                <a16:creationId xmlns:a16="http://schemas.microsoft.com/office/drawing/2014/main" id="{42E58403-B99F-BD68-58A6-8C1394D9787F}"/>
              </a:ext>
            </a:extLst>
          </p:cNvPr>
          <p:cNvSpPr/>
          <p:nvPr/>
        </p:nvSpPr>
        <p:spPr>
          <a:xfrm>
            <a:off x="6500498" y="3829607"/>
            <a:ext cx="72008" cy="72008"/>
          </a:xfrm>
          <a:prstGeom prst="ellipse">
            <a:avLst/>
          </a:prstGeom>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s-CO" b="1">
              <a:latin typeface="Arial" pitchFamily="34" charset="0"/>
              <a:cs typeface="Arial" pitchFamily="34" charset="0"/>
            </a:endParaRPr>
          </a:p>
        </p:txBody>
      </p:sp>
      <p:sp>
        <p:nvSpPr>
          <p:cNvPr id="23" name="53 Elipse">
            <a:extLst>
              <a:ext uri="{FF2B5EF4-FFF2-40B4-BE49-F238E27FC236}">
                <a16:creationId xmlns:a16="http://schemas.microsoft.com/office/drawing/2014/main" id="{DD7690DB-39B3-E9A7-5670-E2EE8B6F94C9}"/>
              </a:ext>
            </a:extLst>
          </p:cNvPr>
          <p:cNvSpPr/>
          <p:nvPr/>
        </p:nvSpPr>
        <p:spPr>
          <a:xfrm>
            <a:off x="6860538" y="3829607"/>
            <a:ext cx="72008" cy="72008"/>
          </a:xfrm>
          <a:prstGeom prst="ellipse">
            <a:avLst/>
          </a:prstGeom>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s-CO" b="1">
              <a:latin typeface="Arial" pitchFamily="34" charset="0"/>
              <a:cs typeface="Arial" pitchFamily="34" charset="0"/>
            </a:endParaRPr>
          </a:p>
        </p:txBody>
      </p:sp>
      <p:sp>
        <p:nvSpPr>
          <p:cNvPr id="24" name="37 Elipse">
            <a:extLst>
              <a:ext uri="{FF2B5EF4-FFF2-40B4-BE49-F238E27FC236}">
                <a16:creationId xmlns:a16="http://schemas.microsoft.com/office/drawing/2014/main" id="{4D97D8DF-C508-8116-54B5-C747BC345DAF}"/>
              </a:ext>
            </a:extLst>
          </p:cNvPr>
          <p:cNvSpPr/>
          <p:nvPr/>
        </p:nvSpPr>
        <p:spPr>
          <a:xfrm>
            <a:off x="7892889" y="3829607"/>
            <a:ext cx="72008" cy="72008"/>
          </a:xfrm>
          <a:prstGeom prst="ellipse">
            <a:avLst/>
          </a:prstGeom>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s-CO" b="1">
              <a:latin typeface="Arial" pitchFamily="34" charset="0"/>
              <a:cs typeface="Arial" pitchFamily="34" charset="0"/>
            </a:endParaRPr>
          </a:p>
        </p:txBody>
      </p:sp>
      <p:sp>
        <p:nvSpPr>
          <p:cNvPr id="25" name="38 Elipse">
            <a:extLst>
              <a:ext uri="{FF2B5EF4-FFF2-40B4-BE49-F238E27FC236}">
                <a16:creationId xmlns:a16="http://schemas.microsoft.com/office/drawing/2014/main" id="{F3B2AFE1-D97C-DEF8-D728-600DE418A7F0}"/>
              </a:ext>
            </a:extLst>
          </p:cNvPr>
          <p:cNvSpPr/>
          <p:nvPr/>
        </p:nvSpPr>
        <p:spPr>
          <a:xfrm>
            <a:off x="8684977" y="3829607"/>
            <a:ext cx="72008" cy="72008"/>
          </a:xfrm>
          <a:prstGeom prst="ellipse">
            <a:avLst/>
          </a:prstGeom>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s-CO" b="1">
              <a:latin typeface="Arial" pitchFamily="34" charset="0"/>
              <a:cs typeface="Arial" pitchFamily="34" charset="0"/>
            </a:endParaRPr>
          </a:p>
        </p:txBody>
      </p:sp>
      <p:grpSp>
        <p:nvGrpSpPr>
          <p:cNvPr id="26" name="Grupo 25">
            <a:extLst>
              <a:ext uri="{FF2B5EF4-FFF2-40B4-BE49-F238E27FC236}">
                <a16:creationId xmlns:a16="http://schemas.microsoft.com/office/drawing/2014/main" id="{7FBFC1A0-A488-E71A-322D-1400452051C1}"/>
              </a:ext>
            </a:extLst>
          </p:cNvPr>
          <p:cNvGrpSpPr/>
          <p:nvPr/>
        </p:nvGrpSpPr>
        <p:grpSpPr>
          <a:xfrm>
            <a:off x="3754195" y="4359861"/>
            <a:ext cx="6077301" cy="1115419"/>
            <a:chOff x="3781745" y="3943451"/>
            <a:chExt cx="6077301" cy="1115419"/>
          </a:xfrm>
        </p:grpSpPr>
        <p:cxnSp>
          <p:nvCxnSpPr>
            <p:cNvPr id="27" name="50 Conector angular">
              <a:extLst>
                <a:ext uri="{FF2B5EF4-FFF2-40B4-BE49-F238E27FC236}">
                  <a16:creationId xmlns:a16="http://schemas.microsoft.com/office/drawing/2014/main" id="{3DD8F0E1-F559-55AE-3FF1-6BDA8F78E3F0}"/>
                </a:ext>
              </a:extLst>
            </p:cNvPr>
            <p:cNvCxnSpPr>
              <a:stCxn id="39" idx="2"/>
              <a:endCxn id="36" idx="0"/>
            </p:cNvCxnSpPr>
            <p:nvPr/>
          </p:nvCxnSpPr>
          <p:spPr>
            <a:xfrm rot="16200000" flipH="1">
              <a:off x="4977880" y="2747316"/>
              <a:ext cx="1115418" cy="3507688"/>
            </a:xfrm>
            <a:prstGeom prst="bentConnector3">
              <a:avLst>
                <a:gd name="adj1" fmla="val 5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52 Conector angular">
              <a:extLst>
                <a:ext uri="{FF2B5EF4-FFF2-40B4-BE49-F238E27FC236}">
                  <a16:creationId xmlns:a16="http://schemas.microsoft.com/office/drawing/2014/main" id="{6069C6E3-CA7E-26B4-2340-4946A6E57BA4}"/>
                </a:ext>
              </a:extLst>
            </p:cNvPr>
            <p:cNvCxnSpPr>
              <a:stCxn id="40" idx="2"/>
              <a:endCxn id="36" idx="0"/>
            </p:cNvCxnSpPr>
            <p:nvPr/>
          </p:nvCxnSpPr>
          <p:spPr>
            <a:xfrm rot="16200000" flipH="1">
              <a:off x="5716064" y="3485500"/>
              <a:ext cx="1115418" cy="2031320"/>
            </a:xfrm>
            <a:prstGeom prst="bentConnector3">
              <a:avLst>
                <a:gd name="adj1" fmla="val 5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56 Conector angular">
              <a:extLst>
                <a:ext uri="{FF2B5EF4-FFF2-40B4-BE49-F238E27FC236}">
                  <a16:creationId xmlns:a16="http://schemas.microsoft.com/office/drawing/2014/main" id="{14FC59ED-2EFE-F6B0-D19A-A55DDEAE615B}"/>
                </a:ext>
              </a:extLst>
            </p:cNvPr>
            <p:cNvCxnSpPr>
              <a:stCxn id="41" idx="2"/>
              <a:endCxn id="36" idx="0"/>
            </p:cNvCxnSpPr>
            <p:nvPr/>
          </p:nvCxnSpPr>
          <p:spPr>
            <a:xfrm rot="16200000" flipH="1">
              <a:off x="6463047" y="4232483"/>
              <a:ext cx="1115418" cy="537353"/>
            </a:xfrm>
            <a:prstGeom prst="bentConnector3">
              <a:avLst>
                <a:gd name="adj1" fmla="val 5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59 Conector angular">
              <a:extLst>
                <a:ext uri="{FF2B5EF4-FFF2-40B4-BE49-F238E27FC236}">
                  <a16:creationId xmlns:a16="http://schemas.microsoft.com/office/drawing/2014/main" id="{8F55D356-8767-E35C-B26D-437B72B9FD91}"/>
                </a:ext>
              </a:extLst>
            </p:cNvPr>
            <p:cNvCxnSpPr>
              <a:stCxn id="42" idx="2"/>
              <a:endCxn id="36" idx="0"/>
            </p:cNvCxnSpPr>
            <p:nvPr/>
          </p:nvCxnSpPr>
          <p:spPr>
            <a:xfrm rot="5400000">
              <a:off x="7255033" y="3977852"/>
              <a:ext cx="1115418" cy="1046617"/>
            </a:xfrm>
            <a:prstGeom prst="bentConnector3">
              <a:avLst>
                <a:gd name="adj1" fmla="val 5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62 Conector angular">
              <a:extLst>
                <a:ext uri="{FF2B5EF4-FFF2-40B4-BE49-F238E27FC236}">
                  <a16:creationId xmlns:a16="http://schemas.microsoft.com/office/drawing/2014/main" id="{AA15F694-7DF2-1A63-41CE-00EE02A9451F}"/>
                </a:ext>
              </a:extLst>
            </p:cNvPr>
            <p:cNvCxnSpPr>
              <a:stCxn id="37" idx="2"/>
              <a:endCxn id="36" idx="0"/>
            </p:cNvCxnSpPr>
            <p:nvPr/>
          </p:nvCxnSpPr>
          <p:spPr>
            <a:xfrm rot="5400000">
              <a:off x="8016531" y="3216354"/>
              <a:ext cx="1115417" cy="2569612"/>
            </a:xfrm>
            <a:prstGeom prst="bentConnector3">
              <a:avLst>
                <a:gd name="adj1" fmla="val 5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32" name="142336 Elipse">
            <a:extLst>
              <a:ext uri="{FF2B5EF4-FFF2-40B4-BE49-F238E27FC236}">
                <a16:creationId xmlns:a16="http://schemas.microsoft.com/office/drawing/2014/main" id="{7EA7299F-D12F-796A-DB79-93A413F4F62E}"/>
              </a:ext>
            </a:extLst>
          </p:cNvPr>
          <p:cNvSpPr/>
          <p:nvPr/>
        </p:nvSpPr>
        <p:spPr>
          <a:xfrm>
            <a:off x="4161028" y="2261233"/>
            <a:ext cx="1979430" cy="576064"/>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b="1" dirty="0">
                <a:solidFill>
                  <a:schemeClr val="tx1"/>
                </a:solidFill>
                <a:latin typeface="Arial Narrow" pitchFamily="34" charset="0"/>
              </a:rPr>
              <a:t>Eficiencia</a:t>
            </a:r>
          </a:p>
        </p:txBody>
      </p:sp>
      <p:sp>
        <p:nvSpPr>
          <p:cNvPr id="33" name="75 Elipse">
            <a:extLst>
              <a:ext uri="{FF2B5EF4-FFF2-40B4-BE49-F238E27FC236}">
                <a16:creationId xmlns:a16="http://schemas.microsoft.com/office/drawing/2014/main" id="{5548C64D-9C1E-9D31-2800-CD46A9911FFD}"/>
              </a:ext>
            </a:extLst>
          </p:cNvPr>
          <p:cNvSpPr/>
          <p:nvPr/>
        </p:nvSpPr>
        <p:spPr>
          <a:xfrm>
            <a:off x="6583052" y="2261233"/>
            <a:ext cx="1645638" cy="576064"/>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b="1" dirty="0">
                <a:solidFill>
                  <a:schemeClr val="tx1"/>
                </a:solidFill>
                <a:latin typeface="Arial Narrow" pitchFamily="34" charset="0"/>
              </a:rPr>
              <a:t>Eficacia</a:t>
            </a:r>
          </a:p>
        </p:txBody>
      </p:sp>
      <p:sp>
        <p:nvSpPr>
          <p:cNvPr id="34" name="76 Elipse">
            <a:extLst>
              <a:ext uri="{FF2B5EF4-FFF2-40B4-BE49-F238E27FC236}">
                <a16:creationId xmlns:a16="http://schemas.microsoft.com/office/drawing/2014/main" id="{5818C42E-DAC2-A7DE-E0E6-442A5566CACA}"/>
              </a:ext>
            </a:extLst>
          </p:cNvPr>
          <p:cNvSpPr/>
          <p:nvPr/>
        </p:nvSpPr>
        <p:spPr>
          <a:xfrm>
            <a:off x="8308502" y="2261233"/>
            <a:ext cx="2454163" cy="576063"/>
          </a:xfrm>
          <a:prstGeom prst="ellipse">
            <a:avLst/>
          </a:prstGeom>
          <a:ln>
            <a:no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s-CO" sz="2400" b="1" dirty="0">
                <a:solidFill>
                  <a:schemeClr val="tx1"/>
                </a:solidFill>
                <a:latin typeface="Arial Narrow" pitchFamily="34" charset="0"/>
              </a:rPr>
              <a:t>Satisfacción</a:t>
            </a:r>
          </a:p>
        </p:txBody>
      </p:sp>
      <p:sp>
        <p:nvSpPr>
          <p:cNvPr id="35" name="87 Elipse">
            <a:extLst>
              <a:ext uri="{FF2B5EF4-FFF2-40B4-BE49-F238E27FC236}">
                <a16:creationId xmlns:a16="http://schemas.microsoft.com/office/drawing/2014/main" id="{7A4D93DF-B7C5-17F3-F64D-0018BED61AE7}"/>
              </a:ext>
            </a:extLst>
          </p:cNvPr>
          <p:cNvSpPr/>
          <p:nvPr/>
        </p:nvSpPr>
        <p:spPr>
          <a:xfrm>
            <a:off x="1854425" y="5475279"/>
            <a:ext cx="1979430" cy="576064"/>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b="1" dirty="0">
                <a:solidFill>
                  <a:schemeClr val="tx1"/>
                </a:solidFill>
                <a:latin typeface="Arial Narrow" pitchFamily="34" charset="0"/>
              </a:rPr>
              <a:t>Economía</a:t>
            </a:r>
          </a:p>
        </p:txBody>
      </p:sp>
      <p:sp>
        <p:nvSpPr>
          <p:cNvPr id="36" name="89 Elipse">
            <a:extLst>
              <a:ext uri="{FF2B5EF4-FFF2-40B4-BE49-F238E27FC236}">
                <a16:creationId xmlns:a16="http://schemas.microsoft.com/office/drawing/2014/main" id="{963EA64C-6168-FF02-2ED6-CBB8BA14A6FB}"/>
              </a:ext>
            </a:extLst>
          </p:cNvPr>
          <p:cNvSpPr/>
          <p:nvPr/>
        </p:nvSpPr>
        <p:spPr>
          <a:xfrm>
            <a:off x="6272168" y="5475279"/>
            <a:ext cx="1979430" cy="576064"/>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b="1" dirty="0">
                <a:solidFill>
                  <a:schemeClr val="tx1"/>
                </a:solidFill>
                <a:latin typeface="Arial Narrow" pitchFamily="34" charset="0"/>
              </a:rPr>
              <a:t>Calidad</a:t>
            </a:r>
          </a:p>
        </p:txBody>
      </p:sp>
      <p:sp>
        <p:nvSpPr>
          <p:cNvPr id="37" name="8 Rectángulo">
            <a:extLst>
              <a:ext uri="{FF2B5EF4-FFF2-40B4-BE49-F238E27FC236}">
                <a16:creationId xmlns:a16="http://schemas.microsoft.com/office/drawing/2014/main" id="{AC950BD2-4D88-5517-238E-2145F314DBFB}"/>
              </a:ext>
            </a:extLst>
          </p:cNvPr>
          <p:cNvSpPr/>
          <p:nvPr/>
        </p:nvSpPr>
        <p:spPr>
          <a:xfrm>
            <a:off x="9189034" y="3830662"/>
            <a:ext cx="1284921" cy="529200"/>
          </a:xfrm>
          <a:prstGeom prst="rect">
            <a:avLst/>
          </a:prstGeom>
          <a:solidFill>
            <a:srgbClr val="FF9393"/>
          </a:solidFill>
          <a:ln>
            <a:noFill/>
          </a:ln>
          <a:scene3d>
            <a:camera prst="orthographicFront"/>
            <a:lightRig rig="flat" dir="t"/>
          </a:scene3d>
        </p:spPr>
        <p:style>
          <a:lnRef idx="1">
            <a:schemeClr val="accent2"/>
          </a:lnRef>
          <a:fillRef idx="1001">
            <a:schemeClr val="dk2"/>
          </a:fillRef>
          <a:effectRef idx="2">
            <a:schemeClr val="accent2"/>
          </a:effectRef>
          <a:fontRef idx="minor">
            <a:schemeClr val="lt1"/>
          </a:fontRef>
        </p:style>
        <p:txBody>
          <a:bodyPr spcFirstLastPara="0" vert="horz" wrap="square" lIns="72390" tIns="72390" rIns="72390" bIns="72390" numCol="1" spcCol="1270" anchor="ctr" anchorCtr="0">
            <a:noAutofit/>
          </a:bodyPr>
          <a:lstStyle/>
          <a:p>
            <a:pPr algn="ctr" defTabSz="844550">
              <a:lnSpc>
                <a:spcPct val="90000"/>
              </a:lnSpc>
              <a:spcBef>
                <a:spcPct val="0"/>
              </a:spcBef>
              <a:spcAft>
                <a:spcPct val="35000"/>
              </a:spcAft>
            </a:pPr>
            <a:r>
              <a:rPr lang="es-ES_tradnl" b="1" dirty="0">
                <a:solidFill>
                  <a:srgbClr val="000000"/>
                </a:solidFill>
                <a:latin typeface="Arial" pitchFamily="34" charset="0"/>
                <a:cs typeface="Arial" pitchFamily="34" charset="0"/>
              </a:rPr>
              <a:t>Clientes</a:t>
            </a:r>
            <a:endParaRPr lang="es-ES" b="1" dirty="0">
              <a:solidFill>
                <a:srgbClr val="000000"/>
              </a:solidFill>
              <a:latin typeface="Arial" pitchFamily="34" charset="0"/>
              <a:cs typeface="Arial" pitchFamily="34" charset="0"/>
            </a:endParaRPr>
          </a:p>
        </p:txBody>
      </p:sp>
      <p:sp>
        <p:nvSpPr>
          <p:cNvPr id="38" name="14 Rectángulo">
            <a:extLst>
              <a:ext uri="{FF2B5EF4-FFF2-40B4-BE49-F238E27FC236}">
                <a16:creationId xmlns:a16="http://schemas.microsoft.com/office/drawing/2014/main" id="{CBB98879-CC01-8F6D-D078-F4DC9FB89938}"/>
              </a:ext>
            </a:extLst>
          </p:cNvPr>
          <p:cNvSpPr/>
          <p:nvPr/>
        </p:nvSpPr>
        <p:spPr>
          <a:xfrm>
            <a:off x="1639816" y="3830661"/>
            <a:ext cx="1295084" cy="529200"/>
          </a:xfrm>
          <a:prstGeom prst="rect">
            <a:avLst/>
          </a:prstGeom>
          <a:ln>
            <a:noFill/>
          </a:ln>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s-CO" b="1" dirty="0">
                <a:latin typeface="Arial" pitchFamily="34" charset="0"/>
                <a:cs typeface="Arial" pitchFamily="34" charset="0"/>
              </a:rPr>
              <a:t>Costos</a:t>
            </a:r>
          </a:p>
        </p:txBody>
      </p:sp>
      <p:sp>
        <p:nvSpPr>
          <p:cNvPr id="39" name="15 Rectángulo">
            <a:extLst>
              <a:ext uri="{FF2B5EF4-FFF2-40B4-BE49-F238E27FC236}">
                <a16:creationId xmlns:a16="http://schemas.microsoft.com/office/drawing/2014/main" id="{168F7AED-0AB6-DC37-94F1-538FB2AA1391}"/>
              </a:ext>
            </a:extLst>
          </p:cNvPr>
          <p:cNvSpPr/>
          <p:nvPr/>
        </p:nvSpPr>
        <p:spPr>
          <a:xfrm>
            <a:off x="3114716" y="3830661"/>
            <a:ext cx="1278957" cy="529200"/>
          </a:xfrm>
          <a:prstGeom prst="rect">
            <a:avLst/>
          </a:prstGeom>
          <a:ln>
            <a:noFill/>
          </a:ln>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s-CO" b="1" dirty="0">
                <a:latin typeface="Arial" pitchFamily="34" charset="0"/>
                <a:cs typeface="Arial" pitchFamily="34" charset="0"/>
              </a:rPr>
              <a:t>Insumos/Recursos</a:t>
            </a:r>
          </a:p>
        </p:txBody>
      </p:sp>
      <p:sp>
        <p:nvSpPr>
          <p:cNvPr id="40" name="16 Rectángulo">
            <a:extLst>
              <a:ext uri="{FF2B5EF4-FFF2-40B4-BE49-F238E27FC236}">
                <a16:creationId xmlns:a16="http://schemas.microsoft.com/office/drawing/2014/main" id="{65FCD2B4-EFC1-3E65-58A5-4B81A0702DB0}"/>
              </a:ext>
            </a:extLst>
          </p:cNvPr>
          <p:cNvSpPr/>
          <p:nvPr/>
        </p:nvSpPr>
        <p:spPr>
          <a:xfrm>
            <a:off x="4573487" y="3830661"/>
            <a:ext cx="1314152" cy="529200"/>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s-CO" b="1" dirty="0">
                <a:latin typeface="Arial" pitchFamily="34" charset="0"/>
                <a:cs typeface="Arial" pitchFamily="34" charset="0"/>
              </a:rPr>
              <a:t>Procesos</a:t>
            </a:r>
          </a:p>
        </p:txBody>
      </p:sp>
      <p:sp>
        <p:nvSpPr>
          <p:cNvPr id="41" name="17 Rectángulo">
            <a:extLst>
              <a:ext uri="{FF2B5EF4-FFF2-40B4-BE49-F238E27FC236}">
                <a16:creationId xmlns:a16="http://schemas.microsoft.com/office/drawing/2014/main" id="{F3DD14A4-BE82-62AA-74BD-E49B96611445}"/>
              </a:ext>
            </a:extLst>
          </p:cNvPr>
          <p:cNvSpPr/>
          <p:nvPr/>
        </p:nvSpPr>
        <p:spPr>
          <a:xfrm>
            <a:off x="6067454" y="3830661"/>
            <a:ext cx="1314152" cy="529200"/>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s-CO" b="1" dirty="0">
                <a:latin typeface="Arial" pitchFamily="34" charset="0"/>
                <a:cs typeface="Arial" pitchFamily="34" charset="0"/>
              </a:rPr>
              <a:t>Productos</a:t>
            </a:r>
          </a:p>
        </p:txBody>
      </p:sp>
      <p:sp>
        <p:nvSpPr>
          <p:cNvPr id="42" name="18 Rectángulo">
            <a:extLst>
              <a:ext uri="{FF2B5EF4-FFF2-40B4-BE49-F238E27FC236}">
                <a16:creationId xmlns:a16="http://schemas.microsoft.com/office/drawing/2014/main" id="{C92DDB90-C805-ECDE-1A53-6A4739186671}"/>
              </a:ext>
            </a:extLst>
          </p:cNvPr>
          <p:cNvSpPr/>
          <p:nvPr/>
        </p:nvSpPr>
        <p:spPr>
          <a:xfrm>
            <a:off x="7561420" y="3830661"/>
            <a:ext cx="1494160" cy="529200"/>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s-CO" b="1" dirty="0">
                <a:latin typeface="Arial" pitchFamily="34" charset="0"/>
                <a:cs typeface="Arial" pitchFamily="34" charset="0"/>
              </a:rPr>
              <a:t>Resultados</a:t>
            </a:r>
          </a:p>
        </p:txBody>
      </p:sp>
    </p:spTree>
    <p:extLst>
      <p:ext uri="{BB962C8B-B14F-4D97-AF65-F5344CB8AC3E}">
        <p14:creationId xmlns:p14="http://schemas.microsoft.com/office/powerpoint/2010/main" val="2019604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wipe(up)">
                                      <p:cBhvr>
                                        <p:cTn id="12" dur="500"/>
                                        <p:tgtEl>
                                          <p:spTgt spid="3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down)">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wipe(down)">
                                      <p:cBhvr>
                                        <p:cTn id="22" dur="500"/>
                                        <p:tgtEl>
                                          <p:spTgt spid="3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wipe(down)">
                                      <p:cBhvr>
                                        <p:cTn id="27" dur="5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wipe(down)">
                                      <p:cBhvr>
                                        <p:cTn id="32" dur="500"/>
                                        <p:tgtEl>
                                          <p:spTgt spid="3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wipe(down)">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wipe(down)">
                                      <p:cBhvr>
                                        <p:cTn id="42" dur="500"/>
                                        <p:tgtEl>
                                          <p:spTgt spid="3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nodeType="click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wipe(up)">
                                      <p:cBhvr>
                                        <p:cTn id="47" dur="500"/>
                                        <p:tgtEl>
                                          <p:spTgt spid="2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36"/>
                                        </p:tgtEl>
                                        <p:attrNameLst>
                                          <p:attrName>style.visibility</p:attrName>
                                        </p:attrNameLst>
                                      </p:cBhvr>
                                      <p:to>
                                        <p:strVal val="visible"/>
                                      </p:to>
                                    </p:set>
                                    <p:animEffect transition="in" filter="wipe(up)">
                                      <p:cBhvr>
                                        <p:cTn id="52"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animBg="1"/>
      <p:bldP spid="35" grpId="0" animBg="1"/>
      <p:bldP spid="3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8857CA59-675D-CCBB-1FBE-32CCE02DCFCC}"/>
              </a:ext>
            </a:extLst>
          </p:cNvPr>
          <p:cNvSpPr>
            <a:spLocks noGrp="1"/>
          </p:cNvSpPr>
          <p:nvPr>
            <p:ph type="title"/>
          </p:nvPr>
        </p:nvSpPr>
        <p:spPr/>
        <p:txBody>
          <a:bodyPr>
            <a:normAutofit/>
          </a:bodyPr>
          <a:lstStyle/>
          <a:p>
            <a:r>
              <a:rPr lang="es-ES" sz="4200" dirty="0"/>
              <a:t>El Análisis FODA</a:t>
            </a:r>
            <a:endParaRPr lang="es-CO" sz="4200" dirty="0"/>
          </a:p>
        </p:txBody>
      </p:sp>
      <p:sp>
        <p:nvSpPr>
          <p:cNvPr id="6" name="Marcador de contenido 5">
            <a:extLst>
              <a:ext uri="{FF2B5EF4-FFF2-40B4-BE49-F238E27FC236}">
                <a16:creationId xmlns:a16="http://schemas.microsoft.com/office/drawing/2014/main" id="{8DF935D8-3FEF-4557-B90D-B15910A06F0B}"/>
              </a:ext>
            </a:extLst>
          </p:cNvPr>
          <p:cNvSpPr>
            <a:spLocks noGrp="1"/>
          </p:cNvSpPr>
          <p:nvPr>
            <p:ph sz="half" idx="1"/>
          </p:nvPr>
        </p:nvSpPr>
        <p:spPr>
          <a:xfrm>
            <a:off x="4475018" y="1691118"/>
            <a:ext cx="6756175" cy="1495862"/>
          </a:xfrm>
        </p:spPr>
        <p:txBody>
          <a:bodyPr vert="horz" lIns="91440" tIns="45720" rIns="91440" bIns="45720" rtlCol="0">
            <a:noAutofit/>
          </a:bodyPr>
          <a:lstStyle/>
          <a:p>
            <a:pPr marL="0" indent="0" algn="just">
              <a:lnSpc>
                <a:spcPct val="100000"/>
              </a:lnSpc>
              <a:spcBef>
                <a:spcPts val="200"/>
              </a:spcBef>
              <a:buClr>
                <a:schemeClr val="accent1">
                  <a:lumMod val="75000"/>
                </a:schemeClr>
              </a:buClr>
              <a:buNone/>
            </a:pPr>
            <a:r>
              <a:rPr lang="es-ES" sz="2600" dirty="0"/>
              <a:t>Capacidades especiales, competencias y recursos con los que cuenta la empresa.</a:t>
            </a:r>
          </a:p>
        </p:txBody>
      </p:sp>
      <p:sp>
        <p:nvSpPr>
          <p:cNvPr id="8" name="CuadroTexto 7">
            <a:extLst>
              <a:ext uri="{FF2B5EF4-FFF2-40B4-BE49-F238E27FC236}">
                <a16:creationId xmlns:a16="http://schemas.microsoft.com/office/drawing/2014/main" id="{FC3B6889-9CB6-1625-5F57-29D7CF11C7D7}"/>
              </a:ext>
            </a:extLst>
          </p:cNvPr>
          <p:cNvSpPr txBox="1"/>
          <p:nvPr/>
        </p:nvSpPr>
        <p:spPr>
          <a:xfrm>
            <a:off x="4475019" y="3427433"/>
            <a:ext cx="6756176" cy="2729717"/>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oAutofit/>
          </a:bodyPr>
          <a:lstStyle>
            <a:lvl1pPr marL="228600" indent="-228600" algn="just">
              <a:lnSpc>
                <a:spcPct val="90000"/>
              </a:lnSpc>
              <a:spcBef>
                <a:spcPts val="1000"/>
              </a:spcBef>
              <a:buFont typeface="Arial" panose="020B0604020202020204" pitchFamily="34" charset="0"/>
              <a:buChar char="•"/>
              <a:defRPr sz="2600">
                <a:latin typeface="Barlow" pitchFamily="2" charset="77"/>
              </a:defRPr>
            </a:lvl1pPr>
            <a:lvl2pPr marL="685800" indent="-228600">
              <a:lnSpc>
                <a:spcPct val="90000"/>
              </a:lnSpc>
              <a:spcBef>
                <a:spcPts val="500"/>
              </a:spcBef>
              <a:buFont typeface="Arial" panose="020B0604020202020204" pitchFamily="34" charset="0"/>
              <a:buChar char="•"/>
              <a:defRPr sz="2400">
                <a:latin typeface="Barlow" pitchFamily="2" charset="77"/>
              </a:defRPr>
            </a:lvl2pPr>
            <a:lvl3pPr marL="1143000" indent="-228600">
              <a:lnSpc>
                <a:spcPct val="90000"/>
              </a:lnSpc>
              <a:spcBef>
                <a:spcPts val="500"/>
              </a:spcBef>
              <a:buFont typeface="Arial" panose="020B0604020202020204" pitchFamily="34" charset="0"/>
              <a:buChar char="•"/>
              <a:defRPr sz="2000">
                <a:latin typeface="Barlow" pitchFamily="2" charset="77"/>
              </a:defRPr>
            </a:lvl3pPr>
            <a:lvl4pPr marL="1600200" indent="-228600">
              <a:lnSpc>
                <a:spcPct val="90000"/>
              </a:lnSpc>
              <a:spcBef>
                <a:spcPts val="500"/>
              </a:spcBef>
              <a:buFont typeface="Arial" panose="020B0604020202020204" pitchFamily="34" charset="0"/>
              <a:buChar char="•"/>
              <a:defRPr>
                <a:latin typeface="Barlow" pitchFamily="2" charset="77"/>
              </a:defRPr>
            </a:lvl4pPr>
            <a:lvl5pPr marL="2057400" indent="-228600">
              <a:lnSpc>
                <a:spcPct val="90000"/>
              </a:lnSpc>
              <a:spcBef>
                <a:spcPts val="500"/>
              </a:spcBef>
              <a:buFont typeface="Arial" panose="020B0604020202020204" pitchFamily="34" charset="0"/>
              <a:buChar char="•"/>
              <a:defRPr>
                <a:latin typeface="Barlow" pitchFamily="2" charset="77"/>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lnSpc>
                <a:spcPct val="100000"/>
              </a:lnSpc>
              <a:spcBef>
                <a:spcPts val="0"/>
              </a:spcBef>
            </a:pPr>
            <a:r>
              <a:rPr lang="es-ES" sz="2400" dirty="0"/>
              <a:t>Clima laboral favorable.</a:t>
            </a:r>
          </a:p>
          <a:p>
            <a:pPr>
              <a:lnSpc>
                <a:spcPct val="100000"/>
              </a:lnSpc>
              <a:spcBef>
                <a:spcPts val="0"/>
              </a:spcBef>
            </a:pPr>
            <a:r>
              <a:rPr lang="es-ES" sz="2400" dirty="0"/>
              <a:t>Calidad del producto final.</a:t>
            </a:r>
          </a:p>
          <a:p>
            <a:pPr>
              <a:lnSpc>
                <a:spcPct val="100000"/>
              </a:lnSpc>
              <a:spcBef>
                <a:spcPts val="0"/>
              </a:spcBef>
            </a:pPr>
            <a:r>
              <a:rPr lang="es-ES" sz="2400" dirty="0"/>
              <a:t>Talento humano motivado.</a:t>
            </a:r>
          </a:p>
          <a:p>
            <a:pPr>
              <a:lnSpc>
                <a:spcPct val="100000"/>
              </a:lnSpc>
              <a:spcBef>
                <a:spcPts val="0"/>
              </a:spcBef>
            </a:pPr>
            <a:r>
              <a:rPr lang="es-ES" sz="2400" dirty="0"/>
              <a:t>Procesos técnicos y administrativos de calidad.</a:t>
            </a:r>
          </a:p>
          <a:p>
            <a:pPr>
              <a:lnSpc>
                <a:spcPct val="100000"/>
              </a:lnSpc>
              <a:spcBef>
                <a:spcPts val="0"/>
              </a:spcBef>
            </a:pPr>
            <a:r>
              <a:rPr lang="es-ES" sz="2400" dirty="0"/>
              <a:t>Servicios de alto nivel.</a:t>
            </a:r>
          </a:p>
          <a:p>
            <a:pPr>
              <a:lnSpc>
                <a:spcPct val="100000"/>
              </a:lnSpc>
              <a:spcBef>
                <a:spcPts val="0"/>
              </a:spcBef>
            </a:pPr>
            <a:r>
              <a:rPr lang="es-ES" sz="2400" dirty="0"/>
              <a:t>Programa de I+D+i.</a:t>
            </a:r>
          </a:p>
          <a:p>
            <a:pPr>
              <a:lnSpc>
                <a:spcPct val="100000"/>
              </a:lnSpc>
              <a:spcBef>
                <a:spcPts val="0"/>
              </a:spcBef>
            </a:pPr>
            <a:r>
              <a:rPr lang="es-ES" sz="2400" dirty="0"/>
              <a:t>Buena imagen en los consumidores.</a:t>
            </a:r>
          </a:p>
        </p:txBody>
      </p:sp>
      <p:sp>
        <p:nvSpPr>
          <p:cNvPr id="7" name="Rectángulo 6">
            <a:extLst>
              <a:ext uri="{FF2B5EF4-FFF2-40B4-BE49-F238E27FC236}">
                <a16:creationId xmlns:a16="http://schemas.microsoft.com/office/drawing/2014/main" id="{91313100-6F06-5CB7-180C-81F73470AF94}"/>
              </a:ext>
            </a:extLst>
          </p:cNvPr>
          <p:cNvSpPr/>
          <p:nvPr/>
        </p:nvSpPr>
        <p:spPr>
          <a:xfrm>
            <a:off x="951514" y="1660177"/>
            <a:ext cx="3098855" cy="1553109"/>
          </a:xfrm>
          <a:prstGeom prst="rect">
            <a:avLst/>
          </a:prstGeom>
          <a:solidFill>
            <a:srgbClr val="02A3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Rectángulo 8">
            <a:extLst>
              <a:ext uri="{FF2B5EF4-FFF2-40B4-BE49-F238E27FC236}">
                <a16:creationId xmlns:a16="http://schemas.microsoft.com/office/drawing/2014/main" id="{DA8A22D9-85F1-98A9-00DA-312164CAF2C5}"/>
              </a:ext>
            </a:extLst>
          </p:cNvPr>
          <p:cNvSpPr/>
          <p:nvPr/>
        </p:nvSpPr>
        <p:spPr>
          <a:xfrm>
            <a:off x="1026843" y="2628511"/>
            <a:ext cx="3023525" cy="584775"/>
          </a:xfrm>
          <a:prstGeom prst="rect">
            <a:avLst/>
          </a:prstGeom>
          <a:solidFill>
            <a:srgbClr val="02A39B"/>
          </a:solidFill>
        </p:spPr>
        <p:txBody>
          <a:bodyPr wrap="square">
            <a:spAutoFit/>
          </a:bodyPr>
          <a:lstStyle/>
          <a:p>
            <a:pPr algn="ctr"/>
            <a:r>
              <a:rPr lang="es-CO" sz="3200" b="1" dirty="0">
                <a:solidFill>
                  <a:schemeClr val="bg1"/>
                </a:solidFill>
                <a:latin typeface="Century Gothic" panose="020B0502020202020204" pitchFamily="34" charset="0"/>
              </a:rPr>
              <a:t>FORTALEZAS</a:t>
            </a:r>
            <a:endParaRPr lang="es-CO" sz="3200" b="1" dirty="0">
              <a:solidFill>
                <a:schemeClr val="bg1"/>
              </a:solidFill>
            </a:endParaRPr>
          </a:p>
        </p:txBody>
      </p:sp>
      <p:pic>
        <p:nvPicPr>
          <p:cNvPr id="10" name="Picture 2" descr="Resultado de imagen para foda">
            <a:extLst>
              <a:ext uri="{FF2B5EF4-FFF2-40B4-BE49-F238E27FC236}">
                <a16:creationId xmlns:a16="http://schemas.microsoft.com/office/drawing/2014/main" id="{70593192-116A-41E9-AB1E-051AFDB943D5}"/>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1755063" y="1753471"/>
            <a:ext cx="1584176" cy="864096"/>
          </a:xfrm>
          <a:prstGeom prst="rect">
            <a:avLst/>
          </a:prstGeom>
          <a:noFill/>
          <a:extLst>
            <a:ext uri="{909E8E84-426E-40DD-AFC4-6F175D3DCCD1}">
              <a14:hiddenFill xmlns:a14="http://schemas.microsoft.com/office/drawing/2010/main">
                <a:solidFill>
                  <a:srgbClr val="FFFFFF"/>
                </a:solidFill>
              </a14:hiddenFill>
            </a:ext>
          </a:extLst>
        </p:spPr>
      </p:pic>
      <p:sp>
        <p:nvSpPr>
          <p:cNvPr id="11" name="Rectángulo 10">
            <a:extLst>
              <a:ext uri="{FF2B5EF4-FFF2-40B4-BE49-F238E27FC236}">
                <a16:creationId xmlns:a16="http://schemas.microsoft.com/office/drawing/2014/main" id="{B60F1A36-1A8E-71C0-13C5-37D6C779BC0C}"/>
              </a:ext>
            </a:extLst>
          </p:cNvPr>
          <p:cNvSpPr/>
          <p:nvPr/>
        </p:nvSpPr>
        <p:spPr>
          <a:xfrm>
            <a:off x="2701776" y="4530681"/>
            <a:ext cx="1773242" cy="523220"/>
          </a:xfrm>
          <a:prstGeom prst="rect">
            <a:avLst/>
          </a:prstGeom>
          <a:solidFill>
            <a:srgbClr val="01A39B"/>
          </a:solidFill>
        </p:spPr>
        <p:style>
          <a:lnRef idx="1">
            <a:schemeClr val="accent2"/>
          </a:lnRef>
          <a:fillRef idx="3">
            <a:schemeClr val="accent2"/>
          </a:fillRef>
          <a:effectRef idx="2">
            <a:schemeClr val="accent2"/>
          </a:effectRef>
          <a:fontRef idx="minor">
            <a:schemeClr val="lt1"/>
          </a:fontRef>
        </p:style>
        <p:txBody>
          <a:bodyPr wrap="none">
            <a:spAutoFit/>
          </a:bodyPr>
          <a:lstStyle/>
          <a:p>
            <a:r>
              <a:rPr lang="es-ES" sz="2800" b="1" dirty="0">
                <a:solidFill>
                  <a:schemeClr val="bg1"/>
                </a:solidFill>
                <a:effectLst>
                  <a:outerShdw blurRad="38100" dist="38100" dir="2700000" algn="tl">
                    <a:srgbClr val="000000">
                      <a:alpha val="43137"/>
                    </a:srgbClr>
                  </a:outerShdw>
                </a:effectLst>
                <a:latin typeface="Barlow SemiBold" panose="00000700000000000000" pitchFamily="2" charset="0"/>
                <a:cs typeface="Arial" panose="020B0604020202020204" pitchFamily="34" charset="0"/>
              </a:rPr>
              <a:t>Ejemplos:</a:t>
            </a:r>
          </a:p>
        </p:txBody>
      </p:sp>
    </p:spTree>
    <p:extLst>
      <p:ext uri="{BB962C8B-B14F-4D97-AF65-F5344CB8AC3E}">
        <p14:creationId xmlns:p14="http://schemas.microsoft.com/office/powerpoint/2010/main" val="29936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8857CA59-675D-CCBB-1FBE-32CCE02DCFCC}"/>
              </a:ext>
            </a:extLst>
          </p:cNvPr>
          <p:cNvSpPr>
            <a:spLocks noGrp="1"/>
          </p:cNvSpPr>
          <p:nvPr>
            <p:ph type="title"/>
          </p:nvPr>
        </p:nvSpPr>
        <p:spPr/>
        <p:txBody>
          <a:bodyPr>
            <a:normAutofit/>
          </a:bodyPr>
          <a:lstStyle/>
          <a:p>
            <a:r>
              <a:rPr lang="es-ES" sz="4200" dirty="0"/>
              <a:t>El Análisis FODA</a:t>
            </a:r>
            <a:endParaRPr lang="es-CO" sz="4200" dirty="0"/>
          </a:p>
        </p:txBody>
      </p:sp>
      <p:sp>
        <p:nvSpPr>
          <p:cNvPr id="6" name="Marcador de contenido 5">
            <a:extLst>
              <a:ext uri="{FF2B5EF4-FFF2-40B4-BE49-F238E27FC236}">
                <a16:creationId xmlns:a16="http://schemas.microsoft.com/office/drawing/2014/main" id="{8DF935D8-3FEF-4557-B90D-B15910A06F0B}"/>
              </a:ext>
            </a:extLst>
          </p:cNvPr>
          <p:cNvSpPr>
            <a:spLocks noGrp="1"/>
          </p:cNvSpPr>
          <p:nvPr>
            <p:ph sz="half" idx="1"/>
          </p:nvPr>
        </p:nvSpPr>
        <p:spPr>
          <a:xfrm>
            <a:off x="4475018" y="1691118"/>
            <a:ext cx="6756175" cy="1495862"/>
          </a:xfrm>
        </p:spPr>
        <p:txBody>
          <a:bodyPr vert="horz" lIns="91440" tIns="45720" rIns="91440" bIns="45720" rtlCol="0">
            <a:noAutofit/>
          </a:bodyPr>
          <a:lstStyle/>
          <a:p>
            <a:pPr marL="0" indent="0" algn="just">
              <a:lnSpc>
                <a:spcPct val="100000"/>
              </a:lnSpc>
              <a:spcBef>
                <a:spcPts val="200"/>
              </a:spcBef>
              <a:buClr>
                <a:schemeClr val="accent1">
                  <a:lumMod val="75000"/>
                </a:schemeClr>
              </a:buClr>
              <a:buNone/>
            </a:pPr>
            <a:r>
              <a:rPr lang="es-ES" sz="2600" dirty="0"/>
              <a:t>Factores que generan un situación desfavorable frente a la competencia.</a:t>
            </a:r>
          </a:p>
        </p:txBody>
      </p:sp>
      <p:sp>
        <p:nvSpPr>
          <p:cNvPr id="8" name="CuadroTexto 7">
            <a:extLst>
              <a:ext uri="{FF2B5EF4-FFF2-40B4-BE49-F238E27FC236}">
                <a16:creationId xmlns:a16="http://schemas.microsoft.com/office/drawing/2014/main" id="{FC3B6889-9CB6-1625-5F57-29D7CF11C7D7}"/>
              </a:ext>
            </a:extLst>
          </p:cNvPr>
          <p:cNvSpPr txBox="1"/>
          <p:nvPr/>
        </p:nvSpPr>
        <p:spPr>
          <a:xfrm>
            <a:off x="4475019" y="3427433"/>
            <a:ext cx="6756176" cy="2729717"/>
          </a:xfrm>
          <a:prstGeom prst="rect">
            <a:avLst/>
          </a:prstGeom>
          <a:ln>
            <a:solidFill>
              <a:schemeClr val="accent4">
                <a:lumMod val="75000"/>
              </a:schemeClr>
            </a:solidFill>
          </a:ln>
        </p:spPr>
        <p:style>
          <a:lnRef idx="2">
            <a:schemeClr val="accent2"/>
          </a:lnRef>
          <a:fillRef idx="1">
            <a:schemeClr val="lt1"/>
          </a:fillRef>
          <a:effectRef idx="0">
            <a:schemeClr val="accent2"/>
          </a:effectRef>
          <a:fontRef idx="minor">
            <a:schemeClr val="dk1"/>
          </a:fontRef>
        </p:style>
        <p:txBody>
          <a:bodyPr vert="horz" lIns="91440" tIns="45720" rIns="91440" bIns="45720" rtlCol="0">
            <a:noAutofit/>
          </a:bodyPr>
          <a:lstStyle>
            <a:lvl1pPr marL="228600" indent="-228600" algn="just">
              <a:lnSpc>
                <a:spcPct val="90000"/>
              </a:lnSpc>
              <a:spcBef>
                <a:spcPts val="1000"/>
              </a:spcBef>
              <a:buFont typeface="Arial" panose="020B0604020202020204" pitchFamily="34" charset="0"/>
              <a:buChar char="•"/>
              <a:defRPr sz="2600">
                <a:latin typeface="Barlow" pitchFamily="2" charset="77"/>
              </a:defRPr>
            </a:lvl1pPr>
            <a:lvl2pPr marL="685800" indent="-228600">
              <a:lnSpc>
                <a:spcPct val="90000"/>
              </a:lnSpc>
              <a:spcBef>
                <a:spcPts val="500"/>
              </a:spcBef>
              <a:buFont typeface="Arial" panose="020B0604020202020204" pitchFamily="34" charset="0"/>
              <a:buChar char="•"/>
              <a:defRPr sz="2400">
                <a:latin typeface="Barlow" pitchFamily="2" charset="77"/>
              </a:defRPr>
            </a:lvl2pPr>
            <a:lvl3pPr marL="1143000" indent="-228600">
              <a:lnSpc>
                <a:spcPct val="90000"/>
              </a:lnSpc>
              <a:spcBef>
                <a:spcPts val="500"/>
              </a:spcBef>
              <a:buFont typeface="Arial" panose="020B0604020202020204" pitchFamily="34" charset="0"/>
              <a:buChar char="•"/>
              <a:defRPr sz="2000">
                <a:latin typeface="Barlow" pitchFamily="2" charset="77"/>
              </a:defRPr>
            </a:lvl3pPr>
            <a:lvl4pPr marL="1600200" indent="-228600">
              <a:lnSpc>
                <a:spcPct val="90000"/>
              </a:lnSpc>
              <a:spcBef>
                <a:spcPts val="500"/>
              </a:spcBef>
              <a:buFont typeface="Arial" panose="020B0604020202020204" pitchFamily="34" charset="0"/>
              <a:buChar char="•"/>
              <a:defRPr>
                <a:latin typeface="Barlow" pitchFamily="2" charset="77"/>
              </a:defRPr>
            </a:lvl4pPr>
            <a:lvl5pPr marL="2057400" indent="-228600">
              <a:lnSpc>
                <a:spcPct val="90000"/>
              </a:lnSpc>
              <a:spcBef>
                <a:spcPts val="500"/>
              </a:spcBef>
              <a:buFont typeface="Arial" panose="020B0604020202020204" pitchFamily="34" charset="0"/>
              <a:buChar char="•"/>
              <a:defRPr>
                <a:latin typeface="Barlow" pitchFamily="2" charset="77"/>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lnSpc>
                <a:spcPct val="100000"/>
              </a:lnSpc>
              <a:spcBef>
                <a:spcPts val="0"/>
              </a:spcBef>
            </a:pPr>
            <a:r>
              <a:rPr lang="es-ES" sz="2400" dirty="0"/>
              <a:t>Salarios deficientes y pagos no puntuales.</a:t>
            </a:r>
          </a:p>
          <a:p>
            <a:pPr>
              <a:lnSpc>
                <a:spcPct val="100000"/>
              </a:lnSpc>
              <a:spcBef>
                <a:spcPts val="0"/>
              </a:spcBef>
            </a:pPr>
            <a:r>
              <a:rPr lang="es-ES" sz="2400" dirty="0"/>
              <a:t>Personal no capacitado.</a:t>
            </a:r>
          </a:p>
          <a:p>
            <a:pPr>
              <a:lnSpc>
                <a:spcPct val="100000"/>
              </a:lnSpc>
              <a:spcBef>
                <a:spcPts val="0"/>
              </a:spcBef>
            </a:pPr>
            <a:r>
              <a:rPr lang="es-ES" sz="2400" dirty="0"/>
              <a:t>Problemas financieros / Bajo nivel de ventas.</a:t>
            </a:r>
          </a:p>
          <a:p>
            <a:pPr>
              <a:lnSpc>
                <a:spcPct val="100000"/>
              </a:lnSpc>
              <a:spcBef>
                <a:spcPts val="0"/>
              </a:spcBef>
            </a:pPr>
            <a:r>
              <a:rPr lang="es-ES" sz="2400" dirty="0"/>
              <a:t>Falta de planeación.</a:t>
            </a:r>
          </a:p>
          <a:p>
            <a:pPr>
              <a:lnSpc>
                <a:spcPct val="100000"/>
              </a:lnSpc>
              <a:spcBef>
                <a:spcPts val="0"/>
              </a:spcBef>
            </a:pPr>
            <a:r>
              <a:rPr lang="es-ES" sz="2400" dirty="0"/>
              <a:t>Equipos y tecnología obsoleta.</a:t>
            </a:r>
          </a:p>
          <a:p>
            <a:pPr>
              <a:lnSpc>
                <a:spcPct val="100000"/>
              </a:lnSpc>
              <a:spcBef>
                <a:spcPts val="0"/>
              </a:spcBef>
            </a:pPr>
            <a:r>
              <a:rPr lang="es-ES" sz="2400" dirty="0"/>
              <a:t>Red de distribución débil.</a:t>
            </a:r>
          </a:p>
          <a:p>
            <a:pPr>
              <a:lnSpc>
                <a:spcPct val="100000"/>
              </a:lnSpc>
              <a:spcBef>
                <a:spcPts val="0"/>
              </a:spcBef>
            </a:pPr>
            <a:r>
              <a:rPr lang="es-ES" sz="2400" dirty="0"/>
              <a:t>Portafolio de productos reducido.</a:t>
            </a:r>
          </a:p>
        </p:txBody>
      </p:sp>
      <p:sp>
        <p:nvSpPr>
          <p:cNvPr id="11" name="Rectángulo 10">
            <a:extLst>
              <a:ext uri="{FF2B5EF4-FFF2-40B4-BE49-F238E27FC236}">
                <a16:creationId xmlns:a16="http://schemas.microsoft.com/office/drawing/2014/main" id="{B60F1A36-1A8E-71C0-13C5-37D6C779BC0C}"/>
              </a:ext>
            </a:extLst>
          </p:cNvPr>
          <p:cNvSpPr/>
          <p:nvPr/>
        </p:nvSpPr>
        <p:spPr>
          <a:xfrm>
            <a:off x="2701776" y="4530681"/>
            <a:ext cx="1773242" cy="523220"/>
          </a:xfrm>
          <a:prstGeom prst="rect">
            <a:avLst/>
          </a:prstGeom>
          <a:solidFill>
            <a:srgbClr val="FF4D0D"/>
          </a:solidFill>
          <a:ln>
            <a:solidFill>
              <a:schemeClr val="accent4">
                <a:lumMod val="75000"/>
              </a:schemeClr>
            </a:solidFill>
          </a:ln>
        </p:spPr>
        <p:style>
          <a:lnRef idx="1">
            <a:schemeClr val="accent2"/>
          </a:lnRef>
          <a:fillRef idx="3">
            <a:schemeClr val="accent2"/>
          </a:fillRef>
          <a:effectRef idx="2">
            <a:schemeClr val="accent2"/>
          </a:effectRef>
          <a:fontRef idx="minor">
            <a:schemeClr val="lt1"/>
          </a:fontRef>
        </p:style>
        <p:txBody>
          <a:bodyPr wrap="none">
            <a:spAutoFit/>
          </a:bodyPr>
          <a:lstStyle/>
          <a:p>
            <a:r>
              <a:rPr lang="es-ES" sz="2800" b="1" dirty="0">
                <a:solidFill>
                  <a:schemeClr val="bg1"/>
                </a:solidFill>
                <a:effectLst>
                  <a:outerShdw blurRad="38100" dist="38100" dir="2700000" algn="tl">
                    <a:srgbClr val="000000">
                      <a:alpha val="43137"/>
                    </a:srgbClr>
                  </a:outerShdw>
                </a:effectLst>
                <a:latin typeface="Barlow SemiBold" panose="00000700000000000000" pitchFamily="2" charset="0"/>
                <a:cs typeface="Arial" panose="020B0604020202020204" pitchFamily="34" charset="0"/>
              </a:rPr>
              <a:t>Ejemplos:</a:t>
            </a:r>
          </a:p>
        </p:txBody>
      </p:sp>
      <p:sp>
        <p:nvSpPr>
          <p:cNvPr id="12" name="Rectángulo 11">
            <a:extLst>
              <a:ext uri="{FF2B5EF4-FFF2-40B4-BE49-F238E27FC236}">
                <a16:creationId xmlns:a16="http://schemas.microsoft.com/office/drawing/2014/main" id="{2617218E-3A98-420C-5EA0-EF582C2B8B1E}"/>
              </a:ext>
            </a:extLst>
          </p:cNvPr>
          <p:cNvSpPr/>
          <p:nvPr/>
        </p:nvSpPr>
        <p:spPr>
          <a:xfrm>
            <a:off x="1088916" y="1690688"/>
            <a:ext cx="3098853" cy="1553109"/>
          </a:xfrm>
          <a:prstGeom prst="rect">
            <a:avLst/>
          </a:prstGeom>
          <a:solidFill>
            <a:srgbClr val="FF4D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Rectángulo 12">
            <a:extLst>
              <a:ext uri="{FF2B5EF4-FFF2-40B4-BE49-F238E27FC236}">
                <a16:creationId xmlns:a16="http://schemas.microsoft.com/office/drawing/2014/main" id="{6DEF55A5-0FAB-5AA4-D0B2-C91CF7BB9B3F}"/>
              </a:ext>
            </a:extLst>
          </p:cNvPr>
          <p:cNvSpPr/>
          <p:nvPr/>
        </p:nvSpPr>
        <p:spPr>
          <a:xfrm>
            <a:off x="1300780" y="2659022"/>
            <a:ext cx="2638864" cy="584775"/>
          </a:xfrm>
          <a:prstGeom prst="rect">
            <a:avLst/>
          </a:prstGeom>
          <a:solidFill>
            <a:srgbClr val="FF4D0D"/>
          </a:solidFill>
        </p:spPr>
        <p:txBody>
          <a:bodyPr wrap="none">
            <a:spAutoFit/>
          </a:bodyPr>
          <a:lstStyle/>
          <a:p>
            <a:r>
              <a:rPr lang="es-CO" sz="3200" b="1" dirty="0">
                <a:solidFill>
                  <a:schemeClr val="bg1"/>
                </a:solidFill>
                <a:latin typeface="Century Gothic" panose="020B0502020202020204" pitchFamily="34" charset="0"/>
              </a:rPr>
              <a:t>DEBILIDADES</a:t>
            </a:r>
            <a:endParaRPr lang="es-CO" sz="3200" b="1" dirty="0">
              <a:solidFill>
                <a:schemeClr val="bg1"/>
              </a:solidFill>
            </a:endParaRPr>
          </a:p>
        </p:txBody>
      </p:sp>
      <p:pic>
        <p:nvPicPr>
          <p:cNvPr id="14" name="Picture 2" descr="Resultado de imagen para foda">
            <a:extLst>
              <a:ext uri="{FF2B5EF4-FFF2-40B4-BE49-F238E27FC236}">
                <a16:creationId xmlns:a16="http://schemas.microsoft.com/office/drawing/2014/main" id="{B928DE3E-B89D-694F-490E-A19DA51314A9}"/>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1818283" y="1715414"/>
            <a:ext cx="1584176" cy="9361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66738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8857CA59-675D-CCBB-1FBE-32CCE02DCFCC}"/>
              </a:ext>
            </a:extLst>
          </p:cNvPr>
          <p:cNvSpPr>
            <a:spLocks noGrp="1"/>
          </p:cNvSpPr>
          <p:nvPr>
            <p:ph type="title"/>
          </p:nvPr>
        </p:nvSpPr>
        <p:spPr/>
        <p:txBody>
          <a:bodyPr>
            <a:normAutofit/>
          </a:bodyPr>
          <a:lstStyle/>
          <a:p>
            <a:r>
              <a:rPr lang="es-ES" sz="4200" dirty="0"/>
              <a:t>El Análisis FODA</a:t>
            </a:r>
            <a:endParaRPr lang="es-CO" sz="4200" dirty="0"/>
          </a:p>
        </p:txBody>
      </p:sp>
      <p:sp>
        <p:nvSpPr>
          <p:cNvPr id="2" name="Marcador de contenido 1">
            <a:extLst>
              <a:ext uri="{FF2B5EF4-FFF2-40B4-BE49-F238E27FC236}">
                <a16:creationId xmlns:a16="http://schemas.microsoft.com/office/drawing/2014/main" id="{16154E72-0F36-6419-03F7-837DD4CE7616}"/>
              </a:ext>
            </a:extLst>
          </p:cNvPr>
          <p:cNvSpPr>
            <a:spLocks noGrp="1"/>
          </p:cNvSpPr>
          <p:nvPr>
            <p:ph sz="half" idx="1"/>
          </p:nvPr>
        </p:nvSpPr>
        <p:spPr>
          <a:xfrm>
            <a:off x="838200" y="1690688"/>
            <a:ext cx="10515600" cy="668193"/>
          </a:xfrm>
        </p:spPr>
        <p:txBody>
          <a:bodyPr/>
          <a:lstStyle/>
          <a:p>
            <a:r>
              <a:rPr lang="es-ES" dirty="0"/>
              <a:t>Factores que se deben evaluar externamente:</a:t>
            </a:r>
            <a:endParaRPr lang="es-CO" dirty="0"/>
          </a:p>
        </p:txBody>
      </p:sp>
      <p:graphicFrame>
        <p:nvGraphicFramePr>
          <p:cNvPr id="10" name="Marcador de contenido 2">
            <a:extLst>
              <a:ext uri="{FF2B5EF4-FFF2-40B4-BE49-F238E27FC236}">
                <a16:creationId xmlns:a16="http://schemas.microsoft.com/office/drawing/2014/main" id="{9A04719A-7301-E73F-FD2A-D2A7D3469BB8}"/>
              </a:ext>
            </a:extLst>
          </p:cNvPr>
          <p:cNvGraphicFramePr>
            <a:graphicFrameLocks/>
          </p:cNvGraphicFramePr>
          <p:nvPr>
            <p:extLst>
              <p:ext uri="{D42A27DB-BD31-4B8C-83A1-F6EECF244321}">
                <p14:modId xmlns:p14="http://schemas.microsoft.com/office/powerpoint/2010/main" val="1340884416"/>
              </p:ext>
            </p:extLst>
          </p:nvPr>
        </p:nvGraphicFramePr>
        <p:xfrm>
          <a:off x="1508291" y="2358881"/>
          <a:ext cx="9215128" cy="2926080"/>
        </p:xfrm>
        <a:graphic>
          <a:graphicData uri="http://schemas.openxmlformats.org/drawingml/2006/table">
            <a:tbl>
              <a:tblPr bandRow="1">
                <a:tableStyleId>{5C22544A-7EE6-4342-B048-85BDC9FD1C3A}</a:tableStyleId>
              </a:tblPr>
              <a:tblGrid>
                <a:gridCol w="2304331">
                  <a:extLst>
                    <a:ext uri="{9D8B030D-6E8A-4147-A177-3AD203B41FA5}">
                      <a16:colId xmlns:a16="http://schemas.microsoft.com/office/drawing/2014/main" val="20000"/>
                    </a:ext>
                  </a:extLst>
                </a:gridCol>
                <a:gridCol w="6910797">
                  <a:extLst>
                    <a:ext uri="{9D8B030D-6E8A-4147-A177-3AD203B41FA5}">
                      <a16:colId xmlns:a16="http://schemas.microsoft.com/office/drawing/2014/main" val="20001"/>
                    </a:ext>
                  </a:extLst>
                </a:gridCol>
              </a:tblGrid>
              <a:tr h="370840">
                <a:tc>
                  <a:txBody>
                    <a:bodyPr/>
                    <a:lstStyle/>
                    <a:p>
                      <a:r>
                        <a:rPr lang="es-CO" sz="2400" b="1" dirty="0">
                          <a:latin typeface="Barlow" panose="00000500000000000000" pitchFamily="2" charset="0"/>
                        </a:rPr>
                        <a:t>Mercado:</a:t>
                      </a:r>
                    </a:p>
                  </a:txBody>
                  <a:tcPr/>
                </a:tc>
                <a:tc>
                  <a:txBody>
                    <a:bodyPr/>
                    <a:lstStyle/>
                    <a:p>
                      <a:pPr algn="just"/>
                      <a:r>
                        <a:rPr lang="es-CO" sz="2400" dirty="0">
                          <a:latin typeface="Barlow" panose="00000500000000000000" pitchFamily="2" charset="0"/>
                        </a:rPr>
                        <a:t>Segmentación, la evolución de la demanda, y el comportamiento del consumidor.</a:t>
                      </a:r>
                    </a:p>
                  </a:txBody>
                  <a:tcPr/>
                </a:tc>
                <a:extLst>
                  <a:ext uri="{0D108BD9-81ED-4DB2-BD59-A6C34878D82A}">
                    <a16:rowId xmlns:a16="http://schemas.microsoft.com/office/drawing/2014/main" val="10000"/>
                  </a:ext>
                </a:extLst>
              </a:tr>
              <a:tr h="370840">
                <a:tc>
                  <a:txBody>
                    <a:bodyPr/>
                    <a:lstStyle/>
                    <a:p>
                      <a:r>
                        <a:rPr lang="es-CO" sz="2400" b="1" dirty="0">
                          <a:latin typeface="Barlow" panose="00000500000000000000" pitchFamily="2" charset="0"/>
                        </a:rPr>
                        <a:t>Sector:</a:t>
                      </a:r>
                    </a:p>
                  </a:txBody>
                  <a:tcPr/>
                </a:tc>
                <a:tc>
                  <a:txBody>
                    <a:bodyPr/>
                    <a:lstStyle/>
                    <a:p>
                      <a:pPr algn="just"/>
                      <a:r>
                        <a:rPr lang="es-CO" sz="2400" dirty="0">
                          <a:latin typeface="Barlow" panose="00000500000000000000" pitchFamily="2" charset="0"/>
                        </a:rPr>
                        <a:t>Cambios en la industria,</a:t>
                      </a:r>
                      <a:r>
                        <a:rPr lang="es-CO" sz="2400" baseline="0" dirty="0">
                          <a:latin typeface="Barlow" panose="00000500000000000000" pitchFamily="2" charset="0"/>
                        </a:rPr>
                        <a:t> </a:t>
                      </a:r>
                      <a:r>
                        <a:rPr lang="es-CO" sz="2400" dirty="0">
                          <a:latin typeface="Barlow" panose="00000500000000000000" pitchFamily="2" charset="0"/>
                        </a:rPr>
                        <a:t>posibilidades del éxito, sustitución de productos.</a:t>
                      </a:r>
                    </a:p>
                  </a:txBody>
                  <a:tcPr/>
                </a:tc>
                <a:extLst>
                  <a:ext uri="{0D108BD9-81ED-4DB2-BD59-A6C34878D82A}">
                    <a16:rowId xmlns:a16="http://schemas.microsoft.com/office/drawing/2014/main" val="10001"/>
                  </a:ext>
                </a:extLst>
              </a:tr>
              <a:tr h="370840">
                <a:tc>
                  <a:txBody>
                    <a:bodyPr/>
                    <a:lstStyle/>
                    <a:p>
                      <a:r>
                        <a:rPr lang="es-CO" sz="2400" b="1" dirty="0">
                          <a:latin typeface="Barlow" panose="00000500000000000000" pitchFamily="2" charset="0"/>
                        </a:rPr>
                        <a:t>Competencia: </a:t>
                      </a:r>
                    </a:p>
                  </a:txBody>
                  <a:tcPr/>
                </a:tc>
                <a:tc>
                  <a:txBody>
                    <a:bodyPr/>
                    <a:lstStyle/>
                    <a:p>
                      <a:pPr algn="just"/>
                      <a:r>
                        <a:rPr lang="es-CO" sz="2400" dirty="0">
                          <a:latin typeface="Barlow" panose="00000500000000000000" pitchFamily="2" charset="0"/>
                        </a:rPr>
                        <a:t>Productos de otras organizaciones, precios, publicidad, canales.</a:t>
                      </a:r>
                    </a:p>
                  </a:txBody>
                  <a:tcPr/>
                </a:tc>
                <a:extLst>
                  <a:ext uri="{0D108BD9-81ED-4DB2-BD59-A6C34878D82A}">
                    <a16:rowId xmlns:a16="http://schemas.microsoft.com/office/drawing/2014/main" val="10002"/>
                  </a:ext>
                </a:extLst>
              </a:tr>
              <a:tr h="370840">
                <a:tc>
                  <a:txBody>
                    <a:bodyPr/>
                    <a:lstStyle/>
                    <a:p>
                      <a:r>
                        <a:rPr lang="es-CO" sz="2400" b="1" dirty="0">
                          <a:latin typeface="Barlow" panose="00000500000000000000" pitchFamily="2" charset="0"/>
                        </a:rPr>
                        <a:t>Entorno:</a:t>
                      </a:r>
                    </a:p>
                  </a:txBody>
                  <a:tcPr/>
                </a:tc>
                <a:tc>
                  <a:txBody>
                    <a:bodyPr/>
                    <a:lstStyle/>
                    <a:p>
                      <a:pPr algn="just"/>
                      <a:r>
                        <a:rPr lang="es-CO" sz="2400" dirty="0">
                          <a:latin typeface="Barlow" panose="00000500000000000000" pitchFamily="2" charset="0"/>
                        </a:rPr>
                        <a:t>Político, social, legal y tecnológico.</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65823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8857CA59-675D-CCBB-1FBE-32CCE02DCFCC}"/>
              </a:ext>
            </a:extLst>
          </p:cNvPr>
          <p:cNvSpPr>
            <a:spLocks noGrp="1"/>
          </p:cNvSpPr>
          <p:nvPr>
            <p:ph type="title"/>
          </p:nvPr>
        </p:nvSpPr>
        <p:spPr/>
        <p:txBody>
          <a:bodyPr>
            <a:normAutofit/>
          </a:bodyPr>
          <a:lstStyle/>
          <a:p>
            <a:r>
              <a:rPr lang="es-ES" sz="4200" dirty="0"/>
              <a:t>El Análisis FODA</a:t>
            </a:r>
            <a:endParaRPr lang="es-CO" sz="4200" dirty="0"/>
          </a:p>
        </p:txBody>
      </p:sp>
      <p:sp>
        <p:nvSpPr>
          <p:cNvPr id="6" name="Marcador de contenido 5">
            <a:extLst>
              <a:ext uri="{FF2B5EF4-FFF2-40B4-BE49-F238E27FC236}">
                <a16:creationId xmlns:a16="http://schemas.microsoft.com/office/drawing/2014/main" id="{8DF935D8-3FEF-4557-B90D-B15910A06F0B}"/>
              </a:ext>
            </a:extLst>
          </p:cNvPr>
          <p:cNvSpPr>
            <a:spLocks noGrp="1"/>
          </p:cNvSpPr>
          <p:nvPr>
            <p:ph sz="half" idx="1"/>
          </p:nvPr>
        </p:nvSpPr>
        <p:spPr>
          <a:xfrm>
            <a:off x="4475018" y="1691118"/>
            <a:ext cx="6756175" cy="1495862"/>
          </a:xfrm>
        </p:spPr>
        <p:txBody>
          <a:bodyPr vert="horz" lIns="91440" tIns="45720" rIns="91440" bIns="45720" rtlCol="0">
            <a:noAutofit/>
          </a:bodyPr>
          <a:lstStyle/>
          <a:p>
            <a:pPr marL="0" indent="0" algn="just">
              <a:lnSpc>
                <a:spcPct val="100000"/>
              </a:lnSpc>
              <a:spcBef>
                <a:spcPts val="200"/>
              </a:spcBef>
              <a:buClr>
                <a:schemeClr val="accent1">
                  <a:lumMod val="75000"/>
                </a:schemeClr>
              </a:buClr>
              <a:buNone/>
            </a:pPr>
            <a:r>
              <a:rPr lang="es-ES" sz="2600" dirty="0"/>
              <a:t>Factores del entorno que pueden resultar favorables para los planes de la organización.</a:t>
            </a:r>
          </a:p>
        </p:txBody>
      </p:sp>
      <p:sp>
        <p:nvSpPr>
          <p:cNvPr id="8" name="CuadroTexto 7">
            <a:extLst>
              <a:ext uri="{FF2B5EF4-FFF2-40B4-BE49-F238E27FC236}">
                <a16:creationId xmlns:a16="http://schemas.microsoft.com/office/drawing/2014/main" id="{FC3B6889-9CB6-1625-5F57-29D7CF11C7D7}"/>
              </a:ext>
            </a:extLst>
          </p:cNvPr>
          <p:cNvSpPr txBox="1"/>
          <p:nvPr/>
        </p:nvSpPr>
        <p:spPr>
          <a:xfrm>
            <a:off x="4475019" y="3427433"/>
            <a:ext cx="6756176" cy="2729717"/>
          </a:xfrm>
          <a:prstGeom prst="rect">
            <a:avLst/>
          </a:prstGeom>
          <a:ln>
            <a:solidFill>
              <a:schemeClr val="accent1"/>
            </a:solidFill>
          </a:ln>
        </p:spPr>
        <p:style>
          <a:lnRef idx="2">
            <a:schemeClr val="accent2"/>
          </a:lnRef>
          <a:fillRef idx="1">
            <a:schemeClr val="lt1"/>
          </a:fillRef>
          <a:effectRef idx="0">
            <a:schemeClr val="accent2"/>
          </a:effectRef>
          <a:fontRef idx="minor">
            <a:schemeClr val="dk1"/>
          </a:fontRef>
        </p:style>
        <p:txBody>
          <a:bodyPr vert="horz" lIns="91440" tIns="45720" rIns="91440" bIns="45720" rtlCol="0">
            <a:noAutofit/>
          </a:bodyPr>
          <a:lstStyle>
            <a:lvl1pPr marL="228600" indent="-228600" algn="just">
              <a:lnSpc>
                <a:spcPct val="90000"/>
              </a:lnSpc>
              <a:spcBef>
                <a:spcPts val="1000"/>
              </a:spcBef>
              <a:buFont typeface="Arial" panose="020B0604020202020204" pitchFamily="34" charset="0"/>
              <a:buChar char="•"/>
              <a:defRPr sz="2600">
                <a:latin typeface="Barlow" pitchFamily="2" charset="77"/>
              </a:defRPr>
            </a:lvl1pPr>
            <a:lvl2pPr marL="685800" indent="-228600">
              <a:lnSpc>
                <a:spcPct val="90000"/>
              </a:lnSpc>
              <a:spcBef>
                <a:spcPts val="500"/>
              </a:spcBef>
              <a:buFont typeface="Arial" panose="020B0604020202020204" pitchFamily="34" charset="0"/>
              <a:buChar char="•"/>
              <a:defRPr sz="2400">
                <a:latin typeface="Barlow" pitchFamily="2" charset="77"/>
              </a:defRPr>
            </a:lvl2pPr>
            <a:lvl3pPr marL="1143000" indent="-228600">
              <a:lnSpc>
                <a:spcPct val="90000"/>
              </a:lnSpc>
              <a:spcBef>
                <a:spcPts val="500"/>
              </a:spcBef>
              <a:buFont typeface="Arial" panose="020B0604020202020204" pitchFamily="34" charset="0"/>
              <a:buChar char="•"/>
              <a:defRPr sz="2000">
                <a:latin typeface="Barlow" pitchFamily="2" charset="77"/>
              </a:defRPr>
            </a:lvl3pPr>
            <a:lvl4pPr marL="1600200" indent="-228600">
              <a:lnSpc>
                <a:spcPct val="90000"/>
              </a:lnSpc>
              <a:spcBef>
                <a:spcPts val="500"/>
              </a:spcBef>
              <a:buFont typeface="Arial" panose="020B0604020202020204" pitchFamily="34" charset="0"/>
              <a:buChar char="•"/>
              <a:defRPr>
                <a:latin typeface="Barlow" pitchFamily="2" charset="77"/>
              </a:defRPr>
            </a:lvl4pPr>
            <a:lvl5pPr marL="2057400" indent="-228600">
              <a:lnSpc>
                <a:spcPct val="90000"/>
              </a:lnSpc>
              <a:spcBef>
                <a:spcPts val="500"/>
              </a:spcBef>
              <a:buFont typeface="Arial" panose="020B0604020202020204" pitchFamily="34" charset="0"/>
              <a:buChar char="•"/>
              <a:defRPr>
                <a:latin typeface="Barlow" pitchFamily="2" charset="77"/>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lnSpc>
                <a:spcPct val="100000"/>
              </a:lnSpc>
              <a:spcBef>
                <a:spcPts val="0"/>
              </a:spcBef>
            </a:pPr>
            <a:r>
              <a:rPr lang="es-ES" sz="2400" dirty="0"/>
              <a:t>Legislación favorable.</a:t>
            </a:r>
          </a:p>
          <a:p>
            <a:pPr>
              <a:lnSpc>
                <a:spcPct val="100000"/>
              </a:lnSpc>
              <a:spcBef>
                <a:spcPts val="0"/>
              </a:spcBef>
            </a:pPr>
            <a:r>
              <a:rPr lang="es-ES" sz="2400" dirty="0"/>
              <a:t>Alta demanda de servicios o productos.</a:t>
            </a:r>
          </a:p>
          <a:p>
            <a:pPr>
              <a:lnSpc>
                <a:spcPct val="100000"/>
              </a:lnSpc>
              <a:spcBef>
                <a:spcPts val="0"/>
              </a:spcBef>
            </a:pPr>
            <a:r>
              <a:rPr lang="es-ES" sz="2400" dirty="0"/>
              <a:t>Bajas tarifas de insumos.</a:t>
            </a:r>
          </a:p>
          <a:p>
            <a:pPr>
              <a:lnSpc>
                <a:spcPct val="100000"/>
              </a:lnSpc>
              <a:spcBef>
                <a:spcPts val="0"/>
              </a:spcBef>
            </a:pPr>
            <a:r>
              <a:rPr lang="es-ES" sz="2400" dirty="0"/>
              <a:t>Diversificación de productos relacionados.</a:t>
            </a:r>
          </a:p>
          <a:p>
            <a:pPr>
              <a:lnSpc>
                <a:spcPct val="100000"/>
              </a:lnSpc>
              <a:spcBef>
                <a:spcPts val="0"/>
              </a:spcBef>
            </a:pPr>
            <a:r>
              <a:rPr lang="es-ES" sz="2400" dirty="0"/>
              <a:t>Fluctuación cambiaria positiva.</a:t>
            </a:r>
          </a:p>
          <a:p>
            <a:pPr>
              <a:lnSpc>
                <a:spcPct val="100000"/>
              </a:lnSpc>
              <a:spcBef>
                <a:spcPts val="0"/>
              </a:spcBef>
            </a:pPr>
            <a:r>
              <a:rPr lang="es-ES" sz="2400" dirty="0"/>
              <a:t>Oportunidad de ingresar a nuevos mercados.</a:t>
            </a:r>
          </a:p>
          <a:p>
            <a:pPr>
              <a:lnSpc>
                <a:spcPct val="100000"/>
              </a:lnSpc>
              <a:spcBef>
                <a:spcPts val="0"/>
              </a:spcBef>
            </a:pPr>
            <a:r>
              <a:rPr lang="es-ES" sz="2400" dirty="0"/>
              <a:t>Clientes mal atendidos.</a:t>
            </a:r>
          </a:p>
        </p:txBody>
      </p:sp>
      <p:sp>
        <p:nvSpPr>
          <p:cNvPr id="11" name="Rectángulo 10">
            <a:extLst>
              <a:ext uri="{FF2B5EF4-FFF2-40B4-BE49-F238E27FC236}">
                <a16:creationId xmlns:a16="http://schemas.microsoft.com/office/drawing/2014/main" id="{B60F1A36-1A8E-71C0-13C5-37D6C779BC0C}"/>
              </a:ext>
            </a:extLst>
          </p:cNvPr>
          <p:cNvSpPr/>
          <p:nvPr/>
        </p:nvSpPr>
        <p:spPr>
          <a:xfrm>
            <a:off x="2701776" y="4530681"/>
            <a:ext cx="1773242" cy="523220"/>
          </a:xfrm>
          <a:prstGeom prst="rect">
            <a:avLst/>
          </a:prstGeom>
          <a:solidFill>
            <a:srgbClr val="00AF60"/>
          </a:solidFill>
        </p:spPr>
        <p:style>
          <a:lnRef idx="1">
            <a:schemeClr val="accent2"/>
          </a:lnRef>
          <a:fillRef idx="3">
            <a:schemeClr val="accent2"/>
          </a:fillRef>
          <a:effectRef idx="2">
            <a:schemeClr val="accent2"/>
          </a:effectRef>
          <a:fontRef idx="minor">
            <a:schemeClr val="lt1"/>
          </a:fontRef>
        </p:style>
        <p:txBody>
          <a:bodyPr wrap="none">
            <a:spAutoFit/>
          </a:bodyPr>
          <a:lstStyle/>
          <a:p>
            <a:r>
              <a:rPr lang="es-ES" sz="2800" b="1" dirty="0">
                <a:solidFill>
                  <a:schemeClr val="bg1"/>
                </a:solidFill>
                <a:effectLst>
                  <a:outerShdw blurRad="38100" dist="38100" dir="2700000" algn="tl">
                    <a:srgbClr val="000000">
                      <a:alpha val="43137"/>
                    </a:srgbClr>
                  </a:outerShdw>
                </a:effectLst>
                <a:latin typeface="Barlow SemiBold" panose="00000700000000000000" pitchFamily="2" charset="0"/>
                <a:cs typeface="Arial" panose="020B0604020202020204" pitchFamily="34" charset="0"/>
              </a:rPr>
              <a:t>Ejemplos:</a:t>
            </a:r>
          </a:p>
        </p:txBody>
      </p:sp>
      <p:sp>
        <p:nvSpPr>
          <p:cNvPr id="12" name="Rectángulo 11">
            <a:extLst>
              <a:ext uri="{FF2B5EF4-FFF2-40B4-BE49-F238E27FC236}">
                <a16:creationId xmlns:a16="http://schemas.microsoft.com/office/drawing/2014/main" id="{4FB27838-28A0-874E-E2E5-FD65B3D2AE36}"/>
              </a:ext>
            </a:extLst>
          </p:cNvPr>
          <p:cNvSpPr/>
          <p:nvPr/>
        </p:nvSpPr>
        <p:spPr>
          <a:xfrm>
            <a:off x="1113134" y="1643900"/>
            <a:ext cx="3086950" cy="1662904"/>
          </a:xfrm>
          <a:prstGeom prst="rect">
            <a:avLst/>
          </a:prstGeom>
          <a:solidFill>
            <a:srgbClr val="00AF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13" name="Picture 2" descr="Resultado de imagen para foda">
            <a:extLst>
              <a:ext uri="{FF2B5EF4-FFF2-40B4-BE49-F238E27FC236}">
                <a16:creationId xmlns:a16="http://schemas.microsoft.com/office/drawing/2014/main" id="{485A8AC9-CA59-B717-BF30-4E964796D19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1900524" y="1820881"/>
            <a:ext cx="1512168" cy="864097"/>
          </a:xfrm>
          <a:prstGeom prst="rect">
            <a:avLst/>
          </a:prstGeom>
          <a:noFill/>
          <a:extLst>
            <a:ext uri="{909E8E84-426E-40DD-AFC4-6F175D3DCCD1}">
              <a14:hiddenFill xmlns:a14="http://schemas.microsoft.com/office/drawing/2010/main">
                <a:solidFill>
                  <a:srgbClr val="FFFFFF"/>
                </a:solidFill>
              </a14:hiddenFill>
            </a:ext>
          </a:extLst>
        </p:spPr>
      </p:pic>
      <p:sp>
        <p:nvSpPr>
          <p:cNvPr id="14" name="Rectángulo 13">
            <a:extLst>
              <a:ext uri="{FF2B5EF4-FFF2-40B4-BE49-F238E27FC236}">
                <a16:creationId xmlns:a16="http://schemas.microsoft.com/office/drawing/2014/main" id="{C8C8C350-E157-129A-1FA3-BDF015088B65}"/>
              </a:ext>
            </a:extLst>
          </p:cNvPr>
          <p:cNvSpPr/>
          <p:nvPr/>
        </p:nvSpPr>
        <p:spPr>
          <a:xfrm>
            <a:off x="1113133" y="2737417"/>
            <a:ext cx="3086950" cy="569387"/>
          </a:xfrm>
          <a:prstGeom prst="rect">
            <a:avLst/>
          </a:prstGeom>
          <a:solidFill>
            <a:srgbClr val="00AF60"/>
          </a:solidFill>
        </p:spPr>
        <p:txBody>
          <a:bodyPr wrap="square">
            <a:spAutoFit/>
          </a:bodyPr>
          <a:lstStyle/>
          <a:p>
            <a:pPr algn="ctr"/>
            <a:r>
              <a:rPr lang="es-CO" sz="3100" b="1" dirty="0">
                <a:solidFill>
                  <a:schemeClr val="bg1"/>
                </a:solidFill>
                <a:latin typeface="Arial Narrow" panose="020B0606020202030204" pitchFamily="34" charset="0"/>
              </a:rPr>
              <a:t>OPORTUNIDADES</a:t>
            </a:r>
          </a:p>
        </p:txBody>
      </p:sp>
    </p:spTree>
    <p:extLst>
      <p:ext uri="{BB962C8B-B14F-4D97-AF65-F5344CB8AC3E}">
        <p14:creationId xmlns:p14="http://schemas.microsoft.com/office/powerpoint/2010/main" val="3300648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8857CA59-675D-CCBB-1FBE-32CCE02DCFCC}"/>
              </a:ext>
            </a:extLst>
          </p:cNvPr>
          <p:cNvSpPr>
            <a:spLocks noGrp="1"/>
          </p:cNvSpPr>
          <p:nvPr>
            <p:ph type="title"/>
          </p:nvPr>
        </p:nvSpPr>
        <p:spPr/>
        <p:txBody>
          <a:bodyPr>
            <a:normAutofit/>
          </a:bodyPr>
          <a:lstStyle/>
          <a:p>
            <a:r>
              <a:rPr lang="es-ES" sz="4200" dirty="0"/>
              <a:t>El Análisis FODA</a:t>
            </a:r>
            <a:endParaRPr lang="es-CO" sz="4200" dirty="0"/>
          </a:p>
        </p:txBody>
      </p:sp>
      <p:sp>
        <p:nvSpPr>
          <p:cNvPr id="6" name="Marcador de contenido 5">
            <a:extLst>
              <a:ext uri="{FF2B5EF4-FFF2-40B4-BE49-F238E27FC236}">
                <a16:creationId xmlns:a16="http://schemas.microsoft.com/office/drawing/2014/main" id="{8DF935D8-3FEF-4557-B90D-B15910A06F0B}"/>
              </a:ext>
            </a:extLst>
          </p:cNvPr>
          <p:cNvSpPr>
            <a:spLocks noGrp="1"/>
          </p:cNvSpPr>
          <p:nvPr>
            <p:ph sz="half" idx="1"/>
          </p:nvPr>
        </p:nvSpPr>
        <p:spPr>
          <a:xfrm>
            <a:off x="4475018" y="1691118"/>
            <a:ext cx="6756175" cy="1495862"/>
          </a:xfrm>
        </p:spPr>
        <p:txBody>
          <a:bodyPr vert="horz" lIns="91440" tIns="45720" rIns="91440" bIns="45720" rtlCol="0">
            <a:noAutofit/>
          </a:bodyPr>
          <a:lstStyle/>
          <a:p>
            <a:pPr marL="0" indent="0" algn="just">
              <a:lnSpc>
                <a:spcPct val="100000"/>
              </a:lnSpc>
              <a:spcBef>
                <a:spcPts val="200"/>
              </a:spcBef>
              <a:buClr>
                <a:schemeClr val="accent1">
                  <a:lumMod val="75000"/>
                </a:schemeClr>
              </a:buClr>
              <a:buNone/>
            </a:pPr>
            <a:r>
              <a:rPr lang="es-ES" sz="2600" dirty="0"/>
              <a:t>Situaciones que provienen del entorno y que pueden atentar contra la estabilidad y los planes de la organización.</a:t>
            </a:r>
          </a:p>
        </p:txBody>
      </p:sp>
      <p:sp>
        <p:nvSpPr>
          <p:cNvPr id="8" name="CuadroTexto 7">
            <a:extLst>
              <a:ext uri="{FF2B5EF4-FFF2-40B4-BE49-F238E27FC236}">
                <a16:creationId xmlns:a16="http://schemas.microsoft.com/office/drawing/2014/main" id="{FC3B6889-9CB6-1625-5F57-29D7CF11C7D7}"/>
              </a:ext>
            </a:extLst>
          </p:cNvPr>
          <p:cNvSpPr txBox="1"/>
          <p:nvPr/>
        </p:nvSpPr>
        <p:spPr>
          <a:xfrm>
            <a:off x="4475019" y="3427433"/>
            <a:ext cx="6756176" cy="2729717"/>
          </a:xfrm>
          <a:prstGeom prst="rect">
            <a:avLst/>
          </a:prstGeom>
          <a:ln>
            <a:solidFill>
              <a:schemeClr val="accent4">
                <a:lumMod val="75000"/>
              </a:schemeClr>
            </a:solidFill>
          </a:ln>
        </p:spPr>
        <p:style>
          <a:lnRef idx="2">
            <a:schemeClr val="accent2"/>
          </a:lnRef>
          <a:fillRef idx="1">
            <a:schemeClr val="lt1"/>
          </a:fillRef>
          <a:effectRef idx="0">
            <a:schemeClr val="accent2"/>
          </a:effectRef>
          <a:fontRef idx="minor">
            <a:schemeClr val="dk1"/>
          </a:fontRef>
        </p:style>
        <p:txBody>
          <a:bodyPr vert="horz" lIns="91440" tIns="45720" rIns="91440" bIns="45720" rtlCol="0">
            <a:noAutofit/>
          </a:bodyPr>
          <a:lstStyle>
            <a:lvl1pPr marL="228600" indent="-228600" algn="just">
              <a:lnSpc>
                <a:spcPct val="90000"/>
              </a:lnSpc>
              <a:spcBef>
                <a:spcPts val="1000"/>
              </a:spcBef>
              <a:buFont typeface="Arial" panose="020B0604020202020204" pitchFamily="34" charset="0"/>
              <a:buChar char="•"/>
              <a:defRPr sz="2600">
                <a:latin typeface="Barlow" pitchFamily="2" charset="77"/>
              </a:defRPr>
            </a:lvl1pPr>
            <a:lvl2pPr marL="685800" indent="-228600">
              <a:lnSpc>
                <a:spcPct val="90000"/>
              </a:lnSpc>
              <a:spcBef>
                <a:spcPts val="500"/>
              </a:spcBef>
              <a:buFont typeface="Arial" panose="020B0604020202020204" pitchFamily="34" charset="0"/>
              <a:buChar char="•"/>
              <a:defRPr sz="2400">
                <a:latin typeface="Barlow" pitchFamily="2" charset="77"/>
              </a:defRPr>
            </a:lvl2pPr>
            <a:lvl3pPr marL="1143000" indent="-228600">
              <a:lnSpc>
                <a:spcPct val="90000"/>
              </a:lnSpc>
              <a:spcBef>
                <a:spcPts val="500"/>
              </a:spcBef>
              <a:buFont typeface="Arial" panose="020B0604020202020204" pitchFamily="34" charset="0"/>
              <a:buChar char="•"/>
              <a:defRPr sz="2000">
                <a:latin typeface="Barlow" pitchFamily="2" charset="77"/>
              </a:defRPr>
            </a:lvl3pPr>
            <a:lvl4pPr marL="1600200" indent="-228600">
              <a:lnSpc>
                <a:spcPct val="90000"/>
              </a:lnSpc>
              <a:spcBef>
                <a:spcPts val="500"/>
              </a:spcBef>
              <a:buFont typeface="Arial" panose="020B0604020202020204" pitchFamily="34" charset="0"/>
              <a:buChar char="•"/>
              <a:defRPr>
                <a:latin typeface="Barlow" pitchFamily="2" charset="77"/>
              </a:defRPr>
            </a:lvl4pPr>
            <a:lvl5pPr marL="2057400" indent="-228600">
              <a:lnSpc>
                <a:spcPct val="90000"/>
              </a:lnSpc>
              <a:spcBef>
                <a:spcPts val="500"/>
              </a:spcBef>
              <a:buFont typeface="Arial" panose="020B0604020202020204" pitchFamily="34" charset="0"/>
              <a:buChar char="•"/>
              <a:defRPr>
                <a:latin typeface="Barlow" pitchFamily="2" charset="77"/>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lnSpc>
                <a:spcPct val="100000"/>
              </a:lnSpc>
              <a:spcBef>
                <a:spcPts val="0"/>
              </a:spcBef>
            </a:pPr>
            <a:r>
              <a:rPr lang="es-ES" sz="2400" dirty="0"/>
              <a:t>Cambios en la legislación.</a:t>
            </a:r>
          </a:p>
          <a:p>
            <a:pPr>
              <a:lnSpc>
                <a:spcPct val="100000"/>
              </a:lnSpc>
              <a:spcBef>
                <a:spcPts val="0"/>
              </a:spcBef>
            </a:pPr>
            <a:r>
              <a:rPr lang="es-ES" sz="2400" dirty="0"/>
              <a:t>Aumento de precios de insumos.</a:t>
            </a:r>
          </a:p>
          <a:p>
            <a:pPr>
              <a:lnSpc>
                <a:spcPct val="100000"/>
              </a:lnSpc>
              <a:spcBef>
                <a:spcPts val="0"/>
              </a:spcBef>
            </a:pPr>
            <a:r>
              <a:rPr lang="es-ES" sz="2400" dirty="0"/>
              <a:t>Competencia consolidada en el mercado.</a:t>
            </a:r>
          </a:p>
          <a:p>
            <a:pPr>
              <a:lnSpc>
                <a:spcPct val="100000"/>
              </a:lnSpc>
              <a:spcBef>
                <a:spcPts val="0"/>
              </a:spcBef>
            </a:pPr>
            <a:r>
              <a:rPr lang="es-ES" sz="2400" dirty="0"/>
              <a:t>Entradas de nuevos competidores.</a:t>
            </a:r>
          </a:p>
          <a:p>
            <a:pPr>
              <a:lnSpc>
                <a:spcPct val="100000"/>
              </a:lnSpc>
              <a:spcBef>
                <a:spcPts val="0"/>
              </a:spcBef>
            </a:pPr>
            <a:r>
              <a:rPr lang="es-ES" sz="2400" dirty="0"/>
              <a:t>Creciente poder de negociación de clientes y/o proveedores.</a:t>
            </a:r>
          </a:p>
          <a:p>
            <a:pPr>
              <a:lnSpc>
                <a:spcPct val="100000"/>
              </a:lnSpc>
              <a:spcBef>
                <a:spcPts val="0"/>
              </a:spcBef>
            </a:pPr>
            <a:r>
              <a:rPr lang="es-ES" sz="2400" dirty="0"/>
              <a:t>Incremento en ventas de productos sustitutos.</a:t>
            </a:r>
          </a:p>
        </p:txBody>
      </p:sp>
      <p:sp>
        <p:nvSpPr>
          <p:cNvPr id="11" name="Rectángulo 10">
            <a:extLst>
              <a:ext uri="{FF2B5EF4-FFF2-40B4-BE49-F238E27FC236}">
                <a16:creationId xmlns:a16="http://schemas.microsoft.com/office/drawing/2014/main" id="{B60F1A36-1A8E-71C0-13C5-37D6C779BC0C}"/>
              </a:ext>
            </a:extLst>
          </p:cNvPr>
          <p:cNvSpPr/>
          <p:nvPr/>
        </p:nvSpPr>
        <p:spPr>
          <a:xfrm>
            <a:off x="2701776" y="4530681"/>
            <a:ext cx="1773242" cy="523220"/>
          </a:xfrm>
          <a:prstGeom prst="rect">
            <a:avLst/>
          </a:prstGeom>
          <a:solidFill>
            <a:srgbClr val="FD9301"/>
          </a:solidFill>
          <a:ln>
            <a:solidFill>
              <a:schemeClr val="accent4">
                <a:lumMod val="75000"/>
              </a:schemeClr>
            </a:solidFill>
          </a:ln>
        </p:spPr>
        <p:style>
          <a:lnRef idx="1">
            <a:schemeClr val="accent2"/>
          </a:lnRef>
          <a:fillRef idx="3">
            <a:schemeClr val="accent2"/>
          </a:fillRef>
          <a:effectRef idx="2">
            <a:schemeClr val="accent2"/>
          </a:effectRef>
          <a:fontRef idx="minor">
            <a:schemeClr val="lt1"/>
          </a:fontRef>
        </p:style>
        <p:txBody>
          <a:bodyPr wrap="none">
            <a:spAutoFit/>
          </a:bodyPr>
          <a:lstStyle/>
          <a:p>
            <a:r>
              <a:rPr lang="es-ES" sz="2800" b="1" dirty="0">
                <a:solidFill>
                  <a:schemeClr val="bg1"/>
                </a:solidFill>
                <a:effectLst>
                  <a:outerShdw blurRad="38100" dist="38100" dir="2700000" algn="tl">
                    <a:srgbClr val="000000">
                      <a:alpha val="43137"/>
                    </a:srgbClr>
                  </a:outerShdw>
                </a:effectLst>
                <a:latin typeface="Barlow SemiBold" panose="00000700000000000000" pitchFamily="2" charset="0"/>
                <a:cs typeface="Arial" panose="020B0604020202020204" pitchFamily="34" charset="0"/>
              </a:rPr>
              <a:t>Ejemplos:</a:t>
            </a:r>
          </a:p>
        </p:txBody>
      </p:sp>
      <p:sp>
        <p:nvSpPr>
          <p:cNvPr id="9" name="Rectángulo 8">
            <a:extLst>
              <a:ext uri="{FF2B5EF4-FFF2-40B4-BE49-F238E27FC236}">
                <a16:creationId xmlns:a16="http://schemas.microsoft.com/office/drawing/2014/main" id="{D9D03C6C-130A-E327-36F8-BC3406074421}"/>
              </a:ext>
            </a:extLst>
          </p:cNvPr>
          <p:cNvSpPr/>
          <p:nvPr/>
        </p:nvSpPr>
        <p:spPr>
          <a:xfrm>
            <a:off x="1195755" y="1522894"/>
            <a:ext cx="3095617" cy="1670598"/>
          </a:xfrm>
          <a:prstGeom prst="rect">
            <a:avLst/>
          </a:prstGeom>
          <a:solidFill>
            <a:srgbClr val="FD9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0" name="Rectángulo 9">
            <a:extLst>
              <a:ext uri="{FF2B5EF4-FFF2-40B4-BE49-F238E27FC236}">
                <a16:creationId xmlns:a16="http://schemas.microsoft.com/office/drawing/2014/main" id="{8C0B2674-80EA-AFBE-A605-8743CE1CAF24}"/>
              </a:ext>
            </a:extLst>
          </p:cNvPr>
          <p:cNvSpPr/>
          <p:nvPr/>
        </p:nvSpPr>
        <p:spPr>
          <a:xfrm>
            <a:off x="1204814" y="2608717"/>
            <a:ext cx="3086557" cy="584775"/>
          </a:xfrm>
          <a:prstGeom prst="rect">
            <a:avLst/>
          </a:prstGeom>
          <a:solidFill>
            <a:srgbClr val="FD9301"/>
          </a:solidFill>
        </p:spPr>
        <p:txBody>
          <a:bodyPr wrap="square">
            <a:spAutoFit/>
          </a:bodyPr>
          <a:lstStyle/>
          <a:p>
            <a:pPr algn="ctr"/>
            <a:r>
              <a:rPr lang="es-CO" sz="3200" b="1" dirty="0">
                <a:solidFill>
                  <a:schemeClr val="bg1"/>
                </a:solidFill>
                <a:latin typeface="Century Gothic" panose="020B0502020202020204" pitchFamily="34" charset="0"/>
              </a:rPr>
              <a:t>AMENAZAS</a:t>
            </a:r>
            <a:endParaRPr lang="es-CO" sz="3200" b="1" dirty="0">
              <a:solidFill>
                <a:schemeClr val="bg1"/>
              </a:solidFill>
            </a:endParaRPr>
          </a:p>
        </p:txBody>
      </p:sp>
      <p:pic>
        <p:nvPicPr>
          <p:cNvPr id="15" name="Picture 2" descr="Resultado de imagen para foda">
            <a:extLst>
              <a:ext uri="{FF2B5EF4-FFF2-40B4-BE49-F238E27FC236}">
                <a16:creationId xmlns:a16="http://schemas.microsoft.com/office/drawing/2014/main" id="{AAA74039-7506-588D-3E86-CD000664DCA7}"/>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1900933" y="1692889"/>
            <a:ext cx="1584176" cy="8640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8536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8857CA59-675D-CCBB-1FBE-32CCE02DCFCC}"/>
              </a:ext>
            </a:extLst>
          </p:cNvPr>
          <p:cNvSpPr>
            <a:spLocks noGrp="1"/>
          </p:cNvSpPr>
          <p:nvPr>
            <p:ph type="title"/>
          </p:nvPr>
        </p:nvSpPr>
        <p:spPr/>
        <p:txBody>
          <a:bodyPr>
            <a:normAutofit/>
          </a:bodyPr>
          <a:lstStyle/>
          <a:p>
            <a:r>
              <a:rPr lang="es-ES" sz="4200" dirty="0"/>
              <a:t>El Análisis FODA</a:t>
            </a:r>
            <a:endParaRPr lang="es-CO" sz="4200" dirty="0"/>
          </a:p>
        </p:txBody>
      </p:sp>
      <p:sp>
        <p:nvSpPr>
          <p:cNvPr id="6" name="Marcador de contenido 5">
            <a:extLst>
              <a:ext uri="{FF2B5EF4-FFF2-40B4-BE49-F238E27FC236}">
                <a16:creationId xmlns:a16="http://schemas.microsoft.com/office/drawing/2014/main" id="{8DF935D8-3FEF-4557-B90D-B15910A06F0B}"/>
              </a:ext>
            </a:extLst>
          </p:cNvPr>
          <p:cNvSpPr>
            <a:spLocks noGrp="1"/>
          </p:cNvSpPr>
          <p:nvPr>
            <p:ph sz="half" idx="1"/>
          </p:nvPr>
        </p:nvSpPr>
        <p:spPr>
          <a:xfrm>
            <a:off x="4545669" y="2027504"/>
            <a:ext cx="6676513" cy="3860677"/>
          </a:xfrm>
        </p:spPr>
        <p:txBody>
          <a:bodyPr vert="horz" lIns="91440" tIns="45720" rIns="91440" bIns="45720" rtlCol="0">
            <a:noAutofit/>
          </a:bodyPr>
          <a:lstStyle/>
          <a:p>
            <a:pPr algn="just"/>
            <a:r>
              <a:rPr lang="es-ES" sz="2600" dirty="0"/>
              <a:t>Se utilizan para obtener el máximo beneficio de una situación externa favorable. Es la situación ideal para cualquier empresa. </a:t>
            </a:r>
          </a:p>
          <a:p>
            <a:pPr algn="just"/>
            <a:r>
              <a:rPr lang="es-ES" sz="2600" dirty="0"/>
              <a:t>Se aplican cuando se tienen suficientes capacidades y fortalezas para tomar el máximo provecho de las oportunidades que se presenten. </a:t>
            </a:r>
          </a:p>
          <a:p>
            <a:pPr algn="just"/>
            <a:r>
              <a:rPr lang="es-ES" sz="2600" dirty="0"/>
              <a:t>Se recomienda el crecimiento del negocio, su fortalecimiento y expansión.</a:t>
            </a:r>
          </a:p>
        </p:txBody>
      </p:sp>
      <p:sp>
        <p:nvSpPr>
          <p:cNvPr id="7" name="Rectángulo 6">
            <a:extLst>
              <a:ext uri="{FF2B5EF4-FFF2-40B4-BE49-F238E27FC236}">
                <a16:creationId xmlns:a16="http://schemas.microsoft.com/office/drawing/2014/main" id="{2416AE6F-3992-1437-D5EE-B91148AF98F4}"/>
              </a:ext>
            </a:extLst>
          </p:cNvPr>
          <p:cNvSpPr/>
          <p:nvPr/>
        </p:nvSpPr>
        <p:spPr>
          <a:xfrm>
            <a:off x="969818" y="1429214"/>
            <a:ext cx="3821880" cy="461665"/>
          </a:xfrm>
          <a:prstGeom prst="rect">
            <a:avLst/>
          </a:prstGeom>
        </p:spPr>
        <p:style>
          <a:lnRef idx="0">
            <a:schemeClr val="accent4"/>
          </a:lnRef>
          <a:fillRef idx="3">
            <a:schemeClr val="accent4"/>
          </a:fillRef>
          <a:effectRef idx="3">
            <a:schemeClr val="accent4"/>
          </a:effectRef>
          <a:fontRef idx="minor">
            <a:schemeClr val="lt1"/>
          </a:fontRef>
        </p:style>
        <p:txBody>
          <a:bodyPr wrap="none">
            <a:spAutoFit/>
          </a:bodyPr>
          <a:lstStyle/>
          <a:p>
            <a:r>
              <a:rPr lang="es-CO" sz="2400" b="1" dirty="0">
                <a:solidFill>
                  <a:schemeClr val="tx1"/>
                </a:solidFill>
                <a:latin typeface="Barlow" panose="00000500000000000000" pitchFamily="2" charset="0"/>
                <a:cs typeface="Arial" panose="020B0604020202020204" pitchFamily="34" charset="0"/>
              </a:rPr>
              <a:t>Estrategias Ofensivas (FO)</a:t>
            </a:r>
          </a:p>
        </p:txBody>
      </p:sp>
      <p:sp>
        <p:nvSpPr>
          <p:cNvPr id="9" name="CuadroTexto 8">
            <a:extLst>
              <a:ext uri="{FF2B5EF4-FFF2-40B4-BE49-F238E27FC236}">
                <a16:creationId xmlns:a16="http://schemas.microsoft.com/office/drawing/2014/main" id="{59905AF8-9DA5-6B61-F4D0-35E68894B006}"/>
              </a:ext>
            </a:extLst>
          </p:cNvPr>
          <p:cNvSpPr txBox="1"/>
          <p:nvPr/>
        </p:nvSpPr>
        <p:spPr>
          <a:xfrm>
            <a:off x="969818" y="1890879"/>
            <a:ext cx="3172691" cy="2400657"/>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s-ES" sz="3000" dirty="0">
                <a:latin typeface="Barlow" panose="00000500000000000000" pitchFamily="2" charset="0"/>
              </a:rPr>
              <a:t>¿Cómo me permiten las fortalezas aprovechar oportunidades? </a:t>
            </a:r>
          </a:p>
        </p:txBody>
      </p:sp>
      <p:pic>
        <p:nvPicPr>
          <p:cNvPr id="10" name="Picture 2" descr="Un análisis dofa a su vida | Vanguardia.com">
            <a:extLst>
              <a:ext uri="{FF2B5EF4-FFF2-40B4-BE49-F238E27FC236}">
                <a16:creationId xmlns:a16="http://schemas.microsoft.com/office/drawing/2014/main" id="{3A99ED6A-D2F6-4B47-A453-C32636F7204E}"/>
              </a:ext>
            </a:extLst>
          </p:cNvPr>
          <p:cNvPicPr>
            <a:picLocks noChangeAspect="1" noChangeArrowheads="1"/>
          </p:cNvPicPr>
          <p:nvPr/>
        </p:nvPicPr>
        <p:blipFill rotWithShape="1">
          <a:blip r:embed="rId2" cstate="screen">
            <a:extLst>
              <a:ext uri="{28A0092B-C50C-407E-A947-70E740481C1C}">
                <a14:useLocalDpi xmlns:a14="http://schemas.microsoft.com/office/drawing/2010/main" val="0"/>
              </a:ext>
            </a:extLst>
          </a:blip>
          <a:srcRect t="-1"/>
          <a:stretch/>
        </p:blipFill>
        <p:spPr bwMode="auto">
          <a:xfrm>
            <a:off x="1676409" y="4391891"/>
            <a:ext cx="1776476" cy="1947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81558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8857CA59-675D-CCBB-1FBE-32CCE02DCFCC}"/>
              </a:ext>
            </a:extLst>
          </p:cNvPr>
          <p:cNvSpPr>
            <a:spLocks noGrp="1"/>
          </p:cNvSpPr>
          <p:nvPr>
            <p:ph type="title"/>
          </p:nvPr>
        </p:nvSpPr>
        <p:spPr/>
        <p:txBody>
          <a:bodyPr>
            <a:normAutofit/>
          </a:bodyPr>
          <a:lstStyle/>
          <a:p>
            <a:r>
              <a:rPr lang="es-ES" sz="4200" dirty="0"/>
              <a:t>El Análisis FODA</a:t>
            </a:r>
            <a:endParaRPr lang="es-CO" sz="4200" dirty="0"/>
          </a:p>
        </p:txBody>
      </p:sp>
      <p:sp>
        <p:nvSpPr>
          <p:cNvPr id="6" name="Marcador de contenido 5">
            <a:extLst>
              <a:ext uri="{FF2B5EF4-FFF2-40B4-BE49-F238E27FC236}">
                <a16:creationId xmlns:a16="http://schemas.microsoft.com/office/drawing/2014/main" id="{8DF935D8-3FEF-4557-B90D-B15910A06F0B}"/>
              </a:ext>
            </a:extLst>
          </p:cNvPr>
          <p:cNvSpPr>
            <a:spLocks noGrp="1"/>
          </p:cNvSpPr>
          <p:nvPr>
            <p:ph sz="half" idx="1"/>
          </p:nvPr>
        </p:nvSpPr>
        <p:spPr>
          <a:xfrm>
            <a:off x="4545669" y="2027504"/>
            <a:ext cx="6676513" cy="3860677"/>
          </a:xfrm>
        </p:spPr>
        <p:txBody>
          <a:bodyPr vert="horz" lIns="91440" tIns="45720" rIns="91440" bIns="45720" rtlCol="0">
            <a:noAutofit/>
          </a:bodyPr>
          <a:lstStyle/>
          <a:p>
            <a:pPr algn="just"/>
            <a:r>
              <a:rPr lang="es-ES" sz="2600" dirty="0"/>
              <a:t>Se apunta a responder a situaciones desfavorables del entorno externo, basándose en los puntos fuertes de la organización.</a:t>
            </a:r>
          </a:p>
          <a:p>
            <a:pPr algn="just"/>
            <a:r>
              <a:rPr lang="es-ES" sz="2600" dirty="0"/>
              <a:t>Estas estrategias son adecuadas cuando la empresa, gracias a sus fortalezas, está lista para hacer frente a las amenazas.</a:t>
            </a:r>
          </a:p>
        </p:txBody>
      </p:sp>
      <p:sp>
        <p:nvSpPr>
          <p:cNvPr id="7" name="Rectángulo 6">
            <a:extLst>
              <a:ext uri="{FF2B5EF4-FFF2-40B4-BE49-F238E27FC236}">
                <a16:creationId xmlns:a16="http://schemas.microsoft.com/office/drawing/2014/main" id="{2416AE6F-3992-1437-D5EE-B91148AF98F4}"/>
              </a:ext>
            </a:extLst>
          </p:cNvPr>
          <p:cNvSpPr/>
          <p:nvPr/>
        </p:nvSpPr>
        <p:spPr>
          <a:xfrm>
            <a:off x="969818" y="1429214"/>
            <a:ext cx="4006225" cy="461665"/>
          </a:xfrm>
          <a:prstGeom prst="rect">
            <a:avLst/>
          </a:prstGeom>
        </p:spPr>
        <p:style>
          <a:lnRef idx="0">
            <a:schemeClr val="accent4"/>
          </a:lnRef>
          <a:fillRef idx="3">
            <a:schemeClr val="accent4"/>
          </a:fillRef>
          <a:effectRef idx="3">
            <a:schemeClr val="accent4"/>
          </a:effectRef>
          <a:fontRef idx="minor">
            <a:schemeClr val="lt1"/>
          </a:fontRef>
        </p:style>
        <p:txBody>
          <a:bodyPr wrap="none">
            <a:spAutoFit/>
          </a:bodyPr>
          <a:lstStyle/>
          <a:p>
            <a:r>
              <a:rPr lang="es-CO" sz="2400" b="1" dirty="0">
                <a:solidFill>
                  <a:schemeClr val="tx1"/>
                </a:solidFill>
                <a:latin typeface="Barlow" panose="00000500000000000000" pitchFamily="2" charset="0"/>
                <a:cs typeface="Arial" panose="020B0604020202020204" pitchFamily="34" charset="0"/>
              </a:rPr>
              <a:t>Estrategias Defensivas (FA)</a:t>
            </a:r>
          </a:p>
        </p:txBody>
      </p:sp>
      <p:sp>
        <p:nvSpPr>
          <p:cNvPr id="9" name="CuadroTexto 8">
            <a:extLst>
              <a:ext uri="{FF2B5EF4-FFF2-40B4-BE49-F238E27FC236}">
                <a16:creationId xmlns:a16="http://schemas.microsoft.com/office/drawing/2014/main" id="{59905AF8-9DA5-6B61-F4D0-35E68894B006}"/>
              </a:ext>
            </a:extLst>
          </p:cNvPr>
          <p:cNvSpPr txBox="1"/>
          <p:nvPr/>
        </p:nvSpPr>
        <p:spPr>
          <a:xfrm>
            <a:off x="969818" y="1890879"/>
            <a:ext cx="3172691" cy="2400657"/>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s-ES" sz="3000" dirty="0">
                <a:latin typeface="Barlow" panose="00000500000000000000" pitchFamily="2" charset="0"/>
              </a:rPr>
              <a:t>¿Cómo aprovecho las fortalezas para contrarrestar amenazas? </a:t>
            </a:r>
          </a:p>
        </p:txBody>
      </p:sp>
      <p:pic>
        <p:nvPicPr>
          <p:cNvPr id="10" name="Picture 2" descr="Un análisis dofa a su vida | Vanguardia.com">
            <a:extLst>
              <a:ext uri="{FF2B5EF4-FFF2-40B4-BE49-F238E27FC236}">
                <a16:creationId xmlns:a16="http://schemas.microsoft.com/office/drawing/2014/main" id="{3A99ED6A-D2F6-4B47-A453-C32636F7204E}"/>
              </a:ext>
            </a:extLst>
          </p:cNvPr>
          <p:cNvPicPr>
            <a:picLocks noChangeAspect="1" noChangeArrowheads="1"/>
          </p:cNvPicPr>
          <p:nvPr/>
        </p:nvPicPr>
        <p:blipFill rotWithShape="1">
          <a:blip r:embed="rId2" cstate="screen">
            <a:extLst>
              <a:ext uri="{28A0092B-C50C-407E-A947-70E740481C1C}">
                <a14:useLocalDpi xmlns:a14="http://schemas.microsoft.com/office/drawing/2010/main" val="0"/>
              </a:ext>
            </a:extLst>
          </a:blip>
          <a:srcRect t="-1"/>
          <a:stretch/>
        </p:blipFill>
        <p:spPr bwMode="auto">
          <a:xfrm>
            <a:off x="1676409" y="4391891"/>
            <a:ext cx="1776476" cy="1947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7874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8857CA59-675D-CCBB-1FBE-32CCE02DCFCC}"/>
              </a:ext>
            </a:extLst>
          </p:cNvPr>
          <p:cNvSpPr>
            <a:spLocks noGrp="1"/>
          </p:cNvSpPr>
          <p:nvPr>
            <p:ph type="title"/>
          </p:nvPr>
        </p:nvSpPr>
        <p:spPr/>
        <p:txBody>
          <a:bodyPr>
            <a:normAutofit/>
          </a:bodyPr>
          <a:lstStyle/>
          <a:p>
            <a:r>
              <a:rPr lang="es-ES" sz="4200" dirty="0"/>
              <a:t>El Análisis FODA</a:t>
            </a:r>
            <a:endParaRPr lang="es-CO" sz="4200" dirty="0"/>
          </a:p>
        </p:txBody>
      </p:sp>
      <p:sp>
        <p:nvSpPr>
          <p:cNvPr id="6" name="Marcador de contenido 5">
            <a:extLst>
              <a:ext uri="{FF2B5EF4-FFF2-40B4-BE49-F238E27FC236}">
                <a16:creationId xmlns:a16="http://schemas.microsoft.com/office/drawing/2014/main" id="{8DF935D8-3FEF-4557-B90D-B15910A06F0B}"/>
              </a:ext>
            </a:extLst>
          </p:cNvPr>
          <p:cNvSpPr>
            <a:spLocks noGrp="1"/>
          </p:cNvSpPr>
          <p:nvPr>
            <p:ph sz="half" idx="1"/>
          </p:nvPr>
        </p:nvSpPr>
        <p:spPr>
          <a:xfrm>
            <a:off x="4545669" y="2027504"/>
            <a:ext cx="6676513" cy="3860677"/>
          </a:xfrm>
        </p:spPr>
        <p:txBody>
          <a:bodyPr vert="horz" lIns="91440" tIns="45720" rIns="91440" bIns="45720" rtlCol="0">
            <a:noAutofit/>
          </a:bodyPr>
          <a:lstStyle/>
          <a:p>
            <a:pPr algn="just"/>
            <a:r>
              <a:rPr lang="es-ES" sz="2600" dirty="0"/>
              <a:t>Se apunta al uso de una situación favorable desde afuera, para corregir debilidades o carencias internas. </a:t>
            </a:r>
          </a:p>
          <a:p>
            <a:pPr algn="just"/>
            <a:r>
              <a:rPr lang="es-ES" sz="2600" dirty="0"/>
              <a:t>Cuando hay oportunidades interesantes pero no se tiene la preparación adecuada para aprovecharlas, es recomendable reorientar nuestras políticas para mejorar nuestra situación interna.</a:t>
            </a:r>
          </a:p>
        </p:txBody>
      </p:sp>
      <p:sp>
        <p:nvSpPr>
          <p:cNvPr id="7" name="Rectángulo 6">
            <a:extLst>
              <a:ext uri="{FF2B5EF4-FFF2-40B4-BE49-F238E27FC236}">
                <a16:creationId xmlns:a16="http://schemas.microsoft.com/office/drawing/2014/main" id="{2416AE6F-3992-1437-D5EE-B91148AF98F4}"/>
              </a:ext>
            </a:extLst>
          </p:cNvPr>
          <p:cNvSpPr/>
          <p:nvPr/>
        </p:nvSpPr>
        <p:spPr>
          <a:xfrm>
            <a:off x="969818" y="1429214"/>
            <a:ext cx="4810932" cy="461665"/>
          </a:xfrm>
          <a:prstGeom prst="rect">
            <a:avLst/>
          </a:prstGeom>
        </p:spPr>
        <p:style>
          <a:lnRef idx="0">
            <a:schemeClr val="accent4"/>
          </a:lnRef>
          <a:fillRef idx="3">
            <a:schemeClr val="accent4"/>
          </a:fillRef>
          <a:effectRef idx="3">
            <a:schemeClr val="accent4"/>
          </a:effectRef>
          <a:fontRef idx="minor">
            <a:schemeClr val="lt1"/>
          </a:fontRef>
        </p:style>
        <p:txBody>
          <a:bodyPr wrap="none">
            <a:spAutoFit/>
          </a:bodyPr>
          <a:lstStyle/>
          <a:p>
            <a:r>
              <a:rPr lang="es-CO" sz="2400" b="1" dirty="0">
                <a:solidFill>
                  <a:schemeClr val="tx1"/>
                </a:solidFill>
                <a:latin typeface="Barlow" panose="00000500000000000000" pitchFamily="2" charset="0"/>
                <a:cs typeface="Arial" panose="020B0604020202020204" pitchFamily="34" charset="0"/>
              </a:rPr>
              <a:t>Estrategias de Reorientación (DO)</a:t>
            </a:r>
          </a:p>
        </p:txBody>
      </p:sp>
      <p:sp>
        <p:nvSpPr>
          <p:cNvPr id="9" name="CuadroTexto 8">
            <a:extLst>
              <a:ext uri="{FF2B5EF4-FFF2-40B4-BE49-F238E27FC236}">
                <a16:creationId xmlns:a16="http://schemas.microsoft.com/office/drawing/2014/main" id="{59905AF8-9DA5-6B61-F4D0-35E68894B006}"/>
              </a:ext>
            </a:extLst>
          </p:cNvPr>
          <p:cNvSpPr txBox="1"/>
          <p:nvPr/>
        </p:nvSpPr>
        <p:spPr>
          <a:xfrm>
            <a:off x="969818" y="1890879"/>
            <a:ext cx="3172691" cy="193899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s-ES" sz="3000" dirty="0">
                <a:latin typeface="Barlow" panose="00000500000000000000" pitchFamily="2" charset="0"/>
              </a:rPr>
              <a:t>¿Cómo minimizar debilidades aprovechando oportunidades? </a:t>
            </a:r>
          </a:p>
        </p:txBody>
      </p:sp>
      <p:pic>
        <p:nvPicPr>
          <p:cNvPr id="10" name="Picture 2" descr="Un análisis dofa a su vida | Vanguardia.com">
            <a:extLst>
              <a:ext uri="{FF2B5EF4-FFF2-40B4-BE49-F238E27FC236}">
                <a16:creationId xmlns:a16="http://schemas.microsoft.com/office/drawing/2014/main" id="{3A99ED6A-D2F6-4B47-A453-C32636F7204E}"/>
              </a:ext>
            </a:extLst>
          </p:cNvPr>
          <p:cNvPicPr>
            <a:picLocks noChangeAspect="1" noChangeArrowheads="1"/>
          </p:cNvPicPr>
          <p:nvPr/>
        </p:nvPicPr>
        <p:blipFill rotWithShape="1">
          <a:blip r:embed="rId2" cstate="screen">
            <a:extLst>
              <a:ext uri="{28A0092B-C50C-407E-A947-70E740481C1C}">
                <a14:useLocalDpi xmlns:a14="http://schemas.microsoft.com/office/drawing/2010/main" val="0"/>
              </a:ext>
            </a:extLst>
          </a:blip>
          <a:srcRect t="-1"/>
          <a:stretch/>
        </p:blipFill>
        <p:spPr bwMode="auto">
          <a:xfrm>
            <a:off x="1676409" y="4391891"/>
            <a:ext cx="1776476" cy="1947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20318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8857CA59-675D-CCBB-1FBE-32CCE02DCFCC}"/>
              </a:ext>
            </a:extLst>
          </p:cNvPr>
          <p:cNvSpPr>
            <a:spLocks noGrp="1"/>
          </p:cNvSpPr>
          <p:nvPr>
            <p:ph type="title"/>
          </p:nvPr>
        </p:nvSpPr>
        <p:spPr/>
        <p:txBody>
          <a:bodyPr>
            <a:normAutofit/>
          </a:bodyPr>
          <a:lstStyle/>
          <a:p>
            <a:r>
              <a:rPr lang="es-ES" sz="4200" dirty="0"/>
              <a:t>El Análisis FODA</a:t>
            </a:r>
            <a:endParaRPr lang="es-CO" sz="4200" dirty="0"/>
          </a:p>
        </p:txBody>
      </p:sp>
      <p:sp>
        <p:nvSpPr>
          <p:cNvPr id="6" name="Marcador de contenido 5">
            <a:extLst>
              <a:ext uri="{FF2B5EF4-FFF2-40B4-BE49-F238E27FC236}">
                <a16:creationId xmlns:a16="http://schemas.microsoft.com/office/drawing/2014/main" id="{8DF935D8-3FEF-4557-B90D-B15910A06F0B}"/>
              </a:ext>
            </a:extLst>
          </p:cNvPr>
          <p:cNvSpPr>
            <a:spLocks noGrp="1"/>
          </p:cNvSpPr>
          <p:nvPr>
            <p:ph sz="half" idx="1"/>
          </p:nvPr>
        </p:nvSpPr>
        <p:spPr>
          <a:xfrm>
            <a:off x="4545669" y="2027504"/>
            <a:ext cx="6676513" cy="3860677"/>
          </a:xfrm>
        </p:spPr>
        <p:txBody>
          <a:bodyPr vert="horz" lIns="91440" tIns="45720" rIns="91440" bIns="45720" rtlCol="0">
            <a:noAutofit/>
          </a:bodyPr>
          <a:lstStyle/>
          <a:p>
            <a:pPr algn="just"/>
            <a:r>
              <a:rPr lang="es-ES" sz="2600" dirty="0"/>
              <a:t>Están destinadas a resistir tanto como sea posible, los efectos adversos que podrían tener las situaciones que rodean a la empresa. </a:t>
            </a:r>
          </a:p>
          <a:p>
            <a:pPr algn="just"/>
            <a:r>
              <a:rPr lang="es-ES" sz="2600" dirty="0"/>
              <a:t>Estas estrategias son adecuadas si estamos frente a amenazas externas sin las fortalezas internas necesarias para luchar contra ellas.</a:t>
            </a:r>
          </a:p>
        </p:txBody>
      </p:sp>
      <p:sp>
        <p:nvSpPr>
          <p:cNvPr id="7" name="Rectángulo 6">
            <a:extLst>
              <a:ext uri="{FF2B5EF4-FFF2-40B4-BE49-F238E27FC236}">
                <a16:creationId xmlns:a16="http://schemas.microsoft.com/office/drawing/2014/main" id="{2416AE6F-3992-1437-D5EE-B91148AF98F4}"/>
              </a:ext>
            </a:extLst>
          </p:cNvPr>
          <p:cNvSpPr/>
          <p:nvPr/>
        </p:nvSpPr>
        <p:spPr>
          <a:xfrm>
            <a:off x="969818" y="1429214"/>
            <a:ext cx="4859022" cy="461665"/>
          </a:xfrm>
          <a:prstGeom prst="rect">
            <a:avLst/>
          </a:prstGeom>
        </p:spPr>
        <p:style>
          <a:lnRef idx="0">
            <a:schemeClr val="accent4"/>
          </a:lnRef>
          <a:fillRef idx="3">
            <a:schemeClr val="accent4"/>
          </a:fillRef>
          <a:effectRef idx="3">
            <a:schemeClr val="accent4"/>
          </a:effectRef>
          <a:fontRef idx="minor">
            <a:schemeClr val="lt1"/>
          </a:fontRef>
        </p:style>
        <p:txBody>
          <a:bodyPr wrap="none">
            <a:spAutoFit/>
          </a:bodyPr>
          <a:lstStyle/>
          <a:p>
            <a:r>
              <a:rPr lang="es-CO" sz="2400" b="1" dirty="0">
                <a:solidFill>
                  <a:schemeClr val="tx1"/>
                </a:solidFill>
                <a:latin typeface="Barlow" panose="00000500000000000000" pitchFamily="2" charset="0"/>
                <a:cs typeface="Arial" panose="020B0604020202020204" pitchFamily="34" charset="0"/>
              </a:rPr>
              <a:t>Estrategias de Supervivencia (DA)</a:t>
            </a:r>
          </a:p>
        </p:txBody>
      </p:sp>
      <p:sp>
        <p:nvSpPr>
          <p:cNvPr id="9" name="CuadroTexto 8">
            <a:extLst>
              <a:ext uri="{FF2B5EF4-FFF2-40B4-BE49-F238E27FC236}">
                <a16:creationId xmlns:a16="http://schemas.microsoft.com/office/drawing/2014/main" id="{59905AF8-9DA5-6B61-F4D0-35E68894B006}"/>
              </a:ext>
            </a:extLst>
          </p:cNvPr>
          <p:cNvSpPr txBox="1"/>
          <p:nvPr/>
        </p:nvSpPr>
        <p:spPr>
          <a:xfrm>
            <a:off x="969818" y="1890879"/>
            <a:ext cx="3172691" cy="193899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s-ES" sz="3000" dirty="0">
                <a:latin typeface="Barlow" panose="00000500000000000000" pitchFamily="2" charset="0"/>
              </a:rPr>
              <a:t>¿Cómo evito que la debilidad favorezca a la amenaza? </a:t>
            </a:r>
          </a:p>
        </p:txBody>
      </p:sp>
      <p:pic>
        <p:nvPicPr>
          <p:cNvPr id="10" name="Picture 2" descr="Un análisis dofa a su vida | Vanguardia.com">
            <a:extLst>
              <a:ext uri="{FF2B5EF4-FFF2-40B4-BE49-F238E27FC236}">
                <a16:creationId xmlns:a16="http://schemas.microsoft.com/office/drawing/2014/main" id="{3A99ED6A-D2F6-4B47-A453-C32636F7204E}"/>
              </a:ext>
            </a:extLst>
          </p:cNvPr>
          <p:cNvPicPr>
            <a:picLocks noChangeAspect="1" noChangeArrowheads="1"/>
          </p:cNvPicPr>
          <p:nvPr/>
        </p:nvPicPr>
        <p:blipFill rotWithShape="1">
          <a:blip r:embed="rId2" cstate="screen">
            <a:extLst>
              <a:ext uri="{28A0092B-C50C-407E-A947-70E740481C1C}">
                <a14:useLocalDpi xmlns:a14="http://schemas.microsoft.com/office/drawing/2010/main" val="0"/>
              </a:ext>
            </a:extLst>
          </a:blip>
          <a:srcRect t="-1"/>
          <a:stretch/>
        </p:blipFill>
        <p:spPr bwMode="auto">
          <a:xfrm>
            <a:off x="1676409" y="4391891"/>
            <a:ext cx="1776476" cy="1947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0170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6D682CC-C2BE-BB41-8A97-4103C56EE1BF}"/>
              </a:ext>
            </a:extLst>
          </p:cNvPr>
          <p:cNvSpPr>
            <a:spLocks noGrp="1"/>
          </p:cNvSpPr>
          <p:nvPr>
            <p:ph type="ctrTitle"/>
          </p:nvPr>
        </p:nvSpPr>
        <p:spPr/>
        <p:txBody>
          <a:bodyPr>
            <a:normAutofit/>
          </a:bodyPr>
          <a:lstStyle/>
          <a:p>
            <a:r>
              <a:rPr lang="es-ES" dirty="0">
                <a:effectLst>
                  <a:outerShdw blurRad="38100" dist="38100" dir="2700000" algn="tl">
                    <a:srgbClr val="000000">
                      <a:alpha val="43137"/>
                    </a:srgbClr>
                  </a:outerShdw>
                </a:effectLst>
              </a:rPr>
              <a:t>¿Cómo se aplica el análisis FODA?</a:t>
            </a:r>
            <a:endParaRPr lang="es-ES_tradnl" dirty="0">
              <a:effectLst>
                <a:outerShdw blurRad="38100" dist="38100" dir="2700000" algn="tl">
                  <a:srgbClr val="000000">
                    <a:alpha val="43137"/>
                  </a:srgbClr>
                </a:outerShdw>
              </a:effectLst>
            </a:endParaRPr>
          </a:p>
        </p:txBody>
      </p:sp>
      <p:sp>
        <p:nvSpPr>
          <p:cNvPr id="4" name="Subtitle 3">
            <a:extLst>
              <a:ext uri="{FF2B5EF4-FFF2-40B4-BE49-F238E27FC236}">
                <a16:creationId xmlns:a16="http://schemas.microsoft.com/office/drawing/2014/main" id="{4EC8DEC5-433E-4A48-918E-26C30FEB34A1}"/>
              </a:ext>
            </a:extLst>
          </p:cNvPr>
          <p:cNvSpPr>
            <a:spLocks noGrp="1"/>
          </p:cNvSpPr>
          <p:nvPr>
            <p:ph type="subTitle" idx="1"/>
          </p:nvPr>
        </p:nvSpPr>
        <p:spPr/>
        <p:txBody>
          <a:bodyPr>
            <a:normAutofit/>
          </a:bodyPr>
          <a:lstStyle/>
          <a:p>
            <a:r>
              <a:rPr lang="es-ES" dirty="0"/>
              <a:t>La importancia de comprender la situación de la organización para orientar la toma de decisiones actuales y futuras</a:t>
            </a:r>
            <a:endParaRPr lang="es-ES_tradnl" dirty="0"/>
          </a:p>
        </p:txBody>
      </p:sp>
      <p:pic>
        <p:nvPicPr>
          <p:cNvPr id="16" name="Marcador de posición de imagen 15">
            <a:extLst>
              <a:ext uri="{FF2B5EF4-FFF2-40B4-BE49-F238E27FC236}">
                <a16:creationId xmlns:a16="http://schemas.microsoft.com/office/drawing/2014/main" id="{3404E2E2-0130-973C-CEFA-0D7971689100}"/>
              </a:ext>
            </a:extLst>
          </p:cNvPr>
          <p:cNvPicPr>
            <a:picLocks noGrp="1" noChangeAspect="1"/>
          </p:cNvPicPr>
          <p:nvPr>
            <p:ph type="pic" sz="quarter" idx="13"/>
          </p:nvPr>
        </p:nvPicPr>
        <p:blipFill>
          <a:blip r:embed="rId2"/>
          <a:srcRect l="25749" r="25749"/>
          <a:stretch>
            <a:fillRect/>
          </a:stretch>
        </p:blipFill>
        <p:spPr/>
      </p:pic>
    </p:spTree>
    <p:extLst>
      <p:ext uri="{BB962C8B-B14F-4D97-AF65-F5344CB8AC3E}">
        <p14:creationId xmlns:p14="http://schemas.microsoft.com/office/powerpoint/2010/main" val="26035763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8857CA59-675D-CCBB-1FBE-32CCE02DCFCC}"/>
              </a:ext>
            </a:extLst>
          </p:cNvPr>
          <p:cNvSpPr>
            <a:spLocks noGrp="1"/>
          </p:cNvSpPr>
          <p:nvPr>
            <p:ph type="title"/>
          </p:nvPr>
        </p:nvSpPr>
        <p:spPr>
          <a:xfrm>
            <a:off x="480593" y="365126"/>
            <a:ext cx="10515600" cy="784802"/>
          </a:xfrm>
        </p:spPr>
        <p:txBody>
          <a:bodyPr>
            <a:normAutofit/>
          </a:bodyPr>
          <a:lstStyle/>
          <a:p>
            <a:r>
              <a:rPr lang="es-ES" sz="4200" dirty="0"/>
              <a:t>El matriz de análisis FODA</a:t>
            </a:r>
            <a:endParaRPr lang="es-CO" sz="4200" dirty="0"/>
          </a:p>
        </p:txBody>
      </p:sp>
      <p:graphicFrame>
        <p:nvGraphicFramePr>
          <p:cNvPr id="8" name="Marcador de contenido 3">
            <a:extLst>
              <a:ext uri="{FF2B5EF4-FFF2-40B4-BE49-F238E27FC236}">
                <a16:creationId xmlns:a16="http://schemas.microsoft.com/office/drawing/2014/main" id="{CB8294CC-6163-6079-C420-8E88682AFB4E}"/>
              </a:ext>
            </a:extLst>
          </p:cNvPr>
          <p:cNvGraphicFramePr>
            <a:graphicFrameLocks noGrp="1"/>
          </p:cNvGraphicFramePr>
          <p:nvPr>
            <p:ph idx="1"/>
            <p:extLst>
              <p:ext uri="{D42A27DB-BD31-4B8C-83A1-F6EECF244321}">
                <p14:modId xmlns:p14="http://schemas.microsoft.com/office/powerpoint/2010/main" val="3704408094"/>
              </p:ext>
            </p:extLst>
          </p:nvPr>
        </p:nvGraphicFramePr>
        <p:xfrm>
          <a:off x="1212274" y="1280677"/>
          <a:ext cx="9968343" cy="4803077"/>
        </p:xfrm>
        <a:graphic>
          <a:graphicData uri="http://schemas.openxmlformats.org/drawingml/2006/table">
            <a:tbl>
              <a:tblPr bandRow="1">
                <a:tableStyleId>{35758FB7-9AC5-4552-8A53-C91805E547FA}</a:tableStyleId>
              </a:tblPr>
              <a:tblGrid>
                <a:gridCol w="3322781">
                  <a:extLst>
                    <a:ext uri="{9D8B030D-6E8A-4147-A177-3AD203B41FA5}">
                      <a16:colId xmlns:a16="http://schemas.microsoft.com/office/drawing/2014/main" val="20000"/>
                    </a:ext>
                  </a:extLst>
                </a:gridCol>
                <a:gridCol w="3322781">
                  <a:extLst>
                    <a:ext uri="{9D8B030D-6E8A-4147-A177-3AD203B41FA5}">
                      <a16:colId xmlns:a16="http://schemas.microsoft.com/office/drawing/2014/main" val="20001"/>
                    </a:ext>
                  </a:extLst>
                </a:gridCol>
                <a:gridCol w="3322781">
                  <a:extLst>
                    <a:ext uri="{9D8B030D-6E8A-4147-A177-3AD203B41FA5}">
                      <a16:colId xmlns:a16="http://schemas.microsoft.com/office/drawing/2014/main" val="20002"/>
                    </a:ext>
                  </a:extLst>
                </a:gridCol>
              </a:tblGrid>
              <a:tr h="414617">
                <a:tc rowSpan="2">
                  <a:txBody>
                    <a:bodyPr/>
                    <a:lstStyle/>
                    <a:p>
                      <a:endParaRPr lang="es-CO" sz="2200" dirty="0">
                        <a:solidFill>
                          <a:schemeClr val="tx1"/>
                        </a:solidFill>
                        <a:latin typeface="Barlow"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CO" sz="2200" b="1" dirty="0">
                          <a:solidFill>
                            <a:schemeClr val="tx1"/>
                          </a:solidFill>
                          <a:latin typeface="Barlow" panose="00000500000000000000" pitchFamily="2" charset="0"/>
                        </a:rPr>
                        <a:t>OPORTUNIDADES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F60"/>
                    </a:solidFill>
                  </a:tcPr>
                </a:tc>
                <a:tc>
                  <a:txBody>
                    <a:bodyPr/>
                    <a:lstStyle/>
                    <a:p>
                      <a:pPr algn="ctr"/>
                      <a:r>
                        <a:rPr lang="es-CO" sz="2200" b="1" dirty="0">
                          <a:solidFill>
                            <a:schemeClr val="tx1"/>
                          </a:solidFill>
                          <a:latin typeface="Barlow" panose="00000500000000000000" pitchFamily="2" charset="0"/>
                        </a:rPr>
                        <a:t>AMENAZAS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9301"/>
                    </a:solidFill>
                  </a:tcPr>
                </a:tc>
                <a:extLst>
                  <a:ext uri="{0D108BD9-81ED-4DB2-BD59-A6C34878D82A}">
                    <a16:rowId xmlns:a16="http://schemas.microsoft.com/office/drawing/2014/main" val="10000"/>
                  </a:ext>
                </a:extLst>
              </a:tr>
              <a:tr h="1164697">
                <a:tc vMerge="1">
                  <a:txBody>
                    <a:bodyPr/>
                    <a:lstStyle/>
                    <a:p>
                      <a:endParaRPr lang="es-CO" sz="2400" dirty="0"/>
                    </a:p>
                  </a:txBody>
                  <a:tcPr/>
                </a:tc>
                <a:tc>
                  <a:txBody>
                    <a:bodyPr/>
                    <a:lstStyle/>
                    <a:p>
                      <a:pPr marL="285750" indent="-285750">
                        <a:buFont typeface="Arial" panose="020B0604020202020204" pitchFamily="34" charset="0"/>
                        <a:buChar char="•"/>
                      </a:pPr>
                      <a:r>
                        <a:rPr lang="es-CO" sz="2000" dirty="0">
                          <a:solidFill>
                            <a:schemeClr val="tx1"/>
                          </a:solidFill>
                          <a:latin typeface="Barlow" panose="00000500000000000000" pitchFamily="2" charset="0"/>
                        </a:rPr>
                        <a:t>Oportunidad 1</a:t>
                      </a:r>
                    </a:p>
                    <a:p>
                      <a:pPr marL="285750" indent="-285750">
                        <a:buFont typeface="Arial" panose="020B0604020202020204" pitchFamily="34" charset="0"/>
                        <a:buChar char="•"/>
                      </a:pPr>
                      <a:r>
                        <a:rPr lang="es-CO" sz="2000" dirty="0">
                          <a:solidFill>
                            <a:schemeClr val="tx1"/>
                          </a:solidFill>
                          <a:latin typeface="Barlow" panose="00000500000000000000" pitchFamily="2" charset="0"/>
                        </a:rPr>
                        <a:t>Oportunidad 2</a:t>
                      </a:r>
                    </a:p>
                    <a:p>
                      <a:pPr marL="285750" indent="-285750">
                        <a:buFont typeface="Arial" panose="020B0604020202020204" pitchFamily="34" charset="0"/>
                        <a:buChar char="•"/>
                      </a:pPr>
                      <a:r>
                        <a:rPr lang="es-CO" sz="2000" dirty="0">
                          <a:solidFill>
                            <a:schemeClr val="tx1"/>
                          </a:solidFill>
                          <a:latin typeface="Barlow" panose="00000500000000000000" pitchFamily="2" charset="0"/>
                        </a:rPr>
                        <a:t>Oportunidad 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FFFDB"/>
                    </a:solidFill>
                  </a:tcPr>
                </a:tc>
                <a:tc>
                  <a:txBody>
                    <a:bodyPr/>
                    <a:lstStyle/>
                    <a:p>
                      <a:pPr marL="285750" indent="-285750" algn="l" defTabSz="914400" rtl="0" eaLnBrk="1" latinLnBrk="0" hangingPunct="1">
                        <a:buFont typeface="Arial" panose="020B0604020202020204" pitchFamily="34" charset="0"/>
                        <a:buChar char="•"/>
                      </a:pPr>
                      <a:r>
                        <a:rPr lang="es-ES" sz="2000" kern="1200" dirty="0">
                          <a:solidFill>
                            <a:schemeClr val="tx1"/>
                          </a:solidFill>
                          <a:latin typeface="Barlow" panose="00000500000000000000" pitchFamily="2" charset="0"/>
                          <a:ea typeface="+mn-ea"/>
                          <a:cs typeface="+mn-cs"/>
                        </a:rPr>
                        <a:t>Amenaza 1</a:t>
                      </a:r>
                    </a:p>
                    <a:p>
                      <a:pPr marL="285750" indent="-285750" algn="l" defTabSz="914400" rtl="0" eaLnBrk="1" latinLnBrk="0" hangingPunct="1">
                        <a:buFont typeface="Arial" panose="020B0604020202020204" pitchFamily="34" charset="0"/>
                        <a:buChar char="•"/>
                      </a:pPr>
                      <a:r>
                        <a:rPr lang="es-ES" sz="2000" kern="1200" dirty="0">
                          <a:solidFill>
                            <a:schemeClr val="tx1"/>
                          </a:solidFill>
                          <a:latin typeface="Barlow" panose="00000500000000000000" pitchFamily="2" charset="0"/>
                          <a:ea typeface="+mn-ea"/>
                          <a:cs typeface="+mn-cs"/>
                        </a:rPr>
                        <a:t>Amenaza 2</a:t>
                      </a:r>
                    </a:p>
                    <a:p>
                      <a:pPr marL="285750" indent="-285750" algn="l" defTabSz="914400" rtl="0" eaLnBrk="1" latinLnBrk="0" hangingPunct="1">
                        <a:buFont typeface="Arial" panose="020B0604020202020204" pitchFamily="34" charset="0"/>
                        <a:buChar char="•"/>
                      </a:pPr>
                      <a:r>
                        <a:rPr lang="es-ES" sz="2000" kern="1200" dirty="0">
                          <a:solidFill>
                            <a:schemeClr val="tx1"/>
                          </a:solidFill>
                          <a:latin typeface="Barlow" panose="00000500000000000000" pitchFamily="2" charset="0"/>
                          <a:ea typeface="+mn-ea"/>
                          <a:cs typeface="+mn-cs"/>
                        </a:rPr>
                        <a:t>Amenaza N</a:t>
                      </a:r>
                      <a:endParaRPr lang="es-CO" sz="2200" dirty="0">
                        <a:solidFill>
                          <a:schemeClr val="tx1"/>
                        </a:solidFill>
                        <a:latin typeface="Barlow"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1B9"/>
                    </a:solidFill>
                  </a:tcPr>
                </a:tc>
                <a:extLst>
                  <a:ext uri="{0D108BD9-81ED-4DB2-BD59-A6C34878D82A}">
                    <a16:rowId xmlns:a16="http://schemas.microsoft.com/office/drawing/2014/main" val="10001"/>
                  </a:ext>
                </a:extLst>
              </a:tr>
              <a:tr h="409504">
                <a:tc>
                  <a:txBody>
                    <a:bodyPr/>
                    <a:lstStyle/>
                    <a:p>
                      <a:pPr algn="ctr"/>
                      <a:r>
                        <a:rPr lang="es-CO" sz="2200" b="1" dirty="0">
                          <a:solidFill>
                            <a:schemeClr val="tx1"/>
                          </a:solidFill>
                          <a:latin typeface="Barlow" panose="00000500000000000000" pitchFamily="2" charset="0"/>
                        </a:rPr>
                        <a:t>FORTALEZAS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2A39B"/>
                    </a:solidFill>
                  </a:tcPr>
                </a:tc>
                <a:tc>
                  <a:txBody>
                    <a:bodyPr/>
                    <a:lstStyle/>
                    <a:p>
                      <a:pPr algn="ctr"/>
                      <a:r>
                        <a:rPr lang="es-CO" sz="2200" b="1" dirty="0" err="1">
                          <a:solidFill>
                            <a:schemeClr val="tx1"/>
                          </a:solidFill>
                          <a:latin typeface="Barlow" panose="00000500000000000000" pitchFamily="2" charset="0"/>
                        </a:rPr>
                        <a:t>Est</a:t>
                      </a:r>
                      <a:r>
                        <a:rPr lang="es-CO" sz="2200" b="1" dirty="0">
                          <a:solidFill>
                            <a:schemeClr val="tx1"/>
                          </a:solidFill>
                          <a:latin typeface="Barlow" panose="00000500000000000000" pitchFamily="2" charset="0"/>
                        </a:rPr>
                        <a:t>. Ofensivas (FO)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40000"/>
                      </a:schemeClr>
                    </a:solidFill>
                  </a:tcPr>
                </a:tc>
                <a:tc>
                  <a:txBody>
                    <a:bodyPr/>
                    <a:lstStyle/>
                    <a:p>
                      <a:pPr algn="ctr"/>
                      <a:r>
                        <a:rPr lang="es-CO" sz="2200" b="1" dirty="0" err="1">
                          <a:solidFill>
                            <a:schemeClr val="tx1"/>
                          </a:solidFill>
                          <a:latin typeface="Barlow" panose="00000500000000000000" pitchFamily="2" charset="0"/>
                        </a:rPr>
                        <a:t>Est</a:t>
                      </a:r>
                      <a:r>
                        <a:rPr lang="es-CO" sz="2200" b="1" dirty="0">
                          <a:solidFill>
                            <a:schemeClr val="tx1"/>
                          </a:solidFill>
                          <a:latin typeface="Barlow" panose="00000500000000000000" pitchFamily="2" charset="0"/>
                        </a:rPr>
                        <a:t>. Defensivas (FA)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40000"/>
                      </a:schemeClr>
                    </a:solidFill>
                  </a:tcPr>
                </a:tc>
                <a:extLst>
                  <a:ext uri="{0D108BD9-81ED-4DB2-BD59-A6C34878D82A}">
                    <a16:rowId xmlns:a16="http://schemas.microsoft.com/office/drawing/2014/main" val="10002"/>
                  </a:ext>
                </a:extLst>
              </a:tr>
              <a:tr h="1164697">
                <a:tc>
                  <a:txBody>
                    <a:bodyPr/>
                    <a:lstStyle/>
                    <a:p>
                      <a:pPr marL="285750" indent="-285750" algn="l" defTabSz="914400" rtl="0" eaLnBrk="1" latinLnBrk="0" hangingPunct="1">
                        <a:buFont typeface="Arial" panose="020B0604020202020204" pitchFamily="34" charset="0"/>
                        <a:buChar char="•"/>
                      </a:pPr>
                      <a:r>
                        <a:rPr lang="pt-BR" sz="2000" kern="1200" dirty="0">
                          <a:solidFill>
                            <a:schemeClr val="tx1"/>
                          </a:solidFill>
                          <a:latin typeface="Barlow" panose="00000500000000000000" pitchFamily="2" charset="0"/>
                          <a:ea typeface="+mn-ea"/>
                          <a:cs typeface="+mn-cs"/>
                        </a:rPr>
                        <a:t>Fortaleza 1</a:t>
                      </a:r>
                    </a:p>
                    <a:p>
                      <a:pPr marL="285750" indent="-285750" algn="l" defTabSz="914400" rtl="0" eaLnBrk="1" latinLnBrk="0" hangingPunct="1">
                        <a:buFont typeface="Arial" panose="020B0604020202020204" pitchFamily="34" charset="0"/>
                        <a:buChar char="•"/>
                      </a:pPr>
                      <a:r>
                        <a:rPr lang="pt-BR" sz="2000" kern="1200" dirty="0">
                          <a:solidFill>
                            <a:schemeClr val="tx1"/>
                          </a:solidFill>
                          <a:latin typeface="Barlow" panose="00000500000000000000" pitchFamily="2" charset="0"/>
                          <a:ea typeface="+mn-ea"/>
                          <a:cs typeface="+mn-cs"/>
                        </a:rPr>
                        <a:t>Fortaleza 2</a:t>
                      </a:r>
                    </a:p>
                    <a:p>
                      <a:pPr marL="285750" indent="-285750" algn="l" defTabSz="914400" rtl="0" eaLnBrk="1" latinLnBrk="0" hangingPunct="1">
                        <a:buFont typeface="Arial" panose="020B0604020202020204" pitchFamily="34" charset="0"/>
                        <a:buChar char="•"/>
                      </a:pPr>
                      <a:r>
                        <a:rPr lang="pt-BR" sz="2000" kern="1200" dirty="0">
                          <a:solidFill>
                            <a:schemeClr val="tx1"/>
                          </a:solidFill>
                          <a:latin typeface="Barlow" panose="00000500000000000000" pitchFamily="2" charset="0"/>
                          <a:ea typeface="+mn-ea"/>
                          <a:cs typeface="+mn-cs"/>
                        </a:rPr>
                        <a:t>Fortaleza N</a:t>
                      </a:r>
                      <a:endParaRPr lang="es-CO" sz="2200" dirty="0">
                        <a:solidFill>
                          <a:schemeClr val="tx1"/>
                        </a:solidFill>
                        <a:latin typeface="Barlow"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CFEFA"/>
                    </a:solidFill>
                  </a:tcPr>
                </a:tc>
                <a:tc>
                  <a:txBody>
                    <a:bodyPr/>
                    <a:lstStyle/>
                    <a:p>
                      <a:pPr marL="285750" indent="-285750" algn="l" defTabSz="914400" rtl="0" eaLnBrk="1" latinLnBrk="0" hangingPunct="1">
                        <a:buFont typeface="Arial" panose="020B0604020202020204" pitchFamily="34" charset="0"/>
                        <a:buChar char="•"/>
                      </a:pPr>
                      <a:r>
                        <a:rPr lang="es-CO" sz="2000" kern="1200" dirty="0">
                          <a:solidFill>
                            <a:schemeClr val="tx1"/>
                          </a:solidFill>
                          <a:latin typeface="Barlow" panose="00000500000000000000" pitchFamily="2" charset="0"/>
                          <a:ea typeface="+mn-ea"/>
                          <a:cs typeface="+mn-cs"/>
                        </a:rPr>
                        <a:t>Estrategia 1</a:t>
                      </a:r>
                    </a:p>
                    <a:p>
                      <a:pPr marL="285750" indent="-285750" algn="l" defTabSz="914400" rtl="0" eaLnBrk="1" latinLnBrk="0" hangingPunct="1">
                        <a:buFont typeface="Arial" panose="020B0604020202020204" pitchFamily="34" charset="0"/>
                        <a:buChar char="•"/>
                      </a:pPr>
                      <a:r>
                        <a:rPr lang="es-CO" sz="2000" kern="1200" dirty="0">
                          <a:solidFill>
                            <a:schemeClr val="tx1"/>
                          </a:solidFill>
                          <a:latin typeface="Barlow" panose="00000500000000000000" pitchFamily="2" charset="0"/>
                          <a:ea typeface="+mn-ea"/>
                          <a:cs typeface="+mn-cs"/>
                        </a:rPr>
                        <a:t>Estrategia 2</a:t>
                      </a:r>
                    </a:p>
                    <a:p>
                      <a:pPr marL="285750" indent="-285750" algn="l" defTabSz="914400" rtl="0" eaLnBrk="1" latinLnBrk="0" hangingPunct="1">
                        <a:buFont typeface="Arial" panose="020B0604020202020204" pitchFamily="34" charset="0"/>
                        <a:buChar char="•"/>
                      </a:pPr>
                      <a:r>
                        <a:rPr lang="es-CO" sz="2000" kern="1200" dirty="0">
                          <a:solidFill>
                            <a:schemeClr val="tx1"/>
                          </a:solidFill>
                          <a:latin typeface="Barlow" panose="00000500000000000000" pitchFamily="2" charset="0"/>
                          <a:ea typeface="+mn-ea"/>
                          <a:cs typeface="+mn-cs"/>
                        </a:rPr>
                        <a:t>Estrategia N</a:t>
                      </a:r>
                      <a:endParaRPr lang="es-CO" sz="2200" dirty="0">
                        <a:solidFill>
                          <a:schemeClr val="tx1"/>
                        </a:solidFill>
                        <a:latin typeface="Barlow"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lgn="l" defTabSz="914400" rtl="0" eaLnBrk="1" latinLnBrk="0" hangingPunct="1">
                        <a:buFont typeface="Arial" panose="020B0604020202020204" pitchFamily="34" charset="0"/>
                        <a:buChar char="•"/>
                      </a:pPr>
                      <a:r>
                        <a:rPr lang="es-CO" sz="2000" kern="1200" dirty="0">
                          <a:solidFill>
                            <a:schemeClr val="tx1"/>
                          </a:solidFill>
                          <a:latin typeface="Barlow" panose="00000500000000000000" pitchFamily="2" charset="0"/>
                          <a:ea typeface="+mn-ea"/>
                          <a:cs typeface="+mn-cs"/>
                        </a:rPr>
                        <a:t>Estrategia 1</a:t>
                      </a:r>
                    </a:p>
                    <a:p>
                      <a:pPr marL="285750" indent="-285750" algn="l" defTabSz="914400" rtl="0" eaLnBrk="1" latinLnBrk="0" hangingPunct="1">
                        <a:buFont typeface="Arial" panose="020B0604020202020204" pitchFamily="34" charset="0"/>
                        <a:buChar char="•"/>
                      </a:pPr>
                      <a:r>
                        <a:rPr lang="es-CO" sz="2000" kern="1200" dirty="0">
                          <a:solidFill>
                            <a:schemeClr val="tx1"/>
                          </a:solidFill>
                          <a:latin typeface="Barlow" panose="00000500000000000000" pitchFamily="2" charset="0"/>
                          <a:ea typeface="+mn-ea"/>
                          <a:cs typeface="+mn-cs"/>
                        </a:rPr>
                        <a:t>Estrategia 2</a:t>
                      </a:r>
                    </a:p>
                    <a:p>
                      <a:pPr marL="285750" indent="-285750" algn="l" defTabSz="914400" rtl="0" eaLnBrk="1" latinLnBrk="0" hangingPunct="1">
                        <a:buFont typeface="Arial" panose="020B0604020202020204" pitchFamily="34" charset="0"/>
                        <a:buChar char="•"/>
                      </a:pPr>
                      <a:r>
                        <a:rPr lang="es-CO" sz="2000" kern="1200" dirty="0">
                          <a:solidFill>
                            <a:schemeClr val="tx1"/>
                          </a:solidFill>
                          <a:latin typeface="Barlow" panose="00000500000000000000" pitchFamily="2" charset="0"/>
                          <a:ea typeface="+mn-ea"/>
                          <a:cs typeface="+mn-cs"/>
                        </a:rPr>
                        <a:t>Estrategia 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55546">
                <a:tc>
                  <a:txBody>
                    <a:bodyPr/>
                    <a:lstStyle/>
                    <a:p>
                      <a:pPr algn="ctr"/>
                      <a:r>
                        <a:rPr lang="es-CO" sz="2200" b="1" dirty="0">
                          <a:solidFill>
                            <a:schemeClr val="tx1"/>
                          </a:solidFill>
                          <a:latin typeface="Barlow" panose="00000500000000000000" pitchFamily="2" charset="0"/>
                        </a:rPr>
                        <a:t>DEBILIDADES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D0D"/>
                    </a:solidFill>
                  </a:tcPr>
                </a:tc>
                <a:tc>
                  <a:txBody>
                    <a:bodyPr/>
                    <a:lstStyle/>
                    <a:p>
                      <a:pPr algn="ctr"/>
                      <a:r>
                        <a:rPr lang="es-CO" sz="2200" b="1" dirty="0" err="1">
                          <a:solidFill>
                            <a:schemeClr val="tx1"/>
                          </a:solidFill>
                          <a:latin typeface="Barlow" panose="00000500000000000000" pitchFamily="2" charset="0"/>
                        </a:rPr>
                        <a:t>Est</a:t>
                      </a:r>
                      <a:r>
                        <a:rPr lang="es-CO" sz="2200" b="1" dirty="0">
                          <a:solidFill>
                            <a:schemeClr val="tx1"/>
                          </a:solidFill>
                          <a:latin typeface="Barlow" panose="00000500000000000000" pitchFamily="2" charset="0"/>
                        </a:rPr>
                        <a:t>. Reorientación (DO)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O" sz="2200" b="1" dirty="0" err="1">
                          <a:latin typeface="Barlow" panose="00000500000000000000" pitchFamily="2" charset="0"/>
                        </a:rPr>
                        <a:t>Est</a:t>
                      </a:r>
                      <a:r>
                        <a:rPr lang="es-CO" sz="2200" b="1" dirty="0">
                          <a:latin typeface="Barlow" panose="00000500000000000000" pitchFamily="2" charset="0"/>
                        </a:rPr>
                        <a:t>. Supervivencia (DA)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40000"/>
                      </a:schemeClr>
                    </a:solidFill>
                  </a:tcPr>
                </a:tc>
                <a:extLst>
                  <a:ext uri="{0D108BD9-81ED-4DB2-BD59-A6C34878D82A}">
                    <a16:rowId xmlns:a16="http://schemas.microsoft.com/office/drawing/2014/main" val="10004"/>
                  </a:ext>
                </a:extLst>
              </a:tr>
              <a:tr h="1164697">
                <a:tc>
                  <a:txBody>
                    <a:bodyPr/>
                    <a:lstStyle/>
                    <a:p>
                      <a:pPr marL="285750" indent="-285750" algn="l" defTabSz="914400" rtl="0" eaLnBrk="1" latinLnBrk="0" hangingPunct="1">
                        <a:buFont typeface="Arial" panose="020B0604020202020204" pitchFamily="34" charset="0"/>
                        <a:buChar char="•"/>
                      </a:pPr>
                      <a:r>
                        <a:rPr lang="es-CO" sz="2000" kern="1200" dirty="0">
                          <a:solidFill>
                            <a:schemeClr val="tx1"/>
                          </a:solidFill>
                          <a:latin typeface="Barlow" panose="00000500000000000000" pitchFamily="2" charset="0"/>
                          <a:ea typeface="+mn-ea"/>
                          <a:cs typeface="+mn-cs"/>
                        </a:rPr>
                        <a:t>Debilidad 1</a:t>
                      </a:r>
                    </a:p>
                    <a:p>
                      <a:pPr marL="285750" indent="-285750" algn="l" defTabSz="914400" rtl="0" eaLnBrk="1" latinLnBrk="0" hangingPunct="1">
                        <a:buFont typeface="Arial" panose="020B0604020202020204" pitchFamily="34" charset="0"/>
                        <a:buChar char="•"/>
                      </a:pPr>
                      <a:r>
                        <a:rPr lang="es-CO" sz="2000" kern="1200" dirty="0">
                          <a:solidFill>
                            <a:schemeClr val="tx1"/>
                          </a:solidFill>
                          <a:latin typeface="Barlow" panose="00000500000000000000" pitchFamily="2" charset="0"/>
                          <a:ea typeface="+mn-ea"/>
                          <a:cs typeface="+mn-cs"/>
                        </a:rPr>
                        <a:t>Debilidad 2</a:t>
                      </a:r>
                    </a:p>
                    <a:p>
                      <a:pPr marL="285750" indent="-285750" algn="l" defTabSz="914400" rtl="0" eaLnBrk="1" latinLnBrk="0" hangingPunct="1">
                        <a:buFont typeface="Arial" panose="020B0604020202020204" pitchFamily="34" charset="0"/>
                        <a:buChar char="•"/>
                      </a:pPr>
                      <a:r>
                        <a:rPr lang="es-CO" sz="2000" kern="1200" dirty="0">
                          <a:solidFill>
                            <a:schemeClr val="tx1"/>
                          </a:solidFill>
                          <a:latin typeface="Barlow" panose="00000500000000000000" pitchFamily="2" charset="0"/>
                          <a:ea typeface="+mn-ea"/>
                          <a:cs typeface="+mn-cs"/>
                        </a:rPr>
                        <a:t>Debilidad N</a:t>
                      </a:r>
                      <a:endParaRPr lang="es-CO" sz="2200" dirty="0">
                        <a:solidFill>
                          <a:schemeClr val="tx1"/>
                        </a:solidFill>
                        <a:latin typeface="Barlow"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7B3"/>
                    </a:solidFill>
                  </a:tcPr>
                </a:tc>
                <a:tc>
                  <a:txBody>
                    <a:bodyPr/>
                    <a:lstStyle/>
                    <a:p>
                      <a:pPr marL="285750" indent="-285750" algn="l" defTabSz="914400" rtl="0" eaLnBrk="1" latinLnBrk="0" hangingPunct="1">
                        <a:buFont typeface="Arial" panose="020B0604020202020204" pitchFamily="34" charset="0"/>
                        <a:buChar char="•"/>
                      </a:pPr>
                      <a:r>
                        <a:rPr lang="es-CO" sz="2000" kern="1200" dirty="0">
                          <a:solidFill>
                            <a:schemeClr val="tx1"/>
                          </a:solidFill>
                          <a:latin typeface="Barlow" panose="00000500000000000000" pitchFamily="2" charset="0"/>
                          <a:ea typeface="+mn-ea"/>
                          <a:cs typeface="+mn-cs"/>
                        </a:rPr>
                        <a:t>Estrategia 1</a:t>
                      </a:r>
                    </a:p>
                    <a:p>
                      <a:pPr marL="285750" indent="-285750" algn="l" defTabSz="914400" rtl="0" eaLnBrk="1" latinLnBrk="0" hangingPunct="1">
                        <a:buFont typeface="Arial" panose="020B0604020202020204" pitchFamily="34" charset="0"/>
                        <a:buChar char="•"/>
                      </a:pPr>
                      <a:r>
                        <a:rPr lang="es-CO" sz="2000" kern="1200" dirty="0">
                          <a:solidFill>
                            <a:schemeClr val="tx1"/>
                          </a:solidFill>
                          <a:latin typeface="Barlow" panose="00000500000000000000" pitchFamily="2" charset="0"/>
                          <a:ea typeface="+mn-ea"/>
                          <a:cs typeface="+mn-cs"/>
                        </a:rPr>
                        <a:t>Estrategia 2</a:t>
                      </a:r>
                    </a:p>
                    <a:p>
                      <a:pPr marL="285750" indent="-285750" algn="l" defTabSz="914400" rtl="0" eaLnBrk="1" latinLnBrk="0" hangingPunct="1">
                        <a:buFont typeface="Arial" panose="020B0604020202020204" pitchFamily="34" charset="0"/>
                        <a:buChar char="•"/>
                      </a:pPr>
                      <a:r>
                        <a:rPr lang="es-CO" sz="2000" kern="1200" dirty="0">
                          <a:solidFill>
                            <a:schemeClr val="tx1"/>
                          </a:solidFill>
                          <a:latin typeface="Barlow" panose="00000500000000000000" pitchFamily="2" charset="0"/>
                          <a:ea typeface="+mn-ea"/>
                          <a:cs typeface="+mn-cs"/>
                        </a:rPr>
                        <a:t>Estrategia N</a:t>
                      </a:r>
                      <a:endParaRPr lang="es-CO" sz="2200" dirty="0">
                        <a:solidFill>
                          <a:schemeClr val="tx1"/>
                        </a:solidFill>
                        <a:latin typeface="Barlow"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lgn="l" defTabSz="914400" rtl="0" eaLnBrk="1" latinLnBrk="0" hangingPunct="1">
                        <a:buFont typeface="Arial" panose="020B0604020202020204" pitchFamily="34" charset="0"/>
                        <a:buChar char="•"/>
                      </a:pPr>
                      <a:r>
                        <a:rPr lang="es-CO" sz="2000" kern="1200" dirty="0">
                          <a:solidFill>
                            <a:schemeClr val="tx1"/>
                          </a:solidFill>
                          <a:latin typeface="Barlow" panose="00000500000000000000" pitchFamily="2" charset="0"/>
                          <a:ea typeface="+mn-ea"/>
                          <a:cs typeface="+mn-cs"/>
                        </a:rPr>
                        <a:t>Estrategia 1</a:t>
                      </a:r>
                    </a:p>
                    <a:p>
                      <a:pPr marL="285750" indent="-285750" algn="l" defTabSz="914400" rtl="0" eaLnBrk="1" latinLnBrk="0" hangingPunct="1">
                        <a:buFont typeface="Arial" panose="020B0604020202020204" pitchFamily="34" charset="0"/>
                        <a:buChar char="•"/>
                      </a:pPr>
                      <a:r>
                        <a:rPr lang="es-CO" sz="2000" kern="1200" dirty="0">
                          <a:solidFill>
                            <a:schemeClr val="tx1"/>
                          </a:solidFill>
                          <a:latin typeface="Barlow" panose="00000500000000000000" pitchFamily="2" charset="0"/>
                          <a:ea typeface="+mn-ea"/>
                          <a:cs typeface="+mn-cs"/>
                        </a:rPr>
                        <a:t>Estrategia 2</a:t>
                      </a:r>
                    </a:p>
                    <a:p>
                      <a:pPr marL="285750" indent="-285750" algn="l" defTabSz="914400" rtl="0" eaLnBrk="1" latinLnBrk="0" hangingPunct="1">
                        <a:buFont typeface="Arial" panose="020B0604020202020204" pitchFamily="34" charset="0"/>
                        <a:buChar char="•"/>
                      </a:pPr>
                      <a:r>
                        <a:rPr lang="es-CO" sz="2000" kern="1200" dirty="0">
                          <a:solidFill>
                            <a:schemeClr val="tx1"/>
                          </a:solidFill>
                          <a:latin typeface="Barlow" panose="00000500000000000000" pitchFamily="2" charset="0"/>
                          <a:ea typeface="+mn-ea"/>
                          <a:cs typeface="+mn-cs"/>
                        </a:rPr>
                        <a:t>Estrategia N</a:t>
                      </a:r>
                      <a:endParaRPr lang="es-CO" sz="2200" dirty="0">
                        <a:solidFill>
                          <a:schemeClr val="tx1"/>
                        </a:solidFill>
                        <a:latin typeface="Barlow"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5414873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8857CA59-675D-CCBB-1FBE-32CCE02DCFCC}"/>
              </a:ext>
            </a:extLst>
          </p:cNvPr>
          <p:cNvSpPr>
            <a:spLocks noGrp="1"/>
          </p:cNvSpPr>
          <p:nvPr>
            <p:ph type="title"/>
          </p:nvPr>
        </p:nvSpPr>
        <p:spPr/>
        <p:txBody>
          <a:bodyPr>
            <a:normAutofit/>
          </a:bodyPr>
          <a:lstStyle/>
          <a:p>
            <a:r>
              <a:rPr lang="es-ES" sz="4200" dirty="0"/>
              <a:t>El Análisis FODA</a:t>
            </a:r>
            <a:endParaRPr lang="es-CO" sz="4200" dirty="0"/>
          </a:p>
        </p:txBody>
      </p:sp>
      <p:sp>
        <p:nvSpPr>
          <p:cNvPr id="2" name="Marcador de contenido 1">
            <a:extLst>
              <a:ext uri="{FF2B5EF4-FFF2-40B4-BE49-F238E27FC236}">
                <a16:creationId xmlns:a16="http://schemas.microsoft.com/office/drawing/2014/main" id="{16154E72-0F36-6419-03F7-837DD4CE7616}"/>
              </a:ext>
            </a:extLst>
          </p:cNvPr>
          <p:cNvSpPr>
            <a:spLocks noGrp="1"/>
          </p:cNvSpPr>
          <p:nvPr>
            <p:ph sz="half" idx="1"/>
          </p:nvPr>
        </p:nvSpPr>
        <p:spPr>
          <a:xfrm>
            <a:off x="949037" y="1315026"/>
            <a:ext cx="10515600" cy="668193"/>
          </a:xfrm>
        </p:spPr>
        <p:txBody>
          <a:bodyPr/>
          <a:lstStyle/>
          <a:p>
            <a:r>
              <a:rPr lang="es-ES" dirty="0"/>
              <a:t>Tipos de estrategias</a:t>
            </a:r>
            <a:endParaRPr lang="es-CO" dirty="0"/>
          </a:p>
        </p:txBody>
      </p:sp>
      <p:graphicFrame>
        <p:nvGraphicFramePr>
          <p:cNvPr id="3" name="Tabla 2">
            <a:extLst>
              <a:ext uri="{FF2B5EF4-FFF2-40B4-BE49-F238E27FC236}">
                <a16:creationId xmlns:a16="http://schemas.microsoft.com/office/drawing/2014/main" id="{7C02D06C-2293-EDAF-2F6C-CD4366EDBB10}"/>
              </a:ext>
            </a:extLst>
          </p:cNvPr>
          <p:cNvGraphicFramePr>
            <a:graphicFrameLocks noGrp="1"/>
          </p:cNvGraphicFramePr>
          <p:nvPr>
            <p:extLst>
              <p:ext uri="{D42A27DB-BD31-4B8C-83A1-F6EECF244321}">
                <p14:modId xmlns:p14="http://schemas.microsoft.com/office/powerpoint/2010/main" val="2404426845"/>
              </p:ext>
            </p:extLst>
          </p:nvPr>
        </p:nvGraphicFramePr>
        <p:xfrm>
          <a:off x="1267691" y="1837753"/>
          <a:ext cx="9975272" cy="4147408"/>
        </p:xfrm>
        <a:graphic>
          <a:graphicData uri="http://schemas.openxmlformats.org/drawingml/2006/table">
            <a:tbl>
              <a:tblPr firstRow="1" bandRow="1">
                <a:tableStyleId>{5C22544A-7EE6-4342-B048-85BDC9FD1C3A}</a:tableStyleId>
              </a:tblPr>
              <a:tblGrid>
                <a:gridCol w="2334491">
                  <a:extLst>
                    <a:ext uri="{9D8B030D-6E8A-4147-A177-3AD203B41FA5}">
                      <a16:colId xmlns:a16="http://schemas.microsoft.com/office/drawing/2014/main" val="1254640530"/>
                    </a:ext>
                  </a:extLst>
                </a:gridCol>
                <a:gridCol w="7640781">
                  <a:extLst>
                    <a:ext uri="{9D8B030D-6E8A-4147-A177-3AD203B41FA5}">
                      <a16:colId xmlns:a16="http://schemas.microsoft.com/office/drawing/2014/main" val="2993239838"/>
                    </a:ext>
                  </a:extLst>
                </a:gridCol>
              </a:tblGrid>
              <a:tr h="647587">
                <a:tc>
                  <a:txBody>
                    <a:bodyPr/>
                    <a:lstStyle/>
                    <a:p>
                      <a:pPr algn="ctr">
                        <a:lnSpc>
                          <a:spcPts val="1800"/>
                        </a:lnSpc>
                      </a:pPr>
                      <a:r>
                        <a:rPr lang="es-CO" sz="2000" dirty="0">
                          <a:solidFill>
                            <a:schemeClr val="tx1">
                              <a:lumMod val="95000"/>
                              <a:lumOff val="5000"/>
                            </a:schemeClr>
                          </a:solidFill>
                          <a:latin typeface="Barlow" panose="00000500000000000000" pitchFamily="2" charset="0"/>
                        </a:rPr>
                        <a:t>Tipo de Estrategia</a:t>
                      </a:r>
                    </a:p>
                  </a:txBody>
                  <a:tcPr anchor="ctr"/>
                </a:tc>
                <a:tc>
                  <a:txBody>
                    <a:bodyPr/>
                    <a:lstStyle/>
                    <a:p>
                      <a:pPr algn="ctr">
                        <a:lnSpc>
                          <a:spcPts val="1800"/>
                        </a:lnSpc>
                      </a:pPr>
                      <a:r>
                        <a:rPr lang="es-CO" sz="2000" dirty="0">
                          <a:solidFill>
                            <a:schemeClr val="tx1">
                              <a:lumMod val="95000"/>
                              <a:lumOff val="5000"/>
                            </a:schemeClr>
                          </a:solidFill>
                          <a:latin typeface="Barlow" panose="00000500000000000000" pitchFamily="2" charset="0"/>
                        </a:rPr>
                        <a:t>Descripción</a:t>
                      </a:r>
                    </a:p>
                  </a:txBody>
                  <a:tcPr anchor="ctr"/>
                </a:tc>
                <a:extLst>
                  <a:ext uri="{0D108BD9-81ED-4DB2-BD59-A6C34878D82A}">
                    <a16:rowId xmlns:a16="http://schemas.microsoft.com/office/drawing/2014/main" val="3823975530"/>
                  </a:ext>
                </a:extLst>
              </a:tr>
              <a:tr h="647587">
                <a:tc>
                  <a:txBody>
                    <a:bodyPr/>
                    <a:lstStyle/>
                    <a:p>
                      <a:pPr>
                        <a:lnSpc>
                          <a:spcPts val="1800"/>
                        </a:lnSpc>
                      </a:pPr>
                      <a:r>
                        <a:rPr lang="es-CO" sz="2000" b="1" dirty="0">
                          <a:latin typeface="Barlow" panose="00000500000000000000" pitchFamily="2" charset="0"/>
                        </a:rPr>
                        <a:t>1. Integración hacia adelante</a:t>
                      </a:r>
                    </a:p>
                  </a:txBody>
                  <a:tcPr anchor="ctr"/>
                </a:tc>
                <a:tc>
                  <a:txBody>
                    <a:bodyPr/>
                    <a:lstStyle/>
                    <a:p>
                      <a:pPr algn="just">
                        <a:lnSpc>
                          <a:spcPts val="1800"/>
                        </a:lnSpc>
                      </a:pPr>
                      <a:r>
                        <a:rPr lang="es-CO" sz="2000" dirty="0">
                          <a:latin typeface="Barlow" panose="00000500000000000000" pitchFamily="2" charset="0"/>
                        </a:rPr>
                        <a:t>Apropiarse de los distribuidores o vendedores al detalle, o incrementar el control sobre ellos.</a:t>
                      </a:r>
                    </a:p>
                  </a:txBody>
                  <a:tcPr anchor="ctr"/>
                </a:tc>
                <a:extLst>
                  <a:ext uri="{0D108BD9-81ED-4DB2-BD59-A6C34878D82A}">
                    <a16:rowId xmlns:a16="http://schemas.microsoft.com/office/drawing/2014/main" val="3888654687"/>
                  </a:ext>
                </a:extLst>
              </a:tr>
              <a:tr h="647587">
                <a:tc>
                  <a:txBody>
                    <a:bodyPr/>
                    <a:lstStyle/>
                    <a:p>
                      <a:pPr>
                        <a:lnSpc>
                          <a:spcPts val="1800"/>
                        </a:lnSpc>
                      </a:pPr>
                      <a:r>
                        <a:rPr lang="es-CO" sz="2000" b="1" u="none" strike="noStrike" kern="1200" baseline="0" dirty="0">
                          <a:solidFill>
                            <a:schemeClr val="dk1"/>
                          </a:solidFill>
                          <a:latin typeface="Barlow" panose="00000500000000000000" pitchFamily="2" charset="0"/>
                        </a:rPr>
                        <a:t>2. Integración hacia atrás</a:t>
                      </a:r>
                      <a:endParaRPr lang="es-CO" sz="2000" b="1" dirty="0">
                        <a:latin typeface="Barlow" panose="00000500000000000000" pitchFamily="2" charset="0"/>
                      </a:endParaRPr>
                    </a:p>
                  </a:txBody>
                  <a:tcPr anchor="ctr"/>
                </a:tc>
                <a:tc>
                  <a:txBody>
                    <a:bodyPr/>
                    <a:lstStyle/>
                    <a:p>
                      <a:pPr algn="just">
                        <a:lnSpc>
                          <a:spcPts val="1800"/>
                        </a:lnSpc>
                      </a:pPr>
                      <a:r>
                        <a:rPr lang="es-CO" sz="2000" b="0" u="none" strike="noStrike" kern="1200" baseline="0" dirty="0">
                          <a:solidFill>
                            <a:schemeClr val="dk1"/>
                          </a:solidFill>
                          <a:latin typeface="Barlow" panose="00000500000000000000" pitchFamily="2" charset="0"/>
                        </a:rPr>
                        <a:t>Buscar apropiarse de los proveedores de una empresa o aumentar el control sobre los mismos.</a:t>
                      </a:r>
                      <a:endParaRPr lang="es-CO" sz="2000" dirty="0">
                        <a:latin typeface="Barlow" panose="00000500000000000000" pitchFamily="2" charset="0"/>
                      </a:endParaRPr>
                    </a:p>
                  </a:txBody>
                  <a:tcPr anchor="ctr"/>
                </a:tc>
                <a:extLst>
                  <a:ext uri="{0D108BD9-81ED-4DB2-BD59-A6C34878D82A}">
                    <a16:rowId xmlns:a16="http://schemas.microsoft.com/office/drawing/2014/main" val="316943710"/>
                  </a:ext>
                </a:extLst>
              </a:tr>
              <a:tr h="647587">
                <a:tc>
                  <a:txBody>
                    <a:bodyPr/>
                    <a:lstStyle/>
                    <a:p>
                      <a:pPr>
                        <a:lnSpc>
                          <a:spcPts val="1800"/>
                        </a:lnSpc>
                      </a:pPr>
                      <a:r>
                        <a:rPr lang="es-CO" sz="2000" b="1" u="none" strike="noStrike" kern="1200" baseline="0" dirty="0">
                          <a:solidFill>
                            <a:schemeClr val="dk1"/>
                          </a:solidFill>
                          <a:latin typeface="Barlow" panose="00000500000000000000" pitchFamily="2" charset="0"/>
                        </a:rPr>
                        <a:t>3. Integración horizontal</a:t>
                      </a:r>
                      <a:endParaRPr lang="es-CO" sz="2000" b="1" dirty="0">
                        <a:latin typeface="Barlow" panose="00000500000000000000" pitchFamily="2" charset="0"/>
                      </a:endParaRPr>
                    </a:p>
                  </a:txBody>
                  <a:tcPr anchor="ctr"/>
                </a:tc>
                <a:tc>
                  <a:txBody>
                    <a:bodyPr/>
                    <a:lstStyle/>
                    <a:p>
                      <a:pPr algn="just">
                        <a:lnSpc>
                          <a:spcPts val="1800"/>
                        </a:lnSpc>
                      </a:pPr>
                      <a:r>
                        <a:rPr lang="es-CO" sz="2000" b="0" u="none" strike="noStrike" kern="1200" baseline="0" dirty="0">
                          <a:solidFill>
                            <a:schemeClr val="dk1"/>
                          </a:solidFill>
                          <a:latin typeface="Barlow" panose="00000500000000000000" pitchFamily="2" charset="0"/>
                        </a:rPr>
                        <a:t>Buscar apropiarse de los competidores o aumentar el control sobre los mismos.</a:t>
                      </a:r>
                      <a:endParaRPr lang="es-CO" sz="2000" dirty="0">
                        <a:latin typeface="Barlow" panose="00000500000000000000" pitchFamily="2" charset="0"/>
                      </a:endParaRPr>
                    </a:p>
                  </a:txBody>
                  <a:tcPr anchor="ctr"/>
                </a:tc>
                <a:extLst>
                  <a:ext uri="{0D108BD9-81ED-4DB2-BD59-A6C34878D82A}">
                    <a16:rowId xmlns:a16="http://schemas.microsoft.com/office/drawing/2014/main" val="493562477"/>
                  </a:ext>
                </a:extLst>
              </a:tr>
              <a:tr h="909473">
                <a:tc>
                  <a:txBody>
                    <a:bodyPr/>
                    <a:lstStyle/>
                    <a:p>
                      <a:pPr>
                        <a:lnSpc>
                          <a:spcPts val="1800"/>
                        </a:lnSpc>
                      </a:pPr>
                      <a:r>
                        <a:rPr lang="es-CO" sz="2000" b="1" u="none" strike="noStrike" kern="1200" baseline="0" dirty="0">
                          <a:solidFill>
                            <a:schemeClr val="dk1"/>
                          </a:solidFill>
                          <a:latin typeface="Barlow" panose="00000500000000000000" pitchFamily="2" charset="0"/>
                        </a:rPr>
                        <a:t>4. Penetración de mercado</a:t>
                      </a:r>
                      <a:endParaRPr lang="es-CO" sz="2000" b="1" dirty="0">
                        <a:latin typeface="Barlow" panose="00000500000000000000" pitchFamily="2" charset="0"/>
                      </a:endParaRPr>
                    </a:p>
                  </a:txBody>
                  <a:tcPr anchor="ctr"/>
                </a:tc>
                <a:tc>
                  <a:txBody>
                    <a:bodyPr/>
                    <a:lstStyle/>
                    <a:p>
                      <a:pPr algn="just">
                        <a:lnSpc>
                          <a:spcPts val="1800"/>
                        </a:lnSpc>
                      </a:pPr>
                      <a:r>
                        <a:rPr lang="es-CO" sz="2000" b="0" u="none" strike="noStrike" kern="1200" baseline="0" dirty="0">
                          <a:solidFill>
                            <a:schemeClr val="dk1"/>
                          </a:solidFill>
                          <a:latin typeface="Barlow" panose="00000500000000000000" pitchFamily="2" charset="0"/>
                        </a:rPr>
                        <a:t>Buscar una mayor participación de mercado para los productos o servicios presentes en los mercados actuales a través de mayores esfuerzos de marketing .</a:t>
                      </a:r>
                      <a:endParaRPr lang="es-CO" sz="2000" dirty="0">
                        <a:latin typeface="Barlow" panose="00000500000000000000" pitchFamily="2" charset="0"/>
                      </a:endParaRPr>
                    </a:p>
                  </a:txBody>
                  <a:tcPr anchor="ctr"/>
                </a:tc>
                <a:extLst>
                  <a:ext uri="{0D108BD9-81ED-4DB2-BD59-A6C34878D82A}">
                    <a16:rowId xmlns:a16="http://schemas.microsoft.com/office/drawing/2014/main" val="1680418835"/>
                  </a:ext>
                </a:extLst>
              </a:tr>
              <a:tr h="647587">
                <a:tc>
                  <a:txBody>
                    <a:bodyPr/>
                    <a:lstStyle/>
                    <a:p>
                      <a:pPr>
                        <a:lnSpc>
                          <a:spcPts val="1800"/>
                        </a:lnSpc>
                      </a:pPr>
                      <a:r>
                        <a:rPr lang="es-CO" sz="2000" b="1" u="none" strike="noStrike" kern="1200" baseline="0" dirty="0">
                          <a:solidFill>
                            <a:schemeClr val="dk1"/>
                          </a:solidFill>
                          <a:latin typeface="Barlow" panose="00000500000000000000" pitchFamily="2" charset="0"/>
                        </a:rPr>
                        <a:t>5. Desarrollo de mercado</a:t>
                      </a:r>
                      <a:endParaRPr lang="es-CO" sz="2000" b="1" dirty="0">
                        <a:latin typeface="Barlow" panose="00000500000000000000" pitchFamily="2" charset="0"/>
                      </a:endParaRPr>
                    </a:p>
                  </a:txBody>
                  <a:tcPr anchor="ctr"/>
                </a:tc>
                <a:tc>
                  <a:txBody>
                    <a:bodyPr/>
                    <a:lstStyle/>
                    <a:p>
                      <a:pPr algn="just">
                        <a:lnSpc>
                          <a:spcPts val="1800"/>
                        </a:lnSpc>
                      </a:pPr>
                      <a:r>
                        <a:rPr lang="es-CO" sz="2000" b="0" u="none" strike="noStrike" kern="1200" baseline="0" dirty="0">
                          <a:solidFill>
                            <a:schemeClr val="dk1"/>
                          </a:solidFill>
                          <a:latin typeface="Barlow" panose="00000500000000000000" pitchFamily="2" charset="0"/>
                        </a:rPr>
                        <a:t>Introducir los productos o servicios presentes en una nueva área geográfica.</a:t>
                      </a:r>
                      <a:endParaRPr lang="es-CO" sz="2000" dirty="0">
                        <a:latin typeface="Barlow" panose="00000500000000000000" pitchFamily="2" charset="0"/>
                      </a:endParaRPr>
                    </a:p>
                  </a:txBody>
                  <a:tcPr anchor="ctr"/>
                </a:tc>
                <a:extLst>
                  <a:ext uri="{0D108BD9-81ED-4DB2-BD59-A6C34878D82A}">
                    <a16:rowId xmlns:a16="http://schemas.microsoft.com/office/drawing/2014/main" val="452181582"/>
                  </a:ext>
                </a:extLst>
              </a:tr>
            </a:tbl>
          </a:graphicData>
        </a:graphic>
      </p:graphicFrame>
      <p:sp>
        <p:nvSpPr>
          <p:cNvPr id="6" name="Rectángulo 5">
            <a:extLst>
              <a:ext uri="{FF2B5EF4-FFF2-40B4-BE49-F238E27FC236}">
                <a16:creationId xmlns:a16="http://schemas.microsoft.com/office/drawing/2014/main" id="{28CE1B6C-3282-40E5-B667-10549C555500}"/>
              </a:ext>
            </a:extLst>
          </p:cNvPr>
          <p:cNvSpPr/>
          <p:nvPr/>
        </p:nvSpPr>
        <p:spPr>
          <a:xfrm>
            <a:off x="4210050" y="6055241"/>
            <a:ext cx="7032913" cy="307777"/>
          </a:xfrm>
          <a:prstGeom prst="rect">
            <a:avLst/>
          </a:prstGeom>
        </p:spPr>
        <p:txBody>
          <a:bodyPr wrap="square">
            <a:spAutoFit/>
          </a:bodyPr>
          <a:lstStyle/>
          <a:p>
            <a:pPr lvl="1" algn="r"/>
            <a:r>
              <a:rPr lang="es-ES" sz="1400" dirty="0">
                <a:latin typeface="+mj-lt"/>
              </a:rPr>
              <a:t>David, F. (2017). </a:t>
            </a:r>
            <a:r>
              <a:rPr lang="es-ES" sz="1400" i="1" dirty="0">
                <a:latin typeface="+mj-lt"/>
              </a:rPr>
              <a:t>Conceptos de Administración Estratégica </a:t>
            </a:r>
            <a:r>
              <a:rPr lang="es-ES" sz="1400" dirty="0">
                <a:latin typeface="+mj-lt"/>
              </a:rPr>
              <a:t>(16a ed.). Pearson Educación.</a:t>
            </a:r>
            <a:endParaRPr lang="es-CO" sz="1400" dirty="0">
              <a:latin typeface="+mj-lt"/>
            </a:endParaRPr>
          </a:p>
        </p:txBody>
      </p:sp>
    </p:spTree>
    <p:extLst>
      <p:ext uri="{BB962C8B-B14F-4D97-AF65-F5344CB8AC3E}">
        <p14:creationId xmlns:p14="http://schemas.microsoft.com/office/powerpoint/2010/main" val="10443584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8857CA59-675D-CCBB-1FBE-32CCE02DCFCC}"/>
              </a:ext>
            </a:extLst>
          </p:cNvPr>
          <p:cNvSpPr>
            <a:spLocks noGrp="1"/>
          </p:cNvSpPr>
          <p:nvPr>
            <p:ph type="title"/>
          </p:nvPr>
        </p:nvSpPr>
        <p:spPr/>
        <p:txBody>
          <a:bodyPr>
            <a:normAutofit/>
          </a:bodyPr>
          <a:lstStyle/>
          <a:p>
            <a:r>
              <a:rPr lang="es-ES" sz="4200" dirty="0"/>
              <a:t>El Análisis FODA</a:t>
            </a:r>
            <a:endParaRPr lang="es-CO" sz="4200" dirty="0"/>
          </a:p>
        </p:txBody>
      </p:sp>
      <p:sp>
        <p:nvSpPr>
          <p:cNvPr id="2" name="Marcador de contenido 1">
            <a:extLst>
              <a:ext uri="{FF2B5EF4-FFF2-40B4-BE49-F238E27FC236}">
                <a16:creationId xmlns:a16="http://schemas.microsoft.com/office/drawing/2014/main" id="{16154E72-0F36-6419-03F7-837DD4CE7616}"/>
              </a:ext>
            </a:extLst>
          </p:cNvPr>
          <p:cNvSpPr>
            <a:spLocks noGrp="1"/>
          </p:cNvSpPr>
          <p:nvPr>
            <p:ph sz="half" idx="1"/>
          </p:nvPr>
        </p:nvSpPr>
        <p:spPr>
          <a:xfrm>
            <a:off x="949037" y="1315026"/>
            <a:ext cx="10515600" cy="668193"/>
          </a:xfrm>
        </p:spPr>
        <p:txBody>
          <a:bodyPr/>
          <a:lstStyle/>
          <a:p>
            <a:r>
              <a:rPr lang="es-ES" dirty="0"/>
              <a:t>Tipos de estrategias</a:t>
            </a:r>
            <a:endParaRPr lang="es-CO" dirty="0"/>
          </a:p>
        </p:txBody>
      </p:sp>
      <p:graphicFrame>
        <p:nvGraphicFramePr>
          <p:cNvPr id="3" name="Tabla 2">
            <a:extLst>
              <a:ext uri="{FF2B5EF4-FFF2-40B4-BE49-F238E27FC236}">
                <a16:creationId xmlns:a16="http://schemas.microsoft.com/office/drawing/2014/main" id="{7C02D06C-2293-EDAF-2F6C-CD4366EDBB10}"/>
              </a:ext>
            </a:extLst>
          </p:cNvPr>
          <p:cNvGraphicFramePr>
            <a:graphicFrameLocks noGrp="1"/>
          </p:cNvGraphicFramePr>
          <p:nvPr>
            <p:extLst>
              <p:ext uri="{D42A27DB-BD31-4B8C-83A1-F6EECF244321}">
                <p14:modId xmlns:p14="http://schemas.microsoft.com/office/powerpoint/2010/main" val="70336885"/>
              </p:ext>
            </p:extLst>
          </p:nvPr>
        </p:nvGraphicFramePr>
        <p:xfrm>
          <a:off x="1267690" y="1825656"/>
          <a:ext cx="9975273" cy="4254669"/>
        </p:xfrm>
        <a:graphic>
          <a:graphicData uri="http://schemas.openxmlformats.org/drawingml/2006/table">
            <a:tbl>
              <a:tblPr firstRow="1" bandRow="1">
                <a:tableStyleId>{5C22544A-7EE6-4342-B048-85BDC9FD1C3A}</a:tableStyleId>
              </a:tblPr>
              <a:tblGrid>
                <a:gridCol w="2345964">
                  <a:extLst>
                    <a:ext uri="{9D8B030D-6E8A-4147-A177-3AD203B41FA5}">
                      <a16:colId xmlns:a16="http://schemas.microsoft.com/office/drawing/2014/main" val="1254640530"/>
                    </a:ext>
                  </a:extLst>
                </a:gridCol>
                <a:gridCol w="7629309">
                  <a:extLst>
                    <a:ext uri="{9D8B030D-6E8A-4147-A177-3AD203B41FA5}">
                      <a16:colId xmlns:a16="http://schemas.microsoft.com/office/drawing/2014/main" val="2993239838"/>
                    </a:ext>
                  </a:extLst>
                </a:gridCol>
              </a:tblGrid>
              <a:tr h="647587">
                <a:tc>
                  <a:txBody>
                    <a:bodyPr/>
                    <a:lstStyle/>
                    <a:p>
                      <a:pPr algn="ctr">
                        <a:lnSpc>
                          <a:spcPts val="1800"/>
                        </a:lnSpc>
                      </a:pPr>
                      <a:r>
                        <a:rPr lang="es-CO" sz="2000" dirty="0">
                          <a:solidFill>
                            <a:schemeClr val="tx1">
                              <a:lumMod val="95000"/>
                              <a:lumOff val="5000"/>
                            </a:schemeClr>
                          </a:solidFill>
                          <a:latin typeface="Barlow" panose="00000500000000000000" pitchFamily="2" charset="0"/>
                        </a:rPr>
                        <a:t>Tipo de Estrategia</a:t>
                      </a:r>
                    </a:p>
                  </a:txBody>
                  <a:tcPr anchor="ctr"/>
                </a:tc>
                <a:tc>
                  <a:txBody>
                    <a:bodyPr/>
                    <a:lstStyle/>
                    <a:p>
                      <a:pPr algn="ctr">
                        <a:lnSpc>
                          <a:spcPts val="1800"/>
                        </a:lnSpc>
                      </a:pPr>
                      <a:r>
                        <a:rPr lang="es-CO" sz="2000" dirty="0">
                          <a:solidFill>
                            <a:schemeClr val="tx1">
                              <a:lumMod val="95000"/>
                              <a:lumOff val="5000"/>
                            </a:schemeClr>
                          </a:solidFill>
                          <a:latin typeface="Barlow" panose="00000500000000000000" pitchFamily="2" charset="0"/>
                        </a:rPr>
                        <a:t>Descripción</a:t>
                      </a:r>
                    </a:p>
                  </a:txBody>
                  <a:tcPr anchor="ctr"/>
                </a:tc>
                <a:extLst>
                  <a:ext uri="{0D108BD9-81ED-4DB2-BD59-A6C34878D82A}">
                    <a16:rowId xmlns:a16="http://schemas.microsoft.com/office/drawing/2014/main" val="3823975530"/>
                  </a:ext>
                </a:extLst>
              </a:tr>
              <a:tr h="647587">
                <a:tc>
                  <a:txBody>
                    <a:bodyPr/>
                    <a:lstStyle/>
                    <a:p>
                      <a:pPr>
                        <a:lnSpc>
                          <a:spcPts val="1800"/>
                        </a:lnSpc>
                      </a:pPr>
                      <a:r>
                        <a:rPr lang="es-CO" sz="2000" b="1" i="0" u="none" strike="noStrike" kern="1200" baseline="0" dirty="0">
                          <a:solidFill>
                            <a:schemeClr val="dk1"/>
                          </a:solidFill>
                          <a:latin typeface="Barlow" panose="00000500000000000000" pitchFamily="2" charset="0"/>
                          <a:ea typeface="+mn-ea"/>
                          <a:cs typeface="+mn-cs"/>
                        </a:rPr>
                        <a:t>6. Desarrollo de producto</a:t>
                      </a:r>
                      <a:endParaRPr lang="es-CO" sz="2000" b="1" dirty="0">
                        <a:latin typeface="Barlow" panose="00000500000000000000" pitchFamily="2" charset="0"/>
                      </a:endParaRPr>
                    </a:p>
                  </a:txBody>
                  <a:tcPr anchor="ctr"/>
                </a:tc>
                <a:tc>
                  <a:txBody>
                    <a:bodyPr/>
                    <a:lstStyle/>
                    <a:p>
                      <a:pPr algn="just">
                        <a:lnSpc>
                          <a:spcPts val="1800"/>
                        </a:lnSpc>
                      </a:pPr>
                      <a:r>
                        <a:rPr lang="es-CO" sz="2000" b="0" i="0" u="none" strike="noStrike" kern="1200" baseline="0" dirty="0">
                          <a:solidFill>
                            <a:schemeClr val="dk1"/>
                          </a:solidFill>
                          <a:latin typeface="Barlow" panose="00000500000000000000" pitchFamily="2" charset="0"/>
                          <a:ea typeface="+mn-ea"/>
                          <a:cs typeface="+mn-cs"/>
                        </a:rPr>
                        <a:t>Buscar aumentar las ventas a través de la mejora de los productos o servicios presentes o el desarrollo de nuevos.</a:t>
                      </a:r>
                      <a:endParaRPr lang="es-CO" sz="2000" dirty="0">
                        <a:latin typeface="Barlow" panose="00000500000000000000" pitchFamily="2" charset="0"/>
                      </a:endParaRPr>
                    </a:p>
                  </a:txBody>
                  <a:tcPr anchor="ctr"/>
                </a:tc>
                <a:extLst>
                  <a:ext uri="{0D108BD9-81ED-4DB2-BD59-A6C34878D82A}">
                    <a16:rowId xmlns:a16="http://schemas.microsoft.com/office/drawing/2014/main" val="3888654687"/>
                  </a:ext>
                </a:extLst>
              </a:tr>
              <a:tr h="647587">
                <a:tc>
                  <a:txBody>
                    <a:bodyPr/>
                    <a:lstStyle/>
                    <a:p>
                      <a:pPr>
                        <a:lnSpc>
                          <a:spcPts val="1800"/>
                        </a:lnSpc>
                      </a:pPr>
                      <a:r>
                        <a:rPr lang="es-CO" sz="2000" b="1" i="0" u="none" strike="noStrike" kern="1200" baseline="0" dirty="0">
                          <a:solidFill>
                            <a:schemeClr val="dk1"/>
                          </a:solidFill>
                          <a:latin typeface="Barlow" panose="00000500000000000000" pitchFamily="2" charset="0"/>
                          <a:ea typeface="+mn-ea"/>
                          <a:cs typeface="+mn-cs"/>
                        </a:rPr>
                        <a:t>7. Diversificación relacionada</a:t>
                      </a:r>
                      <a:endParaRPr lang="es-CO" sz="2000" b="1" dirty="0">
                        <a:latin typeface="Barlow" panose="00000500000000000000" pitchFamily="2" charset="0"/>
                      </a:endParaRPr>
                    </a:p>
                  </a:txBody>
                  <a:tcPr anchor="ctr"/>
                </a:tc>
                <a:tc>
                  <a:txBody>
                    <a:bodyPr/>
                    <a:lstStyle/>
                    <a:p>
                      <a:pPr algn="just">
                        <a:lnSpc>
                          <a:spcPts val="1800"/>
                        </a:lnSpc>
                      </a:pPr>
                      <a:r>
                        <a:rPr lang="es-CO" sz="2000" b="0" i="0" u="none" strike="noStrike" kern="1200" baseline="0" dirty="0">
                          <a:solidFill>
                            <a:schemeClr val="dk1"/>
                          </a:solidFill>
                          <a:latin typeface="Barlow" panose="00000500000000000000" pitchFamily="2" charset="0"/>
                          <a:ea typeface="+mn-ea"/>
                          <a:cs typeface="+mn-cs"/>
                        </a:rPr>
                        <a:t>Agregar productos o servicios nuevos pero relacionados con los presentes.</a:t>
                      </a:r>
                      <a:endParaRPr lang="es-CO" sz="2000" dirty="0">
                        <a:latin typeface="Barlow" panose="00000500000000000000" pitchFamily="2" charset="0"/>
                      </a:endParaRPr>
                    </a:p>
                  </a:txBody>
                  <a:tcPr anchor="ctr"/>
                </a:tc>
                <a:extLst>
                  <a:ext uri="{0D108BD9-81ED-4DB2-BD59-A6C34878D82A}">
                    <a16:rowId xmlns:a16="http://schemas.microsoft.com/office/drawing/2014/main" val="316943710"/>
                  </a:ext>
                </a:extLst>
              </a:tr>
              <a:tr h="647587">
                <a:tc>
                  <a:txBody>
                    <a:bodyPr/>
                    <a:lstStyle/>
                    <a:p>
                      <a:pPr>
                        <a:lnSpc>
                          <a:spcPts val="1800"/>
                        </a:lnSpc>
                      </a:pPr>
                      <a:r>
                        <a:rPr lang="es-CO" sz="2000" b="1" i="0" u="none" strike="noStrike" kern="1200" baseline="0" dirty="0">
                          <a:solidFill>
                            <a:schemeClr val="dk1"/>
                          </a:solidFill>
                          <a:latin typeface="Barlow" panose="00000500000000000000" pitchFamily="2" charset="0"/>
                          <a:ea typeface="+mn-ea"/>
                          <a:cs typeface="+mn-cs"/>
                        </a:rPr>
                        <a:t>8. Diversificación no relacionada</a:t>
                      </a:r>
                      <a:endParaRPr lang="es-CO" sz="2000" b="1" dirty="0">
                        <a:latin typeface="Barlow" panose="00000500000000000000" pitchFamily="2" charset="0"/>
                      </a:endParaRPr>
                    </a:p>
                  </a:txBody>
                  <a:tcPr anchor="ctr"/>
                </a:tc>
                <a:tc>
                  <a:txBody>
                    <a:bodyPr/>
                    <a:lstStyle/>
                    <a:p>
                      <a:pPr algn="just">
                        <a:lnSpc>
                          <a:spcPts val="1800"/>
                        </a:lnSpc>
                      </a:pPr>
                      <a:r>
                        <a:rPr lang="es-CO" sz="2000" b="0" i="0" u="none" strike="noStrike" kern="1200" baseline="0" dirty="0">
                          <a:solidFill>
                            <a:schemeClr val="dk1"/>
                          </a:solidFill>
                          <a:latin typeface="Barlow" panose="00000500000000000000" pitchFamily="2" charset="0"/>
                          <a:ea typeface="+mn-ea"/>
                          <a:cs typeface="+mn-cs"/>
                        </a:rPr>
                        <a:t>Agregar productos o servicios nuevos no relacionados con los presentes.</a:t>
                      </a:r>
                      <a:endParaRPr lang="es-CO" sz="2000" dirty="0">
                        <a:latin typeface="Barlow" panose="00000500000000000000" pitchFamily="2" charset="0"/>
                      </a:endParaRPr>
                    </a:p>
                  </a:txBody>
                  <a:tcPr anchor="ctr"/>
                </a:tc>
                <a:extLst>
                  <a:ext uri="{0D108BD9-81ED-4DB2-BD59-A6C34878D82A}">
                    <a16:rowId xmlns:a16="http://schemas.microsoft.com/office/drawing/2014/main" val="493562477"/>
                  </a:ext>
                </a:extLst>
              </a:tr>
              <a:tr h="559534">
                <a:tc>
                  <a:txBody>
                    <a:bodyPr/>
                    <a:lstStyle/>
                    <a:p>
                      <a:pPr>
                        <a:lnSpc>
                          <a:spcPts val="1800"/>
                        </a:lnSpc>
                      </a:pPr>
                      <a:r>
                        <a:rPr lang="es-CO" sz="2000" b="1" i="0" u="none" strike="noStrike" kern="1200" baseline="0" dirty="0">
                          <a:solidFill>
                            <a:schemeClr val="dk1"/>
                          </a:solidFill>
                          <a:latin typeface="Barlow" panose="00000500000000000000" pitchFamily="2" charset="0"/>
                          <a:ea typeface="+mn-ea"/>
                          <a:cs typeface="+mn-cs"/>
                        </a:rPr>
                        <a:t>9. Recorte de gastos</a:t>
                      </a:r>
                      <a:endParaRPr lang="es-CO" sz="2000" b="1" dirty="0">
                        <a:latin typeface="Barlow" panose="00000500000000000000" pitchFamily="2" charset="0"/>
                      </a:endParaRPr>
                    </a:p>
                  </a:txBody>
                  <a:tcPr anchor="ctr"/>
                </a:tc>
                <a:tc>
                  <a:txBody>
                    <a:bodyPr/>
                    <a:lstStyle/>
                    <a:p>
                      <a:pPr algn="just">
                        <a:lnSpc>
                          <a:spcPts val="1800"/>
                        </a:lnSpc>
                      </a:pPr>
                      <a:r>
                        <a:rPr lang="es-CO" sz="2000" b="0" i="0" u="none" strike="noStrike" kern="1200" baseline="0" dirty="0">
                          <a:solidFill>
                            <a:schemeClr val="dk1"/>
                          </a:solidFill>
                          <a:latin typeface="Barlow" panose="00000500000000000000" pitchFamily="2" charset="0"/>
                          <a:ea typeface="+mn-ea"/>
                          <a:cs typeface="+mn-cs"/>
                        </a:rPr>
                        <a:t>Reorganización a través de la reducción de costos y activos.</a:t>
                      </a:r>
                      <a:endParaRPr lang="es-CO" sz="2000" dirty="0">
                        <a:latin typeface="Barlow" panose="00000500000000000000" pitchFamily="2" charset="0"/>
                      </a:endParaRPr>
                    </a:p>
                  </a:txBody>
                  <a:tcPr anchor="ctr"/>
                </a:tc>
                <a:extLst>
                  <a:ext uri="{0D108BD9-81ED-4DB2-BD59-A6C34878D82A}">
                    <a16:rowId xmlns:a16="http://schemas.microsoft.com/office/drawing/2014/main" val="1680418835"/>
                  </a:ext>
                </a:extLst>
              </a:tr>
              <a:tr h="457200">
                <a:tc>
                  <a:txBody>
                    <a:bodyPr/>
                    <a:lstStyle/>
                    <a:p>
                      <a:pPr>
                        <a:lnSpc>
                          <a:spcPts val="1800"/>
                        </a:lnSpc>
                      </a:pPr>
                      <a:r>
                        <a:rPr lang="es-CO" sz="2000" b="1" i="0" u="none" strike="noStrike" kern="1200" baseline="0" dirty="0">
                          <a:solidFill>
                            <a:schemeClr val="dk1"/>
                          </a:solidFill>
                          <a:latin typeface="Barlow" panose="00000500000000000000" pitchFamily="2" charset="0"/>
                          <a:ea typeface="+mn-ea"/>
                          <a:cs typeface="+mn-cs"/>
                        </a:rPr>
                        <a:t>10. Desinversión</a:t>
                      </a:r>
                      <a:endParaRPr lang="es-CO" sz="2000" b="1" dirty="0">
                        <a:latin typeface="Barlow" panose="00000500000000000000" pitchFamily="2" charset="0"/>
                      </a:endParaRPr>
                    </a:p>
                  </a:txBody>
                  <a:tcPr anchor="ctr"/>
                </a:tc>
                <a:tc>
                  <a:txBody>
                    <a:bodyPr/>
                    <a:lstStyle/>
                    <a:p>
                      <a:pPr algn="just">
                        <a:lnSpc>
                          <a:spcPts val="1800"/>
                        </a:lnSpc>
                      </a:pPr>
                      <a:r>
                        <a:rPr lang="es-CO" sz="2000" b="0" i="0" u="none" strike="noStrike" kern="1200" baseline="0" dirty="0">
                          <a:solidFill>
                            <a:schemeClr val="dk1"/>
                          </a:solidFill>
                          <a:latin typeface="Barlow" panose="00000500000000000000" pitchFamily="2" charset="0"/>
                          <a:ea typeface="+mn-ea"/>
                          <a:cs typeface="+mn-cs"/>
                        </a:rPr>
                        <a:t>Venta de una división o de una parte de la organización.</a:t>
                      </a:r>
                      <a:endParaRPr lang="es-CO" sz="2000" dirty="0">
                        <a:latin typeface="Barlow" panose="00000500000000000000" pitchFamily="2" charset="0"/>
                      </a:endParaRPr>
                    </a:p>
                  </a:txBody>
                  <a:tcPr anchor="ctr"/>
                </a:tc>
                <a:extLst>
                  <a:ext uri="{0D108BD9-81ED-4DB2-BD59-A6C34878D82A}">
                    <a16:rowId xmlns:a16="http://schemas.microsoft.com/office/drawing/2014/main" val="452181582"/>
                  </a:ext>
                </a:extLst>
              </a:tr>
              <a:tr h="647587">
                <a:tc>
                  <a:txBody>
                    <a:bodyPr/>
                    <a:lstStyle/>
                    <a:p>
                      <a:pPr>
                        <a:lnSpc>
                          <a:spcPts val="1800"/>
                        </a:lnSpc>
                      </a:pPr>
                      <a:r>
                        <a:rPr lang="es-CO" sz="2000" b="1" i="0" u="none" strike="noStrike" kern="1200" baseline="0" dirty="0">
                          <a:solidFill>
                            <a:schemeClr val="dk1"/>
                          </a:solidFill>
                          <a:latin typeface="Barlow" panose="00000500000000000000" pitchFamily="2" charset="0"/>
                          <a:ea typeface="+mn-ea"/>
                          <a:cs typeface="+mn-cs"/>
                        </a:rPr>
                        <a:t>11. Liquidación</a:t>
                      </a:r>
                      <a:endParaRPr lang="es-CO" sz="2000" b="1" dirty="0">
                        <a:latin typeface="Barlow" panose="00000500000000000000" pitchFamily="2" charset="0"/>
                      </a:endParaRPr>
                    </a:p>
                  </a:txBody>
                  <a:tcPr anchor="ctr"/>
                </a:tc>
                <a:tc>
                  <a:txBody>
                    <a:bodyPr/>
                    <a:lstStyle/>
                    <a:p>
                      <a:pPr algn="just">
                        <a:lnSpc>
                          <a:spcPts val="1800"/>
                        </a:lnSpc>
                      </a:pPr>
                      <a:r>
                        <a:rPr lang="es-CO" sz="2000" b="0" i="0" u="none" strike="noStrike" kern="1200" baseline="0" dirty="0">
                          <a:solidFill>
                            <a:schemeClr val="dk1"/>
                          </a:solidFill>
                          <a:latin typeface="Barlow" panose="00000500000000000000" pitchFamily="2" charset="0"/>
                          <a:ea typeface="+mn-ea"/>
                          <a:cs typeface="+mn-cs"/>
                        </a:rPr>
                        <a:t>Venta de todos los activos de la empresa, en partes, por su valor tangible.</a:t>
                      </a:r>
                      <a:endParaRPr lang="es-CO" sz="2000" dirty="0">
                        <a:latin typeface="Barlow" panose="00000500000000000000" pitchFamily="2" charset="0"/>
                      </a:endParaRPr>
                    </a:p>
                  </a:txBody>
                  <a:tcPr anchor="ctr"/>
                </a:tc>
                <a:extLst>
                  <a:ext uri="{0D108BD9-81ED-4DB2-BD59-A6C34878D82A}">
                    <a16:rowId xmlns:a16="http://schemas.microsoft.com/office/drawing/2014/main" val="2962809962"/>
                  </a:ext>
                </a:extLst>
              </a:tr>
            </a:tbl>
          </a:graphicData>
        </a:graphic>
      </p:graphicFrame>
      <p:sp>
        <p:nvSpPr>
          <p:cNvPr id="6" name="Rectángulo 5">
            <a:extLst>
              <a:ext uri="{FF2B5EF4-FFF2-40B4-BE49-F238E27FC236}">
                <a16:creationId xmlns:a16="http://schemas.microsoft.com/office/drawing/2014/main" id="{76529FFA-82A5-B613-77A0-0664315F2B7C}"/>
              </a:ext>
            </a:extLst>
          </p:cNvPr>
          <p:cNvSpPr/>
          <p:nvPr/>
        </p:nvSpPr>
        <p:spPr>
          <a:xfrm>
            <a:off x="4210050" y="6055241"/>
            <a:ext cx="7032913" cy="307777"/>
          </a:xfrm>
          <a:prstGeom prst="rect">
            <a:avLst/>
          </a:prstGeom>
        </p:spPr>
        <p:txBody>
          <a:bodyPr wrap="square">
            <a:spAutoFit/>
          </a:bodyPr>
          <a:lstStyle/>
          <a:p>
            <a:pPr lvl="1" algn="r"/>
            <a:r>
              <a:rPr lang="es-ES" sz="1400" dirty="0">
                <a:latin typeface="+mj-lt"/>
              </a:rPr>
              <a:t>David, F. (2017). </a:t>
            </a:r>
            <a:r>
              <a:rPr lang="es-ES" sz="1400" i="1" dirty="0">
                <a:latin typeface="+mj-lt"/>
              </a:rPr>
              <a:t>Conceptos de Administración Estratégica </a:t>
            </a:r>
            <a:r>
              <a:rPr lang="es-ES" sz="1400" dirty="0">
                <a:latin typeface="+mj-lt"/>
              </a:rPr>
              <a:t>(16a ed.). Pearson Educación.</a:t>
            </a:r>
            <a:endParaRPr lang="es-CO" sz="1400" dirty="0">
              <a:latin typeface="+mj-lt"/>
            </a:endParaRPr>
          </a:p>
        </p:txBody>
      </p:sp>
    </p:spTree>
    <p:extLst>
      <p:ext uri="{BB962C8B-B14F-4D97-AF65-F5344CB8AC3E}">
        <p14:creationId xmlns:p14="http://schemas.microsoft.com/office/powerpoint/2010/main" val="13961852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865A4-5C33-7F41-8D5F-DEA0684C44EE}"/>
              </a:ext>
            </a:extLst>
          </p:cNvPr>
          <p:cNvSpPr>
            <a:spLocks noGrp="1"/>
          </p:cNvSpPr>
          <p:nvPr>
            <p:ph type="title"/>
          </p:nvPr>
        </p:nvSpPr>
        <p:spPr/>
        <p:txBody>
          <a:bodyPr>
            <a:normAutofit fontScale="90000"/>
          </a:bodyPr>
          <a:lstStyle/>
          <a:p>
            <a:r>
              <a:rPr lang="es-ES" dirty="0"/>
              <a:t>Maestría en Administración de Proyectos</a:t>
            </a:r>
            <a:endParaRPr lang="es-ES_tradnl" dirty="0"/>
          </a:p>
        </p:txBody>
      </p:sp>
      <p:sp>
        <p:nvSpPr>
          <p:cNvPr id="3" name="Text Placeholder 2">
            <a:extLst>
              <a:ext uri="{FF2B5EF4-FFF2-40B4-BE49-F238E27FC236}">
                <a16:creationId xmlns:a16="http://schemas.microsoft.com/office/drawing/2014/main" id="{8C765047-4BE7-A64A-ACF1-BBAE1011DEBB}"/>
              </a:ext>
            </a:extLst>
          </p:cNvPr>
          <p:cNvSpPr>
            <a:spLocks noGrp="1"/>
          </p:cNvSpPr>
          <p:nvPr>
            <p:ph type="body" idx="1"/>
          </p:nvPr>
        </p:nvSpPr>
        <p:spPr>
          <a:xfrm>
            <a:off x="831850" y="3122169"/>
            <a:ext cx="10515600" cy="640651"/>
          </a:xfrm>
        </p:spPr>
        <p:txBody>
          <a:bodyPr>
            <a:normAutofit/>
          </a:bodyPr>
          <a:lstStyle/>
          <a:p>
            <a:r>
              <a:rPr lang="es-ES" sz="3200" b="1" dirty="0"/>
              <a:t>Planeamiento y Análisis Estratégico de la Empresa</a:t>
            </a:r>
            <a:endParaRPr lang="es-ES_tradnl" sz="3200" b="1" dirty="0"/>
          </a:p>
        </p:txBody>
      </p:sp>
      <p:sp>
        <p:nvSpPr>
          <p:cNvPr id="4" name="Text Placeholder 2">
            <a:extLst>
              <a:ext uri="{FF2B5EF4-FFF2-40B4-BE49-F238E27FC236}">
                <a16:creationId xmlns:a16="http://schemas.microsoft.com/office/drawing/2014/main" id="{42F5256C-B9D7-EF9E-F537-07258B558A80}"/>
              </a:ext>
            </a:extLst>
          </p:cNvPr>
          <p:cNvSpPr txBox="1">
            <a:spLocks/>
          </p:cNvSpPr>
          <p:nvPr/>
        </p:nvSpPr>
        <p:spPr>
          <a:xfrm>
            <a:off x="831850" y="3740007"/>
            <a:ext cx="10515600" cy="64065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Barlow" pitchFamily="2" charset="77"/>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Barlow" pitchFamily="2" charset="77"/>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Barlow" pitchFamily="2" charset="77"/>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Barlow" pitchFamily="2" charset="77"/>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Barlow" pitchFamily="2" charset="77"/>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s-ES" dirty="0">
                <a:solidFill>
                  <a:schemeClr val="tx1"/>
                </a:solidFill>
              </a:rPr>
              <a:t>Presentación – Semana 2</a:t>
            </a:r>
            <a:endParaRPr lang="es-ES_tradnl" dirty="0">
              <a:solidFill>
                <a:schemeClr val="tx1"/>
              </a:solidFill>
            </a:endParaRPr>
          </a:p>
        </p:txBody>
      </p:sp>
    </p:spTree>
    <p:extLst>
      <p:ext uri="{BB962C8B-B14F-4D97-AF65-F5344CB8AC3E}">
        <p14:creationId xmlns:p14="http://schemas.microsoft.com/office/powerpoint/2010/main" val="3006209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7FEB4-5CE5-C24A-81BF-2841F6ACC7F1}"/>
              </a:ext>
            </a:extLst>
          </p:cNvPr>
          <p:cNvSpPr>
            <a:spLocks noGrp="1"/>
          </p:cNvSpPr>
          <p:nvPr>
            <p:ph type="title"/>
          </p:nvPr>
        </p:nvSpPr>
        <p:spPr>
          <a:xfrm>
            <a:off x="542802" y="586793"/>
            <a:ext cx="3844636" cy="1325563"/>
          </a:xfrm>
        </p:spPr>
        <p:txBody>
          <a:bodyPr>
            <a:normAutofit fontScale="90000"/>
          </a:bodyPr>
          <a:lstStyle/>
          <a:p>
            <a:r>
              <a:rPr lang="es-ES" sz="4200" dirty="0"/>
              <a:t>Elementos de la Planeación Estratégica</a:t>
            </a:r>
            <a:endParaRPr lang="es-ES_tradnl" sz="4200" dirty="0"/>
          </a:p>
        </p:txBody>
      </p:sp>
      <p:graphicFrame>
        <p:nvGraphicFramePr>
          <p:cNvPr id="8" name="Marcador de contenido 5">
            <a:extLst>
              <a:ext uri="{FF2B5EF4-FFF2-40B4-BE49-F238E27FC236}">
                <a16:creationId xmlns:a16="http://schemas.microsoft.com/office/drawing/2014/main" id="{77802690-E2BE-F6C0-86AE-F2F9B6779DB6}"/>
              </a:ext>
            </a:extLst>
          </p:cNvPr>
          <p:cNvGraphicFramePr>
            <a:graphicFrameLocks noGrp="1"/>
          </p:cNvGraphicFramePr>
          <p:nvPr>
            <p:ph sz="half" idx="1"/>
          </p:nvPr>
        </p:nvGraphicFramePr>
        <p:xfrm>
          <a:off x="2844497" y="170831"/>
          <a:ext cx="8543940" cy="5994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0494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8857CA59-675D-CCBB-1FBE-32CCE02DCFCC}"/>
              </a:ext>
            </a:extLst>
          </p:cNvPr>
          <p:cNvSpPr>
            <a:spLocks noGrp="1"/>
          </p:cNvSpPr>
          <p:nvPr>
            <p:ph type="title"/>
          </p:nvPr>
        </p:nvSpPr>
        <p:spPr>
          <a:xfrm>
            <a:off x="838200" y="268140"/>
            <a:ext cx="10515600" cy="1325563"/>
          </a:xfrm>
        </p:spPr>
        <p:txBody>
          <a:bodyPr>
            <a:normAutofit/>
          </a:bodyPr>
          <a:lstStyle/>
          <a:p>
            <a:r>
              <a:rPr lang="es-ES" sz="4200" dirty="0"/>
              <a:t>Las premisas</a:t>
            </a:r>
            <a:endParaRPr lang="es-CO" sz="4200" dirty="0"/>
          </a:p>
        </p:txBody>
      </p:sp>
      <p:sp>
        <p:nvSpPr>
          <p:cNvPr id="6" name="Marcador de contenido 5">
            <a:extLst>
              <a:ext uri="{FF2B5EF4-FFF2-40B4-BE49-F238E27FC236}">
                <a16:creationId xmlns:a16="http://schemas.microsoft.com/office/drawing/2014/main" id="{8DF935D8-3FEF-4557-B90D-B15910A06F0B}"/>
              </a:ext>
            </a:extLst>
          </p:cNvPr>
          <p:cNvSpPr>
            <a:spLocks noGrp="1"/>
          </p:cNvSpPr>
          <p:nvPr>
            <p:ph sz="half" idx="1"/>
          </p:nvPr>
        </p:nvSpPr>
        <p:spPr>
          <a:xfrm>
            <a:off x="1052944" y="1593702"/>
            <a:ext cx="5708074" cy="4081677"/>
          </a:xfrm>
        </p:spPr>
        <p:txBody>
          <a:bodyPr vert="horz" lIns="91440" tIns="45720" rIns="91440" bIns="45720" rtlCol="0">
            <a:noAutofit/>
          </a:bodyPr>
          <a:lstStyle/>
          <a:p>
            <a:pPr algn="just"/>
            <a:r>
              <a:rPr lang="es-ES" dirty="0"/>
              <a:t>Son las condiciones identificadas, analizadas y previstas, sobre las cuales operan los planes.</a:t>
            </a:r>
          </a:p>
          <a:p>
            <a:pPr algn="just"/>
            <a:r>
              <a:rPr lang="es-ES" dirty="0"/>
              <a:t>Esto incluye supuestos o pronósticos sobre las condiciones futuras que afectarán la operacionalización de las estrategias.</a:t>
            </a:r>
          </a:p>
          <a:p>
            <a:pPr algn="just"/>
            <a:endParaRPr lang="es-CO" dirty="0"/>
          </a:p>
        </p:txBody>
      </p:sp>
      <p:pic>
        <p:nvPicPr>
          <p:cNvPr id="7" name="Imagen 6">
            <a:extLst>
              <a:ext uri="{FF2B5EF4-FFF2-40B4-BE49-F238E27FC236}">
                <a16:creationId xmlns:a16="http://schemas.microsoft.com/office/drawing/2014/main" id="{BE2B184B-470F-45C6-8C7E-B74AABE2AA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0555" y="1593702"/>
            <a:ext cx="3314840" cy="3297753"/>
          </a:xfrm>
          <a:prstGeom prst="rect">
            <a:avLst/>
          </a:prstGeom>
        </p:spPr>
      </p:pic>
    </p:spTree>
    <p:extLst>
      <p:ext uri="{BB962C8B-B14F-4D97-AF65-F5344CB8AC3E}">
        <p14:creationId xmlns:p14="http://schemas.microsoft.com/office/powerpoint/2010/main" val="4071689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8857CA59-675D-CCBB-1FBE-32CCE02DCFCC}"/>
              </a:ext>
            </a:extLst>
          </p:cNvPr>
          <p:cNvSpPr>
            <a:spLocks noGrp="1"/>
          </p:cNvSpPr>
          <p:nvPr>
            <p:ph type="title"/>
          </p:nvPr>
        </p:nvSpPr>
        <p:spPr>
          <a:xfrm>
            <a:off x="838200" y="268140"/>
            <a:ext cx="10515600" cy="1325563"/>
          </a:xfrm>
        </p:spPr>
        <p:txBody>
          <a:bodyPr>
            <a:normAutofit/>
          </a:bodyPr>
          <a:lstStyle/>
          <a:p>
            <a:r>
              <a:rPr lang="es-ES" sz="4200" dirty="0"/>
              <a:t>Las premisas</a:t>
            </a:r>
            <a:endParaRPr lang="es-CO" sz="4200" dirty="0"/>
          </a:p>
        </p:txBody>
      </p:sp>
      <p:sp>
        <p:nvSpPr>
          <p:cNvPr id="6" name="Marcador de contenido 5">
            <a:extLst>
              <a:ext uri="{FF2B5EF4-FFF2-40B4-BE49-F238E27FC236}">
                <a16:creationId xmlns:a16="http://schemas.microsoft.com/office/drawing/2014/main" id="{8DF935D8-3FEF-4557-B90D-B15910A06F0B}"/>
              </a:ext>
            </a:extLst>
          </p:cNvPr>
          <p:cNvSpPr>
            <a:spLocks noGrp="1"/>
          </p:cNvSpPr>
          <p:nvPr>
            <p:ph sz="half" idx="1"/>
          </p:nvPr>
        </p:nvSpPr>
        <p:spPr>
          <a:xfrm>
            <a:off x="838200" y="1593702"/>
            <a:ext cx="3786233" cy="4081677"/>
          </a:xfrm>
        </p:spPr>
        <p:txBody>
          <a:bodyPr vert="horz" lIns="91440" tIns="45720" rIns="91440" bIns="45720" rtlCol="0">
            <a:noAutofit/>
          </a:bodyPr>
          <a:lstStyle/>
          <a:p>
            <a:pPr algn="just"/>
            <a:r>
              <a:rPr lang="es-ES" dirty="0"/>
              <a:t>La técnica más conocida para la identificación de las premisas es el </a:t>
            </a:r>
            <a:r>
              <a:rPr lang="es-ES" dirty="0" err="1"/>
              <a:t>SWOT</a:t>
            </a:r>
            <a:r>
              <a:rPr lang="es-ES" dirty="0"/>
              <a:t> o FODA.</a:t>
            </a:r>
          </a:p>
          <a:p>
            <a:pPr algn="just"/>
            <a:r>
              <a:rPr lang="es-ES" dirty="0"/>
              <a:t>Contempla tanto el análisis del ambiente interno como el externo de la organización.</a:t>
            </a:r>
          </a:p>
          <a:p>
            <a:pPr algn="just"/>
            <a:endParaRPr lang="es-CO" dirty="0"/>
          </a:p>
        </p:txBody>
      </p:sp>
      <p:sp>
        <p:nvSpPr>
          <p:cNvPr id="8" name="Rectángulo 7">
            <a:extLst>
              <a:ext uri="{FF2B5EF4-FFF2-40B4-BE49-F238E27FC236}">
                <a16:creationId xmlns:a16="http://schemas.microsoft.com/office/drawing/2014/main" id="{FAB3C914-88F8-4064-6B8A-7F6CADD96938}"/>
              </a:ext>
            </a:extLst>
          </p:cNvPr>
          <p:cNvSpPr/>
          <p:nvPr/>
        </p:nvSpPr>
        <p:spPr>
          <a:xfrm>
            <a:off x="5737606" y="4007392"/>
            <a:ext cx="3086950" cy="2232248"/>
          </a:xfrm>
          <a:prstGeom prst="rect">
            <a:avLst/>
          </a:prstGeom>
          <a:solidFill>
            <a:srgbClr val="00AF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Rectángulo 8">
            <a:extLst>
              <a:ext uri="{FF2B5EF4-FFF2-40B4-BE49-F238E27FC236}">
                <a16:creationId xmlns:a16="http://schemas.microsoft.com/office/drawing/2014/main" id="{758E6BD7-E77C-418A-51D0-93FE6B08E404}"/>
              </a:ext>
            </a:extLst>
          </p:cNvPr>
          <p:cNvSpPr/>
          <p:nvPr/>
        </p:nvSpPr>
        <p:spPr>
          <a:xfrm>
            <a:off x="8930122" y="4007392"/>
            <a:ext cx="3095617" cy="2232248"/>
          </a:xfrm>
          <a:prstGeom prst="rect">
            <a:avLst/>
          </a:prstGeom>
          <a:solidFill>
            <a:srgbClr val="FD93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0" name="Rectángulo 9">
            <a:extLst>
              <a:ext uri="{FF2B5EF4-FFF2-40B4-BE49-F238E27FC236}">
                <a16:creationId xmlns:a16="http://schemas.microsoft.com/office/drawing/2014/main" id="{E4A712E5-341F-C40F-C25A-6CFA3E3BD4C1}"/>
              </a:ext>
            </a:extLst>
          </p:cNvPr>
          <p:cNvSpPr/>
          <p:nvPr/>
        </p:nvSpPr>
        <p:spPr>
          <a:xfrm>
            <a:off x="5737605" y="1693129"/>
            <a:ext cx="3098855" cy="2232248"/>
          </a:xfrm>
          <a:prstGeom prst="rect">
            <a:avLst/>
          </a:prstGeom>
          <a:solidFill>
            <a:srgbClr val="02A3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Rectángulo 10">
            <a:extLst>
              <a:ext uri="{FF2B5EF4-FFF2-40B4-BE49-F238E27FC236}">
                <a16:creationId xmlns:a16="http://schemas.microsoft.com/office/drawing/2014/main" id="{103B5DF6-D918-EBC0-0E0F-7DACB1135436}"/>
              </a:ext>
            </a:extLst>
          </p:cNvPr>
          <p:cNvSpPr/>
          <p:nvPr/>
        </p:nvSpPr>
        <p:spPr>
          <a:xfrm>
            <a:off x="8926886" y="1693129"/>
            <a:ext cx="3098853" cy="2232248"/>
          </a:xfrm>
          <a:prstGeom prst="rect">
            <a:avLst/>
          </a:prstGeom>
          <a:solidFill>
            <a:srgbClr val="FF4D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12" name="Picture 2" descr="Resultado de imagen para foda">
            <a:extLst>
              <a:ext uri="{FF2B5EF4-FFF2-40B4-BE49-F238E27FC236}">
                <a16:creationId xmlns:a16="http://schemas.microsoft.com/office/drawing/2014/main" id="{96D89721-6CD4-DC3E-5F38-4BD32D00C956}"/>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6524996" y="4184373"/>
            <a:ext cx="1512168" cy="864097"/>
          </a:xfrm>
          <a:prstGeom prst="rect">
            <a:avLst/>
          </a:prstGeom>
          <a:noFill/>
          <a:extLst>
            <a:ext uri="{909E8E84-426E-40DD-AFC4-6F175D3DCCD1}">
              <a14:hiddenFill xmlns:a14="http://schemas.microsoft.com/office/drawing/2010/main">
                <a:solidFill>
                  <a:srgbClr val="FFFFFF"/>
                </a:solidFill>
              </a14:hiddenFill>
            </a:ext>
          </a:extLst>
        </p:spPr>
      </p:pic>
      <p:sp>
        <p:nvSpPr>
          <p:cNvPr id="13" name="Rectángulo 12">
            <a:extLst>
              <a:ext uri="{FF2B5EF4-FFF2-40B4-BE49-F238E27FC236}">
                <a16:creationId xmlns:a16="http://schemas.microsoft.com/office/drawing/2014/main" id="{B4B9BA44-3A7C-9D12-9FCC-2E825A3C6586}"/>
              </a:ext>
            </a:extLst>
          </p:cNvPr>
          <p:cNvSpPr/>
          <p:nvPr/>
        </p:nvSpPr>
        <p:spPr>
          <a:xfrm>
            <a:off x="9471255" y="2639240"/>
            <a:ext cx="2023311" cy="461665"/>
          </a:xfrm>
          <a:prstGeom prst="rect">
            <a:avLst/>
          </a:prstGeom>
          <a:solidFill>
            <a:srgbClr val="FF4D0D"/>
          </a:solidFill>
        </p:spPr>
        <p:txBody>
          <a:bodyPr wrap="none">
            <a:spAutoFit/>
          </a:bodyPr>
          <a:lstStyle/>
          <a:p>
            <a:r>
              <a:rPr lang="es-CO" sz="2400" b="1" dirty="0">
                <a:solidFill>
                  <a:schemeClr val="bg1"/>
                </a:solidFill>
                <a:effectLst>
                  <a:outerShdw blurRad="38100" dist="38100" dir="2700000" algn="tl">
                    <a:srgbClr val="000000">
                      <a:alpha val="43137"/>
                    </a:srgbClr>
                  </a:outerShdw>
                </a:effectLst>
                <a:latin typeface="Century Gothic" panose="020B0502020202020204" pitchFamily="34" charset="0"/>
              </a:rPr>
              <a:t>DEBILIDADES</a:t>
            </a:r>
            <a:endParaRPr lang="es-CO" sz="2400" b="1" dirty="0">
              <a:solidFill>
                <a:schemeClr val="bg1"/>
              </a:solidFill>
              <a:effectLst>
                <a:outerShdw blurRad="38100" dist="38100" dir="2700000" algn="tl">
                  <a:srgbClr val="000000">
                    <a:alpha val="43137"/>
                  </a:srgbClr>
                </a:outerShdw>
              </a:effectLst>
            </a:endParaRPr>
          </a:p>
        </p:txBody>
      </p:sp>
      <p:sp>
        <p:nvSpPr>
          <p:cNvPr id="14" name="Rectángulo 13">
            <a:extLst>
              <a:ext uri="{FF2B5EF4-FFF2-40B4-BE49-F238E27FC236}">
                <a16:creationId xmlns:a16="http://schemas.microsoft.com/office/drawing/2014/main" id="{9AF3A0D9-6F5D-26A0-4EF8-70FE3DC1283B}"/>
              </a:ext>
            </a:extLst>
          </p:cNvPr>
          <p:cNvSpPr/>
          <p:nvPr/>
        </p:nvSpPr>
        <p:spPr>
          <a:xfrm>
            <a:off x="8939181" y="3201876"/>
            <a:ext cx="3003100" cy="584775"/>
          </a:xfrm>
          <a:prstGeom prst="rect">
            <a:avLst/>
          </a:prstGeom>
          <a:solidFill>
            <a:srgbClr val="FF4D0D"/>
          </a:solidFill>
        </p:spPr>
        <p:txBody>
          <a:bodyPr wrap="square">
            <a:spAutoFit/>
          </a:bodyPr>
          <a:lstStyle/>
          <a:p>
            <a:pPr algn="ctr"/>
            <a:r>
              <a:rPr lang="es-CO" sz="1600" b="1" dirty="0">
                <a:solidFill>
                  <a:schemeClr val="bg1"/>
                </a:solidFill>
                <a:latin typeface="Century Gothic" panose="020B0502020202020204" pitchFamily="34" charset="0"/>
              </a:rPr>
              <a:t>Carencias y limitaciones desfavorables (Propias)</a:t>
            </a:r>
            <a:endParaRPr lang="es-CO" sz="1600" b="1" dirty="0">
              <a:solidFill>
                <a:schemeClr val="bg1"/>
              </a:solidFill>
            </a:endParaRPr>
          </a:p>
        </p:txBody>
      </p:sp>
      <p:sp>
        <p:nvSpPr>
          <p:cNvPr id="15" name="Rectángulo 14">
            <a:extLst>
              <a:ext uri="{FF2B5EF4-FFF2-40B4-BE49-F238E27FC236}">
                <a16:creationId xmlns:a16="http://schemas.microsoft.com/office/drawing/2014/main" id="{A24BEF44-02C9-1634-045E-E9C896EC3AD3}"/>
              </a:ext>
            </a:extLst>
          </p:cNvPr>
          <p:cNvSpPr/>
          <p:nvPr/>
        </p:nvSpPr>
        <p:spPr>
          <a:xfrm>
            <a:off x="5812934" y="2639240"/>
            <a:ext cx="3023525" cy="461665"/>
          </a:xfrm>
          <a:prstGeom prst="rect">
            <a:avLst/>
          </a:prstGeom>
          <a:solidFill>
            <a:srgbClr val="02A39B"/>
          </a:solidFill>
        </p:spPr>
        <p:txBody>
          <a:bodyPr wrap="square">
            <a:spAutoFit/>
          </a:bodyPr>
          <a:lstStyle/>
          <a:p>
            <a:pPr algn="ctr"/>
            <a:r>
              <a:rPr lang="es-CO" sz="2400" b="1" dirty="0">
                <a:solidFill>
                  <a:schemeClr val="bg1"/>
                </a:solidFill>
                <a:effectLst>
                  <a:outerShdw blurRad="38100" dist="38100" dir="2700000" algn="tl">
                    <a:srgbClr val="000000">
                      <a:alpha val="43137"/>
                    </a:srgbClr>
                  </a:outerShdw>
                </a:effectLst>
                <a:latin typeface="Century Gothic" panose="020B0502020202020204" pitchFamily="34" charset="0"/>
              </a:rPr>
              <a:t>FORTALEZAS</a:t>
            </a:r>
            <a:endParaRPr lang="es-CO" sz="2400" b="1" dirty="0">
              <a:solidFill>
                <a:schemeClr val="bg1"/>
              </a:solidFill>
              <a:effectLst>
                <a:outerShdw blurRad="38100" dist="38100" dir="2700000" algn="tl">
                  <a:srgbClr val="000000">
                    <a:alpha val="43137"/>
                  </a:srgbClr>
                </a:outerShdw>
              </a:effectLst>
            </a:endParaRPr>
          </a:p>
        </p:txBody>
      </p:sp>
      <p:sp>
        <p:nvSpPr>
          <p:cNvPr id="16" name="Rectángulo 15">
            <a:extLst>
              <a:ext uri="{FF2B5EF4-FFF2-40B4-BE49-F238E27FC236}">
                <a16:creationId xmlns:a16="http://schemas.microsoft.com/office/drawing/2014/main" id="{BEC12248-2A36-3381-D96D-DD06CF0BB986}"/>
              </a:ext>
            </a:extLst>
          </p:cNvPr>
          <p:cNvSpPr/>
          <p:nvPr/>
        </p:nvSpPr>
        <p:spPr>
          <a:xfrm>
            <a:off x="5812933" y="3078765"/>
            <a:ext cx="3023525" cy="830997"/>
          </a:xfrm>
          <a:prstGeom prst="rect">
            <a:avLst/>
          </a:prstGeom>
          <a:solidFill>
            <a:srgbClr val="02A39B"/>
          </a:solidFill>
        </p:spPr>
        <p:txBody>
          <a:bodyPr wrap="square">
            <a:spAutoFit/>
          </a:bodyPr>
          <a:lstStyle/>
          <a:p>
            <a:pPr algn="ctr"/>
            <a:r>
              <a:rPr lang="es-CO" sz="1600" b="1" dirty="0">
                <a:solidFill>
                  <a:schemeClr val="bg1"/>
                </a:solidFill>
                <a:latin typeface="Century Gothic" panose="020B0502020202020204" pitchFamily="34" charset="0"/>
              </a:rPr>
              <a:t>Características y habilidades favorables (Propias)</a:t>
            </a:r>
            <a:endParaRPr lang="es-CO" sz="1600" b="1" dirty="0">
              <a:solidFill>
                <a:schemeClr val="bg1"/>
              </a:solidFill>
            </a:endParaRPr>
          </a:p>
        </p:txBody>
      </p:sp>
      <p:sp>
        <p:nvSpPr>
          <p:cNvPr id="17" name="Rectángulo 16">
            <a:extLst>
              <a:ext uri="{FF2B5EF4-FFF2-40B4-BE49-F238E27FC236}">
                <a16:creationId xmlns:a16="http://schemas.microsoft.com/office/drawing/2014/main" id="{F2F0B343-011C-344D-0A94-6B26BFEB0AF1}"/>
              </a:ext>
            </a:extLst>
          </p:cNvPr>
          <p:cNvSpPr/>
          <p:nvPr/>
        </p:nvSpPr>
        <p:spPr>
          <a:xfrm>
            <a:off x="8939181" y="5093215"/>
            <a:ext cx="3086557" cy="461665"/>
          </a:xfrm>
          <a:prstGeom prst="rect">
            <a:avLst/>
          </a:prstGeom>
          <a:solidFill>
            <a:srgbClr val="FD9301"/>
          </a:solidFill>
        </p:spPr>
        <p:txBody>
          <a:bodyPr wrap="square">
            <a:spAutoFit/>
          </a:bodyPr>
          <a:lstStyle/>
          <a:p>
            <a:pPr algn="ctr"/>
            <a:r>
              <a:rPr lang="es-CO" sz="2400" b="1" dirty="0">
                <a:solidFill>
                  <a:schemeClr val="bg1"/>
                </a:solidFill>
                <a:effectLst>
                  <a:outerShdw blurRad="38100" dist="38100" dir="2700000" algn="tl">
                    <a:srgbClr val="000000">
                      <a:alpha val="43137"/>
                    </a:srgbClr>
                  </a:outerShdw>
                </a:effectLst>
                <a:latin typeface="Century Gothic" panose="020B0502020202020204" pitchFamily="34" charset="0"/>
              </a:rPr>
              <a:t>AMENAZAS</a:t>
            </a:r>
            <a:endParaRPr lang="es-CO" sz="2400" b="1" dirty="0">
              <a:solidFill>
                <a:schemeClr val="bg1"/>
              </a:solidFill>
              <a:effectLst>
                <a:outerShdw blurRad="38100" dist="38100" dir="2700000" algn="tl">
                  <a:srgbClr val="000000">
                    <a:alpha val="43137"/>
                  </a:srgbClr>
                </a:outerShdw>
              </a:effectLst>
            </a:endParaRPr>
          </a:p>
        </p:txBody>
      </p:sp>
      <p:sp>
        <p:nvSpPr>
          <p:cNvPr id="18" name="Rectángulo 17">
            <a:extLst>
              <a:ext uri="{FF2B5EF4-FFF2-40B4-BE49-F238E27FC236}">
                <a16:creationId xmlns:a16="http://schemas.microsoft.com/office/drawing/2014/main" id="{FCBB65DE-1DC3-F8C0-C72B-AAB108157029}"/>
              </a:ext>
            </a:extLst>
          </p:cNvPr>
          <p:cNvSpPr/>
          <p:nvPr/>
        </p:nvSpPr>
        <p:spPr>
          <a:xfrm>
            <a:off x="8930122" y="5621687"/>
            <a:ext cx="3095616" cy="584775"/>
          </a:xfrm>
          <a:prstGeom prst="rect">
            <a:avLst/>
          </a:prstGeom>
          <a:solidFill>
            <a:srgbClr val="FD9301"/>
          </a:solidFill>
        </p:spPr>
        <p:txBody>
          <a:bodyPr wrap="square">
            <a:spAutoFit/>
          </a:bodyPr>
          <a:lstStyle/>
          <a:p>
            <a:pPr algn="ctr"/>
            <a:r>
              <a:rPr lang="es-CO" sz="1600" b="1" dirty="0">
                <a:solidFill>
                  <a:schemeClr val="bg1"/>
                </a:solidFill>
                <a:latin typeface="Century Gothic" panose="020B0502020202020204" pitchFamily="34" charset="0"/>
              </a:rPr>
              <a:t>Factores externos desfavorables</a:t>
            </a:r>
            <a:endParaRPr lang="es-CO" sz="1600" b="1" dirty="0">
              <a:solidFill>
                <a:schemeClr val="bg1"/>
              </a:solidFill>
            </a:endParaRPr>
          </a:p>
        </p:txBody>
      </p:sp>
      <p:sp>
        <p:nvSpPr>
          <p:cNvPr id="19" name="Rectángulo 18">
            <a:extLst>
              <a:ext uri="{FF2B5EF4-FFF2-40B4-BE49-F238E27FC236}">
                <a16:creationId xmlns:a16="http://schemas.microsoft.com/office/drawing/2014/main" id="{5AC1E0C7-975E-38CA-E53C-D63AAEF284D2}"/>
              </a:ext>
            </a:extLst>
          </p:cNvPr>
          <p:cNvSpPr/>
          <p:nvPr/>
        </p:nvSpPr>
        <p:spPr>
          <a:xfrm>
            <a:off x="5737605" y="5621687"/>
            <a:ext cx="2973710" cy="584775"/>
          </a:xfrm>
          <a:prstGeom prst="rect">
            <a:avLst/>
          </a:prstGeom>
          <a:solidFill>
            <a:srgbClr val="00AF60"/>
          </a:solidFill>
        </p:spPr>
        <p:txBody>
          <a:bodyPr wrap="square">
            <a:spAutoFit/>
          </a:bodyPr>
          <a:lstStyle/>
          <a:p>
            <a:pPr algn="ctr"/>
            <a:r>
              <a:rPr lang="es-CO" sz="1600" b="1" dirty="0">
                <a:solidFill>
                  <a:schemeClr val="bg1"/>
                </a:solidFill>
                <a:latin typeface="Century Gothic" panose="020B0502020202020204" pitchFamily="34" charset="0"/>
              </a:rPr>
              <a:t>Factores externos favorables</a:t>
            </a:r>
            <a:endParaRPr lang="es-CO" sz="1600" b="1" dirty="0">
              <a:solidFill>
                <a:schemeClr val="bg1"/>
              </a:solidFill>
            </a:endParaRPr>
          </a:p>
        </p:txBody>
      </p:sp>
      <p:sp>
        <p:nvSpPr>
          <p:cNvPr id="20" name="Rectángulo 19">
            <a:extLst>
              <a:ext uri="{FF2B5EF4-FFF2-40B4-BE49-F238E27FC236}">
                <a16:creationId xmlns:a16="http://schemas.microsoft.com/office/drawing/2014/main" id="{6A992F6A-62C4-CBCA-114B-21B345DFD5CF}"/>
              </a:ext>
            </a:extLst>
          </p:cNvPr>
          <p:cNvSpPr/>
          <p:nvPr/>
        </p:nvSpPr>
        <p:spPr>
          <a:xfrm>
            <a:off x="5737605" y="5100909"/>
            <a:ext cx="3086950" cy="461665"/>
          </a:xfrm>
          <a:prstGeom prst="rect">
            <a:avLst/>
          </a:prstGeom>
          <a:solidFill>
            <a:srgbClr val="00AF60"/>
          </a:solidFill>
        </p:spPr>
        <p:txBody>
          <a:bodyPr wrap="square">
            <a:spAutoFit/>
          </a:bodyPr>
          <a:lstStyle/>
          <a:p>
            <a:pPr algn="ctr"/>
            <a:r>
              <a:rPr lang="es-CO" sz="2400" b="1" dirty="0">
                <a:solidFill>
                  <a:schemeClr val="bg1"/>
                </a:solidFill>
                <a:effectLst>
                  <a:outerShdw blurRad="38100" dist="38100" dir="2700000" algn="tl">
                    <a:srgbClr val="000000">
                      <a:alpha val="43137"/>
                    </a:srgbClr>
                  </a:outerShdw>
                </a:effectLst>
                <a:latin typeface="Arial Narrow" panose="020B0606020202030204" pitchFamily="34" charset="0"/>
              </a:rPr>
              <a:t>OPORTUNIDADES</a:t>
            </a:r>
          </a:p>
        </p:txBody>
      </p:sp>
      <p:sp>
        <p:nvSpPr>
          <p:cNvPr id="21" name="Rectángulo redondeado 3">
            <a:extLst>
              <a:ext uri="{FF2B5EF4-FFF2-40B4-BE49-F238E27FC236}">
                <a16:creationId xmlns:a16="http://schemas.microsoft.com/office/drawing/2014/main" id="{33F934AB-887B-BCB2-8E1D-A83A1C131EC2}"/>
              </a:ext>
            </a:extLst>
          </p:cNvPr>
          <p:cNvSpPr/>
          <p:nvPr/>
        </p:nvSpPr>
        <p:spPr>
          <a:xfrm>
            <a:off x="5737605" y="1029442"/>
            <a:ext cx="3086950" cy="576064"/>
          </a:xfrm>
          <a:prstGeom prst="roundRect">
            <a:avLst/>
          </a:prstGeom>
          <a:solidFill>
            <a:schemeClr val="accent1">
              <a:lumMod val="75000"/>
            </a:schemeClr>
          </a:solidFill>
          <a:ln>
            <a:noFill/>
          </a:ln>
        </p:spPr>
        <p:style>
          <a:lnRef idx="1">
            <a:schemeClr val="dk1"/>
          </a:lnRef>
          <a:fillRef idx="3">
            <a:schemeClr val="dk1"/>
          </a:fillRef>
          <a:effectRef idx="2">
            <a:schemeClr val="dk1"/>
          </a:effectRef>
          <a:fontRef idx="minor">
            <a:schemeClr val="lt1"/>
          </a:fontRef>
        </p:style>
        <p:txBody>
          <a:bodyPr rtlCol="0" anchor="ctr"/>
          <a:lstStyle/>
          <a:p>
            <a:pPr algn="ctr"/>
            <a:r>
              <a:rPr lang="es-CO" b="1" dirty="0">
                <a:latin typeface="Century Gothic" panose="020B0502020202020204" pitchFamily="34" charset="0"/>
              </a:rPr>
              <a:t>ASPECTOS POSITIVOS</a:t>
            </a:r>
          </a:p>
        </p:txBody>
      </p:sp>
      <p:sp>
        <p:nvSpPr>
          <p:cNvPr id="22" name="Rectángulo redondeado 14">
            <a:extLst>
              <a:ext uri="{FF2B5EF4-FFF2-40B4-BE49-F238E27FC236}">
                <a16:creationId xmlns:a16="http://schemas.microsoft.com/office/drawing/2014/main" id="{B7D5897E-F9B2-7961-55B6-51F05523B41E}"/>
              </a:ext>
            </a:extLst>
          </p:cNvPr>
          <p:cNvSpPr/>
          <p:nvPr/>
        </p:nvSpPr>
        <p:spPr>
          <a:xfrm>
            <a:off x="8926886" y="1035050"/>
            <a:ext cx="3098852" cy="576064"/>
          </a:xfrm>
          <a:prstGeom prst="round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s-CO" b="1" dirty="0">
                <a:latin typeface="Century Gothic" panose="020B0502020202020204" pitchFamily="34" charset="0"/>
              </a:rPr>
              <a:t>ASPECTOS NEGATIVOS</a:t>
            </a:r>
          </a:p>
        </p:txBody>
      </p:sp>
      <p:pic>
        <p:nvPicPr>
          <p:cNvPr id="23" name="Picture 2" descr="Resultado de imagen para foda">
            <a:extLst>
              <a:ext uri="{FF2B5EF4-FFF2-40B4-BE49-F238E27FC236}">
                <a16:creationId xmlns:a16="http://schemas.microsoft.com/office/drawing/2014/main" id="{860FC37C-5E92-9096-BDFB-E428D1080843}"/>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9656253" y="1717855"/>
            <a:ext cx="1584176" cy="936105"/>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Resultado de imagen para foda">
            <a:extLst>
              <a:ext uri="{FF2B5EF4-FFF2-40B4-BE49-F238E27FC236}">
                <a16:creationId xmlns:a16="http://schemas.microsoft.com/office/drawing/2014/main" id="{900FE9C8-4AAD-6EC2-CB9D-80548941F59F}"/>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a:off x="6541154" y="1786423"/>
            <a:ext cx="1584176" cy="864096"/>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 descr="Resultado de imagen para foda">
            <a:extLst>
              <a:ext uri="{FF2B5EF4-FFF2-40B4-BE49-F238E27FC236}">
                <a16:creationId xmlns:a16="http://schemas.microsoft.com/office/drawing/2014/main" id="{AAE778CB-B929-2A50-AEA4-E5165024E127}"/>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a:stretch/>
        </p:blipFill>
        <p:spPr bwMode="auto">
          <a:xfrm>
            <a:off x="9635300" y="4177387"/>
            <a:ext cx="1584176" cy="864096"/>
          </a:xfrm>
          <a:prstGeom prst="rect">
            <a:avLst/>
          </a:prstGeom>
          <a:noFill/>
          <a:extLst>
            <a:ext uri="{909E8E84-426E-40DD-AFC4-6F175D3DCCD1}">
              <a14:hiddenFill xmlns:a14="http://schemas.microsoft.com/office/drawing/2010/main">
                <a:solidFill>
                  <a:srgbClr val="FFFFFF"/>
                </a:solidFill>
              </a14:hiddenFill>
            </a:ext>
          </a:extLst>
        </p:spPr>
      </p:pic>
      <p:sp>
        <p:nvSpPr>
          <p:cNvPr id="26" name="Rectángulo redondeado 13">
            <a:extLst>
              <a:ext uri="{FF2B5EF4-FFF2-40B4-BE49-F238E27FC236}">
                <a16:creationId xmlns:a16="http://schemas.microsoft.com/office/drawing/2014/main" id="{6BC2F7D7-5832-D9B4-B970-9ABE7C0BE578}"/>
              </a:ext>
            </a:extLst>
          </p:cNvPr>
          <p:cNvSpPr/>
          <p:nvPr/>
        </p:nvSpPr>
        <p:spPr>
          <a:xfrm>
            <a:off x="5161541" y="1717855"/>
            <a:ext cx="504056" cy="219190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s-CO" b="1" dirty="0">
                <a:latin typeface="Century Gothic" panose="020B0502020202020204" pitchFamily="34" charset="0"/>
              </a:rPr>
              <a:t>ORIGEN INTERNO</a:t>
            </a:r>
          </a:p>
        </p:txBody>
      </p:sp>
      <p:sp>
        <p:nvSpPr>
          <p:cNvPr id="27" name="Rectángulo redondeado 23">
            <a:extLst>
              <a:ext uri="{FF2B5EF4-FFF2-40B4-BE49-F238E27FC236}">
                <a16:creationId xmlns:a16="http://schemas.microsoft.com/office/drawing/2014/main" id="{3BCB7E2B-A5E4-5A13-8728-23C16E62B78F}"/>
              </a:ext>
            </a:extLst>
          </p:cNvPr>
          <p:cNvSpPr/>
          <p:nvPr/>
        </p:nvSpPr>
        <p:spPr>
          <a:xfrm>
            <a:off x="5155606" y="4007392"/>
            <a:ext cx="504056" cy="2232248"/>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s-CO" b="1" dirty="0">
                <a:solidFill>
                  <a:schemeClr val="tx1"/>
                </a:solidFill>
                <a:latin typeface="Century Gothic" panose="020B0502020202020204" pitchFamily="34" charset="0"/>
              </a:rPr>
              <a:t>ORIGEN EXTERNO</a:t>
            </a:r>
          </a:p>
        </p:txBody>
      </p:sp>
    </p:spTree>
    <p:extLst>
      <p:ext uri="{BB962C8B-B14F-4D97-AF65-F5344CB8AC3E}">
        <p14:creationId xmlns:p14="http://schemas.microsoft.com/office/powerpoint/2010/main" val="940014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8857CA59-675D-CCBB-1FBE-32CCE02DCFCC}"/>
              </a:ext>
            </a:extLst>
          </p:cNvPr>
          <p:cNvSpPr>
            <a:spLocks noGrp="1"/>
          </p:cNvSpPr>
          <p:nvPr>
            <p:ph type="title"/>
          </p:nvPr>
        </p:nvSpPr>
        <p:spPr>
          <a:xfrm>
            <a:off x="838200" y="268140"/>
            <a:ext cx="10515600" cy="1325563"/>
          </a:xfrm>
        </p:spPr>
        <p:txBody>
          <a:bodyPr>
            <a:normAutofit/>
          </a:bodyPr>
          <a:lstStyle/>
          <a:p>
            <a:r>
              <a:rPr lang="es-ES" sz="4200" dirty="0"/>
              <a:t>Las premisas</a:t>
            </a:r>
            <a:endParaRPr lang="es-CO" sz="4200" dirty="0"/>
          </a:p>
        </p:txBody>
      </p:sp>
      <p:sp>
        <p:nvSpPr>
          <p:cNvPr id="6" name="Marcador de contenido 5">
            <a:extLst>
              <a:ext uri="{FF2B5EF4-FFF2-40B4-BE49-F238E27FC236}">
                <a16:creationId xmlns:a16="http://schemas.microsoft.com/office/drawing/2014/main" id="{8DF935D8-3FEF-4557-B90D-B15910A06F0B}"/>
              </a:ext>
            </a:extLst>
          </p:cNvPr>
          <p:cNvSpPr>
            <a:spLocks noGrp="1"/>
          </p:cNvSpPr>
          <p:nvPr>
            <p:ph sz="half" idx="1"/>
          </p:nvPr>
        </p:nvSpPr>
        <p:spPr>
          <a:xfrm>
            <a:off x="1052943" y="1363340"/>
            <a:ext cx="6737378" cy="4621824"/>
          </a:xfrm>
        </p:spPr>
        <p:txBody>
          <a:bodyPr vert="horz" lIns="91440" tIns="45720" rIns="91440" bIns="45720" rtlCol="0">
            <a:noAutofit/>
          </a:bodyPr>
          <a:lstStyle/>
          <a:p>
            <a:pPr algn="just"/>
            <a:r>
              <a:rPr lang="es-ES" dirty="0"/>
              <a:t>El ejercicio de identificación de premisas se puede enriquecer mediante la técnica del análisis </a:t>
            </a:r>
            <a:r>
              <a:rPr lang="es-ES" dirty="0" err="1"/>
              <a:t>PESTEL</a:t>
            </a:r>
            <a:r>
              <a:rPr lang="es-ES" dirty="0"/>
              <a:t>.</a:t>
            </a:r>
          </a:p>
          <a:p>
            <a:pPr algn="just"/>
            <a:r>
              <a:rPr lang="es-ES" dirty="0"/>
              <a:t>Es un instrumento de planificación estratégica que se utiliza para el análisis e identificación de las fuerzas que, a nivel macroeconómico, pueden influir sobre una empresa.</a:t>
            </a:r>
          </a:p>
          <a:p>
            <a:pPr algn="just"/>
            <a:r>
              <a:rPr lang="es-ES" dirty="0"/>
              <a:t>En realidad, </a:t>
            </a:r>
            <a:r>
              <a:rPr lang="es-ES" dirty="0" err="1"/>
              <a:t>PESTEL</a:t>
            </a:r>
            <a:r>
              <a:rPr lang="es-ES" dirty="0"/>
              <a:t> es un acrónimo y su significado es la suma de los significados de las palabras que lo componen.</a:t>
            </a:r>
          </a:p>
          <a:p>
            <a:pPr algn="just"/>
            <a:endParaRPr lang="es-ES" dirty="0"/>
          </a:p>
          <a:p>
            <a:pPr marL="0" indent="0" algn="just">
              <a:buNone/>
            </a:pPr>
            <a:endParaRPr lang="es-CO" dirty="0"/>
          </a:p>
        </p:txBody>
      </p:sp>
      <p:sp>
        <p:nvSpPr>
          <p:cNvPr id="8" name="CuadroTexto 7">
            <a:extLst>
              <a:ext uri="{FF2B5EF4-FFF2-40B4-BE49-F238E27FC236}">
                <a16:creationId xmlns:a16="http://schemas.microsoft.com/office/drawing/2014/main" id="{32022CC0-F620-4F64-3E71-54E1650441D7}"/>
              </a:ext>
            </a:extLst>
          </p:cNvPr>
          <p:cNvSpPr txBox="1"/>
          <p:nvPr/>
        </p:nvSpPr>
        <p:spPr>
          <a:xfrm>
            <a:off x="1052943" y="3865417"/>
            <a:ext cx="6102926" cy="1643527"/>
          </a:xfrm>
          <a:prstGeom prst="rect">
            <a:avLst/>
          </a:prstGeom>
        </p:spPr>
        <p:txBody>
          <a:bodyPr vert="horz" lIns="91440" tIns="45720" rIns="91440" bIns="45720" rtlCol="0">
            <a:noAutofit/>
          </a:bodyPr>
          <a:lstStyle>
            <a:lvl1pPr marL="228600" indent="-228600" algn="just">
              <a:lnSpc>
                <a:spcPct val="90000"/>
              </a:lnSpc>
              <a:spcBef>
                <a:spcPts val="1000"/>
              </a:spcBef>
              <a:buFont typeface="Arial" panose="020B0604020202020204" pitchFamily="34" charset="0"/>
              <a:buChar char="•"/>
              <a:defRPr sz="2800">
                <a:latin typeface="Barlow" pitchFamily="2" charset="77"/>
              </a:defRPr>
            </a:lvl1pPr>
            <a:lvl2pPr marL="685800" indent="-228600">
              <a:lnSpc>
                <a:spcPct val="90000"/>
              </a:lnSpc>
              <a:spcBef>
                <a:spcPts val="500"/>
              </a:spcBef>
              <a:buFont typeface="Arial" panose="020B0604020202020204" pitchFamily="34" charset="0"/>
              <a:buChar char="•"/>
              <a:defRPr sz="2400">
                <a:latin typeface="Barlow" pitchFamily="2" charset="77"/>
              </a:defRPr>
            </a:lvl2pPr>
            <a:lvl3pPr marL="1143000" indent="-228600">
              <a:lnSpc>
                <a:spcPct val="90000"/>
              </a:lnSpc>
              <a:spcBef>
                <a:spcPts val="500"/>
              </a:spcBef>
              <a:buFont typeface="Arial" panose="020B0604020202020204" pitchFamily="34" charset="0"/>
              <a:buChar char="•"/>
              <a:defRPr sz="2000">
                <a:latin typeface="Barlow" pitchFamily="2" charset="77"/>
              </a:defRPr>
            </a:lvl3pPr>
            <a:lvl4pPr marL="1600200" indent="-228600">
              <a:lnSpc>
                <a:spcPct val="90000"/>
              </a:lnSpc>
              <a:spcBef>
                <a:spcPts val="500"/>
              </a:spcBef>
              <a:buFont typeface="Arial" panose="020B0604020202020204" pitchFamily="34" charset="0"/>
              <a:buChar char="•"/>
              <a:defRPr>
                <a:latin typeface="Barlow" pitchFamily="2" charset="77"/>
              </a:defRPr>
            </a:lvl4pPr>
            <a:lvl5pPr marL="2057400" indent="-228600">
              <a:lnSpc>
                <a:spcPct val="90000"/>
              </a:lnSpc>
              <a:spcBef>
                <a:spcPts val="500"/>
              </a:spcBef>
              <a:buFont typeface="Arial" panose="020B0604020202020204" pitchFamily="34" charset="0"/>
              <a:buChar char="•"/>
              <a:defRPr>
                <a:latin typeface="Barlow" pitchFamily="2" charset="77"/>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endParaRPr lang="es-ES" dirty="0"/>
          </a:p>
        </p:txBody>
      </p:sp>
      <p:pic>
        <p:nvPicPr>
          <p:cNvPr id="1026" name="Picture 2" descr="Análisis Pestel: qué es, cuándo y cómo ejecutarlo">
            <a:extLst>
              <a:ext uri="{FF2B5EF4-FFF2-40B4-BE49-F238E27FC236}">
                <a16:creationId xmlns:a16="http://schemas.microsoft.com/office/drawing/2014/main" id="{1AA6EC95-D977-57D9-D9F9-42B4A2BE41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99535" y="1657433"/>
            <a:ext cx="3227447" cy="4046852"/>
          </a:xfrm>
          <a:prstGeom prst="rect">
            <a:avLst/>
          </a:prstGeom>
          <a:ln>
            <a:solidFill>
              <a:srgbClr val="F8F8F8"/>
            </a:solid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0404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8857CA59-675D-CCBB-1FBE-32CCE02DCFCC}"/>
              </a:ext>
            </a:extLst>
          </p:cNvPr>
          <p:cNvSpPr>
            <a:spLocks noGrp="1"/>
          </p:cNvSpPr>
          <p:nvPr>
            <p:ph type="title"/>
          </p:nvPr>
        </p:nvSpPr>
        <p:spPr>
          <a:xfrm>
            <a:off x="838200" y="268140"/>
            <a:ext cx="10515600" cy="1325563"/>
          </a:xfrm>
        </p:spPr>
        <p:txBody>
          <a:bodyPr>
            <a:normAutofit/>
          </a:bodyPr>
          <a:lstStyle/>
          <a:p>
            <a:r>
              <a:rPr lang="es-ES" sz="4200" dirty="0"/>
              <a:t>Las premisas: Análisis </a:t>
            </a:r>
            <a:r>
              <a:rPr lang="es-ES" sz="4200" dirty="0" err="1"/>
              <a:t>PESTEL</a:t>
            </a:r>
            <a:endParaRPr lang="es-CO" sz="4200" dirty="0"/>
          </a:p>
        </p:txBody>
      </p:sp>
      <p:pic>
        <p:nvPicPr>
          <p:cNvPr id="8" name="Picture 2" descr="Puede ser una imagen de texto que dice &quot;GLOBAL BUSINESS TIME P FACTOR POLÍTICO E 5 FACTOR FACTOR ECONÓMICO SOCIAL ចំធំកំ FACTOR TECNOLÓGICO E FACTOR ECOLÓGICO Gobierno Clima político Política monetaria FACTOR LEGAL Conflictos Tipo de cambio Acceso a Internet Situación demográfica Estilo de Vida Políticas de Estado Clima ecónomicas Índices de salud Niveles de Innovación Elecciones Políticas ambientales Regulaciónes Ciclos económicos empleo Distribución renta Tratados comerciales Avances tecnológicos Patentes Niveld Producción Normatividad propia Políticas fiscales contaminacion Nivel de Educación Patrones culturales Normatividad delsector Tecnologías deInformación Comunicación negocio Decretos locales nacionales Recursos energéticos FUENTE: Fundamentos del Marketing ELABORACIÓN: Global Business Time Derecho internacional Síguenos también en&quot;">
            <a:extLst>
              <a:ext uri="{FF2B5EF4-FFF2-40B4-BE49-F238E27FC236}">
                <a16:creationId xmlns:a16="http://schemas.microsoft.com/office/drawing/2014/main" id="{DB5B08DD-81CE-2BD1-3AEC-36DC3C0E6527}"/>
              </a:ext>
            </a:extLst>
          </p:cNvPr>
          <p:cNvPicPr>
            <a:picLocks noGrp="1" noChangeAspect="1" noChangeArrowheads="1"/>
          </p:cNvPicPr>
          <p:nvPr>
            <p:ph idx="1"/>
          </p:nvPr>
        </p:nvPicPr>
        <p:blipFill rotWithShape="1">
          <a:blip r:embed="rId2" cstate="screen">
            <a:extLst>
              <a:ext uri="{28A0092B-C50C-407E-A947-70E740481C1C}">
                <a14:useLocalDpi xmlns:a14="http://schemas.microsoft.com/office/drawing/2010/main" val="0"/>
              </a:ext>
            </a:extLst>
          </a:blip>
          <a:srcRect/>
          <a:stretch/>
        </p:blipFill>
        <p:spPr bwMode="auto">
          <a:xfrm>
            <a:off x="2154542" y="1260763"/>
            <a:ext cx="7882916" cy="4773857"/>
          </a:xfrm>
          <a:prstGeom prst="rect">
            <a:avLst/>
          </a:prstGeom>
          <a:noFill/>
          <a:extLst>
            <a:ext uri="{909E8E84-426E-40DD-AFC4-6F175D3DCCD1}">
              <a14:hiddenFill xmlns:a14="http://schemas.microsoft.com/office/drawing/2010/main">
                <a:solidFill>
                  <a:srgbClr val="FFFFFF"/>
                </a:solidFill>
              </a14:hiddenFill>
            </a:ext>
          </a:extLst>
        </p:spPr>
      </p:pic>
      <p:sp>
        <p:nvSpPr>
          <p:cNvPr id="9" name="CuadroTexto 8">
            <a:extLst>
              <a:ext uri="{FF2B5EF4-FFF2-40B4-BE49-F238E27FC236}">
                <a16:creationId xmlns:a16="http://schemas.microsoft.com/office/drawing/2014/main" id="{6FE68B72-1DEC-9B44-4038-9761A46A31EC}"/>
              </a:ext>
            </a:extLst>
          </p:cNvPr>
          <p:cNvSpPr txBox="1"/>
          <p:nvPr/>
        </p:nvSpPr>
        <p:spPr>
          <a:xfrm>
            <a:off x="2673927" y="6034620"/>
            <a:ext cx="7176654" cy="307777"/>
          </a:xfrm>
          <a:prstGeom prst="rect">
            <a:avLst/>
          </a:prstGeom>
          <a:noFill/>
        </p:spPr>
        <p:txBody>
          <a:bodyPr wrap="square">
            <a:spAutoFit/>
          </a:bodyPr>
          <a:lstStyle/>
          <a:p>
            <a:pPr algn="r"/>
            <a:r>
              <a:rPr lang="es-CO" sz="1400" dirty="0"/>
              <a:t>Fuente: Global Business Time (Perea, J. et. al. (2016). </a:t>
            </a:r>
            <a:r>
              <a:rPr lang="es-CO" sz="1400" i="1" dirty="0"/>
              <a:t>Fundamentos de Marketing</a:t>
            </a:r>
            <a:r>
              <a:rPr lang="es-CO" sz="1400" dirty="0"/>
              <a:t>.)</a:t>
            </a:r>
          </a:p>
        </p:txBody>
      </p:sp>
    </p:spTree>
    <p:extLst>
      <p:ext uri="{BB962C8B-B14F-4D97-AF65-F5344CB8AC3E}">
        <p14:creationId xmlns:p14="http://schemas.microsoft.com/office/powerpoint/2010/main" val="2249777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8857CA59-675D-CCBB-1FBE-32CCE02DCFCC}"/>
              </a:ext>
            </a:extLst>
          </p:cNvPr>
          <p:cNvSpPr>
            <a:spLocks noGrp="1"/>
          </p:cNvSpPr>
          <p:nvPr>
            <p:ph type="title"/>
          </p:nvPr>
        </p:nvSpPr>
        <p:spPr/>
        <p:txBody>
          <a:bodyPr>
            <a:normAutofit/>
          </a:bodyPr>
          <a:lstStyle/>
          <a:p>
            <a:r>
              <a:rPr lang="es-ES" sz="4200" dirty="0"/>
              <a:t>El Análisis FODA</a:t>
            </a:r>
            <a:endParaRPr lang="es-CO" sz="4200" dirty="0"/>
          </a:p>
        </p:txBody>
      </p:sp>
      <p:sp>
        <p:nvSpPr>
          <p:cNvPr id="6" name="Marcador de contenido 5">
            <a:extLst>
              <a:ext uri="{FF2B5EF4-FFF2-40B4-BE49-F238E27FC236}">
                <a16:creationId xmlns:a16="http://schemas.microsoft.com/office/drawing/2014/main" id="{8DF935D8-3FEF-4557-B90D-B15910A06F0B}"/>
              </a:ext>
            </a:extLst>
          </p:cNvPr>
          <p:cNvSpPr>
            <a:spLocks noGrp="1"/>
          </p:cNvSpPr>
          <p:nvPr>
            <p:ph sz="half" idx="1"/>
          </p:nvPr>
        </p:nvSpPr>
        <p:spPr>
          <a:xfrm>
            <a:off x="972577" y="1565993"/>
            <a:ext cx="5234259" cy="2996953"/>
          </a:xfrm>
        </p:spPr>
        <p:txBody>
          <a:bodyPr vert="horz" lIns="91440" tIns="45720" rIns="91440" bIns="45720" rtlCol="0">
            <a:noAutofit/>
          </a:bodyPr>
          <a:lstStyle/>
          <a:p>
            <a:pPr algn="just"/>
            <a:r>
              <a:rPr lang="es-ES" sz="2600" dirty="0"/>
              <a:t>Este método fue desarrollado por M. </a:t>
            </a:r>
            <a:r>
              <a:rPr lang="es-ES" sz="2600" dirty="0" err="1"/>
              <a:t>Dosher</a:t>
            </a:r>
            <a:r>
              <a:rPr lang="es-ES" sz="2600" dirty="0"/>
              <a:t>, el Dr. O. </a:t>
            </a:r>
            <a:r>
              <a:rPr lang="es-ES" sz="2600" dirty="0" err="1"/>
              <a:t>Benepe</a:t>
            </a:r>
            <a:r>
              <a:rPr lang="es-ES" sz="2600" dirty="0"/>
              <a:t>, A. Humphrey, Birger Lie y R. Stewart en el Instituto de Investigaciones de Stanford (EE.UU.) entre 1960 y 1970. El objetivo era descubrir por qué fallaban las planificaciones corporativas a nivel gerencial</a:t>
            </a:r>
          </a:p>
        </p:txBody>
      </p:sp>
      <p:sp>
        <p:nvSpPr>
          <p:cNvPr id="8" name="CuadroTexto 7">
            <a:extLst>
              <a:ext uri="{FF2B5EF4-FFF2-40B4-BE49-F238E27FC236}">
                <a16:creationId xmlns:a16="http://schemas.microsoft.com/office/drawing/2014/main" id="{FC3B6889-9CB6-1625-5F57-29D7CF11C7D7}"/>
              </a:ext>
            </a:extLst>
          </p:cNvPr>
          <p:cNvSpPr txBox="1"/>
          <p:nvPr/>
        </p:nvSpPr>
        <p:spPr>
          <a:xfrm>
            <a:off x="972577" y="4601508"/>
            <a:ext cx="10000223" cy="1579743"/>
          </a:xfrm>
          <a:prstGeom prst="rect">
            <a:avLst/>
          </a:prstGeom>
        </p:spPr>
        <p:txBody>
          <a:bodyPr vert="horz" lIns="91440" tIns="45720" rIns="91440" bIns="45720" rtlCol="0">
            <a:noAutofit/>
          </a:bodyPr>
          <a:lstStyle>
            <a:lvl1pPr marL="228600" indent="-228600" algn="just">
              <a:lnSpc>
                <a:spcPct val="90000"/>
              </a:lnSpc>
              <a:spcBef>
                <a:spcPts val="1000"/>
              </a:spcBef>
              <a:buFont typeface="Arial" panose="020B0604020202020204" pitchFamily="34" charset="0"/>
              <a:buChar char="•"/>
              <a:defRPr sz="2600">
                <a:latin typeface="Barlow" pitchFamily="2" charset="77"/>
              </a:defRPr>
            </a:lvl1pPr>
            <a:lvl2pPr marL="685800" indent="-228600">
              <a:lnSpc>
                <a:spcPct val="90000"/>
              </a:lnSpc>
              <a:spcBef>
                <a:spcPts val="500"/>
              </a:spcBef>
              <a:buFont typeface="Arial" panose="020B0604020202020204" pitchFamily="34" charset="0"/>
              <a:buChar char="•"/>
              <a:defRPr sz="2400">
                <a:latin typeface="Barlow" pitchFamily="2" charset="77"/>
              </a:defRPr>
            </a:lvl2pPr>
            <a:lvl3pPr marL="1143000" indent="-228600">
              <a:lnSpc>
                <a:spcPct val="90000"/>
              </a:lnSpc>
              <a:spcBef>
                <a:spcPts val="500"/>
              </a:spcBef>
              <a:buFont typeface="Arial" panose="020B0604020202020204" pitchFamily="34" charset="0"/>
              <a:buChar char="•"/>
              <a:defRPr sz="2000">
                <a:latin typeface="Barlow" pitchFamily="2" charset="77"/>
              </a:defRPr>
            </a:lvl3pPr>
            <a:lvl4pPr marL="1600200" indent="-228600">
              <a:lnSpc>
                <a:spcPct val="90000"/>
              </a:lnSpc>
              <a:spcBef>
                <a:spcPts val="500"/>
              </a:spcBef>
              <a:buFont typeface="Arial" panose="020B0604020202020204" pitchFamily="34" charset="0"/>
              <a:buChar char="•"/>
              <a:defRPr>
                <a:latin typeface="Barlow" pitchFamily="2" charset="77"/>
              </a:defRPr>
            </a:lvl4pPr>
            <a:lvl5pPr marL="2057400" indent="-228600">
              <a:lnSpc>
                <a:spcPct val="90000"/>
              </a:lnSpc>
              <a:spcBef>
                <a:spcPts val="500"/>
              </a:spcBef>
              <a:buFont typeface="Arial" panose="020B0604020202020204" pitchFamily="34" charset="0"/>
              <a:buChar char="•"/>
              <a:defRPr>
                <a:latin typeface="Barlow" pitchFamily="2" charset="77"/>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s-ES" dirty="0"/>
              <a:t>Es una herramienta diseñada para comprender la situación de un negocio a través de la realización de una lista completa de sus fortalezas-oportunidades-debilidades-amenazas, y resulta fundamental para la toma de decisiones actuales y futuras.</a:t>
            </a:r>
            <a:endParaRPr lang="es-CO" dirty="0"/>
          </a:p>
        </p:txBody>
      </p:sp>
      <p:pic>
        <p:nvPicPr>
          <p:cNvPr id="3074" name="Picture 2" descr="FODA (¿Qué es, cual es su función y como se hace?)">
            <a:extLst>
              <a:ext uri="{FF2B5EF4-FFF2-40B4-BE49-F238E27FC236}">
                <a16:creationId xmlns:a16="http://schemas.microsoft.com/office/drawing/2014/main" id="{9240F64E-018A-8387-7865-72358338C1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84819" y="715311"/>
            <a:ext cx="3886197" cy="38861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0952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8857CA59-675D-CCBB-1FBE-32CCE02DCFCC}"/>
              </a:ext>
            </a:extLst>
          </p:cNvPr>
          <p:cNvSpPr>
            <a:spLocks noGrp="1"/>
          </p:cNvSpPr>
          <p:nvPr>
            <p:ph type="title"/>
          </p:nvPr>
        </p:nvSpPr>
        <p:spPr/>
        <p:txBody>
          <a:bodyPr>
            <a:normAutofit/>
          </a:bodyPr>
          <a:lstStyle/>
          <a:p>
            <a:r>
              <a:rPr lang="es-ES" sz="4200" dirty="0"/>
              <a:t>El Análisis FODA</a:t>
            </a:r>
            <a:endParaRPr lang="es-CO" sz="4200" dirty="0"/>
          </a:p>
        </p:txBody>
      </p:sp>
      <p:sp>
        <p:nvSpPr>
          <p:cNvPr id="2" name="Marcador de contenido 1">
            <a:extLst>
              <a:ext uri="{FF2B5EF4-FFF2-40B4-BE49-F238E27FC236}">
                <a16:creationId xmlns:a16="http://schemas.microsoft.com/office/drawing/2014/main" id="{16154E72-0F36-6419-03F7-837DD4CE7616}"/>
              </a:ext>
            </a:extLst>
          </p:cNvPr>
          <p:cNvSpPr>
            <a:spLocks noGrp="1"/>
          </p:cNvSpPr>
          <p:nvPr>
            <p:ph sz="half" idx="1"/>
          </p:nvPr>
        </p:nvSpPr>
        <p:spPr>
          <a:xfrm>
            <a:off x="838200" y="1690688"/>
            <a:ext cx="10515600" cy="668193"/>
          </a:xfrm>
        </p:spPr>
        <p:txBody>
          <a:bodyPr/>
          <a:lstStyle/>
          <a:p>
            <a:r>
              <a:rPr lang="es-ES" dirty="0"/>
              <a:t>Factores que se deben evaluar internamente:</a:t>
            </a:r>
            <a:endParaRPr lang="es-CO" dirty="0"/>
          </a:p>
        </p:txBody>
      </p:sp>
      <p:graphicFrame>
        <p:nvGraphicFramePr>
          <p:cNvPr id="8" name="Marcador de contenido 2">
            <a:extLst>
              <a:ext uri="{FF2B5EF4-FFF2-40B4-BE49-F238E27FC236}">
                <a16:creationId xmlns:a16="http://schemas.microsoft.com/office/drawing/2014/main" id="{944E9F57-71B6-0BEF-F18B-139E4FAE3ECA}"/>
              </a:ext>
            </a:extLst>
          </p:cNvPr>
          <p:cNvGraphicFramePr>
            <a:graphicFrameLocks/>
          </p:cNvGraphicFramePr>
          <p:nvPr/>
        </p:nvGraphicFramePr>
        <p:xfrm>
          <a:off x="1378526" y="2374401"/>
          <a:ext cx="9566566" cy="3749040"/>
        </p:xfrm>
        <a:graphic>
          <a:graphicData uri="http://schemas.openxmlformats.org/drawingml/2006/table">
            <a:tbl>
              <a:tblPr bandRow="1">
                <a:tableStyleId>{5C22544A-7EE6-4342-B048-85BDC9FD1C3A}</a:tableStyleId>
              </a:tblPr>
              <a:tblGrid>
                <a:gridCol w="2392212">
                  <a:extLst>
                    <a:ext uri="{9D8B030D-6E8A-4147-A177-3AD203B41FA5}">
                      <a16:colId xmlns:a16="http://schemas.microsoft.com/office/drawing/2014/main" val="20000"/>
                    </a:ext>
                  </a:extLst>
                </a:gridCol>
                <a:gridCol w="7174354">
                  <a:extLst>
                    <a:ext uri="{9D8B030D-6E8A-4147-A177-3AD203B41FA5}">
                      <a16:colId xmlns:a16="http://schemas.microsoft.com/office/drawing/2014/main" val="20001"/>
                    </a:ext>
                  </a:extLst>
                </a:gridCol>
              </a:tblGrid>
              <a:tr h="370840">
                <a:tc>
                  <a:txBody>
                    <a:bodyPr/>
                    <a:lstStyle/>
                    <a:p>
                      <a:r>
                        <a:rPr lang="es-CO" sz="2400" b="1" dirty="0">
                          <a:latin typeface="Barlow" panose="00000500000000000000" pitchFamily="2" charset="0"/>
                        </a:rPr>
                        <a:t>Producción:</a:t>
                      </a:r>
                    </a:p>
                  </a:txBody>
                  <a:tcPr/>
                </a:tc>
                <a:tc>
                  <a:txBody>
                    <a:bodyPr/>
                    <a:lstStyle/>
                    <a:p>
                      <a:r>
                        <a:rPr lang="es-CO" sz="2400" dirty="0">
                          <a:latin typeface="Barlow" panose="00000500000000000000" pitchFamily="2" charset="0"/>
                        </a:rPr>
                        <a:t>Capacidad productiva, los niveles de calidad, los costos de inventario, turnos de trabajo, calidad.</a:t>
                      </a:r>
                    </a:p>
                  </a:txBody>
                  <a:tcPr/>
                </a:tc>
                <a:extLst>
                  <a:ext uri="{0D108BD9-81ED-4DB2-BD59-A6C34878D82A}">
                    <a16:rowId xmlns:a16="http://schemas.microsoft.com/office/drawing/2014/main" val="10000"/>
                  </a:ext>
                </a:extLst>
              </a:tr>
              <a:tr h="370840">
                <a:tc>
                  <a:txBody>
                    <a:bodyPr/>
                    <a:lstStyle/>
                    <a:p>
                      <a:r>
                        <a:rPr lang="es-CO" sz="2400" b="1" dirty="0">
                          <a:latin typeface="Barlow" panose="00000500000000000000" pitchFamily="2" charset="0"/>
                        </a:rPr>
                        <a:t>Marketing: </a:t>
                      </a:r>
                    </a:p>
                  </a:txBody>
                  <a:tcPr/>
                </a:tc>
                <a:tc>
                  <a:txBody>
                    <a:bodyPr/>
                    <a:lstStyle/>
                    <a:p>
                      <a:r>
                        <a:rPr lang="es-CO" sz="2400" dirty="0">
                          <a:latin typeface="Barlow" panose="00000500000000000000" pitchFamily="2" charset="0"/>
                        </a:rPr>
                        <a:t>Imagen la organización, el costo de la publicidad, las promociones, el posicionamiento de la empresa.</a:t>
                      </a:r>
                    </a:p>
                  </a:txBody>
                  <a:tcPr/>
                </a:tc>
                <a:extLst>
                  <a:ext uri="{0D108BD9-81ED-4DB2-BD59-A6C34878D82A}">
                    <a16:rowId xmlns:a16="http://schemas.microsoft.com/office/drawing/2014/main" val="10001"/>
                  </a:ext>
                </a:extLst>
              </a:tr>
              <a:tr h="370840">
                <a:tc>
                  <a:txBody>
                    <a:bodyPr/>
                    <a:lstStyle/>
                    <a:p>
                      <a:r>
                        <a:rPr lang="es-CO" sz="2400" b="1" dirty="0">
                          <a:latin typeface="Barlow" panose="00000500000000000000" pitchFamily="2" charset="0"/>
                        </a:rPr>
                        <a:t>Organización:</a:t>
                      </a:r>
                    </a:p>
                  </a:txBody>
                  <a:tcPr/>
                </a:tc>
                <a:tc>
                  <a:txBody>
                    <a:bodyPr/>
                    <a:lstStyle/>
                    <a:p>
                      <a:r>
                        <a:rPr lang="es-CO" sz="2400" dirty="0">
                          <a:latin typeface="Barlow" panose="00000500000000000000" pitchFamily="2" charset="0"/>
                        </a:rPr>
                        <a:t>Procesos de dirección control y organización.</a:t>
                      </a:r>
                    </a:p>
                  </a:txBody>
                  <a:tcPr/>
                </a:tc>
                <a:extLst>
                  <a:ext uri="{0D108BD9-81ED-4DB2-BD59-A6C34878D82A}">
                    <a16:rowId xmlns:a16="http://schemas.microsoft.com/office/drawing/2014/main" val="10002"/>
                  </a:ext>
                </a:extLst>
              </a:tr>
              <a:tr h="370840">
                <a:tc>
                  <a:txBody>
                    <a:bodyPr/>
                    <a:lstStyle/>
                    <a:p>
                      <a:r>
                        <a:rPr lang="es-CO" sz="2400" b="1" dirty="0">
                          <a:latin typeface="Barlow" panose="00000500000000000000" pitchFamily="2" charset="0"/>
                        </a:rPr>
                        <a:t>Talento</a:t>
                      </a:r>
                      <a:r>
                        <a:rPr lang="es-CO" sz="2400" b="1" baseline="0" dirty="0">
                          <a:latin typeface="Barlow" panose="00000500000000000000" pitchFamily="2" charset="0"/>
                        </a:rPr>
                        <a:t> humano:</a:t>
                      </a:r>
                      <a:endParaRPr lang="es-CO" sz="2400" b="1" dirty="0">
                        <a:latin typeface="Barlow" panose="00000500000000000000" pitchFamily="2" charset="0"/>
                      </a:endParaRPr>
                    </a:p>
                  </a:txBody>
                  <a:tcPr/>
                </a:tc>
                <a:tc>
                  <a:txBody>
                    <a:bodyPr/>
                    <a:lstStyle/>
                    <a:p>
                      <a:r>
                        <a:rPr lang="es-CO" sz="2400" dirty="0">
                          <a:latin typeface="Barlow" panose="00000500000000000000" pitchFamily="2" charset="0"/>
                        </a:rPr>
                        <a:t>Perfiles, rotación, formación,</a:t>
                      </a:r>
                      <a:r>
                        <a:rPr lang="es-CO" sz="2400" baseline="0" dirty="0">
                          <a:latin typeface="Barlow" panose="00000500000000000000" pitchFamily="2" charset="0"/>
                        </a:rPr>
                        <a:t> </a:t>
                      </a:r>
                      <a:r>
                        <a:rPr lang="es-CO" sz="2400" dirty="0">
                          <a:latin typeface="Barlow" panose="00000500000000000000" pitchFamily="2" charset="0"/>
                        </a:rPr>
                        <a:t>selección.</a:t>
                      </a:r>
                    </a:p>
                  </a:txBody>
                  <a:tcPr/>
                </a:tc>
                <a:extLst>
                  <a:ext uri="{0D108BD9-81ED-4DB2-BD59-A6C34878D82A}">
                    <a16:rowId xmlns:a16="http://schemas.microsoft.com/office/drawing/2014/main" val="10003"/>
                  </a:ext>
                </a:extLst>
              </a:tr>
              <a:tr h="370840">
                <a:tc>
                  <a:txBody>
                    <a:bodyPr/>
                    <a:lstStyle/>
                    <a:p>
                      <a:r>
                        <a:rPr lang="es-CO" sz="2400" b="1" dirty="0">
                          <a:latin typeface="Barlow" panose="00000500000000000000" pitchFamily="2" charset="0"/>
                        </a:rPr>
                        <a:t>Finanzas:</a:t>
                      </a:r>
                    </a:p>
                  </a:txBody>
                  <a:tcPr/>
                </a:tc>
                <a:tc>
                  <a:txBody>
                    <a:bodyPr/>
                    <a:lstStyle/>
                    <a:p>
                      <a:r>
                        <a:rPr lang="es-CO" sz="2400" dirty="0">
                          <a:latin typeface="Barlow" panose="00000500000000000000" pitchFamily="2" charset="0"/>
                        </a:rPr>
                        <a:t>Recursos con que cuenta la empresa, la rentabilidad, liquidez.</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236445999"/>
      </p:ext>
    </p:extLst>
  </p:cSld>
  <p:clrMapOvr>
    <a:masterClrMapping/>
  </p:clrMapOvr>
</p:sld>
</file>

<file path=ppt/theme/theme1.xml><?xml version="1.0" encoding="utf-8"?>
<a:theme xmlns:a="http://schemas.openxmlformats.org/drawingml/2006/main" name="Principal Verde">
  <a:themeElements>
    <a:clrScheme name="UCI">
      <a:dk1>
        <a:srgbClr val="000000"/>
      </a:dk1>
      <a:lt1>
        <a:srgbClr val="FFFFFF"/>
      </a:lt1>
      <a:dk2>
        <a:srgbClr val="515354"/>
      </a:dk2>
      <a:lt2>
        <a:srgbClr val="E7E6E6"/>
      </a:lt2>
      <a:accent1>
        <a:srgbClr val="6BAE45"/>
      </a:accent1>
      <a:accent2>
        <a:srgbClr val="4179BB"/>
      </a:accent2>
      <a:accent3>
        <a:srgbClr val="A1A0A0"/>
      </a:accent3>
      <a:accent4>
        <a:srgbClr val="EE9120"/>
      </a:accent4>
      <a:accent5>
        <a:srgbClr val="9C247B"/>
      </a:accent5>
      <a:accent6>
        <a:srgbClr val="CE2041"/>
      </a:accent6>
      <a:hlink>
        <a:srgbClr val="305B8F"/>
      </a:hlink>
      <a:folHlink>
        <a:srgbClr val="80072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idad para la Cooperación Internacional" id="{CF74F77C-62B1-A245-808C-BBABED72D156}" vid="{131FF56C-BAF6-C942-A89A-7E300801CF1D}"/>
    </a:ext>
  </a:extLst>
</a:theme>
</file>

<file path=ppt/theme/theme2.xml><?xml version="1.0" encoding="utf-8"?>
<a:theme xmlns:a="http://schemas.openxmlformats.org/drawingml/2006/main" name="Principal Azul">
  <a:themeElements>
    <a:clrScheme name="UCI">
      <a:dk1>
        <a:srgbClr val="000000"/>
      </a:dk1>
      <a:lt1>
        <a:srgbClr val="FFFFFF"/>
      </a:lt1>
      <a:dk2>
        <a:srgbClr val="515354"/>
      </a:dk2>
      <a:lt2>
        <a:srgbClr val="E7E6E6"/>
      </a:lt2>
      <a:accent1>
        <a:srgbClr val="6BAE45"/>
      </a:accent1>
      <a:accent2>
        <a:srgbClr val="4179BB"/>
      </a:accent2>
      <a:accent3>
        <a:srgbClr val="A1A0A0"/>
      </a:accent3>
      <a:accent4>
        <a:srgbClr val="EE9120"/>
      </a:accent4>
      <a:accent5>
        <a:srgbClr val="9C247B"/>
      </a:accent5>
      <a:accent6>
        <a:srgbClr val="CE2041"/>
      </a:accent6>
      <a:hlink>
        <a:srgbClr val="305B8F"/>
      </a:hlink>
      <a:folHlink>
        <a:srgbClr val="80072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idad para la Cooperación Internacional" id="{CF74F77C-62B1-A245-808C-BBABED72D156}" vid="{0321E463-9042-E049-8462-9D56BF9D53BA}"/>
    </a:ext>
  </a:extLst>
</a:theme>
</file>

<file path=ppt/theme/theme3.xml><?xml version="1.0" encoding="utf-8"?>
<a:theme xmlns:a="http://schemas.openxmlformats.org/drawingml/2006/main" name="Sección Anaranajada">
  <a:themeElements>
    <a:clrScheme name="UCI">
      <a:dk1>
        <a:srgbClr val="000000"/>
      </a:dk1>
      <a:lt1>
        <a:srgbClr val="FFFFFF"/>
      </a:lt1>
      <a:dk2>
        <a:srgbClr val="515354"/>
      </a:dk2>
      <a:lt2>
        <a:srgbClr val="E7E6E6"/>
      </a:lt2>
      <a:accent1>
        <a:srgbClr val="6BAE45"/>
      </a:accent1>
      <a:accent2>
        <a:srgbClr val="4179BB"/>
      </a:accent2>
      <a:accent3>
        <a:srgbClr val="A1A0A0"/>
      </a:accent3>
      <a:accent4>
        <a:srgbClr val="EE9120"/>
      </a:accent4>
      <a:accent5>
        <a:srgbClr val="9C247B"/>
      </a:accent5>
      <a:accent6>
        <a:srgbClr val="CE2041"/>
      </a:accent6>
      <a:hlink>
        <a:srgbClr val="305B8F"/>
      </a:hlink>
      <a:folHlink>
        <a:srgbClr val="80072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idad para la Cooperación Internacional" id="{CF74F77C-62B1-A245-808C-BBABED72D156}" vid="{7F3C2A67-4D81-434B-8437-434C5A7CA9A5}"/>
    </a:ext>
  </a:extLst>
</a:theme>
</file>

<file path=ppt/theme/theme4.xml><?xml version="1.0" encoding="utf-8"?>
<a:theme xmlns:a="http://schemas.openxmlformats.org/drawingml/2006/main" name="Sección Morada">
  <a:themeElements>
    <a:clrScheme name="UCI">
      <a:dk1>
        <a:srgbClr val="000000"/>
      </a:dk1>
      <a:lt1>
        <a:srgbClr val="FFFFFF"/>
      </a:lt1>
      <a:dk2>
        <a:srgbClr val="515354"/>
      </a:dk2>
      <a:lt2>
        <a:srgbClr val="E7E6E6"/>
      </a:lt2>
      <a:accent1>
        <a:srgbClr val="6BAE45"/>
      </a:accent1>
      <a:accent2>
        <a:srgbClr val="4179BB"/>
      </a:accent2>
      <a:accent3>
        <a:srgbClr val="A1A0A0"/>
      </a:accent3>
      <a:accent4>
        <a:srgbClr val="EE9120"/>
      </a:accent4>
      <a:accent5>
        <a:srgbClr val="9C247B"/>
      </a:accent5>
      <a:accent6>
        <a:srgbClr val="CE2041"/>
      </a:accent6>
      <a:hlink>
        <a:srgbClr val="305B8F"/>
      </a:hlink>
      <a:folHlink>
        <a:srgbClr val="80072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idad para la Cooperación Internacional" id="{CF74F77C-62B1-A245-808C-BBABED72D156}" vid="{27935772-539B-0F4E-AD6B-25A4EB94CA29}"/>
    </a:ext>
  </a:extLst>
</a:theme>
</file>

<file path=ppt/theme/theme5.xml><?xml version="1.0" encoding="utf-8"?>
<a:theme xmlns:a="http://schemas.openxmlformats.org/drawingml/2006/main" name="Sección Rojo Viv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idad para la Cooperación Internacional" id="{CF74F77C-62B1-A245-808C-BBABED72D156}" vid="{03B892B2-1885-4C4A-AE08-7D7466B7CFC7}"/>
    </a:ext>
  </a:extLst>
</a:theme>
</file>

<file path=ppt/theme/theme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Principal Verde</Template>
  <TotalTime>2116</TotalTime>
  <Words>1376</Words>
  <Application>Microsoft Office PowerPoint</Application>
  <PresentationFormat>Widescreen</PresentationFormat>
  <Paragraphs>209</Paragraphs>
  <Slides>23</Slides>
  <Notes>0</Notes>
  <HiddenSlides>0</HiddenSlides>
  <MMClips>0</MMClips>
  <ScaleCrop>false</ScaleCrop>
  <HeadingPairs>
    <vt:vector size="6" baseType="variant">
      <vt:variant>
        <vt:lpstr>Fonts Used</vt:lpstr>
      </vt:variant>
      <vt:variant>
        <vt:i4>8</vt:i4>
      </vt:variant>
      <vt:variant>
        <vt:lpstr>Theme</vt:lpstr>
      </vt:variant>
      <vt:variant>
        <vt:i4>5</vt:i4>
      </vt:variant>
      <vt:variant>
        <vt:lpstr>Slide Titles</vt:lpstr>
      </vt:variant>
      <vt:variant>
        <vt:i4>23</vt:i4>
      </vt:variant>
    </vt:vector>
  </HeadingPairs>
  <TitlesOfParts>
    <vt:vector size="36" baseType="lpstr">
      <vt:lpstr>Arial</vt:lpstr>
      <vt:lpstr>Arial Narrow</vt:lpstr>
      <vt:lpstr>Barlow</vt:lpstr>
      <vt:lpstr>Barlow Medium</vt:lpstr>
      <vt:lpstr>Barlow SemiBold</vt:lpstr>
      <vt:lpstr>Calibri</vt:lpstr>
      <vt:lpstr>Calibri Light</vt:lpstr>
      <vt:lpstr>Century Gothic</vt:lpstr>
      <vt:lpstr>Principal Verde</vt:lpstr>
      <vt:lpstr>Principal Azul</vt:lpstr>
      <vt:lpstr>Sección Anaranajada</vt:lpstr>
      <vt:lpstr>Sección Morada</vt:lpstr>
      <vt:lpstr>Sección Rojo Vivo</vt:lpstr>
      <vt:lpstr>Maestría en Administración de Proyectos</vt:lpstr>
      <vt:lpstr>¿Cómo se aplica el análisis FODA?</vt:lpstr>
      <vt:lpstr>Elementos de la Planeación Estratégica</vt:lpstr>
      <vt:lpstr>Las premisas</vt:lpstr>
      <vt:lpstr>Las premisas</vt:lpstr>
      <vt:lpstr>Las premisas</vt:lpstr>
      <vt:lpstr>Las premisas: Análisis PESTEL</vt:lpstr>
      <vt:lpstr>El Análisis FODA</vt:lpstr>
      <vt:lpstr>El Análisis FODA</vt:lpstr>
      <vt:lpstr>El Análisis FODA</vt:lpstr>
      <vt:lpstr>El Análisis FODA</vt:lpstr>
      <vt:lpstr>El Análisis FODA</vt:lpstr>
      <vt:lpstr>El Análisis FODA</vt:lpstr>
      <vt:lpstr>El Análisis FODA</vt:lpstr>
      <vt:lpstr>El Análisis FODA</vt:lpstr>
      <vt:lpstr>El Análisis FODA</vt:lpstr>
      <vt:lpstr>El Análisis FODA</vt:lpstr>
      <vt:lpstr>El Análisis FODA</vt:lpstr>
      <vt:lpstr>El Análisis FODA</vt:lpstr>
      <vt:lpstr>El matriz de análisis FODA</vt:lpstr>
      <vt:lpstr>El Análisis FODA</vt:lpstr>
      <vt:lpstr>El Análisis FODA</vt:lpstr>
      <vt:lpstr>Maestría en Administración de Proyectos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Plantilla de presentaciones</dc:title>
  <dc:creator>Alberto Redondo Salas</dc:creator>
  <cp:lastModifiedBy>Maria Ibarra</cp:lastModifiedBy>
  <cp:revision>98</cp:revision>
  <cp:lastPrinted>2018-06-20T11:59:15Z</cp:lastPrinted>
  <dcterms:created xsi:type="dcterms:W3CDTF">2018-06-20T21:30:45Z</dcterms:created>
  <dcterms:modified xsi:type="dcterms:W3CDTF">2022-10-21T16:38:58Z</dcterms:modified>
</cp:coreProperties>
</file>