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4.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707" r:id="rId2"/>
    <p:sldMasterId id="2147483673" r:id="rId3"/>
    <p:sldMasterId id="2147483689" r:id="rId4"/>
    <p:sldMasterId id="2147483672" r:id="rId5"/>
  </p:sldMasterIdLst>
  <p:handoutMasterIdLst>
    <p:handoutMasterId r:id="rId51"/>
  </p:handoutMasterIdLst>
  <p:sldIdLst>
    <p:sldId id="257" r:id="rId6"/>
    <p:sldId id="278" r:id="rId7"/>
    <p:sldId id="258" r:id="rId8"/>
    <p:sldId id="263" r:id="rId9"/>
    <p:sldId id="325" r:id="rId10"/>
    <p:sldId id="288" r:id="rId11"/>
    <p:sldId id="289" r:id="rId12"/>
    <p:sldId id="326" r:id="rId13"/>
    <p:sldId id="290" r:id="rId14"/>
    <p:sldId id="327" r:id="rId15"/>
    <p:sldId id="304" r:id="rId16"/>
    <p:sldId id="305" r:id="rId17"/>
    <p:sldId id="306" r:id="rId18"/>
    <p:sldId id="328" r:id="rId19"/>
    <p:sldId id="307" r:id="rId20"/>
    <p:sldId id="308" r:id="rId21"/>
    <p:sldId id="309" r:id="rId22"/>
    <p:sldId id="310" r:id="rId23"/>
    <p:sldId id="311" r:id="rId24"/>
    <p:sldId id="329" r:id="rId25"/>
    <p:sldId id="313" r:id="rId26"/>
    <p:sldId id="314" r:id="rId27"/>
    <p:sldId id="315" r:id="rId28"/>
    <p:sldId id="316" r:id="rId29"/>
    <p:sldId id="317" r:id="rId30"/>
    <p:sldId id="330" r:id="rId31"/>
    <p:sldId id="318" r:id="rId32"/>
    <p:sldId id="331" r:id="rId33"/>
    <p:sldId id="319" r:id="rId34"/>
    <p:sldId id="320" r:id="rId35"/>
    <p:sldId id="321" r:id="rId36"/>
    <p:sldId id="322" r:id="rId37"/>
    <p:sldId id="323" r:id="rId38"/>
    <p:sldId id="324" r:id="rId39"/>
    <p:sldId id="332" r:id="rId40"/>
    <p:sldId id="333" r:id="rId41"/>
    <p:sldId id="334" r:id="rId42"/>
    <p:sldId id="335" r:id="rId43"/>
    <p:sldId id="336" r:id="rId44"/>
    <p:sldId id="337" r:id="rId45"/>
    <p:sldId id="338" r:id="rId46"/>
    <p:sldId id="339" r:id="rId47"/>
    <p:sldId id="340" r:id="rId48"/>
    <p:sldId id="341" r:id="rId49"/>
    <p:sldId id="261" r:id="rId5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C247B"/>
    <a:srgbClr val="CE801C"/>
    <a:srgbClr val="CE2142"/>
    <a:srgbClr val="891C6C"/>
    <a:srgbClr val="6BAE45"/>
    <a:srgbClr val="B41C38"/>
    <a:srgbClr val="EE9121"/>
    <a:srgbClr val="4279B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Estilo medio 1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1135"/>
    <p:restoredTop sz="94624"/>
  </p:normalViewPr>
  <p:slideViewPr>
    <p:cSldViewPr snapToGrid="0" snapToObjects="1">
      <p:cViewPr>
        <p:scale>
          <a:sx n="72" d="100"/>
          <a:sy n="72" d="100"/>
        </p:scale>
        <p:origin x="144" y="1128"/>
      </p:cViewPr>
      <p:guideLst/>
    </p:cSldViewPr>
  </p:slideViewPr>
  <p:notesTextViewPr>
    <p:cViewPr>
      <p:scale>
        <a:sx n="1" d="1"/>
        <a:sy n="1" d="1"/>
      </p:scale>
      <p:origin x="0" y="0"/>
    </p:cViewPr>
  </p:notesTextViewPr>
  <p:notesViewPr>
    <p:cSldViewPr snapToGrid="0" snapToObjects="1">
      <p:cViewPr varScale="1">
        <p:scale>
          <a:sx n="89" d="100"/>
          <a:sy n="89" d="100"/>
        </p:scale>
        <p:origin x="36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viewProps" Target="viewProps.xml"/><Relationship Id="rId5" Type="http://schemas.openxmlformats.org/officeDocument/2006/relationships/slideMaster" Target="slideMasters/slideMaster5.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8" Type="http://schemas.openxmlformats.org/officeDocument/2006/relationships/slide" Target="slides/slide3.xml"/><Relationship Id="rId51" Type="http://schemas.openxmlformats.org/officeDocument/2006/relationships/handoutMaster" Target="handoutMasters/handoutMaster1.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A1825A3-5E8D-E14B-9B75-FA6A73B1CFA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_tradnl"/>
          </a:p>
        </p:txBody>
      </p:sp>
      <p:sp>
        <p:nvSpPr>
          <p:cNvPr id="3" name="Date Placeholder 2">
            <a:extLst>
              <a:ext uri="{FF2B5EF4-FFF2-40B4-BE49-F238E27FC236}">
                <a16:creationId xmlns:a16="http://schemas.microsoft.com/office/drawing/2014/main" id="{12DF7451-E530-3440-AEB4-28294603F19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9225DDB-9F0A-5540-BDCD-C25C272090A8}" type="datetimeFigureOut">
              <a:rPr lang="es-ES_tradnl" smtClean="0"/>
              <a:t>18/1/22</a:t>
            </a:fld>
            <a:endParaRPr lang="es-ES_tradnl"/>
          </a:p>
        </p:txBody>
      </p:sp>
      <p:sp>
        <p:nvSpPr>
          <p:cNvPr id="4" name="Footer Placeholder 3">
            <a:extLst>
              <a:ext uri="{FF2B5EF4-FFF2-40B4-BE49-F238E27FC236}">
                <a16:creationId xmlns:a16="http://schemas.microsoft.com/office/drawing/2014/main" id="{2617B6FA-38E5-D047-9FE3-1588F5A05A6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ES_tradnl"/>
          </a:p>
        </p:txBody>
      </p:sp>
      <p:sp>
        <p:nvSpPr>
          <p:cNvPr id="5" name="Slide Number Placeholder 4">
            <a:extLst>
              <a:ext uri="{FF2B5EF4-FFF2-40B4-BE49-F238E27FC236}">
                <a16:creationId xmlns:a16="http://schemas.microsoft.com/office/drawing/2014/main" id="{06A470E5-484E-A046-B2CD-96C06FD3BC1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74EDB7E-5476-EF42-A43B-B3078DB47CF1}" type="slidenum">
              <a:rPr lang="es-ES_tradnl" smtClean="0"/>
              <a:t>‹Nº›</a:t>
            </a:fld>
            <a:endParaRPr lang="es-ES_tradnl"/>
          </a:p>
        </p:txBody>
      </p:sp>
    </p:spTree>
    <p:extLst>
      <p:ext uri="{BB962C8B-B14F-4D97-AF65-F5344CB8AC3E}">
        <p14:creationId xmlns:p14="http://schemas.microsoft.com/office/powerpoint/2010/main" val="255522394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reserve="1">
  <p:cSld name="Titular - Ver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1EF435-1E90-124A-B476-04F9D01663DF}"/>
              </a:ext>
            </a:extLst>
          </p:cNvPr>
          <p:cNvSpPr>
            <a:spLocks noGrp="1"/>
          </p:cNvSpPr>
          <p:nvPr>
            <p:ph type="title"/>
          </p:nvPr>
        </p:nvSpPr>
        <p:spPr>
          <a:xfrm>
            <a:off x="831850" y="1637413"/>
            <a:ext cx="10515600" cy="1457768"/>
          </a:xfrm>
        </p:spPr>
        <p:txBody>
          <a:bodyPr anchor="b"/>
          <a:lstStyle>
            <a:lvl1pPr>
              <a:defRPr sz="6000">
                <a:solidFill>
                  <a:srgbClr val="6BAE45"/>
                </a:solidFill>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79BB89C8-C1A4-B041-BE52-3D48DC18E168}"/>
              </a:ext>
            </a:extLst>
          </p:cNvPr>
          <p:cNvSpPr>
            <a:spLocks noGrp="1"/>
          </p:cNvSpPr>
          <p:nvPr>
            <p:ph type="body" idx="1"/>
          </p:nvPr>
        </p:nvSpPr>
        <p:spPr>
          <a:xfrm>
            <a:off x="831850" y="3122169"/>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9" name="Freeform 8">
            <a:extLst>
              <a:ext uri="{FF2B5EF4-FFF2-40B4-BE49-F238E27FC236}">
                <a16:creationId xmlns:a16="http://schemas.microsoft.com/office/drawing/2014/main" id="{1CBE74B8-7FEA-B947-95E1-179FCD7C7B6C}"/>
              </a:ext>
            </a:extLst>
          </p:cNvPr>
          <p:cNvSpPr/>
          <p:nvPr userDrawn="1"/>
        </p:nvSpPr>
        <p:spPr>
          <a:xfrm>
            <a:off x="-26753" y="4051497"/>
            <a:ext cx="12247056" cy="2829868"/>
          </a:xfrm>
          <a:custGeom>
            <a:avLst/>
            <a:gdLst>
              <a:gd name="connsiteX0" fmla="*/ 0 w 12196689"/>
              <a:gd name="connsiteY0" fmla="*/ 1294228 h 1294228"/>
              <a:gd name="connsiteX1" fmla="*/ 4656406 w 12196689"/>
              <a:gd name="connsiteY1" fmla="*/ 844062 h 1294228"/>
              <a:gd name="connsiteX2" fmla="*/ 9326880 w 12196689"/>
              <a:gd name="connsiteY2" fmla="*/ 1139483 h 1294228"/>
              <a:gd name="connsiteX3" fmla="*/ 12196689 w 12196689"/>
              <a:gd name="connsiteY3" fmla="*/ 0 h 1294228"/>
              <a:gd name="connsiteX0" fmla="*/ 0 w 12196689"/>
              <a:gd name="connsiteY0" fmla="*/ 1294228 h 1294228"/>
              <a:gd name="connsiteX1" fmla="*/ 3601329 w 12196689"/>
              <a:gd name="connsiteY1" fmla="*/ 787791 h 1294228"/>
              <a:gd name="connsiteX2" fmla="*/ 9326880 w 12196689"/>
              <a:gd name="connsiteY2" fmla="*/ 1139483 h 1294228"/>
              <a:gd name="connsiteX3" fmla="*/ 12196689 w 12196689"/>
              <a:gd name="connsiteY3" fmla="*/ 0 h 1294228"/>
              <a:gd name="connsiteX0" fmla="*/ 0 w 12196689"/>
              <a:gd name="connsiteY0" fmla="*/ 1294228 h 1294228"/>
              <a:gd name="connsiteX1" fmla="*/ 3601329 w 12196689"/>
              <a:gd name="connsiteY1" fmla="*/ 787791 h 1294228"/>
              <a:gd name="connsiteX2" fmla="*/ 9326880 w 12196689"/>
              <a:gd name="connsiteY2" fmla="*/ 1139483 h 1294228"/>
              <a:gd name="connsiteX3" fmla="*/ 12196689 w 12196689"/>
              <a:gd name="connsiteY3" fmla="*/ 0 h 1294228"/>
              <a:gd name="connsiteX0" fmla="*/ 0 w 12196689"/>
              <a:gd name="connsiteY0" fmla="*/ 1294228 h 1312036"/>
              <a:gd name="connsiteX1" fmla="*/ 3601329 w 12196689"/>
              <a:gd name="connsiteY1" fmla="*/ 787791 h 1312036"/>
              <a:gd name="connsiteX2" fmla="*/ 8412480 w 12196689"/>
              <a:gd name="connsiteY2" fmla="*/ 1294227 h 1312036"/>
              <a:gd name="connsiteX3" fmla="*/ 12196689 w 12196689"/>
              <a:gd name="connsiteY3" fmla="*/ 0 h 1312036"/>
              <a:gd name="connsiteX0" fmla="*/ 0 w 12196689"/>
              <a:gd name="connsiteY0" fmla="*/ 1294228 h 1312036"/>
              <a:gd name="connsiteX1" fmla="*/ 3601329 w 12196689"/>
              <a:gd name="connsiteY1" fmla="*/ 787791 h 1312036"/>
              <a:gd name="connsiteX2" fmla="*/ 8412480 w 12196689"/>
              <a:gd name="connsiteY2" fmla="*/ 1294227 h 1312036"/>
              <a:gd name="connsiteX3" fmla="*/ 12196689 w 12196689"/>
              <a:gd name="connsiteY3" fmla="*/ 0 h 1312036"/>
              <a:gd name="connsiteX4" fmla="*/ 0 w 12196689"/>
              <a:gd name="connsiteY4" fmla="*/ 1294228 h 1312036"/>
              <a:gd name="connsiteX0" fmla="*/ 0 w 12196689"/>
              <a:gd name="connsiteY0" fmla="*/ 1294228 h 1559433"/>
              <a:gd name="connsiteX1" fmla="*/ 3601329 w 12196689"/>
              <a:gd name="connsiteY1" fmla="*/ 787791 h 1559433"/>
              <a:gd name="connsiteX2" fmla="*/ 8412480 w 12196689"/>
              <a:gd name="connsiteY2" fmla="*/ 1294227 h 1559433"/>
              <a:gd name="connsiteX3" fmla="*/ 12196689 w 12196689"/>
              <a:gd name="connsiteY3" fmla="*/ 0 h 1559433"/>
              <a:gd name="connsiteX4" fmla="*/ 0 w 12196689"/>
              <a:gd name="connsiteY4" fmla="*/ 1294228 h 1559433"/>
              <a:gd name="connsiteX0" fmla="*/ 0 w 12196689"/>
              <a:gd name="connsiteY0" fmla="*/ 1294228 h 1960531"/>
              <a:gd name="connsiteX1" fmla="*/ 3601329 w 12196689"/>
              <a:gd name="connsiteY1" fmla="*/ 787791 h 1960531"/>
              <a:gd name="connsiteX2" fmla="*/ 8412480 w 12196689"/>
              <a:gd name="connsiteY2" fmla="*/ 1294227 h 1960531"/>
              <a:gd name="connsiteX3" fmla="*/ 12196689 w 12196689"/>
              <a:gd name="connsiteY3" fmla="*/ 0 h 1960531"/>
              <a:gd name="connsiteX4" fmla="*/ 0 w 12196689"/>
              <a:gd name="connsiteY4" fmla="*/ 1294228 h 1960531"/>
              <a:gd name="connsiteX0" fmla="*/ 397070 w 12844687"/>
              <a:gd name="connsiteY0" fmla="*/ 1296595 h 1734128"/>
              <a:gd name="connsiteX1" fmla="*/ 3998399 w 12844687"/>
              <a:gd name="connsiteY1" fmla="*/ 790158 h 1734128"/>
              <a:gd name="connsiteX2" fmla="*/ 8809550 w 12844687"/>
              <a:gd name="connsiteY2" fmla="*/ 1296594 h 1734128"/>
              <a:gd name="connsiteX3" fmla="*/ 12593759 w 12844687"/>
              <a:gd name="connsiteY3" fmla="*/ 2367 h 1734128"/>
              <a:gd name="connsiteX4" fmla="*/ 1466214 w 12844687"/>
              <a:gd name="connsiteY4" fmla="*/ 1676423 h 1734128"/>
              <a:gd name="connsiteX5" fmla="*/ 397070 w 12844687"/>
              <a:gd name="connsiteY5" fmla="*/ 1296595 h 1734128"/>
              <a:gd name="connsiteX0" fmla="*/ 1043933 w 13491550"/>
              <a:gd name="connsiteY0" fmla="*/ 1296595 h 2836017"/>
              <a:gd name="connsiteX1" fmla="*/ 4645262 w 13491550"/>
              <a:gd name="connsiteY1" fmla="*/ 790158 h 2836017"/>
              <a:gd name="connsiteX2" fmla="*/ 9456413 w 13491550"/>
              <a:gd name="connsiteY2" fmla="*/ 1296594 h 2836017"/>
              <a:gd name="connsiteX3" fmla="*/ 13240622 w 13491550"/>
              <a:gd name="connsiteY3" fmla="*/ 2367 h 2836017"/>
              <a:gd name="connsiteX4" fmla="*/ 987662 w 13491550"/>
              <a:gd name="connsiteY4" fmla="*/ 2815906 h 2836017"/>
              <a:gd name="connsiteX5" fmla="*/ 1043933 w 13491550"/>
              <a:gd name="connsiteY5" fmla="*/ 1296595 h 2836017"/>
              <a:gd name="connsiteX0" fmla="*/ 1043933 w 13491550"/>
              <a:gd name="connsiteY0" fmla="*/ 1296595 h 2836017"/>
              <a:gd name="connsiteX1" fmla="*/ 4645262 w 13491550"/>
              <a:gd name="connsiteY1" fmla="*/ 790158 h 2836017"/>
              <a:gd name="connsiteX2" fmla="*/ 9456413 w 13491550"/>
              <a:gd name="connsiteY2" fmla="*/ 1296594 h 2836017"/>
              <a:gd name="connsiteX3" fmla="*/ 13240622 w 13491550"/>
              <a:gd name="connsiteY3" fmla="*/ 2367 h 2836017"/>
              <a:gd name="connsiteX4" fmla="*/ 987662 w 13491550"/>
              <a:gd name="connsiteY4" fmla="*/ 2815906 h 2836017"/>
              <a:gd name="connsiteX5" fmla="*/ 1043933 w 13491550"/>
              <a:gd name="connsiteY5" fmla="*/ 1296595 h 2836017"/>
              <a:gd name="connsiteX0" fmla="*/ 205161 w 12652778"/>
              <a:gd name="connsiteY0" fmla="*/ 1296595 h 2815906"/>
              <a:gd name="connsiteX1" fmla="*/ 3806490 w 12652778"/>
              <a:gd name="connsiteY1" fmla="*/ 790158 h 2815906"/>
              <a:gd name="connsiteX2" fmla="*/ 8617641 w 12652778"/>
              <a:gd name="connsiteY2" fmla="*/ 1296594 h 2815906"/>
              <a:gd name="connsiteX3" fmla="*/ 12401850 w 12652778"/>
              <a:gd name="connsiteY3" fmla="*/ 2367 h 2815906"/>
              <a:gd name="connsiteX4" fmla="*/ 148890 w 12652778"/>
              <a:gd name="connsiteY4" fmla="*/ 2815906 h 2815906"/>
              <a:gd name="connsiteX5" fmla="*/ 205161 w 12652778"/>
              <a:gd name="connsiteY5" fmla="*/ 1296595 h 2815906"/>
              <a:gd name="connsiteX0" fmla="*/ 205161 w 12422576"/>
              <a:gd name="connsiteY0" fmla="*/ 1325693 h 2845004"/>
              <a:gd name="connsiteX1" fmla="*/ 3806490 w 12422576"/>
              <a:gd name="connsiteY1" fmla="*/ 819256 h 2845004"/>
              <a:gd name="connsiteX2" fmla="*/ 8617641 w 12422576"/>
              <a:gd name="connsiteY2" fmla="*/ 1325692 h 2845004"/>
              <a:gd name="connsiteX3" fmla="*/ 12401850 w 12422576"/>
              <a:gd name="connsiteY3" fmla="*/ 31465 h 2845004"/>
              <a:gd name="connsiteX4" fmla="*/ 9644582 w 12422576"/>
              <a:gd name="connsiteY4" fmla="*/ 608241 h 2845004"/>
              <a:gd name="connsiteX5" fmla="*/ 148890 w 12422576"/>
              <a:gd name="connsiteY5" fmla="*/ 2845004 h 2845004"/>
              <a:gd name="connsiteX6" fmla="*/ 205161 w 12422576"/>
              <a:gd name="connsiteY6" fmla="*/ 1325693 h 2845004"/>
              <a:gd name="connsiteX0" fmla="*/ 205161 w 13268544"/>
              <a:gd name="connsiteY0" fmla="*/ 1298414 h 3013168"/>
              <a:gd name="connsiteX1" fmla="*/ 3806490 w 13268544"/>
              <a:gd name="connsiteY1" fmla="*/ 791977 h 3013168"/>
              <a:gd name="connsiteX2" fmla="*/ 8617641 w 13268544"/>
              <a:gd name="connsiteY2" fmla="*/ 1298413 h 3013168"/>
              <a:gd name="connsiteX3" fmla="*/ 12401850 w 13268544"/>
              <a:gd name="connsiteY3" fmla="*/ 4186 h 3013168"/>
              <a:gd name="connsiteX4" fmla="*/ 12289308 w 13268544"/>
              <a:gd name="connsiteY4" fmla="*/ 2831793 h 3013168"/>
              <a:gd name="connsiteX5" fmla="*/ 148890 w 13268544"/>
              <a:gd name="connsiteY5" fmla="*/ 2817725 h 3013168"/>
              <a:gd name="connsiteX6" fmla="*/ 205161 w 13268544"/>
              <a:gd name="connsiteY6" fmla="*/ 1298414 h 3013168"/>
              <a:gd name="connsiteX0" fmla="*/ 205161 w 13268544"/>
              <a:gd name="connsiteY0" fmla="*/ 1298414 h 2833416"/>
              <a:gd name="connsiteX1" fmla="*/ 3806490 w 13268544"/>
              <a:gd name="connsiteY1" fmla="*/ 791977 h 2833416"/>
              <a:gd name="connsiteX2" fmla="*/ 8617641 w 13268544"/>
              <a:gd name="connsiteY2" fmla="*/ 1298413 h 2833416"/>
              <a:gd name="connsiteX3" fmla="*/ 12401850 w 13268544"/>
              <a:gd name="connsiteY3" fmla="*/ 4186 h 2833416"/>
              <a:gd name="connsiteX4" fmla="*/ 12289308 w 13268544"/>
              <a:gd name="connsiteY4" fmla="*/ 2831793 h 2833416"/>
              <a:gd name="connsiteX5" fmla="*/ 148890 w 13268544"/>
              <a:gd name="connsiteY5" fmla="*/ 2817725 h 2833416"/>
              <a:gd name="connsiteX6" fmla="*/ 205161 w 13268544"/>
              <a:gd name="connsiteY6" fmla="*/ 1298414 h 2833416"/>
              <a:gd name="connsiteX0" fmla="*/ 205161 w 12455332"/>
              <a:gd name="connsiteY0" fmla="*/ 1299228 h 2834230"/>
              <a:gd name="connsiteX1" fmla="*/ 3806490 w 12455332"/>
              <a:gd name="connsiteY1" fmla="*/ 792791 h 2834230"/>
              <a:gd name="connsiteX2" fmla="*/ 8617641 w 12455332"/>
              <a:gd name="connsiteY2" fmla="*/ 1299227 h 2834230"/>
              <a:gd name="connsiteX3" fmla="*/ 12401850 w 12455332"/>
              <a:gd name="connsiteY3" fmla="*/ 5000 h 2834230"/>
              <a:gd name="connsiteX4" fmla="*/ 12289308 w 12455332"/>
              <a:gd name="connsiteY4" fmla="*/ 2832607 h 2834230"/>
              <a:gd name="connsiteX5" fmla="*/ 148890 w 12455332"/>
              <a:gd name="connsiteY5" fmla="*/ 2818539 h 2834230"/>
              <a:gd name="connsiteX6" fmla="*/ 205161 w 12455332"/>
              <a:gd name="connsiteY6" fmla="*/ 1299228 h 2834230"/>
              <a:gd name="connsiteX0" fmla="*/ 205161 w 12478986"/>
              <a:gd name="connsiteY0" fmla="*/ 1299133 h 2876000"/>
              <a:gd name="connsiteX1" fmla="*/ 3806490 w 12478986"/>
              <a:gd name="connsiteY1" fmla="*/ 792696 h 2876000"/>
              <a:gd name="connsiteX2" fmla="*/ 8617641 w 12478986"/>
              <a:gd name="connsiteY2" fmla="*/ 1299132 h 2876000"/>
              <a:gd name="connsiteX3" fmla="*/ 12401850 w 12478986"/>
              <a:gd name="connsiteY3" fmla="*/ 4905 h 2876000"/>
              <a:gd name="connsiteX4" fmla="*/ 12415918 w 12478986"/>
              <a:gd name="connsiteY4" fmla="*/ 2874715 h 2876000"/>
              <a:gd name="connsiteX5" fmla="*/ 148890 w 12478986"/>
              <a:gd name="connsiteY5" fmla="*/ 2818444 h 2876000"/>
              <a:gd name="connsiteX6" fmla="*/ 205161 w 12478986"/>
              <a:gd name="connsiteY6" fmla="*/ 1299133 h 2876000"/>
              <a:gd name="connsiteX0" fmla="*/ 205161 w 12487363"/>
              <a:gd name="connsiteY0" fmla="*/ 1299195 h 2848133"/>
              <a:gd name="connsiteX1" fmla="*/ 3806490 w 12487363"/>
              <a:gd name="connsiteY1" fmla="*/ 792758 h 2848133"/>
              <a:gd name="connsiteX2" fmla="*/ 8617641 w 12487363"/>
              <a:gd name="connsiteY2" fmla="*/ 1299194 h 2848133"/>
              <a:gd name="connsiteX3" fmla="*/ 12401850 w 12487363"/>
              <a:gd name="connsiteY3" fmla="*/ 4967 h 2848133"/>
              <a:gd name="connsiteX4" fmla="*/ 12444053 w 12487363"/>
              <a:gd name="connsiteY4" fmla="*/ 2846641 h 2848133"/>
              <a:gd name="connsiteX5" fmla="*/ 148890 w 12487363"/>
              <a:gd name="connsiteY5" fmla="*/ 2818506 h 2848133"/>
              <a:gd name="connsiteX6" fmla="*/ 205161 w 12487363"/>
              <a:gd name="connsiteY6" fmla="*/ 1299195 h 2848133"/>
              <a:gd name="connsiteX0" fmla="*/ 205161 w 12487363"/>
              <a:gd name="connsiteY0" fmla="*/ 1299195 h 2848133"/>
              <a:gd name="connsiteX1" fmla="*/ 3806490 w 12487363"/>
              <a:gd name="connsiteY1" fmla="*/ 792758 h 2848133"/>
              <a:gd name="connsiteX2" fmla="*/ 8617641 w 12487363"/>
              <a:gd name="connsiteY2" fmla="*/ 1299194 h 2848133"/>
              <a:gd name="connsiteX3" fmla="*/ 12401850 w 12487363"/>
              <a:gd name="connsiteY3" fmla="*/ 4967 h 2848133"/>
              <a:gd name="connsiteX4" fmla="*/ 12444053 w 12487363"/>
              <a:gd name="connsiteY4" fmla="*/ 2846641 h 2848133"/>
              <a:gd name="connsiteX5" fmla="*/ 148890 w 12487363"/>
              <a:gd name="connsiteY5" fmla="*/ 2818506 h 2848133"/>
              <a:gd name="connsiteX6" fmla="*/ 205161 w 12487363"/>
              <a:gd name="connsiteY6" fmla="*/ 1299195 h 2848133"/>
              <a:gd name="connsiteX0" fmla="*/ 205161 w 12444053"/>
              <a:gd name="connsiteY0" fmla="*/ 1294228 h 2843166"/>
              <a:gd name="connsiteX1" fmla="*/ 3806490 w 12444053"/>
              <a:gd name="connsiteY1" fmla="*/ 787791 h 2843166"/>
              <a:gd name="connsiteX2" fmla="*/ 8617641 w 12444053"/>
              <a:gd name="connsiteY2" fmla="*/ 1294227 h 2843166"/>
              <a:gd name="connsiteX3" fmla="*/ 12401850 w 12444053"/>
              <a:gd name="connsiteY3" fmla="*/ 0 h 2843166"/>
              <a:gd name="connsiteX4" fmla="*/ 12444053 w 12444053"/>
              <a:gd name="connsiteY4" fmla="*/ 2841674 h 2843166"/>
              <a:gd name="connsiteX5" fmla="*/ 148890 w 12444053"/>
              <a:gd name="connsiteY5" fmla="*/ 2813539 h 2843166"/>
              <a:gd name="connsiteX6" fmla="*/ 205161 w 12444053"/>
              <a:gd name="connsiteY6" fmla="*/ 1294228 h 2843166"/>
              <a:gd name="connsiteX0" fmla="*/ 205161 w 12411396"/>
              <a:gd name="connsiteY0" fmla="*/ 1294228 h 2826992"/>
              <a:gd name="connsiteX1" fmla="*/ 3806490 w 12411396"/>
              <a:gd name="connsiteY1" fmla="*/ 787791 h 2826992"/>
              <a:gd name="connsiteX2" fmla="*/ 8617641 w 12411396"/>
              <a:gd name="connsiteY2" fmla="*/ 1294227 h 2826992"/>
              <a:gd name="connsiteX3" fmla="*/ 12401850 w 12411396"/>
              <a:gd name="connsiteY3" fmla="*/ 0 h 2826992"/>
              <a:gd name="connsiteX4" fmla="*/ 12411396 w 12411396"/>
              <a:gd name="connsiteY4" fmla="*/ 2825346 h 2826992"/>
              <a:gd name="connsiteX5" fmla="*/ 148890 w 12411396"/>
              <a:gd name="connsiteY5" fmla="*/ 2813539 h 2826992"/>
              <a:gd name="connsiteX6" fmla="*/ 205161 w 12411396"/>
              <a:gd name="connsiteY6" fmla="*/ 1294228 h 2826992"/>
              <a:gd name="connsiteX0" fmla="*/ 205161 w 12411396"/>
              <a:gd name="connsiteY0" fmla="*/ 1294228 h 2825346"/>
              <a:gd name="connsiteX1" fmla="*/ 3806490 w 12411396"/>
              <a:gd name="connsiteY1" fmla="*/ 787791 h 2825346"/>
              <a:gd name="connsiteX2" fmla="*/ 8617641 w 12411396"/>
              <a:gd name="connsiteY2" fmla="*/ 1294227 h 2825346"/>
              <a:gd name="connsiteX3" fmla="*/ 12401850 w 12411396"/>
              <a:gd name="connsiteY3" fmla="*/ 0 h 2825346"/>
              <a:gd name="connsiteX4" fmla="*/ 12411396 w 12411396"/>
              <a:gd name="connsiteY4" fmla="*/ 2825346 h 2825346"/>
              <a:gd name="connsiteX5" fmla="*/ 148890 w 12411396"/>
              <a:gd name="connsiteY5" fmla="*/ 2813539 h 2825346"/>
              <a:gd name="connsiteX6" fmla="*/ 205161 w 12411396"/>
              <a:gd name="connsiteY6" fmla="*/ 1294228 h 2825346"/>
              <a:gd name="connsiteX0" fmla="*/ 56798 w 12263033"/>
              <a:gd name="connsiteY0" fmla="*/ 1294228 h 2825346"/>
              <a:gd name="connsiteX1" fmla="*/ 3658127 w 12263033"/>
              <a:gd name="connsiteY1" fmla="*/ 787791 h 2825346"/>
              <a:gd name="connsiteX2" fmla="*/ 8469278 w 12263033"/>
              <a:gd name="connsiteY2" fmla="*/ 1294227 h 2825346"/>
              <a:gd name="connsiteX3" fmla="*/ 12253487 w 12263033"/>
              <a:gd name="connsiteY3" fmla="*/ 0 h 2825346"/>
              <a:gd name="connsiteX4" fmla="*/ 12263033 w 12263033"/>
              <a:gd name="connsiteY4" fmla="*/ 2825346 h 2825346"/>
              <a:gd name="connsiteX5" fmla="*/ 527 w 12263033"/>
              <a:gd name="connsiteY5" fmla="*/ 2813539 h 2825346"/>
              <a:gd name="connsiteX6" fmla="*/ 56798 w 12263033"/>
              <a:gd name="connsiteY6" fmla="*/ 1294228 h 2825346"/>
              <a:gd name="connsiteX0" fmla="*/ 16702 w 12263758"/>
              <a:gd name="connsiteY0" fmla="*/ 1310556 h 2825346"/>
              <a:gd name="connsiteX1" fmla="*/ 3658852 w 12263758"/>
              <a:gd name="connsiteY1" fmla="*/ 787791 h 2825346"/>
              <a:gd name="connsiteX2" fmla="*/ 8470003 w 12263758"/>
              <a:gd name="connsiteY2" fmla="*/ 1294227 h 2825346"/>
              <a:gd name="connsiteX3" fmla="*/ 12254212 w 12263758"/>
              <a:gd name="connsiteY3" fmla="*/ 0 h 2825346"/>
              <a:gd name="connsiteX4" fmla="*/ 12263758 w 12263758"/>
              <a:gd name="connsiteY4" fmla="*/ 2825346 h 2825346"/>
              <a:gd name="connsiteX5" fmla="*/ 1252 w 12263758"/>
              <a:gd name="connsiteY5" fmla="*/ 2813539 h 2825346"/>
              <a:gd name="connsiteX6" fmla="*/ 16702 w 12263758"/>
              <a:gd name="connsiteY6" fmla="*/ 1310556 h 2825346"/>
              <a:gd name="connsiteX0" fmla="*/ 0 w 12247056"/>
              <a:gd name="connsiteY0" fmla="*/ 1310556 h 2829868"/>
              <a:gd name="connsiteX1" fmla="*/ 3642150 w 12247056"/>
              <a:gd name="connsiteY1" fmla="*/ 787791 h 2829868"/>
              <a:gd name="connsiteX2" fmla="*/ 8453301 w 12247056"/>
              <a:gd name="connsiteY2" fmla="*/ 1294227 h 2829868"/>
              <a:gd name="connsiteX3" fmla="*/ 12237510 w 12247056"/>
              <a:gd name="connsiteY3" fmla="*/ 0 h 2829868"/>
              <a:gd name="connsiteX4" fmla="*/ 12247056 w 12247056"/>
              <a:gd name="connsiteY4" fmla="*/ 2825346 h 2829868"/>
              <a:gd name="connsiteX5" fmla="*/ 9043 w 12247056"/>
              <a:gd name="connsiteY5" fmla="*/ 2829868 h 2829868"/>
              <a:gd name="connsiteX6" fmla="*/ 0 w 12247056"/>
              <a:gd name="connsiteY6" fmla="*/ 1310556 h 2829868"/>
              <a:gd name="connsiteX0" fmla="*/ 1938 w 12248994"/>
              <a:gd name="connsiteY0" fmla="*/ 1310556 h 2829868"/>
              <a:gd name="connsiteX1" fmla="*/ 3644088 w 12248994"/>
              <a:gd name="connsiteY1" fmla="*/ 787791 h 2829868"/>
              <a:gd name="connsiteX2" fmla="*/ 8455239 w 12248994"/>
              <a:gd name="connsiteY2" fmla="*/ 1294227 h 2829868"/>
              <a:gd name="connsiteX3" fmla="*/ 12239448 w 12248994"/>
              <a:gd name="connsiteY3" fmla="*/ 0 h 2829868"/>
              <a:gd name="connsiteX4" fmla="*/ 12248994 w 12248994"/>
              <a:gd name="connsiteY4" fmla="*/ 2825346 h 2829868"/>
              <a:gd name="connsiteX5" fmla="*/ 2817 w 12248994"/>
              <a:gd name="connsiteY5" fmla="*/ 2829868 h 2829868"/>
              <a:gd name="connsiteX6" fmla="*/ 1938 w 12248994"/>
              <a:gd name="connsiteY6" fmla="*/ 1310556 h 2829868"/>
              <a:gd name="connsiteX0" fmla="*/ 5555 w 12252611"/>
              <a:gd name="connsiteY0" fmla="*/ 1310556 h 2829868"/>
              <a:gd name="connsiteX1" fmla="*/ 3647705 w 12252611"/>
              <a:gd name="connsiteY1" fmla="*/ 787791 h 2829868"/>
              <a:gd name="connsiteX2" fmla="*/ 8458856 w 12252611"/>
              <a:gd name="connsiteY2" fmla="*/ 1294227 h 2829868"/>
              <a:gd name="connsiteX3" fmla="*/ 12243065 w 12252611"/>
              <a:gd name="connsiteY3" fmla="*/ 0 h 2829868"/>
              <a:gd name="connsiteX4" fmla="*/ 12252611 w 12252611"/>
              <a:gd name="connsiteY4" fmla="*/ 2825346 h 2829868"/>
              <a:gd name="connsiteX5" fmla="*/ 6434 w 12252611"/>
              <a:gd name="connsiteY5" fmla="*/ 2829868 h 2829868"/>
              <a:gd name="connsiteX6" fmla="*/ 5555 w 12252611"/>
              <a:gd name="connsiteY6" fmla="*/ 1310556 h 2829868"/>
              <a:gd name="connsiteX0" fmla="*/ 0 w 12247056"/>
              <a:gd name="connsiteY0" fmla="*/ 1310556 h 2829868"/>
              <a:gd name="connsiteX1" fmla="*/ 3642150 w 12247056"/>
              <a:gd name="connsiteY1" fmla="*/ 787791 h 2829868"/>
              <a:gd name="connsiteX2" fmla="*/ 8453301 w 12247056"/>
              <a:gd name="connsiteY2" fmla="*/ 1294227 h 2829868"/>
              <a:gd name="connsiteX3" fmla="*/ 12237510 w 12247056"/>
              <a:gd name="connsiteY3" fmla="*/ 0 h 2829868"/>
              <a:gd name="connsiteX4" fmla="*/ 12247056 w 12247056"/>
              <a:gd name="connsiteY4" fmla="*/ 2825346 h 2829868"/>
              <a:gd name="connsiteX5" fmla="*/ 879 w 12247056"/>
              <a:gd name="connsiteY5" fmla="*/ 2829868 h 2829868"/>
              <a:gd name="connsiteX6" fmla="*/ 0 w 12247056"/>
              <a:gd name="connsiteY6" fmla="*/ 1310556 h 2829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47056" h="2829868">
                <a:moveTo>
                  <a:pt x="0" y="1310556"/>
                </a:moveTo>
                <a:cubicBezTo>
                  <a:pt x="1213339" y="985827"/>
                  <a:pt x="2233267" y="790513"/>
                  <a:pt x="3642150" y="787791"/>
                </a:cubicBezTo>
                <a:cubicBezTo>
                  <a:pt x="5051034" y="785070"/>
                  <a:pt x="7020741" y="1425525"/>
                  <a:pt x="8453301" y="1294227"/>
                </a:cubicBezTo>
                <a:cubicBezTo>
                  <a:pt x="9885861" y="1162929"/>
                  <a:pt x="12066353" y="119575"/>
                  <a:pt x="12237510" y="0"/>
                </a:cubicBezTo>
                <a:cubicBezTo>
                  <a:pt x="12239854" y="893299"/>
                  <a:pt x="12235333" y="1934392"/>
                  <a:pt x="12247056" y="2825346"/>
                </a:cubicBezTo>
                <a:lnTo>
                  <a:pt x="879" y="2829868"/>
                </a:lnTo>
                <a:cubicBezTo>
                  <a:pt x="2009" y="1956458"/>
                  <a:pt x="2512" y="1768510"/>
                  <a:pt x="0" y="1310556"/>
                </a:cubicBezTo>
                <a:close/>
              </a:path>
            </a:pathLst>
          </a:custGeom>
          <a:solidFill>
            <a:srgbClr val="6BAE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pic>
        <p:nvPicPr>
          <p:cNvPr id="16" name="Picture 15">
            <a:extLst>
              <a:ext uri="{FF2B5EF4-FFF2-40B4-BE49-F238E27FC236}">
                <a16:creationId xmlns:a16="http://schemas.microsoft.com/office/drawing/2014/main" id="{4BC3B274-3C61-0048-9A3A-EA52213F0E30}"/>
              </a:ext>
            </a:extLst>
          </p:cNvPr>
          <p:cNvPicPr>
            <a:picLocks noChangeAspect="1"/>
          </p:cNvPicPr>
          <p:nvPr userDrawn="1"/>
        </p:nvPicPr>
        <p:blipFill>
          <a:blip r:embed="rId2"/>
          <a:stretch>
            <a:fillRect/>
          </a:stretch>
        </p:blipFill>
        <p:spPr>
          <a:xfrm>
            <a:off x="830107" y="92498"/>
            <a:ext cx="3211632" cy="1469607"/>
          </a:xfrm>
          <a:prstGeom prst="rect">
            <a:avLst/>
          </a:prstGeom>
        </p:spPr>
      </p:pic>
    </p:spTree>
    <p:extLst>
      <p:ext uri="{BB962C8B-B14F-4D97-AF65-F5344CB8AC3E}">
        <p14:creationId xmlns:p14="http://schemas.microsoft.com/office/powerpoint/2010/main" val="31412131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Título y Contenido - 2 Subtítulos">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DAE39FE0-18D8-E344-AE64-9E904E4024A2}"/>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6BAE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 name="Title 1">
            <a:extLst>
              <a:ext uri="{FF2B5EF4-FFF2-40B4-BE49-F238E27FC236}">
                <a16:creationId xmlns:a16="http://schemas.microsoft.com/office/drawing/2014/main" id="{A5B6D725-8808-ED48-9697-9E9AF6F006E8}"/>
              </a:ext>
            </a:extLst>
          </p:cNvPr>
          <p:cNvSpPr>
            <a:spLocks noGrp="1"/>
          </p:cNvSpPr>
          <p:nvPr>
            <p:ph type="title"/>
          </p:nvPr>
        </p:nvSpPr>
        <p:spPr>
          <a:xfrm>
            <a:off x="839788" y="365125"/>
            <a:ext cx="10515600" cy="1325563"/>
          </a:xfrm>
        </p:spPr>
        <p:txBody>
          <a:bodyPr/>
          <a:lstStyle>
            <a:lvl1pPr>
              <a:defRPr>
                <a:solidFill>
                  <a:srgbClr val="4279BB"/>
                </a:solidFill>
              </a:defRPr>
            </a:lvl1pPr>
          </a:lstStyle>
          <a:p>
            <a:r>
              <a:rPr lang="en-US" dirty="0"/>
              <a:t>Click to edit Master title style</a:t>
            </a:r>
          </a:p>
        </p:txBody>
      </p:sp>
      <p:sp>
        <p:nvSpPr>
          <p:cNvPr id="3" name="Text Placeholder 2">
            <a:extLst>
              <a:ext uri="{FF2B5EF4-FFF2-40B4-BE49-F238E27FC236}">
                <a16:creationId xmlns:a16="http://schemas.microsoft.com/office/drawing/2014/main" id="{9311FED8-8D38-494B-9D67-00424FB1CC4F}"/>
              </a:ext>
            </a:extLst>
          </p:cNvPr>
          <p:cNvSpPr>
            <a:spLocks noGrp="1"/>
          </p:cNvSpPr>
          <p:nvPr>
            <p:ph type="body" idx="1"/>
          </p:nvPr>
        </p:nvSpPr>
        <p:spPr>
          <a:xfrm>
            <a:off x="839788" y="1681163"/>
            <a:ext cx="5157787" cy="823912"/>
          </a:xfrm>
        </p:spPr>
        <p:txBody>
          <a:bodyPr anchor="b"/>
          <a:lstStyle>
            <a:lvl1pPr marL="0" indent="0">
              <a:buNone/>
              <a:defRPr sz="2400" b="1">
                <a:solidFill>
                  <a:srgbClr val="4279B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a:extLst>
              <a:ext uri="{FF2B5EF4-FFF2-40B4-BE49-F238E27FC236}">
                <a16:creationId xmlns:a16="http://schemas.microsoft.com/office/drawing/2014/main" id="{1A9FD050-8171-6442-A10E-81E136EF84A9}"/>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13B2A0F-BCB8-F449-A397-0123A6AA24D7}"/>
              </a:ext>
            </a:extLst>
          </p:cNvPr>
          <p:cNvSpPr>
            <a:spLocks noGrp="1"/>
          </p:cNvSpPr>
          <p:nvPr>
            <p:ph type="body" sz="quarter" idx="3"/>
          </p:nvPr>
        </p:nvSpPr>
        <p:spPr>
          <a:xfrm>
            <a:off x="6172200" y="1681163"/>
            <a:ext cx="5183188" cy="823912"/>
          </a:xfrm>
        </p:spPr>
        <p:txBody>
          <a:bodyPr anchor="b"/>
          <a:lstStyle>
            <a:lvl1pPr marL="0" indent="0">
              <a:buNone/>
              <a:defRPr sz="2400" b="1">
                <a:solidFill>
                  <a:srgbClr val="4279B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a:extLst>
              <a:ext uri="{FF2B5EF4-FFF2-40B4-BE49-F238E27FC236}">
                <a16:creationId xmlns:a16="http://schemas.microsoft.com/office/drawing/2014/main" id="{0BD9CB4F-77C1-4B4C-9786-F3A91EEA8A2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Freeform 8">
            <a:extLst>
              <a:ext uri="{FF2B5EF4-FFF2-40B4-BE49-F238E27FC236}">
                <a16:creationId xmlns:a16="http://schemas.microsoft.com/office/drawing/2014/main" id="{F229CF89-CFA5-B847-9D67-FD5BF2EA0619}"/>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4279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0798420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ítulo, Contenido y Fotografía">
    <p:spTree>
      <p:nvGrpSpPr>
        <p:cNvPr id="1" name=""/>
        <p:cNvGrpSpPr/>
        <p:nvPr/>
      </p:nvGrpSpPr>
      <p:grpSpPr>
        <a:xfrm>
          <a:off x="0" y="0"/>
          <a:ext cx="0" cy="0"/>
          <a:chOff x="0" y="0"/>
          <a:chExt cx="0" cy="0"/>
        </a:xfrm>
      </p:grpSpPr>
      <p:sp>
        <p:nvSpPr>
          <p:cNvPr id="17" name="Freeform 16">
            <a:extLst>
              <a:ext uri="{FF2B5EF4-FFF2-40B4-BE49-F238E27FC236}">
                <a16:creationId xmlns:a16="http://schemas.microsoft.com/office/drawing/2014/main" id="{B27D48FB-F0D9-884F-815F-2E4F33398619}"/>
              </a:ext>
            </a:extLst>
          </p:cNvPr>
          <p:cNvSpPr/>
          <p:nvPr userDrawn="1"/>
        </p:nvSpPr>
        <p:spPr>
          <a:xfrm>
            <a:off x="7144686" y="-56271"/>
            <a:ext cx="5122342" cy="7005711"/>
          </a:xfrm>
          <a:custGeom>
            <a:avLst/>
            <a:gdLst>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311191 w 1066464"/>
              <a:gd name="connsiteY5" fmla="*/ 0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859831 w 1066464"/>
              <a:gd name="connsiteY5" fmla="*/ 5359791 h 6991643"/>
              <a:gd name="connsiteX6" fmla="*/ 311191 w 1066464"/>
              <a:gd name="connsiteY6" fmla="*/ 0 h 6991643"/>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311191 w 5122342"/>
              <a:gd name="connsiteY6"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1521012 w 5122342"/>
              <a:gd name="connsiteY6" fmla="*/ 1758462 h 7005711"/>
              <a:gd name="connsiteX7" fmla="*/ 311191 w 5122342"/>
              <a:gd name="connsiteY7"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5108274 w 5122342"/>
              <a:gd name="connsiteY6" fmla="*/ 14069 h 7005711"/>
              <a:gd name="connsiteX7" fmla="*/ 311191 w 5122342"/>
              <a:gd name="connsiteY7" fmla="*/ 0 h 7005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22342" h="7005711">
                <a:moveTo>
                  <a:pt x="311191" y="0"/>
                </a:moveTo>
                <a:cubicBezTo>
                  <a:pt x="117760" y="813582"/>
                  <a:pt x="-75671" y="1627164"/>
                  <a:pt x="29837" y="2630659"/>
                </a:cubicBezTo>
                <a:cubicBezTo>
                  <a:pt x="135345" y="3634154"/>
                  <a:pt x="773080" y="5294142"/>
                  <a:pt x="944237" y="6020973"/>
                </a:cubicBezTo>
                <a:cubicBezTo>
                  <a:pt x="1115394" y="6747804"/>
                  <a:pt x="1056779" y="6991643"/>
                  <a:pt x="1056779" y="6991643"/>
                </a:cubicBezTo>
                <a:lnTo>
                  <a:pt x="1056779" y="6991643"/>
                </a:lnTo>
                <a:lnTo>
                  <a:pt x="5122342" y="7005711"/>
                </a:lnTo>
                <a:cubicBezTo>
                  <a:pt x="5117653" y="4675164"/>
                  <a:pt x="5112963" y="2344616"/>
                  <a:pt x="5108274" y="14069"/>
                </a:cubicBezTo>
                <a:lnTo>
                  <a:pt x="311191" y="0"/>
                </a:lnTo>
                <a:close/>
              </a:path>
            </a:pathLst>
          </a:custGeom>
          <a:solidFill>
            <a:srgbClr val="4279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 name="Title 1">
            <a:extLst>
              <a:ext uri="{FF2B5EF4-FFF2-40B4-BE49-F238E27FC236}">
                <a16:creationId xmlns:a16="http://schemas.microsoft.com/office/drawing/2014/main" id="{D65BBF1B-53F4-7E47-AEEB-3031FA4E321C}"/>
              </a:ext>
            </a:extLst>
          </p:cNvPr>
          <p:cNvSpPr>
            <a:spLocks noGrp="1"/>
          </p:cNvSpPr>
          <p:nvPr>
            <p:ph type="title"/>
          </p:nvPr>
        </p:nvSpPr>
        <p:spPr>
          <a:xfrm>
            <a:off x="838201" y="365125"/>
            <a:ext cx="6034088" cy="1325563"/>
          </a:xfrm>
        </p:spPr>
        <p:txBody>
          <a:bodyPr/>
          <a:lstStyle>
            <a:lvl1pPr>
              <a:defRPr>
                <a:solidFill>
                  <a:srgbClr val="4279BB"/>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239DD4CA-775D-2845-82D8-4FD3A62FD47F}"/>
              </a:ext>
            </a:extLst>
          </p:cNvPr>
          <p:cNvSpPr>
            <a:spLocks noGrp="1"/>
          </p:cNvSpPr>
          <p:nvPr>
            <p:ph idx="1"/>
          </p:nvPr>
        </p:nvSpPr>
        <p:spPr>
          <a:xfrm>
            <a:off x="838200" y="1825625"/>
            <a:ext cx="6034088" cy="43513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Picture Placeholder 11">
            <a:extLst>
              <a:ext uri="{FF2B5EF4-FFF2-40B4-BE49-F238E27FC236}">
                <a16:creationId xmlns:a16="http://schemas.microsoft.com/office/drawing/2014/main" id="{161B3AD4-AD00-9B40-916B-1D1F9695DEDA}"/>
              </a:ext>
            </a:extLst>
          </p:cNvPr>
          <p:cNvSpPr>
            <a:spLocks noGrp="1"/>
          </p:cNvSpPr>
          <p:nvPr>
            <p:ph type="pic" sz="quarter" idx="13"/>
          </p:nvPr>
        </p:nvSpPr>
        <p:spPr>
          <a:xfrm>
            <a:off x="7198921" y="-3446"/>
            <a:ext cx="5013871" cy="6897090"/>
          </a:xfrm>
          <a:custGeom>
            <a:avLst/>
            <a:gdLst>
              <a:gd name="connsiteX0" fmla="*/ 0 w 10000"/>
              <a:gd name="connsiteY0" fmla="*/ 1000 h 10000"/>
              <a:gd name="connsiteX1" fmla="*/ 2500 w 10000"/>
              <a:gd name="connsiteY1" fmla="*/ 2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2500 w 10000"/>
              <a:gd name="connsiteY7" fmla="*/ 10000 h 10000"/>
              <a:gd name="connsiteX8" fmla="*/ 1918 w 10000"/>
              <a:gd name="connsiteY8" fmla="*/ 8062 h 10000"/>
              <a:gd name="connsiteX9" fmla="*/ 0 w 10000"/>
              <a:gd name="connsiteY9" fmla="*/ 1000 h 10000"/>
              <a:gd name="connsiteX0" fmla="*/ 0 w 10000"/>
              <a:gd name="connsiteY0" fmla="*/ 1000 h 10147"/>
              <a:gd name="connsiteX1" fmla="*/ 2214 w 10000"/>
              <a:gd name="connsiteY1" fmla="*/ 1000 h 10147"/>
              <a:gd name="connsiteX2" fmla="*/ 5000 w 10000"/>
              <a:gd name="connsiteY2" fmla="*/ 1000 h 10147"/>
              <a:gd name="connsiteX3" fmla="*/ 7500 w 10000"/>
              <a:gd name="connsiteY3" fmla="*/ 0 h 10147"/>
              <a:gd name="connsiteX4" fmla="*/ 10000 w 10000"/>
              <a:gd name="connsiteY4" fmla="*/ 1000 h 10147"/>
              <a:gd name="connsiteX5" fmla="*/ 10000 w 10000"/>
              <a:gd name="connsiteY5" fmla="*/ 9000 h 10147"/>
              <a:gd name="connsiteX6" fmla="*/ 2500 w 10000"/>
              <a:gd name="connsiteY6" fmla="*/ 10000 h 10147"/>
              <a:gd name="connsiteX7" fmla="*/ 1918 w 10000"/>
              <a:gd name="connsiteY7" fmla="*/ 8062 h 10147"/>
              <a:gd name="connsiteX8" fmla="*/ 0 w 10000"/>
              <a:gd name="connsiteY8" fmla="*/ 1000 h 10147"/>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2500 w 10000"/>
              <a:gd name="connsiteY5" fmla="*/ 10000 h 10000"/>
              <a:gd name="connsiteX6" fmla="*/ 1918 w 10000"/>
              <a:gd name="connsiteY6" fmla="*/ 8062 h 10000"/>
              <a:gd name="connsiteX7" fmla="*/ 0 w 10000"/>
              <a:gd name="connsiteY7" fmla="*/ 1000 h 10000"/>
              <a:gd name="connsiteX0" fmla="*/ 0 w 10000"/>
              <a:gd name="connsiteY0" fmla="*/ 1494 h 10494"/>
              <a:gd name="connsiteX1" fmla="*/ 2214 w 10000"/>
              <a:gd name="connsiteY1" fmla="*/ 1494 h 10494"/>
              <a:gd name="connsiteX2" fmla="*/ 5000 w 10000"/>
              <a:gd name="connsiteY2" fmla="*/ 1494 h 10494"/>
              <a:gd name="connsiteX3" fmla="*/ 7500 w 10000"/>
              <a:gd name="connsiteY3" fmla="*/ 494 h 10494"/>
              <a:gd name="connsiteX4" fmla="*/ 10000 w 10000"/>
              <a:gd name="connsiteY4" fmla="*/ 10411 h 10494"/>
              <a:gd name="connsiteX5" fmla="*/ 2500 w 10000"/>
              <a:gd name="connsiteY5" fmla="*/ 10494 h 10494"/>
              <a:gd name="connsiteX6" fmla="*/ 1918 w 10000"/>
              <a:gd name="connsiteY6" fmla="*/ 8556 h 10494"/>
              <a:gd name="connsiteX7" fmla="*/ 0 w 10000"/>
              <a:gd name="connsiteY7" fmla="*/ 1494 h 10494"/>
              <a:gd name="connsiteX0" fmla="*/ 0 w 9971"/>
              <a:gd name="connsiteY0" fmla="*/ 1503 h 10545"/>
              <a:gd name="connsiteX1" fmla="*/ 2214 w 9971"/>
              <a:gd name="connsiteY1" fmla="*/ 1503 h 10545"/>
              <a:gd name="connsiteX2" fmla="*/ 5000 w 9971"/>
              <a:gd name="connsiteY2" fmla="*/ 1503 h 10545"/>
              <a:gd name="connsiteX3" fmla="*/ 7500 w 9971"/>
              <a:gd name="connsiteY3" fmla="*/ 503 h 10545"/>
              <a:gd name="connsiteX4" fmla="*/ 9971 w 9971"/>
              <a:gd name="connsiteY4" fmla="*/ 10545 h 10545"/>
              <a:gd name="connsiteX5" fmla="*/ 2500 w 9971"/>
              <a:gd name="connsiteY5" fmla="*/ 10503 h 10545"/>
              <a:gd name="connsiteX6" fmla="*/ 1918 w 9971"/>
              <a:gd name="connsiteY6" fmla="*/ 8565 h 10545"/>
              <a:gd name="connsiteX7" fmla="*/ 0 w 9971"/>
              <a:gd name="connsiteY7" fmla="*/ 1503 h 10545"/>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5015 w 10000"/>
              <a:gd name="connsiteY1" fmla="*/ 1425 h 10000"/>
              <a:gd name="connsiteX2" fmla="*/ 7522 w 10000"/>
              <a:gd name="connsiteY2" fmla="*/ 477 h 10000"/>
              <a:gd name="connsiteX3" fmla="*/ 10000 w 10000"/>
              <a:gd name="connsiteY3" fmla="*/ 10000 h 10000"/>
              <a:gd name="connsiteX4" fmla="*/ 2270 w 10000"/>
              <a:gd name="connsiteY4" fmla="*/ 9982 h 10000"/>
              <a:gd name="connsiteX5" fmla="*/ 1409 w 10000"/>
              <a:gd name="connsiteY5" fmla="*/ 6996 h 10000"/>
              <a:gd name="connsiteX6" fmla="*/ 0 w 10000"/>
              <a:gd name="connsiteY6" fmla="*/ 1425 h 10000"/>
              <a:gd name="connsiteX0" fmla="*/ 0 w 10000"/>
              <a:gd name="connsiteY0" fmla="*/ 1580 h 10155"/>
              <a:gd name="connsiteX1" fmla="*/ 7522 w 10000"/>
              <a:gd name="connsiteY1" fmla="*/ 632 h 10155"/>
              <a:gd name="connsiteX2" fmla="*/ 10000 w 10000"/>
              <a:gd name="connsiteY2" fmla="*/ 10155 h 10155"/>
              <a:gd name="connsiteX3" fmla="*/ 2270 w 10000"/>
              <a:gd name="connsiteY3" fmla="*/ 10137 h 10155"/>
              <a:gd name="connsiteX4" fmla="*/ 1409 w 10000"/>
              <a:gd name="connsiteY4" fmla="*/ 7151 h 10155"/>
              <a:gd name="connsiteX5" fmla="*/ 0 w 10000"/>
              <a:gd name="connsiteY5" fmla="*/ 1580 h 10155"/>
              <a:gd name="connsiteX0" fmla="*/ 1159 w 9501"/>
              <a:gd name="connsiteY0" fmla="*/ 1007 h 10538"/>
              <a:gd name="connsiteX1" fmla="*/ 7023 w 9501"/>
              <a:gd name="connsiteY1" fmla="*/ 1015 h 10538"/>
              <a:gd name="connsiteX2" fmla="*/ 9501 w 9501"/>
              <a:gd name="connsiteY2" fmla="*/ 10538 h 10538"/>
              <a:gd name="connsiteX3" fmla="*/ 1771 w 9501"/>
              <a:gd name="connsiteY3" fmla="*/ 10520 h 10538"/>
              <a:gd name="connsiteX4" fmla="*/ 910 w 9501"/>
              <a:gd name="connsiteY4" fmla="*/ 7534 h 10538"/>
              <a:gd name="connsiteX5" fmla="*/ 1159 w 9501"/>
              <a:gd name="connsiteY5" fmla="*/ 1007 h 10538"/>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645 h 9689"/>
              <a:gd name="connsiteX1" fmla="*/ 7918 w 10526"/>
              <a:gd name="connsiteY1" fmla="*/ 652 h 9689"/>
              <a:gd name="connsiteX2" fmla="*/ 10526 w 10526"/>
              <a:gd name="connsiteY2" fmla="*/ 9689 h 9689"/>
              <a:gd name="connsiteX3" fmla="*/ 2390 w 10526"/>
              <a:gd name="connsiteY3" fmla="*/ 9672 h 9689"/>
              <a:gd name="connsiteX4" fmla="*/ 1484 w 10526"/>
              <a:gd name="connsiteY4" fmla="*/ 6838 h 9689"/>
              <a:gd name="connsiteX5" fmla="*/ 1746 w 10526"/>
              <a:gd name="connsiteY5" fmla="*/ 645 h 9689"/>
              <a:gd name="connsiteX0" fmla="*/ 1659 w 10000"/>
              <a:gd name="connsiteY0" fmla="*/ 665 h 9999"/>
              <a:gd name="connsiteX1" fmla="*/ 7522 w 10000"/>
              <a:gd name="connsiteY1" fmla="*/ 672 h 9999"/>
              <a:gd name="connsiteX2" fmla="*/ 10000 w 10000"/>
              <a:gd name="connsiteY2" fmla="*/ 9999 h 9999"/>
              <a:gd name="connsiteX3" fmla="*/ 2271 w 10000"/>
              <a:gd name="connsiteY3" fmla="*/ 9981 h 9999"/>
              <a:gd name="connsiteX4" fmla="*/ 1410 w 10000"/>
              <a:gd name="connsiteY4" fmla="*/ 7056 h 9999"/>
              <a:gd name="connsiteX5" fmla="*/ 1659 w 10000"/>
              <a:gd name="connsiteY5" fmla="*/ 665 h 9999"/>
              <a:gd name="connsiteX0" fmla="*/ 1659 w 10692"/>
              <a:gd name="connsiteY0" fmla="*/ 609 h 9944"/>
              <a:gd name="connsiteX1" fmla="*/ 10099 w 10692"/>
              <a:gd name="connsiteY1" fmla="*/ 692 h 9944"/>
              <a:gd name="connsiteX2" fmla="*/ 10000 w 10692"/>
              <a:gd name="connsiteY2" fmla="*/ 9944 h 9944"/>
              <a:gd name="connsiteX3" fmla="*/ 2271 w 10692"/>
              <a:gd name="connsiteY3" fmla="*/ 9926 h 9944"/>
              <a:gd name="connsiteX4" fmla="*/ 1410 w 10692"/>
              <a:gd name="connsiteY4" fmla="*/ 7001 h 9944"/>
              <a:gd name="connsiteX5" fmla="*/ 1659 w 10692"/>
              <a:gd name="connsiteY5" fmla="*/ 609 h 9944"/>
              <a:gd name="connsiteX0" fmla="*/ 1552 w 9999"/>
              <a:gd name="connsiteY0" fmla="*/ 0 h 9388"/>
              <a:gd name="connsiteX1" fmla="*/ 9445 w 9999"/>
              <a:gd name="connsiteY1" fmla="*/ 84 h 9388"/>
              <a:gd name="connsiteX2" fmla="*/ 9353 w 9999"/>
              <a:gd name="connsiteY2" fmla="*/ 9388 h 9388"/>
              <a:gd name="connsiteX3" fmla="*/ 2124 w 9999"/>
              <a:gd name="connsiteY3" fmla="*/ 9370 h 9388"/>
              <a:gd name="connsiteX4" fmla="*/ 1319 w 9999"/>
              <a:gd name="connsiteY4" fmla="*/ 6428 h 9388"/>
              <a:gd name="connsiteX5" fmla="*/ 1552 w 9999"/>
              <a:gd name="connsiteY5" fmla="*/ 0 h 9388"/>
              <a:gd name="connsiteX0" fmla="*/ 1552 w 9446"/>
              <a:gd name="connsiteY0" fmla="*/ 0 h 10000"/>
              <a:gd name="connsiteX1" fmla="*/ 9446 w 9446"/>
              <a:gd name="connsiteY1" fmla="*/ 89 h 10000"/>
              <a:gd name="connsiteX2" fmla="*/ 9354 w 9446"/>
              <a:gd name="connsiteY2" fmla="*/ 10000 h 10000"/>
              <a:gd name="connsiteX3" fmla="*/ 2124 w 9446"/>
              <a:gd name="connsiteY3" fmla="*/ 9981 h 10000"/>
              <a:gd name="connsiteX4" fmla="*/ 1319 w 9446"/>
              <a:gd name="connsiteY4" fmla="*/ 6847 h 10000"/>
              <a:gd name="connsiteX5" fmla="*/ 1552 w 9446"/>
              <a:gd name="connsiteY5" fmla="*/ 0 h 10000"/>
              <a:gd name="connsiteX0" fmla="*/ 1643 w 9956"/>
              <a:gd name="connsiteY0" fmla="*/ 24 h 10024"/>
              <a:gd name="connsiteX1" fmla="*/ 9956 w 9956"/>
              <a:gd name="connsiteY1" fmla="*/ 0 h 10024"/>
              <a:gd name="connsiteX2" fmla="*/ 9903 w 9956"/>
              <a:gd name="connsiteY2" fmla="*/ 10024 h 10024"/>
              <a:gd name="connsiteX3" fmla="*/ 2249 w 9956"/>
              <a:gd name="connsiteY3" fmla="*/ 10005 h 10024"/>
              <a:gd name="connsiteX4" fmla="*/ 1396 w 9956"/>
              <a:gd name="connsiteY4" fmla="*/ 6871 h 10024"/>
              <a:gd name="connsiteX5" fmla="*/ 1643 w 9956"/>
              <a:gd name="connsiteY5" fmla="*/ 24 h 10024"/>
              <a:gd name="connsiteX0" fmla="*/ 1650 w 10000"/>
              <a:gd name="connsiteY0" fmla="*/ 24 h 10000"/>
              <a:gd name="connsiteX1" fmla="*/ 10000 w 10000"/>
              <a:gd name="connsiteY1" fmla="*/ 0 h 10000"/>
              <a:gd name="connsiteX2" fmla="*/ 9947 w 10000"/>
              <a:gd name="connsiteY2" fmla="*/ 10000 h 10000"/>
              <a:gd name="connsiteX3" fmla="*/ 2259 w 10000"/>
              <a:gd name="connsiteY3" fmla="*/ 9981 h 10000"/>
              <a:gd name="connsiteX4" fmla="*/ 1402 w 10000"/>
              <a:gd name="connsiteY4" fmla="*/ 6855 h 10000"/>
              <a:gd name="connsiteX5" fmla="*/ 1650 w 10000"/>
              <a:gd name="connsiteY5" fmla="*/ 24 h 10000"/>
              <a:gd name="connsiteX0" fmla="*/ 1707 w 9968"/>
              <a:gd name="connsiteY0" fmla="*/ 0 h 10234"/>
              <a:gd name="connsiteX1" fmla="*/ 9968 w 9968"/>
              <a:gd name="connsiteY1" fmla="*/ 234 h 10234"/>
              <a:gd name="connsiteX2" fmla="*/ 9915 w 9968"/>
              <a:gd name="connsiteY2" fmla="*/ 10234 h 10234"/>
              <a:gd name="connsiteX3" fmla="*/ 2227 w 9968"/>
              <a:gd name="connsiteY3" fmla="*/ 10215 h 10234"/>
              <a:gd name="connsiteX4" fmla="*/ 1370 w 9968"/>
              <a:gd name="connsiteY4" fmla="*/ 7089 h 10234"/>
              <a:gd name="connsiteX5" fmla="*/ 1707 w 9968"/>
              <a:gd name="connsiteY5" fmla="*/ 0 h 10234"/>
              <a:gd name="connsiteX0" fmla="*/ 1682 w 10015"/>
              <a:gd name="connsiteY0" fmla="*/ 0 h 9779"/>
              <a:gd name="connsiteX1" fmla="*/ 10015 w 10015"/>
              <a:gd name="connsiteY1" fmla="*/ 8 h 9779"/>
              <a:gd name="connsiteX2" fmla="*/ 9962 w 10015"/>
              <a:gd name="connsiteY2" fmla="*/ 9779 h 9779"/>
              <a:gd name="connsiteX3" fmla="*/ 2249 w 10015"/>
              <a:gd name="connsiteY3" fmla="*/ 9760 h 9779"/>
              <a:gd name="connsiteX4" fmla="*/ 1389 w 10015"/>
              <a:gd name="connsiteY4" fmla="*/ 6706 h 9779"/>
              <a:gd name="connsiteX5" fmla="*/ 1682 w 10015"/>
              <a:gd name="connsiteY5" fmla="*/ 0 h 9779"/>
              <a:gd name="connsiteX0" fmla="*/ 1679 w 10000"/>
              <a:gd name="connsiteY0" fmla="*/ 0 h 10000"/>
              <a:gd name="connsiteX1" fmla="*/ 10000 w 10000"/>
              <a:gd name="connsiteY1" fmla="*/ 8 h 10000"/>
              <a:gd name="connsiteX2" fmla="*/ 9947 w 10000"/>
              <a:gd name="connsiteY2" fmla="*/ 10000 h 10000"/>
              <a:gd name="connsiteX3" fmla="*/ 2224 w 10000"/>
              <a:gd name="connsiteY3" fmla="*/ 9949 h 10000"/>
              <a:gd name="connsiteX4" fmla="*/ 1387 w 10000"/>
              <a:gd name="connsiteY4" fmla="*/ 6858 h 10000"/>
              <a:gd name="connsiteX5" fmla="*/ 1679 w 10000"/>
              <a:gd name="connsiteY5" fmla="*/ 0 h 10000"/>
              <a:gd name="connsiteX0" fmla="*/ 1679 w 10059"/>
              <a:gd name="connsiteY0" fmla="*/ 0 h 9984"/>
              <a:gd name="connsiteX1" fmla="*/ 10000 w 10059"/>
              <a:gd name="connsiteY1" fmla="*/ 8 h 9984"/>
              <a:gd name="connsiteX2" fmla="*/ 10059 w 10059"/>
              <a:gd name="connsiteY2" fmla="*/ 9984 h 9984"/>
              <a:gd name="connsiteX3" fmla="*/ 2224 w 10059"/>
              <a:gd name="connsiteY3" fmla="*/ 9949 h 9984"/>
              <a:gd name="connsiteX4" fmla="*/ 1387 w 10059"/>
              <a:gd name="connsiteY4" fmla="*/ 6858 h 9984"/>
              <a:gd name="connsiteX5" fmla="*/ 1679 w 10059"/>
              <a:gd name="connsiteY5" fmla="*/ 0 h 9984"/>
              <a:gd name="connsiteX0" fmla="*/ 1669 w 10244"/>
              <a:gd name="connsiteY0" fmla="*/ 0 h 10016"/>
              <a:gd name="connsiteX1" fmla="*/ 9941 w 10244"/>
              <a:gd name="connsiteY1" fmla="*/ 8 h 10016"/>
              <a:gd name="connsiteX2" fmla="*/ 10244 w 10244"/>
              <a:gd name="connsiteY2" fmla="*/ 10016 h 10016"/>
              <a:gd name="connsiteX3" fmla="*/ 2211 w 10244"/>
              <a:gd name="connsiteY3" fmla="*/ 9965 h 10016"/>
              <a:gd name="connsiteX4" fmla="*/ 1379 w 10244"/>
              <a:gd name="connsiteY4" fmla="*/ 6869 h 10016"/>
              <a:gd name="connsiteX5" fmla="*/ 1669 w 10244"/>
              <a:gd name="connsiteY5" fmla="*/ 0 h 10016"/>
              <a:gd name="connsiteX0" fmla="*/ 1669 w 9978"/>
              <a:gd name="connsiteY0" fmla="*/ 0 h 9984"/>
              <a:gd name="connsiteX1" fmla="*/ 9941 w 9978"/>
              <a:gd name="connsiteY1" fmla="*/ 8 h 9984"/>
              <a:gd name="connsiteX2" fmla="*/ 9978 w 9978"/>
              <a:gd name="connsiteY2" fmla="*/ 9984 h 9984"/>
              <a:gd name="connsiteX3" fmla="*/ 2211 w 9978"/>
              <a:gd name="connsiteY3" fmla="*/ 9965 h 9984"/>
              <a:gd name="connsiteX4" fmla="*/ 1379 w 9978"/>
              <a:gd name="connsiteY4" fmla="*/ 6869 h 9984"/>
              <a:gd name="connsiteX5" fmla="*/ 1669 w 9978"/>
              <a:gd name="connsiteY5" fmla="*/ 0 h 9984"/>
              <a:gd name="connsiteX0" fmla="*/ 1673 w 10000"/>
              <a:gd name="connsiteY0" fmla="*/ 0 h 10000"/>
              <a:gd name="connsiteX1" fmla="*/ 9963 w 10000"/>
              <a:gd name="connsiteY1" fmla="*/ 8 h 10000"/>
              <a:gd name="connsiteX2" fmla="*/ 10000 w 10000"/>
              <a:gd name="connsiteY2" fmla="*/ 10000 h 10000"/>
              <a:gd name="connsiteX3" fmla="*/ 2216 w 10000"/>
              <a:gd name="connsiteY3" fmla="*/ 9981 h 10000"/>
              <a:gd name="connsiteX4" fmla="*/ 1382 w 10000"/>
              <a:gd name="connsiteY4" fmla="*/ 6880 h 10000"/>
              <a:gd name="connsiteX5" fmla="*/ 1673 w 10000"/>
              <a:gd name="connsiteY5" fmla="*/ 0 h 10000"/>
              <a:gd name="connsiteX0" fmla="*/ 1673 w 10000"/>
              <a:gd name="connsiteY0" fmla="*/ 0 h 10002"/>
              <a:gd name="connsiteX1" fmla="*/ 9963 w 10000"/>
              <a:gd name="connsiteY1" fmla="*/ 8 h 10002"/>
              <a:gd name="connsiteX2" fmla="*/ 10000 w 10000"/>
              <a:gd name="connsiteY2" fmla="*/ 10000 h 10002"/>
              <a:gd name="connsiteX3" fmla="*/ 2216 w 10000"/>
              <a:gd name="connsiteY3" fmla="*/ 10002 h 10002"/>
              <a:gd name="connsiteX4" fmla="*/ 1382 w 10000"/>
              <a:gd name="connsiteY4" fmla="*/ 6880 h 10002"/>
              <a:gd name="connsiteX5" fmla="*/ 1673 w 10000"/>
              <a:gd name="connsiteY5" fmla="*/ 0 h 10002"/>
              <a:gd name="connsiteX0" fmla="*/ 1673 w 10000"/>
              <a:gd name="connsiteY0" fmla="*/ 5 h 10007"/>
              <a:gd name="connsiteX1" fmla="*/ 9998 w 10000"/>
              <a:gd name="connsiteY1" fmla="*/ 0 h 10007"/>
              <a:gd name="connsiteX2" fmla="*/ 10000 w 10000"/>
              <a:gd name="connsiteY2" fmla="*/ 10005 h 10007"/>
              <a:gd name="connsiteX3" fmla="*/ 2216 w 10000"/>
              <a:gd name="connsiteY3" fmla="*/ 10007 h 10007"/>
              <a:gd name="connsiteX4" fmla="*/ 1382 w 10000"/>
              <a:gd name="connsiteY4" fmla="*/ 6885 h 10007"/>
              <a:gd name="connsiteX5" fmla="*/ 1673 w 10000"/>
              <a:gd name="connsiteY5" fmla="*/ 5 h 10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7">
                <a:moveTo>
                  <a:pt x="1673" y="5"/>
                </a:moveTo>
                <a:lnTo>
                  <a:pt x="9998" y="0"/>
                </a:lnTo>
                <a:cubicBezTo>
                  <a:pt x="9999" y="1652"/>
                  <a:pt x="10000" y="9456"/>
                  <a:pt x="10000" y="10005"/>
                </a:cubicBezTo>
                <a:lnTo>
                  <a:pt x="2216" y="10007"/>
                </a:lnTo>
                <a:cubicBezTo>
                  <a:pt x="2330" y="9070"/>
                  <a:pt x="2232" y="8409"/>
                  <a:pt x="1382" y="6885"/>
                </a:cubicBezTo>
                <a:cubicBezTo>
                  <a:pt x="-1046" y="2499"/>
                  <a:pt x="162" y="1710"/>
                  <a:pt x="1673" y="5"/>
                </a:cubicBezTo>
                <a:close/>
              </a:path>
            </a:pathLst>
          </a:custGeom>
        </p:spPr>
        <p:txBody>
          <a:bodyPr/>
          <a:lstStyle/>
          <a:p>
            <a:endParaRPr lang="es-ES_tradnl" dirty="0"/>
          </a:p>
        </p:txBody>
      </p:sp>
    </p:spTree>
    <p:extLst>
      <p:ext uri="{BB962C8B-B14F-4D97-AF65-F5344CB8AC3E}">
        <p14:creationId xmlns:p14="http://schemas.microsoft.com/office/powerpoint/2010/main" val="25349606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ierr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1CBE74B8-7FEA-B947-95E1-179FCD7C7B6C}"/>
              </a:ext>
            </a:extLst>
          </p:cNvPr>
          <p:cNvSpPr/>
          <p:nvPr userDrawn="1"/>
        </p:nvSpPr>
        <p:spPr>
          <a:xfrm>
            <a:off x="-61437" y="-41952"/>
            <a:ext cx="12298576" cy="6123875"/>
          </a:xfrm>
          <a:custGeom>
            <a:avLst/>
            <a:gdLst>
              <a:gd name="connsiteX0" fmla="*/ 0 w 12196689"/>
              <a:gd name="connsiteY0" fmla="*/ 1294228 h 1294228"/>
              <a:gd name="connsiteX1" fmla="*/ 4656406 w 12196689"/>
              <a:gd name="connsiteY1" fmla="*/ 844062 h 1294228"/>
              <a:gd name="connsiteX2" fmla="*/ 9326880 w 12196689"/>
              <a:gd name="connsiteY2" fmla="*/ 1139483 h 1294228"/>
              <a:gd name="connsiteX3" fmla="*/ 12196689 w 12196689"/>
              <a:gd name="connsiteY3" fmla="*/ 0 h 1294228"/>
              <a:gd name="connsiteX0" fmla="*/ 0 w 12196689"/>
              <a:gd name="connsiteY0" fmla="*/ 1294228 h 1294228"/>
              <a:gd name="connsiteX1" fmla="*/ 3601329 w 12196689"/>
              <a:gd name="connsiteY1" fmla="*/ 787791 h 1294228"/>
              <a:gd name="connsiteX2" fmla="*/ 9326880 w 12196689"/>
              <a:gd name="connsiteY2" fmla="*/ 1139483 h 1294228"/>
              <a:gd name="connsiteX3" fmla="*/ 12196689 w 12196689"/>
              <a:gd name="connsiteY3" fmla="*/ 0 h 1294228"/>
              <a:gd name="connsiteX0" fmla="*/ 0 w 12196689"/>
              <a:gd name="connsiteY0" fmla="*/ 1294228 h 1294228"/>
              <a:gd name="connsiteX1" fmla="*/ 3601329 w 12196689"/>
              <a:gd name="connsiteY1" fmla="*/ 787791 h 1294228"/>
              <a:gd name="connsiteX2" fmla="*/ 9326880 w 12196689"/>
              <a:gd name="connsiteY2" fmla="*/ 1139483 h 1294228"/>
              <a:gd name="connsiteX3" fmla="*/ 12196689 w 12196689"/>
              <a:gd name="connsiteY3" fmla="*/ 0 h 1294228"/>
              <a:gd name="connsiteX0" fmla="*/ 0 w 12196689"/>
              <a:gd name="connsiteY0" fmla="*/ 1294228 h 1312036"/>
              <a:gd name="connsiteX1" fmla="*/ 3601329 w 12196689"/>
              <a:gd name="connsiteY1" fmla="*/ 787791 h 1312036"/>
              <a:gd name="connsiteX2" fmla="*/ 8412480 w 12196689"/>
              <a:gd name="connsiteY2" fmla="*/ 1294227 h 1312036"/>
              <a:gd name="connsiteX3" fmla="*/ 12196689 w 12196689"/>
              <a:gd name="connsiteY3" fmla="*/ 0 h 1312036"/>
              <a:gd name="connsiteX0" fmla="*/ 0 w 12196689"/>
              <a:gd name="connsiteY0" fmla="*/ 1294228 h 1312036"/>
              <a:gd name="connsiteX1" fmla="*/ 3601329 w 12196689"/>
              <a:gd name="connsiteY1" fmla="*/ 787791 h 1312036"/>
              <a:gd name="connsiteX2" fmla="*/ 8412480 w 12196689"/>
              <a:gd name="connsiteY2" fmla="*/ 1294227 h 1312036"/>
              <a:gd name="connsiteX3" fmla="*/ 12196689 w 12196689"/>
              <a:gd name="connsiteY3" fmla="*/ 0 h 1312036"/>
              <a:gd name="connsiteX4" fmla="*/ 0 w 12196689"/>
              <a:gd name="connsiteY4" fmla="*/ 1294228 h 1312036"/>
              <a:gd name="connsiteX0" fmla="*/ 0 w 12196689"/>
              <a:gd name="connsiteY0" fmla="*/ 1294228 h 1559433"/>
              <a:gd name="connsiteX1" fmla="*/ 3601329 w 12196689"/>
              <a:gd name="connsiteY1" fmla="*/ 787791 h 1559433"/>
              <a:gd name="connsiteX2" fmla="*/ 8412480 w 12196689"/>
              <a:gd name="connsiteY2" fmla="*/ 1294227 h 1559433"/>
              <a:gd name="connsiteX3" fmla="*/ 12196689 w 12196689"/>
              <a:gd name="connsiteY3" fmla="*/ 0 h 1559433"/>
              <a:gd name="connsiteX4" fmla="*/ 0 w 12196689"/>
              <a:gd name="connsiteY4" fmla="*/ 1294228 h 1559433"/>
              <a:gd name="connsiteX0" fmla="*/ 0 w 12196689"/>
              <a:gd name="connsiteY0" fmla="*/ 1294228 h 1960531"/>
              <a:gd name="connsiteX1" fmla="*/ 3601329 w 12196689"/>
              <a:gd name="connsiteY1" fmla="*/ 787791 h 1960531"/>
              <a:gd name="connsiteX2" fmla="*/ 8412480 w 12196689"/>
              <a:gd name="connsiteY2" fmla="*/ 1294227 h 1960531"/>
              <a:gd name="connsiteX3" fmla="*/ 12196689 w 12196689"/>
              <a:gd name="connsiteY3" fmla="*/ 0 h 1960531"/>
              <a:gd name="connsiteX4" fmla="*/ 0 w 12196689"/>
              <a:gd name="connsiteY4" fmla="*/ 1294228 h 1960531"/>
              <a:gd name="connsiteX0" fmla="*/ 397070 w 12844687"/>
              <a:gd name="connsiteY0" fmla="*/ 1296595 h 1734128"/>
              <a:gd name="connsiteX1" fmla="*/ 3998399 w 12844687"/>
              <a:gd name="connsiteY1" fmla="*/ 790158 h 1734128"/>
              <a:gd name="connsiteX2" fmla="*/ 8809550 w 12844687"/>
              <a:gd name="connsiteY2" fmla="*/ 1296594 h 1734128"/>
              <a:gd name="connsiteX3" fmla="*/ 12593759 w 12844687"/>
              <a:gd name="connsiteY3" fmla="*/ 2367 h 1734128"/>
              <a:gd name="connsiteX4" fmla="*/ 1466214 w 12844687"/>
              <a:gd name="connsiteY4" fmla="*/ 1676423 h 1734128"/>
              <a:gd name="connsiteX5" fmla="*/ 397070 w 12844687"/>
              <a:gd name="connsiteY5" fmla="*/ 1296595 h 1734128"/>
              <a:gd name="connsiteX0" fmla="*/ 1043933 w 13491550"/>
              <a:gd name="connsiteY0" fmla="*/ 1296595 h 2836017"/>
              <a:gd name="connsiteX1" fmla="*/ 4645262 w 13491550"/>
              <a:gd name="connsiteY1" fmla="*/ 790158 h 2836017"/>
              <a:gd name="connsiteX2" fmla="*/ 9456413 w 13491550"/>
              <a:gd name="connsiteY2" fmla="*/ 1296594 h 2836017"/>
              <a:gd name="connsiteX3" fmla="*/ 13240622 w 13491550"/>
              <a:gd name="connsiteY3" fmla="*/ 2367 h 2836017"/>
              <a:gd name="connsiteX4" fmla="*/ 987662 w 13491550"/>
              <a:gd name="connsiteY4" fmla="*/ 2815906 h 2836017"/>
              <a:gd name="connsiteX5" fmla="*/ 1043933 w 13491550"/>
              <a:gd name="connsiteY5" fmla="*/ 1296595 h 2836017"/>
              <a:gd name="connsiteX0" fmla="*/ 1043933 w 13491550"/>
              <a:gd name="connsiteY0" fmla="*/ 1296595 h 2836017"/>
              <a:gd name="connsiteX1" fmla="*/ 4645262 w 13491550"/>
              <a:gd name="connsiteY1" fmla="*/ 790158 h 2836017"/>
              <a:gd name="connsiteX2" fmla="*/ 9456413 w 13491550"/>
              <a:gd name="connsiteY2" fmla="*/ 1296594 h 2836017"/>
              <a:gd name="connsiteX3" fmla="*/ 13240622 w 13491550"/>
              <a:gd name="connsiteY3" fmla="*/ 2367 h 2836017"/>
              <a:gd name="connsiteX4" fmla="*/ 987662 w 13491550"/>
              <a:gd name="connsiteY4" fmla="*/ 2815906 h 2836017"/>
              <a:gd name="connsiteX5" fmla="*/ 1043933 w 13491550"/>
              <a:gd name="connsiteY5" fmla="*/ 1296595 h 2836017"/>
              <a:gd name="connsiteX0" fmla="*/ 205161 w 12652778"/>
              <a:gd name="connsiteY0" fmla="*/ 1296595 h 2815906"/>
              <a:gd name="connsiteX1" fmla="*/ 3806490 w 12652778"/>
              <a:gd name="connsiteY1" fmla="*/ 790158 h 2815906"/>
              <a:gd name="connsiteX2" fmla="*/ 8617641 w 12652778"/>
              <a:gd name="connsiteY2" fmla="*/ 1296594 h 2815906"/>
              <a:gd name="connsiteX3" fmla="*/ 12401850 w 12652778"/>
              <a:gd name="connsiteY3" fmla="*/ 2367 h 2815906"/>
              <a:gd name="connsiteX4" fmla="*/ 148890 w 12652778"/>
              <a:gd name="connsiteY4" fmla="*/ 2815906 h 2815906"/>
              <a:gd name="connsiteX5" fmla="*/ 205161 w 12652778"/>
              <a:gd name="connsiteY5" fmla="*/ 1296595 h 2815906"/>
              <a:gd name="connsiteX0" fmla="*/ 205161 w 12422576"/>
              <a:gd name="connsiteY0" fmla="*/ 1325693 h 2845004"/>
              <a:gd name="connsiteX1" fmla="*/ 3806490 w 12422576"/>
              <a:gd name="connsiteY1" fmla="*/ 819256 h 2845004"/>
              <a:gd name="connsiteX2" fmla="*/ 8617641 w 12422576"/>
              <a:gd name="connsiteY2" fmla="*/ 1325692 h 2845004"/>
              <a:gd name="connsiteX3" fmla="*/ 12401850 w 12422576"/>
              <a:gd name="connsiteY3" fmla="*/ 31465 h 2845004"/>
              <a:gd name="connsiteX4" fmla="*/ 9644582 w 12422576"/>
              <a:gd name="connsiteY4" fmla="*/ 608241 h 2845004"/>
              <a:gd name="connsiteX5" fmla="*/ 148890 w 12422576"/>
              <a:gd name="connsiteY5" fmla="*/ 2845004 h 2845004"/>
              <a:gd name="connsiteX6" fmla="*/ 205161 w 12422576"/>
              <a:gd name="connsiteY6" fmla="*/ 1325693 h 2845004"/>
              <a:gd name="connsiteX0" fmla="*/ 205161 w 13268544"/>
              <a:gd name="connsiteY0" fmla="*/ 1298414 h 3013168"/>
              <a:gd name="connsiteX1" fmla="*/ 3806490 w 13268544"/>
              <a:gd name="connsiteY1" fmla="*/ 791977 h 3013168"/>
              <a:gd name="connsiteX2" fmla="*/ 8617641 w 13268544"/>
              <a:gd name="connsiteY2" fmla="*/ 1298413 h 3013168"/>
              <a:gd name="connsiteX3" fmla="*/ 12401850 w 13268544"/>
              <a:gd name="connsiteY3" fmla="*/ 4186 h 3013168"/>
              <a:gd name="connsiteX4" fmla="*/ 12289308 w 13268544"/>
              <a:gd name="connsiteY4" fmla="*/ 2831793 h 3013168"/>
              <a:gd name="connsiteX5" fmla="*/ 148890 w 13268544"/>
              <a:gd name="connsiteY5" fmla="*/ 2817725 h 3013168"/>
              <a:gd name="connsiteX6" fmla="*/ 205161 w 13268544"/>
              <a:gd name="connsiteY6" fmla="*/ 1298414 h 3013168"/>
              <a:gd name="connsiteX0" fmla="*/ 205161 w 13268544"/>
              <a:gd name="connsiteY0" fmla="*/ 1298414 h 2833416"/>
              <a:gd name="connsiteX1" fmla="*/ 3806490 w 13268544"/>
              <a:gd name="connsiteY1" fmla="*/ 791977 h 2833416"/>
              <a:gd name="connsiteX2" fmla="*/ 8617641 w 13268544"/>
              <a:gd name="connsiteY2" fmla="*/ 1298413 h 2833416"/>
              <a:gd name="connsiteX3" fmla="*/ 12401850 w 13268544"/>
              <a:gd name="connsiteY3" fmla="*/ 4186 h 2833416"/>
              <a:gd name="connsiteX4" fmla="*/ 12289308 w 13268544"/>
              <a:gd name="connsiteY4" fmla="*/ 2831793 h 2833416"/>
              <a:gd name="connsiteX5" fmla="*/ 148890 w 13268544"/>
              <a:gd name="connsiteY5" fmla="*/ 2817725 h 2833416"/>
              <a:gd name="connsiteX6" fmla="*/ 205161 w 13268544"/>
              <a:gd name="connsiteY6" fmla="*/ 1298414 h 2833416"/>
              <a:gd name="connsiteX0" fmla="*/ 205161 w 12455332"/>
              <a:gd name="connsiteY0" fmla="*/ 1299228 h 2834230"/>
              <a:gd name="connsiteX1" fmla="*/ 3806490 w 12455332"/>
              <a:gd name="connsiteY1" fmla="*/ 792791 h 2834230"/>
              <a:gd name="connsiteX2" fmla="*/ 8617641 w 12455332"/>
              <a:gd name="connsiteY2" fmla="*/ 1299227 h 2834230"/>
              <a:gd name="connsiteX3" fmla="*/ 12401850 w 12455332"/>
              <a:gd name="connsiteY3" fmla="*/ 5000 h 2834230"/>
              <a:gd name="connsiteX4" fmla="*/ 12289308 w 12455332"/>
              <a:gd name="connsiteY4" fmla="*/ 2832607 h 2834230"/>
              <a:gd name="connsiteX5" fmla="*/ 148890 w 12455332"/>
              <a:gd name="connsiteY5" fmla="*/ 2818539 h 2834230"/>
              <a:gd name="connsiteX6" fmla="*/ 205161 w 12455332"/>
              <a:gd name="connsiteY6" fmla="*/ 1299228 h 2834230"/>
              <a:gd name="connsiteX0" fmla="*/ 205161 w 12478986"/>
              <a:gd name="connsiteY0" fmla="*/ 1299133 h 2876000"/>
              <a:gd name="connsiteX1" fmla="*/ 3806490 w 12478986"/>
              <a:gd name="connsiteY1" fmla="*/ 792696 h 2876000"/>
              <a:gd name="connsiteX2" fmla="*/ 8617641 w 12478986"/>
              <a:gd name="connsiteY2" fmla="*/ 1299132 h 2876000"/>
              <a:gd name="connsiteX3" fmla="*/ 12401850 w 12478986"/>
              <a:gd name="connsiteY3" fmla="*/ 4905 h 2876000"/>
              <a:gd name="connsiteX4" fmla="*/ 12415918 w 12478986"/>
              <a:gd name="connsiteY4" fmla="*/ 2874715 h 2876000"/>
              <a:gd name="connsiteX5" fmla="*/ 148890 w 12478986"/>
              <a:gd name="connsiteY5" fmla="*/ 2818444 h 2876000"/>
              <a:gd name="connsiteX6" fmla="*/ 205161 w 12478986"/>
              <a:gd name="connsiteY6" fmla="*/ 1299133 h 2876000"/>
              <a:gd name="connsiteX0" fmla="*/ 205161 w 12487363"/>
              <a:gd name="connsiteY0" fmla="*/ 1299195 h 2848133"/>
              <a:gd name="connsiteX1" fmla="*/ 3806490 w 12487363"/>
              <a:gd name="connsiteY1" fmla="*/ 792758 h 2848133"/>
              <a:gd name="connsiteX2" fmla="*/ 8617641 w 12487363"/>
              <a:gd name="connsiteY2" fmla="*/ 1299194 h 2848133"/>
              <a:gd name="connsiteX3" fmla="*/ 12401850 w 12487363"/>
              <a:gd name="connsiteY3" fmla="*/ 4967 h 2848133"/>
              <a:gd name="connsiteX4" fmla="*/ 12444053 w 12487363"/>
              <a:gd name="connsiteY4" fmla="*/ 2846641 h 2848133"/>
              <a:gd name="connsiteX5" fmla="*/ 148890 w 12487363"/>
              <a:gd name="connsiteY5" fmla="*/ 2818506 h 2848133"/>
              <a:gd name="connsiteX6" fmla="*/ 205161 w 12487363"/>
              <a:gd name="connsiteY6" fmla="*/ 1299195 h 2848133"/>
              <a:gd name="connsiteX0" fmla="*/ 205161 w 12487363"/>
              <a:gd name="connsiteY0" fmla="*/ 1299195 h 2848133"/>
              <a:gd name="connsiteX1" fmla="*/ 3806490 w 12487363"/>
              <a:gd name="connsiteY1" fmla="*/ 792758 h 2848133"/>
              <a:gd name="connsiteX2" fmla="*/ 8617641 w 12487363"/>
              <a:gd name="connsiteY2" fmla="*/ 1299194 h 2848133"/>
              <a:gd name="connsiteX3" fmla="*/ 12401850 w 12487363"/>
              <a:gd name="connsiteY3" fmla="*/ 4967 h 2848133"/>
              <a:gd name="connsiteX4" fmla="*/ 12444053 w 12487363"/>
              <a:gd name="connsiteY4" fmla="*/ 2846641 h 2848133"/>
              <a:gd name="connsiteX5" fmla="*/ 148890 w 12487363"/>
              <a:gd name="connsiteY5" fmla="*/ 2818506 h 2848133"/>
              <a:gd name="connsiteX6" fmla="*/ 205161 w 12487363"/>
              <a:gd name="connsiteY6" fmla="*/ 1299195 h 2848133"/>
              <a:gd name="connsiteX0" fmla="*/ 205161 w 12444053"/>
              <a:gd name="connsiteY0" fmla="*/ 1294228 h 2843166"/>
              <a:gd name="connsiteX1" fmla="*/ 3806490 w 12444053"/>
              <a:gd name="connsiteY1" fmla="*/ 787791 h 2843166"/>
              <a:gd name="connsiteX2" fmla="*/ 8617641 w 12444053"/>
              <a:gd name="connsiteY2" fmla="*/ 1294227 h 2843166"/>
              <a:gd name="connsiteX3" fmla="*/ 12401850 w 12444053"/>
              <a:gd name="connsiteY3" fmla="*/ 0 h 2843166"/>
              <a:gd name="connsiteX4" fmla="*/ 12444053 w 12444053"/>
              <a:gd name="connsiteY4" fmla="*/ 2841674 h 2843166"/>
              <a:gd name="connsiteX5" fmla="*/ 148890 w 12444053"/>
              <a:gd name="connsiteY5" fmla="*/ 2813539 h 2843166"/>
              <a:gd name="connsiteX6" fmla="*/ 205161 w 12444053"/>
              <a:gd name="connsiteY6" fmla="*/ 1294228 h 2843166"/>
              <a:gd name="connsiteX0" fmla="*/ 205161 w 12411396"/>
              <a:gd name="connsiteY0" fmla="*/ 1294228 h 2826992"/>
              <a:gd name="connsiteX1" fmla="*/ 3806490 w 12411396"/>
              <a:gd name="connsiteY1" fmla="*/ 787791 h 2826992"/>
              <a:gd name="connsiteX2" fmla="*/ 8617641 w 12411396"/>
              <a:gd name="connsiteY2" fmla="*/ 1294227 h 2826992"/>
              <a:gd name="connsiteX3" fmla="*/ 12401850 w 12411396"/>
              <a:gd name="connsiteY3" fmla="*/ 0 h 2826992"/>
              <a:gd name="connsiteX4" fmla="*/ 12411396 w 12411396"/>
              <a:gd name="connsiteY4" fmla="*/ 2825346 h 2826992"/>
              <a:gd name="connsiteX5" fmla="*/ 148890 w 12411396"/>
              <a:gd name="connsiteY5" fmla="*/ 2813539 h 2826992"/>
              <a:gd name="connsiteX6" fmla="*/ 205161 w 12411396"/>
              <a:gd name="connsiteY6" fmla="*/ 1294228 h 2826992"/>
              <a:gd name="connsiteX0" fmla="*/ 205161 w 12411396"/>
              <a:gd name="connsiteY0" fmla="*/ 1294228 h 2825346"/>
              <a:gd name="connsiteX1" fmla="*/ 3806490 w 12411396"/>
              <a:gd name="connsiteY1" fmla="*/ 787791 h 2825346"/>
              <a:gd name="connsiteX2" fmla="*/ 8617641 w 12411396"/>
              <a:gd name="connsiteY2" fmla="*/ 1294227 h 2825346"/>
              <a:gd name="connsiteX3" fmla="*/ 12401850 w 12411396"/>
              <a:gd name="connsiteY3" fmla="*/ 0 h 2825346"/>
              <a:gd name="connsiteX4" fmla="*/ 12411396 w 12411396"/>
              <a:gd name="connsiteY4" fmla="*/ 2825346 h 2825346"/>
              <a:gd name="connsiteX5" fmla="*/ 148890 w 12411396"/>
              <a:gd name="connsiteY5" fmla="*/ 2813539 h 2825346"/>
              <a:gd name="connsiteX6" fmla="*/ 205161 w 12411396"/>
              <a:gd name="connsiteY6" fmla="*/ 1294228 h 2825346"/>
              <a:gd name="connsiteX0" fmla="*/ 56798 w 12263033"/>
              <a:gd name="connsiteY0" fmla="*/ 1294228 h 2825346"/>
              <a:gd name="connsiteX1" fmla="*/ 3658127 w 12263033"/>
              <a:gd name="connsiteY1" fmla="*/ 787791 h 2825346"/>
              <a:gd name="connsiteX2" fmla="*/ 8469278 w 12263033"/>
              <a:gd name="connsiteY2" fmla="*/ 1294227 h 2825346"/>
              <a:gd name="connsiteX3" fmla="*/ 12253487 w 12263033"/>
              <a:gd name="connsiteY3" fmla="*/ 0 h 2825346"/>
              <a:gd name="connsiteX4" fmla="*/ 12263033 w 12263033"/>
              <a:gd name="connsiteY4" fmla="*/ 2825346 h 2825346"/>
              <a:gd name="connsiteX5" fmla="*/ 527 w 12263033"/>
              <a:gd name="connsiteY5" fmla="*/ 2813539 h 2825346"/>
              <a:gd name="connsiteX6" fmla="*/ 56798 w 12263033"/>
              <a:gd name="connsiteY6" fmla="*/ 1294228 h 2825346"/>
              <a:gd name="connsiteX0" fmla="*/ 16702 w 12263758"/>
              <a:gd name="connsiteY0" fmla="*/ 1310556 h 2825346"/>
              <a:gd name="connsiteX1" fmla="*/ 3658852 w 12263758"/>
              <a:gd name="connsiteY1" fmla="*/ 787791 h 2825346"/>
              <a:gd name="connsiteX2" fmla="*/ 8470003 w 12263758"/>
              <a:gd name="connsiteY2" fmla="*/ 1294227 h 2825346"/>
              <a:gd name="connsiteX3" fmla="*/ 12254212 w 12263758"/>
              <a:gd name="connsiteY3" fmla="*/ 0 h 2825346"/>
              <a:gd name="connsiteX4" fmla="*/ 12263758 w 12263758"/>
              <a:gd name="connsiteY4" fmla="*/ 2825346 h 2825346"/>
              <a:gd name="connsiteX5" fmla="*/ 1252 w 12263758"/>
              <a:gd name="connsiteY5" fmla="*/ 2813539 h 2825346"/>
              <a:gd name="connsiteX6" fmla="*/ 16702 w 12263758"/>
              <a:gd name="connsiteY6" fmla="*/ 1310556 h 2825346"/>
              <a:gd name="connsiteX0" fmla="*/ 0 w 12247056"/>
              <a:gd name="connsiteY0" fmla="*/ 1310556 h 2829868"/>
              <a:gd name="connsiteX1" fmla="*/ 3642150 w 12247056"/>
              <a:gd name="connsiteY1" fmla="*/ 787791 h 2829868"/>
              <a:gd name="connsiteX2" fmla="*/ 8453301 w 12247056"/>
              <a:gd name="connsiteY2" fmla="*/ 1294227 h 2829868"/>
              <a:gd name="connsiteX3" fmla="*/ 12237510 w 12247056"/>
              <a:gd name="connsiteY3" fmla="*/ 0 h 2829868"/>
              <a:gd name="connsiteX4" fmla="*/ 12247056 w 12247056"/>
              <a:gd name="connsiteY4" fmla="*/ 2825346 h 2829868"/>
              <a:gd name="connsiteX5" fmla="*/ 9043 w 12247056"/>
              <a:gd name="connsiteY5" fmla="*/ 2829868 h 2829868"/>
              <a:gd name="connsiteX6" fmla="*/ 0 w 12247056"/>
              <a:gd name="connsiteY6" fmla="*/ 1310556 h 2829868"/>
              <a:gd name="connsiteX0" fmla="*/ 1938 w 12248994"/>
              <a:gd name="connsiteY0" fmla="*/ 1310556 h 2829868"/>
              <a:gd name="connsiteX1" fmla="*/ 3644088 w 12248994"/>
              <a:gd name="connsiteY1" fmla="*/ 787791 h 2829868"/>
              <a:gd name="connsiteX2" fmla="*/ 8455239 w 12248994"/>
              <a:gd name="connsiteY2" fmla="*/ 1294227 h 2829868"/>
              <a:gd name="connsiteX3" fmla="*/ 12239448 w 12248994"/>
              <a:gd name="connsiteY3" fmla="*/ 0 h 2829868"/>
              <a:gd name="connsiteX4" fmla="*/ 12248994 w 12248994"/>
              <a:gd name="connsiteY4" fmla="*/ 2825346 h 2829868"/>
              <a:gd name="connsiteX5" fmla="*/ 2817 w 12248994"/>
              <a:gd name="connsiteY5" fmla="*/ 2829868 h 2829868"/>
              <a:gd name="connsiteX6" fmla="*/ 1938 w 12248994"/>
              <a:gd name="connsiteY6" fmla="*/ 1310556 h 2829868"/>
              <a:gd name="connsiteX0" fmla="*/ 5555 w 12252611"/>
              <a:gd name="connsiteY0" fmla="*/ 1310556 h 2829868"/>
              <a:gd name="connsiteX1" fmla="*/ 3647705 w 12252611"/>
              <a:gd name="connsiteY1" fmla="*/ 787791 h 2829868"/>
              <a:gd name="connsiteX2" fmla="*/ 8458856 w 12252611"/>
              <a:gd name="connsiteY2" fmla="*/ 1294227 h 2829868"/>
              <a:gd name="connsiteX3" fmla="*/ 12243065 w 12252611"/>
              <a:gd name="connsiteY3" fmla="*/ 0 h 2829868"/>
              <a:gd name="connsiteX4" fmla="*/ 12252611 w 12252611"/>
              <a:gd name="connsiteY4" fmla="*/ 2825346 h 2829868"/>
              <a:gd name="connsiteX5" fmla="*/ 6434 w 12252611"/>
              <a:gd name="connsiteY5" fmla="*/ 2829868 h 2829868"/>
              <a:gd name="connsiteX6" fmla="*/ 5555 w 12252611"/>
              <a:gd name="connsiteY6" fmla="*/ 1310556 h 2829868"/>
              <a:gd name="connsiteX0" fmla="*/ 0 w 12247056"/>
              <a:gd name="connsiteY0" fmla="*/ 1310556 h 2829868"/>
              <a:gd name="connsiteX1" fmla="*/ 3642150 w 12247056"/>
              <a:gd name="connsiteY1" fmla="*/ 787791 h 2829868"/>
              <a:gd name="connsiteX2" fmla="*/ 8453301 w 12247056"/>
              <a:gd name="connsiteY2" fmla="*/ 1294227 h 2829868"/>
              <a:gd name="connsiteX3" fmla="*/ 12237510 w 12247056"/>
              <a:gd name="connsiteY3" fmla="*/ 0 h 2829868"/>
              <a:gd name="connsiteX4" fmla="*/ 12247056 w 12247056"/>
              <a:gd name="connsiteY4" fmla="*/ 2825346 h 2829868"/>
              <a:gd name="connsiteX5" fmla="*/ 879 w 12247056"/>
              <a:gd name="connsiteY5" fmla="*/ 2829868 h 2829868"/>
              <a:gd name="connsiteX6" fmla="*/ 0 w 12247056"/>
              <a:gd name="connsiteY6" fmla="*/ 1310556 h 2829868"/>
              <a:gd name="connsiteX0" fmla="*/ 15449 w 12262505"/>
              <a:gd name="connsiteY0" fmla="*/ 5530723 h 7045513"/>
              <a:gd name="connsiteX1" fmla="*/ 3657599 w 12262505"/>
              <a:gd name="connsiteY1" fmla="*/ 5007958 h 7045513"/>
              <a:gd name="connsiteX2" fmla="*/ 8468750 w 12262505"/>
              <a:gd name="connsiteY2" fmla="*/ 5514394 h 7045513"/>
              <a:gd name="connsiteX3" fmla="*/ 12252959 w 12262505"/>
              <a:gd name="connsiteY3" fmla="*/ 4220167 h 7045513"/>
              <a:gd name="connsiteX4" fmla="*/ 12262505 w 12262505"/>
              <a:gd name="connsiteY4" fmla="*/ 7045513 h 7045513"/>
              <a:gd name="connsiteX5" fmla="*/ 0 w 12262505"/>
              <a:gd name="connsiteY5" fmla="*/ 77735 h 7045513"/>
              <a:gd name="connsiteX6" fmla="*/ 15449 w 12262505"/>
              <a:gd name="connsiteY6" fmla="*/ 5530723 h 7045513"/>
              <a:gd name="connsiteX0" fmla="*/ 15449 w 12278834"/>
              <a:gd name="connsiteY0" fmla="*/ 5532908 h 5555121"/>
              <a:gd name="connsiteX1" fmla="*/ 3657599 w 12278834"/>
              <a:gd name="connsiteY1" fmla="*/ 5010143 h 5555121"/>
              <a:gd name="connsiteX2" fmla="*/ 8468750 w 12278834"/>
              <a:gd name="connsiteY2" fmla="*/ 5516579 h 5555121"/>
              <a:gd name="connsiteX3" fmla="*/ 12252959 w 12278834"/>
              <a:gd name="connsiteY3" fmla="*/ 4222352 h 5555121"/>
              <a:gd name="connsiteX4" fmla="*/ 12278834 w 12278834"/>
              <a:gd name="connsiteY4" fmla="*/ 91727 h 5555121"/>
              <a:gd name="connsiteX5" fmla="*/ 0 w 12278834"/>
              <a:gd name="connsiteY5" fmla="*/ 79920 h 5555121"/>
              <a:gd name="connsiteX6" fmla="*/ 15449 w 12278834"/>
              <a:gd name="connsiteY6" fmla="*/ 5532908 h 5555121"/>
              <a:gd name="connsiteX0" fmla="*/ 15449 w 12279342"/>
              <a:gd name="connsiteY0" fmla="*/ 5530724 h 5552937"/>
              <a:gd name="connsiteX1" fmla="*/ 3657599 w 12279342"/>
              <a:gd name="connsiteY1" fmla="*/ 5007959 h 5552937"/>
              <a:gd name="connsiteX2" fmla="*/ 8468750 w 12279342"/>
              <a:gd name="connsiteY2" fmla="*/ 5514395 h 5552937"/>
              <a:gd name="connsiteX3" fmla="*/ 12252959 w 12279342"/>
              <a:gd name="connsiteY3" fmla="*/ 4220168 h 5552937"/>
              <a:gd name="connsiteX4" fmla="*/ 12278834 w 12279342"/>
              <a:gd name="connsiteY4" fmla="*/ 89543 h 5552937"/>
              <a:gd name="connsiteX5" fmla="*/ 0 w 12279342"/>
              <a:gd name="connsiteY5" fmla="*/ 77736 h 5552937"/>
              <a:gd name="connsiteX6" fmla="*/ 15449 w 12279342"/>
              <a:gd name="connsiteY6" fmla="*/ 5530724 h 5552937"/>
              <a:gd name="connsiteX0" fmla="*/ 15449 w 12279342"/>
              <a:gd name="connsiteY0" fmla="*/ 6094324 h 6116537"/>
              <a:gd name="connsiteX1" fmla="*/ 3657599 w 12279342"/>
              <a:gd name="connsiteY1" fmla="*/ 5571559 h 6116537"/>
              <a:gd name="connsiteX2" fmla="*/ 8468750 w 12279342"/>
              <a:gd name="connsiteY2" fmla="*/ 6077995 h 6116537"/>
              <a:gd name="connsiteX3" fmla="*/ 12252959 w 12279342"/>
              <a:gd name="connsiteY3" fmla="*/ 4783768 h 6116537"/>
              <a:gd name="connsiteX4" fmla="*/ 12278834 w 12279342"/>
              <a:gd name="connsiteY4" fmla="*/ 0 h 6116537"/>
              <a:gd name="connsiteX5" fmla="*/ 0 w 12279342"/>
              <a:gd name="connsiteY5" fmla="*/ 641336 h 6116537"/>
              <a:gd name="connsiteX6" fmla="*/ 15449 w 12279342"/>
              <a:gd name="connsiteY6" fmla="*/ 6094324 h 6116537"/>
              <a:gd name="connsiteX0" fmla="*/ 15449 w 12279342"/>
              <a:gd name="connsiteY0" fmla="*/ 6094324 h 6125261"/>
              <a:gd name="connsiteX1" fmla="*/ 3657599 w 12279342"/>
              <a:gd name="connsiteY1" fmla="*/ 5571559 h 6125261"/>
              <a:gd name="connsiteX2" fmla="*/ 8468750 w 12279342"/>
              <a:gd name="connsiteY2" fmla="*/ 6077995 h 6125261"/>
              <a:gd name="connsiteX3" fmla="*/ 12252959 w 12279342"/>
              <a:gd name="connsiteY3" fmla="*/ 4783768 h 6125261"/>
              <a:gd name="connsiteX4" fmla="*/ 12278834 w 12279342"/>
              <a:gd name="connsiteY4" fmla="*/ 0 h 6125261"/>
              <a:gd name="connsiteX5" fmla="*/ 0 w 12279342"/>
              <a:gd name="connsiteY5" fmla="*/ 641336 h 6125261"/>
              <a:gd name="connsiteX6" fmla="*/ 15449 w 12279342"/>
              <a:gd name="connsiteY6" fmla="*/ 6094324 h 6125261"/>
              <a:gd name="connsiteX0" fmla="*/ 31778 w 12295671"/>
              <a:gd name="connsiteY0" fmla="*/ 6122459 h 6149807"/>
              <a:gd name="connsiteX1" fmla="*/ 3673928 w 12295671"/>
              <a:gd name="connsiteY1" fmla="*/ 5599694 h 6149807"/>
              <a:gd name="connsiteX2" fmla="*/ 8485079 w 12295671"/>
              <a:gd name="connsiteY2" fmla="*/ 6106130 h 6149807"/>
              <a:gd name="connsiteX3" fmla="*/ 12269288 w 12295671"/>
              <a:gd name="connsiteY3" fmla="*/ 4811903 h 6149807"/>
              <a:gd name="connsiteX4" fmla="*/ 12295163 w 12295671"/>
              <a:gd name="connsiteY4" fmla="*/ 28135 h 6149807"/>
              <a:gd name="connsiteX5" fmla="*/ 0 w 12295671"/>
              <a:gd name="connsiteY5" fmla="*/ 0 h 6149807"/>
              <a:gd name="connsiteX6" fmla="*/ 31778 w 12295671"/>
              <a:gd name="connsiteY6" fmla="*/ 6122459 h 6149807"/>
              <a:gd name="connsiteX0" fmla="*/ 34683 w 12298576"/>
              <a:gd name="connsiteY0" fmla="*/ 6122459 h 6149731"/>
              <a:gd name="connsiteX1" fmla="*/ 3676833 w 12298576"/>
              <a:gd name="connsiteY1" fmla="*/ 5599694 h 6149731"/>
              <a:gd name="connsiteX2" fmla="*/ 8487984 w 12298576"/>
              <a:gd name="connsiteY2" fmla="*/ 6106130 h 6149731"/>
              <a:gd name="connsiteX3" fmla="*/ 12272193 w 12298576"/>
              <a:gd name="connsiteY3" fmla="*/ 4811903 h 6149731"/>
              <a:gd name="connsiteX4" fmla="*/ 12298068 w 12298576"/>
              <a:gd name="connsiteY4" fmla="*/ 28135 h 6149731"/>
              <a:gd name="connsiteX5" fmla="*/ 2905 w 12298576"/>
              <a:gd name="connsiteY5" fmla="*/ 0 h 6149731"/>
              <a:gd name="connsiteX6" fmla="*/ 34683 w 12298576"/>
              <a:gd name="connsiteY6" fmla="*/ 6122459 h 6149731"/>
              <a:gd name="connsiteX0" fmla="*/ 34683 w 12298576"/>
              <a:gd name="connsiteY0" fmla="*/ 6122459 h 6149731"/>
              <a:gd name="connsiteX1" fmla="*/ 3676833 w 12298576"/>
              <a:gd name="connsiteY1" fmla="*/ 5599694 h 6149731"/>
              <a:gd name="connsiteX2" fmla="*/ 8487984 w 12298576"/>
              <a:gd name="connsiteY2" fmla="*/ 6106130 h 6149731"/>
              <a:gd name="connsiteX3" fmla="*/ 12272193 w 12298576"/>
              <a:gd name="connsiteY3" fmla="*/ 4811903 h 6149731"/>
              <a:gd name="connsiteX4" fmla="*/ 12298068 w 12298576"/>
              <a:gd name="connsiteY4" fmla="*/ 28135 h 6149731"/>
              <a:gd name="connsiteX5" fmla="*/ 2905 w 12298576"/>
              <a:gd name="connsiteY5" fmla="*/ 0 h 6149731"/>
              <a:gd name="connsiteX6" fmla="*/ 34683 w 12298576"/>
              <a:gd name="connsiteY6" fmla="*/ 6122459 h 6149731"/>
              <a:gd name="connsiteX0" fmla="*/ 34683 w 12298576"/>
              <a:gd name="connsiteY0" fmla="*/ 6122459 h 6123875"/>
              <a:gd name="connsiteX1" fmla="*/ 3676833 w 12298576"/>
              <a:gd name="connsiteY1" fmla="*/ 5599694 h 6123875"/>
              <a:gd name="connsiteX2" fmla="*/ 8487984 w 12298576"/>
              <a:gd name="connsiteY2" fmla="*/ 6106130 h 6123875"/>
              <a:gd name="connsiteX3" fmla="*/ 12272193 w 12298576"/>
              <a:gd name="connsiteY3" fmla="*/ 4811903 h 6123875"/>
              <a:gd name="connsiteX4" fmla="*/ 12298068 w 12298576"/>
              <a:gd name="connsiteY4" fmla="*/ 28135 h 6123875"/>
              <a:gd name="connsiteX5" fmla="*/ 2905 w 12298576"/>
              <a:gd name="connsiteY5" fmla="*/ 0 h 6123875"/>
              <a:gd name="connsiteX6" fmla="*/ 34683 w 12298576"/>
              <a:gd name="connsiteY6" fmla="*/ 6122459 h 6123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98576" h="6123875">
                <a:moveTo>
                  <a:pt x="34683" y="6122459"/>
                </a:moveTo>
                <a:cubicBezTo>
                  <a:pt x="1248022" y="5797730"/>
                  <a:pt x="2267950" y="5602416"/>
                  <a:pt x="3676833" y="5599694"/>
                </a:cubicBezTo>
                <a:cubicBezTo>
                  <a:pt x="5085717" y="5596973"/>
                  <a:pt x="7055424" y="6237428"/>
                  <a:pt x="8487984" y="6106130"/>
                </a:cubicBezTo>
                <a:cubicBezTo>
                  <a:pt x="9920544" y="5974832"/>
                  <a:pt x="12101036" y="4931478"/>
                  <a:pt x="12272193" y="4811903"/>
                </a:cubicBezTo>
                <a:cubicBezTo>
                  <a:pt x="12274537" y="4105002"/>
                  <a:pt x="12302674" y="1112938"/>
                  <a:pt x="12298068" y="28135"/>
                </a:cubicBezTo>
                <a:lnTo>
                  <a:pt x="2905" y="0"/>
                </a:lnTo>
                <a:cubicBezTo>
                  <a:pt x="-12293" y="1135005"/>
                  <a:pt x="37195" y="5617027"/>
                  <a:pt x="34683" y="6122459"/>
                </a:cubicBezTo>
                <a:close/>
              </a:path>
            </a:pathLst>
          </a:custGeom>
          <a:solidFill>
            <a:srgbClr val="4279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2" name="Title 1">
            <a:extLst>
              <a:ext uri="{FF2B5EF4-FFF2-40B4-BE49-F238E27FC236}">
                <a16:creationId xmlns:a16="http://schemas.microsoft.com/office/drawing/2014/main" id="{4A1EF435-1E90-124A-B476-04F9D01663DF}"/>
              </a:ext>
            </a:extLst>
          </p:cNvPr>
          <p:cNvSpPr>
            <a:spLocks noGrp="1"/>
          </p:cNvSpPr>
          <p:nvPr>
            <p:ph type="title" hasCustomPrompt="1"/>
          </p:nvPr>
        </p:nvSpPr>
        <p:spPr>
          <a:xfrm>
            <a:off x="831850" y="1637413"/>
            <a:ext cx="10515600" cy="1457768"/>
          </a:xfrm>
        </p:spPr>
        <p:txBody>
          <a:bodyPr anchor="b">
            <a:normAutofit/>
          </a:bodyPr>
          <a:lstStyle>
            <a:lvl1pPr>
              <a:defRPr sz="3200">
                <a:solidFill>
                  <a:schemeClr val="bg1"/>
                </a:solidFill>
              </a:defRPr>
            </a:lvl1pPr>
          </a:lstStyle>
          <a:p>
            <a:r>
              <a:rPr lang="en-US" dirty="0" err="1"/>
              <a:t>Nombre</a:t>
            </a:r>
            <a:r>
              <a:rPr lang="en-US" dirty="0"/>
              <a:t> </a:t>
            </a:r>
          </a:p>
        </p:txBody>
      </p:sp>
      <p:sp>
        <p:nvSpPr>
          <p:cNvPr id="3" name="Text Placeholder 2">
            <a:extLst>
              <a:ext uri="{FF2B5EF4-FFF2-40B4-BE49-F238E27FC236}">
                <a16:creationId xmlns:a16="http://schemas.microsoft.com/office/drawing/2014/main" id="{79BB89C8-C1A4-B041-BE52-3D48DC18E168}"/>
              </a:ext>
            </a:extLst>
          </p:cNvPr>
          <p:cNvSpPr>
            <a:spLocks noGrp="1"/>
          </p:cNvSpPr>
          <p:nvPr>
            <p:ph type="body" idx="1" hasCustomPrompt="1"/>
          </p:nvPr>
        </p:nvSpPr>
        <p:spPr>
          <a:xfrm>
            <a:off x="831850" y="6351814"/>
            <a:ext cx="3413579" cy="286651"/>
          </a:xfrm>
        </p:spPr>
        <p:txBody>
          <a:bodyPr/>
          <a:lstStyle>
            <a:lvl1pPr marL="0" indent="0">
              <a:buNone/>
              <a:defRPr sz="2400" b="0" i="0">
                <a:solidFill>
                  <a:srgbClr val="4279BB"/>
                </a:solidFill>
                <a:latin typeface="Barlow Medium" pitchFamily="2"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err="1"/>
              <a:t>www.uci.ac.cr</a:t>
            </a:r>
            <a:endParaRPr lang="en-US" dirty="0"/>
          </a:p>
        </p:txBody>
      </p:sp>
      <p:sp>
        <p:nvSpPr>
          <p:cNvPr id="7" name="Text Placeholder 2">
            <a:extLst>
              <a:ext uri="{FF2B5EF4-FFF2-40B4-BE49-F238E27FC236}">
                <a16:creationId xmlns:a16="http://schemas.microsoft.com/office/drawing/2014/main" id="{67A94FB1-3E87-CF44-98E6-AFED63B94A68}"/>
              </a:ext>
            </a:extLst>
          </p:cNvPr>
          <p:cNvSpPr>
            <a:spLocks noGrp="1"/>
          </p:cNvSpPr>
          <p:nvPr>
            <p:ph type="body" idx="11" hasCustomPrompt="1"/>
          </p:nvPr>
        </p:nvSpPr>
        <p:spPr>
          <a:xfrm>
            <a:off x="7478486" y="6081923"/>
            <a:ext cx="4114800" cy="556542"/>
          </a:xfrm>
        </p:spPr>
        <p:txBody>
          <a:bodyPr>
            <a:noAutofit/>
          </a:bodyPr>
          <a:lstStyle>
            <a:lvl1pPr marL="0" indent="0" algn="r">
              <a:buNone/>
              <a:defRPr sz="2000" b="1" i="0">
                <a:solidFill>
                  <a:srgbClr val="4279BB"/>
                </a:solidFill>
                <a:latin typeface="Barlow SemiBold" pitchFamily="2"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err="1"/>
              <a:t>Promoviendo</a:t>
            </a:r>
            <a:r>
              <a:rPr lang="en-US" dirty="0"/>
              <a:t> el </a:t>
            </a:r>
            <a:r>
              <a:rPr lang="en-US" dirty="0" err="1"/>
              <a:t>desarrollo</a:t>
            </a:r>
            <a:r>
              <a:rPr lang="en-US" dirty="0"/>
              <a:t> </a:t>
            </a:r>
            <a:r>
              <a:rPr lang="en-US" dirty="0" err="1"/>
              <a:t>regenerativo</a:t>
            </a:r>
            <a:r>
              <a:rPr lang="en-US" dirty="0"/>
              <a:t> para el </a:t>
            </a:r>
            <a:r>
              <a:rPr lang="en-US" dirty="0" err="1"/>
              <a:t>bienestar</a:t>
            </a:r>
            <a:endParaRPr lang="en-US" dirty="0"/>
          </a:p>
        </p:txBody>
      </p:sp>
      <p:sp>
        <p:nvSpPr>
          <p:cNvPr id="10" name="Text Placeholder 9">
            <a:extLst>
              <a:ext uri="{FF2B5EF4-FFF2-40B4-BE49-F238E27FC236}">
                <a16:creationId xmlns:a16="http://schemas.microsoft.com/office/drawing/2014/main" id="{F315162D-96C4-BB43-93D5-E3FCD1035B1F}"/>
              </a:ext>
            </a:extLst>
          </p:cNvPr>
          <p:cNvSpPr>
            <a:spLocks noGrp="1"/>
          </p:cNvSpPr>
          <p:nvPr>
            <p:ph type="body" sz="quarter" idx="12" hasCustomPrompt="1"/>
          </p:nvPr>
        </p:nvSpPr>
        <p:spPr>
          <a:xfrm>
            <a:off x="831850" y="3281363"/>
            <a:ext cx="10515600" cy="1143000"/>
          </a:xfrm>
        </p:spPr>
        <p:txBody>
          <a:bodyPr/>
          <a:lstStyle>
            <a:lvl1pPr marL="0" indent="0">
              <a:buNone/>
              <a:defRPr>
                <a:solidFill>
                  <a:schemeClr val="bg1"/>
                </a:solidFill>
              </a:defRPr>
            </a:lvl1pPr>
          </a:lstStyle>
          <a:p>
            <a:pPr lvl="0"/>
            <a:r>
              <a:rPr lang="en-US" dirty="0" err="1"/>
              <a:t>Información</a:t>
            </a:r>
            <a:r>
              <a:rPr lang="en-US" dirty="0"/>
              <a:t> de </a:t>
            </a:r>
            <a:r>
              <a:rPr lang="en-US" dirty="0" err="1"/>
              <a:t>contacto</a:t>
            </a:r>
            <a:endParaRPr lang="en-US" dirty="0"/>
          </a:p>
        </p:txBody>
      </p:sp>
      <p:pic>
        <p:nvPicPr>
          <p:cNvPr id="8" name="Picture 7">
            <a:extLst>
              <a:ext uri="{FF2B5EF4-FFF2-40B4-BE49-F238E27FC236}">
                <a16:creationId xmlns:a16="http://schemas.microsoft.com/office/drawing/2014/main" id="{42CCB668-9A55-8A41-B33F-0A67D76BB82A}"/>
              </a:ext>
            </a:extLst>
          </p:cNvPr>
          <p:cNvPicPr>
            <a:picLocks noChangeAspect="1"/>
          </p:cNvPicPr>
          <p:nvPr userDrawn="1"/>
        </p:nvPicPr>
        <p:blipFill>
          <a:blip r:embed="rId2"/>
          <a:stretch>
            <a:fillRect/>
          </a:stretch>
        </p:blipFill>
        <p:spPr>
          <a:xfrm>
            <a:off x="821315" y="56983"/>
            <a:ext cx="3211632" cy="1469607"/>
          </a:xfrm>
          <a:prstGeom prst="rect">
            <a:avLst/>
          </a:prstGeom>
        </p:spPr>
      </p:pic>
    </p:spTree>
    <p:extLst>
      <p:ext uri="{BB962C8B-B14F-4D97-AF65-F5344CB8AC3E}">
        <p14:creationId xmlns:p14="http://schemas.microsoft.com/office/powerpoint/2010/main" val="15400287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ción Anaranjada: Separador">
    <p:bg>
      <p:bgPr>
        <a:solidFill>
          <a:srgbClr val="EE9121"/>
        </a:solidFill>
        <a:effectLst/>
      </p:bgPr>
    </p:bg>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999E94D-06D3-E341-8621-045E011C3BFB}"/>
              </a:ext>
            </a:extLst>
          </p:cNvPr>
          <p:cNvSpPr>
            <a:spLocks noGrp="1"/>
          </p:cNvSpPr>
          <p:nvPr>
            <p:ph type="pic" sz="quarter" idx="13"/>
          </p:nvPr>
        </p:nvSpPr>
        <p:spPr>
          <a:xfrm>
            <a:off x="7196547" y="-19585"/>
            <a:ext cx="5013871" cy="6893644"/>
          </a:xfrm>
          <a:custGeom>
            <a:avLst/>
            <a:gdLst>
              <a:gd name="connsiteX0" fmla="*/ 0 w 10000"/>
              <a:gd name="connsiteY0" fmla="*/ 1000 h 10000"/>
              <a:gd name="connsiteX1" fmla="*/ 2500 w 10000"/>
              <a:gd name="connsiteY1" fmla="*/ 2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2500 w 10000"/>
              <a:gd name="connsiteY7" fmla="*/ 10000 h 10000"/>
              <a:gd name="connsiteX8" fmla="*/ 1918 w 10000"/>
              <a:gd name="connsiteY8" fmla="*/ 8062 h 10000"/>
              <a:gd name="connsiteX9" fmla="*/ 0 w 10000"/>
              <a:gd name="connsiteY9" fmla="*/ 1000 h 10000"/>
              <a:gd name="connsiteX0" fmla="*/ 0 w 10000"/>
              <a:gd name="connsiteY0" fmla="*/ 1000 h 10147"/>
              <a:gd name="connsiteX1" fmla="*/ 2214 w 10000"/>
              <a:gd name="connsiteY1" fmla="*/ 1000 h 10147"/>
              <a:gd name="connsiteX2" fmla="*/ 5000 w 10000"/>
              <a:gd name="connsiteY2" fmla="*/ 1000 h 10147"/>
              <a:gd name="connsiteX3" fmla="*/ 7500 w 10000"/>
              <a:gd name="connsiteY3" fmla="*/ 0 h 10147"/>
              <a:gd name="connsiteX4" fmla="*/ 10000 w 10000"/>
              <a:gd name="connsiteY4" fmla="*/ 1000 h 10147"/>
              <a:gd name="connsiteX5" fmla="*/ 10000 w 10000"/>
              <a:gd name="connsiteY5" fmla="*/ 9000 h 10147"/>
              <a:gd name="connsiteX6" fmla="*/ 2500 w 10000"/>
              <a:gd name="connsiteY6" fmla="*/ 10000 h 10147"/>
              <a:gd name="connsiteX7" fmla="*/ 1918 w 10000"/>
              <a:gd name="connsiteY7" fmla="*/ 8062 h 10147"/>
              <a:gd name="connsiteX8" fmla="*/ 0 w 10000"/>
              <a:gd name="connsiteY8" fmla="*/ 1000 h 10147"/>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2500 w 10000"/>
              <a:gd name="connsiteY5" fmla="*/ 10000 h 10000"/>
              <a:gd name="connsiteX6" fmla="*/ 1918 w 10000"/>
              <a:gd name="connsiteY6" fmla="*/ 8062 h 10000"/>
              <a:gd name="connsiteX7" fmla="*/ 0 w 10000"/>
              <a:gd name="connsiteY7" fmla="*/ 1000 h 10000"/>
              <a:gd name="connsiteX0" fmla="*/ 0 w 10000"/>
              <a:gd name="connsiteY0" fmla="*/ 1494 h 10494"/>
              <a:gd name="connsiteX1" fmla="*/ 2214 w 10000"/>
              <a:gd name="connsiteY1" fmla="*/ 1494 h 10494"/>
              <a:gd name="connsiteX2" fmla="*/ 5000 w 10000"/>
              <a:gd name="connsiteY2" fmla="*/ 1494 h 10494"/>
              <a:gd name="connsiteX3" fmla="*/ 7500 w 10000"/>
              <a:gd name="connsiteY3" fmla="*/ 494 h 10494"/>
              <a:gd name="connsiteX4" fmla="*/ 10000 w 10000"/>
              <a:gd name="connsiteY4" fmla="*/ 10411 h 10494"/>
              <a:gd name="connsiteX5" fmla="*/ 2500 w 10000"/>
              <a:gd name="connsiteY5" fmla="*/ 10494 h 10494"/>
              <a:gd name="connsiteX6" fmla="*/ 1918 w 10000"/>
              <a:gd name="connsiteY6" fmla="*/ 8556 h 10494"/>
              <a:gd name="connsiteX7" fmla="*/ 0 w 10000"/>
              <a:gd name="connsiteY7" fmla="*/ 1494 h 10494"/>
              <a:gd name="connsiteX0" fmla="*/ 0 w 9971"/>
              <a:gd name="connsiteY0" fmla="*/ 1503 h 10545"/>
              <a:gd name="connsiteX1" fmla="*/ 2214 w 9971"/>
              <a:gd name="connsiteY1" fmla="*/ 1503 h 10545"/>
              <a:gd name="connsiteX2" fmla="*/ 5000 w 9971"/>
              <a:gd name="connsiteY2" fmla="*/ 1503 h 10545"/>
              <a:gd name="connsiteX3" fmla="*/ 7500 w 9971"/>
              <a:gd name="connsiteY3" fmla="*/ 503 h 10545"/>
              <a:gd name="connsiteX4" fmla="*/ 9971 w 9971"/>
              <a:gd name="connsiteY4" fmla="*/ 10545 h 10545"/>
              <a:gd name="connsiteX5" fmla="*/ 2500 w 9971"/>
              <a:gd name="connsiteY5" fmla="*/ 10503 h 10545"/>
              <a:gd name="connsiteX6" fmla="*/ 1918 w 9971"/>
              <a:gd name="connsiteY6" fmla="*/ 8565 h 10545"/>
              <a:gd name="connsiteX7" fmla="*/ 0 w 9971"/>
              <a:gd name="connsiteY7" fmla="*/ 1503 h 10545"/>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5015 w 10000"/>
              <a:gd name="connsiteY1" fmla="*/ 1425 h 10000"/>
              <a:gd name="connsiteX2" fmla="*/ 7522 w 10000"/>
              <a:gd name="connsiteY2" fmla="*/ 477 h 10000"/>
              <a:gd name="connsiteX3" fmla="*/ 10000 w 10000"/>
              <a:gd name="connsiteY3" fmla="*/ 10000 h 10000"/>
              <a:gd name="connsiteX4" fmla="*/ 2270 w 10000"/>
              <a:gd name="connsiteY4" fmla="*/ 9982 h 10000"/>
              <a:gd name="connsiteX5" fmla="*/ 1409 w 10000"/>
              <a:gd name="connsiteY5" fmla="*/ 6996 h 10000"/>
              <a:gd name="connsiteX6" fmla="*/ 0 w 10000"/>
              <a:gd name="connsiteY6" fmla="*/ 1425 h 10000"/>
              <a:gd name="connsiteX0" fmla="*/ 0 w 10000"/>
              <a:gd name="connsiteY0" fmla="*/ 1580 h 10155"/>
              <a:gd name="connsiteX1" fmla="*/ 7522 w 10000"/>
              <a:gd name="connsiteY1" fmla="*/ 632 h 10155"/>
              <a:gd name="connsiteX2" fmla="*/ 10000 w 10000"/>
              <a:gd name="connsiteY2" fmla="*/ 10155 h 10155"/>
              <a:gd name="connsiteX3" fmla="*/ 2270 w 10000"/>
              <a:gd name="connsiteY3" fmla="*/ 10137 h 10155"/>
              <a:gd name="connsiteX4" fmla="*/ 1409 w 10000"/>
              <a:gd name="connsiteY4" fmla="*/ 7151 h 10155"/>
              <a:gd name="connsiteX5" fmla="*/ 0 w 10000"/>
              <a:gd name="connsiteY5" fmla="*/ 1580 h 10155"/>
              <a:gd name="connsiteX0" fmla="*/ 1159 w 9501"/>
              <a:gd name="connsiteY0" fmla="*/ 1007 h 10538"/>
              <a:gd name="connsiteX1" fmla="*/ 7023 w 9501"/>
              <a:gd name="connsiteY1" fmla="*/ 1015 h 10538"/>
              <a:gd name="connsiteX2" fmla="*/ 9501 w 9501"/>
              <a:gd name="connsiteY2" fmla="*/ 10538 h 10538"/>
              <a:gd name="connsiteX3" fmla="*/ 1771 w 9501"/>
              <a:gd name="connsiteY3" fmla="*/ 10520 h 10538"/>
              <a:gd name="connsiteX4" fmla="*/ 910 w 9501"/>
              <a:gd name="connsiteY4" fmla="*/ 7534 h 10538"/>
              <a:gd name="connsiteX5" fmla="*/ 1159 w 9501"/>
              <a:gd name="connsiteY5" fmla="*/ 1007 h 10538"/>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645 h 9689"/>
              <a:gd name="connsiteX1" fmla="*/ 7918 w 10526"/>
              <a:gd name="connsiteY1" fmla="*/ 652 h 9689"/>
              <a:gd name="connsiteX2" fmla="*/ 10526 w 10526"/>
              <a:gd name="connsiteY2" fmla="*/ 9689 h 9689"/>
              <a:gd name="connsiteX3" fmla="*/ 2390 w 10526"/>
              <a:gd name="connsiteY3" fmla="*/ 9672 h 9689"/>
              <a:gd name="connsiteX4" fmla="*/ 1484 w 10526"/>
              <a:gd name="connsiteY4" fmla="*/ 6838 h 9689"/>
              <a:gd name="connsiteX5" fmla="*/ 1746 w 10526"/>
              <a:gd name="connsiteY5" fmla="*/ 645 h 9689"/>
              <a:gd name="connsiteX0" fmla="*/ 1659 w 10000"/>
              <a:gd name="connsiteY0" fmla="*/ 665 h 9999"/>
              <a:gd name="connsiteX1" fmla="*/ 7522 w 10000"/>
              <a:gd name="connsiteY1" fmla="*/ 672 h 9999"/>
              <a:gd name="connsiteX2" fmla="*/ 10000 w 10000"/>
              <a:gd name="connsiteY2" fmla="*/ 9999 h 9999"/>
              <a:gd name="connsiteX3" fmla="*/ 2271 w 10000"/>
              <a:gd name="connsiteY3" fmla="*/ 9981 h 9999"/>
              <a:gd name="connsiteX4" fmla="*/ 1410 w 10000"/>
              <a:gd name="connsiteY4" fmla="*/ 7056 h 9999"/>
              <a:gd name="connsiteX5" fmla="*/ 1659 w 10000"/>
              <a:gd name="connsiteY5" fmla="*/ 665 h 9999"/>
              <a:gd name="connsiteX0" fmla="*/ 1659 w 10692"/>
              <a:gd name="connsiteY0" fmla="*/ 609 h 9944"/>
              <a:gd name="connsiteX1" fmla="*/ 10099 w 10692"/>
              <a:gd name="connsiteY1" fmla="*/ 692 h 9944"/>
              <a:gd name="connsiteX2" fmla="*/ 10000 w 10692"/>
              <a:gd name="connsiteY2" fmla="*/ 9944 h 9944"/>
              <a:gd name="connsiteX3" fmla="*/ 2271 w 10692"/>
              <a:gd name="connsiteY3" fmla="*/ 9926 h 9944"/>
              <a:gd name="connsiteX4" fmla="*/ 1410 w 10692"/>
              <a:gd name="connsiteY4" fmla="*/ 7001 h 9944"/>
              <a:gd name="connsiteX5" fmla="*/ 1659 w 10692"/>
              <a:gd name="connsiteY5" fmla="*/ 609 h 9944"/>
              <a:gd name="connsiteX0" fmla="*/ 1552 w 9999"/>
              <a:gd name="connsiteY0" fmla="*/ 0 h 9388"/>
              <a:gd name="connsiteX1" fmla="*/ 9445 w 9999"/>
              <a:gd name="connsiteY1" fmla="*/ 84 h 9388"/>
              <a:gd name="connsiteX2" fmla="*/ 9353 w 9999"/>
              <a:gd name="connsiteY2" fmla="*/ 9388 h 9388"/>
              <a:gd name="connsiteX3" fmla="*/ 2124 w 9999"/>
              <a:gd name="connsiteY3" fmla="*/ 9370 h 9388"/>
              <a:gd name="connsiteX4" fmla="*/ 1319 w 9999"/>
              <a:gd name="connsiteY4" fmla="*/ 6428 h 9388"/>
              <a:gd name="connsiteX5" fmla="*/ 1552 w 9999"/>
              <a:gd name="connsiteY5" fmla="*/ 0 h 9388"/>
              <a:gd name="connsiteX0" fmla="*/ 1552 w 9446"/>
              <a:gd name="connsiteY0" fmla="*/ 0 h 10000"/>
              <a:gd name="connsiteX1" fmla="*/ 9446 w 9446"/>
              <a:gd name="connsiteY1" fmla="*/ 89 h 10000"/>
              <a:gd name="connsiteX2" fmla="*/ 9354 w 9446"/>
              <a:gd name="connsiteY2" fmla="*/ 10000 h 10000"/>
              <a:gd name="connsiteX3" fmla="*/ 2124 w 9446"/>
              <a:gd name="connsiteY3" fmla="*/ 9981 h 10000"/>
              <a:gd name="connsiteX4" fmla="*/ 1319 w 9446"/>
              <a:gd name="connsiteY4" fmla="*/ 6847 h 10000"/>
              <a:gd name="connsiteX5" fmla="*/ 1552 w 9446"/>
              <a:gd name="connsiteY5" fmla="*/ 0 h 10000"/>
              <a:gd name="connsiteX0" fmla="*/ 1643 w 9956"/>
              <a:gd name="connsiteY0" fmla="*/ 24 h 10024"/>
              <a:gd name="connsiteX1" fmla="*/ 9956 w 9956"/>
              <a:gd name="connsiteY1" fmla="*/ 0 h 10024"/>
              <a:gd name="connsiteX2" fmla="*/ 9903 w 9956"/>
              <a:gd name="connsiteY2" fmla="*/ 10024 h 10024"/>
              <a:gd name="connsiteX3" fmla="*/ 2249 w 9956"/>
              <a:gd name="connsiteY3" fmla="*/ 10005 h 10024"/>
              <a:gd name="connsiteX4" fmla="*/ 1396 w 9956"/>
              <a:gd name="connsiteY4" fmla="*/ 6871 h 10024"/>
              <a:gd name="connsiteX5" fmla="*/ 1643 w 9956"/>
              <a:gd name="connsiteY5" fmla="*/ 24 h 10024"/>
              <a:gd name="connsiteX0" fmla="*/ 1650 w 10000"/>
              <a:gd name="connsiteY0" fmla="*/ 24 h 10000"/>
              <a:gd name="connsiteX1" fmla="*/ 10000 w 10000"/>
              <a:gd name="connsiteY1" fmla="*/ 0 h 10000"/>
              <a:gd name="connsiteX2" fmla="*/ 9947 w 10000"/>
              <a:gd name="connsiteY2" fmla="*/ 10000 h 10000"/>
              <a:gd name="connsiteX3" fmla="*/ 2259 w 10000"/>
              <a:gd name="connsiteY3" fmla="*/ 9981 h 10000"/>
              <a:gd name="connsiteX4" fmla="*/ 1402 w 10000"/>
              <a:gd name="connsiteY4" fmla="*/ 6855 h 10000"/>
              <a:gd name="connsiteX5" fmla="*/ 1650 w 10000"/>
              <a:gd name="connsiteY5" fmla="*/ 24 h 10000"/>
              <a:gd name="connsiteX0" fmla="*/ 1707 w 9968"/>
              <a:gd name="connsiteY0" fmla="*/ 0 h 10234"/>
              <a:gd name="connsiteX1" fmla="*/ 9968 w 9968"/>
              <a:gd name="connsiteY1" fmla="*/ 234 h 10234"/>
              <a:gd name="connsiteX2" fmla="*/ 9915 w 9968"/>
              <a:gd name="connsiteY2" fmla="*/ 10234 h 10234"/>
              <a:gd name="connsiteX3" fmla="*/ 2227 w 9968"/>
              <a:gd name="connsiteY3" fmla="*/ 10215 h 10234"/>
              <a:gd name="connsiteX4" fmla="*/ 1370 w 9968"/>
              <a:gd name="connsiteY4" fmla="*/ 7089 h 10234"/>
              <a:gd name="connsiteX5" fmla="*/ 1707 w 9968"/>
              <a:gd name="connsiteY5" fmla="*/ 0 h 10234"/>
              <a:gd name="connsiteX0" fmla="*/ 1682 w 10015"/>
              <a:gd name="connsiteY0" fmla="*/ 0 h 9779"/>
              <a:gd name="connsiteX1" fmla="*/ 10015 w 10015"/>
              <a:gd name="connsiteY1" fmla="*/ 8 h 9779"/>
              <a:gd name="connsiteX2" fmla="*/ 9962 w 10015"/>
              <a:gd name="connsiteY2" fmla="*/ 9779 h 9779"/>
              <a:gd name="connsiteX3" fmla="*/ 2249 w 10015"/>
              <a:gd name="connsiteY3" fmla="*/ 9760 h 9779"/>
              <a:gd name="connsiteX4" fmla="*/ 1389 w 10015"/>
              <a:gd name="connsiteY4" fmla="*/ 6706 h 9779"/>
              <a:gd name="connsiteX5" fmla="*/ 1682 w 10015"/>
              <a:gd name="connsiteY5" fmla="*/ 0 h 9779"/>
              <a:gd name="connsiteX0" fmla="*/ 1679 w 10000"/>
              <a:gd name="connsiteY0" fmla="*/ 0 h 10000"/>
              <a:gd name="connsiteX1" fmla="*/ 10000 w 10000"/>
              <a:gd name="connsiteY1" fmla="*/ 8 h 10000"/>
              <a:gd name="connsiteX2" fmla="*/ 9947 w 10000"/>
              <a:gd name="connsiteY2" fmla="*/ 10000 h 10000"/>
              <a:gd name="connsiteX3" fmla="*/ 2224 w 10000"/>
              <a:gd name="connsiteY3" fmla="*/ 9949 h 10000"/>
              <a:gd name="connsiteX4" fmla="*/ 1387 w 10000"/>
              <a:gd name="connsiteY4" fmla="*/ 6858 h 10000"/>
              <a:gd name="connsiteX5" fmla="*/ 1679 w 10000"/>
              <a:gd name="connsiteY5" fmla="*/ 0 h 10000"/>
              <a:gd name="connsiteX0" fmla="*/ 1679 w 10059"/>
              <a:gd name="connsiteY0" fmla="*/ 0 h 9984"/>
              <a:gd name="connsiteX1" fmla="*/ 10000 w 10059"/>
              <a:gd name="connsiteY1" fmla="*/ 8 h 9984"/>
              <a:gd name="connsiteX2" fmla="*/ 10059 w 10059"/>
              <a:gd name="connsiteY2" fmla="*/ 9984 h 9984"/>
              <a:gd name="connsiteX3" fmla="*/ 2224 w 10059"/>
              <a:gd name="connsiteY3" fmla="*/ 9949 h 9984"/>
              <a:gd name="connsiteX4" fmla="*/ 1387 w 10059"/>
              <a:gd name="connsiteY4" fmla="*/ 6858 h 9984"/>
              <a:gd name="connsiteX5" fmla="*/ 1679 w 10059"/>
              <a:gd name="connsiteY5" fmla="*/ 0 h 9984"/>
              <a:gd name="connsiteX0" fmla="*/ 1669 w 10244"/>
              <a:gd name="connsiteY0" fmla="*/ 0 h 10016"/>
              <a:gd name="connsiteX1" fmla="*/ 9941 w 10244"/>
              <a:gd name="connsiteY1" fmla="*/ 8 h 10016"/>
              <a:gd name="connsiteX2" fmla="*/ 10244 w 10244"/>
              <a:gd name="connsiteY2" fmla="*/ 10016 h 10016"/>
              <a:gd name="connsiteX3" fmla="*/ 2211 w 10244"/>
              <a:gd name="connsiteY3" fmla="*/ 9965 h 10016"/>
              <a:gd name="connsiteX4" fmla="*/ 1379 w 10244"/>
              <a:gd name="connsiteY4" fmla="*/ 6869 h 10016"/>
              <a:gd name="connsiteX5" fmla="*/ 1669 w 10244"/>
              <a:gd name="connsiteY5" fmla="*/ 0 h 10016"/>
              <a:gd name="connsiteX0" fmla="*/ 1669 w 9978"/>
              <a:gd name="connsiteY0" fmla="*/ 0 h 9984"/>
              <a:gd name="connsiteX1" fmla="*/ 9941 w 9978"/>
              <a:gd name="connsiteY1" fmla="*/ 8 h 9984"/>
              <a:gd name="connsiteX2" fmla="*/ 9978 w 9978"/>
              <a:gd name="connsiteY2" fmla="*/ 9984 h 9984"/>
              <a:gd name="connsiteX3" fmla="*/ 2211 w 9978"/>
              <a:gd name="connsiteY3" fmla="*/ 9965 h 9984"/>
              <a:gd name="connsiteX4" fmla="*/ 1379 w 9978"/>
              <a:gd name="connsiteY4" fmla="*/ 6869 h 9984"/>
              <a:gd name="connsiteX5" fmla="*/ 1669 w 9978"/>
              <a:gd name="connsiteY5" fmla="*/ 0 h 9984"/>
              <a:gd name="connsiteX0" fmla="*/ 1673 w 10000"/>
              <a:gd name="connsiteY0" fmla="*/ 0 h 10000"/>
              <a:gd name="connsiteX1" fmla="*/ 9963 w 10000"/>
              <a:gd name="connsiteY1" fmla="*/ 8 h 10000"/>
              <a:gd name="connsiteX2" fmla="*/ 10000 w 10000"/>
              <a:gd name="connsiteY2" fmla="*/ 10000 h 10000"/>
              <a:gd name="connsiteX3" fmla="*/ 2216 w 10000"/>
              <a:gd name="connsiteY3" fmla="*/ 9981 h 10000"/>
              <a:gd name="connsiteX4" fmla="*/ 1382 w 10000"/>
              <a:gd name="connsiteY4" fmla="*/ 6880 h 10000"/>
              <a:gd name="connsiteX5" fmla="*/ 1673 w 10000"/>
              <a:gd name="connsiteY5" fmla="*/ 0 h 10000"/>
              <a:gd name="connsiteX0" fmla="*/ 1673 w 10000"/>
              <a:gd name="connsiteY0" fmla="*/ 0 h 10002"/>
              <a:gd name="connsiteX1" fmla="*/ 9963 w 10000"/>
              <a:gd name="connsiteY1" fmla="*/ 8 h 10002"/>
              <a:gd name="connsiteX2" fmla="*/ 10000 w 10000"/>
              <a:gd name="connsiteY2" fmla="*/ 10000 h 10002"/>
              <a:gd name="connsiteX3" fmla="*/ 2216 w 10000"/>
              <a:gd name="connsiteY3" fmla="*/ 10002 h 10002"/>
              <a:gd name="connsiteX4" fmla="*/ 1382 w 10000"/>
              <a:gd name="connsiteY4" fmla="*/ 6880 h 10002"/>
              <a:gd name="connsiteX5" fmla="*/ 1673 w 10000"/>
              <a:gd name="connsiteY5" fmla="*/ 0 h 10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2">
                <a:moveTo>
                  <a:pt x="1673" y="0"/>
                </a:moveTo>
                <a:lnTo>
                  <a:pt x="9963" y="8"/>
                </a:lnTo>
                <a:cubicBezTo>
                  <a:pt x="9964" y="1660"/>
                  <a:pt x="10000" y="9451"/>
                  <a:pt x="10000" y="10000"/>
                </a:cubicBezTo>
                <a:lnTo>
                  <a:pt x="2216" y="10002"/>
                </a:lnTo>
                <a:cubicBezTo>
                  <a:pt x="2330" y="9065"/>
                  <a:pt x="2232" y="8404"/>
                  <a:pt x="1382" y="6880"/>
                </a:cubicBezTo>
                <a:cubicBezTo>
                  <a:pt x="-1046" y="2494"/>
                  <a:pt x="162" y="1705"/>
                  <a:pt x="1673" y="0"/>
                </a:cubicBezTo>
                <a:close/>
              </a:path>
            </a:pathLst>
          </a:custGeom>
          <a:solidFill>
            <a:srgbClr val="CE801C"/>
          </a:solidFill>
        </p:spPr>
        <p:txBody>
          <a:bodyPr/>
          <a:lstStyle/>
          <a:p>
            <a:endParaRPr lang="es-ES_tradnl"/>
          </a:p>
        </p:txBody>
      </p:sp>
      <p:sp>
        <p:nvSpPr>
          <p:cNvPr id="2" name="Title 1">
            <a:extLst>
              <a:ext uri="{FF2B5EF4-FFF2-40B4-BE49-F238E27FC236}">
                <a16:creationId xmlns:a16="http://schemas.microsoft.com/office/drawing/2014/main" id="{23A0BFFD-E82A-DF4A-BFAD-921982BB6C31}"/>
              </a:ext>
            </a:extLst>
          </p:cNvPr>
          <p:cNvSpPr>
            <a:spLocks noGrp="1"/>
          </p:cNvSpPr>
          <p:nvPr>
            <p:ph type="ctrTitle"/>
          </p:nvPr>
        </p:nvSpPr>
        <p:spPr>
          <a:xfrm>
            <a:off x="551234" y="2075674"/>
            <a:ext cx="6219217" cy="2387600"/>
          </a:xfrm>
        </p:spPr>
        <p:txBody>
          <a:bodyPr anchor="b">
            <a:normAutofit/>
          </a:bodyPr>
          <a:lstStyle>
            <a:lvl1pPr algn="l">
              <a:defRPr sz="4800">
                <a:solidFill>
                  <a:schemeClr val="bg1"/>
                </a:solidFill>
              </a:defRPr>
            </a:lvl1pPr>
          </a:lstStyle>
          <a:p>
            <a:r>
              <a:rPr lang="en-US" dirty="0"/>
              <a:t>Click to edit Master title style</a:t>
            </a:r>
          </a:p>
        </p:txBody>
      </p:sp>
      <p:sp>
        <p:nvSpPr>
          <p:cNvPr id="3" name="Subtitle 2">
            <a:extLst>
              <a:ext uri="{FF2B5EF4-FFF2-40B4-BE49-F238E27FC236}">
                <a16:creationId xmlns:a16="http://schemas.microsoft.com/office/drawing/2014/main" id="{0CD78CC9-E261-874C-807E-F03588E264AF}"/>
              </a:ext>
            </a:extLst>
          </p:cNvPr>
          <p:cNvSpPr>
            <a:spLocks noGrp="1"/>
          </p:cNvSpPr>
          <p:nvPr>
            <p:ph type="subTitle" idx="1"/>
          </p:nvPr>
        </p:nvSpPr>
        <p:spPr>
          <a:xfrm>
            <a:off x="551234" y="4555349"/>
            <a:ext cx="6219217" cy="1655762"/>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5" name="Picture 4">
            <a:extLst>
              <a:ext uri="{FF2B5EF4-FFF2-40B4-BE49-F238E27FC236}">
                <a16:creationId xmlns:a16="http://schemas.microsoft.com/office/drawing/2014/main" id="{AA582429-6CE8-AC49-8162-9EF65ABB542D}"/>
              </a:ext>
            </a:extLst>
          </p:cNvPr>
          <p:cNvPicPr>
            <a:picLocks noChangeAspect="1"/>
          </p:cNvPicPr>
          <p:nvPr userDrawn="1"/>
        </p:nvPicPr>
        <p:blipFill>
          <a:blip r:embed="rId2"/>
          <a:stretch>
            <a:fillRect/>
          </a:stretch>
        </p:blipFill>
        <p:spPr>
          <a:xfrm>
            <a:off x="551234" y="290065"/>
            <a:ext cx="3211632" cy="1469607"/>
          </a:xfrm>
          <a:prstGeom prst="rect">
            <a:avLst/>
          </a:prstGeom>
        </p:spPr>
      </p:pic>
    </p:spTree>
    <p:extLst>
      <p:ext uri="{BB962C8B-B14F-4D97-AF65-F5344CB8AC3E}">
        <p14:creationId xmlns:p14="http://schemas.microsoft.com/office/powerpoint/2010/main" val="18944400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ción Anaranjada: Título y Contenid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EE9121"/>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10515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80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EE91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33772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Sección Anaranjada: Título y Contenido - 2 Columna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EE9121"/>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9F7CA54-F8AF-3141-B351-4E4A0605AE16}"/>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80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EE91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2719510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Sección Anaranjada: Título y Contenido - 2 Subtítul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B6D725-8808-ED48-9697-9E9AF6F006E8}"/>
              </a:ext>
            </a:extLst>
          </p:cNvPr>
          <p:cNvSpPr>
            <a:spLocks noGrp="1"/>
          </p:cNvSpPr>
          <p:nvPr>
            <p:ph type="title"/>
          </p:nvPr>
        </p:nvSpPr>
        <p:spPr>
          <a:xfrm>
            <a:off x="839788" y="365125"/>
            <a:ext cx="10515600" cy="1325563"/>
          </a:xfrm>
        </p:spPr>
        <p:txBody>
          <a:bodyPr/>
          <a:lstStyle>
            <a:lvl1pPr>
              <a:defRPr>
                <a:solidFill>
                  <a:srgbClr val="EE9121"/>
                </a:solidFill>
              </a:defRPr>
            </a:lvl1pPr>
          </a:lstStyle>
          <a:p>
            <a:r>
              <a:rPr lang="en-US" dirty="0"/>
              <a:t>Click to edit Master title style</a:t>
            </a:r>
          </a:p>
        </p:txBody>
      </p:sp>
      <p:sp>
        <p:nvSpPr>
          <p:cNvPr id="3" name="Text Placeholder 2">
            <a:extLst>
              <a:ext uri="{FF2B5EF4-FFF2-40B4-BE49-F238E27FC236}">
                <a16:creationId xmlns:a16="http://schemas.microsoft.com/office/drawing/2014/main" id="{9311FED8-8D38-494B-9D67-00424FB1CC4F}"/>
              </a:ext>
            </a:extLst>
          </p:cNvPr>
          <p:cNvSpPr>
            <a:spLocks noGrp="1"/>
          </p:cNvSpPr>
          <p:nvPr>
            <p:ph type="body" idx="1"/>
          </p:nvPr>
        </p:nvSpPr>
        <p:spPr>
          <a:xfrm>
            <a:off x="839788" y="1681163"/>
            <a:ext cx="5157787" cy="823912"/>
          </a:xfrm>
        </p:spPr>
        <p:txBody>
          <a:bodyPr anchor="b"/>
          <a:lstStyle>
            <a:lvl1pPr marL="0" indent="0">
              <a:buNone/>
              <a:defRPr sz="2400" b="1">
                <a:solidFill>
                  <a:srgbClr val="CE801C"/>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a:extLst>
              <a:ext uri="{FF2B5EF4-FFF2-40B4-BE49-F238E27FC236}">
                <a16:creationId xmlns:a16="http://schemas.microsoft.com/office/drawing/2014/main" id="{1A9FD050-8171-6442-A10E-81E136EF84A9}"/>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13B2A0F-BCB8-F449-A397-0123A6AA24D7}"/>
              </a:ext>
            </a:extLst>
          </p:cNvPr>
          <p:cNvSpPr>
            <a:spLocks noGrp="1"/>
          </p:cNvSpPr>
          <p:nvPr>
            <p:ph type="body" sz="quarter" idx="3"/>
          </p:nvPr>
        </p:nvSpPr>
        <p:spPr>
          <a:xfrm>
            <a:off x="6172200" y="1681163"/>
            <a:ext cx="5183188" cy="823912"/>
          </a:xfrm>
        </p:spPr>
        <p:txBody>
          <a:bodyPr anchor="b"/>
          <a:lstStyle>
            <a:lvl1pPr marL="0" indent="0">
              <a:buNone/>
              <a:defRPr sz="2400" b="1">
                <a:solidFill>
                  <a:srgbClr val="CE801C"/>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a:extLst>
              <a:ext uri="{FF2B5EF4-FFF2-40B4-BE49-F238E27FC236}">
                <a16:creationId xmlns:a16="http://schemas.microsoft.com/office/drawing/2014/main" id="{0BD9CB4F-77C1-4B4C-9786-F3A91EEA8A2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Freeform 8">
            <a:extLst>
              <a:ext uri="{FF2B5EF4-FFF2-40B4-BE49-F238E27FC236}">
                <a16:creationId xmlns:a16="http://schemas.microsoft.com/office/drawing/2014/main" id="{F229CF89-CFA5-B847-9D67-FD5BF2EA0619}"/>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80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2" name="Freeform 11">
            <a:extLst>
              <a:ext uri="{FF2B5EF4-FFF2-40B4-BE49-F238E27FC236}">
                <a16:creationId xmlns:a16="http://schemas.microsoft.com/office/drawing/2014/main" id="{DAE39FE0-18D8-E344-AE64-9E904E4024A2}"/>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EE91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42325549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ción Anaranjada: Título, Contenido y Fotografía">
    <p:spTree>
      <p:nvGrpSpPr>
        <p:cNvPr id="1" name=""/>
        <p:cNvGrpSpPr/>
        <p:nvPr/>
      </p:nvGrpSpPr>
      <p:grpSpPr>
        <a:xfrm>
          <a:off x="0" y="0"/>
          <a:ext cx="0" cy="0"/>
          <a:chOff x="0" y="0"/>
          <a:chExt cx="0" cy="0"/>
        </a:xfrm>
      </p:grpSpPr>
      <p:sp>
        <p:nvSpPr>
          <p:cNvPr id="17" name="Freeform 16">
            <a:extLst>
              <a:ext uri="{FF2B5EF4-FFF2-40B4-BE49-F238E27FC236}">
                <a16:creationId xmlns:a16="http://schemas.microsoft.com/office/drawing/2014/main" id="{B27D48FB-F0D9-884F-815F-2E4F33398619}"/>
              </a:ext>
            </a:extLst>
          </p:cNvPr>
          <p:cNvSpPr/>
          <p:nvPr userDrawn="1"/>
        </p:nvSpPr>
        <p:spPr>
          <a:xfrm>
            <a:off x="7144686" y="-56271"/>
            <a:ext cx="5122342" cy="7005711"/>
          </a:xfrm>
          <a:custGeom>
            <a:avLst/>
            <a:gdLst>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311191 w 1066464"/>
              <a:gd name="connsiteY5" fmla="*/ 0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859831 w 1066464"/>
              <a:gd name="connsiteY5" fmla="*/ 5359791 h 6991643"/>
              <a:gd name="connsiteX6" fmla="*/ 311191 w 1066464"/>
              <a:gd name="connsiteY6" fmla="*/ 0 h 6991643"/>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311191 w 5122342"/>
              <a:gd name="connsiteY6"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1521012 w 5122342"/>
              <a:gd name="connsiteY6" fmla="*/ 1758462 h 7005711"/>
              <a:gd name="connsiteX7" fmla="*/ 311191 w 5122342"/>
              <a:gd name="connsiteY7"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5108274 w 5122342"/>
              <a:gd name="connsiteY6" fmla="*/ 14069 h 7005711"/>
              <a:gd name="connsiteX7" fmla="*/ 311191 w 5122342"/>
              <a:gd name="connsiteY7" fmla="*/ 0 h 7005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22342" h="7005711">
                <a:moveTo>
                  <a:pt x="311191" y="0"/>
                </a:moveTo>
                <a:cubicBezTo>
                  <a:pt x="117760" y="813582"/>
                  <a:pt x="-75671" y="1627164"/>
                  <a:pt x="29837" y="2630659"/>
                </a:cubicBezTo>
                <a:cubicBezTo>
                  <a:pt x="135345" y="3634154"/>
                  <a:pt x="773080" y="5294142"/>
                  <a:pt x="944237" y="6020973"/>
                </a:cubicBezTo>
                <a:cubicBezTo>
                  <a:pt x="1115394" y="6747804"/>
                  <a:pt x="1056779" y="6991643"/>
                  <a:pt x="1056779" y="6991643"/>
                </a:cubicBezTo>
                <a:lnTo>
                  <a:pt x="1056779" y="6991643"/>
                </a:lnTo>
                <a:lnTo>
                  <a:pt x="5122342" y="7005711"/>
                </a:lnTo>
                <a:cubicBezTo>
                  <a:pt x="5117653" y="4675164"/>
                  <a:pt x="5112963" y="2344616"/>
                  <a:pt x="5108274" y="14069"/>
                </a:cubicBezTo>
                <a:lnTo>
                  <a:pt x="311191" y="0"/>
                </a:lnTo>
                <a:close/>
              </a:path>
            </a:pathLst>
          </a:custGeom>
          <a:solidFill>
            <a:srgbClr val="EE91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 name="Title 1">
            <a:extLst>
              <a:ext uri="{FF2B5EF4-FFF2-40B4-BE49-F238E27FC236}">
                <a16:creationId xmlns:a16="http://schemas.microsoft.com/office/drawing/2014/main" id="{D65BBF1B-53F4-7E47-AEEB-3031FA4E321C}"/>
              </a:ext>
            </a:extLst>
          </p:cNvPr>
          <p:cNvSpPr>
            <a:spLocks noGrp="1"/>
          </p:cNvSpPr>
          <p:nvPr>
            <p:ph type="title"/>
          </p:nvPr>
        </p:nvSpPr>
        <p:spPr>
          <a:xfrm>
            <a:off x="838201" y="365125"/>
            <a:ext cx="6034088" cy="1325563"/>
          </a:xfrm>
        </p:spPr>
        <p:txBody>
          <a:bodyPr/>
          <a:lstStyle>
            <a:lvl1pPr>
              <a:defRPr>
                <a:solidFill>
                  <a:srgbClr val="EE9121"/>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239DD4CA-775D-2845-82D8-4FD3A62FD47F}"/>
              </a:ext>
            </a:extLst>
          </p:cNvPr>
          <p:cNvSpPr>
            <a:spLocks noGrp="1"/>
          </p:cNvSpPr>
          <p:nvPr>
            <p:ph idx="1"/>
          </p:nvPr>
        </p:nvSpPr>
        <p:spPr>
          <a:xfrm>
            <a:off x="838200" y="1825625"/>
            <a:ext cx="6034088" cy="43513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Picture Placeholder 11">
            <a:extLst>
              <a:ext uri="{FF2B5EF4-FFF2-40B4-BE49-F238E27FC236}">
                <a16:creationId xmlns:a16="http://schemas.microsoft.com/office/drawing/2014/main" id="{8CF10F10-07BF-7E45-9611-97870879D996}"/>
              </a:ext>
            </a:extLst>
          </p:cNvPr>
          <p:cNvSpPr>
            <a:spLocks noGrp="1"/>
          </p:cNvSpPr>
          <p:nvPr>
            <p:ph type="pic" sz="quarter" idx="13"/>
          </p:nvPr>
        </p:nvSpPr>
        <p:spPr>
          <a:xfrm>
            <a:off x="7198921" y="-3446"/>
            <a:ext cx="5013871" cy="6897090"/>
          </a:xfrm>
          <a:custGeom>
            <a:avLst/>
            <a:gdLst>
              <a:gd name="connsiteX0" fmla="*/ 0 w 10000"/>
              <a:gd name="connsiteY0" fmla="*/ 1000 h 10000"/>
              <a:gd name="connsiteX1" fmla="*/ 2500 w 10000"/>
              <a:gd name="connsiteY1" fmla="*/ 2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2500 w 10000"/>
              <a:gd name="connsiteY7" fmla="*/ 10000 h 10000"/>
              <a:gd name="connsiteX8" fmla="*/ 1918 w 10000"/>
              <a:gd name="connsiteY8" fmla="*/ 8062 h 10000"/>
              <a:gd name="connsiteX9" fmla="*/ 0 w 10000"/>
              <a:gd name="connsiteY9" fmla="*/ 1000 h 10000"/>
              <a:gd name="connsiteX0" fmla="*/ 0 w 10000"/>
              <a:gd name="connsiteY0" fmla="*/ 1000 h 10147"/>
              <a:gd name="connsiteX1" fmla="*/ 2214 w 10000"/>
              <a:gd name="connsiteY1" fmla="*/ 1000 h 10147"/>
              <a:gd name="connsiteX2" fmla="*/ 5000 w 10000"/>
              <a:gd name="connsiteY2" fmla="*/ 1000 h 10147"/>
              <a:gd name="connsiteX3" fmla="*/ 7500 w 10000"/>
              <a:gd name="connsiteY3" fmla="*/ 0 h 10147"/>
              <a:gd name="connsiteX4" fmla="*/ 10000 w 10000"/>
              <a:gd name="connsiteY4" fmla="*/ 1000 h 10147"/>
              <a:gd name="connsiteX5" fmla="*/ 10000 w 10000"/>
              <a:gd name="connsiteY5" fmla="*/ 9000 h 10147"/>
              <a:gd name="connsiteX6" fmla="*/ 2500 w 10000"/>
              <a:gd name="connsiteY6" fmla="*/ 10000 h 10147"/>
              <a:gd name="connsiteX7" fmla="*/ 1918 w 10000"/>
              <a:gd name="connsiteY7" fmla="*/ 8062 h 10147"/>
              <a:gd name="connsiteX8" fmla="*/ 0 w 10000"/>
              <a:gd name="connsiteY8" fmla="*/ 1000 h 10147"/>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2500 w 10000"/>
              <a:gd name="connsiteY5" fmla="*/ 10000 h 10000"/>
              <a:gd name="connsiteX6" fmla="*/ 1918 w 10000"/>
              <a:gd name="connsiteY6" fmla="*/ 8062 h 10000"/>
              <a:gd name="connsiteX7" fmla="*/ 0 w 10000"/>
              <a:gd name="connsiteY7" fmla="*/ 1000 h 10000"/>
              <a:gd name="connsiteX0" fmla="*/ 0 w 10000"/>
              <a:gd name="connsiteY0" fmla="*/ 1494 h 10494"/>
              <a:gd name="connsiteX1" fmla="*/ 2214 w 10000"/>
              <a:gd name="connsiteY1" fmla="*/ 1494 h 10494"/>
              <a:gd name="connsiteX2" fmla="*/ 5000 w 10000"/>
              <a:gd name="connsiteY2" fmla="*/ 1494 h 10494"/>
              <a:gd name="connsiteX3" fmla="*/ 7500 w 10000"/>
              <a:gd name="connsiteY3" fmla="*/ 494 h 10494"/>
              <a:gd name="connsiteX4" fmla="*/ 10000 w 10000"/>
              <a:gd name="connsiteY4" fmla="*/ 10411 h 10494"/>
              <a:gd name="connsiteX5" fmla="*/ 2500 w 10000"/>
              <a:gd name="connsiteY5" fmla="*/ 10494 h 10494"/>
              <a:gd name="connsiteX6" fmla="*/ 1918 w 10000"/>
              <a:gd name="connsiteY6" fmla="*/ 8556 h 10494"/>
              <a:gd name="connsiteX7" fmla="*/ 0 w 10000"/>
              <a:gd name="connsiteY7" fmla="*/ 1494 h 10494"/>
              <a:gd name="connsiteX0" fmla="*/ 0 w 9971"/>
              <a:gd name="connsiteY0" fmla="*/ 1503 h 10545"/>
              <a:gd name="connsiteX1" fmla="*/ 2214 w 9971"/>
              <a:gd name="connsiteY1" fmla="*/ 1503 h 10545"/>
              <a:gd name="connsiteX2" fmla="*/ 5000 w 9971"/>
              <a:gd name="connsiteY2" fmla="*/ 1503 h 10545"/>
              <a:gd name="connsiteX3" fmla="*/ 7500 w 9971"/>
              <a:gd name="connsiteY3" fmla="*/ 503 h 10545"/>
              <a:gd name="connsiteX4" fmla="*/ 9971 w 9971"/>
              <a:gd name="connsiteY4" fmla="*/ 10545 h 10545"/>
              <a:gd name="connsiteX5" fmla="*/ 2500 w 9971"/>
              <a:gd name="connsiteY5" fmla="*/ 10503 h 10545"/>
              <a:gd name="connsiteX6" fmla="*/ 1918 w 9971"/>
              <a:gd name="connsiteY6" fmla="*/ 8565 h 10545"/>
              <a:gd name="connsiteX7" fmla="*/ 0 w 9971"/>
              <a:gd name="connsiteY7" fmla="*/ 1503 h 10545"/>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5015 w 10000"/>
              <a:gd name="connsiteY1" fmla="*/ 1425 h 10000"/>
              <a:gd name="connsiteX2" fmla="*/ 7522 w 10000"/>
              <a:gd name="connsiteY2" fmla="*/ 477 h 10000"/>
              <a:gd name="connsiteX3" fmla="*/ 10000 w 10000"/>
              <a:gd name="connsiteY3" fmla="*/ 10000 h 10000"/>
              <a:gd name="connsiteX4" fmla="*/ 2270 w 10000"/>
              <a:gd name="connsiteY4" fmla="*/ 9982 h 10000"/>
              <a:gd name="connsiteX5" fmla="*/ 1409 w 10000"/>
              <a:gd name="connsiteY5" fmla="*/ 6996 h 10000"/>
              <a:gd name="connsiteX6" fmla="*/ 0 w 10000"/>
              <a:gd name="connsiteY6" fmla="*/ 1425 h 10000"/>
              <a:gd name="connsiteX0" fmla="*/ 0 w 10000"/>
              <a:gd name="connsiteY0" fmla="*/ 1580 h 10155"/>
              <a:gd name="connsiteX1" fmla="*/ 7522 w 10000"/>
              <a:gd name="connsiteY1" fmla="*/ 632 h 10155"/>
              <a:gd name="connsiteX2" fmla="*/ 10000 w 10000"/>
              <a:gd name="connsiteY2" fmla="*/ 10155 h 10155"/>
              <a:gd name="connsiteX3" fmla="*/ 2270 w 10000"/>
              <a:gd name="connsiteY3" fmla="*/ 10137 h 10155"/>
              <a:gd name="connsiteX4" fmla="*/ 1409 w 10000"/>
              <a:gd name="connsiteY4" fmla="*/ 7151 h 10155"/>
              <a:gd name="connsiteX5" fmla="*/ 0 w 10000"/>
              <a:gd name="connsiteY5" fmla="*/ 1580 h 10155"/>
              <a:gd name="connsiteX0" fmla="*/ 1159 w 9501"/>
              <a:gd name="connsiteY0" fmla="*/ 1007 h 10538"/>
              <a:gd name="connsiteX1" fmla="*/ 7023 w 9501"/>
              <a:gd name="connsiteY1" fmla="*/ 1015 h 10538"/>
              <a:gd name="connsiteX2" fmla="*/ 9501 w 9501"/>
              <a:gd name="connsiteY2" fmla="*/ 10538 h 10538"/>
              <a:gd name="connsiteX3" fmla="*/ 1771 w 9501"/>
              <a:gd name="connsiteY3" fmla="*/ 10520 h 10538"/>
              <a:gd name="connsiteX4" fmla="*/ 910 w 9501"/>
              <a:gd name="connsiteY4" fmla="*/ 7534 h 10538"/>
              <a:gd name="connsiteX5" fmla="*/ 1159 w 9501"/>
              <a:gd name="connsiteY5" fmla="*/ 1007 h 10538"/>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645 h 9689"/>
              <a:gd name="connsiteX1" fmla="*/ 7918 w 10526"/>
              <a:gd name="connsiteY1" fmla="*/ 652 h 9689"/>
              <a:gd name="connsiteX2" fmla="*/ 10526 w 10526"/>
              <a:gd name="connsiteY2" fmla="*/ 9689 h 9689"/>
              <a:gd name="connsiteX3" fmla="*/ 2390 w 10526"/>
              <a:gd name="connsiteY3" fmla="*/ 9672 h 9689"/>
              <a:gd name="connsiteX4" fmla="*/ 1484 w 10526"/>
              <a:gd name="connsiteY4" fmla="*/ 6838 h 9689"/>
              <a:gd name="connsiteX5" fmla="*/ 1746 w 10526"/>
              <a:gd name="connsiteY5" fmla="*/ 645 h 9689"/>
              <a:gd name="connsiteX0" fmla="*/ 1659 w 10000"/>
              <a:gd name="connsiteY0" fmla="*/ 665 h 9999"/>
              <a:gd name="connsiteX1" fmla="*/ 7522 w 10000"/>
              <a:gd name="connsiteY1" fmla="*/ 672 h 9999"/>
              <a:gd name="connsiteX2" fmla="*/ 10000 w 10000"/>
              <a:gd name="connsiteY2" fmla="*/ 9999 h 9999"/>
              <a:gd name="connsiteX3" fmla="*/ 2271 w 10000"/>
              <a:gd name="connsiteY3" fmla="*/ 9981 h 9999"/>
              <a:gd name="connsiteX4" fmla="*/ 1410 w 10000"/>
              <a:gd name="connsiteY4" fmla="*/ 7056 h 9999"/>
              <a:gd name="connsiteX5" fmla="*/ 1659 w 10000"/>
              <a:gd name="connsiteY5" fmla="*/ 665 h 9999"/>
              <a:gd name="connsiteX0" fmla="*/ 1659 w 10692"/>
              <a:gd name="connsiteY0" fmla="*/ 609 h 9944"/>
              <a:gd name="connsiteX1" fmla="*/ 10099 w 10692"/>
              <a:gd name="connsiteY1" fmla="*/ 692 h 9944"/>
              <a:gd name="connsiteX2" fmla="*/ 10000 w 10692"/>
              <a:gd name="connsiteY2" fmla="*/ 9944 h 9944"/>
              <a:gd name="connsiteX3" fmla="*/ 2271 w 10692"/>
              <a:gd name="connsiteY3" fmla="*/ 9926 h 9944"/>
              <a:gd name="connsiteX4" fmla="*/ 1410 w 10692"/>
              <a:gd name="connsiteY4" fmla="*/ 7001 h 9944"/>
              <a:gd name="connsiteX5" fmla="*/ 1659 w 10692"/>
              <a:gd name="connsiteY5" fmla="*/ 609 h 9944"/>
              <a:gd name="connsiteX0" fmla="*/ 1552 w 9999"/>
              <a:gd name="connsiteY0" fmla="*/ 0 h 9388"/>
              <a:gd name="connsiteX1" fmla="*/ 9445 w 9999"/>
              <a:gd name="connsiteY1" fmla="*/ 84 h 9388"/>
              <a:gd name="connsiteX2" fmla="*/ 9353 w 9999"/>
              <a:gd name="connsiteY2" fmla="*/ 9388 h 9388"/>
              <a:gd name="connsiteX3" fmla="*/ 2124 w 9999"/>
              <a:gd name="connsiteY3" fmla="*/ 9370 h 9388"/>
              <a:gd name="connsiteX4" fmla="*/ 1319 w 9999"/>
              <a:gd name="connsiteY4" fmla="*/ 6428 h 9388"/>
              <a:gd name="connsiteX5" fmla="*/ 1552 w 9999"/>
              <a:gd name="connsiteY5" fmla="*/ 0 h 9388"/>
              <a:gd name="connsiteX0" fmla="*/ 1552 w 9446"/>
              <a:gd name="connsiteY0" fmla="*/ 0 h 10000"/>
              <a:gd name="connsiteX1" fmla="*/ 9446 w 9446"/>
              <a:gd name="connsiteY1" fmla="*/ 89 h 10000"/>
              <a:gd name="connsiteX2" fmla="*/ 9354 w 9446"/>
              <a:gd name="connsiteY2" fmla="*/ 10000 h 10000"/>
              <a:gd name="connsiteX3" fmla="*/ 2124 w 9446"/>
              <a:gd name="connsiteY3" fmla="*/ 9981 h 10000"/>
              <a:gd name="connsiteX4" fmla="*/ 1319 w 9446"/>
              <a:gd name="connsiteY4" fmla="*/ 6847 h 10000"/>
              <a:gd name="connsiteX5" fmla="*/ 1552 w 9446"/>
              <a:gd name="connsiteY5" fmla="*/ 0 h 10000"/>
              <a:gd name="connsiteX0" fmla="*/ 1643 w 9956"/>
              <a:gd name="connsiteY0" fmla="*/ 24 h 10024"/>
              <a:gd name="connsiteX1" fmla="*/ 9956 w 9956"/>
              <a:gd name="connsiteY1" fmla="*/ 0 h 10024"/>
              <a:gd name="connsiteX2" fmla="*/ 9903 w 9956"/>
              <a:gd name="connsiteY2" fmla="*/ 10024 h 10024"/>
              <a:gd name="connsiteX3" fmla="*/ 2249 w 9956"/>
              <a:gd name="connsiteY3" fmla="*/ 10005 h 10024"/>
              <a:gd name="connsiteX4" fmla="*/ 1396 w 9956"/>
              <a:gd name="connsiteY4" fmla="*/ 6871 h 10024"/>
              <a:gd name="connsiteX5" fmla="*/ 1643 w 9956"/>
              <a:gd name="connsiteY5" fmla="*/ 24 h 10024"/>
              <a:gd name="connsiteX0" fmla="*/ 1650 w 10000"/>
              <a:gd name="connsiteY0" fmla="*/ 24 h 10000"/>
              <a:gd name="connsiteX1" fmla="*/ 10000 w 10000"/>
              <a:gd name="connsiteY1" fmla="*/ 0 h 10000"/>
              <a:gd name="connsiteX2" fmla="*/ 9947 w 10000"/>
              <a:gd name="connsiteY2" fmla="*/ 10000 h 10000"/>
              <a:gd name="connsiteX3" fmla="*/ 2259 w 10000"/>
              <a:gd name="connsiteY3" fmla="*/ 9981 h 10000"/>
              <a:gd name="connsiteX4" fmla="*/ 1402 w 10000"/>
              <a:gd name="connsiteY4" fmla="*/ 6855 h 10000"/>
              <a:gd name="connsiteX5" fmla="*/ 1650 w 10000"/>
              <a:gd name="connsiteY5" fmla="*/ 24 h 10000"/>
              <a:gd name="connsiteX0" fmla="*/ 1707 w 9968"/>
              <a:gd name="connsiteY0" fmla="*/ 0 h 10234"/>
              <a:gd name="connsiteX1" fmla="*/ 9968 w 9968"/>
              <a:gd name="connsiteY1" fmla="*/ 234 h 10234"/>
              <a:gd name="connsiteX2" fmla="*/ 9915 w 9968"/>
              <a:gd name="connsiteY2" fmla="*/ 10234 h 10234"/>
              <a:gd name="connsiteX3" fmla="*/ 2227 w 9968"/>
              <a:gd name="connsiteY3" fmla="*/ 10215 h 10234"/>
              <a:gd name="connsiteX4" fmla="*/ 1370 w 9968"/>
              <a:gd name="connsiteY4" fmla="*/ 7089 h 10234"/>
              <a:gd name="connsiteX5" fmla="*/ 1707 w 9968"/>
              <a:gd name="connsiteY5" fmla="*/ 0 h 10234"/>
              <a:gd name="connsiteX0" fmla="*/ 1682 w 10015"/>
              <a:gd name="connsiteY0" fmla="*/ 0 h 9779"/>
              <a:gd name="connsiteX1" fmla="*/ 10015 w 10015"/>
              <a:gd name="connsiteY1" fmla="*/ 8 h 9779"/>
              <a:gd name="connsiteX2" fmla="*/ 9962 w 10015"/>
              <a:gd name="connsiteY2" fmla="*/ 9779 h 9779"/>
              <a:gd name="connsiteX3" fmla="*/ 2249 w 10015"/>
              <a:gd name="connsiteY3" fmla="*/ 9760 h 9779"/>
              <a:gd name="connsiteX4" fmla="*/ 1389 w 10015"/>
              <a:gd name="connsiteY4" fmla="*/ 6706 h 9779"/>
              <a:gd name="connsiteX5" fmla="*/ 1682 w 10015"/>
              <a:gd name="connsiteY5" fmla="*/ 0 h 9779"/>
              <a:gd name="connsiteX0" fmla="*/ 1679 w 10000"/>
              <a:gd name="connsiteY0" fmla="*/ 0 h 10000"/>
              <a:gd name="connsiteX1" fmla="*/ 10000 w 10000"/>
              <a:gd name="connsiteY1" fmla="*/ 8 h 10000"/>
              <a:gd name="connsiteX2" fmla="*/ 9947 w 10000"/>
              <a:gd name="connsiteY2" fmla="*/ 10000 h 10000"/>
              <a:gd name="connsiteX3" fmla="*/ 2224 w 10000"/>
              <a:gd name="connsiteY3" fmla="*/ 9949 h 10000"/>
              <a:gd name="connsiteX4" fmla="*/ 1387 w 10000"/>
              <a:gd name="connsiteY4" fmla="*/ 6858 h 10000"/>
              <a:gd name="connsiteX5" fmla="*/ 1679 w 10000"/>
              <a:gd name="connsiteY5" fmla="*/ 0 h 10000"/>
              <a:gd name="connsiteX0" fmla="*/ 1679 w 10059"/>
              <a:gd name="connsiteY0" fmla="*/ 0 h 9984"/>
              <a:gd name="connsiteX1" fmla="*/ 10000 w 10059"/>
              <a:gd name="connsiteY1" fmla="*/ 8 h 9984"/>
              <a:gd name="connsiteX2" fmla="*/ 10059 w 10059"/>
              <a:gd name="connsiteY2" fmla="*/ 9984 h 9984"/>
              <a:gd name="connsiteX3" fmla="*/ 2224 w 10059"/>
              <a:gd name="connsiteY3" fmla="*/ 9949 h 9984"/>
              <a:gd name="connsiteX4" fmla="*/ 1387 w 10059"/>
              <a:gd name="connsiteY4" fmla="*/ 6858 h 9984"/>
              <a:gd name="connsiteX5" fmla="*/ 1679 w 10059"/>
              <a:gd name="connsiteY5" fmla="*/ 0 h 9984"/>
              <a:gd name="connsiteX0" fmla="*/ 1669 w 10244"/>
              <a:gd name="connsiteY0" fmla="*/ 0 h 10016"/>
              <a:gd name="connsiteX1" fmla="*/ 9941 w 10244"/>
              <a:gd name="connsiteY1" fmla="*/ 8 h 10016"/>
              <a:gd name="connsiteX2" fmla="*/ 10244 w 10244"/>
              <a:gd name="connsiteY2" fmla="*/ 10016 h 10016"/>
              <a:gd name="connsiteX3" fmla="*/ 2211 w 10244"/>
              <a:gd name="connsiteY3" fmla="*/ 9965 h 10016"/>
              <a:gd name="connsiteX4" fmla="*/ 1379 w 10244"/>
              <a:gd name="connsiteY4" fmla="*/ 6869 h 10016"/>
              <a:gd name="connsiteX5" fmla="*/ 1669 w 10244"/>
              <a:gd name="connsiteY5" fmla="*/ 0 h 10016"/>
              <a:gd name="connsiteX0" fmla="*/ 1669 w 9978"/>
              <a:gd name="connsiteY0" fmla="*/ 0 h 9984"/>
              <a:gd name="connsiteX1" fmla="*/ 9941 w 9978"/>
              <a:gd name="connsiteY1" fmla="*/ 8 h 9984"/>
              <a:gd name="connsiteX2" fmla="*/ 9978 w 9978"/>
              <a:gd name="connsiteY2" fmla="*/ 9984 h 9984"/>
              <a:gd name="connsiteX3" fmla="*/ 2211 w 9978"/>
              <a:gd name="connsiteY3" fmla="*/ 9965 h 9984"/>
              <a:gd name="connsiteX4" fmla="*/ 1379 w 9978"/>
              <a:gd name="connsiteY4" fmla="*/ 6869 h 9984"/>
              <a:gd name="connsiteX5" fmla="*/ 1669 w 9978"/>
              <a:gd name="connsiteY5" fmla="*/ 0 h 9984"/>
              <a:gd name="connsiteX0" fmla="*/ 1673 w 10000"/>
              <a:gd name="connsiteY0" fmla="*/ 0 h 10000"/>
              <a:gd name="connsiteX1" fmla="*/ 9963 w 10000"/>
              <a:gd name="connsiteY1" fmla="*/ 8 h 10000"/>
              <a:gd name="connsiteX2" fmla="*/ 10000 w 10000"/>
              <a:gd name="connsiteY2" fmla="*/ 10000 h 10000"/>
              <a:gd name="connsiteX3" fmla="*/ 2216 w 10000"/>
              <a:gd name="connsiteY3" fmla="*/ 9981 h 10000"/>
              <a:gd name="connsiteX4" fmla="*/ 1382 w 10000"/>
              <a:gd name="connsiteY4" fmla="*/ 6880 h 10000"/>
              <a:gd name="connsiteX5" fmla="*/ 1673 w 10000"/>
              <a:gd name="connsiteY5" fmla="*/ 0 h 10000"/>
              <a:gd name="connsiteX0" fmla="*/ 1673 w 10000"/>
              <a:gd name="connsiteY0" fmla="*/ 0 h 10002"/>
              <a:gd name="connsiteX1" fmla="*/ 9963 w 10000"/>
              <a:gd name="connsiteY1" fmla="*/ 8 h 10002"/>
              <a:gd name="connsiteX2" fmla="*/ 10000 w 10000"/>
              <a:gd name="connsiteY2" fmla="*/ 10000 h 10002"/>
              <a:gd name="connsiteX3" fmla="*/ 2216 w 10000"/>
              <a:gd name="connsiteY3" fmla="*/ 10002 h 10002"/>
              <a:gd name="connsiteX4" fmla="*/ 1382 w 10000"/>
              <a:gd name="connsiteY4" fmla="*/ 6880 h 10002"/>
              <a:gd name="connsiteX5" fmla="*/ 1673 w 10000"/>
              <a:gd name="connsiteY5" fmla="*/ 0 h 10002"/>
              <a:gd name="connsiteX0" fmla="*/ 1673 w 10000"/>
              <a:gd name="connsiteY0" fmla="*/ 5 h 10007"/>
              <a:gd name="connsiteX1" fmla="*/ 9998 w 10000"/>
              <a:gd name="connsiteY1" fmla="*/ 0 h 10007"/>
              <a:gd name="connsiteX2" fmla="*/ 10000 w 10000"/>
              <a:gd name="connsiteY2" fmla="*/ 10005 h 10007"/>
              <a:gd name="connsiteX3" fmla="*/ 2216 w 10000"/>
              <a:gd name="connsiteY3" fmla="*/ 10007 h 10007"/>
              <a:gd name="connsiteX4" fmla="*/ 1382 w 10000"/>
              <a:gd name="connsiteY4" fmla="*/ 6885 h 10007"/>
              <a:gd name="connsiteX5" fmla="*/ 1673 w 10000"/>
              <a:gd name="connsiteY5" fmla="*/ 5 h 10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7">
                <a:moveTo>
                  <a:pt x="1673" y="5"/>
                </a:moveTo>
                <a:lnTo>
                  <a:pt x="9998" y="0"/>
                </a:lnTo>
                <a:cubicBezTo>
                  <a:pt x="9999" y="1652"/>
                  <a:pt x="10000" y="9456"/>
                  <a:pt x="10000" y="10005"/>
                </a:cubicBezTo>
                <a:lnTo>
                  <a:pt x="2216" y="10007"/>
                </a:lnTo>
                <a:cubicBezTo>
                  <a:pt x="2330" y="9070"/>
                  <a:pt x="2232" y="8409"/>
                  <a:pt x="1382" y="6885"/>
                </a:cubicBezTo>
                <a:cubicBezTo>
                  <a:pt x="-1046" y="2499"/>
                  <a:pt x="162" y="1710"/>
                  <a:pt x="1673" y="5"/>
                </a:cubicBezTo>
                <a:close/>
              </a:path>
            </a:pathLst>
          </a:custGeom>
        </p:spPr>
        <p:txBody>
          <a:bodyPr/>
          <a:lstStyle/>
          <a:p>
            <a:endParaRPr lang="es-ES_tradnl" dirty="0"/>
          </a:p>
        </p:txBody>
      </p:sp>
    </p:spTree>
    <p:extLst>
      <p:ext uri="{BB962C8B-B14F-4D97-AF65-F5344CB8AC3E}">
        <p14:creationId xmlns:p14="http://schemas.microsoft.com/office/powerpoint/2010/main" val="15548185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Sección Anaranjada: Títul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EFB3C8-FC8C-8B4C-84DC-2F6E066F020A}"/>
              </a:ext>
            </a:extLst>
          </p:cNvPr>
          <p:cNvSpPr>
            <a:spLocks noGrp="1"/>
          </p:cNvSpPr>
          <p:nvPr>
            <p:ph type="title"/>
          </p:nvPr>
        </p:nvSpPr>
        <p:spPr/>
        <p:txBody>
          <a:bodyPr/>
          <a:lstStyle>
            <a:lvl1pPr>
              <a:defRPr>
                <a:solidFill>
                  <a:srgbClr val="EE9121"/>
                </a:solidFill>
              </a:defRPr>
            </a:lvl1pPr>
          </a:lstStyle>
          <a:p>
            <a:r>
              <a:rPr lang="en-US" dirty="0"/>
              <a:t>Click to edit Master title style</a:t>
            </a:r>
          </a:p>
        </p:txBody>
      </p:sp>
      <p:sp>
        <p:nvSpPr>
          <p:cNvPr id="5" name="Freeform 4">
            <a:extLst>
              <a:ext uri="{FF2B5EF4-FFF2-40B4-BE49-F238E27FC236}">
                <a16:creationId xmlns:a16="http://schemas.microsoft.com/office/drawing/2014/main" id="{CB66765A-7CB9-9841-9830-371157F3C111}"/>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80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8" name="Freeform 7">
            <a:extLst>
              <a:ext uri="{FF2B5EF4-FFF2-40B4-BE49-F238E27FC236}">
                <a16:creationId xmlns:a16="http://schemas.microsoft.com/office/drawing/2014/main" id="{3B595A84-F0E3-2048-887F-B8C0995BD6EA}"/>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EE91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4977735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ección Anaranjada: Fotografía Completa">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84F0A02C-758C-B84A-8015-33AC1BE9AA37}"/>
              </a:ext>
            </a:extLst>
          </p:cNvPr>
          <p:cNvSpPr>
            <a:spLocks noGrp="1"/>
          </p:cNvSpPr>
          <p:nvPr>
            <p:ph type="pic" sz="quarter" idx="10"/>
          </p:nvPr>
        </p:nvSpPr>
        <p:spPr>
          <a:xfrm>
            <a:off x="-12700" y="0"/>
            <a:ext cx="12204700" cy="6858000"/>
          </a:xfrm>
        </p:spPr>
        <p:txBody>
          <a:bodyPr/>
          <a:lstStyle/>
          <a:p>
            <a:endParaRPr lang="es-ES_tradnl"/>
          </a:p>
        </p:txBody>
      </p:sp>
      <p:sp>
        <p:nvSpPr>
          <p:cNvPr id="4" name="Freeform 3">
            <a:extLst>
              <a:ext uri="{FF2B5EF4-FFF2-40B4-BE49-F238E27FC236}">
                <a16:creationId xmlns:a16="http://schemas.microsoft.com/office/drawing/2014/main" id="{33BABAB9-AD30-EE4F-A402-D43CEDD7F837}"/>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80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5" name="Freeform 4">
            <a:extLst>
              <a:ext uri="{FF2B5EF4-FFF2-40B4-BE49-F238E27FC236}">
                <a16:creationId xmlns:a16="http://schemas.microsoft.com/office/drawing/2014/main" id="{810EC7CD-66C0-754D-B02F-5644F706313A}"/>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EE91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10483836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ítulo y Contenid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6BAE45"/>
                </a:solidFill>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10515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4279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6BAE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28246310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ección Morada: Separador">
    <p:bg>
      <p:bgPr>
        <a:solidFill>
          <a:srgbClr val="9C247B"/>
        </a:solidFill>
        <a:effectLst/>
      </p:bgPr>
    </p:bg>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999E94D-06D3-E341-8621-045E011C3BFB}"/>
              </a:ext>
            </a:extLst>
          </p:cNvPr>
          <p:cNvSpPr>
            <a:spLocks noGrp="1"/>
          </p:cNvSpPr>
          <p:nvPr>
            <p:ph type="pic" sz="quarter" idx="13"/>
          </p:nvPr>
        </p:nvSpPr>
        <p:spPr>
          <a:xfrm>
            <a:off x="7196547" y="-19585"/>
            <a:ext cx="5013871" cy="6893644"/>
          </a:xfrm>
          <a:custGeom>
            <a:avLst/>
            <a:gdLst>
              <a:gd name="connsiteX0" fmla="*/ 0 w 10000"/>
              <a:gd name="connsiteY0" fmla="*/ 1000 h 10000"/>
              <a:gd name="connsiteX1" fmla="*/ 2500 w 10000"/>
              <a:gd name="connsiteY1" fmla="*/ 2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2500 w 10000"/>
              <a:gd name="connsiteY7" fmla="*/ 10000 h 10000"/>
              <a:gd name="connsiteX8" fmla="*/ 1918 w 10000"/>
              <a:gd name="connsiteY8" fmla="*/ 8062 h 10000"/>
              <a:gd name="connsiteX9" fmla="*/ 0 w 10000"/>
              <a:gd name="connsiteY9" fmla="*/ 1000 h 10000"/>
              <a:gd name="connsiteX0" fmla="*/ 0 w 10000"/>
              <a:gd name="connsiteY0" fmla="*/ 1000 h 10147"/>
              <a:gd name="connsiteX1" fmla="*/ 2214 w 10000"/>
              <a:gd name="connsiteY1" fmla="*/ 1000 h 10147"/>
              <a:gd name="connsiteX2" fmla="*/ 5000 w 10000"/>
              <a:gd name="connsiteY2" fmla="*/ 1000 h 10147"/>
              <a:gd name="connsiteX3" fmla="*/ 7500 w 10000"/>
              <a:gd name="connsiteY3" fmla="*/ 0 h 10147"/>
              <a:gd name="connsiteX4" fmla="*/ 10000 w 10000"/>
              <a:gd name="connsiteY4" fmla="*/ 1000 h 10147"/>
              <a:gd name="connsiteX5" fmla="*/ 10000 w 10000"/>
              <a:gd name="connsiteY5" fmla="*/ 9000 h 10147"/>
              <a:gd name="connsiteX6" fmla="*/ 2500 w 10000"/>
              <a:gd name="connsiteY6" fmla="*/ 10000 h 10147"/>
              <a:gd name="connsiteX7" fmla="*/ 1918 w 10000"/>
              <a:gd name="connsiteY7" fmla="*/ 8062 h 10147"/>
              <a:gd name="connsiteX8" fmla="*/ 0 w 10000"/>
              <a:gd name="connsiteY8" fmla="*/ 1000 h 10147"/>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2500 w 10000"/>
              <a:gd name="connsiteY5" fmla="*/ 10000 h 10000"/>
              <a:gd name="connsiteX6" fmla="*/ 1918 w 10000"/>
              <a:gd name="connsiteY6" fmla="*/ 8062 h 10000"/>
              <a:gd name="connsiteX7" fmla="*/ 0 w 10000"/>
              <a:gd name="connsiteY7" fmla="*/ 1000 h 10000"/>
              <a:gd name="connsiteX0" fmla="*/ 0 w 10000"/>
              <a:gd name="connsiteY0" fmla="*/ 1494 h 10494"/>
              <a:gd name="connsiteX1" fmla="*/ 2214 w 10000"/>
              <a:gd name="connsiteY1" fmla="*/ 1494 h 10494"/>
              <a:gd name="connsiteX2" fmla="*/ 5000 w 10000"/>
              <a:gd name="connsiteY2" fmla="*/ 1494 h 10494"/>
              <a:gd name="connsiteX3" fmla="*/ 7500 w 10000"/>
              <a:gd name="connsiteY3" fmla="*/ 494 h 10494"/>
              <a:gd name="connsiteX4" fmla="*/ 10000 w 10000"/>
              <a:gd name="connsiteY4" fmla="*/ 10411 h 10494"/>
              <a:gd name="connsiteX5" fmla="*/ 2500 w 10000"/>
              <a:gd name="connsiteY5" fmla="*/ 10494 h 10494"/>
              <a:gd name="connsiteX6" fmla="*/ 1918 w 10000"/>
              <a:gd name="connsiteY6" fmla="*/ 8556 h 10494"/>
              <a:gd name="connsiteX7" fmla="*/ 0 w 10000"/>
              <a:gd name="connsiteY7" fmla="*/ 1494 h 10494"/>
              <a:gd name="connsiteX0" fmla="*/ 0 w 9971"/>
              <a:gd name="connsiteY0" fmla="*/ 1503 h 10545"/>
              <a:gd name="connsiteX1" fmla="*/ 2214 w 9971"/>
              <a:gd name="connsiteY1" fmla="*/ 1503 h 10545"/>
              <a:gd name="connsiteX2" fmla="*/ 5000 w 9971"/>
              <a:gd name="connsiteY2" fmla="*/ 1503 h 10545"/>
              <a:gd name="connsiteX3" fmla="*/ 7500 w 9971"/>
              <a:gd name="connsiteY3" fmla="*/ 503 h 10545"/>
              <a:gd name="connsiteX4" fmla="*/ 9971 w 9971"/>
              <a:gd name="connsiteY4" fmla="*/ 10545 h 10545"/>
              <a:gd name="connsiteX5" fmla="*/ 2500 w 9971"/>
              <a:gd name="connsiteY5" fmla="*/ 10503 h 10545"/>
              <a:gd name="connsiteX6" fmla="*/ 1918 w 9971"/>
              <a:gd name="connsiteY6" fmla="*/ 8565 h 10545"/>
              <a:gd name="connsiteX7" fmla="*/ 0 w 9971"/>
              <a:gd name="connsiteY7" fmla="*/ 1503 h 10545"/>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5015 w 10000"/>
              <a:gd name="connsiteY1" fmla="*/ 1425 h 10000"/>
              <a:gd name="connsiteX2" fmla="*/ 7522 w 10000"/>
              <a:gd name="connsiteY2" fmla="*/ 477 h 10000"/>
              <a:gd name="connsiteX3" fmla="*/ 10000 w 10000"/>
              <a:gd name="connsiteY3" fmla="*/ 10000 h 10000"/>
              <a:gd name="connsiteX4" fmla="*/ 2270 w 10000"/>
              <a:gd name="connsiteY4" fmla="*/ 9982 h 10000"/>
              <a:gd name="connsiteX5" fmla="*/ 1409 w 10000"/>
              <a:gd name="connsiteY5" fmla="*/ 6996 h 10000"/>
              <a:gd name="connsiteX6" fmla="*/ 0 w 10000"/>
              <a:gd name="connsiteY6" fmla="*/ 1425 h 10000"/>
              <a:gd name="connsiteX0" fmla="*/ 0 w 10000"/>
              <a:gd name="connsiteY0" fmla="*/ 1580 h 10155"/>
              <a:gd name="connsiteX1" fmla="*/ 7522 w 10000"/>
              <a:gd name="connsiteY1" fmla="*/ 632 h 10155"/>
              <a:gd name="connsiteX2" fmla="*/ 10000 w 10000"/>
              <a:gd name="connsiteY2" fmla="*/ 10155 h 10155"/>
              <a:gd name="connsiteX3" fmla="*/ 2270 w 10000"/>
              <a:gd name="connsiteY3" fmla="*/ 10137 h 10155"/>
              <a:gd name="connsiteX4" fmla="*/ 1409 w 10000"/>
              <a:gd name="connsiteY4" fmla="*/ 7151 h 10155"/>
              <a:gd name="connsiteX5" fmla="*/ 0 w 10000"/>
              <a:gd name="connsiteY5" fmla="*/ 1580 h 10155"/>
              <a:gd name="connsiteX0" fmla="*/ 1159 w 9501"/>
              <a:gd name="connsiteY0" fmla="*/ 1007 h 10538"/>
              <a:gd name="connsiteX1" fmla="*/ 7023 w 9501"/>
              <a:gd name="connsiteY1" fmla="*/ 1015 h 10538"/>
              <a:gd name="connsiteX2" fmla="*/ 9501 w 9501"/>
              <a:gd name="connsiteY2" fmla="*/ 10538 h 10538"/>
              <a:gd name="connsiteX3" fmla="*/ 1771 w 9501"/>
              <a:gd name="connsiteY3" fmla="*/ 10520 h 10538"/>
              <a:gd name="connsiteX4" fmla="*/ 910 w 9501"/>
              <a:gd name="connsiteY4" fmla="*/ 7534 h 10538"/>
              <a:gd name="connsiteX5" fmla="*/ 1159 w 9501"/>
              <a:gd name="connsiteY5" fmla="*/ 1007 h 10538"/>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645 h 9689"/>
              <a:gd name="connsiteX1" fmla="*/ 7918 w 10526"/>
              <a:gd name="connsiteY1" fmla="*/ 652 h 9689"/>
              <a:gd name="connsiteX2" fmla="*/ 10526 w 10526"/>
              <a:gd name="connsiteY2" fmla="*/ 9689 h 9689"/>
              <a:gd name="connsiteX3" fmla="*/ 2390 w 10526"/>
              <a:gd name="connsiteY3" fmla="*/ 9672 h 9689"/>
              <a:gd name="connsiteX4" fmla="*/ 1484 w 10526"/>
              <a:gd name="connsiteY4" fmla="*/ 6838 h 9689"/>
              <a:gd name="connsiteX5" fmla="*/ 1746 w 10526"/>
              <a:gd name="connsiteY5" fmla="*/ 645 h 9689"/>
              <a:gd name="connsiteX0" fmla="*/ 1659 w 10000"/>
              <a:gd name="connsiteY0" fmla="*/ 665 h 9999"/>
              <a:gd name="connsiteX1" fmla="*/ 7522 w 10000"/>
              <a:gd name="connsiteY1" fmla="*/ 672 h 9999"/>
              <a:gd name="connsiteX2" fmla="*/ 10000 w 10000"/>
              <a:gd name="connsiteY2" fmla="*/ 9999 h 9999"/>
              <a:gd name="connsiteX3" fmla="*/ 2271 w 10000"/>
              <a:gd name="connsiteY3" fmla="*/ 9981 h 9999"/>
              <a:gd name="connsiteX4" fmla="*/ 1410 w 10000"/>
              <a:gd name="connsiteY4" fmla="*/ 7056 h 9999"/>
              <a:gd name="connsiteX5" fmla="*/ 1659 w 10000"/>
              <a:gd name="connsiteY5" fmla="*/ 665 h 9999"/>
              <a:gd name="connsiteX0" fmla="*/ 1659 w 10692"/>
              <a:gd name="connsiteY0" fmla="*/ 609 h 9944"/>
              <a:gd name="connsiteX1" fmla="*/ 10099 w 10692"/>
              <a:gd name="connsiteY1" fmla="*/ 692 h 9944"/>
              <a:gd name="connsiteX2" fmla="*/ 10000 w 10692"/>
              <a:gd name="connsiteY2" fmla="*/ 9944 h 9944"/>
              <a:gd name="connsiteX3" fmla="*/ 2271 w 10692"/>
              <a:gd name="connsiteY3" fmla="*/ 9926 h 9944"/>
              <a:gd name="connsiteX4" fmla="*/ 1410 w 10692"/>
              <a:gd name="connsiteY4" fmla="*/ 7001 h 9944"/>
              <a:gd name="connsiteX5" fmla="*/ 1659 w 10692"/>
              <a:gd name="connsiteY5" fmla="*/ 609 h 9944"/>
              <a:gd name="connsiteX0" fmla="*/ 1552 w 9999"/>
              <a:gd name="connsiteY0" fmla="*/ 0 h 9388"/>
              <a:gd name="connsiteX1" fmla="*/ 9445 w 9999"/>
              <a:gd name="connsiteY1" fmla="*/ 84 h 9388"/>
              <a:gd name="connsiteX2" fmla="*/ 9353 w 9999"/>
              <a:gd name="connsiteY2" fmla="*/ 9388 h 9388"/>
              <a:gd name="connsiteX3" fmla="*/ 2124 w 9999"/>
              <a:gd name="connsiteY3" fmla="*/ 9370 h 9388"/>
              <a:gd name="connsiteX4" fmla="*/ 1319 w 9999"/>
              <a:gd name="connsiteY4" fmla="*/ 6428 h 9388"/>
              <a:gd name="connsiteX5" fmla="*/ 1552 w 9999"/>
              <a:gd name="connsiteY5" fmla="*/ 0 h 9388"/>
              <a:gd name="connsiteX0" fmla="*/ 1552 w 9446"/>
              <a:gd name="connsiteY0" fmla="*/ 0 h 10000"/>
              <a:gd name="connsiteX1" fmla="*/ 9446 w 9446"/>
              <a:gd name="connsiteY1" fmla="*/ 89 h 10000"/>
              <a:gd name="connsiteX2" fmla="*/ 9354 w 9446"/>
              <a:gd name="connsiteY2" fmla="*/ 10000 h 10000"/>
              <a:gd name="connsiteX3" fmla="*/ 2124 w 9446"/>
              <a:gd name="connsiteY3" fmla="*/ 9981 h 10000"/>
              <a:gd name="connsiteX4" fmla="*/ 1319 w 9446"/>
              <a:gd name="connsiteY4" fmla="*/ 6847 h 10000"/>
              <a:gd name="connsiteX5" fmla="*/ 1552 w 9446"/>
              <a:gd name="connsiteY5" fmla="*/ 0 h 10000"/>
              <a:gd name="connsiteX0" fmla="*/ 1643 w 9956"/>
              <a:gd name="connsiteY0" fmla="*/ 24 h 10024"/>
              <a:gd name="connsiteX1" fmla="*/ 9956 w 9956"/>
              <a:gd name="connsiteY1" fmla="*/ 0 h 10024"/>
              <a:gd name="connsiteX2" fmla="*/ 9903 w 9956"/>
              <a:gd name="connsiteY2" fmla="*/ 10024 h 10024"/>
              <a:gd name="connsiteX3" fmla="*/ 2249 w 9956"/>
              <a:gd name="connsiteY3" fmla="*/ 10005 h 10024"/>
              <a:gd name="connsiteX4" fmla="*/ 1396 w 9956"/>
              <a:gd name="connsiteY4" fmla="*/ 6871 h 10024"/>
              <a:gd name="connsiteX5" fmla="*/ 1643 w 9956"/>
              <a:gd name="connsiteY5" fmla="*/ 24 h 10024"/>
              <a:gd name="connsiteX0" fmla="*/ 1650 w 10000"/>
              <a:gd name="connsiteY0" fmla="*/ 24 h 10000"/>
              <a:gd name="connsiteX1" fmla="*/ 10000 w 10000"/>
              <a:gd name="connsiteY1" fmla="*/ 0 h 10000"/>
              <a:gd name="connsiteX2" fmla="*/ 9947 w 10000"/>
              <a:gd name="connsiteY2" fmla="*/ 10000 h 10000"/>
              <a:gd name="connsiteX3" fmla="*/ 2259 w 10000"/>
              <a:gd name="connsiteY3" fmla="*/ 9981 h 10000"/>
              <a:gd name="connsiteX4" fmla="*/ 1402 w 10000"/>
              <a:gd name="connsiteY4" fmla="*/ 6855 h 10000"/>
              <a:gd name="connsiteX5" fmla="*/ 1650 w 10000"/>
              <a:gd name="connsiteY5" fmla="*/ 24 h 10000"/>
              <a:gd name="connsiteX0" fmla="*/ 1707 w 9968"/>
              <a:gd name="connsiteY0" fmla="*/ 0 h 10234"/>
              <a:gd name="connsiteX1" fmla="*/ 9968 w 9968"/>
              <a:gd name="connsiteY1" fmla="*/ 234 h 10234"/>
              <a:gd name="connsiteX2" fmla="*/ 9915 w 9968"/>
              <a:gd name="connsiteY2" fmla="*/ 10234 h 10234"/>
              <a:gd name="connsiteX3" fmla="*/ 2227 w 9968"/>
              <a:gd name="connsiteY3" fmla="*/ 10215 h 10234"/>
              <a:gd name="connsiteX4" fmla="*/ 1370 w 9968"/>
              <a:gd name="connsiteY4" fmla="*/ 7089 h 10234"/>
              <a:gd name="connsiteX5" fmla="*/ 1707 w 9968"/>
              <a:gd name="connsiteY5" fmla="*/ 0 h 10234"/>
              <a:gd name="connsiteX0" fmla="*/ 1682 w 10015"/>
              <a:gd name="connsiteY0" fmla="*/ 0 h 9779"/>
              <a:gd name="connsiteX1" fmla="*/ 10015 w 10015"/>
              <a:gd name="connsiteY1" fmla="*/ 8 h 9779"/>
              <a:gd name="connsiteX2" fmla="*/ 9962 w 10015"/>
              <a:gd name="connsiteY2" fmla="*/ 9779 h 9779"/>
              <a:gd name="connsiteX3" fmla="*/ 2249 w 10015"/>
              <a:gd name="connsiteY3" fmla="*/ 9760 h 9779"/>
              <a:gd name="connsiteX4" fmla="*/ 1389 w 10015"/>
              <a:gd name="connsiteY4" fmla="*/ 6706 h 9779"/>
              <a:gd name="connsiteX5" fmla="*/ 1682 w 10015"/>
              <a:gd name="connsiteY5" fmla="*/ 0 h 9779"/>
              <a:gd name="connsiteX0" fmla="*/ 1679 w 10000"/>
              <a:gd name="connsiteY0" fmla="*/ 0 h 10000"/>
              <a:gd name="connsiteX1" fmla="*/ 10000 w 10000"/>
              <a:gd name="connsiteY1" fmla="*/ 8 h 10000"/>
              <a:gd name="connsiteX2" fmla="*/ 9947 w 10000"/>
              <a:gd name="connsiteY2" fmla="*/ 10000 h 10000"/>
              <a:gd name="connsiteX3" fmla="*/ 2224 w 10000"/>
              <a:gd name="connsiteY3" fmla="*/ 9949 h 10000"/>
              <a:gd name="connsiteX4" fmla="*/ 1387 w 10000"/>
              <a:gd name="connsiteY4" fmla="*/ 6858 h 10000"/>
              <a:gd name="connsiteX5" fmla="*/ 1679 w 10000"/>
              <a:gd name="connsiteY5" fmla="*/ 0 h 10000"/>
              <a:gd name="connsiteX0" fmla="*/ 1679 w 10059"/>
              <a:gd name="connsiteY0" fmla="*/ 0 h 9984"/>
              <a:gd name="connsiteX1" fmla="*/ 10000 w 10059"/>
              <a:gd name="connsiteY1" fmla="*/ 8 h 9984"/>
              <a:gd name="connsiteX2" fmla="*/ 10059 w 10059"/>
              <a:gd name="connsiteY2" fmla="*/ 9984 h 9984"/>
              <a:gd name="connsiteX3" fmla="*/ 2224 w 10059"/>
              <a:gd name="connsiteY3" fmla="*/ 9949 h 9984"/>
              <a:gd name="connsiteX4" fmla="*/ 1387 w 10059"/>
              <a:gd name="connsiteY4" fmla="*/ 6858 h 9984"/>
              <a:gd name="connsiteX5" fmla="*/ 1679 w 10059"/>
              <a:gd name="connsiteY5" fmla="*/ 0 h 9984"/>
              <a:gd name="connsiteX0" fmla="*/ 1669 w 10244"/>
              <a:gd name="connsiteY0" fmla="*/ 0 h 10016"/>
              <a:gd name="connsiteX1" fmla="*/ 9941 w 10244"/>
              <a:gd name="connsiteY1" fmla="*/ 8 h 10016"/>
              <a:gd name="connsiteX2" fmla="*/ 10244 w 10244"/>
              <a:gd name="connsiteY2" fmla="*/ 10016 h 10016"/>
              <a:gd name="connsiteX3" fmla="*/ 2211 w 10244"/>
              <a:gd name="connsiteY3" fmla="*/ 9965 h 10016"/>
              <a:gd name="connsiteX4" fmla="*/ 1379 w 10244"/>
              <a:gd name="connsiteY4" fmla="*/ 6869 h 10016"/>
              <a:gd name="connsiteX5" fmla="*/ 1669 w 10244"/>
              <a:gd name="connsiteY5" fmla="*/ 0 h 10016"/>
              <a:gd name="connsiteX0" fmla="*/ 1669 w 9978"/>
              <a:gd name="connsiteY0" fmla="*/ 0 h 9984"/>
              <a:gd name="connsiteX1" fmla="*/ 9941 w 9978"/>
              <a:gd name="connsiteY1" fmla="*/ 8 h 9984"/>
              <a:gd name="connsiteX2" fmla="*/ 9978 w 9978"/>
              <a:gd name="connsiteY2" fmla="*/ 9984 h 9984"/>
              <a:gd name="connsiteX3" fmla="*/ 2211 w 9978"/>
              <a:gd name="connsiteY3" fmla="*/ 9965 h 9984"/>
              <a:gd name="connsiteX4" fmla="*/ 1379 w 9978"/>
              <a:gd name="connsiteY4" fmla="*/ 6869 h 9984"/>
              <a:gd name="connsiteX5" fmla="*/ 1669 w 9978"/>
              <a:gd name="connsiteY5" fmla="*/ 0 h 9984"/>
              <a:gd name="connsiteX0" fmla="*/ 1673 w 10000"/>
              <a:gd name="connsiteY0" fmla="*/ 0 h 10000"/>
              <a:gd name="connsiteX1" fmla="*/ 9963 w 10000"/>
              <a:gd name="connsiteY1" fmla="*/ 8 h 10000"/>
              <a:gd name="connsiteX2" fmla="*/ 10000 w 10000"/>
              <a:gd name="connsiteY2" fmla="*/ 10000 h 10000"/>
              <a:gd name="connsiteX3" fmla="*/ 2216 w 10000"/>
              <a:gd name="connsiteY3" fmla="*/ 9981 h 10000"/>
              <a:gd name="connsiteX4" fmla="*/ 1382 w 10000"/>
              <a:gd name="connsiteY4" fmla="*/ 6880 h 10000"/>
              <a:gd name="connsiteX5" fmla="*/ 1673 w 10000"/>
              <a:gd name="connsiteY5" fmla="*/ 0 h 10000"/>
              <a:gd name="connsiteX0" fmla="*/ 1673 w 10000"/>
              <a:gd name="connsiteY0" fmla="*/ 0 h 10002"/>
              <a:gd name="connsiteX1" fmla="*/ 9963 w 10000"/>
              <a:gd name="connsiteY1" fmla="*/ 8 h 10002"/>
              <a:gd name="connsiteX2" fmla="*/ 10000 w 10000"/>
              <a:gd name="connsiteY2" fmla="*/ 10000 h 10002"/>
              <a:gd name="connsiteX3" fmla="*/ 2216 w 10000"/>
              <a:gd name="connsiteY3" fmla="*/ 10002 h 10002"/>
              <a:gd name="connsiteX4" fmla="*/ 1382 w 10000"/>
              <a:gd name="connsiteY4" fmla="*/ 6880 h 10002"/>
              <a:gd name="connsiteX5" fmla="*/ 1673 w 10000"/>
              <a:gd name="connsiteY5" fmla="*/ 0 h 10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2">
                <a:moveTo>
                  <a:pt x="1673" y="0"/>
                </a:moveTo>
                <a:lnTo>
                  <a:pt x="9963" y="8"/>
                </a:lnTo>
                <a:cubicBezTo>
                  <a:pt x="9964" y="1660"/>
                  <a:pt x="10000" y="9451"/>
                  <a:pt x="10000" y="10000"/>
                </a:cubicBezTo>
                <a:lnTo>
                  <a:pt x="2216" y="10002"/>
                </a:lnTo>
                <a:cubicBezTo>
                  <a:pt x="2330" y="9065"/>
                  <a:pt x="2232" y="8404"/>
                  <a:pt x="1382" y="6880"/>
                </a:cubicBezTo>
                <a:cubicBezTo>
                  <a:pt x="-1046" y="2494"/>
                  <a:pt x="162" y="1705"/>
                  <a:pt x="1673" y="0"/>
                </a:cubicBezTo>
                <a:close/>
              </a:path>
            </a:pathLst>
          </a:custGeom>
          <a:solidFill>
            <a:srgbClr val="891C6C"/>
          </a:solidFill>
        </p:spPr>
        <p:txBody>
          <a:bodyPr/>
          <a:lstStyle/>
          <a:p>
            <a:endParaRPr lang="es-ES_tradnl"/>
          </a:p>
        </p:txBody>
      </p:sp>
      <p:sp>
        <p:nvSpPr>
          <p:cNvPr id="2" name="Title 1">
            <a:extLst>
              <a:ext uri="{FF2B5EF4-FFF2-40B4-BE49-F238E27FC236}">
                <a16:creationId xmlns:a16="http://schemas.microsoft.com/office/drawing/2014/main" id="{23A0BFFD-E82A-DF4A-BFAD-921982BB6C31}"/>
              </a:ext>
            </a:extLst>
          </p:cNvPr>
          <p:cNvSpPr>
            <a:spLocks noGrp="1"/>
          </p:cNvSpPr>
          <p:nvPr>
            <p:ph type="ctrTitle"/>
          </p:nvPr>
        </p:nvSpPr>
        <p:spPr>
          <a:xfrm>
            <a:off x="551234" y="2075674"/>
            <a:ext cx="6219217" cy="2387600"/>
          </a:xfrm>
        </p:spPr>
        <p:txBody>
          <a:bodyPr anchor="b">
            <a:normAutofit/>
          </a:bodyPr>
          <a:lstStyle>
            <a:lvl1pPr algn="l">
              <a:defRPr sz="4800">
                <a:solidFill>
                  <a:schemeClr val="bg1"/>
                </a:solidFill>
              </a:defRPr>
            </a:lvl1pPr>
          </a:lstStyle>
          <a:p>
            <a:r>
              <a:rPr lang="en-US" dirty="0"/>
              <a:t>Click to edit Master title style</a:t>
            </a:r>
          </a:p>
        </p:txBody>
      </p:sp>
      <p:sp>
        <p:nvSpPr>
          <p:cNvPr id="3" name="Subtitle 2">
            <a:extLst>
              <a:ext uri="{FF2B5EF4-FFF2-40B4-BE49-F238E27FC236}">
                <a16:creationId xmlns:a16="http://schemas.microsoft.com/office/drawing/2014/main" id="{0CD78CC9-E261-874C-807E-F03588E264AF}"/>
              </a:ext>
            </a:extLst>
          </p:cNvPr>
          <p:cNvSpPr>
            <a:spLocks noGrp="1"/>
          </p:cNvSpPr>
          <p:nvPr>
            <p:ph type="subTitle" idx="1"/>
          </p:nvPr>
        </p:nvSpPr>
        <p:spPr>
          <a:xfrm>
            <a:off x="551234" y="4555349"/>
            <a:ext cx="6219217" cy="1655762"/>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5" name="Picture 4">
            <a:extLst>
              <a:ext uri="{FF2B5EF4-FFF2-40B4-BE49-F238E27FC236}">
                <a16:creationId xmlns:a16="http://schemas.microsoft.com/office/drawing/2014/main" id="{517C5CA9-8C2F-064E-8AFD-14F1A3DF1E9F}"/>
              </a:ext>
            </a:extLst>
          </p:cNvPr>
          <p:cNvPicPr>
            <a:picLocks noChangeAspect="1"/>
          </p:cNvPicPr>
          <p:nvPr userDrawn="1"/>
        </p:nvPicPr>
        <p:blipFill>
          <a:blip r:embed="rId2"/>
          <a:stretch>
            <a:fillRect/>
          </a:stretch>
        </p:blipFill>
        <p:spPr>
          <a:xfrm>
            <a:off x="551234" y="290065"/>
            <a:ext cx="3211632" cy="1469607"/>
          </a:xfrm>
          <a:prstGeom prst="rect">
            <a:avLst/>
          </a:prstGeom>
        </p:spPr>
      </p:pic>
    </p:spTree>
    <p:extLst>
      <p:ext uri="{BB962C8B-B14F-4D97-AF65-F5344CB8AC3E}">
        <p14:creationId xmlns:p14="http://schemas.microsoft.com/office/powerpoint/2010/main" val="16664106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ección Morada: Título y Contenid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9C247B"/>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10515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89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9C2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8892604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Sección Morada: Título y Contenido - 2 Columna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9C247B"/>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9F7CA54-F8AF-3141-B351-4E4A0605AE16}"/>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89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9C2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256394994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Sección Morada: Título y Contenido - 2 Subtítul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B6D725-8808-ED48-9697-9E9AF6F006E8}"/>
              </a:ext>
            </a:extLst>
          </p:cNvPr>
          <p:cNvSpPr>
            <a:spLocks noGrp="1"/>
          </p:cNvSpPr>
          <p:nvPr>
            <p:ph type="title"/>
          </p:nvPr>
        </p:nvSpPr>
        <p:spPr>
          <a:xfrm>
            <a:off x="839788" y="365125"/>
            <a:ext cx="10515600" cy="1325563"/>
          </a:xfrm>
        </p:spPr>
        <p:txBody>
          <a:bodyPr/>
          <a:lstStyle>
            <a:lvl1pPr>
              <a:defRPr>
                <a:solidFill>
                  <a:srgbClr val="9C247B"/>
                </a:solidFill>
              </a:defRPr>
            </a:lvl1pPr>
          </a:lstStyle>
          <a:p>
            <a:r>
              <a:rPr lang="en-US" dirty="0"/>
              <a:t>Click to edit Master title style</a:t>
            </a:r>
          </a:p>
        </p:txBody>
      </p:sp>
      <p:sp>
        <p:nvSpPr>
          <p:cNvPr id="3" name="Text Placeholder 2">
            <a:extLst>
              <a:ext uri="{FF2B5EF4-FFF2-40B4-BE49-F238E27FC236}">
                <a16:creationId xmlns:a16="http://schemas.microsoft.com/office/drawing/2014/main" id="{9311FED8-8D38-494B-9D67-00424FB1CC4F}"/>
              </a:ext>
            </a:extLst>
          </p:cNvPr>
          <p:cNvSpPr>
            <a:spLocks noGrp="1"/>
          </p:cNvSpPr>
          <p:nvPr>
            <p:ph type="body" idx="1"/>
          </p:nvPr>
        </p:nvSpPr>
        <p:spPr>
          <a:xfrm>
            <a:off x="839788" y="1681163"/>
            <a:ext cx="5157787" cy="823912"/>
          </a:xfrm>
        </p:spPr>
        <p:txBody>
          <a:bodyPr anchor="b"/>
          <a:lstStyle>
            <a:lvl1pPr marL="0" indent="0">
              <a:buNone/>
              <a:defRPr sz="2400" b="1">
                <a:solidFill>
                  <a:srgbClr val="891C6C"/>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a:extLst>
              <a:ext uri="{FF2B5EF4-FFF2-40B4-BE49-F238E27FC236}">
                <a16:creationId xmlns:a16="http://schemas.microsoft.com/office/drawing/2014/main" id="{1A9FD050-8171-6442-A10E-81E136EF84A9}"/>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13B2A0F-BCB8-F449-A397-0123A6AA24D7}"/>
              </a:ext>
            </a:extLst>
          </p:cNvPr>
          <p:cNvSpPr>
            <a:spLocks noGrp="1"/>
          </p:cNvSpPr>
          <p:nvPr>
            <p:ph type="body" sz="quarter" idx="3"/>
          </p:nvPr>
        </p:nvSpPr>
        <p:spPr>
          <a:xfrm>
            <a:off x="6172200" y="1681163"/>
            <a:ext cx="5183188" cy="823912"/>
          </a:xfrm>
        </p:spPr>
        <p:txBody>
          <a:bodyPr anchor="b"/>
          <a:lstStyle>
            <a:lvl1pPr marL="0" indent="0">
              <a:buNone/>
              <a:defRPr sz="2400" b="1">
                <a:solidFill>
                  <a:srgbClr val="891C6C"/>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a:extLst>
              <a:ext uri="{FF2B5EF4-FFF2-40B4-BE49-F238E27FC236}">
                <a16:creationId xmlns:a16="http://schemas.microsoft.com/office/drawing/2014/main" id="{0BD9CB4F-77C1-4B4C-9786-F3A91EEA8A2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Freeform 12">
            <a:extLst>
              <a:ext uri="{FF2B5EF4-FFF2-40B4-BE49-F238E27FC236}">
                <a16:creationId xmlns:a16="http://schemas.microsoft.com/office/drawing/2014/main" id="{8DAFE29A-0DDE-824E-A716-169A0662C461}"/>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89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4" name="Freeform 13">
            <a:extLst>
              <a:ext uri="{FF2B5EF4-FFF2-40B4-BE49-F238E27FC236}">
                <a16:creationId xmlns:a16="http://schemas.microsoft.com/office/drawing/2014/main" id="{F3277F2B-3158-5B4C-886F-69DB3486C096}"/>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9C2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14266122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ección Morada: Título, Contenido y Fotografía">
    <p:spTree>
      <p:nvGrpSpPr>
        <p:cNvPr id="1" name=""/>
        <p:cNvGrpSpPr/>
        <p:nvPr/>
      </p:nvGrpSpPr>
      <p:grpSpPr>
        <a:xfrm>
          <a:off x="0" y="0"/>
          <a:ext cx="0" cy="0"/>
          <a:chOff x="0" y="0"/>
          <a:chExt cx="0" cy="0"/>
        </a:xfrm>
      </p:grpSpPr>
      <p:sp>
        <p:nvSpPr>
          <p:cNvPr id="17" name="Freeform 16">
            <a:extLst>
              <a:ext uri="{FF2B5EF4-FFF2-40B4-BE49-F238E27FC236}">
                <a16:creationId xmlns:a16="http://schemas.microsoft.com/office/drawing/2014/main" id="{B27D48FB-F0D9-884F-815F-2E4F33398619}"/>
              </a:ext>
            </a:extLst>
          </p:cNvPr>
          <p:cNvSpPr/>
          <p:nvPr userDrawn="1"/>
        </p:nvSpPr>
        <p:spPr>
          <a:xfrm>
            <a:off x="7144686" y="-56271"/>
            <a:ext cx="5122342" cy="7005711"/>
          </a:xfrm>
          <a:custGeom>
            <a:avLst/>
            <a:gdLst>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311191 w 1066464"/>
              <a:gd name="connsiteY5" fmla="*/ 0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859831 w 1066464"/>
              <a:gd name="connsiteY5" fmla="*/ 5359791 h 6991643"/>
              <a:gd name="connsiteX6" fmla="*/ 311191 w 1066464"/>
              <a:gd name="connsiteY6" fmla="*/ 0 h 6991643"/>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311191 w 5122342"/>
              <a:gd name="connsiteY6"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1521012 w 5122342"/>
              <a:gd name="connsiteY6" fmla="*/ 1758462 h 7005711"/>
              <a:gd name="connsiteX7" fmla="*/ 311191 w 5122342"/>
              <a:gd name="connsiteY7"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5108274 w 5122342"/>
              <a:gd name="connsiteY6" fmla="*/ 14069 h 7005711"/>
              <a:gd name="connsiteX7" fmla="*/ 311191 w 5122342"/>
              <a:gd name="connsiteY7" fmla="*/ 0 h 7005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22342" h="7005711">
                <a:moveTo>
                  <a:pt x="311191" y="0"/>
                </a:moveTo>
                <a:cubicBezTo>
                  <a:pt x="117760" y="813582"/>
                  <a:pt x="-75671" y="1627164"/>
                  <a:pt x="29837" y="2630659"/>
                </a:cubicBezTo>
                <a:cubicBezTo>
                  <a:pt x="135345" y="3634154"/>
                  <a:pt x="773080" y="5294142"/>
                  <a:pt x="944237" y="6020973"/>
                </a:cubicBezTo>
                <a:cubicBezTo>
                  <a:pt x="1115394" y="6747804"/>
                  <a:pt x="1056779" y="6991643"/>
                  <a:pt x="1056779" y="6991643"/>
                </a:cubicBezTo>
                <a:lnTo>
                  <a:pt x="1056779" y="6991643"/>
                </a:lnTo>
                <a:lnTo>
                  <a:pt x="5122342" y="7005711"/>
                </a:lnTo>
                <a:cubicBezTo>
                  <a:pt x="5117653" y="4675164"/>
                  <a:pt x="5112963" y="2344616"/>
                  <a:pt x="5108274" y="14069"/>
                </a:cubicBezTo>
                <a:lnTo>
                  <a:pt x="311191" y="0"/>
                </a:lnTo>
                <a:close/>
              </a:path>
            </a:pathLst>
          </a:custGeom>
          <a:solidFill>
            <a:srgbClr val="9C2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 name="Title 1">
            <a:extLst>
              <a:ext uri="{FF2B5EF4-FFF2-40B4-BE49-F238E27FC236}">
                <a16:creationId xmlns:a16="http://schemas.microsoft.com/office/drawing/2014/main" id="{D65BBF1B-53F4-7E47-AEEB-3031FA4E321C}"/>
              </a:ext>
            </a:extLst>
          </p:cNvPr>
          <p:cNvSpPr>
            <a:spLocks noGrp="1"/>
          </p:cNvSpPr>
          <p:nvPr>
            <p:ph type="title"/>
          </p:nvPr>
        </p:nvSpPr>
        <p:spPr>
          <a:xfrm>
            <a:off x="838201" y="365125"/>
            <a:ext cx="6034088" cy="1325563"/>
          </a:xfrm>
        </p:spPr>
        <p:txBody>
          <a:bodyPr/>
          <a:lstStyle>
            <a:lvl1pPr>
              <a:defRPr>
                <a:solidFill>
                  <a:srgbClr val="9C247B"/>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239DD4CA-775D-2845-82D8-4FD3A62FD47F}"/>
              </a:ext>
            </a:extLst>
          </p:cNvPr>
          <p:cNvSpPr>
            <a:spLocks noGrp="1"/>
          </p:cNvSpPr>
          <p:nvPr>
            <p:ph idx="1"/>
          </p:nvPr>
        </p:nvSpPr>
        <p:spPr>
          <a:xfrm>
            <a:off x="838200" y="1825625"/>
            <a:ext cx="6034088" cy="43513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Picture Placeholder 11">
            <a:extLst>
              <a:ext uri="{FF2B5EF4-FFF2-40B4-BE49-F238E27FC236}">
                <a16:creationId xmlns:a16="http://schemas.microsoft.com/office/drawing/2014/main" id="{C16C1C93-C775-9344-978C-73E4D1EAA033}"/>
              </a:ext>
            </a:extLst>
          </p:cNvPr>
          <p:cNvSpPr>
            <a:spLocks noGrp="1"/>
          </p:cNvSpPr>
          <p:nvPr>
            <p:ph type="pic" sz="quarter" idx="13"/>
          </p:nvPr>
        </p:nvSpPr>
        <p:spPr>
          <a:xfrm>
            <a:off x="7198921" y="-3446"/>
            <a:ext cx="5013871" cy="6897090"/>
          </a:xfrm>
          <a:custGeom>
            <a:avLst/>
            <a:gdLst>
              <a:gd name="connsiteX0" fmla="*/ 0 w 10000"/>
              <a:gd name="connsiteY0" fmla="*/ 1000 h 10000"/>
              <a:gd name="connsiteX1" fmla="*/ 2500 w 10000"/>
              <a:gd name="connsiteY1" fmla="*/ 2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2500 w 10000"/>
              <a:gd name="connsiteY7" fmla="*/ 10000 h 10000"/>
              <a:gd name="connsiteX8" fmla="*/ 1918 w 10000"/>
              <a:gd name="connsiteY8" fmla="*/ 8062 h 10000"/>
              <a:gd name="connsiteX9" fmla="*/ 0 w 10000"/>
              <a:gd name="connsiteY9" fmla="*/ 1000 h 10000"/>
              <a:gd name="connsiteX0" fmla="*/ 0 w 10000"/>
              <a:gd name="connsiteY0" fmla="*/ 1000 h 10147"/>
              <a:gd name="connsiteX1" fmla="*/ 2214 w 10000"/>
              <a:gd name="connsiteY1" fmla="*/ 1000 h 10147"/>
              <a:gd name="connsiteX2" fmla="*/ 5000 w 10000"/>
              <a:gd name="connsiteY2" fmla="*/ 1000 h 10147"/>
              <a:gd name="connsiteX3" fmla="*/ 7500 w 10000"/>
              <a:gd name="connsiteY3" fmla="*/ 0 h 10147"/>
              <a:gd name="connsiteX4" fmla="*/ 10000 w 10000"/>
              <a:gd name="connsiteY4" fmla="*/ 1000 h 10147"/>
              <a:gd name="connsiteX5" fmla="*/ 10000 w 10000"/>
              <a:gd name="connsiteY5" fmla="*/ 9000 h 10147"/>
              <a:gd name="connsiteX6" fmla="*/ 2500 w 10000"/>
              <a:gd name="connsiteY6" fmla="*/ 10000 h 10147"/>
              <a:gd name="connsiteX7" fmla="*/ 1918 w 10000"/>
              <a:gd name="connsiteY7" fmla="*/ 8062 h 10147"/>
              <a:gd name="connsiteX8" fmla="*/ 0 w 10000"/>
              <a:gd name="connsiteY8" fmla="*/ 1000 h 10147"/>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2500 w 10000"/>
              <a:gd name="connsiteY5" fmla="*/ 10000 h 10000"/>
              <a:gd name="connsiteX6" fmla="*/ 1918 w 10000"/>
              <a:gd name="connsiteY6" fmla="*/ 8062 h 10000"/>
              <a:gd name="connsiteX7" fmla="*/ 0 w 10000"/>
              <a:gd name="connsiteY7" fmla="*/ 1000 h 10000"/>
              <a:gd name="connsiteX0" fmla="*/ 0 w 10000"/>
              <a:gd name="connsiteY0" fmla="*/ 1494 h 10494"/>
              <a:gd name="connsiteX1" fmla="*/ 2214 w 10000"/>
              <a:gd name="connsiteY1" fmla="*/ 1494 h 10494"/>
              <a:gd name="connsiteX2" fmla="*/ 5000 w 10000"/>
              <a:gd name="connsiteY2" fmla="*/ 1494 h 10494"/>
              <a:gd name="connsiteX3" fmla="*/ 7500 w 10000"/>
              <a:gd name="connsiteY3" fmla="*/ 494 h 10494"/>
              <a:gd name="connsiteX4" fmla="*/ 10000 w 10000"/>
              <a:gd name="connsiteY4" fmla="*/ 10411 h 10494"/>
              <a:gd name="connsiteX5" fmla="*/ 2500 w 10000"/>
              <a:gd name="connsiteY5" fmla="*/ 10494 h 10494"/>
              <a:gd name="connsiteX6" fmla="*/ 1918 w 10000"/>
              <a:gd name="connsiteY6" fmla="*/ 8556 h 10494"/>
              <a:gd name="connsiteX7" fmla="*/ 0 w 10000"/>
              <a:gd name="connsiteY7" fmla="*/ 1494 h 10494"/>
              <a:gd name="connsiteX0" fmla="*/ 0 w 9971"/>
              <a:gd name="connsiteY0" fmla="*/ 1503 h 10545"/>
              <a:gd name="connsiteX1" fmla="*/ 2214 w 9971"/>
              <a:gd name="connsiteY1" fmla="*/ 1503 h 10545"/>
              <a:gd name="connsiteX2" fmla="*/ 5000 w 9971"/>
              <a:gd name="connsiteY2" fmla="*/ 1503 h 10545"/>
              <a:gd name="connsiteX3" fmla="*/ 7500 w 9971"/>
              <a:gd name="connsiteY3" fmla="*/ 503 h 10545"/>
              <a:gd name="connsiteX4" fmla="*/ 9971 w 9971"/>
              <a:gd name="connsiteY4" fmla="*/ 10545 h 10545"/>
              <a:gd name="connsiteX5" fmla="*/ 2500 w 9971"/>
              <a:gd name="connsiteY5" fmla="*/ 10503 h 10545"/>
              <a:gd name="connsiteX6" fmla="*/ 1918 w 9971"/>
              <a:gd name="connsiteY6" fmla="*/ 8565 h 10545"/>
              <a:gd name="connsiteX7" fmla="*/ 0 w 9971"/>
              <a:gd name="connsiteY7" fmla="*/ 1503 h 10545"/>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5015 w 10000"/>
              <a:gd name="connsiteY1" fmla="*/ 1425 h 10000"/>
              <a:gd name="connsiteX2" fmla="*/ 7522 w 10000"/>
              <a:gd name="connsiteY2" fmla="*/ 477 h 10000"/>
              <a:gd name="connsiteX3" fmla="*/ 10000 w 10000"/>
              <a:gd name="connsiteY3" fmla="*/ 10000 h 10000"/>
              <a:gd name="connsiteX4" fmla="*/ 2270 w 10000"/>
              <a:gd name="connsiteY4" fmla="*/ 9982 h 10000"/>
              <a:gd name="connsiteX5" fmla="*/ 1409 w 10000"/>
              <a:gd name="connsiteY5" fmla="*/ 6996 h 10000"/>
              <a:gd name="connsiteX6" fmla="*/ 0 w 10000"/>
              <a:gd name="connsiteY6" fmla="*/ 1425 h 10000"/>
              <a:gd name="connsiteX0" fmla="*/ 0 w 10000"/>
              <a:gd name="connsiteY0" fmla="*/ 1580 h 10155"/>
              <a:gd name="connsiteX1" fmla="*/ 7522 w 10000"/>
              <a:gd name="connsiteY1" fmla="*/ 632 h 10155"/>
              <a:gd name="connsiteX2" fmla="*/ 10000 w 10000"/>
              <a:gd name="connsiteY2" fmla="*/ 10155 h 10155"/>
              <a:gd name="connsiteX3" fmla="*/ 2270 w 10000"/>
              <a:gd name="connsiteY3" fmla="*/ 10137 h 10155"/>
              <a:gd name="connsiteX4" fmla="*/ 1409 w 10000"/>
              <a:gd name="connsiteY4" fmla="*/ 7151 h 10155"/>
              <a:gd name="connsiteX5" fmla="*/ 0 w 10000"/>
              <a:gd name="connsiteY5" fmla="*/ 1580 h 10155"/>
              <a:gd name="connsiteX0" fmla="*/ 1159 w 9501"/>
              <a:gd name="connsiteY0" fmla="*/ 1007 h 10538"/>
              <a:gd name="connsiteX1" fmla="*/ 7023 w 9501"/>
              <a:gd name="connsiteY1" fmla="*/ 1015 h 10538"/>
              <a:gd name="connsiteX2" fmla="*/ 9501 w 9501"/>
              <a:gd name="connsiteY2" fmla="*/ 10538 h 10538"/>
              <a:gd name="connsiteX3" fmla="*/ 1771 w 9501"/>
              <a:gd name="connsiteY3" fmla="*/ 10520 h 10538"/>
              <a:gd name="connsiteX4" fmla="*/ 910 w 9501"/>
              <a:gd name="connsiteY4" fmla="*/ 7534 h 10538"/>
              <a:gd name="connsiteX5" fmla="*/ 1159 w 9501"/>
              <a:gd name="connsiteY5" fmla="*/ 1007 h 10538"/>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645 h 9689"/>
              <a:gd name="connsiteX1" fmla="*/ 7918 w 10526"/>
              <a:gd name="connsiteY1" fmla="*/ 652 h 9689"/>
              <a:gd name="connsiteX2" fmla="*/ 10526 w 10526"/>
              <a:gd name="connsiteY2" fmla="*/ 9689 h 9689"/>
              <a:gd name="connsiteX3" fmla="*/ 2390 w 10526"/>
              <a:gd name="connsiteY3" fmla="*/ 9672 h 9689"/>
              <a:gd name="connsiteX4" fmla="*/ 1484 w 10526"/>
              <a:gd name="connsiteY4" fmla="*/ 6838 h 9689"/>
              <a:gd name="connsiteX5" fmla="*/ 1746 w 10526"/>
              <a:gd name="connsiteY5" fmla="*/ 645 h 9689"/>
              <a:gd name="connsiteX0" fmla="*/ 1659 w 10000"/>
              <a:gd name="connsiteY0" fmla="*/ 665 h 9999"/>
              <a:gd name="connsiteX1" fmla="*/ 7522 w 10000"/>
              <a:gd name="connsiteY1" fmla="*/ 672 h 9999"/>
              <a:gd name="connsiteX2" fmla="*/ 10000 w 10000"/>
              <a:gd name="connsiteY2" fmla="*/ 9999 h 9999"/>
              <a:gd name="connsiteX3" fmla="*/ 2271 w 10000"/>
              <a:gd name="connsiteY3" fmla="*/ 9981 h 9999"/>
              <a:gd name="connsiteX4" fmla="*/ 1410 w 10000"/>
              <a:gd name="connsiteY4" fmla="*/ 7056 h 9999"/>
              <a:gd name="connsiteX5" fmla="*/ 1659 w 10000"/>
              <a:gd name="connsiteY5" fmla="*/ 665 h 9999"/>
              <a:gd name="connsiteX0" fmla="*/ 1659 w 10692"/>
              <a:gd name="connsiteY0" fmla="*/ 609 h 9944"/>
              <a:gd name="connsiteX1" fmla="*/ 10099 w 10692"/>
              <a:gd name="connsiteY1" fmla="*/ 692 h 9944"/>
              <a:gd name="connsiteX2" fmla="*/ 10000 w 10692"/>
              <a:gd name="connsiteY2" fmla="*/ 9944 h 9944"/>
              <a:gd name="connsiteX3" fmla="*/ 2271 w 10692"/>
              <a:gd name="connsiteY3" fmla="*/ 9926 h 9944"/>
              <a:gd name="connsiteX4" fmla="*/ 1410 w 10692"/>
              <a:gd name="connsiteY4" fmla="*/ 7001 h 9944"/>
              <a:gd name="connsiteX5" fmla="*/ 1659 w 10692"/>
              <a:gd name="connsiteY5" fmla="*/ 609 h 9944"/>
              <a:gd name="connsiteX0" fmla="*/ 1552 w 9999"/>
              <a:gd name="connsiteY0" fmla="*/ 0 h 9388"/>
              <a:gd name="connsiteX1" fmla="*/ 9445 w 9999"/>
              <a:gd name="connsiteY1" fmla="*/ 84 h 9388"/>
              <a:gd name="connsiteX2" fmla="*/ 9353 w 9999"/>
              <a:gd name="connsiteY2" fmla="*/ 9388 h 9388"/>
              <a:gd name="connsiteX3" fmla="*/ 2124 w 9999"/>
              <a:gd name="connsiteY3" fmla="*/ 9370 h 9388"/>
              <a:gd name="connsiteX4" fmla="*/ 1319 w 9999"/>
              <a:gd name="connsiteY4" fmla="*/ 6428 h 9388"/>
              <a:gd name="connsiteX5" fmla="*/ 1552 w 9999"/>
              <a:gd name="connsiteY5" fmla="*/ 0 h 9388"/>
              <a:gd name="connsiteX0" fmla="*/ 1552 w 9446"/>
              <a:gd name="connsiteY0" fmla="*/ 0 h 10000"/>
              <a:gd name="connsiteX1" fmla="*/ 9446 w 9446"/>
              <a:gd name="connsiteY1" fmla="*/ 89 h 10000"/>
              <a:gd name="connsiteX2" fmla="*/ 9354 w 9446"/>
              <a:gd name="connsiteY2" fmla="*/ 10000 h 10000"/>
              <a:gd name="connsiteX3" fmla="*/ 2124 w 9446"/>
              <a:gd name="connsiteY3" fmla="*/ 9981 h 10000"/>
              <a:gd name="connsiteX4" fmla="*/ 1319 w 9446"/>
              <a:gd name="connsiteY4" fmla="*/ 6847 h 10000"/>
              <a:gd name="connsiteX5" fmla="*/ 1552 w 9446"/>
              <a:gd name="connsiteY5" fmla="*/ 0 h 10000"/>
              <a:gd name="connsiteX0" fmla="*/ 1643 w 9956"/>
              <a:gd name="connsiteY0" fmla="*/ 24 h 10024"/>
              <a:gd name="connsiteX1" fmla="*/ 9956 w 9956"/>
              <a:gd name="connsiteY1" fmla="*/ 0 h 10024"/>
              <a:gd name="connsiteX2" fmla="*/ 9903 w 9956"/>
              <a:gd name="connsiteY2" fmla="*/ 10024 h 10024"/>
              <a:gd name="connsiteX3" fmla="*/ 2249 w 9956"/>
              <a:gd name="connsiteY3" fmla="*/ 10005 h 10024"/>
              <a:gd name="connsiteX4" fmla="*/ 1396 w 9956"/>
              <a:gd name="connsiteY4" fmla="*/ 6871 h 10024"/>
              <a:gd name="connsiteX5" fmla="*/ 1643 w 9956"/>
              <a:gd name="connsiteY5" fmla="*/ 24 h 10024"/>
              <a:gd name="connsiteX0" fmla="*/ 1650 w 10000"/>
              <a:gd name="connsiteY0" fmla="*/ 24 h 10000"/>
              <a:gd name="connsiteX1" fmla="*/ 10000 w 10000"/>
              <a:gd name="connsiteY1" fmla="*/ 0 h 10000"/>
              <a:gd name="connsiteX2" fmla="*/ 9947 w 10000"/>
              <a:gd name="connsiteY2" fmla="*/ 10000 h 10000"/>
              <a:gd name="connsiteX3" fmla="*/ 2259 w 10000"/>
              <a:gd name="connsiteY3" fmla="*/ 9981 h 10000"/>
              <a:gd name="connsiteX4" fmla="*/ 1402 w 10000"/>
              <a:gd name="connsiteY4" fmla="*/ 6855 h 10000"/>
              <a:gd name="connsiteX5" fmla="*/ 1650 w 10000"/>
              <a:gd name="connsiteY5" fmla="*/ 24 h 10000"/>
              <a:gd name="connsiteX0" fmla="*/ 1707 w 9968"/>
              <a:gd name="connsiteY0" fmla="*/ 0 h 10234"/>
              <a:gd name="connsiteX1" fmla="*/ 9968 w 9968"/>
              <a:gd name="connsiteY1" fmla="*/ 234 h 10234"/>
              <a:gd name="connsiteX2" fmla="*/ 9915 w 9968"/>
              <a:gd name="connsiteY2" fmla="*/ 10234 h 10234"/>
              <a:gd name="connsiteX3" fmla="*/ 2227 w 9968"/>
              <a:gd name="connsiteY3" fmla="*/ 10215 h 10234"/>
              <a:gd name="connsiteX4" fmla="*/ 1370 w 9968"/>
              <a:gd name="connsiteY4" fmla="*/ 7089 h 10234"/>
              <a:gd name="connsiteX5" fmla="*/ 1707 w 9968"/>
              <a:gd name="connsiteY5" fmla="*/ 0 h 10234"/>
              <a:gd name="connsiteX0" fmla="*/ 1682 w 10015"/>
              <a:gd name="connsiteY0" fmla="*/ 0 h 9779"/>
              <a:gd name="connsiteX1" fmla="*/ 10015 w 10015"/>
              <a:gd name="connsiteY1" fmla="*/ 8 h 9779"/>
              <a:gd name="connsiteX2" fmla="*/ 9962 w 10015"/>
              <a:gd name="connsiteY2" fmla="*/ 9779 h 9779"/>
              <a:gd name="connsiteX3" fmla="*/ 2249 w 10015"/>
              <a:gd name="connsiteY3" fmla="*/ 9760 h 9779"/>
              <a:gd name="connsiteX4" fmla="*/ 1389 w 10015"/>
              <a:gd name="connsiteY4" fmla="*/ 6706 h 9779"/>
              <a:gd name="connsiteX5" fmla="*/ 1682 w 10015"/>
              <a:gd name="connsiteY5" fmla="*/ 0 h 9779"/>
              <a:gd name="connsiteX0" fmla="*/ 1679 w 10000"/>
              <a:gd name="connsiteY0" fmla="*/ 0 h 10000"/>
              <a:gd name="connsiteX1" fmla="*/ 10000 w 10000"/>
              <a:gd name="connsiteY1" fmla="*/ 8 h 10000"/>
              <a:gd name="connsiteX2" fmla="*/ 9947 w 10000"/>
              <a:gd name="connsiteY2" fmla="*/ 10000 h 10000"/>
              <a:gd name="connsiteX3" fmla="*/ 2224 w 10000"/>
              <a:gd name="connsiteY3" fmla="*/ 9949 h 10000"/>
              <a:gd name="connsiteX4" fmla="*/ 1387 w 10000"/>
              <a:gd name="connsiteY4" fmla="*/ 6858 h 10000"/>
              <a:gd name="connsiteX5" fmla="*/ 1679 w 10000"/>
              <a:gd name="connsiteY5" fmla="*/ 0 h 10000"/>
              <a:gd name="connsiteX0" fmla="*/ 1679 w 10059"/>
              <a:gd name="connsiteY0" fmla="*/ 0 h 9984"/>
              <a:gd name="connsiteX1" fmla="*/ 10000 w 10059"/>
              <a:gd name="connsiteY1" fmla="*/ 8 h 9984"/>
              <a:gd name="connsiteX2" fmla="*/ 10059 w 10059"/>
              <a:gd name="connsiteY2" fmla="*/ 9984 h 9984"/>
              <a:gd name="connsiteX3" fmla="*/ 2224 w 10059"/>
              <a:gd name="connsiteY3" fmla="*/ 9949 h 9984"/>
              <a:gd name="connsiteX4" fmla="*/ 1387 w 10059"/>
              <a:gd name="connsiteY4" fmla="*/ 6858 h 9984"/>
              <a:gd name="connsiteX5" fmla="*/ 1679 w 10059"/>
              <a:gd name="connsiteY5" fmla="*/ 0 h 9984"/>
              <a:gd name="connsiteX0" fmla="*/ 1669 w 10244"/>
              <a:gd name="connsiteY0" fmla="*/ 0 h 10016"/>
              <a:gd name="connsiteX1" fmla="*/ 9941 w 10244"/>
              <a:gd name="connsiteY1" fmla="*/ 8 h 10016"/>
              <a:gd name="connsiteX2" fmla="*/ 10244 w 10244"/>
              <a:gd name="connsiteY2" fmla="*/ 10016 h 10016"/>
              <a:gd name="connsiteX3" fmla="*/ 2211 w 10244"/>
              <a:gd name="connsiteY3" fmla="*/ 9965 h 10016"/>
              <a:gd name="connsiteX4" fmla="*/ 1379 w 10244"/>
              <a:gd name="connsiteY4" fmla="*/ 6869 h 10016"/>
              <a:gd name="connsiteX5" fmla="*/ 1669 w 10244"/>
              <a:gd name="connsiteY5" fmla="*/ 0 h 10016"/>
              <a:gd name="connsiteX0" fmla="*/ 1669 w 9978"/>
              <a:gd name="connsiteY0" fmla="*/ 0 h 9984"/>
              <a:gd name="connsiteX1" fmla="*/ 9941 w 9978"/>
              <a:gd name="connsiteY1" fmla="*/ 8 h 9984"/>
              <a:gd name="connsiteX2" fmla="*/ 9978 w 9978"/>
              <a:gd name="connsiteY2" fmla="*/ 9984 h 9984"/>
              <a:gd name="connsiteX3" fmla="*/ 2211 w 9978"/>
              <a:gd name="connsiteY3" fmla="*/ 9965 h 9984"/>
              <a:gd name="connsiteX4" fmla="*/ 1379 w 9978"/>
              <a:gd name="connsiteY4" fmla="*/ 6869 h 9984"/>
              <a:gd name="connsiteX5" fmla="*/ 1669 w 9978"/>
              <a:gd name="connsiteY5" fmla="*/ 0 h 9984"/>
              <a:gd name="connsiteX0" fmla="*/ 1673 w 10000"/>
              <a:gd name="connsiteY0" fmla="*/ 0 h 10000"/>
              <a:gd name="connsiteX1" fmla="*/ 9963 w 10000"/>
              <a:gd name="connsiteY1" fmla="*/ 8 h 10000"/>
              <a:gd name="connsiteX2" fmla="*/ 10000 w 10000"/>
              <a:gd name="connsiteY2" fmla="*/ 10000 h 10000"/>
              <a:gd name="connsiteX3" fmla="*/ 2216 w 10000"/>
              <a:gd name="connsiteY3" fmla="*/ 9981 h 10000"/>
              <a:gd name="connsiteX4" fmla="*/ 1382 w 10000"/>
              <a:gd name="connsiteY4" fmla="*/ 6880 h 10000"/>
              <a:gd name="connsiteX5" fmla="*/ 1673 w 10000"/>
              <a:gd name="connsiteY5" fmla="*/ 0 h 10000"/>
              <a:gd name="connsiteX0" fmla="*/ 1673 w 10000"/>
              <a:gd name="connsiteY0" fmla="*/ 0 h 10002"/>
              <a:gd name="connsiteX1" fmla="*/ 9963 w 10000"/>
              <a:gd name="connsiteY1" fmla="*/ 8 h 10002"/>
              <a:gd name="connsiteX2" fmla="*/ 10000 w 10000"/>
              <a:gd name="connsiteY2" fmla="*/ 10000 h 10002"/>
              <a:gd name="connsiteX3" fmla="*/ 2216 w 10000"/>
              <a:gd name="connsiteY3" fmla="*/ 10002 h 10002"/>
              <a:gd name="connsiteX4" fmla="*/ 1382 w 10000"/>
              <a:gd name="connsiteY4" fmla="*/ 6880 h 10002"/>
              <a:gd name="connsiteX5" fmla="*/ 1673 w 10000"/>
              <a:gd name="connsiteY5" fmla="*/ 0 h 10002"/>
              <a:gd name="connsiteX0" fmla="*/ 1673 w 10000"/>
              <a:gd name="connsiteY0" fmla="*/ 5 h 10007"/>
              <a:gd name="connsiteX1" fmla="*/ 9998 w 10000"/>
              <a:gd name="connsiteY1" fmla="*/ 0 h 10007"/>
              <a:gd name="connsiteX2" fmla="*/ 10000 w 10000"/>
              <a:gd name="connsiteY2" fmla="*/ 10005 h 10007"/>
              <a:gd name="connsiteX3" fmla="*/ 2216 w 10000"/>
              <a:gd name="connsiteY3" fmla="*/ 10007 h 10007"/>
              <a:gd name="connsiteX4" fmla="*/ 1382 w 10000"/>
              <a:gd name="connsiteY4" fmla="*/ 6885 h 10007"/>
              <a:gd name="connsiteX5" fmla="*/ 1673 w 10000"/>
              <a:gd name="connsiteY5" fmla="*/ 5 h 10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7">
                <a:moveTo>
                  <a:pt x="1673" y="5"/>
                </a:moveTo>
                <a:lnTo>
                  <a:pt x="9998" y="0"/>
                </a:lnTo>
                <a:cubicBezTo>
                  <a:pt x="9999" y="1652"/>
                  <a:pt x="10000" y="9456"/>
                  <a:pt x="10000" y="10005"/>
                </a:cubicBezTo>
                <a:lnTo>
                  <a:pt x="2216" y="10007"/>
                </a:lnTo>
                <a:cubicBezTo>
                  <a:pt x="2330" y="9070"/>
                  <a:pt x="2232" y="8409"/>
                  <a:pt x="1382" y="6885"/>
                </a:cubicBezTo>
                <a:cubicBezTo>
                  <a:pt x="-1046" y="2499"/>
                  <a:pt x="162" y="1710"/>
                  <a:pt x="1673" y="5"/>
                </a:cubicBezTo>
                <a:close/>
              </a:path>
            </a:pathLst>
          </a:custGeom>
        </p:spPr>
        <p:txBody>
          <a:bodyPr/>
          <a:lstStyle/>
          <a:p>
            <a:endParaRPr lang="es-ES_tradnl" dirty="0"/>
          </a:p>
        </p:txBody>
      </p:sp>
    </p:spTree>
    <p:extLst>
      <p:ext uri="{BB962C8B-B14F-4D97-AF65-F5344CB8AC3E}">
        <p14:creationId xmlns:p14="http://schemas.microsoft.com/office/powerpoint/2010/main" val="20834600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Sección Morada: Títul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EFB3C8-FC8C-8B4C-84DC-2F6E066F020A}"/>
              </a:ext>
            </a:extLst>
          </p:cNvPr>
          <p:cNvSpPr>
            <a:spLocks noGrp="1"/>
          </p:cNvSpPr>
          <p:nvPr>
            <p:ph type="title"/>
          </p:nvPr>
        </p:nvSpPr>
        <p:spPr/>
        <p:txBody>
          <a:bodyPr/>
          <a:lstStyle>
            <a:lvl1pPr>
              <a:defRPr>
                <a:solidFill>
                  <a:srgbClr val="9C247B"/>
                </a:solidFill>
              </a:defRPr>
            </a:lvl1pPr>
          </a:lstStyle>
          <a:p>
            <a:r>
              <a:rPr lang="en-US" dirty="0"/>
              <a:t>Click to edit Master title style</a:t>
            </a:r>
          </a:p>
        </p:txBody>
      </p:sp>
      <p:sp>
        <p:nvSpPr>
          <p:cNvPr id="9" name="Freeform 8">
            <a:extLst>
              <a:ext uri="{FF2B5EF4-FFF2-40B4-BE49-F238E27FC236}">
                <a16:creationId xmlns:a16="http://schemas.microsoft.com/office/drawing/2014/main" id="{E8843C4A-22A8-F844-8ABE-5CA8E17F4DDD}"/>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89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0" name="Freeform 9">
            <a:extLst>
              <a:ext uri="{FF2B5EF4-FFF2-40B4-BE49-F238E27FC236}">
                <a16:creationId xmlns:a16="http://schemas.microsoft.com/office/drawing/2014/main" id="{74C2D563-B0D7-3744-A4E5-26CEC70004BF}"/>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9C2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205603692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ección Morada: Fotografía Completa">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060FAF9-0406-6743-A9D1-223F3FD09C91}"/>
              </a:ext>
            </a:extLst>
          </p:cNvPr>
          <p:cNvSpPr>
            <a:spLocks noGrp="1"/>
          </p:cNvSpPr>
          <p:nvPr>
            <p:ph type="pic" sz="quarter" idx="10"/>
          </p:nvPr>
        </p:nvSpPr>
        <p:spPr>
          <a:xfrm>
            <a:off x="-12659" y="1"/>
            <a:ext cx="12204659" cy="6858000"/>
          </a:xfrm>
        </p:spPr>
        <p:txBody>
          <a:bodyPr/>
          <a:lstStyle/>
          <a:p>
            <a:endParaRPr lang="es-ES_tradnl"/>
          </a:p>
        </p:txBody>
      </p:sp>
      <p:sp>
        <p:nvSpPr>
          <p:cNvPr id="6" name="Freeform 5">
            <a:extLst>
              <a:ext uri="{FF2B5EF4-FFF2-40B4-BE49-F238E27FC236}">
                <a16:creationId xmlns:a16="http://schemas.microsoft.com/office/drawing/2014/main" id="{4B4D430A-132F-244B-B0BC-AAE8E391A692}"/>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89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7" name="Freeform 6">
            <a:extLst>
              <a:ext uri="{FF2B5EF4-FFF2-40B4-BE49-F238E27FC236}">
                <a16:creationId xmlns:a16="http://schemas.microsoft.com/office/drawing/2014/main" id="{73CE1D25-DF2A-7144-BAC9-B0B5B225D5C4}"/>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9C2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26881573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ección Rojo Vivo: Separador">
    <p:bg>
      <p:bgPr>
        <a:solidFill>
          <a:srgbClr val="CE2142"/>
        </a:solidFill>
        <a:effectLst/>
      </p:bgPr>
    </p:bg>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999E94D-06D3-E341-8621-045E011C3BFB}"/>
              </a:ext>
            </a:extLst>
          </p:cNvPr>
          <p:cNvSpPr>
            <a:spLocks noGrp="1"/>
          </p:cNvSpPr>
          <p:nvPr>
            <p:ph type="pic" sz="quarter" idx="13"/>
          </p:nvPr>
        </p:nvSpPr>
        <p:spPr>
          <a:xfrm>
            <a:off x="7196547" y="-19585"/>
            <a:ext cx="5013871" cy="6893644"/>
          </a:xfrm>
          <a:custGeom>
            <a:avLst/>
            <a:gdLst>
              <a:gd name="connsiteX0" fmla="*/ 0 w 10000"/>
              <a:gd name="connsiteY0" fmla="*/ 1000 h 10000"/>
              <a:gd name="connsiteX1" fmla="*/ 2500 w 10000"/>
              <a:gd name="connsiteY1" fmla="*/ 2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2500 w 10000"/>
              <a:gd name="connsiteY7" fmla="*/ 10000 h 10000"/>
              <a:gd name="connsiteX8" fmla="*/ 1918 w 10000"/>
              <a:gd name="connsiteY8" fmla="*/ 8062 h 10000"/>
              <a:gd name="connsiteX9" fmla="*/ 0 w 10000"/>
              <a:gd name="connsiteY9" fmla="*/ 1000 h 10000"/>
              <a:gd name="connsiteX0" fmla="*/ 0 w 10000"/>
              <a:gd name="connsiteY0" fmla="*/ 1000 h 10147"/>
              <a:gd name="connsiteX1" fmla="*/ 2214 w 10000"/>
              <a:gd name="connsiteY1" fmla="*/ 1000 h 10147"/>
              <a:gd name="connsiteX2" fmla="*/ 5000 w 10000"/>
              <a:gd name="connsiteY2" fmla="*/ 1000 h 10147"/>
              <a:gd name="connsiteX3" fmla="*/ 7500 w 10000"/>
              <a:gd name="connsiteY3" fmla="*/ 0 h 10147"/>
              <a:gd name="connsiteX4" fmla="*/ 10000 w 10000"/>
              <a:gd name="connsiteY4" fmla="*/ 1000 h 10147"/>
              <a:gd name="connsiteX5" fmla="*/ 10000 w 10000"/>
              <a:gd name="connsiteY5" fmla="*/ 9000 h 10147"/>
              <a:gd name="connsiteX6" fmla="*/ 2500 w 10000"/>
              <a:gd name="connsiteY6" fmla="*/ 10000 h 10147"/>
              <a:gd name="connsiteX7" fmla="*/ 1918 w 10000"/>
              <a:gd name="connsiteY7" fmla="*/ 8062 h 10147"/>
              <a:gd name="connsiteX8" fmla="*/ 0 w 10000"/>
              <a:gd name="connsiteY8" fmla="*/ 1000 h 10147"/>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2500 w 10000"/>
              <a:gd name="connsiteY5" fmla="*/ 10000 h 10000"/>
              <a:gd name="connsiteX6" fmla="*/ 1918 w 10000"/>
              <a:gd name="connsiteY6" fmla="*/ 8062 h 10000"/>
              <a:gd name="connsiteX7" fmla="*/ 0 w 10000"/>
              <a:gd name="connsiteY7" fmla="*/ 1000 h 10000"/>
              <a:gd name="connsiteX0" fmla="*/ 0 w 10000"/>
              <a:gd name="connsiteY0" fmla="*/ 1494 h 10494"/>
              <a:gd name="connsiteX1" fmla="*/ 2214 w 10000"/>
              <a:gd name="connsiteY1" fmla="*/ 1494 h 10494"/>
              <a:gd name="connsiteX2" fmla="*/ 5000 w 10000"/>
              <a:gd name="connsiteY2" fmla="*/ 1494 h 10494"/>
              <a:gd name="connsiteX3" fmla="*/ 7500 w 10000"/>
              <a:gd name="connsiteY3" fmla="*/ 494 h 10494"/>
              <a:gd name="connsiteX4" fmla="*/ 10000 w 10000"/>
              <a:gd name="connsiteY4" fmla="*/ 10411 h 10494"/>
              <a:gd name="connsiteX5" fmla="*/ 2500 w 10000"/>
              <a:gd name="connsiteY5" fmla="*/ 10494 h 10494"/>
              <a:gd name="connsiteX6" fmla="*/ 1918 w 10000"/>
              <a:gd name="connsiteY6" fmla="*/ 8556 h 10494"/>
              <a:gd name="connsiteX7" fmla="*/ 0 w 10000"/>
              <a:gd name="connsiteY7" fmla="*/ 1494 h 10494"/>
              <a:gd name="connsiteX0" fmla="*/ 0 w 9971"/>
              <a:gd name="connsiteY0" fmla="*/ 1503 h 10545"/>
              <a:gd name="connsiteX1" fmla="*/ 2214 w 9971"/>
              <a:gd name="connsiteY1" fmla="*/ 1503 h 10545"/>
              <a:gd name="connsiteX2" fmla="*/ 5000 w 9971"/>
              <a:gd name="connsiteY2" fmla="*/ 1503 h 10545"/>
              <a:gd name="connsiteX3" fmla="*/ 7500 w 9971"/>
              <a:gd name="connsiteY3" fmla="*/ 503 h 10545"/>
              <a:gd name="connsiteX4" fmla="*/ 9971 w 9971"/>
              <a:gd name="connsiteY4" fmla="*/ 10545 h 10545"/>
              <a:gd name="connsiteX5" fmla="*/ 2500 w 9971"/>
              <a:gd name="connsiteY5" fmla="*/ 10503 h 10545"/>
              <a:gd name="connsiteX6" fmla="*/ 1918 w 9971"/>
              <a:gd name="connsiteY6" fmla="*/ 8565 h 10545"/>
              <a:gd name="connsiteX7" fmla="*/ 0 w 9971"/>
              <a:gd name="connsiteY7" fmla="*/ 1503 h 10545"/>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5015 w 10000"/>
              <a:gd name="connsiteY1" fmla="*/ 1425 h 10000"/>
              <a:gd name="connsiteX2" fmla="*/ 7522 w 10000"/>
              <a:gd name="connsiteY2" fmla="*/ 477 h 10000"/>
              <a:gd name="connsiteX3" fmla="*/ 10000 w 10000"/>
              <a:gd name="connsiteY3" fmla="*/ 10000 h 10000"/>
              <a:gd name="connsiteX4" fmla="*/ 2270 w 10000"/>
              <a:gd name="connsiteY4" fmla="*/ 9982 h 10000"/>
              <a:gd name="connsiteX5" fmla="*/ 1409 w 10000"/>
              <a:gd name="connsiteY5" fmla="*/ 6996 h 10000"/>
              <a:gd name="connsiteX6" fmla="*/ 0 w 10000"/>
              <a:gd name="connsiteY6" fmla="*/ 1425 h 10000"/>
              <a:gd name="connsiteX0" fmla="*/ 0 w 10000"/>
              <a:gd name="connsiteY0" fmla="*/ 1580 h 10155"/>
              <a:gd name="connsiteX1" fmla="*/ 7522 w 10000"/>
              <a:gd name="connsiteY1" fmla="*/ 632 h 10155"/>
              <a:gd name="connsiteX2" fmla="*/ 10000 w 10000"/>
              <a:gd name="connsiteY2" fmla="*/ 10155 h 10155"/>
              <a:gd name="connsiteX3" fmla="*/ 2270 w 10000"/>
              <a:gd name="connsiteY3" fmla="*/ 10137 h 10155"/>
              <a:gd name="connsiteX4" fmla="*/ 1409 w 10000"/>
              <a:gd name="connsiteY4" fmla="*/ 7151 h 10155"/>
              <a:gd name="connsiteX5" fmla="*/ 0 w 10000"/>
              <a:gd name="connsiteY5" fmla="*/ 1580 h 10155"/>
              <a:gd name="connsiteX0" fmla="*/ 1159 w 9501"/>
              <a:gd name="connsiteY0" fmla="*/ 1007 h 10538"/>
              <a:gd name="connsiteX1" fmla="*/ 7023 w 9501"/>
              <a:gd name="connsiteY1" fmla="*/ 1015 h 10538"/>
              <a:gd name="connsiteX2" fmla="*/ 9501 w 9501"/>
              <a:gd name="connsiteY2" fmla="*/ 10538 h 10538"/>
              <a:gd name="connsiteX3" fmla="*/ 1771 w 9501"/>
              <a:gd name="connsiteY3" fmla="*/ 10520 h 10538"/>
              <a:gd name="connsiteX4" fmla="*/ 910 w 9501"/>
              <a:gd name="connsiteY4" fmla="*/ 7534 h 10538"/>
              <a:gd name="connsiteX5" fmla="*/ 1159 w 9501"/>
              <a:gd name="connsiteY5" fmla="*/ 1007 h 10538"/>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645 h 9689"/>
              <a:gd name="connsiteX1" fmla="*/ 7918 w 10526"/>
              <a:gd name="connsiteY1" fmla="*/ 652 h 9689"/>
              <a:gd name="connsiteX2" fmla="*/ 10526 w 10526"/>
              <a:gd name="connsiteY2" fmla="*/ 9689 h 9689"/>
              <a:gd name="connsiteX3" fmla="*/ 2390 w 10526"/>
              <a:gd name="connsiteY3" fmla="*/ 9672 h 9689"/>
              <a:gd name="connsiteX4" fmla="*/ 1484 w 10526"/>
              <a:gd name="connsiteY4" fmla="*/ 6838 h 9689"/>
              <a:gd name="connsiteX5" fmla="*/ 1746 w 10526"/>
              <a:gd name="connsiteY5" fmla="*/ 645 h 9689"/>
              <a:gd name="connsiteX0" fmla="*/ 1659 w 10000"/>
              <a:gd name="connsiteY0" fmla="*/ 665 h 9999"/>
              <a:gd name="connsiteX1" fmla="*/ 7522 w 10000"/>
              <a:gd name="connsiteY1" fmla="*/ 672 h 9999"/>
              <a:gd name="connsiteX2" fmla="*/ 10000 w 10000"/>
              <a:gd name="connsiteY2" fmla="*/ 9999 h 9999"/>
              <a:gd name="connsiteX3" fmla="*/ 2271 w 10000"/>
              <a:gd name="connsiteY3" fmla="*/ 9981 h 9999"/>
              <a:gd name="connsiteX4" fmla="*/ 1410 w 10000"/>
              <a:gd name="connsiteY4" fmla="*/ 7056 h 9999"/>
              <a:gd name="connsiteX5" fmla="*/ 1659 w 10000"/>
              <a:gd name="connsiteY5" fmla="*/ 665 h 9999"/>
              <a:gd name="connsiteX0" fmla="*/ 1659 w 10692"/>
              <a:gd name="connsiteY0" fmla="*/ 609 h 9944"/>
              <a:gd name="connsiteX1" fmla="*/ 10099 w 10692"/>
              <a:gd name="connsiteY1" fmla="*/ 692 h 9944"/>
              <a:gd name="connsiteX2" fmla="*/ 10000 w 10692"/>
              <a:gd name="connsiteY2" fmla="*/ 9944 h 9944"/>
              <a:gd name="connsiteX3" fmla="*/ 2271 w 10692"/>
              <a:gd name="connsiteY3" fmla="*/ 9926 h 9944"/>
              <a:gd name="connsiteX4" fmla="*/ 1410 w 10692"/>
              <a:gd name="connsiteY4" fmla="*/ 7001 h 9944"/>
              <a:gd name="connsiteX5" fmla="*/ 1659 w 10692"/>
              <a:gd name="connsiteY5" fmla="*/ 609 h 9944"/>
              <a:gd name="connsiteX0" fmla="*/ 1552 w 9999"/>
              <a:gd name="connsiteY0" fmla="*/ 0 h 9388"/>
              <a:gd name="connsiteX1" fmla="*/ 9445 w 9999"/>
              <a:gd name="connsiteY1" fmla="*/ 84 h 9388"/>
              <a:gd name="connsiteX2" fmla="*/ 9353 w 9999"/>
              <a:gd name="connsiteY2" fmla="*/ 9388 h 9388"/>
              <a:gd name="connsiteX3" fmla="*/ 2124 w 9999"/>
              <a:gd name="connsiteY3" fmla="*/ 9370 h 9388"/>
              <a:gd name="connsiteX4" fmla="*/ 1319 w 9999"/>
              <a:gd name="connsiteY4" fmla="*/ 6428 h 9388"/>
              <a:gd name="connsiteX5" fmla="*/ 1552 w 9999"/>
              <a:gd name="connsiteY5" fmla="*/ 0 h 9388"/>
              <a:gd name="connsiteX0" fmla="*/ 1552 w 9446"/>
              <a:gd name="connsiteY0" fmla="*/ 0 h 10000"/>
              <a:gd name="connsiteX1" fmla="*/ 9446 w 9446"/>
              <a:gd name="connsiteY1" fmla="*/ 89 h 10000"/>
              <a:gd name="connsiteX2" fmla="*/ 9354 w 9446"/>
              <a:gd name="connsiteY2" fmla="*/ 10000 h 10000"/>
              <a:gd name="connsiteX3" fmla="*/ 2124 w 9446"/>
              <a:gd name="connsiteY3" fmla="*/ 9981 h 10000"/>
              <a:gd name="connsiteX4" fmla="*/ 1319 w 9446"/>
              <a:gd name="connsiteY4" fmla="*/ 6847 h 10000"/>
              <a:gd name="connsiteX5" fmla="*/ 1552 w 9446"/>
              <a:gd name="connsiteY5" fmla="*/ 0 h 10000"/>
              <a:gd name="connsiteX0" fmla="*/ 1643 w 9956"/>
              <a:gd name="connsiteY0" fmla="*/ 24 h 10024"/>
              <a:gd name="connsiteX1" fmla="*/ 9956 w 9956"/>
              <a:gd name="connsiteY1" fmla="*/ 0 h 10024"/>
              <a:gd name="connsiteX2" fmla="*/ 9903 w 9956"/>
              <a:gd name="connsiteY2" fmla="*/ 10024 h 10024"/>
              <a:gd name="connsiteX3" fmla="*/ 2249 w 9956"/>
              <a:gd name="connsiteY3" fmla="*/ 10005 h 10024"/>
              <a:gd name="connsiteX4" fmla="*/ 1396 w 9956"/>
              <a:gd name="connsiteY4" fmla="*/ 6871 h 10024"/>
              <a:gd name="connsiteX5" fmla="*/ 1643 w 9956"/>
              <a:gd name="connsiteY5" fmla="*/ 24 h 10024"/>
              <a:gd name="connsiteX0" fmla="*/ 1650 w 10000"/>
              <a:gd name="connsiteY0" fmla="*/ 24 h 10000"/>
              <a:gd name="connsiteX1" fmla="*/ 10000 w 10000"/>
              <a:gd name="connsiteY1" fmla="*/ 0 h 10000"/>
              <a:gd name="connsiteX2" fmla="*/ 9947 w 10000"/>
              <a:gd name="connsiteY2" fmla="*/ 10000 h 10000"/>
              <a:gd name="connsiteX3" fmla="*/ 2259 w 10000"/>
              <a:gd name="connsiteY3" fmla="*/ 9981 h 10000"/>
              <a:gd name="connsiteX4" fmla="*/ 1402 w 10000"/>
              <a:gd name="connsiteY4" fmla="*/ 6855 h 10000"/>
              <a:gd name="connsiteX5" fmla="*/ 1650 w 10000"/>
              <a:gd name="connsiteY5" fmla="*/ 24 h 10000"/>
              <a:gd name="connsiteX0" fmla="*/ 1707 w 9968"/>
              <a:gd name="connsiteY0" fmla="*/ 0 h 10234"/>
              <a:gd name="connsiteX1" fmla="*/ 9968 w 9968"/>
              <a:gd name="connsiteY1" fmla="*/ 234 h 10234"/>
              <a:gd name="connsiteX2" fmla="*/ 9915 w 9968"/>
              <a:gd name="connsiteY2" fmla="*/ 10234 h 10234"/>
              <a:gd name="connsiteX3" fmla="*/ 2227 w 9968"/>
              <a:gd name="connsiteY3" fmla="*/ 10215 h 10234"/>
              <a:gd name="connsiteX4" fmla="*/ 1370 w 9968"/>
              <a:gd name="connsiteY4" fmla="*/ 7089 h 10234"/>
              <a:gd name="connsiteX5" fmla="*/ 1707 w 9968"/>
              <a:gd name="connsiteY5" fmla="*/ 0 h 10234"/>
              <a:gd name="connsiteX0" fmla="*/ 1682 w 10015"/>
              <a:gd name="connsiteY0" fmla="*/ 0 h 9779"/>
              <a:gd name="connsiteX1" fmla="*/ 10015 w 10015"/>
              <a:gd name="connsiteY1" fmla="*/ 8 h 9779"/>
              <a:gd name="connsiteX2" fmla="*/ 9962 w 10015"/>
              <a:gd name="connsiteY2" fmla="*/ 9779 h 9779"/>
              <a:gd name="connsiteX3" fmla="*/ 2249 w 10015"/>
              <a:gd name="connsiteY3" fmla="*/ 9760 h 9779"/>
              <a:gd name="connsiteX4" fmla="*/ 1389 w 10015"/>
              <a:gd name="connsiteY4" fmla="*/ 6706 h 9779"/>
              <a:gd name="connsiteX5" fmla="*/ 1682 w 10015"/>
              <a:gd name="connsiteY5" fmla="*/ 0 h 9779"/>
              <a:gd name="connsiteX0" fmla="*/ 1679 w 10000"/>
              <a:gd name="connsiteY0" fmla="*/ 0 h 10000"/>
              <a:gd name="connsiteX1" fmla="*/ 10000 w 10000"/>
              <a:gd name="connsiteY1" fmla="*/ 8 h 10000"/>
              <a:gd name="connsiteX2" fmla="*/ 9947 w 10000"/>
              <a:gd name="connsiteY2" fmla="*/ 10000 h 10000"/>
              <a:gd name="connsiteX3" fmla="*/ 2224 w 10000"/>
              <a:gd name="connsiteY3" fmla="*/ 9949 h 10000"/>
              <a:gd name="connsiteX4" fmla="*/ 1387 w 10000"/>
              <a:gd name="connsiteY4" fmla="*/ 6858 h 10000"/>
              <a:gd name="connsiteX5" fmla="*/ 1679 w 10000"/>
              <a:gd name="connsiteY5" fmla="*/ 0 h 10000"/>
              <a:gd name="connsiteX0" fmla="*/ 1679 w 10059"/>
              <a:gd name="connsiteY0" fmla="*/ 0 h 9984"/>
              <a:gd name="connsiteX1" fmla="*/ 10000 w 10059"/>
              <a:gd name="connsiteY1" fmla="*/ 8 h 9984"/>
              <a:gd name="connsiteX2" fmla="*/ 10059 w 10059"/>
              <a:gd name="connsiteY2" fmla="*/ 9984 h 9984"/>
              <a:gd name="connsiteX3" fmla="*/ 2224 w 10059"/>
              <a:gd name="connsiteY3" fmla="*/ 9949 h 9984"/>
              <a:gd name="connsiteX4" fmla="*/ 1387 w 10059"/>
              <a:gd name="connsiteY4" fmla="*/ 6858 h 9984"/>
              <a:gd name="connsiteX5" fmla="*/ 1679 w 10059"/>
              <a:gd name="connsiteY5" fmla="*/ 0 h 9984"/>
              <a:gd name="connsiteX0" fmla="*/ 1669 w 10244"/>
              <a:gd name="connsiteY0" fmla="*/ 0 h 10016"/>
              <a:gd name="connsiteX1" fmla="*/ 9941 w 10244"/>
              <a:gd name="connsiteY1" fmla="*/ 8 h 10016"/>
              <a:gd name="connsiteX2" fmla="*/ 10244 w 10244"/>
              <a:gd name="connsiteY2" fmla="*/ 10016 h 10016"/>
              <a:gd name="connsiteX3" fmla="*/ 2211 w 10244"/>
              <a:gd name="connsiteY3" fmla="*/ 9965 h 10016"/>
              <a:gd name="connsiteX4" fmla="*/ 1379 w 10244"/>
              <a:gd name="connsiteY4" fmla="*/ 6869 h 10016"/>
              <a:gd name="connsiteX5" fmla="*/ 1669 w 10244"/>
              <a:gd name="connsiteY5" fmla="*/ 0 h 10016"/>
              <a:gd name="connsiteX0" fmla="*/ 1669 w 9978"/>
              <a:gd name="connsiteY0" fmla="*/ 0 h 9984"/>
              <a:gd name="connsiteX1" fmla="*/ 9941 w 9978"/>
              <a:gd name="connsiteY1" fmla="*/ 8 h 9984"/>
              <a:gd name="connsiteX2" fmla="*/ 9978 w 9978"/>
              <a:gd name="connsiteY2" fmla="*/ 9984 h 9984"/>
              <a:gd name="connsiteX3" fmla="*/ 2211 w 9978"/>
              <a:gd name="connsiteY3" fmla="*/ 9965 h 9984"/>
              <a:gd name="connsiteX4" fmla="*/ 1379 w 9978"/>
              <a:gd name="connsiteY4" fmla="*/ 6869 h 9984"/>
              <a:gd name="connsiteX5" fmla="*/ 1669 w 9978"/>
              <a:gd name="connsiteY5" fmla="*/ 0 h 9984"/>
              <a:gd name="connsiteX0" fmla="*/ 1673 w 10000"/>
              <a:gd name="connsiteY0" fmla="*/ 0 h 10000"/>
              <a:gd name="connsiteX1" fmla="*/ 9963 w 10000"/>
              <a:gd name="connsiteY1" fmla="*/ 8 h 10000"/>
              <a:gd name="connsiteX2" fmla="*/ 10000 w 10000"/>
              <a:gd name="connsiteY2" fmla="*/ 10000 h 10000"/>
              <a:gd name="connsiteX3" fmla="*/ 2216 w 10000"/>
              <a:gd name="connsiteY3" fmla="*/ 9981 h 10000"/>
              <a:gd name="connsiteX4" fmla="*/ 1382 w 10000"/>
              <a:gd name="connsiteY4" fmla="*/ 6880 h 10000"/>
              <a:gd name="connsiteX5" fmla="*/ 1673 w 10000"/>
              <a:gd name="connsiteY5" fmla="*/ 0 h 10000"/>
              <a:gd name="connsiteX0" fmla="*/ 1673 w 10000"/>
              <a:gd name="connsiteY0" fmla="*/ 0 h 10002"/>
              <a:gd name="connsiteX1" fmla="*/ 9963 w 10000"/>
              <a:gd name="connsiteY1" fmla="*/ 8 h 10002"/>
              <a:gd name="connsiteX2" fmla="*/ 10000 w 10000"/>
              <a:gd name="connsiteY2" fmla="*/ 10000 h 10002"/>
              <a:gd name="connsiteX3" fmla="*/ 2216 w 10000"/>
              <a:gd name="connsiteY3" fmla="*/ 10002 h 10002"/>
              <a:gd name="connsiteX4" fmla="*/ 1382 w 10000"/>
              <a:gd name="connsiteY4" fmla="*/ 6880 h 10002"/>
              <a:gd name="connsiteX5" fmla="*/ 1673 w 10000"/>
              <a:gd name="connsiteY5" fmla="*/ 0 h 10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2">
                <a:moveTo>
                  <a:pt x="1673" y="0"/>
                </a:moveTo>
                <a:lnTo>
                  <a:pt x="9963" y="8"/>
                </a:lnTo>
                <a:cubicBezTo>
                  <a:pt x="9964" y="1660"/>
                  <a:pt x="10000" y="9451"/>
                  <a:pt x="10000" y="10000"/>
                </a:cubicBezTo>
                <a:lnTo>
                  <a:pt x="2216" y="10002"/>
                </a:lnTo>
                <a:cubicBezTo>
                  <a:pt x="2330" y="9065"/>
                  <a:pt x="2232" y="8404"/>
                  <a:pt x="1382" y="6880"/>
                </a:cubicBezTo>
                <a:cubicBezTo>
                  <a:pt x="-1046" y="2494"/>
                  <a:pt x="162" y="1705"/>
                  <a:pt x="1673" y="0"/>
                </a:cubicBezTo>
                <a:close/>
              </a:path>
            </a:pathLst>
          </a:custGeom>
          <a:solidFill>
            <a:srgbClr val="B41C38"/>
          </a:solidFill>
        </p:spPr>
        <p:txBody>
          <a:bodyPr/>
          <a:lstStyle/>
          <a:p>
            <a:endParaRPr lang="es-ES_tradnl"/>
          </a:p>
        </p:txBody>
      </p:sp>
      <p:sp>
        <p:nvSpPr>
          <p:cNvPr id="2" name="Title 1">
            <a:extLst>
              <a:ext uri="{FF2B5EF4-FFF2-40B4-BE49-F238E27FC236}">
                <a16:creationId xmlns:a16="http://schemas.microsoft.com/office/drawing/2014/main" id="{23A0BFFD-E82A-DF4A-BFAD-921982BB6C31}"/>
              </a:ext>
            </a:extLst>
          </p:cNvPr>
          <p:cNvSpPr>
            <a:spLocks noGrp="1"/>
          </p:cNvSpPr>
          <p:nvPr>
            <p:ph type="ctrTitle"/>
          </p:nvPr>
        </p:nvSpPr>
        <p:spPr>
          <a:xfrm>
            <a:off x="551234" y="2075674"/>
            <a:ext cx="6219217" cy="2387600"/>
          </a:xfrm>
        </p:spPr>
        <p:txBody>
          <a:bodyPr anchor="b">
            <a:normAutofit/>
          </a:bodyPr>
          <a:lstStyle>
            <a:lvl1pPr algn="l">
              <a:defRPr sz="4800">
                <a:solidFill>
                  <a:schemeClr val="bg1"/>
                </a:solidFill>
              </a:defRPr>
            </a:lvl1pPr>
          </a:lstStyle>
          <a:p>
            <a:r>
              <a:rPr lang="en-US" dirty="0"/>
              <a:t>Click to edit Master title style</a:t>
            </a:r>
          </a:p>
        </p:txBody>
      </p:sp>
      <p:sp>
        <p:nvSpPr>
          <p:cNvPr id="3" name="Subtitle 2">
            <a:extLst>
              <a:ext uri="{FF2B5EF4-FFF2-40B4-BE49-F238E27FC236}">
                <a16:creationId xmlns:a16="http://schemas.microsoft.com/office/drawing/2014/main" id="{0CD78CC9-E261-874C-807E-F03588E264AF}"/>
              </a:ext>
            </a:extLst>
          </p:cNvPr>
          <p:cNvSpPr>
            <a:spLocks noGrp="1"/>
          </p:cNvSpPr>
          <p:nvPr>
            <p:ph type="subTitle" idx="1"/>
          </p:nvPr>
        </p:nvSpPr>
        <p:spPr>
          <a:xfrm>
            <a:off x="551234" y="4555349"/>
            <a:ext cx="6219217" cy="1655762"/>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26" name="Picture 25">
            <a:extLst>
              <a:ext uri="{FF2B5EF4-FFF2-40B4-BE49-F238E27FC236}">
                <a16:creationId xmlns:a16="http://schemas.microsoft.com/office/drawing/2014/main" id="{7AD3D6B6-1BBA-EC45-B2F3-957F8F58FD51}"/>
              </a:ext>
            </a:extLst>
          </p:cNvPr>
          <p:cNvPicPr>
            <a:picLocks noChangeAspect="1"/>
          </p:cNvPicPr>
          <p:nvPr userDrawn="1"/>
        </p:nvPicPr>
        <p:blipFill>
          <a:blip r:embed="rId2"/>
          <a:stretch>
            <a:fillRect/>
          </a:stretch>
        </p:blipFill>
        <p:spPr>
          <a:xfrm>
            <a:off x="551234" y="290065"/>
            <a:ext cx="3211632" cy="1469607"/>
          </a:xfrm>
          <a:prstGeom prst="rect">
            <a:avLst/>
          </a:prstGeom>
        </p:spPr>
      </p:pic>
    </p:spTree>
    <p:extLst>
      <p:ext uri="{BB962C8B-B14F-4D97-AF65-F5344CB8AC3E}">
        <p14:creationId xmlns:p14="http://schemas.microsoft.com/office/powerpoint/2010/main" val="339231619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ección Rojo Vivo: Título y Contenid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CE2142"/>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10515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B41C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21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184311147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Sección Rojo Vivo: Título y Contenido - 2 Columna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CE2142"/>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9F7CA54-F8AF-3141-B351-4E4A0605AE16}"/>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B41C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21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26978967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ítulo y Contenido - 2 Columna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6BAE45"/>
                </a:solidFill>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9F7CA54-F8AF-3141-B351-4E4A0605AE16}"/>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4279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6BAE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22594856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Sección Rojo Vivo: Título y Contenido - 2 Subtítul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B6D725-8808-ED48-9697-9E9AF6F006E8}"/>
              </a:ext>
            </a:extLst>
          </p:cNvPr>
          <p:cNvSpPr>
            <a:spLocks noGrp="1"/>
          </p:cNvSpPr>
          <p:nvPr>
            <p:ph type="title"/>
          </p:nvPr>
        </p:nvSpPr>
        <p:spPr>
          <a:xfrm>
            <a:off x="839788" y="365125"/>
            <a:ext cx="10515600" cy="1325563"/>
          </a:xfrm>
        </p:spPr>
        <p:txBody>
          <a:bodyPr/>
          <a:lstStyle>
            <a:lvl1pPr>
              <a:defRPr>
                <a:solidFill>
                  <a:srgbClr val="CE2142"/>
                </a:solidFill>
              </a:defRPr>
            </a:lvl1pPr>
          </a:lstStyle>
          <a:p>
            <a:r>
              <a:rPr lang="en-US" dirty="0"/>
              <a:t>Click to edit Master title style</a:t>
            </a:r>
          </a:p>
        </p:txBody>
      </p:sp>
      <p:sp>
        <p:nvSpPr>
          <p:cNvPr id="3" name="Text Placeholder 2">
            <a:extLst>
              <a:ext uri="{FF2B5EF4-FFF2-40B4-BE49-F238E27FC236}">
                <a16:creationId xmlns:a16="http://schemas.microsoft.com/office/drawing/2014/main" id="{9311FED8-8D38-494B-9D67-00424FB1CC4F}"/>
              </a:ext>
            </a:extLst>
          </p:cNvPr>
          <p:cNvSpPr>
            <a:spLocks noGrp="1"/>
          </p:cNvSpPr>
          <p:nvPr>
            <p:ph type="body" idx="1"/>
          </p:nvPr>
        </p:nvSpPr>
        <p:spPr>
          <a:xfrm>
            <a:off x="839788" y="1681163"/>
            <a:ext cx="5157787" cy="823912"/>
          </a:xfrm>
        </p:spPr>
        <p:txBody>
          <a:bodyPr anchor="b"/>
          <a:lstStyle>
            <a:lvl1pPr marL="0" indent="0">
              <a:buNone/>
              <a:defRPr sz="2400" b="1">
                <a:solidFill>
                  <a:srgbClr val="B41C38"/>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a:extLst>
              <a:ext uri="{FF2B5EF4-FFF2-40B4-BE49-F238E27FC236}">
                <a16:creationId xmlns:a16="http://schemas.microsoft.com/office/drawing/2014/main" id="{1A9FD050-8171-6442-A10E-81E136EF84A9}"/>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13B2A0F-BCB8-F449-A397-0123A6AA24D7}"/>
              </a:ext>
            </a:extLst>
          </p:cNvPr>
          <p:cNvSpPr>
            <a:spLocks noGrp="1"/>
          </p:cNvSpPr>
          <p:nvPr>
            <p:ph type="body" sz="quarter" idx="3"/>
          </p:nvPr>
        </p:nvSpPr>
        <p:spPr>
          <a:xfrm>
            <a:off x="6172200" y="1681163"/>
            <a:ext cx="5183188" cy="823912"/>
          </a:xfrm>
        </p:spPr>
        <p:txBody>
          <a:bodyPr anchor="b"/>
          <a:lstStyle>
            <a:lvl1pPr marL="0" indent="0">
              <a:buNone/>
              <a:defRPr sz="2400" b="1">
                <a:solidFill>
                  <a:srgbClr val="B41C38"/>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a:extLst>
              <a:ext uri="{FF2B5EF4-FFF2-40B4-BE49-F238E27FC236}">
                <a16:creationId xmlns:a16="http://schemas.microsoft.com/office/drawing/2014/main" id="{0BD9CB4F-77C1-4B4C-9786-F3A91EEA8A2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reeform 9">
            <a:extLst>
              <a:ext uri="{FF2B5EF4-FFF2-40B4-BE49-F238E27FC236}">
                <a16:creationId xmlns:a16="http://schemas.microsoft.com/office/drawing/2014/main" id="{97162C7F-4439-2D45-B87D-8D36AD9C71E1}"/>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B41C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1" name="Freeform 10">
            <a:extLst>
              <a:ext uri="{FF2B5EF4-FFF2-40B4-BE49-F238E27FC236}">
                <a16:creationId xmlns:a16="http://schemas.microsoft.com/office/drawing/2014/main" id="{A9A337EE-8DFE-8F4F-86AC-683E3A83AF53}"/>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21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204863736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ección Rojo Vivo: Título, Contenido y Fotografía">
    <p:spTree>
      <p:nvGrpSpPr>
        <p:cNvPr id="1" name=""/>
        <p:cNvGrpSpPr/>
        <p:nvPr/>
      </p:nvGrpSpPr>
      <p:grpSpPr>
        <a:xfrm>
          <a:off x="0" y="0"/>
          <a:ext cx="0" cy="0"/>
          <a:chOff x="0" y="0"/>
          <a:chExt cx="0" cy="0"/>
        </a:xfrm>
      </p:grpSpPr>
      <p:sp>
        <p:nvSpPr>
          <p:cNvPr id="17" name="Freeform 16">
            <a:extLst>
              <a:ext uri="{FF2B5EF4-FFF2-40B4-BE49-F238E27FC236}">
                <a16:creationId xmlns:a16="http://schemas.microsoft.com/office/drawing/2014/main" id="{B27D48FB-F0D9-884F-815F-2E4F33398619}"/>
              </a:ext>
            </a:extLst>
          </p:cNvPr>
          <p:cNvSpPr/>
          <p:nvPr userDrawn="1"/>
        </p:nvSpPr>
        <p:spPr>
          <a:xfrm>
            <a:off x="7144686" y="-56271"/>
            <a:ext cx="5122342" cy="7005711"/>
          </a:xfrm>
          <a:custGeom>
            <a:avLst/>
            <a:gdLst>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311191 w 1066464"/>
              <a:gd name="connsiteY5" fmla="*/ 0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859831 w 1066464"/>
              <a:gd name="connsiteY5" fmla="*/ 5359791 h 6991643"/>
              <a:gd name="connsiteX6" fmla="*/ 311191 w 1066464"/>
              <a:gd name="connsiteY6" fmla="*/ 0 h 6991643"/>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311191 w 5122342"/>
              <a:gd name="connsiteY6"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1521012 w 5122342"/>
              <a:gd name="connsiteY6" fmla="*/ 1758462 h 7005711"/>
              <a:gd name="connsiteX7" fmla="*/ 311191 w 5122342"/>
              <a:gd name="connsiteY7"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5108274 w 5122342"/>
              <a:gd name="connsiteY6" fmla="*/ 14069 h 7005711"/>
              <a:gd name="connsiteX7" fmla="*/ 311191 w 5122342"/>
              <a:gd name="connsiteY7" fmla="*/ 0 h 7005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22342" h="7005711">
                <a:moveTo>
                  <a:pt x="311191" y="0"/>
                </a:moveTo>
                <a:cubicBezTo>
                  <a:pt x="117760" y="813582"/>
                  <a:pt x="-75671" y="1627164"/>
                  <a:pt x="29837" y="2630659"/>
                </a:cubicBezTo>
                <a:cubicBezTo>
                  <a:pt x="135345" y="3634154"/>
                  <a:pt x="773080" y="5294142"/>
                  <a:pt x="944237" y="6020973"/>
                </a:cubicBezTo>
                <a:cubicBezTo>
                  <a:pt x="1115394" y="6747804"/>
                  <a:pt x="1056779" y="6991643"/>
                  <a:pt x="1056779" y="6991643"/>
                </a:cubicBezTo>
                <a:lnTo>
                  <a:pt x="1056779" y="6991643"/>
                </a:lnTo>
                <a:lnTo>
                  <a:pt x="5122342" y="7005711"/>
                </a:lnTo>
                <a:cubicBezTo>
                  <a:pt x="5117653" y="4675164"/>
                  <a:pt x="5112963" y="2344616"/>
                  <a:pt x="5108274" y="14069"/>
                </a:cubicBezTo>
                <a:lnTo>
                  <a:pt x="311191" y="0"/>
                </a:lnTo>
                <a:close/>
              </a:path>
            </a:pathLst>
          </a:custGeom>
          <a:solidFill>
            <a:srgbClr val="CE21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 name="Title 1">
            <a:extLst>
              <a:ext uri="{FF2B5EF4-FFF2-40B4-BE49-F238E27FC236}">
                <a16:creationId xmlns:a16="http://schemas.microsoft.com/office/drawing/2014/main" id="{D65BBF1B-53F4-7E47-AEEB-3031FA4E321C}"/>
              </a:ext>
            </a:extLst>
          </p:cNvPr>
          <p:cNvSpPr>
            <a:spLocks noGrp="1"/>
          </p:cNvSpPr>
          <p:nvPr>
            <p:ph type="title"/>
          </p:nvPr>
        </p:nvSpPr>
        <p:spPr>
          <a:xfrm>
            <a:off x="838201" y="365125"/>
            <a:ext cx="6034088" cy="1325563"/>
          </a:xfrm>
        </p:spPr>
        <p:txBody>
          <a:bodyPr/>
          <a:lstStyle>
            <a:lvl1pPr>
              <a:defRPr>
                <a:solidFill>
                  <a:srgbClr val="CE2142"/>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239DD4CA-775D-2845-82D8-4FD3A62FD47F}"/>
              </a:ext>
            </a:extLst>
          </p:cNvPr>
          <p:cNvSpPr>
            <a:spLocks noGrp="1"/>
          </p:cNvSpPr>
          <p:nvPr>
            <p:ph idx="1"/>
          </p:nvPr>
        </p:nvSpPr>
        <p:spPr>
          <a:xfrm>
            <a:off x="838200" y="1825625"/>
            <a:ext cx="6034088" cy="43513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Picture Placeholder 11">
            <a:extLst>
              <a:ext uri="{FF2B5EF4-FFF2-40B4-BE49-F238E27FC236}">
                <a16:creationId xmlns:a16="http://schemas.microsoft.com/office/drawing/2014/main" id="{DC642E9E-CD96-6C4B-BCBB-3664A2E7A9C9}"/>
              </a:ext>
            </a:extLst>
          </p:cNvPr>
          <p:cNvSpPr>
            <a:spLocks noGrp="1"/>
          </p:cNvSpPr>
          <p:nvPr>
            <p:ph type="pic" sz="quarter" idx="13"/>
          </p:nvPr>
        </p:nvSpPr>
        <p:spPr>
          <a:xfrm>
            <a:off x="7198921" y="-3446"/>
            <a:ext cx="5013871" cy="6897090"/>
          </a:xfrm>
          <a:custGeom>
            <a:avLst/>
            <a:gdLst>
              <a:gd name="connsiteX0" fmla="*/ 0 w 10000"/>
              <a:gd name="connsiteY0" fmla="*/ 1000 h 10000"/>
              <a:gd name="connsiteX1" fmla="*/ 2500 w 10000"/>
              <a:gd name="connsiteY1" fmla="*/ 2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2500 w 10000"/>
              <a:gd name="connsiteY7" fmla="*/ 10000 h 10000"/>
              <a:gd name="connsiteX8" fmla="*/ 1918 w 10000"/>
              <a:gd name="connsiteY8" fmla="*/ 8062 h 10000"/>
              <a:gd name="connsiteX9" fmla="*/ 0 w 10000"/>
              <a:gd name="connsiteY9" fmla="*/ 1000 h 10000"/>
              <a:gd name="connsiteX0" fmla="*/ 0 w 10000"/>
              <a:gd name="connsiteY0" fmla="*/ 1000 h 10147"/>
              <a:gd name="connsiteX1" fmla="*/ 2214 w 10000"/>
              <a:gd name="connsiteY1" fmla="*/ 1000 h 10147"/>
              <a:gd name="connsiteX2" fmla="*/ 5000 w 10000"/>
              <a:gd name="connsiteY2" fmla="*/ 1000 h 10147"/>
              <a:gd name="connsiteX3" fmla="*/ 7500 w 10000"/>
              <a:gd name="connsiteY3" fmla="*/ 0 h 10147"/>
              <a:gd name="connsiteX4" fmla="*/ 10000 w 10000"/>
              <a:gd name="connsiteY4" fmla="*/ 1000 h 10147"/>
              <a:gd name="connsiteX5" fmla="*/ 10000 w 10000"/>
              <a:gd name="connsiteY5" fmla="*/ 9000 h 10147"/>
              <a:gd name="connsiteX6" fmla="*/ 2500 w 10000"/>
              <a:gd name="connsiteY6" fmla="*/ 10000 h 10147"/>
              <a:gd name="connsiteX7" fmla="*/ 1918 w 10000"/>
              <a:gd name="connsiteY7" fmla="*/ 8062 h 10147"/>
              <a:gd name="connsiteX8" fmla="*/ 0 w 10000"/>
              <a:gd name="connsiteY8" fmla="*/ 1000 h 10147"/>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2500 w 10000"/>
              <a:gd name="connsiteY5" fmla="*/ 10000 h 10000"/>
              <a:gd name="connsiteX6" fmla="*/ 1918 w 10000"/>
              <a:gd name="connsiteY6" fmla="*/ 8062 h 10000"/>
              <a:gd name="connsiteX7" fmla="*/ 0 w 10000"/>
              <a:gd name="connsiteY7" fmla="*/ 1000 h 10000"/>
              <a:gd name="connsiteX0" fmla="*/ 0 w 10000"/>
              <a:gd name="connsiteY0" fmla="*/ 1494 h 10494"/>
              <a:gd name="connsiteX1" fmla="*/ 2214 w 10000"/>
              <a:gd name="connsiteY1" fmla="*/ 1494 h 10494"/>
              <a:gd name="connsiteX2" fmla="*/ 5000 w 10000"/>
              <a:gd name="connsiteY2" fmla="*/ 1494 h 10494"/>
              <a:gd name="connsiteX3" fmla="*/ 7500 w 10000"/>
              <a:gd name="connsiteY3" fmla="*/ 494 h 10494"/>
              <a:gd name="connsiteX4" fmla="*/ 10000 w 10000"/>
              <a:gd name="connsiteY4" fmla="*/ 10411 h 10494"/>
              <a:gd name="connsiteX5" fmla="*/ 2500 w 10000"/>
              <a:gd name="connsiteY5" fmla="*/ 10494 h 10494"/>
              <a:gd name="connsiteX6" fmla="*/ 1918 w 10000"/>
              <a:gd name="connsiteY6" fmla="*/ 8556 h 10494"/>
              <a:gd name="connsiteX7" fmla="*/ 0 w 10000"/>
              <a:gd name="connsiteY7" fmla="*/ 1494 h 10494"/>
              <a:gd name="connsiteX0" fmla="*/ 0 w 9971"/>
              <a:gd name="connsiteY0" fmla="*/ 1503 h 10545"/>
              <a:gd name="connsiteX1" fmla="*/ 2214 w 9971"/>
              <a:gd name="connsiteY1" fmla="*/ 1503 h 10545"/>
              <a:gd name="connsiteX2" fmla="*/ 5000 w 9971"/>
              <a:gd name="connsiteY2" fmla="*/ 1503 h 10545"/>
              <a:gd name="connsiteX3" fmla="*/ 7500 w 9971"/>
              <a:gd name="connsiteY3" fmla="*/ 503 h 10545"/>
              <a:gd name="connsiteX4" fmla="*/ 9971 w 9971"/>
              <a:gd name="connsiteY4" fmla="*/ 10545 h 10545"/>
              <a:gd name="connsiteX5" fmla="*/ 2500 w 9971"/>
              <a:gd name="connsiteY5" fmla="*/ 10503 h 10545"/>
              <a:gd name="connsiteX6" fmla="*/ 1918 w 9971"/>
              <a:gd name="connsiteY6" fmla="*/ 8565 h 10545"/>
              <a:gd name="connsiteX7" fmla="*/ 0 w 9971"/>
              <a:gd name="connsiteY7" fmla="*/ 1503 h 10545"/>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5015 w 10000"/>
              <a:gd name="connsiteY1" fmla="*/ 1425 h 10000"/>
              <a:gd name="connsiteX2" fmla="*/ 7522 w 10000"/>
              <a:gd name="connsiteY2" fmla="*/ 477 h 10000"/>
              <a:gd name="connsiteX3" fmla="*/ 10000 w 10000"/>
              <a:gd name="connsiteY3" fmla="*/ 10000 h 10000"/>
              <a:gd name="connsiteX4" fmla="*/ 2270 w 10000"/>
              <a:gd name="connsiteY4" fmla="*/ 9982 h 10000"/>
              <a:gd name="connsiteX5" fmla="*/ 1409 w 10000"/>
              <a:gd name="connsiteY5" fmla="*/ 6996 h 10000"/>
              <a:gd name="connsiteX6" fmla="*/ 0 w 10000"/>
              <a:gd name="connsiteY6" fmla="*/ 1425 h 10000"/>
              <a:gd name="connsiteX0" fmla="*/ 0 w 10000"/>
              <a:gd name="connsiteY0" fmla="*/ 1580 h 10155"/>
              <a:gd name="connsiteX1" fmla="*/ 7522 w 10000"/>
              <a:gd name="connsiteY1" fmla="*/ 632 h 10155"/>
              <a:gd name="connsiteX2" fmla="*/ 10000 w 10000"/>
              <a:gd name="connsiteY2" fmla="*/ 10155 h 10155"/>
              <a:gd name="connsiteX3" fmla="*/ 2270 w 10000"/>
              <a:gd name="connsiteY3" fmla="*/ 10137 h 10155"/>
              <a:gd name="connsiteX4" fmla="*/ 1409 w 10000"/>
              <a:gd name="connsiteY4" fmla="*/ 7151 h 10155"/>
              <a:gd name="connsiteX5" fmla="*/ 0 w 10000"/>
              <a:gd name="connsiteY5" fmla="*/ 1580 h 10155"/>
              <a:gd name="connsiteX0" fmla="*/ 1159 w 9501"/>
              <a:gd name="connsiteY0" fmla="*/ 1007 h 10538"/>
              <a:gd name="connsiteX1" fmla="*/ 7023 w 9501"/>
              <a:gd name="connsiteY1" fmla="*/ 1015 h 10538"/>
              <a:gd name="connsiteX2" fmla="*/ 9501 w 9501"/>
              <a:gd name="connsiteY2" fmla="*/ 10538 h 10538"/>
              <a:gd name="connsiteX3" fmla="*/ 1771 w 9501"/>
              <a:gd name="connsiteY3" fmla="*/ 10520 h 10538"/>
              <a:gd name="connsiteX4" fmla="*/ 910 w 9501"/>
              <a:gd name="connsiteY4" fmla="*/ 7534 h 10538"/>
              <a:gd name="connsiteX5" fmla="*/ 1159 w 9501"/>
              <a:gd name="connsiteY5" fmla="*/ 1007 h 10538"/>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645 h 9689"/>
              <a:gd name="connsiteX1" fmla="*/ 7918 w 10526"/>
              <a:gd name="connsiteY1" fmla="*/ 652 h 9689"/>
              <a:gd name="connsiteX2" fmla="*/ 10526 w 10526"/>
              <a:gd name="connsiteY2" fmla="*/ 9689 h 9689"/>
              <a:gd name="connsiteX3" fmla="*/ 2390 w 10526"/>
              <a:gd name="connsiteY3" fmla="*/ 9672 h 9689"/>
              <a:gd name="connsiteX4" fmla="*/ 1484 w 10526"/>
              <a:gd name="connsiteY4" fmla="*/ 6838 h 9689"/>
              <a:gd name="connsiteX5" fmla="*/ 1746 w 10526"/>
              <a:gd name="connsiteY5" fmla="*/ 645 h 9689"/>
              <a:gd name="connsiteX0" fmla="*/ 1659 w 10000"/>
              <a:gd name="connsiteY0" fmla="*/ 665 h 9999"/>
              <a:gd name="connsiteX1" fmla="*/ 7522 w 10000"/>
              <a:gd name="connsiteY1" fmla="*/ 672 h 9999"/>
              <a:gd name="connsiteX2" fmla="*/ 10000 w 10000"/>
              <a:gd name="connsiteY2" fmla="*/ 9999 h 9999"/>
              <a:gd name="connsiteX3" fmla="*/ 2271 w 10000"/>
              <a:gd name="connsiteY3" fmla="*/ 9981 h 9999"/>
              <a:gd name="connsiteX4" fmla="*/ 1410 w 10000"/>
              <a:gd name="connsiteY4" fmla="*/ 7056 h 9999"/>
              <a:gd name="connsiteX5" fmla="*/ 1659 w 10000"/>
              <a:gd name="connsiteY5" fmla="*/ 665 h 9999"/>
              <a:gd name="connsiteX0" fmla="*/ 1659 w 10692"/>
              <a:gd name="connsiteY0" fmla="*/ 609 h 9944"/>
              <a:gd name="connsiteX1" fmla="*/ 10099 w 10692"/>
              <a:gd name="connsiteY1" fmla="*/ 692 h 9944"/>
              <a:gd name="connsiteX2" fmla="*/ 10000 w 10692"/>
              <a:gd name="connsiteY2" fmla="*/ 9944 h 9944"/>
              <a:gd name="connsiteX3" fmla="*/ 2271 w 10692"/>
              <a:gd name="connsiteY3" fmla="*/ 9926 h 9944"/>
              <a:gd name="connsiteX4" fmla="*/ 1410 w 10692"/>
              <a:gd name="connsiteY4" fmla="*/ 7001 h 9944"/>
              <a:gd name="connsiteX5" fmla="*/ 1659 w 10692"/>
              <a:gd name="connsiteY5" fmla="*/ 609 h 9944"/>
              <a:gd name="connsiteX0" fmla="*/ 1552 w 9999"/>
              <a:gd name="connsiteY0" fmla="*/ 0 h 9388"/>
              <a:gd name="connsiteX1" fmla="*/ 9445 w 9999"/>
              <a:gd name="connsiteY1" fmla="*/ 84 h 9388"/>
              <a:gd name="connsiteX2" fmla="*/ 9353 w 9999"/>
              <a:gd name="connsiteY2" fmla="*/ 9388 h 9388"/>
              <a:gd name="connsiteX3" fmla="*/ 2124 w 9999"/>
              <a:gd name="connsiteY3" fmla="*/ 9370 h 9388"/>
              <a:gd name="connsiteX4" fmla="*/ 1319 w 9999"/>
              <a:gd name="connsiteY4" fmla="*/ 6428 h 9388"/>
              <a:gd name="connsiteX5" fmla="*/ 1552 w 9999"/>
              <a:gd name="connsiteY5" fmla="*/ 0 h 9388"/>
              <a:gd name="connsiteX0" fmla="*/ 1552 w 9446"/>
              <a:gd name="connsiteY0" fmla="*/ 0 h 10000"/>
              <a:gd name="connsiteX1" fmla="*/ 9446 w 9446"/>
              <a:gd name="connsiteY1" fmla="*/ 89 h 10000"/>
              <a:gd name="connsiteX2" fmla="*/ 9354 w 9446"/>
              <a:gd name="connsiteY2" fmla="*/ 10000 h 10000"/>
              <a:gd name="connsiteX3" fmla="*/ 2124 w 9446"/>
              <a:gd name="connsiteY3" fmla="*/ 9981 h 10000"/>
              <a:gd name="connsiteX4" fmla="*/ 1319 w 9446"/>
              <a:gd name="connsiteY4" fmla="*/ 6847 h 10000"/>
              <a:gd name="connsiteX5" fmla="*/ 1552 w 9446"/>
              <a:gd name="connsiteY5" fmla="*/ 0 h 10000"/>
              <a:gd name="connsiteX0" fmla="*/ 1643 w 9956"/>
              <a:gd name="connsiteY0" fmla="*/ 24 h 10024"/>
              <a:gd name="connsiteX1" fmla="*/ 9956 w 9956"/>
              <a:gd name="connsiteY1" fmla="*/ 0 h 10024"/>
              <a:gd name="connsiteX2" fmla="*/ 9903 w 9956"/>
              <a:gd name="connsiteY2" fmla="*/ 10024 h 10024"/>
              <a:gd name="connsiteX3" fmla="*/ 2249 w 9956"/>
              <a:gd name="connsiteY3" fmla="*/ 10005 h 10024"/>
              <a:gd name="connsiteX4" fmla="*/ 1396 w 9956"/>
              <a:gd name="connsiteY4" fmla="*/ 6871 h 10024"/>
              <a:gd name="connsiteX5" fmla="*/ 1643 w 9956"/>
              <a:gd name="connsiteY5" fmla="*/ 24 h 10024"/>
              <a:gd name="connsiteX0" fmla="*/ 1650 w 10000"/>
              <a:gd name="connsiteY0" fmla="*/ 24 h 10000"/>
              <a:gd name="connsiteX1" fmla="*/ 10000 w 10000"/>
              <a:gd name="connsiteY1" fmla="*/ 0 h 10000"/>
              <a:gd name="connsiteX2" fmla="*/ 9947 w 10000"/>
              <a:gd name="connsiteY2" fmla="*/ 10000 h 10000"/>
              <a:gd name="connsiteX3" fmla="*/ 2259 w 10000"/>
              <a:gd name="connsiteY3" fmla="*/ 9981 h 10000"/>
              <a:gd name="connsiteX4" fmla="*/ 1402 w 10000"/>
              <a:gd name="connsiteY4" fmla="*/ 6855 h 10000"/>
              <a:gd name="connsiteX5" fmla="*/ 1650 w 10000"/>
              <a:gd name="connsiteY5" fmla="*/ 24 h 10000"/>
              <a:gd name="connsiteX0" fmla="*/ 1707 w 9968"/>
              <a:gd name="connsiteY0" fmla="*/ 0 h 10234"/>
              <a:gd name="connsiteX1" fmla="*/ 9968 w 9968"/>
              <a:gd name="connsiteY1" fmla="*/ 234 h 10234"/>
              <a:gd name="connsiteX2" fmla="*/ 9915 w 9968"/>
              <a:gd name="connsiteY2" fmla="*/ 10234 h 10234"/>
              <a:gd name="connsiteX3" fmla="*/ 2227 w 9968"/>
              <a:gd name="connsiteY3" fmla="*/ 10215 h 10234"/>
              <a:gd name="connsiteX4" fmla="*/ 1370 w 9968"/>
              <a:gd name="connsiteY4" fmla="*/ 7089 h 10234"/>
              <a:gd name="connsiteX5" fmla="*/ 1707 w 9968"/>
              <a:gd name="connsiteY5" fmla="*/ 0 h 10234"/>
              <a:gd name="connsiteX0" fmla="*/ 1682 w 10015"/>
              <a:gd name="connsiteY0" fmla="*/ 0 h 9779"/>
              <a:gd name="connsiteX1" fmla="*/ 10015 w 10015"/>
              <a:gd name="connsiteY1" fmla="*/ 8 h 9779"/>
              <a:gd name="connsiteX2" fmla="*/ 9962 w 10015"/>
              <a:gd name="connsiteY2" fmla="*/ 9779 h 9779"/>
              <a:gd name="connsiteX3" fmla="*/ 2249 w 10015"/>
              <a:gd name="connsiteY3" fmla="*/ 9760 h 9779"/>
              <a:gd name="connsiteX4" fmla="*/ 1389 w 10015"/>
              <a:gd name="connsiteY4" fmla="*/ 6706 h 9779"/>
              <a:gd name="connsiteX5" fmla="*/ 1682 w 10015"/>
              <a:gd name="connsiteY5" fmla="*/ 0 h 9779"/>
              <a:gd name="connsiteX0" fmla="*/ 1679 w 10000"/>
              <a:gd name="connsiteY0" fmla="*/ 0 h 10000"/>
              <a:gd name="connsiteX1" fmla="*/ 10000 w 10000"/>
              <a:gd name="connsiteY1" fmla="*/ 8 h 10000"/>
              <a:gd name="connsiteX2" fmla="*/ 9947 w 10000"/>
              <a:gd name="connsiteY2" fmla="*/ 10000 h 10000"/>
              <a:gd name="connsiteX3" fmla="*/ 2224 w 10000"/>
              <a:gd name="connsiteY3" fmla="*/ 9949 h 10000"/>
              <a:gd name="connsiteX4" fmla="*/ 1387 w 10000"/>
              <a:gd name="connsiteY4" fmla="*/ 6858 h 10000"/>
              <a:gd name="connsiteX5" fmla="*/ 1679 w 10000"/>
              <a:gd name="connsiteY5" fmla="*/ 0 h 10000"/>
              <a:gd name="connsiteX0" fmla="*/ 1679 w 10059"/>
              <a:gd name="connsiteY0" fmla="*/ 0 h 9984"/>
              <a:gd name="connsiteX1" fmla="*/ 10000 w 10059"/>
              <a:gd name="connsiteY1" fmla="*/ 8 h 9984"/>
              <a:gd name="connsiteX2" fmla="*/ 10059 w 10059"/>
              <a:gd name="connsiteY2" fmla="*/ 9984 h 9984"/>
              <a:gd name="connsiteX3" fmla="*/ 2224 w 10059"/>
              <a:gd name="connsiteY3" fmla="*/ 9949 h 9984"/>
              <a:gd name="connsiteX4" fmla="*/ 1387 w 10059"/>
              <a:gd name="connsiteY4" fmla="*/ 6858 h 9984"/>
              <a:gd name="connsiteX5" fmla="*/ 1679 w 10059"/>
              <a:gd name="connsiteY5" fmla="*/ 0 h 9984"/>
              <a:gd name="connsiteX0" fmla="*/ 1669 w 10244"/>
              <a:gd name="connsiteY0" fmla="*/ 0 h 10016"/>
              <a:gd name="connsiteX1" fmla="*/ 9941 w 10244"/>
              <a:gd name="connsiteY1" fmla="*/ 8 h 10016"/>
              <a:gd name="connsiteX2" fmla="*/ 10244 w 10244"/>
              <a:gd name="connsiteY2" fmla="*/ 10016 h 10016"/>
              <a:gd name="connsiteX3" fmla="*/ 2211 w 10244"/>
              <a:gd name="connsiteY3" fmla="*/ 9965 h 10016"/>
              <a:gd name="connsiteX4" fmla="*/ 1379 w 10244"/>
              <a:gd name="connsiteY4" fmla="*/ 6869 h 10016"/>
              <a:gd name="connsiteX5" fmla="*/ 1669 w 10244"/>
              <a:gd name="connsiteY5" fmla="*/ 0 h 10016"/>
              <a:gd name="connsiteX0" fmla="*/ 1669 w 9978"/>
              <a:gd name="connsiteY0" fmla="*/ 0 h 9984"/>
              <a:gd name="connsiteX1" fmla="*/ 9941 w 9978"/>
              <a:gd name="connsiteY1" fmla="*/ 8 h 9984"/>
              <a:gd name="connsiteX2" fmla="*/ 9978 w 9978"/>
              <a:gd name="connsiteY2" fmla="*/ 9984 h 9984"/>
              <a:gd name="connsiteX3" fmla="*/ 2211 w 9978"/>
              <a:gd name="connsiteY3" fmla="*/ 9965 h 9984"/>
              <a:gd name="connsiteX4" fmla="*/ 1379 w 9978"/>
              <a:gd name="connsiteY4" fmla="*/ 6869 h 9984"/>
              <a:gd name="connsiteX5" fmla="*/ 1669 w 9978"/>
              <a:gd name="connsiteY5" fmla="*/ 0 h 9984"/>
              <a:gd name="connsiteX0" fmla="*/ 1673 w 10000"/>
              <a:gd name="connsiteY0" fmla="*/ 0 h 10000"/>
              <a:gd name="connsiteX1" fmla="*/ 9963 w 10000"/>
              <a:gd name="connsiteY1" fmla="*/ 8 h 10000"/>
              <a:gd name="connsiteX2" fmla="*/ 10000 w 10000"/>
              <a:gd name="connsiteY2" fmla="*/ 10000 h 10000"/>
              <a:gd name="connsiteX3" fmla="*/ 2216 w 10000"/>
              <a:gd name="connsiteY3" fmla="*/ 9981 h 10000"/>
              <a:gd name="connsiteX4" fmla="*/ 1382 w 10000"/>
              <a:gd name="connsiteY4" fmla="*/ 6880 h 10000"/>
              <a:gd name="connsiteX5" fmla="*/ 1673 w 10000"/>
              <a:gd name="connsiteY5" fmla="*/ 0 h 10000"/>
              <a:gd name="connsiteX0" fmla="*/ 1673 w 10000"/>
              <a:gd name="connsiteY0" fmla="*/ 0 h 10002"/>
              <a:gd name="connsiteX1" fmla="*/ 9963 w 10000"/>
              <a:gd name="connsiteY1" fmla="*/ 8 h 10002"/>
              <a:gd name="connsiteX2" fmla="*/ 10000 w 10000"/>
              <a:gd name="connsiteY2" fmla="*/ 10000 h 10002"/>
              <a:gd name="connsiteX3" fmla="*/ 2216 w 10000"/>
              <a:gd name="connsiteY3" fmla="*/ 10002 h 10002"/>
              <a:gd name="connsiteX4" fmla="*/ 1382 w 10000"/>
              <a:gd name="connsiteY4" fmla="*/ 6880 h 10002"/>
              <a:gd name="connsiteX5" fmla="*/ 1673 w 10000"/>
              <a:gd name="connsiteY5" fmla="*/ 0 h 10002"/>
              <a:gd name="connsiteX0" fmla="*/ 1673 w 10000"/>
              <a:gd name="connsiteY0" fmla="*/ 5 h 10007"/>
              <a:gd name="connsiteX1" fmla="*/ 9998 w 10000"/>
              <a:gd name="connsiteY1" fmla="*/ 0 h 10007"/>
              <a:gd name="connsiteX2" fmla="*/ 10000 w 10000"/>
              <a:gd name="connsiteY2" fmla="*/ 10005 h 10007"/>
              <a:gd name="connsiteX3" fmla="*/ 2216 w 10000"/>
              <a:gd name="connsiteY3" fmla="*/ 10007 h 10007"/>
              <a:gd name="connsiteX4" fmla="*/ 1382 w 10000"/>
              <a:gd name="connsiteY4" fmla="*/ 6885 h 10007"/>
              <a:gd name="connsiteX5" fmla="*/ 1673 w 10000"/>
              <a:gd name="connsiteY5" fmla="*/ 5 h 10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7">
                <a:moveTo>
                  <a:pt x="1673" y="5"/>
                </a:moveTo>
                <a:lnTo>
                  <a:pt x="9998" y="0"/>
                </a:lnTo>
                <a:cubicBezTo>
                  <a:pt x="9999" y="1652"/>
                  <a:pt x="10000" y="9456"/>
                  <a:pt x="10000" y="10005"/>
                </a:cubicBezTo>
                <a:lnTo>
                  <a:pt x="2216" y="10007"/>
                </a:lnTo>
                <a:cubicBezTo>
                  <a:pt x="2330" y="9070"/>
                  <a:pt x="2232" y="8409"/>
                  <a:pt x="1382" y="6885"/>
                </a:cubicBezTo>
                <a:cubicBezTo>
                  <a:pt x="-1046" y="2499"/>
                  <a:pt x="162" y="1710"/>
                  <a:pt x="1673" y="5"/>
                </a:cubicBezTo>
                <a:close/>
              </a:path>
            </a:pathLst>
          </a:custGeom>
        </p:spPr>
        <p:txBody>
          <a:bodyPr/>
          <a:lstStyle/>
          <a:p>
            <a:endParaRPr lang="es-ES_tradnl" dirty="0"/>
          </a:p>
        </p:txBody>
      </p:sp>
    </p:spTree>
    <p:extLst>
      <p:ext uri="{BB962C8B-B14F-4D97-AF65-F5344CB8AC3E}">
        <p14:creationId xmlns:p14="http://schemas.microsoft.com/office/powerpoint/2010/main" val="254507580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Sección Rojo Vivo: Títul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EFB3C8-FC8C-8B4C-84DC-2F6E066F020A}"/>
              </a:ext>
            </a:extLst>
          </p:cNvPr>
          <p:cNvSpPr>
            <a:spLocks noGrp="1"/>
          </p:cNvSpPr>
          <p:nvPr>
            <p:ph type="title"/>
          </p:nvPr>
        </p:nvSpPr>
        <p:spPr/>
        <p:txBody>
          <a:bodyPr/>
          <a:lstStyle>
            <a:lvl1pPr>
              <a:defRPr>
                <a:solidFill>
                  <a:srgbClr val="B41C38"/>
                </a:solidFill>
              </a:defRPr>
            </a:lvl1pPr>
          </a:lstStyle>
          <a:p>
            <a:r>
              <a:rPr lang="en-US" dirty="0"/>
              <a:t>Click to edit Master title style</a:t>
            </a:r>
          </a:p>
        </p:txBody>
      </p:sp>
      <p:sp>
        <p:nvSpPr>
          <p:cNvPr id="6" name="Freeform 5">
            <a:extLst>
              <a:ext uri="{FF2B5EF4-FFF2-40B4-BE49-F238E27FC236}">
                <a16:creationId xmlns:a16="http://schemas.microsoft.com/office/drawing/2014/main" id="{052B9C77-6EDD-F845-A58D-0DB07474792E}"/>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B41C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7" name="Freeform 6">
            <a:extLst>
              <a:ext uri="{FF2B5EF4-FFF2-40B4-BE49-F238E27FC236}">
                <a16:creationId xmlns:a16="http://schemas.microsoft.com/office/drawing/2014/main" id="{DD60E140-D82D-1F4D-B814-D81EC93F5D72}"/>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21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417817026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ción Rojo Vivo: Fotografía Completa">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C35ED1CA-32D7-6543-922D-0C4F67C8C426}"/>
              </a:ext>
            </a:extLst>
          </p:cNvPr>
          <p:cNvSpPr>
            <a:spLocks noGrp="1"/>
          </p:cNvSpPr>
          <p:nvPr>
            <p:ph type="pic" sz="quarter" idx="10"/>
          </p:nvPr>
        </p:nvSpPr>
        <p:spPr>
          <a:xfrm>
            <a:off x="-12700" y="0"/>
            <a:ext cx="12204700" cy="6858000"/>
          </a:xfrm>
        </p:spPr>
        <p:txBody>
          <a:bodyPr/>
          <a:lstStyle/>
          <a:p>
            <a:endParaRPr lang="es-ES_tradnl"/>
          </a:p>
        </p:txBody>
      </p:sp>
      <p:sp>
        <p:nvSpPr>
          <p:cNvPr id="12" name="Freeform 11">
            <a:extLst>
              <a:ext uri="{FF2B5EF4-FFF2-40B4-BE49-F238E27FC236}">
                <a16:creationId xmlns:a16="http://schemas.microsoft.com/office/drawing/2014/main" id="{17D13E50-AA43-3645-82B4-ACBD65A01A6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B41C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1" name="Freeform 10">
            <a:extLst>
              <a:ext uri="{FF2B5EF4-FFF2-40B4-BE49-F238E27FC236}">
                <a16:creationId xmlns:a16="http://schemas.microsoft.com/office/drawing/2014/main" id="{C571C5A2-48B6-674A-8715-E055C8505C98}"/>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21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1215151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Título y Contenido - 2 Subtítul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B6D725-8808-ED48-9697-9E9AF6F006E8}"/>
              </a:ext>
            </a:extLst>
          </p:cNvPr>
          <p:cNvSpPr>
            <a:spLocks noGrp="1"/>
          </p:cNvSpPr>
          <p:nvPr>
            <p:ph type="title"/>
          </p:nvPr>
        </p:nvSpPr>
        <p:spPr>
          <a:xfrm>
            <a:off x="839788" y="365125"/>
            <a:ext cx="10515600" cy="1325563"/>
          </a:xfrm>
        </p:spPr>
        <p:txBody>
          <a:bodyPr/>
          <a:lstStyle>
            <a:lvl1pPr>
              <a:defRPr>
                <a:solidFill>
                  <a:srgbClr val="6BAE45"/>
                </a:solidFill>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311FED8-8D38-494B-9D67-00424FB1CC4F}"/>
              </a:ext>
            </a:extLst>
          </p:cNvPr>
          <p:cNvSpPr>
            <a:spLocks noGrp="1"/>
          </p:cNvSpPr>
          <p:nvPr>
            <p:ph type="body" idx="1"/>
          </p:nvPr>
        </p:nvSpPr>
        <p:spPr>
          <a:xfrm>
            <a:off x="839788" y="1681163"/>
            <a:ext cx="5157787" cy="823912"/>
          </a:xfrm>
        </p:spPr>
        <p:txBody>
          <a:bodyPr anchor="b"/>
          <a:lstStyle>
            <a:lvl1pPr marL="0" indent="0">
              <a:buNone/>
              <a:defRPr sz="2400" b="1">
                <a:solidFill>
                  <a:srgbClr val="4279B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1A9FD050-8171-6442-A10E-81E136EF84A9}"/>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13B2A0F-BCB8-F449-A397-0123A6AA24D7}"/>
              </a:ext>
            </a:extLst>
          </p:cNvPr>
          <p:cNvSpPr>
            <a:spLocks noGrp="1"/>
          </p:cNvSpPr>
          <p:nvPr>
            <p:ph type="body" sz="quarter" idx="3"/>
          </p:nvPr>
        </p:nvSpPr>
        <p:spPr>
          <a:xfrm>
            <a:off x="6172200" y="1681163"/>
            <a:ext cx="5183188" cy="823912"/>
          </a:xfrm>
        </p:spPr>
        <p:txBody>
          <a:bodyPr anchor="b"/>
          <a:lstStyle>
            <a:lvl1pPr marL="0" indent="0">
              <a:buNone/>
              <a:defRPr sz="2400" b="1">
                <a:solidFill>
                  <a:srgbClr val="4279B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0BD9CB4F-77C1-4B4C-9786-F3A91EEA8A2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Freeform 8">
            <a:extLst>
              <a:ext uri="{FF2B5EF4-FFF2-40B4-BE49-F238E27FC236}">
                <a16:creationId xmlns:a16="http://schemas.microsoft.com/office/drawing/2014/main" id="{F229CF89-CFA5-B847-9D67-FD5BF2EA0619}"/>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4279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2" name="Freeform 11">
            <a:extLst>
              <a:ext uri="{FF2B5EF4-FFF2-40B4-BE49-F238E27FC236}">
                <a16:creationId xmlns:a16="http://schemas.microsoft.com/office/drawing/2014/main" id="{DAE39FE0-18D8-E344-AE64-9E904E4024A2}"/>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6BAE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3297666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ítulo, Contenido y Fotografí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5BBF1B-53F4-7E47-AEEB-3031FA4E321C}"/>
              </a:ext>
            </a:extLst>
          </p:cNvPr>
          <p:cNvSpPr>
            <a:spLocks noGrp="1"/>
          </p:cNvSpPr>
          <p:nvPr>
            <p:ph type="title"/>
          </p:nvPr>
        </p:nvSpPr>
        <p:spPr>
          <a:xfrm>
            <a:off x="838201" y="365125"/>
            <a:ext cx="6034088" cy="1325563"/>
          </a:xfrm>
        </p:spPr>
        <p:txBody>
          <a:bodyPr/>
          <a:lstStyle>
            <a:lvl1pPr>
              <a:defRPr>
                <a:solidFill>
                  <a:srgbClr val="6BAE45"/>
                </a:solidFill>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239DD4CA-775D-2845-82D8-4FD3A62FD47F}"/>
              </a:ext>
            </a:extLst>
          </p:cNvPr>
          <p:cNvSpPr>
            <a:spLocks noGrp="1"/>
          </p:cNvSpPr>
          <p:nvPr>
            <p:ph idx="1"/>
          </p:nvPr>
        </p:nvSpPr>
        <p:spPr>
          <a:xfrm>
            <a:off x="838200" y="1825625"/>
            <a:ext cx="6034088"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Freeform 18">
            <a:extLst>
              <a:ext uri="{FF2B5EF4-FFF2-40B4-BE49-F238E27FC236}">
                <a16:creationId xmlns:a16="http://schemas.microsoft.com/office/drawing/2014/main" id="{808AFBE7-0F6B-E54D-A0BB-A47BD0D0071D}"/>
              </a:ext>
            </a:extLst>
          </p:cNvPr>
          <p:cNvSpPr/>
          <p:nvPr userDrawn="1"/>
        </p:nvSpPr>
        <p:spPr>
          <a:xfrm>
            <a:off x="7144686" y="-56271"/>
            <a:ext cx="5122342" cy="7005711"/>
          </a:xfrm>
          <a:custGeom>
            <a:avLst/>
            <a:gdLst>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311191 w 1066464"/>
              <a:gd name="connsiteY5" fmla="*/ 0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859831 w 1066464"/>
              <a:gd name="connsiteY5" fmla="*/ 5359791 h 6991643"/>
              <a:gd name="connsiteX6" fmla="*/ 311191 w 1066464"/>
              <a:gd name="connsiteY6" fmla="*/ 0 h 6991643"/>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311191 w 5122342"/>
              <a:gd name="connsiteY6"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1521012 w 5122342"/>
              <a:gd name="connsiteY6" fmla="*/ 1758462 h 7005711"/>
              <a:gd name="connsiteX7" fmla="*/ 311191 w 5122342"/>
              <a:gd name="connsiteY7"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5108274 w 5122342"/>
              <a:gd name="connsiteY6" fmla="*/ 14069 h 7005711"/>
              <a:gd name="connsiteX7" fmla="*/ 311191 w 5122342"/>
              <a:gd name="connsiteY7" fmla="*/ 0 h 7005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22342" h="7005711">
                <a:moveTo>
                  <a:pt x="311191" y="0"/>
                </a:moveTo>
                <a:cubicBezTo>
                  <a:pt x="117760" y="813582"/>
                  <a:pt x="-75671" y="1627164"/>
                  <a:pt x="29837" y="2630659"/>
                </a:cubicBezTo>
                <a:cubicBezTo>
                  <a:pt x="135345" y="3634154"/>
                  <a:pt x="773080" y="5294142"/>
                  <a:pt x="944237" y="6020973"/>
                </a:cubicBezTo>
                <a:cubicBezTo>
                  <a:pt x="1115394" y="6747804"/>
                  <a:pt x="1056779" y="6991643"/>
                  <a:pt x="1056779" y="6991643"/>
                </a:cubicBezTo>
                <a:lnTo>
                  <a:pt x="1056779" y="6991643"/>
                </a:lnTo>
                <a:lnTo>
                  <a:pt x="5122342" y="7005711"/>
                </a:lnTo>
                <a:cubicBezTo>
                  <a:pt x="5117653" y="4675164"/>
                  <a:pt x="5112963" y="2344616"/>
                  <a:pt x="5108274" y="14069"/>
                </a:cubicBezTo>
                <a:lnTo>
                  <a:pt x="311191" y="0"/>
                </a:lnTo>
                <a:close/>
              </a:path>
            </a:pathLst>
          </a:custGeom>
          <a:solidFill>
            <a:srgbClr val="6BAE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0" name="Picture Placeholder 11">
            <a:extLst>
              <a:ext uri="{FF2B5EF4-FFF2-40B4-BE49-F238E27FC236}">
                <a16:creationId xmlns:a16="http://schemas.microsoft.com/office/drawing/2014/main" id="{B452125D-FD17-A241-ACCE-4E5ADC0F9211}"/>
              </a:ext>
            </a:extLst>
          </p:cNvPr>
          <p:cNvSpPr>
            <a:spLocks noGrp="1"/>
          </p:cNvSpPr>
          <p:nvPr>
            <p:ph type="pic" sz="quarter" idx="13"/>
          </p:nvPr>
        </p:nvSpPr>
        <p:spPr>
          <a:xfrm>
            <a:off x="7198921" y="-3446"/>
            <a:ext cx="5013871" cy="6897090"/>
          </a:xfrm>
          <a:custGeom>
            <a:avLst/>
            <a:gdLst>
              <a:gd name="connsiteX0" fmla="*/ 0 w 10000"/>
              <a:gd name="connsiteY0" fmla="*/ 1000 h 10000"/>
              <a:gd name="connsiteX1" fmla="*/ 2500 w 10000"/>
              <a:gd name="connsiteY1" fmla="*/ 2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2500 w 10000"/>
              <a:gd name="connsiteY7" fmla="*/ 10000 h 10000"/>
              <a:gd name="connsiteX8" fmla="*/ 1918 w 10000"/>
              <a:gd name="connsiteY8" fmla="*/ 8062 h 10000"/>
              <a:gd name="connsiteX9" fmla="*/ 0 w 10000"/>
              <a:gd name="connsiteY9" fmla="*/ 1000 h 10000"/>
              <a:gd name="connsiteX0" fmla="*/ 0 w 10000"/>
              <a:gd name="connsiteY0" fmla="*/ 1000 h 10147"/>
              <a:gd name="connsiteX1" fmla="*/ 2214 w 10000"/>
              <a:gd name="connsiteY1" fmla="*/ 1000 h 10147"/>
              <a:gd name="connsiteX2" fmla="*/ 5000 w 10000"/>
              <a:gd name="connsiteY2" fmla="*/ 1000 h 10147"/>
              <a:gd name="connsiteX3" fmla="*/ 7500 w 10000"/>
              <a:gd name="connsiteY3" fmla="*/ 0 h 10147"/>
              <a:gd name="connsiteX4" fmla="*/ 10000 w 10000"/>
              <a:gd name="connsiteY4" fmla="*/ 1000 h 10147"/>
              <a:gd name="connsiteX5" fmla="*/ 10000 w 10000"/>
              <a:gd name="connsiteY5" fmla="*/ 9000 h 10147"/>
              <a:gd name="connsiteX6" fmla="*/ 2500 w 10000"/>
              <a:gd name="connsiteY6" fmla="*/ 10000 h 10147"/>
              <a:gd name="connsiteX7" fmla="*/ 1918 w 10000"/>
              <a:gd name="connsiteY7" fmla="*/ 8062 h 10147"/>
              <a:gd name="connsiteX8" fmla="*/ 0 w 10000"/>
              <a:gd name="connsiteY8" fmla="*/ 1000 h 10147"/>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2500 w 10000"/>
              <a:gd name="connsiteY5" fmla="*/ 10000 h 10000"/>
              <a:gd name="connsiteX6" fmla="*/ 1918 w 10000"/>
              <a:gd name="connsiteY6" fmla="*/ 8062 h 10000"/>
              <a:gd name="connsiteX7" fmla="*/ 0 w 10000"/>
              <a:gd name="connsiteY7" fmla="*/ 1000 h 10000"/>
              <a:gd name="connsiteX0" fmla="*/ 0 w 10000"/>
              <a:gd name="connsiteY0" fmla="*/ 1494 h 10494"/>
              <a:gd name="connsiteX1" fmla="*/ 2214 w 10000"/>
              <a:gd name="connsiteY1" fmla="*/ 1494 h 10494"/>
              <a:gd name="connsiteX2" fmla="*/ 5000 w 10000"/>
              <a:gd name="connsiteY2" fmla="*/ 1494 h 10494"/>
              <a:gd name="connsiteX3" fmla="*/ 7500 w 10000"/>
              <a:gd name="connsiteY3" fmla="*/ 494 h 10494"/>
              <a:gd name="connsiteX4" fmla="*/ 10000 w 10000"/>
              <a:gd name="connsiteY4" fmla="*/ 10411 h 10494"/>
              <a:gd name="connsiteX5" fmla="*/ 2500 w 10000"/>
              <a:gd name="connsiteY5" fmla="*/ 10494 h 10494"/>
              <a:gd name="connsiteX6" fmla="*/ 1918 w 10000"/>
              <a:gd name="connsiteY6" fmla="*/ 8556 h 10494"/>
              <a:gd name="connsiteX7" fmla="*/ 0 w 10000"/>
              <a:gd name="connsiteY7" fmla="*/ 1494 h 10494"/>
              <a:gd name="connsiteX0" fmla="*/ 0 w 9971"/>
              <a:gd name="connsiteY0" fmla="*/ 1503 h 10545"/>
              <a:gd name="connsiteX1" fmla="*/ 2214 w 9971"/>
              <a:gd name="connsiteY1" fmla="*/ 1503 h 10545"/>
              <a:gd name="connsiteX2" fmla="*/ 5000 w 9971"/>
              <a:gd name="connsiteY2" fmla="*/ 1503 h 10545"/>
              <a:gd name="connsiteX3" fmla="*/ 7500 w 9971"/>
              <a:gd name="connsiteY3" fmla="*/ 503 h 10545"/>
              <a:gd name="connsiteX4" fmla="*/ 9971 w 9971"/>
              <a:gd name="connsiteY4" fmla="*/ 10545 h 10545"/>
              <a:gd name="connsiteX5" fmla="*/ 2500 w 9971"/>
              <a:gd name="connsiteY5" fmla="*/ 10503 h 10545"/>
              <a:gd name="connsiteX6" fmla="*/ 1918 w 9971"/>
              <a:gd name="connsiteY6" fmla="*/ 8565 h 10545"/>
              <a:gd name="connsiteX7" fmla="*/ 0 w 9971"/>
              <a:gd name="connsiteY7" fmla="*/ 1503 h 10545"/>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5015 w 10000"/>
              <a:gd name="connsiteY1" fmla="*/ 1425 h 10000"/>
              <a:gd name="connsiteX2" fmla="*/ 7522 w 10000"/>
              <a:gd name="connsiteY2" fmla="*/ 477 h 10000"/>
              <a:gd name="connsiteX3" fmla="*/ 10000 w 10000"/>
              <a:gd name="connsiteY3" fmla="*/ 10000 h 10000"/>
              <a:gd name="connsiteX4" fmla="*/ 2270 w 10000"/>
              <a:gd name="connsiteY4" fmla="*/ 9982 h 10000"/>
              <a:gd name="connsiteX5" fmla="*/ 1409 w 10000"/>
              <a:gd name="connsiteY5" fmla="*/ 6996 h 10000"/>
              <a:gd name="connsiteX6" fmla="*/ 0 w 10000"/>
              <a:gd name="connsiteY6" fmla="*/ 1425 h 10000"/>
              <a:gd name="connsiteX0" fmla="*/ 0 w 10000"/>
              <a:gd name="connsiteY0" fmla="*/ 1580 h 10155"/>
              <a:gd name="connsiteX1" fmla="*/ 7522 w 10000"/>
              <a:gd name="connsiteY1" fmla="*/ 632 h 10155"/>
              <a:gd name="connsiteX2" fmla="*/ 10000 w 10000"/>
              <a:gd name="connsiteY2" fmla="*/ 10155 h 10155"/>
              <a:gd name="connsiteX3" fmla="*/ 2270 w 10000"/>
              <a:gd name="connsiteY3" fmla="*/ 10137 h 10155"/>
              <a:gd name="connsiteX4" fmla="*/ 1409 w 10000"/>
              <a:gd name="connsiteY4" fmla="*/ 7151 h 10155"/>
              <a:gd name="connsiteX5" fmla="*/ 0 w 10000"/>
              <a:gd name="connsiteY5" fmla="*/ 1580 h 10155"/>
              <a:gd name="connsiteX0" fmla="*/ 1159 w 9501"/>
              <a:gd name="connsiteY0" fmla="*/ 1007 h 10538"/>
              <a:gd name="connsiteX1" fmla="*/ 7023 w 9501"/>
              <a:gd name="connsiteY1" fmla="*/ 1015 h 10538"/>
              <a:gd name="connsiteX2" fmla="*/ 9501 w 9501"/>
              <a:gd name="connsiteY2" fmla="*/ 10538 h 10538"/>
              <a:gd name="connsiteX3" fmla="*/ 1771 w 9501"/>
              <a:gd name="connsiteY3" fmla="*/ 10520 h 10538"/>
              <a:gd name="connsiteX4" fmla="*/ 910 w 9501"/>
              <a:gd name="connsiteY4" fmla="*/ 7534 h 10538"/>
              <a:gd name="connsiteX5" fmla="*/ 1159 w 9501"/>
              <a:gd name="connsiteY5" fmla="*/ 1007 h 10538"/>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645 h 9689"/>
              <a:gd name="connsiteX1" fmla="*/ 7918 w 10526"/>
              <a:gd name="connsiteY1" fmla="*/ 652 h 9689"/>
              <a:gd name="connsiteX2" fmla="*/ 10526 w 10526"/>
              <a:gd name="connsiteY2" fmla="*/ 9689 h 9689"/>
              <a:gd name="connsiteX3" fmla="*/ 2390 w 10526"/>
              <a:gd name="connsiteY3" fmla="*/ 9672 h 9689"/>
              <a:gd name="connsiteX4" fmla="*/ 1484 w 10526"/>
              <a:gd name="connsiteY4" fmla="*/ 6838 h 9689"/>
              <a:gd name="connsiteX5" fmla="*/ 1746 w 10526"/>
              <a:gd name="connsiteY5" fmla="*/ 645 h 9689"/>
              <a:gd name="connsiteX0" fmla="*/ 1659 w 10000"/>
              <a:gd name="connsiteY0" fmla="*/ 665 h 9999"/>
              <a:gd name="connsiteX1" fmla="*/ 7522 w 10000"/>
              <a:gd name="connsiteY1" fmla="*/ 672 h 9999"/>
              <a:gd name="connsiteX2" fmla="*/ 10000 w 10000"/>
              <a:gd name="connsiteY2" fmla="*/ 9999 h 9999"/>
              <a:gd name="connsiteX3" fmla="*/ 2271 w 10000"/>
              <a:gd name="connsiteY3" fmla="*/ 9981 h 9999"/>
              <a:gd name="connsiteX4" fmla="*/ 1410 w 10000"/>
              <a:gd name="connsiteY4" fmla="*/ 7056 h 9999"/>
              <a:gd name="connsiteX5" fmla="*/ 1659 w 10000"/>
              <a:gd name="connsiteY5" fmla="*/ 665 h 9999"/>
              <a:gd name="connsiteX0" fmla="*/ 1659 w 10692"/>
              <a:gd name="connsiteY0" fmla="*/ 609 h 9944"/>
              <a:gd name="connsiteX1" fmla="*/ 10099 w 10692"/>
              <a:gd name="connsiteY1" fmla="*/ 692 h 9944"/>
              <a:gd name="connsiteX2" fmla="*/ 10000 w 10692"/>
              <a:gd name="connsiteY2" fmla="*/ 9944 h 9944"/>
              <a:gd name="connsiteX3" fmla="*/ 2271 w 10692"/>
              <a:gd name="connsiteY3" fmla="*/ 9926 h 9944"/>
              <a:gd name="connsiteX4" fmla="*/ 1410 w 10692"/>
              <a:gd name="connsiteY4" fmla="*/ 7001 h 9944"/>
              <a:gd name="connsiteX5" fmla="*/ 1659 w 10692"/>
              <a:gd name="connsiteY5" fmla="*/ 609 h 9944"/>
              <a:gd name="connsiteX0" fmla="*/ 1552 w 9999"/>
              <a:gd name="connsiteY0" fmla="*/ 0 h 9388"/>
              <a:gd name="connsiteX1" fmla="*/ 9445 w 9999"/>
              <a:gd name="connsiteY1" fmla="*/ 84 h 9388"/>
              <a:gd name="connsiteX2" fmla="*/ 9353 w 9999"/>
              <a:gd name="connsiteY2" fmla="*/ 9388 h 9388"/>
              <a:gd name="connsiteX3" fmla="*/ 2124 w 9999"/>
              <a:gd name="connsiteY3" fmla="*/ 9370 h 9388"/>
              <a:gd name="connsiteX4" fmla="*/ 1319 w 9999"/>
              <a:gd name="connsiteY4" fmla="*/ 6428 h 9388"/>
              <a:gd name="connsiteX5" fmla="*/ 1552 w 9999"/>
              <a:gd name="connsiteY5" fmla="*/ 0 h 9388"/>
              <a:gd name="connsiteX0" fmla="*/ 1552 w 9446"/>
              <a:gd name="connsiteY0" fmla="*/ 0 h 10000"/>
              <a:gd name="connsiteX1" fmla="*/ 9446 w 9446"/>
              <a:gd name="connsiteY1" fmla="*/ 89 h 10000"/>
              <a:gd name="connsiteX2" fmla="*/ 9354 w 9446"/>
              <a:gd name="connsiteY2" fmla="*/ 10000 h 10000"/>
              <a:gd name="connsiteX3" fmla="*/ 2124 w 9446"/>
              <a:gd name="connsiteY3" fmla="*/ 9981 h 10000"/>
              <a:gd name="connsiteX4" fmla="*/ 1319 w 9446"/>
              <a:gd name="connsiteY4" fmla="*/ 6847 h 10000"/>
              <a:gd name="connsiteX5" fmla="*/ 1552 w 9446"/>
              <a:gd name="connsiteY5" fmla="*/ 0 h 10000"/>
              <a:gd name="connsiteX0" fmla="*/ 1643 w 9956"/>
              <a:gd name="connsiteY0" fmla="*/ 24 h 10024"/>
              <a:gd name="connsiteX1" fmla="*/ 9956 w 9956"/>
              <a:gd name="connsiteY1" fmla="*/ 0 h 10024"/>
              <a:gd name="connsiteX2" fmla="*/ 9903 w 9956"/>
              <a:gd name="connsiteY2" fmla="*/ 10024 h 10024"/>
              <a:gd name="connsiteX3" fmla="*/ 2249 w 9956"/>
              <a:gd name="connsiteY3" fmla="*/ 10005 h 10024"/>
              <a:gd name="connsiteX4" fmla="*/ 1396 w 9956"/>
              <a:gd name="connsiteY4" fmla="*/ 6871 h 10024"/>
              <a:gd name="connsiteX5" fmla="*/ 1643 w 9956"/>
              <a:gd name="connsiteY5" fmla="*/ 24 h 10024"/>
              <a:gd name="connsiteX0" fmla="*/ 1650 w 10000"/>
              <a:gd name="connsiteY0" fmla="*/ 24 h 10000"/>
              <a:gd name="connsiteX1" fmla="*/ 10000 w 10000"/>
              <a:gd name="connsiteY1" fmla="*/ 0 h 10000"/>
              <a:gd name="connsiteX2" fmla="*/ 9947 w 10000"/>
              <a:gd name="connsiteY2" fmla="*/ 10000 h 10000"/>
              <a:gd name="connsiteX3" fmla="*/ 2259 w 10000"/>
              <a:gd name="connsiteY3" fmla="*/ 9981 h 10000"/>
              <a:gd name="connsiteX4" fmla="*/ 1402 w 10000"/>
              <a:gd name="connsiteY4" fmla="*/ 6855 h 10000"/>
              <a:gd name="connsiteX5" fmla="*/ 1650 w 10000"/>
              <a:gd name="connsiteY5" fmla="*/ 24 h 10000"/>
              <a:gd name="connsiteX0" fmla="*/ 1707 w 9968"/>
              <a:gd name="connsiteY0" fmla="*/ 0 h 10234"/>
              <a:gd name="connsiteX1" fmla="*/ 9968 w 9968"/>
              <a:gd name="connsiteY1" fmla="*/ 234 h 10234"/>
              <a:gd name="connsiteX2" fmla="*/ 9915 w 9968"/>
              <a:gd name="connsiteY2" fmla="*/ 10234 h 10234"/>
              <a:gd name="connsiteX3" fmla="*/ 2227 w 9968"/>
              <a:gd name="connsiteY3" fmla="*/ 10215 h 10234"/>
              <a:gd name="connsiteX4" fmla="*/ 1370 w 9968"/>
              <a:gd name="connsiteY4" fmla="*/ 7089 h 10234"/>
              <a:gd name="connsiteX5" fmla="*/ 1707 w 9968"/>
              <a:gd name="connsiteY5" fmla="*/ 0 h 10234"/>
              <a:gd name="connsiteX0" fmla="*/ 1682 w 10015"/>
              <a:gd name="connsiteY0" fmla="*/ 0 h 9779"/>
              <a:gd name="connsiteX1" fmla="*/ 10015 w 10015"/>
              <a:gd name="connsiteY1" fmla="*/ 8 h 9779"/>
              <a:gd name="connsiteX2" fmla="*/ 9962 w 10015"/>
              <a:gd name="connsiteY2" fmla="*/ 9779 h 9779"/>
              <a:gd name="connsiteX3" fmla="*/ 2249 w 10015"/>
              <a:gd name="connsiteY3" fmla="*/ 9760 h 9779"/>
              <a:gd name="connsiteX4" fmla="*/ 1389 w 10015"/>
              <a:gd name="connsiteY4" fmla="*/ 6706 h 9779"/>
              <a:gd name="connsiteX5" fmla="*/ 1682 w 10015"/>
              <a:gd name="connsiteY5" fmla="*/ 0 h 9779"/>
              <a:gd name="connsiteX0" fmla="*/ 1679 w 10000"/>
              <a:gd name="connsiteY0" fmla="*/ 0 h 10000"/>
              <a:gd name="connsiteX1" fmla="*/ 10000 w 10000"/>
              <a:gd name="connsiteY1" fmla="*/ 8 h 10000"/>
              <a:gd name="connsiteX2" fmla="*/ 9947 w 10000"/>
              <a:gd name="connsiteY2" fmla="*/ 10000 h 10000"/>
              <a:gd name="connsiteX3" fmla="*/ 2224 w 10000"/>
              <a:gd name="connsiteY3" fmla="*/ 9949 h 10000"/>
              <a:gd name="connsiteX4" fmla="*/ 1387 w 10000"/>
              <a:gd name="connsiteY4" fmla="*/ 6858 h 10000"/>
              <a:gd name="connsiteX5" fmla="*/ 1679 w 10000"/>
              <a:gd name="connsiteY5" fmla="*/ 0 h 10000"/>
              <a:gd name="connsiteX0" fmla="*/ 1679 w 10059"/>
              <a:gd name="connsiteY0" fmla="*/ 0 h 9984"/>
              <a:gd name="connsiteX1" fmla="*/ 10000 w 10059"/>
              <a:gd name="connsiteY1" fmla="*/ 8 h 9984"/>
              <a:gd name="connsiteX2" fmla="*/ 10059 w 10059"/>
              <a:gd name="connsiteY2" fmla="*/ 9984 h 9984"/>
              <a:gd name="connsiteX3" fmla="*/ 2224 w 10059"/>
              <a:gd name="connsiteY3" fmla="*/ 9949 h 9984"/>
              <a:gd name="connsiteX4" fmla="*/ 1387 w 10059"/>
              <a:gd name="connsiteY4" fmla="*/ 6858 h 9984"/>
              <a:gd name="connsiteX5" fmla="*/ 1679 w 10059"/>
              <a:gd name="connsiteY5" fmla="*/ 0 h 9984"/>
              <a:gd name="connsiteX0" fmla="*/ 1669 w 10244"/>
              <a:gd name="connsiteY0" fmla="*/ 0 h 10016"/>
              <a:gd name="connsiteX1" fmla="*/ 9941 w 10244"/>
              <a:gd name="connsiteY1" fmla="*/ 8 h 10016"/>
              <a:gd name="connsiteX2" fmla="*/ 10244 w 10244"/>
              <a:gd name="connsiteY2" fmla="*/ 10016 h 10016"/>
              <a:gd name="connsiteX3" fmla="*/ 2211 w 10244"/>
              <a:gd name="connsiteY3" fmla="*/ 9965 h 10016"/>
              <a:gd name="connsiteX4" fmla="*/ 1379 w 10244"/>
              <a:gd name="connsiteY4" fmla="*/ 6869 h 10016"/>
              <a:gd name="connsiteX5" fmla="*/ 1669 w 10244"/>
              <a:gd name="connsiteY5" fmla="*/ 0 h 10016"/>
              <a:gd name="connsiteX0" fmla="*/ 1669 w 9978"/>
              <a:gd name="connsiteY0" fmla="*/ 0 h 9984"/>
              <a:gd name="connsiteX1" fmla="*/ 9941 w 9978"/>
              <a:gd name="connsiteY1" fmla="*/ 8 h 9984"/>
              <a:gd name="connsiteX2" fmla="*/ 9978 w 9978"/>
              <a:gd name="connsiteY2" fmla="*/ 9984 h 9984"/>
              <a:gd name="connsiteX3" fmla="*/ 2211 w 9978"/>
              <a:gd name="connsiteY3" fmla="*/ 9965 h 9984"/>
              <a:gd name="connsiteX4" fmla="*/ 1379 w 9978"/>
              <a:gd name="connsiteY4" fmla="*/ 6869 h 9984"/>
              <a:gd name="connsiteX5" fmla="*/ 1669 w 9978"/>
              <a:gd name="connsiteY5" fmla="*/ 0 h 9984"/>
              <a:gd name="connsiteX0" fmla="*/ 1673 w 10000"/>
              <a:gd name="connsiteY0" fmla="*/ 0 h 10000"/>
              <a:gd name="connsiteX1" fmla="*/ 9963 w 10000"/>
              <a:gd name="connsiteY1" fmla="*/ 8 h 10000"/>
              <a:gd name="connsiteX2" fmla="*/ 10000 w 10000"/>
              <a:gd name="connsiteY2" fmla="*/ 10000 h 10000"/>
              <a:gd name="connsiteX3" fmla="*/ 2216 w 10000"/>
              <a:gd name="connsiteY3" fmla="*/ 9981 h 10000"/>
              <a:gd name="connsiteX4" fmla="*/ 1382 w 10000"/>
              <a:gd name="connsiteY4" fmla="*/ 6880 h 10000"/>
              <a:gd name="connsiteX5" fmla="*/ 1673 w 10000"/>
              <a:gd name="connsiteY5" fmla="*/ 0 h 10000"/>
              <a:gd name="connsiteX0" fmla="*/ 1673 w 10000"/>
              <a:gd name="connsiteY0" fmla="*/ 0 h 10002"/>
              <a:gd name="connsiteX1" fmla="*/ 9963 w 10000"/>
              <a:gd name="connsiteY1" fmla="*/ 8 h 10002"/>
              <a:gd name="connsiteX2" fmla="*/ 10000 w 10000"/>
              <a:gd name="connsiteY2" fmla="*/ 10000 h 10002"/>
              <a:gd name="connsiteX3" fmla="*/ 2216 w 10000"/>
              <a:gd name="connsiteY3" fmla="*/ 10002 h 10002"/>
              <a:gd name="connsiteX4" fmla="*/ 1382 w 10000"/>
              <a:gd name="connsiteY4" fmla="*/ 6880 h 10002"/>
              <a:gd name="connsiteX5" fmla="*/ 1673 w 10000"/>
              <a:gd name="connsiteY5" fmla="*/ 0 h 10002"/>
              <a:gd name="connsiteX0" fmla="*/ 1673 w 10000"/>
              <a:gd name="connsiteY0" fmla="*/ 5 h 10007"/>
              <a:gd name="connsiteX1" fmla="*/ 9998 w 10000"/>
              <a:gd name="connsiteY1" fmla="*/ 0 h 10007"/>
              <a:gd name="connsiteX2" fmla="*/ 10000 w 10000"/>
              <a:gd name="connsiteY2" fmla="*/ 10005 h 10007"/>
              <a:gd name="connsiteX3" fmla="*/ 2216 w 10000"/>
              <a:gd name="connsiteY3" fmla="*/ 10007 h 10007"/>
              <a:gd name="connsiteX4" fmla="*/ 1382 w 10000"/>
              <a:gd name="connsiteY4" fmla="*/ 6885 h 10007"/>
              <a:gd name="connsiteX5" fmla="*/ 1673 w 10000"/>
              <a:gd name="connsiteY5" fmla="*/ 5 h 10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7">
                <a:moveTo>
                  <a:pt x="1673" y="5"/>
                </a:moveTo>
                <a:lnTo>
                  <a:pt x="9998" y="0"/>
                </a:lnTo>
                <a:cubicBezTo>
                  <a:pt x="9999" y="1652"/>
                  <a:pt x="10000" y="9456"/>
                  <a:pt x="10000" y="10005"/>
                </a:cubicBezTo>
                <a:lnTo>
                  <a:pt x="2216" y="10007"/>
                </a:lnTo>
                <a:cubicBezTo>
                  <a:pt x="2330" y="9070"/>
                  <a:pt x="2232" y="8409"/>
                  <a:pt x="1382" y="6885"/>
                </a:cubicBezTo>
                <a:cubicBezTo>
                  <a:pt x="-1046" y="2499"/>
                  <a:pt x="162" y="1710"/>
                  <a:pt x="1673" y="5"/>
                </a:cubicBezTo>
                <a:close/>
              </a:path>
            </a:pathLst>
          </a:custGeom>
        </p:spPr>
        <p:txBody>
          <a:bodyPr/>
          <a:lstStyle/>
          <a:p>
            <a:r>
              <a:rPr lang="en-US"/>
              <a:t>Click icon to add picture</a:t>
            </a:r>
            <a:endParaRPr lang="es-ES_tradnl" dirty="0"/>
          </a:p>
        </p:txBody>
      </p:sp>
    </p:spTree>
    <p:extLst>
      <p:ext uri="{BB962C8B-B14F-4D97-AF65-F5344CB8AC3E}">
        <p14:creationId xmlns:p14="http://schemas.microsoft.com/office/powerpoint/2010/main" val="15021385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ierr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1CBE74B8-7FEA-B947-95E1-179FCD7C7B6C}"/>
              </a:ext>
            </a:extLst>
          </p:cNvPr>
          <p:cNvSpPr/>
          <p:nvPr userDrawn="1"/>
        </p:nvSpPr>
        <p:spPr>
          <a:xfrm>
            <a:off x="-61437" y="-41952"/>
            <a:ext cx="12298576" cy="6123875"/>
          </a:xfrm>
          <a:custGeom>
            <a:avLst/>
            <a:gdLst>
              <a:gd name="connsiteX0" fmla="*/ 0 w 12196689"/>
              <a:gd name="connsiteY0" fmla="*/ 1294228 h 1294228"/>
              <a:gd name="connsiteX1" fmla="*/ 4656406 w 12196689"/>
              <a:gd name="connsiteY1" fmla="*/ 844062 h 1294228"/>
              <a:gd name="connsiteX2" fmla="*/ 9326880 w 12196689"/>
              <a:gd name="connsiteY2" fmla="*/ 1139483 h 1294228"/>
              <a:gd name="connsiteX3" fmla="*/ 12196689 w 12196689"/>
              <a:gd name="connsiteY3" fmla="*/ 0 h 1294228"/>
              <a:gd name="connsiteX0" fmla="*/ 0 w 12196689"/>
              <a:gd name="connsiteY0" fmla="*/ 1294228 h 1294228"/>
              <a:gd name="connsiteX1" fmla="*/ 3601329 w 12196689"/>
              <a:gd name="connsiteY1" fmla="*/ 787791 h 1294228"/>
              <a:gd name="connsiteX2" fmla="*/ 9326880 w 12196689"/>
              <a:gd name="connsiteY2" fmla="*/ 1139483 h 1294228"/>
              <a:gd name="connsiteX3" fmla="*/ 12196689 w 12196689"/>
              <a:gd name="connsiteY3" fmla="*/ 0 h 1294228"/>
              <a:gd name="connsiteX0" fmla="*/ 0 w 12196689"/>
              <a:gd name="connsiteY0" fmla="*/ 1294228 h 1294228"/>
              <a:gd name="connsiteX1" fmla="*/ 3601329 w 12196689"/>
              <a:gd name="connsiteY1" fmla="*/ 787791 h 1294228"/>
              <a:gd name="connsiteX2" fmla="*/ 9326880 w 12196689"/>
              <a:gd name="connsiteY2" fmla="*/ 1139483 h 1294228"/>
              <a:gd name="connsiteX3" fmla="*/ 12196689 w 12196689"/>
              <a:gd name="connsiteY3" fmla="*/ 0 h 1294228"/>
              <a:gd name="connsiteX0" fmla="*/ 0 w 12196689"/>
              <a:gd name="connsiteY0" fmla="*/ 1294228 h 1312036"/>
              <a:gd name="connsiteX1" fmla="*/ 3601329 w 12196689"/>
              <a:gd name="connsiteY1" fmla="*/ 787791 h 1312036"/>
              <a:gd name="connsiteX2" fmla="*/ 8412480 w 12196689"/>
              <a:gd name="connsiteY2" fmla="*/ 1294227 h 1312036"/>
              <a:gd name="connsiteX3" fmla="*/ 12196689 w 12196689"/>
              <a:gd name="connsiteY3" fmla="*/ 0 h 1312036"/>
              <a:gd name="connsiteX0" fmla="*/ 0 w 12196689"/>
              <a:gd name="connsiteY0" fmla="*/ 1294228 h 1312036"/>
              <a:gd name="connsiteX1" fmla="*/ 3601329 w 12196689"/>
              <a:gd name="connsiteY1" fmla="*/ 787791 h 1312036"/>
              <a:gd name="connsiteX2" fmla="*/ 8412480 w 12196689"/>
              <a:gd name="connsiteY2" fmla="*/ 1294227 h 1312036"/>
              <a:gd name="connsiteX3" fmla="*/ 12196689 w 12196689"/>
              <a:gd name="connsiteY3" fmla="*/ 0 h 1312036"/>
              <a:gd name="connsiteX4" fmla="*/ 0 w 12196689"/>
              <a:gd name="connsiteY4" fmla="*/ 1294228 h 1312036"/>
              <a:gd name="connsiteX0" fmla="*/ 0 w 12196689"/>
              <a:gd name="connsiteY0" fmla="*/ 1294228 h 1559433"/>
              <a:gd name="connsiteX1" fmla="*/ 3601329 w 12196689"/>
              <a:gd name="connsiteY1" fmla="*/ 787791 h 1559433"/>
              <a:gd name="connsiteX2" fmla="*/ 8412480 w 12196689"/>
              <a:gd name="connsiteY2" fmla="*/ 1294227 h 1559433"/>
              <a:gd name="connsiteX3" fmla="*/ 12196689 w 12196689"/>
              <a:gd name="connsiteY3" fmla="*/ 0 h 1559433"/>
              <a:gd name="connsiteX4" fmla="*/ 0 w 12196689"/>
              <a:gd name="connsiteY4" fmla="*/ 1294228 h 1559433"/>
              <a:gd name="connsiteX0" fmla="*/ 0 w 12196689"/>
              <a:gd name="connsiteY0" fmla="*/ 1294228 h 1960531"/>
              <a:gd name="connsiteX1" fmla="*/ 3601329 w 12196689"/>
              <a:gd name="connsiteY1" fmla="*/ 787791 h 1960531"/>
              <a:gd name="connsiteX2" fmla="*/ 8412480 w 12196689"/>
              <a:gd name="connsiteY2" fmla="*/ 1294227 h 1960531"/>
              <a:gd name="connsiteX3" fmla="*/ 12196689 w 12196689"/>
              <a:gd name="connsiteY3" fmla="*/ 0 h 1960531"/>
              <a:gd name="connsiteX4" fmla="*/ 0 w 12196689"/>
              <a:gd name="connsiteY4" fmla="*/ 1294228 h 1960531"/>
              <a:gd name="connsiteX0" fmla="*/ 397070 w 12844687"/>
              <a:gd name="connsiteY0" fmla="*/ 1296595 h 1734128"/>
              <a:gd name="connsiteX1" fmla="*/ 3998399 w 12844687"/>
              <a:gd name="connsiteY1" fmla="*/ 790158 h 1734128"/>
              <a:gd name="connsiteX2" fmla="*/ 8809550 w 12844687"/>
              <a:gd name="connsiteY2" fmla="*/ 1296594 h 1734128"/>
              <a:gd name="connsiteX3" fmla="*/ 12593759 w 12844687"/>
              <a:gd name="connsiteY3" fmla="*/ 2367 h 1734128"/>
              <a:gd name="connsiteX4" fmla="*/ 1466214 w 12844687"/>
              <a:gd name="connsiteY4" fmla="*/ 1676423 h 1734128"/>
              <a:gd name="connsiteX5" fmla="*/ 397070 w 12844687"/>
              <a:gd name="connsiteY5" fmla="*/ 1296595 h 1734128"/>
              <a:gd name="connsiteX0" fmla="*/ 1043933 w 13491550"/>
              <a:gd name="connsiteY0" fmla="*/ 1296595 h 2836017"/>
              <a:gd name="connsiteX1" fmla="*/ 4645262 w 13491550"/>
              <a:gd name="connsiteY1" fmla="*/ 790158 h 2836017"/>
              <a:gd name="connsiteX2" fmla="*/ 9456413 w 13491550"/>
              <a:gd name="connsiteY2" fmla="*/ 1296594 h 2836017"/>
              <a:gd name="connsiteX3" fmla="*/ 13240622 w 13491550"/>
              <a:gd name="connsiteY3" fmla="*/ 2367 h 2836017"/>
              <a:gd name="connsiteX4" fmla="*/ 987662 w 13491550"/>
              <a:gd name="connsiteY4" fmla="*/ 2815906 h 2836017"/>
              <a:gd name="connsiteX5" fmla="*/ 1043933 w 13491550"/>
              <a:gd name="connsiteY5" fmla="*/ 1296595 h 2836017"/>
              <a:gd name="connsiteX0" fmla="*/ 1043933 w 13491550"/>
              <a:gd name="connsiteY0" fmla="*/ 1296595 h 2836017"/>
              <a:gd name="connsiteX1" fmla="*/ 4645262 w 13491550"/>
              <a:gd name="connsiteY1" fmla="*/ 790158 h 2836017"/>
              <a:gd name="connsiteX2" fmla="*/ 9456413 w 13491550"/>
              <a:gd name="connsiteY2" fmla="*/ 1296594 h 2836017"/>
              <a:gd name="connsiteX3" fmla="*/ 13240622 w 13491550"/>
              <a:gd name="connsiteY3" fmla="*/ 2367 h 2836017"/>
              <a:gd name="connsiteX4" fmla="*/ 987662 w 13491550"/>
              <a:gd name="connsiteY4" fmla="*/ 2815906 h 2836017"/>
              <a:gd name="connsiteX5" fmla="*/ 1043933 w 13491550"/>
              <a:gd name="connsiteY5" fmla="*/ 1296595 h 2836017"/>
              <a:gd name="connsiteX0" fmla="*/ 205161 w 12652778"/>
              <a:gd name="connsiteY0" fmla="*/ 1296595 h 2815906"/>
              <a:gd name="connsiteX1" fmla="*/ 3806490 w 12652778"/>
              <a:gd name="connsiteY1" fmla="*/ 790158 h 2815906"/>
              <a:gd name="connsiteX2" fmla="*/ 8617641 w 12652778"/>
              <a:gd name="connsiteY2" fmla="*/ 1296594 h 2815906"/>
              <a:gd name="connsiteX3" fmla="*/ 12401850 w 12652778"/>
              <a:gd name="connsiteY3" fmla="*/ 2367 h 2815906"/>
              <a:gd name="connsiteX4" fmla="*/ 148890 w 12652778"/>
              <a:gd name="connsiteY4" fmla="*/ 2815906 h 2815906"/>
              <a:gd name="connsiteX5" fmla="*/ 205161 w 12652778"/>
              <a:gd name="connsiteY5" fmla="*/ 1296595 h 2815906"/>
              <a:gd name="connsiteX0" fmla="*/ 205161 w 12422576"/>
              <a:gd name="connsiteY0" fmla="*/ 1325693 h 2845004"/>
              <a:gd name="connsiteX1" fmla="*/ 3806490 w 12422576"/>
              <a:gd name="connsiteY1" fmla="*/ 819256 h 2845004"/>
              <a:gd name="connsiteX2" fmla="*/ 8617641 w 12422576"/>
              <a:gd name="connsiteY2" fmla="*/ 1325692 h 2845004"/>
              <a:gd name="connsiteX3" fmla="*/ 12401850 w 12422576"/>
              <a:gd name="connsiteY3" fmla="*/ 31465 h 2845004"/>
              <a:gd name="connsiteX4" fmla="*/ 9644582 w 12422576"/>
              <a:gd name="connsiteY4" fmla="*/ 608241 h 2845004"/>
              <a:gd name="connsiteX5" fmla="*/ 148890 w 12422576"/>
              <a:gd name="connsiteY5" fmla="*/ 2845004 h 2845004"/>
              <a:gd name="connsiteX6" fmla="*/ 205161 w 12422576"/>
              <a:gd name="connsiteY6" fmla="*/ 1325693 h 2845004"/>
              <a:gd name="connsiteX0" fmla="*/ 205161 w 13268544"/>
              <a:gd name="connsiteY0" fmla="*/ 1298414 h 3013168"/>
              <a:gd name="connsiteX1" fmla="*/ 3806490 w 13268544"/>
              <a:gd name="connsiteY1" fmla="*/ 791977 h 3013168"/>
              <a:gd name="connsiteX2" fmla="*/ 8617641 w 13268544"/>
              <a:gd name="connsiteY2" fmla="*/ 1298413 h 3013168"/>
              <a:gd name="connsiteX3" fmla="*/ 12401850 w 13268544"/>
              <a:gd name="connsiteY3" fmla="*/ 4186 h 3013168"/>
              <a:gd name="connsiteX4" fmla="*/ 12289308 w 13268544"/>
              <a:gd name="connsiteY4" fmla="*/ 2831793 h 3013168"/>
              <a:gd name="connsiteX5" fmla="*/ 148890 w 13268544"/>
              <a:gd name="connsiteY5" fmla="*/ 2817725 h 3013168"/>
              <a:gd name="connsiteX6" fmla="*/ 205161 w 13268544"/>
              <a:gd name="connsiteY6" fmla="*/ 1298414 h 3013168"/>
              <a:gd name="connsiteX0" fmla="*/ 205161 w 13268544"/>
              <a:gd name="connsiteY0" fmla="*/ 1298414 h 2833416"/>
              <a:gd name="connsiteX1" fmla="*/ 3806490 w 13268544"/>
              <a:gd name="connsiteY1" fmla="*/ 791977 h 2833416"/>
              <a:gd name="connsiteX2" fmla="*/ 8617641 w 13268544"/>
              <a:gd name="connsiteY2" fmla="*/ 1298413 h 2833416"/>
              <a:gd name="connsiteX3" fmla="*/ 12401850 w 13268544"/>
              <a:gd name="connsiteY3" fmla="*/ 4186 h 2833416"/>
              <a:gd name="connsiteX4" fmla="*/ 12289308 w 13268544"/>
              <a:gd name="connsiteY4" fmla="*/ 2831793 h 2833416"/>
              <a:gd name="connsiteX5" fmla="*/ 148890 w 13268544"/>
              <a:gd name="connsiteY5" fmla="*/ 2817725 h 2833416"/>
              <a:gd name="connsiteX6" fmla="*/ 205161 w 13268544"/>
              <a:gd name="connsiteY6" fmla="*/ 1298414 h 2833416"/>
              <a:gd name="connsiteX0" fmla="*/ 205161 w 12455332"/>
              <a:gd name="connsiteY0" fmla="*/ 1299228 h 2834230"/>
              <a:gd name="connsiteX1" fmla="*/ 3806490 w 12455332"/>
              <a:gd name="connsiteY1" fmla="*/ 792791 h 2834230"/>
              <a:gd name="connsiteX2" fmla="*/ 8617641 w 12455332"/>
              <a:gd name="connsiteY2" fmla="*/ 1299227 h 2834230"/>
              <a:gd name="connsiteX3" fmla="*/ 12401850 w 12455332"/>
              <a:gd name="connsiteY3" fmla="*/ 5000 h 2834230"/>
              <a:gd name="connsiteX4" fmla="*/ 12289308 w 12455332"/>
              <a:gd name="connsiteY4" fmla="*/ 2832607 h 2834230"/>
              <a:gd name="connsiteX5" fmla="*/ 148890 w 12455332"/>
              <a:gd name="connsiteY5" fmla="*/ 2818539 h 2834230"/>
              <a:gd name="connsiteX6" fmla="*/ 205161 w 12455332"/>
              <a:gd name="connsiteY6" fmla="*/ 1299228 h 2834230"/>
              <a:gd name="connsiteX0" fmla="*/ 205161 w 12478986"/>
              <a:gd name="connsiteY0" fmla="*/ 1299133 h 2876000"/>
              <a:gd name="connsiteX1" fmla="*/ 3806490 w 12478986"/>
              <a:gd name="connsiteY1" fmla="*/ 792696 h 2876000"/>
              <a:gd name="connsiteX2" fmla="*/ 8617641 w 12478986"/>
              <a:gd name="connsiteY2" fmla="*/ 1299132 h 2876000"/>
              <a:gd name="connsiteX3" fmla="*/ 12401850 w 12478986"/>
              <a:gd name="connsiteY3" fmla="*/ 4905 h 2876000"/>
              <a:gd name="connsiteX4" fmla="*/ 12415918 w 12478986"/>
              <a:gd name="connsiteY4" fmla="*/ 2874715 h 2876000"/>
              <a:gd name="connsiteX5" fmla="*/ 148890 w 12478986"/>
              <a:gd name="connsiteY5" fmla="*/ 2818444 h 2876000"/>
              <a:gd name="connsiteX6" fmla="*/ 205161 w 12478986"/>
              <a:gd name="connsiteY6" fmla="*/ 1299133 h 2876000"/>
              <a:gd name="connsiteX0" fmla="*/ 205161 w 12487363"/>
              <a:gd name="connsiteY0" fmla="*/ 1299195 h 2848133"/>
              <a:gd name="connsiteX1" fmla="*/ 3806490 w 12487363"/>
              <a:gd name="connsiteY1" fmla="*/ 792758 h 2848133"/>
              <a:gd name="connsiteX2" fmla="*/ 8617641 w 12487363"/>
              <a:gd name="connsiteY2" fmla="*/ 1299194 h 2848133"/>
              <a:gd name="connsiteX3" fmla="*/ 12401850 w 12487363"/>
              <a:gd name="connsiteY3" fmla="*/ 4967 h 2848133"/>
              <a:gd name="connsiteX4" fmla="*/ 12444053 w 12487363"/>
              <a:gd name="connsiteY4" fmla="*/ 2846641 h 2848133"/>
              <a:gd name="connsiteX5" fmla="*/ 148890 w 12487363"/>
              <a:gd name="connsiteY5" fmla="*/ 2818506 h 2848133"/>
              <a:gd name="connsiteX6" fmla="*/ 205161 w 12487363"/>
              <a:gd name="connsiteY6" fmla="*/ 1299195 h 2848133"/>
              <a:gd name="connsiteX0" fmla="*/ 205161 w 12487363"/>
              <a:gd name="connsiteY0" fmla="*/ 1299195 h 2848133"/>
              <a:gd name="connsiteX1" fmla="*/ 3806490 w 12487363"/>
              <a:gd name="connsiteY1" fmla="*/ 792758 h 2848133"/>
              <a:gd name="connsiteX2" fmla="*/ 8617641 w 12487363"/>
              <a:gd name="connsiteY2" fmla="*/ 1299194 h 2848133"/>
              <a:gd name="connsiteX3" fmla="*/ 12401850 w 12487363"/>
              <a:gd name="connsiteY3" fmla="*/ 4967 h 2848133"/>
              <a:gd name="connsiteX4" fmla="*/ 12444053 w 12487363"/>
              <a:gd name="connsiteY4" fmla="*/ 2846641 h 2848133"/>
              <a:gd name="connsiteX5" fmla="*/ 148890 w 12487363"/>
              <a:gd name="connsiteY5" fmla="*/ 2818506 h 2848133"/>
              <a:gd name="connsiteX6" fmla="*/ 205161 w 12487363"/>
              <a:gd name="connsiteY6" fmla="*/ 1299195 h 2848133"/>
              <a:gd name="connsiteX0" fmla="*/ 205161 w 12444053"/>
              <a:gd name="connsiteY0" fmla="*/ 1294228 h 2843166"/>
              <a:gd name="connsiteX1" fmla="*/ 3806490 w 12444053"/>
              <a:gd name="connsiteY1" fmla="*/ 787791 h 2843166"/>
              <a:gd name="connsiteX2" fmla="*/ 8617641 w 12444053"/>
              <a:gd name="connsiteY2" fmla="*/ 1294227 h 2843166"/>
              <a:gd name="connsiteX3" fmla="*/ 12401850 w 12444053"/>
              <a:gd name="connsiteY3" fmla="*/ 0 h 2843166"/>
              <a:gd name="connsiteX4" fmla="*/ 12444053 w 12444053"/>
              <a:gd name="connsiteY4" fmla="*/ 2841674 h 2843166"/>
              <a:gd name="connsiteX5" fmla="*/ 148890 w 12444053"/>
              <a:gd name="connsiteY5" fmla="*/ 2813539 h 2843166"/>
              <a:gd name="connsiteX6" fmla="*/ 205161 w 12444053"/>
              <a:gd name="connsiteY6" fmla="*/ 1294228 h 2843166"/>
              <a:gd name="connsiteX0" fmla="*/ 205161 w 12411396"/>
              <a:gd name="connsiteY0" fmla="*/ 1294228 h 2826992"/>
              <a:gd name="connsiteX1" fmla="*/ 3806490 w 12411396"/>
              <a:gd name="connsiteY1" fmla="*/ 787791 h 2826992"/>
              <a:gd name="connsiteX2" fmla="*/ 8617641 w 12411396"/>
              <a:gd name="connsiteY2" fmla="*/ 1294227 h 2826992"/>
              <a:gd name="connsiteX3" fmla="*/ 12401850 w 12411396"/>
              <a:gd name="connsiteY3" fmla="*/ 0 h 2826992"/>
              <a:gd name="connsiteX4" fmla="*/ 12411396 w 12411396"/>
              <a:gd name="connsiteY4" fmla="*/ 2825346 h 2826992"/>
              <a:gd name="connsiteX5" fmla="*/ 148890 w 12411396"/>
              <a:gd name="connsiteY5" fmla="*/ 2813539 h 2826992"/>
              <a:gd name="connsiteX6" fmla="*/ 205161 w 12411396"/>
              <a:gd name="connsiteY6" fmla="*/ 1294228 h 2826992"/>
              <a:gd name="connsiteX0" fmla="*/ 205161 w 12411396"/>
              <a:gd name="connsiteY0" fmla="*/ 1294228 h 2825346"/>
              <a:gd name="connsiteX1" fmla="*/ 3806490 w 12411396"/>
              <a:gd name="connsiteY1" fmla="*/ 787791 h 2825346"/>
              <a:gd name="connsiteX2" fmla="*/ 8617641 w 12411396"/>
              <a:gd name="connsiteY2" fmla="*/ 1294227 h 2825346"/>
              <a:gd name="connsiteX3" fmla="*/ 12401850 w 12411396"/>
              <a:gd name="connsiteY3" fmla="*/ 0 h 2825346"/>
              <a:gd name="connsiteX4" fmla="*/ 12411396 w 12411396"/>
              <a:gd name="connsiteY4" fmla="*/ 2825346 h 2825346"/>
              <a:gd name="connsiteX5" fmla="*/ 148890 w 12411396"/>
              <a:gd name="connsiteY5" fmla="*/ 2813539 h 2825346"/>
              <a:gd name="connsiteX6" fmla="*/ 205161 w 12411396"/>
              <a:gd name="connsiteY6" fmla="*/ 1294228 h 2825346"/>
              <a:gd name="connsiteX0" fmla="*/ 56798 w 12263033"/>
              <a:gd name="connsiteY0" fmla="*/ 1294228 h 2825346"/>
              <a:gd name="connsiteX1" fmla="*/ 3658127 w 12263033"/>
              <a:gd name="connsiteY1" fmla="*/ 787791 h 2825346"/>
              <a:gd name="connsiteX2" fmla="*/ 8469278 w 12263033"/>
              <a:gd name="connsiteY2" fmla="*/ 1294227 h 2825346"/>
              <a:gd name="connsiteX3" fmla="*/ 12253487 w 12263033"/>
              <a:gd name="connsiteY3" fmla="*/ 0 h 2825346"/>
              <a:gd name="connsiteX4" fmla="*/ 12263033 w 12263033"/>
              <a:gd name="connsiteY4" fmla="*/ 2825346 h 2825346"/>
              <a:gd name="connsiteX5" fmla="*/ 527 w 12263033"/>
              <a:gd name="connsiteY5" fmla="*/ 2813539 h 2825346"/>
              <a:gd name="connsiteX6" fmla="*/ 56798 w 12263033"/>
              <a:gd name="connsiteY6" fmla="*/ 1294228 h 2825346"/>
              <a:gd name="connsiteX0" fmla="*/ 16702 w 12263758"/>
              <a:gd name="connsiteY0" fmla="*/ 1310556 h 2825346"/>
              <a:gd name="connsiteX1" fmla="*/ 3658852 w 12263758"/>
              <a:gd name="connsiteY1" fmla="*/ 787791 h 2825346"/>
              <a:gd name="connsiteX2" fmla="*/ 8470003 w 12263758"/>
              <a:gd name="connsiteY2" fmla="*/ 1294227 h 2825346"/>
              <a:gd name="connsiteX3" fmla="*/ 12254212 w 12263758"/>
              <a:gd name="connsiteY3" fmla="*/ 0 h 2825346"/>
              <a:gd name="connsiteX4" fmla="*/ 12263758 w 12263758"/>
              <a:gd name="connsiteY4" fmla="*/ 2825346 h 2825346"/>
              <a:gd name="connsiteX5" fmla="*/ 1252 w 12263758"/>
              <a:gd name="connsiteY5" fmla="*/ 2813539 h 2825346"/>
              <a:gd name="connsiteX6" fmla="*/ 16702 w 12263758"/>
              <a:gd name="connsiteY6" fmla="*/ 1310556 h 2825346"/>
              <a:gd name="connsiteX0" fmla="*/ 0 w 12247056"/>
              <a:gd name="connsiteY0" fmla="*/ 1310556 h 2829868"/>
              <a:gd name="connsiteX1" fmla="*/ 3642150 w 12247056"/>
              <a:gd name="connsiteY1" fmla="*/ 787791 h 2829868"/>
              <a:gd name="connsiteX2" fmla="*/ 8453301 w 12247056"/>
              <a:gd name="connsiteY2" fmla="*/ 1294227 h 2829868"/>
              <a:gd name="connsiteX3" fmla="*/ 12237510 w 12247056"/>
              <a:gd name="connsiteY3" fmla="*/ 0 h 2829868"/>
              <a:gd name="connsiteX4" fmla="*/ 12247056 w 12247056"/>
              <a:gd name="connsiteY4" fmla="*/ 2825346 h 2829868"/>
              <a:gd name="connsiteX5" fmla="*/ 9043 w 12247056"/>
              <a:gd name="connsiteY5" fmla="*/ 2829868 h 2829868"/>
              <a:gd name="connsiteX6" fmla="*/ 0 w 12247056"/>
              <a:gd name="connsiteY6" fmla="*/ 1310556 h 2829868"/>
              <a:gd name="connsiteX0" fmla="*/ 1938 w 12248994"/>
              <a:gd name="connsiteY0" fmla="*/ 1310556 h 2829868"/>
              <a:gd name="connsiteX1" fmla="*/ 3644088 w 12248994"/>
              <a:gd name="connsiteY1" fmla="*/ 787791 h 2829868"/>
              <a:gd name="connsiteX2" fmla="*/ 8455239 w 12248994"/>
              <a:gd name="connsiteY2" fmla="*/ 1294227 h 2829868"/>
              <a:gd name="connsiteX3" fmla="*/ 12239448 w 12248994"/>
              <a:gd name="connsiteY3" fmla="*/ 0 h 2829868"/>
              <a:gd name="connsiteX4" fmla="*/ 12248994 w 12248994"/>
              <a:gd name="connsiteY4" fmla="*/ 2825346 h 2829868"/>
              <a:gd name="connsiteX5" fmla="*/ 2817 w 12248994"/>
              <a:gd name="connsiteY5" fmla="*/ 2829868 h 2829868"/>
              <a:gd name="connsiteX6" fmla="*/ 1938 w 12248994"/>
              <a:gd name="connsiteY6" fmla="*/ 1310556 h 2829868"/>
              <a:gd name="connsiteX0" fmla="*/ 5555 w 12252611"/>
              <a:gd name="connsiteY0" fmla="*/ 1310556 h 2829868"/>
              <a:gd name="connsiteX1" fmla="*/ 3647705 w 12252611"/>
              <a:gd name="connsiteY1" fmla="*/ 787791 h 2829868"/>
              <a:gd name="connsiteX2" fmla="*/ 8458856 w 12252611"/>
              <a:gd name="connsiteY2" fmla="*/ 1294227 h 2829868"/>
              <a:gd name="connsiteX3" fmla="*/ 12243065 w 12252611"/>
              <a:gd name="connsiteY3" fmla="*/ 0 h 2829868"/>
              <a:gd name="connsiteX4" fmla="*/ 12252611 w 12252611"/>
              <a:gd name="connsiteY4" fmla="*/ 2825346 h 2829868"/>
              <a:gd name="connsiteX5" fmla="*/ 6434 w 12252611"/>
              <a:gd name="connsiteY5" fmla="*/ 2829868 h 2829868"/>
              <a:gd name="connsiteX6" fmla="*/ 5555 w 12252611"/>
              <a:gd name="connsiteY6" fmla="*/ 1310556 h 2829868"/>
              <a:gd name="connsiteX0" fmla="*/ 0 w 12247056"/>
              <a:gd name="connsiteY0" fmla="*/ 1310556 h 2829868"/>
              <a:gd name="connsiteX1" fmla="*/ 3642150 w 12247056"/>
              <a:gd name="connsiteY1" fmla="*/ 787791 h 2829868"/>
              <a:gd name="connsiteX2" fmla="*/ 8453301 w 12247056"/>
              <a:gd name="connsiteY2" fmla="*/ 1294227 h 2829868"/>
              <a:gd name="connsiteX3" fmla="*/ 12237510 w 12247056"/>
              <a:gd name="connsiteY3" fmla="*/ 0 h 2829868"/>
              <a:gd name="connsiteX4" fmla="*/ 12247056 w 12247056"/>
              <a:gd name="connsiteY4" fmla="*/ 2825346 h 2829868"/>
              <a:gd name="connsiteX5" fmla="*/ 879 w 12247056"/>
              <a:gd name="connsiteY5" fmla="*/ 2829868 h 2829868"/>
              <a:gd name="connsiteX6" fmla="*/ 0 w 12247056"/>
              <a:gd name="connsiteY6" fmla="*/ 1310556 h 2829868"/>
              <a:gd name="connsiteX0" fmla="*/ 15449 w 12262505"/>
              <a:gd name="connsiteY0" fmla="*/ 5530723 h 7045513"/>
              <a:gd name="connsiteX1" fmla="*/ 3657599 w 12262505"/>
              <a:gd name="connsiteY1" fmla="*/ 5007958 h 7045513"/>
              <a:gd name="connsiteX2" fmla="*/ 8468750 w 12262505"/>
              <a:gd name="connsiteY2" fmla="*/ 5514394 h 7045513"/>
              <a:gd name="connsiteX3" fmla="*/ 12252959 w 12262505"/>
              <a:gd name="connsiteY3" fmla="*/ 4220167 h 7045513"/>
              <a:gd name="connsiteX4" fmla="*/ 12262505 w 12262505"/>
              <a:gd name="connsiteY4" fmla="*/ 7045513 h 7045513"/>
              <a:gd name="connsiteX5" fmla="*/ 0 w 12262505"/>
              <a:gd name="connsiteY5" fmla="*/ 77735 h 7045513"/>
              <a:gd name="connsiteX6" fmla="*/ 15449 w 12262505"/>
              <a:gd name="connsiteY6" fmla="*/ 5530723 h 7045513"/>
              <a:gd name="connsiteX0" fmla="*/ 15449 w 12278834"/>
              <a:gd name="connsiteY0" fmla="*/ 5532908 h 5555121"/>
              <a:gd name="connsiteX1" fmla="*/ 3657599 w 12278834"/>
              <a:gd name="connsiteY1" fmla="*/ 5010143 h 5555121"/>
              <a:gd name="connsiteX2" fmla="*/ 8468750 w 12278834"/>
              <a:gd name="connsiteY2" fmla="*/ 5516579 h 5555121"/>
              <a:gd name="connsiteX3" fmla="*/ 12252959 w 12278834"/>
              <a:gd name="connsiteY3" fmla="*/ 4222352 h 5555121"/>
              <a:gd name="connsiteX4" fmla="*/ 12278834 w 12278834"/>
              <a:gd name="connsiteY4" fmla="*/ 91727 h 5555121"/>
              <a:gd name="connsiteX5" fmla="*/ 0 w 12278834"/>
              <a:gd name="connsiteY5" fmla="*/ 79920 h 5555121"/>
              <a:gd name="connsiteX6" fmla="*/ 15449 w 12278834"/>
              <a:gd name="connsiteY6" fmla="*/ 5532908 h 5555121"/>
              <a:gd name="connsiteX0" fmla="*/ 15449 w 12279342"/>
              <a:gd name="connsiteY0" fmla="*/ 5530724 h 5552937"/>
              <a:gd name="connsiteX1" fmla="*/ 3657599 w 12279342"/>
              <a:gd name="connsiteY1" fmla="*/ 5007959 h 5552937"/>
              <a:gd name="connsiteX2" fmla="*/ 8468750 w 12279342"/>
              <a:gd name="connsiteY2" fmla="*/ 5514395 h 5552937"/>
              <a:gd name="connsiteX3" fmla="*/ 12252959 w 12279342"/>
              <a:gd name="connsiteY3" fmla="*/ 4220168 h 5552937"/>
              <a:gd name="connsiteX4" fmla="*/ 12278834 w 12279342"/>
              <a:gd name="connsiteY4" fmla="*/ 89543 h 5552937"/>
              <a:gd name="connsiteX5" fmla="*/ 0 w 12279342"/>
              <a:gd name="connsiteY5" fmla="*/ 77736 h 5552937"/>
              <a:gd name="connsiteX6" fmla="*/ 15449 w 12279342"/>
              <a:gd name="connsiteY6" fmla="*/ 5530724 h 5552937"/>
              <a:gd name="connsiteX0" fmla="*/ 15449 w 12279342"/>
              <a:gd name="connsiteY0" fmla="*/ 6094324 h 6116537"/>
              <a:gd name="connsiteX1" fmla="*/ 3657599 w 12279342"/>
              <a:gd name="connsiteY1" fmla="*/ 5571559 h 6116537"/>
              <a:gd name="connsiteX2" fmla="*/ 8468750 w 12279342"/>
              <a:gd name="connsiteY2" fmla="*/ 6077995 h 6116537"/>
              <a:gd name="connsiteX3" fmla="*/ 12252959 w 12279342"/>
              <a:gd name="connsiteY3" fmla="*/ 4783768 h 6116537"/>
              <a:gd name="connsiteX4" fmla="*/ 12278834 w 12279342"/>
              <a:gd name="connsiteY4" fmla="*/ 0 h 6116537"/>
              <a:gd name="connsiteX5" fmla="*/ 0 w 12279342"/>
              <a:gd name="connsiteY5" fmla="*/ 641336 h 6116537"/>
              <a:gd name="connsiteX6" fmla="*/ 15449 w 12279342"/>
              <a:gd name="connsiteY6" fmla="*/ 6094324 h 6116537"/>
              <a:gd name="connsiteX0" fmla="*/ 15449 w 12279342"/>
              <a:gd name="connsiteY0" fmla="*/ 6094324 h 6125261"/>
              <a:gd name="connsiteX1" fmla="*/ 3657599 w 12279342"/>
              <a:gd name="connsiteY1" fmla="*/ 5571559 h 6125261"/>
              <a:gd name="connsiteX2" fmla="*/ 8468750 w 12279342"/>
              <a:gd name="connsiteY2" fmla="*/ 6077995 h 6125261"/>
              <a:gd name="connsiteX3" fmla="*/ 12252959 w 12279342"/>
              <a:gd name="connsiteY3" fmla="*/ 4783768 h 6125261"/>
              <a:gd name="connsiteX4" fmla="*/ 12278834 w 12279342"/>
              <a:gd name="connsiteY4" fmla="*/ 0 h 6125261"/>
              <a:gd name="connsiteX5" fmla="*/ 0 w 12279342"/>
              <a:gd name="connsiteY5" fmla="*/ 641336 h 6125261"/>
              <a:gd name="connsiteX6" fmla="*/ 15449 w 12279342"/>
              <a:gd name="connsiteY6" fmla="*/ 6094324 h 6125261"/>
              <a:gd name="connsiteX0" fmla="*/ 31778 w 12295671"/>
              <a:gd name="connsiteY0" fmla="*/ 6122459 h 6149807"/>
              <a:gd name="connsiteX1" fmla="*/ 3673928 w 12295671"/>
              <a:gd name="connsiteY1" fmla="*/ 5599694 h 6149807"/>
              <a:gd name="connsiteX2" fmla="*/ 8485079 w 12295671"/>
              <a:gd name="connsiteY2" fmla="*/ 6106130 h 6149807"/>
              <a:gd name="connsiteX3" fmla="*/ 12269288 w 12295671"/>
              <a:gd name="connsiteY3" fmla="*/ 4811903 h 6149807"/>
              <a:gd name="connsiteX4" fmla="*/ 12295163 w 12295671"/>
              <a:gd name="connsiteY4" fmla="*/ 28135 h 6149807"/>
              <a:gd name="connsiteX5" fmla="*/ 0 w 12295671"/>
              <a:gd name="connsiteY5" fmla="*/ 0 h 6149807"/>
              <a:gd name="connsiteX6" fmla="*/ 31778 w 12295671"/>
              <a:gd name="connsiteY6" fmla="*/ 6122459 h 6149807"/>
              <a:gd name="connsiteX0" fmla="*/ 34683 w 12298576"/>
              <a:gd name="connsiteY0" fmla="*/ 6122459 h 6149731"/>
              <a:gd name="connsiteX1" fmla="*/ 3676833 w 12298576"/>
              <a:gd name="connsiteY1" fmla="*/ 5599694 h 6149731"/>
              <a:gd name="connsiteX2" fmla="*/ 8487984 w 12298576"/>
              <a:gd name="connsiteY2" fmla="*/ 6106130 h 6149731"/>
              <a:gd name="connsiteX3" fmla="*/ 12272193 w 12298576"/>
              <a:gd name="connsiteY3" fmla="*/ 4811903 h 6149731"/>
              <a:gd name="connsiteX4" fmla="*/ 12298068 w 12298576"/>
              <a:gd name="connsiteY4" fmla="*/ 28135 h 6149731"/>
              <a:gd name="connsiteX5" fmla="*/ 2905 w 12298576"/>
              <a:gd name="connsiteY5" fmla="*/ 0 h 6149731"/>
              <a:gd name="connsiteX6" fmla="*/ 34683 w 12298576"/>
              <a:gd name="connsiteY6" fmla="*/ 6122459 h 6149731"/>
              <a:gd name="connsiteX0" fmla="*/ 34683 w 12298576"/>
              <a:gd name="connsiteY0" fmla="*/ 6122459 h 6149731"/>
              <a:gd name="connsiteX1" fmla="*/ 3676833 w 12298576"/>
              <a:gd name="connsiteY1" fmla="*/ 5599694 h 6149731"/>
              <a:gd name="connsiteX2" fmla="*/ 8487984 w 12298576"/>
              <a:gd name="connsiteY2" fmla="*/ 6106130 h 6149731"/>
              <a:gd name="connsiteX3" fmla="*/ 12272193 w 12298576"/>
              <a:gd name="connsiteY3" fmla="*/ 4811903 h 6149731"/>
              <a:gd name="connsiteX4" fmla="*/ 12298068 w 12298576"/>
              <a:gd name="connsiteY4" fmla="*/ 28135 h 6149731"/>
              <a:gd name="connsiteX5" fmla="*/ 2905 w 12298576"/>
              <a:gd name="connsiteY5" fmla="*/ 0 h 6149731"/>
              <a:gd name="connsiteX6" fmla="*/ 34683 w 12298576"/>
              <a:gd name="connsiteY6" fmla="*/ 6122459 h 6149731"/>
              <a:gd name="connsiteX0" fmla="*/ 34683 w 12298576"/>
              <a:gd name="connsiteY0" fmla="*/ 6122459 h 6123875"/>
              <a:gd name="connsiteX1" fmla="*/ 3676833 w 12298576"/>
              <a:gd name="connsiteY1" fmla="*/ 5599694 h 6123875"/>
              <a:gd name="connsiteX2" fmla="*/ 8487984 w 12298576"/>
              <a:gd name="connsiteY2" fmla="*/ 6106130 h 6123875"/>
              <a:gd name="connsiteX3" fmla="*/ 12272193 w 12298576"/>
              <a:gd name="connsiteY3" fmla="*/ 4811903 h 6123875"/>
              <a:gd name="connsiteX4" fmla="*/ 12298068 w 12298576"/>
              <a:gd name="connsiteY4" fmla="*/ 28135 h 6123875"/>
              <a:gd name="connsiteX5" fmla="*/ 2905 w 12298576"/>
              <a:gd name="connsiteY5" fmla="*/ 0 h 6123875"/>
              <a:gd name="connsiteX6" fmla="*/ 34683 w 12298576"/>
              <a:gd name="connsiteY6" fmla="*/ 6122459 h 6123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98576" h="6123875">
                <a:moveTo>
                  <a:pt x="34683" y="6122459"/>
                </a:moveTo>
                <a:cubicBezTo>
                  <a:pt x="1248022" y="5797730"/>
                  <a:pt x="2267950" y="5602416"/>
                  <a:pt x="3676833" y="5599694"/>
                </a:cubicBezTo>
                <a:cubicBezTo>
                  <a:pt x="5085717" y="5596973"/>
                  <a:pt x="7055424" y="6237428"/>
                  <a:pt x="8487984" y="6106130"/>
                </a:cubicBezTo>
                <a:cubicBezTo>
                  <a:pt x="9920544" y="5974832"/>
                  <a:pt x="12101036" y="4931478"/>
                  <a:pt x="12272193" y="4811903"/>
                </a:cubicBezTo>
                <a:cubicBezTo>
                  <a:pt x="12274537" y="4105002"/>
                  <a:pt x="12302674" y="1112938"/>
                  <a:pt x="12298068" y="28135"/>
                </a:cubicBezTo>
                <a:lnTo>
                  <a:pt x="2905" y="0"/>
                </a:lnTo>
                <a:cubicBezTo>
                  <a:pt x="-12293" y="1135005"/>
                  <a:pt x="37195" y="5617027"/>
                  <a:pt x="34683" y="6122459"/>
                </a:cubicBezTo>
                <a:close/>
              </a:path>
            </a:pathLst>
          </a:custGeom>
          <a:solidFill>
            <a:srgbClr val="6BAE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2" name="Title 1">
            <a:extLst>
              <a:ext uri="{FF2B5EF4-FFF2-40B4-BE49-F238E27FC236}">
                <a16:creationId xmlns:a16="http://schemas.microsoft.com/office/drawing/2014/main" id="{4A1EF435-1E90-124A-B476-04F9D01663DF}"/>
              </a:ext>
            </a:extLst>
          </p:cNvPr>
          <p:cNvSpPr>
            <a:spLocks noGrp="1"/>
          </p:cNvSpPr>
          <p:nvPr>
            <p:ph type="title" hasCustomPrompt="1"/>
          </p:nvPr>
        </p:nvSpPr>
        <p:spPr>
          <a:xfrm>
            <a:off x="831850" y="1637413"/>
            <a:ext cx="10515600" cy="1457768"/>
          </a:xfrm>
        </p:spPr>
        <p:txBody>
          <a:bodyPr anchor="b">
            <a:normAutofit/>
          </a:bodyPr>
          <a:lstStyle>
            <a:lvl1pPr>
              <a:defRPr sz="3200">
                <a:solidFill>
                  <a:schemeClr val="bg1"/>
                </a:solidFill>
              </a:defRPr>
            </a:lvl1pPr>
          </a:lstStyle>
          <a:p>
            <a:r>
              <a:rPr lang="en-US" dirty="0" err="1"/>
              <a:t>Nombre</a:t>
            </a:r>
            <a:r>
              <a:rPr lang="en-US" dirty="0"/>
              <a:t> </a:t>
            </a:r>
          </a:p>
        </p:txBody>
      </p:sp>
      <p:sp>
        <p:nvSpPr>
          <p:cNvPr id="3" name="Text Placeholder 2">
            <a:extLst>
              <a:ext uri="{FF2B5EF4-FFF2-40B4-BE49-F238E27FC236}">
                <a16:creationId xmlns:a16="http://schemas.microsoft.com/office/drawing/2014/main" id="{79BB89C8-C1A4-B041-BE52-3D48DC18E168}"/>
              </a:ext>
            </a:extLst>
          </p:cNvPr>
          <p:cNvSpPr>
            <a:spLocks noGrp="1"/>
          </p:cNvSpPr>
          <p:nvPr>
            <p:ph type="body" idx="1" hasCustomPrompt="1"/>
          </p:nvPr>
        </p:nvSpPr>
        <p:spPr>
          <a:xfrm>
            <a:off x="831850" y="6351814"/>
            <a:ext cx="3413579" cy="286651"/>
          </a:xfrm>
        </p:spPr>
        <p:txBody>
          <a:bodyPr/>
          <a:lstStyle>
            <a:lvl1pPr marL="0" indent="0">
              <a:buNone/>
              <a:defRPr sz="2400" b="0" i="0">
                <a:solidFill>
                  <a:srgbClr val="6BAE45"/>
                </a:solidFill>
                <a:latin typeface="Barlow Medium" pitchFamily="2"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err="1"/>
              <a:t>www.uci.ac.cr</a:t>
            </a:r>
            <a:endParaRPr lang="en-US" dirty="0"/>
          </a:p>
        </p:txBody>
      </p:sp>
      <p:sp>
        <p:nvSpPr>
          <p:cNvPr id="7" name="Text Placeholder 2">
            <a:extLst>
              <a:ext uri="{FF2B5EF4-FFF2-40B4-BE49-F238E27FC236}">
                <a16:creationId xmlns:a16="http://schemas.microsoft.com/office/drawing/2014/main" id="{67A94FB1-3E87-CF44-98E6-AFED63B94A68}"/>
              </a:ext>
            </a:extLst>
          </p:cNvPr>
          <p:cNvSpPr>
            <a:spLocks noGrp="1"/>
          </p:cNvSpPr>
          <p:nvPr>
            <p:ph type="body" idx="11" hasCustomPrompt="1"/>
          </p:nvPr>
        </p:nvSpPr>
        <p:spPr>
          <a:xfrm>
            <a:off x="7478486" y="6081923"/>
            <a:ext cx="4114800" cy="556542"/>
          </a:xfrm>
        </p:spPr>
        <p:txBody>
          <a:bodyPr>
            <a:noAutofit/>
          </a:bodyPr>
          <a:lstStyle>
            <a:lvl1pPr marL="0" indent="0" algn="r">
              <a:buNone/>
              <a:defRPr sz="2000" b="1" i="0">
                <a:solidFill>
                  <a:srgbClr val="6BAE45"/>
                </a:solidFill>
                <a:latin typeface="Barlow SemiBold" pitchFamily="2"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err="1"/>
              <a:t>Promoviendo</a:t>
            </a:r>
            <a:r>
              <a:rPr lang="en-US" dirty="0"/>
              <a:t> el </a:t>
            </a:r>
            <a:r>
              <a:rPr lang="en-US" dirty="0" err="1"/>
              <a:t>desarrollo</a:t>
            </a:r>
            <a:r>
              <a:rPr lang="en-US" dirty="0"/>
              <a:t> </a:t>
            </a:r>
            <a:r>
              <a:rPr lang="en-US" dirty="0" err="1"/>
              <a:t>regenerativo</a:t>
            </a:r>
            <a:r>
              <a:rPr lang="en-US" dirty="0"/>
              <a:t> para el </a:t>
            </a:r>
            <a:r>
              <a:rPr lang="en-US" dirty="0" err="1"/>
              <a:t>bienestar</a:t>
            </a:r>
            <a:endParaRPr lang="en-US" dirty="0"/>
          </a:p>
        </p:txBody>
      </p:sp>
      <p:sp>
        <p:nvSpPr>
          <p:cNvPr id="10" name="Text Placeholder 9">
            <a:extLst>
              <a:ext uri="{FF2B5EF4-FFF2-40B4-BE49-F238E27FC236}">
                <a16:creationId xmlns:a16="http://schemas.microsoft.com/office/drawing/2014/main" id="{F315162D-96C4-BB43-93D5-E3FCD1035B1F}"/>
              </a:ext>
            </a:extLst>
          </p:cNvPr>
          <p:cNvSpPr>
            <a:spLocks noGrp="1"/>
          </p:cNvSpPr>
          <p:nvPr>
            <p:ph type="body" sz="quarter" idx="12" hasCustomPrompt="1"/>
          </p:nvPr>
        </p:nvSpPr>
        <p:spPr>
          <a:xfrm>
            <a:off x="831850" y="3281363"/>
            <a:ext cx="10515600" cy="1143000"/>
          </a:xfrm>
        </p:spPr>
        <p:txBody>
          <a:bodyPr/>
          <a:lstStyle>
            <a:lvl1pPr marL="0" indent="0">
              <a:buNone/>
              <a:defRPr>
                <a:solidFill>
                  <a:schemeClr val="bg1"/>
                </a:solidFill>
              </a:defRPr>
            </a:lvl1pPr>
          </a:lstStyle>
          <a:p>
            <a:pPr lvl="0"/>
            <a:r>
              <a:rPr lang="en-US" dirty="0" err="1"/>
              <a:t>Información</a:t>
            </a:r>
            <a:r>
              <a:rPr lang="en-US" dirty="0"/>
              <a:t> de </a:t>
            </a:r>
            <a:r>
              <a:rPr lang="en-US" dirty="0" err="1"/>
              <a:t>contacto</a:t>
            </a:r>
            <a:endParaRPr lang="en-US" dirty="0"/>
          </a:p>
        </p:txBody>
      </p:sp>
      <p:pic>
        <p:nvPicPr>
          <p:cNvPr id="11" name="Picture 10">
            <a:extLst>
              <a:ext uri="{FF2B5EF4-FFF2-40B4-BE49-F238E27FC236}">
                <a16:creationId xmlns:a16="http://schemas.microsoft.com/office/drawing/2014/main" id="{9E696431-39AC-134E-91B0-42CF045B64C2}"/>
              </a:ext>
            </a:extLst>
          </p:cNvPr>
          <p:cNvPicPr>
            <a:picLocks noChangeAspect="1"/>
          </p:cNvPicPr>
          <p:nvPr userDrawn="1"/>
        </p:nvPicPr>
        <p:blipFill>
          <a:blip r:embed="rId2"/>
          <a:stretch>
            <a:fillRect/>
          </a:stretch>
        </p:blipFill>
        <p:spPr>
          <a:xfrm>
            <a:off x="821315" y="56983"/>
            <a:ext cx="3211632" cy="1469607"/>
          </a:xfrm>
          <a:prstGeom prst="rect">
            <a:avLst/>
          </a:prstGeom>
        </p:spPr>
      </p:pic>
    </p:spTree>
    <p:extLst>
      <p:ext uri="{BB962C8B-B14F-4D97-AF65-F5344CB8AC3E}">
        <p14:creationId xmlns:p14="http://schemas.microsoft.com/office/powerpoint/2010/main" val="38662423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Titular - Azul">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1EF435-1E90-124A-B476-04F9D01663DF}"/>
              </a:ext>
            </a:extLst>
          </p:cNvPr>
          <p:cNvSpPr>
            <a:spLocks noGrp="1"/>
          </p:cNvSpPr>
          <p:nvPr>
            <p:ph type="title"/>
          </p:nvPr>
        </p:nvSpPr>
        <p:spPr>
          <a:xfrm>
            <a:off x="831850" y="1637413"/>
            <a:ext cx="10515600" cy="1457768"/>
          </a:xfrm>
        </p:spPr>
        <p:txBody>
          <a:bodyPr anchor="b"/>
          <a:lstStyle>
            <a:lvl1pPr>
              <a:defRPr sz="6000">
                <a:solidFill>
                  <a:srgbClr val="4279BB"/>
                </a:solidFill>
              </a:defRPr>
            </a:lvl1pPr>
          </a:lstStyle>
          <a:p>
            <a:r>
              <a:rPr lang="en-US" dirty="0"/>
              <a:t>Click to edit Master title style</a:t>
            </a:r>
          </a:p>
        </p:txBody>
      </p:sp>
      <p:sp>
        <p:nvSpPr>
          <p:cNvPr id="3" name="Text Placeholder 2">
            <a:extLst>
              <a:ext uri="{FF2B5EF4-FFF2-40B4-BE49-F238E27FC236}">
                <a16:creationId xmlns:a16="http://schemas.microsoft.com/office/drawing/2014/main" id="{79BB89C8-C1A4-B041-BE52-3D48DC18E168}"/>
              </a:ext>
            </a:extLst>
          </p:cNvPr>
          <p:cNvSpPr>
            <a:spLocks noGrp="1"/>
          </p:cNvSpPr>
          <p:nvPr>
            <p:ph type="body" idx="1"/>
          </p:nvPr>
        </p:nvSpPr>
        <p:spPr>
          <a:xfrm>
            <a:off x="831850" y="3122169"/>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
        <p:nvSpPr>
          <p:cNvPr id="9" name="Freeform 8">
            <a:extLst>
              <a:ext uri="{FF2B5EF4-FFF2-40B4-BE49-F238E27FC236}">
                <a16:creationId xmlns:a16="http://schemas.microsoft.com/office/drawing/2014/main" id="{1CBE74B8-7FEA-B947-95E1-179FCD7C7B6C}"/>
              </a:ext>
            </a:extLst>
          </p:cNvPr>
          <p:cNvSpPr/>
          <p:nvPr userDrawn="1"/>
        </p:nvSpPr>
        <p:spPr>
          <a:xfrm flipH="1">
            <a:off x="-26753" y="4051497"/>
            <a:ext cx="12247056" cy="2829868"/>
          </a:xfrm>
          <a:custGeom>
            <a:avLst/>
            <a:gdLst>
              <a:gd name="connsiteX0" fmla="*/ 0 w 12196689"/>
              <a:gd name="connsiteY0" fmla="*/ 1294228 h 1294228"/>
              <a:gd name="connsiteX1" fmla="*/ 4656406 w 12196689"/>
              <a:gd name="connsiteY1" fmla="*/ 844062 h 1294228"/>
              <a:gd name="connsiteX2" fmla="*/ 9326880 w 12196689"/>
              <a:gd name="connsiteY2" fmla="*/ 1139483 h 1294228"/>
              <a:gd name="connsiteX3" fmla="*/ 12196689 w 12196689"/>
              <a:gd name="connsiteY3" fmla="*/ 0 h 1294228"/>
              <a:gd name="connsiteX0" fmla="*/ 0 w 12196689"/>
              <a:gd name="connsiteY0" fmla="*/ 1294228 h 1294228"/>
              <a:gd name="connsiteX1" fmla="*/ 3601329 w 12196689"/>
              <a:gd name="connsiteY1" fmla="*/ 787791 h 1294228"/>
              <a:gd name="connsiteX2" fmla="*/ 9326880 w 12196689"/>
              <a:gd name="connsiteY2" fmla="*/ 1139483 h 1294228"/>
              <a:gd name="connsiteX3" fmla="*/ 12196689 w 12196689"/>
              <a:gd name="connsiteY3" fmla="*/ 0 h 1294228"/>
              <a:gd name="connsiteX0" fmla="*/ 0 w 12196689"/>
              <a:gd name="connsiteY0" fmla="*/ 1294228 h 1294228"/>
              <a:gd name="connsiteX1" fmla="*/ 3601329 w 12196689"/>
              <a:gd name="connsiteY1" fmla="*/ 787791 h 1294228"/>
              <a:gd name="connsiteX2" fmla="*/ 9326880 w 12196689"/>
              <a:gd name="connsiteY2" fmla="*/ 1139483 h 1294228"/>
              <a:gd name="connsiteX3" fmla="*/ 12196689 w 12196689"/>
              <a:gd name="connsiteY3" fmla="*/ 0 h 1294228"/>
              <a:gd name="connsiteX0" fmla="*/ 0 w 12196689"/>
              <a:gd name="connsiteY0" fmla="*/ 1294228 h 1312036"/>
              <a:gd name="connsiteX1" fmla="*/ 3601329 w 12196689"/>
              <a:gd name="connsiteY1" fmla="*/ 787791 h 1312036"/>
              <a:gd name="connsiteX2" fmla="*/ 8412480 w 12196689"/>
              <a:gd name="connsiteY2" fmla="*/ 1294227 h 1312036"/>
              <a:gd name="connsiteX3" fmla="*/ 12196689 w 12196689"/>
              <a:gd name="connsiteY3" fmla="*/ 0 h 1312036"/>
              <a:gd name="connsiteX0" fmla="*/ 0 w 12196689"/>
              <a:gd name="connsiteY0" fmla="*/ 1294228 h 1312036"/>
              <a:gd name="connsiteX1" fmla="*/ 3601329 w 12196689"/>
              <a:gd name="connsiteY1" fmla="*/ 787791 h 1312036"/>
              <a:gd name="connsiteX2" fmla="*/ 8412480 w 12196689"/>
              <a:gd name="connsiteY2" fmla="*/ 1294227 h 1312036"/>
              <a:gd name="connsiteX3" fmla="*/ 12196689 w 12196689"/>
              <a:gd name="connsiteY3" fmla="*/ 0 h 1312036"/>
              <a:gd name="connsiteX4" fmla="*/ 0 w 12196689"/>
              <a:gd name="connsiteY4" fmla="*/ 1294228 h 1312036"/>
              <a:gd name="connsiteX0" fmla="*/ 0 w 12196689"/>
              <a:gd name="connsiteY0" fmla="*/ 1294228 h 1559433"/>
              <a:gd name="connsiteX1" fmla="*/ 3601329 w 12196689"/>
              <a:gd name="connsiteY1" fmla="*/ 787791 h 1559433"/>
              <a:gd name="connsiteX2" fmla="*/ 8412480 w 12196689"/>
              <a:gd name="connsiteY2" fmla="*/ 1294227 h 1559433"/>
              <a:gd name="connsiteX3" fmla="*/ 12196689 w 12196689"/>
              <a:gd name="connsiteY3" fmla="*/ 0 h 1559433"/>
              <a:gd name="connsiteX4" fmla="*/ 0 w 12196689"/>
              <a:gd name="connsiteY4" fmla="*/ 1294228 h 1559433"/>
              <a:gd name="connsiteX0" fmla="*/ 0 w 12196689"/>
              <a:gd name="connsiteY0" fmla="*/ 1294228 h 1960531"/>
              <a:gd name="connsiteX1" fmla="*/ 3601329 w 12196689"/>
              <a:gd name="connsiteY1" fmla="*/ 787791 h 1960531"/>
              <a:gd name="connsiteX2" fmla="*/ 8412480 w 12196689"/>
              <a:gd name="connsiteY2" fmla="*/ 1294227 h 1960531"/>
              <a:gd name="connsiteX3" fmla="*/ 12196689 w 12196689"/>
              <a:gd name="connsiteY3" fmla="*/ 0 h 1960531"/>
              <a:gd name="connsiteX4" fmla="*/ 0 w 12196689"/>
              <a:gd name="connsiteY4" fmla="*/ 1294228 h 1960531"/>
              <a:gd name="connsiteX0" fmla="*/ 397070 w 12844687"/>
              <a:gd name="connsiteY0" fmla="*/ 1296595 h 1734128"/>
              <a:gd name="connsiteX1" fmla="*/ 3998399 w 12844687"/>
              <a:gd name="connsiteY1" fmla="*/ 790158 h 1734128"/>
              <a:gd name="connsiteX2" fmla="*/ 8809550 w 12844687"/>
              <a:gd name="connsiteY2" fmla="*/ 1296594 h 1734128"/>
              <a:gd name="connsiteX3" fmla="*/ 12593759 w 12844687"/>
              <a:gd name="connsiteY3" fmla="*/ 2367 h 1734128"/>
              <a:gd name="connsiteX4" fmla="*/ 1466214 w 12844687"/>
              <a:gd name="connsiteY4" fmla="*/ 1676423 h 1734128"/>
              <a:gd name="connsiteX5" fmla="*/ 397070 w 12844687"/>
              <a:gd name="connsiteY5" fmla="*/ 1296595 h 1734128"/>
              <a:gd name="connsiteX0" fmla="*/ 1043933 w 13491550"/>
              <a:gd name="connsiteY0" fmla="*/ 1296595 h 2836017"/>
              <a:gd name="connsiteX1" fmla="*/ 4645262 w 13491550"/>
              <a:gd name="connsiteY1" fmla="*/ 790158 h 2836017"/>
              <a:gd name="connsiteX2" fmla="*/ 9456413 w 13491550"/>
              <a:gd name="connsiteY2" fmla="*/ 1296594 h 2836017"/>
              <a:gd name="connsiteX3" fmla="*/ 13240622 w 13491550"/>
              <a:gd name="connsiteY3" fmla="*/ 2367 h 2836017"/>
              <a:gd name="connsiteX4" fmla="*/ 987662 w 13491550"/>
              <a:gd name="connsiteY4" fmla="*/ 2815906 h 2836017"/>
              <a:gd name="connsiteX5" fmla="*/ 1043933 w 13491550"/>
              <a:gd name="connsiteY5" fmla="*/ 1296595 h 2836017"/>
              <a:gd name="connsiteX0" fmla="*/ 1043933 w 13491550"/>
              <a:gd name="connsiteY0" fmla="*/ 1296595 h 2836017"/>
              <a:gd name="connsiteX1" fmla="*/ 4645262 w 13491550"/>
              <a:gd name="connsiteY1" fmla="*/ 790158 h 2836017"/>
              <a:gd name="connsiteX2" fmla="*/ 9456413 w 13491550"/>
              <a:gd name="connsiteY2" fmla="*/ 1296594 h 2836017"/>
              <a:gd name="connsiteX3" fmla="*/ 13240622 w 13491550"/>
              <a:gd name="connsiteY3" fmla="*/ 2367 h 2836017"/>
              <a:gd name="connsiteX4" fmla="*/ 987662 w 13491550"/>
              <a:gd name="connsiteY4" fmla="*/ 2815906 h 2836017"/>
              <a:gd name="connsiteX5" fmla="*/ 1043933 w 13491550"/>
              <a:gd name="connsiteY5" fmla="*/ 1296595 h 2836017"/>
              <a:gd name="connsiteX0" fmla="*/ 205161 w 12652778"/>
              <a:gd name="connsiteY0" fmla="*/ 1296595 h 2815906"/>
              <a:gd name="connsiteX1" fmla="*/ 3806490 w 12652778"/>
              <a:gd name="connsiteY1" fmla="*/ 790158 h 2815906"/>
              <a:gd name="connsiteX2" fmla="*/ 8617641 w 12652778"/>
              <a:gd name="connsiteY2" fmla="*/ 1296594 h 2815906"/>
              <a:gd name="connsiteX3" fmla="*/ 12401850 w 12652778"/>
              <a:gd name="connsiteY3" fmla="*/ 2367 h 2815906"/>
              <a:gd name="connsiteX4" fmla="*/ 148890 w 12652778"/>
              <a:gd name="connsiteY4" fmla="*/ 2815906 h 2815906"/>
              <a:gd name="connsiteX5" fmla="*/ 205161 w 12652778"/>
              <a:gd name="connsiteY5" fmla="*/ 1296595 h 2815906"/>
              <a:gd name="connsiteX0" fmla="*/ 205161 w 12422576"/>
              <a:gd name="connsiteY0" fmla="*/ 1325693 h 2845004"/>
              <a:gd name="connsiteX1" fmla="*/ 3806490 w 12422576"/>
              <a:gd name="connsiteY1" fmla="*/ 819256 h 2845004"/>
              <a:gd name="connsiteX2" fmla="*/ 8617641 w 12422576"/>
              <a:gd name="connsiteY2" fmla="*/ 1325692 h 2845004"/>
              <a:gd name="connsiteX3" fmla="*/ 12401850 w 12422576"/>
              <a:gd name="connsiteY3" fmla="*/ 31465 h 2845004"/>
              <a:gd name="connsiteX4" fmla="*/ 9644582 w 12422576"/>
              <a:gd name="connsiteY4" fmla="*/ 608241 h 2845004"/>
              <a:gd name="connsiteX5" fmla="*/ 148890 w 12422576"/>
              <a:gd name="connsiteY5" fmla="*/ 2845004 h 2845004"/>
              <a:gd name="connsiteX6" fmla="*/ 205161 w 12422576"/>
              <a:gd name="connsiteY6" fmla="*/ 1325693 h 2845004"/>
              <a:gd name="connsiteX0" fmla="*/ 205161 w 13268544"/>
              <a:gd name="connsiteY0" fmla="*/ 1298414 h 3013168"/>
              <a:gd name="connsiteX1" fmla="*/ 3806490 w 13268544"/>
              <a:gd name="connsiteY1" fmla="*/ 791977 h 3013168"/>
              <a:gd name="connsiteX2" fmla="*/ 8617641 w 13268544"/>
              <a:gd name="connsiteY2" fmla="*/ 1298413 h 3013168"/>
              <a:gd name="connsiteX3" fmla="*/ 12401850 w 13268544"/>
              <a:gd name="connsiteY3" fmla="*/ 4186 h 3013168"/>
              <a:gd name="connsiteX4" fmla="*/ 12289308 w 13268544"/>
              <a:gd name="connsiteY4" fmla="*/ 2831793 h 3013168"/>
              <a:gd name="connsiteX5" fmla="*/ 148890 w 13268544"/>
              <a:gd name="connsiteY5" fmla="*/ 2817725 h 3013168"/>
              <a:gd name="connsiteX6" fmla="*/ 205161 w 13268544"/>
              <a:gd name="connsiteY6" fmla="*/ 1298414 h 3013168"/>
              <a:gd name="connsiteX0" fmla="*/ 205161 w 13268544"/>
              <a:gd name="connsiteY0" fmla="*/ 1298414 h 2833416"/>
              <a:gd name="connsiteX1" fmla="*/ 3806490 w 13268544"/>
              <a:gd name="connsiteY1" fmla="*/ 791977 h 2833416"/>
              <a:gd name="connsiteX2" fmla="*/ 8617641 w 13268544"/>
              <a:gd name="connsiteY2" fmla="*/ 1298413 h 2833416"/>
              <a:gd name="connsiteX3" fmla="*/ 12401850 w 13268544"/>
              <a:gd name="connsiteY3" fmla="*/ 4186 h 2833416"/>
              <a:gd name="connsiteX4" fmla="*/ 12289308 w 13268544"/>
              <a:gd name="connsiteY4" fmla="*/ 2831793 h 2833416"/>
              <a:gd name="connsiteX5" fmla="*/ 148890 w 13268544"/>
              <a:gd name="connsiteY5" fmla="*/ 2817725 h 2833416"/>
              <a:gd name="connsiteX6" fmla="*/ 205161 w 13268544"/>
              <a:gd name="connsiteY6" fmla="*/ 1298414 h 2833416"/>
              <a:gd name="connsiteX0" fmla="*/ 205161 w 12455332"/>
              <a:gd name="connsiteY0" fmla="*/ 1299228 h 2834230"/>
              <a:gd name="connsiteX1" fmla="*/ 3806490 w 12455332"/>
              <a:gd name="connsiteY1" fmla="*/ 792791 h 2834230"/>
              <a:gd name="connsiteX2" fmla="*/ 8617641 w 12455332"/>
              <a:gd name="connsiteY2" fmla="*/ 1299227 h 2834230"/>
              <a:gd name="connsiteX3" fmla="*/ 12401850 w 12455332"/>
              <a:gd name="connsiteY3" fmla="*/ 5000 h 2834230"/>
              <a:gd name="connsiteX4" fmla="*/ 12289308 w 12455332"/>
              <a:gd name="connsiteY4" fmla="*/ 2832607 h 2834230"/>
              <a:gd name="connsiteX5" fmla="*/ 148890 w 12455332"/>
              <a:gd name="connsiteY5" fmla="*/ 2818539 h 2834230"/>
              <a:gd name="connsiteX6" fmla="*/ 205161 w 12455332"/>
              <a:gd name="connsiteY6" fmla="*/ 1299228 h 2834230"/>
              <a:gd name="connsiteX0" fmla="*/ 205161 w 12478986"/>
              <a:gd name="connsiteY0" fmla="*/ 1299133 h 2876000"/>
              <a:gd name="connsiteX1" fmla="*/ 3806490 w 12478986"/>
              <a:gd name="connsiteY1" fmla="*/ 792696 h 2876000"/>
              <a:gd name="connsiteX2" fmla="*/ 8617641 w 12478986"/>
              <a:gd name="connsiteY2" fmla="*/ 1299132 h 2876000"/>
              <a:gd name="connsiteX3" fmla="*/ 12401850 w 12478986"/>
              <a:gd name="connsiteY3" fmla="*/ 4905 h 2876000"/>
              <a:gd name="connsiteX4" fmla="*/ 12415918 w 12478986"/>
              <a:gd name="connsiteY4" fmla="*/ 2874715 h 2876000"/>
              <a:gd name="connsiteX5" fmla="*/ 148890 w 12478986"/>
              <a:gd name="connsiteY5" fmla="*/ 2818444 h 2876000"/>
              <a:gd name="connsiteX6" fmla="*/ 205161 w 12478986"/>
              <a:gd name="connsiteY6" fmla="*/ 1299133 h 2876000"/>
              <a:gd name="connsiteX0" fmla="*/ 205161 w 12487363"/>
              <a:gd name="connsiteY0" fmla="*/ 1299195 h 2848133"/>
              <a:gd name="connsiteX1" fmla="*/ 3806490 w 12487363"/>
              <a:gd name="connsiteY1" fmla="*/ 792758 h 2848133"/>
              <a:gd name="connsiteX2" fmla="*/ 8617641 w 12487363"/>
              <a:gd name="connsiteY2" fmla="*/ 1299194 h 2848133"/>
              <a:gd name="connsiteX3" fmla="*/ 12401850 w 12487363"/>
              <a:gd name="connsiteY3" fmla="*/ 4967 h 2848133"/>
              <a:gd name="connsiteX4" fmla="*/ 12444053 w 12487363"/>
              <a:gd name="connsiteY4" fmla="*/ 2846641 h 2848133"/>
              <a:gd name="connsiteX5" fmla="*/ 148890 w 12487363"/>
              <a:gd name="connsiteY5" fmla="*/ 2818506 h 2848133"/>
              <a:gd name="connsiteX6" fmla="*/ 205161 w 12487363"/>
              <a:gd name="connsiteY6" fmla="*/ 1299195 h 2848133"/>
              <a:gd name="connsiteX0" fmla="*/ 205161 w 12487363"/>
              <a:gd name="connsiteY0" fmla="*/ 1299195 h 2848133"/>
              <a:gd name="connsiteX1" fmla="*/ 3806490 w 12487363"/>
              <a:gd name="connsiteY1" fmla="*/ 792758 h 2848133"/>
              <a:gd name="connsiteX2" fmla="*/ 8617641 w 12487363"/>
              <a:gd name="connsiteY2" fmla="*/ 1299194 h 2848133"/>
              <a:gd name="connsiteX3" fmla="*/ 12401850 w 12487363"/>
              <a:gd name="connsiteY3" fmla="*/ 4967 h 2848133"/>
              <a:gd name="connsiteX4" fmla="*/ 12444053 w 12487363"/>
              <a:gd name="connsiteY4" fmla="*/ 2846641 h 2848133"/>
              <a:gd name="connsiteX5" fmla="*/ 148890 w 12487363"/>
              <a:gd name="connsiteY5" fmla="*/ 2818506 h 2848133"/>
              <a:gd name="connsiteX6" fmla="*/ 205161 w 12487363"/>
              <a:gd name="connsiteY6" fmla="*/ 1299195 h 2848133"/>
              <a:gd name="connsiteX0" fmla="*/ 205161 w 12444053"/>
              <a:gd name="connsiteY0" fmla="*/ 1294228 h 2843166"/>
              <a:gd name="connsiteX1" fmla="*/ 3806490 w 12444053"/>
              <a:gd name="connsiteY1" fmla="*/ 787791 h 2843166"/>
              <a:gd name="connsiteX2" fmla="*/ 8617641 w 12444053"/>
              <a:gd name="connsiteY2" fmla="*/ 1294227 h 2843166"/>
              <a:gd name="connsiteX3" fmla="*/ 12401850 w 12444053"/>
              <a:gd name="connsiteY3" fmla="*/ 0 h 2843166"/>
              <a:gd name="connsiteX4" fmla="*/ 12444053 w 12444053"/>
              <a:gd name="connsiteY4" fmla="*/ 2841674 h 2843166"/>
              <a:gd name="connsiteX5" fmla="*/ 148890 w 12444053"/>
              <a:gd name="connsiteY5" fmla="*/ 2813539 h 2843166"/>
              <a:gd name="connsiteX6" fmla="*/ 205161 w 12444053"/>
              <a:gd name="connsiteY6" fmla="*/ 1294228 h 2843166"/>
              <a:gd name="connsiteX0" fmla="*/ 205161 w 12411396"/>
              <a:gd name="connsiteY0" fmla="*/ 1294228 h 2826992"/>
              <a:gd name="connsiteX1" fmla="*/ 3806490 w 12411396"/>
              <a:gd name="connsiteY1" fmla="*/ 787791 h 2826992"/>
              <a:gd name="connsiteX2" fmla="*/ 8617641 w 12411396"/>
              <a:gd name="connsiteY2" fmla="*/ 1294227 h 2826992"/>
              <a:gd name="connsiteX3" fmla="*/ 12401850 w 12411396"/>
              <a:gd name="connsiteY3" fmla="*/ 0 h 2826992"/>
              <a:gd name="connsiteX4" fmla="*/ 12411396 w 12411396"/>
              <a:gd name="connsiteY4" fmla="*/ 2825346 h 2826992"/>
              <a:gd name="connsiteX5" fmla="*/ 148890 w 12411396"/>
              <a:gd name="connsiteY5" fmla="*/ 2813539 h 2826992"/>
              <a:gd name="connsiteX6" fmla="*/ 205161 w 12411396"/>
              <a:gd name="connsiteY6" fmla="*/ 1294228 h 2826992"/>
              <a:gd name="connsiteX0" fmla="*/ 205161 w 12411396"/>
              <a:gd name="connsiteY0" fmla="*/ 1294228 h 2825346"/>
              <a:gd name="connsiteX1" fmla="*/ 3806490 w 12411396"/>
              <a:gd name="connsiteY1" fmla="*/ 787791 h 2825346"/>
              <a:gd name="connsiteX2" fmla="*/ 8617641 w 12411396"/>
              <a:gd name="connsiteY2" fmla="*/ 1294227 h 2825346"/>
              <a:gd name="connsiteX3" fmla="*/ 12401850 w 12411396"/>
              <a:gd name="connsiteY3" fmla="*/ 0 h 2825346"/>
              <a:gd name="connsiteX4" fmla="*/ 12411396 w 12411396"/>
              <a:gd name="connsiteY4" fmla="*/ 2825346 h 2825346"/>
              <a:gd name="connsiteX5" fmla="*/ 148890 w 12411396"/>
              <a:gd name="connsiteY5" fmla="*/ 2813539 h 2825346"/>
              <a:gd name="connsiteX6" fmla="*/ 205161 w 12411396"/>
              <a:gd name="connsiteY6" fmla="*/ 1294228 h 2825346"/>
              <a:gd name="connsiteX0" fmla="*/ 56798 w 12263033"/>
              <a:gd name="connsiteY0" fmla="*/ 1294228 h 2825346"/>
              <a:gd name="connsiteX1" fmla="*/ 3658127 w 12263033"/>
              <a:gd name="connsiteY1" fmla="*/ 787791 h 2825346"/>
              <a:gd name="connsiteX2" fmla="*/ 8469278 w 12263033"/>
              <a:gd name="connsiteY2" fmla="*/ 1294227 h 2825346"/>
              <a:gd name="connsiteX3" fmla="*/ 12253487 w 12263033"/>
              <a:gd name="connsiteY3" fmla="*/ 0 h 2825346"/>
              <a:gd name="connsiteX4" fmla="*/ 12263033 w 12263033"/>
              <a:gd name="connsiteY4" fmla="*/ 2825346 h 2825346"/>
              <a:gd name="connsiteX5" fmla="*/ 527 w 12263033"/>
              <a:gd name="connsiteY5" fmla="*/ 2813539 h 2825346"/>
              <a:gd name="connsiteX6" fmla="*/ 56798 w 12263033"/>
              <a:gd name="connsiteY6" fmla="*/ 1294228 h 2825346"/>
              <a:gd name="connsiteX0" fmla="*/ 16702 w 12263758"/>
              <a:gd name="connsiteY0" fmla="*/ 1310556 h 2825346"/>
              <a:gd name="connsiteX1" fmla="*/ 3658852 w 12263758"/>
              <a:gd name="connsiteY1" fmla="*/ 787791 h 2825346"/>
              <a:gd name="connsiteX2" fmla="*/ 8470003 w 12263758"/>
              <a:gd name="connsiteY2" fmla="*/ 1294227 h 2825346"/>
              <a:gd name="connsiteX3" fmla="*/ 12254212 w 12263758"/>
              <a:gd name="connsiteY3" fmla="*/ 0 h 2825346"/>
              <a:gd name="connsiteX4" fmla="*/ 12263758 w 12263758"/>
              <a:gd name="connsiteY4" fmla="*/ 2825346 h 2825346"/>
              <a:gd name="connsiteX5" fmla="*/ 1252 w 12263758"/>
              <a:gd name="connsiteY5" fmla="*/ 2813539 h 2825346"/>
              <a:gd name="connsiteX6" fmla="*/ 16702 w 12263758"/>
              <a:gd name="connsiteY6" fmla="*/ 1310556 h 2825346"/>
              <a:gd name="connsiteX0" fmla="*/ 0 w 12247056"/>
              <a:gd name="connsiteY0" fmla="*/ 1310556 h 2829868"/>
              <a:gd name="connsiteX1" fmla="*/ 3642150 w 12247056"/>
              <a:gd name="connsiteY1" fmla="*/ 787791 h 2829868"/>
              <a:gd name="connsiteX2" fmla="*/ 8453301 w 12247056"/>
              <a:gd name="connsiteY2" fmla="*/ 1294227 h 2829868"/>
              <a:gd name="connsiteX3" fmla="*/ 12237510 w 12247056"/>
              <a:gd name="connsiteY3" fmla="*/ 0 h 2829868"/>
              <a:gd name="connsiteX4" fmla="*/ 12247056 w 12247056"/>
              <a:gd name="connsiteY4" fmla="*/ 2825346 h 2829868"/>
              <a:gd name="connsiteX5" fmla="*/ 9043 w 12247056"/>
              <a:gd name="connsiteY5" fmla="*/ 2829868 h 2829868"/>
              <a:gd name="connsiteX6" fmla="*/ 0 w 12247056"/>
              <a:gd name="connsiteY6" fmla="*/ 1310556 h 2829868"/>
              <a:gd name="connsiteX0" fmla="*/ 1938 w 12248994"/>
              <a:gd name="connsiteY0" fmla="*/ 1310556 h 2829868"/>
              <a:gd name="connsiteX1" fmla="*/ 3644088 w 12248994"/>
              <a:gd name="connsiteY1" fmla="*/ 787791 h 2829868"/>
              <a:gd name="connsiteX2" fmla="*/ 8455239 w 12248994"/>
              <a:gd name="connsiteY2" fmla="*/ 1294227 h 2829868"/>
              <a:gd name="connsiteX3" fmla="*/ 12239448 w 12248994"/>
              <a:gd name="connsiteY3" fmla="*/ 0 h 2829868"/>
              <a:gd name="connsiteX4" fmla="*/ 12248994 w 12248994"/>
              <a:gd name="connsiteY4" fmla="*/ 2825346 h 2829868"/>
              <a:gd name="connsiteX5" fmla="*/ 2817 w 12248994"/>
              <a:gd name="connsiteY5" fmla="*/ 2829868 h 2829868"/>
              <a:gd name="connsiteX6" fmla="*/ 1938 w 12248994"/>
              <a:gd name="connsiteY6" fmla="*/ 1310556 h 2829868"/>
              <a:gd name="connsiteX0" fmla="*/ 5555 w 12252611"/>
              <a:gd name="connsiteY0" fmla="*/ 1310556 h 2829868"/>
              <a:gd name="connsiteX1" fmla="*/ 3647705 w 12252611"/>
              <a:gd name="connsiteY1" fmla="*/ 787791 h 2829868"/>
              <a:gd name="connsiteX2" fmla="*/ 8458856 w 12252611"/>
              <a:gd name="connsiteY2" fmla="*/ 1294227 h 2829868"/>
              <a:gd name="connsiteX3" fmla="*/ 12243065 w 12252611"/>
              <a:gd name="connsiteY3" fmla="*/ 0 h 2829868"/>
              <a:gd name="connsiteX4" fmla="*/ 12252611 w 12252611"/>
              <a:gd name="connsiteY4" fmla="*/ 2825346 h 2829868"/>
              <a:gd name="connsiteX5" fmla="*/ 6434 w 12252611"/>
              <a:gd name="connsiteY5" fmla="*/ 2829868 h 2829868"/>
              <a:gd name="connsiteX6" fmla="*/ 5555 w 12252611"/>
              <a:gd name="connsiteY6" fmla="*/ 1310556 h 2829868"/>
              <a:gd name="connsiteX0" fmla="*/ 0 w 12247056"/>
              <a:gd name="connsiteY0" fmla="*/ 1310556 h 2829868"/>
              <a:gd name="connsiteX1" fmla="*/ 3642150 w 12247056"/>
              <a:gd name="connsiteY1" fmla="*/ 787791 h 2829868"/>
              <a:gd name="connsiteX2" fmla="*/ 8453301 w 12247056"/>
              <a:gd name="connsiteY2" fmla="*/ 1294227 h 2829868"/>
              <a:gd name="connsiteX3" fmla="*/ 12237510 w 12247056"/>
              <a:gd name="connsiteY3" fmla="*/ 0 h 2829868"/>
              <a:gd name="connsiteX4" fmla="*/ 12247056 w 12247056"/>
              <a:gd name="connsiteY4" fmla="*/ 2825346 h 2829868"/>
              <a:gd name="connsiteX5" fmla="*/ 879 w 12247056"/>
              <a:gd name="connsiteY5" fmla="*/ 2829868 h 2829868"/>
              <a:gd name="connsiteX6" fmla="*/ 0 w 12247056"/>
              <a:gd name="connsiteY6" fmla="*/ 1310556 h 2829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47056" h="2829868">
                <a:moveTo>
                  <a:pt x="0" y="1310556"/>
                </a:moveTo>
                <a:cubicBezTo>
                  <a:pt x="1213339" y="985827"/>
                  <a:pt x="2233267" y="790513"/>
                  <a:pt x="3642150" y="787791"/>
                </a:cubicBezTo>
                <a:cubicBezTo>
                  <a:pt x="5051034" y="785070"/>
                  <a:pt x="7020741" y="1425525"/>
                  <a:pt x="8453301" y="1294227"/>
                </a:cubicBezTo>
                <a:cubicBezTo>
                  <a:pt x="9885861" y="1162929"/>
                  <a:pt x="12066353" y="119575"/>
                  <a:pt x="12237510" y="0"/>
                </a:cubicBezTo>
                <a:cubicBezTo>
                  <a:pt x="12239854" y="893299"/>
                  <a:pt x="12235333" y="1934392"/>
                  <a:pt x="12247056" y="2825346"/>
                </a:cubicBezTo>
                <a:lnTo>
                  <a:pt x="879" y="2829868"/>
                </a:lnTo>
                <a:cubicBezTo>
                  <a:pt x="2009" y="1956458"/>
                  <a:pt x="2512" y="1768510"/>
                  <a:pt x="0" y="1310556"/>
                </a:cubicBezTo>
                <a:close/>
              </a:path>
            </a:pathLst>
          </a:custGeom>
          <a:solidFill>
            <a:srgbClr val="4279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pic>
        <p:nvPicPr>
          <p:cNvPr id="5" name="Picture 4">
            <a:extLst>
              <a:ext uri="{FF2B5EF4-FFF2-40B4-BE49-F238E27FC236}">
                <a16:creationId xmlns:a16="http://schemas.microsoft.com/office/drawing/2014/main" id="{93D868C9-EA00-9543-8CC3-869A08DA1FD8}"/>
              </a:ext>
            </a:extLst>
          </p:cNvPr>
          <p:cNvPicPr>
            <a:picLocks noChangeAspect="1"/>
          </p:cNvPicPr>
          <p:nvPr userDrawn="1"/>
        </p:nvPicPr>
        <p:blipFill>
          <a:blip r:embed="rId2"/>
          <a:stretch>
            <a:fillRect/>
          </a:stretch>
        </p:blipFill>
        <p:spPr>
          <a:xfrm>
            <a:off x="830107" y="92498"/>
            <a:ext cx="3211632" cy="1469607"/>
          </a:xfrm>
          <a:prstGeom prst="rect">
            <a:avLst/>
          </a:prstGeom>
        </p:spPr>
      </p:pic>
    </p:spTree>
    <p:extLst>
      <p:ext uri="{BB962C8B-B14F-4D97-AF65-F5344CB8AC3E}">
        <p14:creationId xmlns:p14="http://schemas.microsoft.com/office/powerpoint/2010/main" val="38328954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ítulo y Contenido">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6BAE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4279BB"/>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10515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4279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12344301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ítulo y Contenido - 2 Columnas">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6BAE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4279BB"/>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9F7CA54-F8AF-3141-B351-4E4A0605AE16}"/>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4279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265719631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7"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22.xml"/><Relationship Id="rId7" Type="http://schemas.openxmlformats.org/officeDocument/2006/relationships/slideLayout" Target="../slideLayouts/slideLayout26.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5" Type="http://schemas.openxmlformats.org/officeDocument/2006/relationships/slideLayout" Target="../slideLayouts/slideLayout24.xml"/><Relationship Id="rId4" Type="http://schemas.openxmlformats.org/officeDocument/2006/relationships/slideLayout" Target="../slideLayouts/slideLayout23.xml"/></Relationships>
</file>

<file path=ppt/slideMasters/_rels/slideMaster5.xml.rels><?xml version="1.0" encoding="UTF-8" standalone="yes"?>
<Relationships xmlns="http://schemas.openxmlformats.org/package/2006/relationships"><Relationship Id="rId8" Type="http://schemas.openxmlformats.org/officeDocument/2006/relationships/theme" Target="../theme/theme5.xml"/><Relationship Id="rId3" Type="http://schemas.openxmlformats.org/officeDocument/2006/relationships/slideLayout" Target="../slideLayouts/slideLayout29.xml"/><Relationship Id="rId7" Type="http://schemas.openxmlformats.org/officeDocument/2006/relationships/slideLayout" Target="../slideLayouts/slideLayout33.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5" Type="http://schemas.openxmlformats.org/officeDocument/2006/relationships/slideLayout" Target="../slideLayouts/slideLayout31.xml"/><Relationship Id="rId4"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91400D6-A38D-0E48-9C05-F35FBFBEE0E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65EE15ED-2E27-A645-AD1A-5D4DF606816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04019006"/>
      </p:ext>
    </p:extLst>
  </p:cSld>
  <p:clrMap bg1="lt1" tx1="dk1" bg2="lt2" tx2="dk2" accent1="accent1" accent2="accent2" accent3="accent3" accent4="accent4" accent5="accent5" accent6="accent6" hlink="hlink" folHlink="folHlink"/>
  <p:sldLayoutIdLst>
    <p:sldLayoutId id="2147483651" r:id="rId1"/>
    <p:sldLayoutId id="2147483704" r:id="rId2"/>
    <p:sldLayoutId id="2147483705" r:id="rId3"/>
    <p:sldLayoutId id="2147483706" r:id="rId4"/>
    <p:sldLayoutId id="2147483650" r:id="rId5"/>
    <p:sldLayoutId id="2147483671" r:id="rId6"/>
  </p:sldLayoutIdLst>
  <p:txStyles>
    <p:titleStyle>
      <a:lvl1pPr algn="l" defTabSz="914400" rtl="0" eaLnBrk="1" latinLnBrk="0" hangingPunct="1">
        <a:lnSpc>
          <a:spcPct val="90000"/>
        </a:lnSpc>
        <a:spcBef>
          <a:spcPct val="0"/>
        </a:spcBef>
        <a:buNone/>
        <a:defRPr sz="4400" b="1" i="0" kern="1200">
          <a:solidFill>
            <a:schemeClr val="tx1"/>
          </a:solidFill>
          <a:latin typeface="Barlow SemiBold" pitchFamily="2"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Barlow"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Barlow"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Barlow"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91400D6-A38D-0E48-9C05-F35FBFBEE0E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65EE15ED-2E27-A645-AD1A-5D4DF606816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08084033"/>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Lst>
  <p:txStyles>
    <p:titleStyle>
      <a:lvl1pPr algn="l" defTabSz="914400" rtl="0" eaLnBrk="1" latinLnBrk="0" hangingPunct="1">
        <a:lnSpc>
          <a:spcPct val="90000"/>
        </a:lnSpc>
        <a:spcBef>
          <a:spcPct val="0"/>
        </a:spcBef>
        <a:buNone/>
        <a:defRPr sz="4400" b="1" i="0" kern="1200">
          <a:solidFill>
            <a:schemeClr val="tx1"/>
          </a:solidFill>
          <a:latin typeface="Barlow SemiBold" pitchFamily="2"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Barlow"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Barlow"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Barlow"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91400D6-A38D-0E48-9C05-F35FBFBEE0E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65EE15ED-2E27-A645-AD1A-5D4DF606816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25665157"/>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Lst>
  <p:txStyles>
    <p:titleStyle>
      <a:lvl1pPr algn="l" defTabSz="914400" rtl="0" eaLnBrk="1" latinLnBrk="0" hangingPunct="1">
        <a:lnSpc>
          <a:spcPct val="90000"/>
        </a:lnSpc>
        <a:spcBef>
          <a:spcPct val="0"/>
        </a:spcBef>
        <a:buNone/>
        <a:defRPr sz="4400" b="1" i="0" kern="1200">
          <a:solidFill>
            <a:schemeClr val="tx1"/>
          </a:solidFill>
          <a:latin typeface="Barlow SemiBold" pitchFamily="2"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Barlow"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Barlow"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Barlow"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91400D6-A38D-0E48-9C05-F35FBFBEE0E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65EE15ED-2E27-A645-AD1A-5D4DF606816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1995763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Lst>
  <p:txStyles>
    <p:titleStyle>
      <a:lvl1pPr algn="l" defTabSz="914400" rtl="0" eaLnBrk="1" latinLnBrk="0" hangingPunct="1">
        <a:lnSpc>
          <a:spcPct val="90000"/>
        </a:lnSpc>
        <a:spcBef>
          <a:spcPct val="0"/>
        </a:spcBef>
        <a:buNone/>
        <a:defRPr sz="4400" b="1" i="0" kern="1200">
          <a:solidFill>
            <a:schemeClr val="tx1"/>
          </a:solidFill>
          <a:latin typeface="Barlow SemiBold" pitchFamily="2"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Barlow"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Barlow"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Barlow"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355DA87-A4AC-7E43-A9D5-4097C1088FF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s-ES_tradnl" dirty="0"/>
          </a:p>
        </p:txBody>
      </p:sp>
      <p:sp>
        <p:nvSpPr>
          <p:cNvPr id="3" name="Text Placeholder 2">
            <a:extLst>
              <a:ext uri="{FF2B5EF4-FFF2-40B4-BE49-F238E27FC236}">
                <a16:creationId xmlns:a16="http://schemas.microsoft.com/office/drawing/2014/main" id="{18F61780-3FA4-4744-B78B-EEB125215FF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s-ES_tradnl" dirty="0"/>
          </a:p>
        </p:txBody>
      </p:sp>
      <p:sp>
        <p:nvSpPr>
          <p:cNvPr id="4" name="Date Placeholder 3">
            <a:extLst>
              <a:ext uri="{FF2B5EF4-FFF2-40B4-BE49-F238E27FC236}">
                <a16:creationId xmlns:a16="http://schemas.microsoft.com/office/drawing/2014/main" id="{871F9E6B-2422-FB46-90CD-E86539C8BAB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27A37B-9DED-3E4A-A442-7A8EED74A98D}" type="datetimeFigureOut">
              <a:rPr lang="es-ES_tradnl" smtClean="0"/>
              <a:t>18/1/22</a:t>
            </a:fld>
            <a:endParaRPr lang="es-ES_tradnl"/>
          </a:p>
        </p:txBody>
      </p:sp>
      <p:sp>
        <p:nvSpPr>
          <p:cNvPr id="5" name="Footer Placeholder 4">
            <a:extLst>
              <a:ext uri="{FF2B5EF4-FFF2-40B4-BE49-F238E27FC236}">
                <a16:creationId xmlns:a16="http://schemas.microsoft.com/office/drawing/2014/main" id="{D09BD7E8-FBA0-BE42-B7E4-DD717C32729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_tradnl"/>
          </a:p>
        </p:txBody>
      </p:sp>
      <p:sp>
        <p:nvSpPr>
          <p:cNvPr id="6" name="Slide Number Placeholder 5">
            <a:extLst>
              <a:ext uri="{FF2B5EF4-FFF2-40B4-BE49-F238E27FC236}">
                <a16:creationId xmlns:a16="http://schemas.microsoft.com/office/drawing/2014/main" id="{77C4F2BC-EBE0-2E4A-ACB1-354C1C8BBE8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D42AFA-6D50-F949-8C55-C0D5730A94A6}" type="slidenum">
              <a:rPr lang="es-ES_tradnl" smtClean="0"/>
              <a:t>‹Nº›</a:t>
            </a:fld>
            <a:endParaRPr lang="es-ES_tradnl"/>
          </a:p>
        </p:txBody>
      </p:sp>
    </p:spTree>
    <p:extLst>
      <p:ext uri="{BB962C8B-B14F-4D97-AF65-F5344CB8AC3E}">
        <p14:creationId xmlns:p14="http://schemas.microsoft.com/office/powerpoint/2010/main" val="1153974537"/>
      </p:ext>
    </p:extLst>
  </p:cSld>
  <p:clrMap bg1="lt1" tx1="dk1" bg2="lt2" tx2="dk2" accent1="accent1" accent2="accent2" accent3="accent3" accent4="accent4" accent5="accent5" accent6="accent6" hlink="hlink" folHlink="folHlink"/>
  <p:sldLayoutIdLst>
    <p:sldLayoutId id="2147483649" r:id="rId1"/>
    <p:sldLayoutId id="2147483652" r:id="rId2"/>
    <p:sldLayoutId id="2147483670" r:id="rId3"/>
    <p:sldLayoutId id="2147483653" r:id="rId4"/>
    <p:sldLayoutId id="2147483667" r:id="rId5"/>
    <p:sldLayoutId id="2147483654" r:id="rId6"/>
    <p:sldLayoutId id="2147483655" r:id="rId7"/>
  </p:sldLayoutIdLst>
  <p:txStyles>
    <p:titleStyle>
      <a:lvl1pPr algn="l" defTabSz="914400" rtl="0" eaLnBrk="1" latinLnBrk="0" hangingPunct="1">
        <a:lnSpc>
          <a:spcPct val="90000"/>
        </a:lnSpc>
        <a:spcBef>
          <a:spcPct val="0"/>
        </a:spcBef>
        <a:buNone/>
        <a:defRPr sz="4400" b="1" i="0" kern="1200">
          <a:solidFill>
            <a:schemeClr val="tx1"/>
          </a:solidFill>
          <a:latin typeface="Barlow SemiBold" pitchFamily="2"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Barlow"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Barlow"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Barlow"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1.xml"/></Relationships>
</file>

<file path=ppt/slides/_rels/slide1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2" Type="http://schemas.openxmlformats.org/officeDocument/2006/relationships/hyperlink" Target="https://uncitral.un.org/es/texts" TargetMode="External"/><Relationship Id="rId1" Type="http://schemas.openxmlformats.org/officeDocument/2006/relationships/slideLayout" Target="../slideLayouts/slideLayout20.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F865A4-5C33-7F41-8D5F-DEA0684C44EE}"/>
              </a:ext>
            </a:extLst>
          </p:cNvPr>
          <p:cNvSpPr>
            <a:spLocks noGrp="1"/>
          </p:cNvSpPr>
          <p:nvPr>
            <p:ph type="title"/>
          </p:nvPr>
        </p:nvSpPr>
        <p:spPr>
          <a:xfrm>
            <a:off x="831850" y="1493977"/>
            <a:ext cx="10515600" cy="1457768"/>
          </a:xfrm>
        </p:spPr>
        <p:txBody>
          <a:bodyPr>
            <a:noAutofit/>
          </a:bodyPr>
          <a:lstStyle/>
          <a:p>
            <a:r>
              <a:rPr lang="es-ES_tradnl" sz="4800" i="1" dirty="0"/>
              <a:t>Comisión de Naciones Unidas para el Derecho Mercantil Internacional</a:t>
            </a:r>
          </a:p>
        </p:txBody>
      </p:sp>
      <p:sp>
        <p:nvSpPr>
          <p:cNvPr id="3" name="Text Placeholder 2">
            <a:extLst>
              <a:ext uri="{FF2B5EF4-FFF2-40B4-BE49-F238E27FC236}">
                <a16:creationId xmlns:a16="http://schemas.microsoft.com/office/drawing/2014/main" id="{8C765047-4BE7-A64A-ACF1-BBAE1011DEBB}"/>
              </a:ext>
            </a:extLst>
          </p:cNvPr>
          <p:cNvSpPr>
            <a:spLocks noGrp="1"/>
          </p:cNvSpPr>
          <p:nvPr>
            <p:ph type="body" idx="1"/>
          </p:nvPr>
        </p:nvSpPr>
        <p:spPr>
          <a:xfrm>
            <a:off x="831850" y="3269653"/>
            <a:ext cx="10515600" cy="1500187"/>
          </a:xfrm>
        </p:spPr>
        <p:txBody>
          <a:bodyPr/>
          <a:lstStyle/>
          <a:p>
            <a:r>
              <a:rPr lang="es-ES_tradnl" dirty="0"/>
              <a:t>Universidad para la Cooperación Internacional</a:t>
            </a:r>
          </a:p>
          <a:p>
            <a:r>
              <a:rPr lang="es-ES_tradnl" dirty="0"/>
              <a:t>Contratación Internacional</a:t>
            </a:r>
          </a:p>
          <a:p>
            <a:r>
              <a:rPr lang="es-ES_tradnl" dirty="0"/>
              <a:t>Esteban Agüero </a:t>
            </a:r>
            <a:r>
              <a:rPr lang="es-ES_tradnl" dirty="0" err="1"/>
              <a:t>Guier</a:t>
            </a:r>
            <a:r>
              <a:rPr lang="es-ES_tradnl" dirty="0"/>
              <a:t> </a:t>
            </a:r>
          </a:p>
        </p:txBody>
      </p:sp>
    </p:spTree>
    <p:extLst>
      <p:ext uri="{BB962C8B-B14F-4D97-AF65-F5344CB8AC3E}">
        <p14:creationId xmlns:p14="http://schemas.microsoft.com/office/powerpoint/2010/main" val="7291227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0B2EAF9-A82E-BD4A-AE13-A77488ACD760}"/>
              </a:ext>
            </a:extLst>
          </p:cNvPr>
          <p:cNvSpPr>
            <a:spLocks noGrp="1"/>
          </p:cNvSpPr>
          <p:nvPr>
            <p:ph sz="half" idx="1"/>
          </p:nvPr>
        </p:nvSpPr>
        <p:spPr>
          <a:xfrm>
            <a:off x="611095" y="1417319"/>
            <a:ext cx="6431389" cy="4550343"/>
          </a:xfrm>
        </p:spPr>
        <p:txBody>
          <a:bodyPr>
            <a:normAutofit fontScale="92500" lnSpcReduction="20000"/>
          </a:bodyPr>
          <a:lstStyle/>
          <a:p>
            <a:pPr marL="0" indent="0" algn="just">
              <a:buNone/>
            </a:pPr>
            <a:r>
              <a:rPr lang="es-ES_tradnl" dirty="0"/>
              <a:t>Una de las prioridades de la CNUDMI </a:t>
            </a:r>
            <a:r>
              <a:rPr lang="es-CR" dirty="0"/>
              <a:t>es prestar </a:t>
            </a:r>
            <a:r>
              <a:rPr lang="es-CR" dirty="0">
                <a:solidFill>
                  <a:srgbClr val="CE2142"/>
                </a:solidFill>
              </a:rPr>
              <a:t>asesoramiento</a:t>
            </a:r>
            <a:r>
              <a:rPr lang="es-CR" dirty="0"/>
              <a:t> en materia legislativa para facilitar la modernización de las leyes y prácticas mercantiles en vigor. </a:t>
            </a:r>
          </a:p>
          <a:p>
            <a:pPr marL="0" indent="0" algn="just">
              <a:buNone/>
            </a:pPr>
            <a:endParaRPr lang="es-CR" dirty="0"/>
          </a:p>
          <a:p>
            <a:pPr marL="0" indent="0" algn="just">
              <a:buNone/>
            </a:pPr>
            <a:r>
              <a:rPr lang="es-CR" dirty="0"/>
              <a:t>Además de propiciar un conocimiento más profundo de los textos de derecho mercantil internacional y de la forma en que pueden impulsar la expansión del comercio internacional, la Comisión ayuda a los Estados a </a:t>
            </a:r>
            <a:r>
              <a:rPr lang="es-CR" dirty="0">
                <a:solidFill>
                  <a:srgbClr val="CE2142"/>
                </a:solidFill>
              </a:rPr>
              <a:t>elaborar las leyes</a:t>
            </a:r>
            <a:r>
              <a:rPr lang="es-CR" dirty="0"/>
              <a:t> necesarias para aplicar esos textos legislativos y a las asociaciones comerciales a promover la utilización de normativas de otra índole.</a:t>
            </a:r>
          </a:p>
          <a:p>
            <a:pPr marL="0" indent="0" algn="just">
              <a:buNone/>
            </a:pPr>
            <a:endParaRPr lang="es-ES_tradnl" dirty="0"/>
          </a:p>
        </p:txBody>
      </p:sp>
      <p:sp>
        <p:nvSpPr>
          <p:cNvPr id="4" name="Título 1">
            <a:extLst>
              <a:ext uri="{FF2B5EF4-FFF2-40B4-BE49-F238E27FC236}">
                <a16:creationId xmlns:a16="http://schemas.microsoft.com/office/drawing/2014/main" id="{95EE2223-5DB4-8848-B947-11854214614D}"/>
              </a:ext>
            </a:extLst>
          </p:cNvPr>
          <p:cNvSpPr>
            <a:spLocks noGrp="1"/>
          </p:cNvSpPr>
          <p:nvPr>
            <p:ph type="title"/>
          </p:nvPr>
        </p:nvSpPr>
        <p:spPr>
          <a:xfrm>
            <a:off x="611094" y="91757"/>
            <a:ext cx="10515600" cy="1325563"/>
          </a:xfrm>
        </p:spPr>
        <p:txBody>
          <a:bodyPr>
            <a:normAutofit/>
          </a:bodyPr>
          <a:lstStyle/>
          <a:p>
            <a:r>
              <a:rPr lang="es-ES_tradnl" sz="3600" dirty="0"/>
              <a:t>Objeto</a:t>
            </a:r>
          </a:p>
        </p:txBody>
      </p:sp>
      <p:pic>
        <p:nvPicPr>
          <p:cNvPr id="19458" name="Picture 2" descr="Diferencias entre Derecho Civil y Derecho Mercantil | UNIR">
            <a:extLst>
              <a:ext uri="{FF2B5EF4-FFF2-40B4-BE49-F238E27FC236}">
                <a16:creationId xmlns:a16="http://schemas.microsoft.com/office/drawing/2014/main" id="{ABCF31E8-A628-1842-9ABC-1D2C54A8F0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48226" y="2057734"/>
            <a:ext cx="4745585" cy="27425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37966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E396CC7-8BE4-934C-A2BD-202F16D07D15}"/>
              </a:ext>
            </a:extLst>
          </p:cNvPr>
          <p:cNvSpPr>
            <a:spLocks noGrp="1"/>
          </p:cNvSpPr>
          <p:nvPr>
            <p:ph type="title"/>
          </p:nvPr>
        </p:nvSpPr>
        <p:spPr>
          <a:xfrm>
            <a:off x="909918" y="2981371"/>
            <a:ext cx="6034088" cy="1325563"/>
          </a:xfrm>
        </p:spPr>
        <p:txBody>
          <a:bodyPr/>
          <a:lstStyle/>
          <a:p>
            <a:r>
              <a:rPr lang="es-ES_tradnl" dirty="0">
                <a:solidFill>
                  <a:schemeClr val="bg1"/>
                </a:solidFill>
              </a:rPr>
              <a:t>Antecedentes</a:t>
            </a:r>
          </a:p>
        </p:txBody>
      </p:sp>
      <p:sp>
        <p:nvSpPr>
          <p:cNvPr id="5" name="Cinta perforada 4">
            <a:extLst>
              <a:ext uri="{FF2B5EF4-FFF2-40B4-BE49-F238E27FC236}">
                <a16:creationId xmlns:a16="http://schemas.microsoft.com/office/drawing/2014/main" id="{B394B0F1-2CA1-2B4D-9EA5-F277DE1587DF}"/>
              </a:ext>
            </a:extLst>
          </p:cNvPr>
          <p:cNvSpPr/>
          <p:nvPr/>
        </p:nvSpPr>
        <p:spPr>
          <a:xfrm rot="16200000">
            <a:off x="4722158" y="-582100"/>
            <a:ext cx="9076765" cy="6696635"/>
          </a:xfrm>
          <a:prstGeom prst="flowChartPunchedTap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6" name="Cinta perforada 5">
            <a:extLst>
              <a:ext uri="{FF2B5EF4-FFF2-40B4-BE49-F238E27FC236}">
                <a16:creationId xmlns:a16="http://schemas.microsoft.com/office/drawing/2014/main" id="{C6933B22-BBDE-7140-A499-91F273B71204}"/>
              </a:ext>
            </a:extLst>
          </p:cNvPr>
          <p:cNvSpPr/>
          <p:nvPr/>
        </p:nvSpPr>
        <p:spPr>
          <a:xfrm rot="16200000">
            <a:off x="6075828" y="-582101"/>
            <a:ext cx="9076765" cy="6696635"/>
          </a:xfrm>
          <a:prstGeom prst="flowChartPunchedTap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7" name="Cinta perforada 6">
            <a:extLst>
              <a:ext uri="{FF2B5EF4-FFF2-40B4-BE49-F238E27FC236}">
                <a16:creationId xmlns:a16="http://schemas.microsoft.com/office/drawing/2014/main" id="{FC4DD344-A6EE-4047-8805-7EF6E39C247F}"/>
              </a:ext>
            </a:extLst>
          </p:cNvPr>
          <p:cNvSpPr/>
          <p:nvPr/>
        </p:nvSpPr>
        <p:spPr>
          <a:xfrm rot="16200000">
            <a:off x="7384673" y="-582103"/>
            <a:ext cx="9076765" cy="6696635"/>
          </a:xfrm>
          <a:prstGeom prst="flowChartPunchedTap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13505809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6335946-05FF-0F4C-BCCF-4C00597D941A}"/>
              </a:ext>
            </a:extLst>
          </p:cNvPr>
          <p:cNvSpPr>
            <a:spLocks noGrp="1"/>
          </p:cNvSpPr>
          <p:nvPr>
            <p:ph type="title"/>
          </p:nvPr>
        </p:nvSpPr>
        <p:spPr/>
        <p:txBody>
          <a:bodyPr>
            <a:normAutofit/>
          </a:bodyPr>
          <a:lstStyle/>
          <a:p>
            <a:r>
              <a:rPr lang="es-ES_tradnl" sz="3600" dirty="0"/>
              <a:t>Antecedentes</a:t>
            </a:r>
          </a:p>
        </p:txBody>
      </p:sp>
      <p:sp>
        <p:nvSpPr>
          <p:cNvPr id="3" name="Marcador de contenido 2">
            <a:extLst>
              <a:ext uri="{FF2B5EF4-FFF2-40B4-BE49-F238E27FC236}">
                <a16:creationId xmlns:a16="http://schemas.microsoft.com/office/drawing/2014/main" id="{8EBE037F-1213-584C-991C-70D8279E2888}"/>
              </a:ext>
            </a:extLst>
          </p:cNvPr>
          <p:cNvSpPr>
            <a:spLocks noGrp="1"/>
          </p:cNvSpPr>
          <p:nvPr>
            <p:ph sz="half" idx="1"/>
          </p:nvPr>
        </p:nvSpPr>
        <p:spPr>
          <a:xfrm>
            <a:off x="693821" y="1690688"/>
            <a:ext cx="4279231" cy="4351338"/>
          </a:xfrm>
        </p:spPr>
        <p:txBody>
          <a:bodyPr>
            <a:normAutofit/>
          </a:bodyPr>
          <a:lstStyle/>
          <a:p>
            <a:pPr marL="0" indent="0" algn="just">
              <a:buNone/>
            </a:pPr>
            <a:r>
              <a:rPr lang="es-CR" dirty="0"/>
              <a:t>En su primer período de sesiones, celebrado en 1968, tras analizar diversas sugerencias realizadas por los Estados miembros, la Comisión adoptó </a:t>
            </a:r>
            <a:r>
              <a:rPr lang="es-CR" dirty="0">
                <a:solidFill>
                  <a:schemeClr val="accent1"/>
                </a:solidFill>
              </a:rPr>
              <a:t>nueve materias como base </a:t>
            </a:r>
            <a:r>
              <a:rPr lang="es-CR" dirty="0"/>
              <a:t>de su programa de trabajo, a saber:</a:t>
            </a:r>
            <a:endParaRPr lang="es-ES_tradnl" dirty="0"/>
          </a:p>
        </p:txBody>
      </p:sp>
      <p:sp>
        <p:nvSpPr>
          <p:cNvPr id="5" name="Marcador de contenido 2">
            <a:extLst>
              <a:ext uri="{FF2B5EF4-FFF2-40B4-BE49-F238E27FC236}">
                <a16:creationId xmlns:a16="http://schemas.microsoft.com/office/drawing/2014/main" id="{656EF680-A292-1A4F-A83B-B318999AF8B8}"/>
              </a:ext>
            </a:extLst>
          </p:cNvPr>
          <p:cNvSpPr txBox="1">
            <a:spLocks/>
          </p:cNvSpPr>
          <p:nvPr/>
        </p:nvSpPr>
        <p:spPr>
          <a:xfrm>
            <a:off x="5807242" y="663783"/>
            <a:ext cx="5053263" cy="5530433"/>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Barlow"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Barlow"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Barlow"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514350">
              <a:buFont typeface="+mj-lt"/>
              <a:buAutoNum type="arabicParenR"/>
            </a:pPr>
            <a:r>
              <a:rPr lang="es-CR" dirty="0"/>
              <a:t>La compraventa internacional de mercaderías; </a:t>
            </a:r>
          </a:p>
          <a:p>
            <a:pPr marL="514350" indent="-514350">
              <a:buFont typeface="+mj-lt"/>
              <a:buAutoNum type="arabicParenR"/>
            </a:pPr>
            <a:r>
              <a:rPr lang="es-CR" dirty="0"/>
              <a:t>El arbitraje comercial internacional; </a:t>
            </a:r>
          </a:p>
          <a:p>
            <a:pPr marL="514350" indent="-514350">
              <a:buFont typeface="+mj-lt"/>
              <a:buAutoNum type="arabicParenR"/>
            </a:pPr>
            <a:r>
              <a:rPr lang="es-CR" dirty="0"/>
              <a:t>Los transportes; </a:t>
            </a:r>
          </a:p>
          <a:p>
            <a:pPr marL="514350" indent="-514350">
              <a:buFont typeface="+mj-lt"/>
              <a:buAutoNum type="arabicParenR"/>
            </a:pPr>
            <a:r>
              <a:rPr lang="es-CR" dirty="0"/>
              <a:t>Los seguros; </a:t>
            </a:r>
          </a:p>
          <a:p>
            <a:pPr marL="514350" indent="-514350">
              <a:buFont typeface="+mj-lt"/>
              <a:buAutoNum type="arabicParenR"/>
            </a:pPr>
            <a:r>
              <a:rPr lang="es-CR" dirty="0"/>
              <a:t>Los pagos internacionales; </a:t>
            </a:r>
          </a:p>
          <a:p>
            <a:pPr marL="514350" indent="-514350">
              <a:buFont typeface="+mj-lt"/>
              <a:buAutoNum type="arabicParenR"/>
            </a:pPr>
            <a:r>
              <a:rPr lang="es-CR" dirty="0"/>
              <a:t>La propiedad intelectual; </a:t>
            </a:r>
          </a:p>
          <a:p>
            <a:pPr marL="514350" indent="-514350">
              <a:buFont typeface="+mj-lt"/>
              <a:buAutoNum type="arabicParenR"/>
            </a:pPr>
            <a:r>
              <a:rPr lang="es-CR" dirty="0"/>
              <a:t>La eliminación de la discriminación en las leyes que afectan al comercio internacional; </a:t>
            </a:r>
          </a:p>
          <a:p>
            <a:pPr marL="514350" indent="-514350">
              <a:buFont typeface="+mj-lt"/>
              <a:buAutoNum type="arabicParenR"/>
            </a:pPr>
            <a:r>
              <a:rPr lang="es-CR" dirty="0"/>
              <a:t>El mandato o la  representación; y </a:t>
            </a:r>
          </a:p>
          <a:p>
            <a:pPr marL="514350" indent="-514350">
              <a:buFont typeface="+mj-lt"/>
              <a:buAutoNum type="arabicParenR"/>
            </a:pPr>
            <a:r>
              <a:rPr lang="es-CR" dirty="0"/>
              <a:t>La legalización de documentos. </a:t>
            </a:r>
            <a:endParaRPr lang="es-ES_tradnl" dirty="0"/>
          </a:p>
        </p:txBody>
      </p:sp>
    </p:spTree>
    <p:extLst>
      <p:ext uri="{BB962C8B-B14F-4D97-AF65-F5344CB8AC3E}">
        <p14:creationId xmlns:p14="http://schemas.microsoft.com/office/powerpoint/2010/main" val="40036037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335BC21-1A8A-0F4A-9310-2788E3CCA507}"/>
              </a:ext>
            </a:extLst>
          </p:cNvPr>
          <p:cNvSpPr>
            <a:spLocks noGrp="1"/>
          </p:cNvSpPr>
          <p:nvPr>
            <p:ph type="title"/>
          </p:nvPr>
        </p:nvSpPr>
        <p:spPr/>
        <p:txBody>
          <a:bodyPr/>
          <a:lstStyle/>
          <a:p>
            <a:r>
              <a:rPr lang="es-ES_tradnl" dirty="0"/>
              <a:t>Antecedentes</a:t>
            </a:r>
          </a:p>
        </p:txBody>
      </p:sp>
      <p:sp>
        <p:nvSpPr>
          <p:cNvPr id="3" name="Marcador de contenido 2">
            <a:extLst>
              <a:ext uri="{FF2B5EF4-FFF2-40B4-BE49-F238E27FC236}">
                <a16:creationId xmlns:a16="http://schemas.microsoft.com/office/drawing/2014/main" id="{701272E9-3780-A641-A1C1-F1C91449E344}"/>
              </a:ext>
            </a:extLst>
          </p:cNvPr>
          <p:cNvSpPr>
            <a:spLocks noGrp="1"/>
          </p:cNvSpPr>
          <p:nvPr>
            <p:ph sz="half" idx="1"/>
          </p:nvPr>
        </p:nvSpPr>
        <p:spPr>
          <a:xfrm>
            <a:off x="838200" y="1524001"/>
            <a:ext cx="10515600" cy="4315326"/>
          </a:xfrm>
        </p:spPr>
        <p:txBody>
          <a:bodyPr>
            <a:normAutofit/>
          </a:bodyPr>
          <a:lstStyle/>
          <a:p>
            <a:pPr marL="0" indent="0" algn="just">
              <a:buNone/>
            </a:pPr>
            <a:r>
              <a:rPr lang="es-CR" dirty="0"/>
              <a:t>Inicialmente se asignó prioridad a los temas de la </a:t>
            </a:r>
            <a:r>
              <a:rPr lang="es-CR" dirty="0">
                <a:solidFill>
                  <a:schemeClr val="accent1"/>
                </a:solidFill>
              </a:rPr>
              <a:t>compraventa internacional de mercancías</a:t>
            </a:r>
            <a:r>
              <a:rPr lang="es-CR" dirty="0"/>
              <a:t>, el </a:t>
            </a:r>
            <a:r>
              <a:rPr lang="es-CR" dirty="0">
                <a:solidFill>
                  <a:schemeClr val="accent1"/>
                </a:solidFill>
              </a:rPr>
              <a:t>arbitraje comercial internacional </a:t>
            </a:r>
            <a:r>
              <a:rPr lang="es-CR" dirty="0"/>
              <a:t>y los </a:t>
            </a:r>
            <a:r>
              <a:rPr lang="es-CR" dirty="0">
                <a:solidFill>
                  <a:schemeClr val="accent1"/>
                </a:solidFill>
              </a:rPr>
              <a:t>pagos internacionales</a:t>
            </a:r>
            <a:r>
              <a:rPr lang="es-CR" dirty="0"/>
              <a:t>. </a:t>
            </a:r>
          </a:p>
          <a:p>
            <a:pPr marL="0" indent="0" algn="just">
              <a:buNone/>
            </a:pPr>
            <a:endParaRPr lang="es-CR" dirty="0"/>
          </a:p>
          <a:p>
            <a:pPr marL="0" indent="0" algn="just">
              <a:buNone/>
            </a:pPr>
            <a:r>
              <a:rPr lang="es-CR" dirty="0"/>
              <a:t>Posteriormente se </a:t>
            </a:r>
            <a:r>
              <a:rPr lang="es-CR" dirty="0">
                <a:solidFill>
                  <a:schemeClr val="accent1"/>
                </a:solidFill>
              </a:rPr>
              <a:t>incorporaron</a:t>
            </a:r>
            <a:r>
              <a:rPr lang="es-CR" dirty="0"/>
              <a:t> al programa de trabajo otros temas, tales como los contratos de financiación del  comercio, los transportes, el comercio electrónico, la contratación pública, la conciliación comercial internacional, la insolvencia, las garantías reales, la solución de controversias por vía informática y las </a:t>
            </a:r>
            <a:r>
              <a:rPr lang="es-CR" dirty="0" err="1"/>
              <a:t>microfinanzas</a:t>
            </a:r>
            <a:r>
              <a:rPr lang="es-CR" dirty="0"/>
              <a:t>.</a:t>
            </a:r>
          </a:p>
        </p:txBody>
      </p:sp>
    </p:spTree>
    <p:extLst>
      <p:ext uri="{BB962C8B-B14F-4D97-AF65-F5344CB8AC3E}">
        <p14:creationId xmlns:p14="http://schemas.microsoft.com/office/powerpoint/2010/main" val="28530919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9ADE984-B355-1442-A476-5A73147B9EB3}"/>
              </a:ext>
            </a:extLst>
          </p:cNvPr>
          <p:cNvSpPr>
            <a:spLocks noGrp="1"/>
          </p:cNvSpPr>
          <p:nvPr>
            <p:ph type="title"/>
          </p:nvPr>
        </p:nvSpPr>
        <p:spPr/>
        <p:txBody>
          <a:bodyPr/>
          <a:lstStyle/>
          <a:p>
            <a:r>
              <a:rPr lang="es-ES_tradnl" dirty="0"/>
              <a:t>Antecedentes</a:t>
            </a:r>
          </a:p>
        </p:txBody>
      </p:sp>
      <p:sp>
        <p:nvSpPr>
          <p:cNvPr id="3" name="Marcador de contenido 2">
            <a:extLst>
              <a:ext uri="{FF2B5EF4-FFF2-40B4-BE49-F238E27FC236}">
                <a16:creationId xmlns:a16="http://schemas.microsoft.com/office/drawing/2014/main" id="{87D9BF1F-88D8-9B48-A55F-806BCE853351}"/>
              </a:ext>
            </a:extLst>
          </p:cNvPr>
          <p:cNvSpPr>
            <a:spLocks noGrp="1"/>
          </p:cNvSpPr>
          <p:nvPr>
            <p:ph sz="half" idx="1"/>
          </p:nvPr>
        </p:nvSpPr>
        <p:spPr/>
        <p:txBody>
          <a:bodyPr>
            <a:normAutofit fontScale="92500" lnSpcReduction="20000"/>
          </a:bodyPr>
          <a:lstStyle/>
          <a:p>
            <a:pPr marL="0" indent="0" algn="just">
              <a:buNone/>
            </a:pPr>
            <a:r>
              <a:rPr lang="es-CR" dirty="0"/>
              <a:t>En diversas oportunidades desde su primer período de sesiones, la Comisión ha analizado y revisado su programa. </a:t>
            </a:r>
          </a:p>
          <a:p>
            <a:pPr marL="0" indent="0" algn="just">
              <a:buNone/>
            </a:pPr>
            <a:r>
              <a:rPr lang="es-CR" dirty="0"/>
              <a:t>Las propuestas para el examen de </a:t>
            </a:r>
            <a:r>
              <a:rPr lang="es-CR" dirty="0">
                <a:solidFill>
                  <a:schemeClr val="accent1"/>
                </a:solidFill>
              </a:rPr>
              <a:t>nuevos temas </a:t>
            </a:r>
            <a:r>
              <a:rPr lang="es-CR" dirty="0"/>
              <a:t>pueden plantearse de diversas formas: </a:t>
            </a:r>
          </a:p>
          <a:p>
            <a:pPr marL="514350" indent="-514350" algn="just">
              <a:buAutoNum type="alphaLcParenR"/>
            </a:pPr>
            <a:r>
              <a:rPr lang="es-CR" dirty="0"/>
              <a:t>Los </a:t>
            </a:r>
            <a:r>
              <a:rPr lang="es-CR" dirty="0">
                <a:solidFill>
                  <a:schemeClr val="accent1"/>
                </a:solidFill>
              </a:rPr>
              <a:t>gobiernos</a:t>
            </a:r>
            <a:r>
              <a:rPr lang="es-CR" dirty="0"/>
              <a:t> pueden presentarlas directamente a la Comisión;</a:t>
            </a:r>
          </a:p>
          <a:p>
            <a:pPr marL="514350" indent="-514350" algn="just">
              <a:buAutoNum type="alphaLcParenR"/>
            </a:pPr>
            <a:r>
              <a:rPr lang="es-CR" dirty="0"/>
              <a:t>Pueden plantearse al realizar </a:t>
            </a:r>
            <a:r>
              <a:rPr lang="es-CR" dirty="0">
                <a:solidFill>
                  <a:schemeClr val="accent1"/>
                </a:solidFill>
              </a:rPr>
              <a:t>consultas</a:t>
            </a:r>
            <a:r>
              <a:rPr lang="es-CR" dirty="0"/>
              <a:t> a diversas organizaciones internacionales; </a:t>
            </a:r>
          </a:p>
          <a:p>
            <a:pPr marL="514350" indent="-514350" algn="just">
              <a:buAutoNum type="alphaLcParenR"/>
            </a:pPr>
            <a:r>
              <a:rPr lang="es-CR" dirty="0"/>
              <a:t>En ocasión de </a:t>
            </a:r>
            <a:r>
              <a:rPr lang="es-CR" dirty="0">
                <a:solidFill>
                  <a:schemeClr val="accent1"/>
                </a:solidFill>
              </a:rPr>
              <a:t>coloquios</a:t>
            </a:r>
            <a:r>
              <a:rPr lang="es-CR" dirty="0"/>
              <a:t> y </a:t>
            </a:r>
            <a:r>
              <a:rPr lang="es-CR" dirty="0">
                <a:solidFill>
                  <a:schemeClr val="accent1"/>
                </a:solidFill>
              </a:rPr>
              <a:t>seminarios</a:t>
            </a:r>
            <a:r>
              <a:rPr lang="es-CR" dirty="0"/>
              <a:t> especiales; </a:t>
            </a:r>
          </a:p>
          <a:p>
            <a:pPr marL="514350" indent="-514350" algn="just">
              <a:buAutoNum type="alphaLcParenR"/>
            </a:pPr>
            <a:r>
              <a:rPr lang="es-CR" dirty="0"/>
              <a:t>Pueden plantearse como </a:t>
            </a:r>
            <a:r>
              <a:rPr lang="es-CR" dirty="0">
                <a:solidFill>
                  <a:schemeClr val="accent1"/>
                </a:solidFill>
              </a:rPr>
              <a:t>temas relacionados </a:t>
            </a:r>
            <a:r>
              <a:rPr lang="es-CR" dirty="0"/>
              <a:t>con cuestiones que ya se están tratando en los grupos de trabajo; o</a:t>
            </a:r>
          </a:p>
          <a:p>
            <a:pPr marL="514350" indent="-514350" algn="just">
              <a:buAutoNum type="alphaLcParenR"/>
            </a:pPr>
            <a:r>
              <a:rPr lang="es-CR" dirty="0"/>
              <a:t>Los temas también pueden surgir de la </a:t>
            </a:r>
            <a:r>
              <a:rPr lang="es-CR" dirty="0">
                <a:solidFill>
                  <a:schemeClr val="accent1"/>
                </a:solidFill>
              </a:rPr>
              <a:t>experiencia</a:t>
            </a:r>
            <a:r>
              <a:rPr lang="es-CR" dirty="0"/>
              <a:t> adquirida al aplicarse los textos existentes.</a:t>
            </a:r>
          </a:p>
          <a:p>
            <a:pPr marL="0" indent="0" algn="just">
              <a:buNone/>
            </a:pPr>
            <a:endParaRPr lang="es-ES_tradnl" dirty="0"/>
          </a:p>
        </p:txBody>
      </p:sp>
    </p:spTree>
    <p:extLst>
      <p:ext uri="{BB962C8B-B14F-4D97-AF65-F5344CB8AC3E}">
        <p14:creationId xmlns:p14="http://schemas.microsoft.com/office/powerpoint/2010/main" val="39850358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1F17455F-32F9-3749-920E-B461449B87C8}"/>
              </a:ext>
            </a:extLst>
          </p:cNvPr>
          <p:cNvSpPr/>
          <p:nvPr/>
        </p:nvSpPr>
        <p:spPr>
          <a:xfrm rot="2481470">
            <a:off x="8238536" y="-1302255"/>
            <a:ext cx="1241460" cy="9820810"/>
          </a:xfrm>
          <a:prstGeom prst="rect">
            <a:avLst/>
          </a:prstGeom>
          <a:solidFill>
            <a:srgbClr val="89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6" name="Rectángulo 5">
            <a:extLst>
              <a:ext uri="{FF2B5EF4-FFF2-40B4-BE49-F238E27FC236}">
                <a16:creationId xmlns:a16="http://schemas.microsoft.com/office/drawing/2014/main" id="{69288C09-9C8B-354A-89B3-84C72B3F8A47}"/>
              </a:ext>
            </a:extLst>
          </p:cNvPr>
          <p:cNvSpPr/>
          <p:nvPr/>
        </p:nvSpPr>
        <p:spPr>
          <a:xfrm rot="2481470">
            <a:off x="5647995" y="-2785622"/>
            <a:ext cx="1241460" cy="13197735"/>
          </a:xfrm>
          <a:prstGeom prst="rect">
            <a:avLst/>
          </a:prstGeom>
          <a:solidFill>
            <a:srgbClr val="89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5" name="Rectángulo 4">
            <a:extLst>
              <a:ext uri="{FF2B5EF4-FFF2-40B4-BE49-F238E27FC236}">
                <a16:creationId xmlns:a16="http://schemas.microsoft.com/office/drawing/2014/main" id="{63876E81-CF72-984D-9BEF-C499D44BA76F}"/>
              </a:ext>
            </a:extLst>
          </p:cNvPr>
          <p:cNvSpPr/>
          <p:nvPr/>
        </p:nvSpPr>
        <p:spPr>
          <a:xfrm rot="2481470">
            <a:off x="3953665" y="-3475904"/>
            <a:ext cx="1241460" cy="13197735"/>
          </a:xfrm>
          <a:prstGeom prst="rect">
            <a:avLst/>
          </a:prstGeom>
          <a:solidFill>
            <a:srgbClr val="89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 name="Título 2">
            <a:extLst>
              <a:ext uri="{FF2B5EF4-FFF2-40B4-BE49-F238E27FC236}">
                <a16:creationId xmlns:a16="http://schemas.microsoft.com/office/drawing/2014/main" id="{7D7D8BE8-36CA-764E-ABCB-366880F2475A}"/>
              </a:ext>
            </a:extLst>
          </p:cNvPr>
          <p:cNvSpPr>
            <a:spLocks noGrp="1"/>
          </p:cNvSpPr>
          <p:nvPr>
            <p:ph type="ctrTitle"/>
          </p:nvPr>
        </p:nvSpPr>
        <p:spPr>
          <a:xfrm>
            <a:off x="551234" y="2075674"/>
            <a:ext cx="11156672" cy="2387600"/>
          </a:xfrm>
        </p:spPr>
        <p:txBody>
          <a:bodyPr/>
          <a:lstStyle/>
          <a:p>
            <a:r>
              <a:rPr lang="es-ES_tradnl" dirty="0"/>
              <a:t>Composición</a:t>
            </a:r>
          </a:p>
        </p:txBody>
      </p:sp>
    </p:spTree>
    <p:extLst>
      <p:ext uri="{BB962C8B-B14F-4D97-AF65-F5344CB8AC3E}">
        <p14:creationId xmlns:p14="http://schemas.microsoft.com/office/powerpoint/2010/main" val="15104466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2DB126A-C1BC-D249-BCF7-00A446637398}"/>
              </a:ext>
            </a:extLst>
          </p:cNvPr>
          <p:cNvSpPr>
            <a:spLocks noGrp="1"/>
          </p:cNvSpPr>
          <p:nvPr>
            <p:ph type="title"/>
          </p:nvPr>
        </p:nvSpPr>
        <p:spPr/>
        <p:txBody>
          <a:bodyPr>
            <a:normAutofit/>
          </a:bodyPr>
          <a:lstStyle/>
          <a:p>
            <a:r>
              <a:rPr lang="es-ES_tradnl" sz="3600"/>
              <a:t>Composición</a:t>
            </a:r>
            <a:endParaRPr lang="es-ES_tradnl" sz="3600" dirty="0"/>
          </a:p>
        </p:txBody>
      </p:sp>
      <p:sp>
        <p:nvSpPr>
          <p:cNvPr id="3" name="Marcador de contenido 2">
            <a:extLst>
              <a:ext uri="{FF2B5EF4-FFF2-40B4-BE49-F238E27FC236}">
                <a16:creationId xmlns:a16="http://schemas.microsoft.com/office/drawing/2014/main" id="{BC892ADC-C034-8540-8CC1-4CC369DCE3D8}"/>
              </a:ext>
            </a:extLst>
          </p:cNvPr>
          <p:cNvSpPr>
            <a:spLocks noGrp="1"/>
          </p:cNvSpPr>
          <p:nvPr>
            <p:ph sz="half" idx="1"/>
          </p:nvPr>
        </p:nvSpPr>
        <p:spPr>
          <a:xfrm>
            <a:off x="838201" y="1690688"/>
            <a:ext cx="5498432" cy="4421354"/>
          </a:xfrm>
        </p:spPr>
        <p:txBody>
          <a:bodyPr>
            <a:normAutofit/>
          </a:bodyPr>
          <a:lstStyle/>
          <a:p>
            <a:pPr marL="0" indent="0" algn="just">
              <a:buNone/>
            </a:pPr>
            <a:r>
              <a:rPr lang="es-ES_tradnl" dirty="0"/>
              <a:t>La composición de la CNUDMI responde a la voluntad de representar </a:t>
            </a:r>
            <a:r>
              <a:rPr lang="es-ES_tradnl" dirty="0">
                <a:solidFill>
                  <a:srgbClr val="891C6C"/>
                </a:solidFill>
              </a:rPr>
              <a:t>diferentes tradiciones jurídicas </a:t>
            </a:r>
            <a:r>
              <a:rPr lang="es-ES_tradnl" dirty="0"/>
              <a:t>y </a:t>
            </a:r>
            <a:r>
              <a:rPr lang="es-ES_tradnl" dirty="0">
                <a:solidFill>
                  <a:srgbClr val="891C6C"/>
                </a:solidFill>
              </a:rPr>
              <a:t>niveles de desarrollo </a:t>
            </a:r>
            <a:r>
              <a:rPr lang="es-ES_tradnl" dirty="0"/>
              <a:t>económico y sus procedimientos y métodos de trabajo garantizan que sus textos tengan una </a:t>
            </a:r>
            <a:r>
              <a:rPr lang="es-ES_tradnl" dirty="0">
                <a:solidFill>
                  <a:srgbClr val="891C6C"/>
                </a:solidFill>
              </a:rPr>
              <a:t>aceptación general </a:t>
            </a:r>
            <a:r>
              <a:rPr lang="es-ES_tradnl" dirty="0"/>
              <a:t>al ofrecer soluciones apropiadas para muchos países. </a:t>
            </a:r>
          </a:p>
          <a:p>
            <a:pPr marL="0" indent="0" algn="just">
              <a:buNone/>
            </a:pPr>
            <a:endParaRPr lang="es-CR" dirty="0"/>
          </a:p>
          <a:p>
            <a:pPr marL="0" indent="0" algn="just">
              <a:buNone/>
            </a:pPr>
            <a:endParaRPr lang="es-ES_tradnl" dirty="0"/>
          </a:p>
        </p:txBody>
      </p:sp>
      <p:pic>
        <p:nvPicPr>
          <p:cNvPr id="20482" name="Picture 2" descr="Día de las Naciones Unidas">
            <a:extLst>
              <a:ext uri="{FF2B5EF4-FFF2-40B4-BE49-F238E27FC236}">
                <a16:creationId xmlns:a16="http://schemas.microsoft.com/office/drawing/2014/main" id="{65CC2CAA-A4C5-734F-8C3C-EE81EA7E785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77263" y="2081463"/>
            <a:ext cx="5133474" cy="26950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09268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DA1CFE3-1C73-6C42-A7DF-4CF628A72F38}"/>
              </a:ext>
            </a:extLst>
          </p:cNvPr>
          <p:cNvSpPr>
            <a:spLocks noGrp="1"/>
          </p:cNvSpPr>
          <p:nvPr>
            <p:ph type="title"/>
          </p:nvPr>
        </p:nvSpPr>
        <p:spPr/>
        <p:txBody>
          <a:bodyPr>
            <a:normAutofit/>
          </a:bodyPr>
          <a:lstStyle/>
          <a:p>
            <a:r>
              <a:rPr lang="es-ES_tradnl" sz="3600" dirty="0"/>
              <a:t>Composición</a:t>
            </a:r>
          </a:p>
        </p:txBody>
      </p:sp>
      <p:sp>
        <p:nvSpPr>
          <p:cNvPr id="3" name="Marcador de contenido 2">
            <a:extLst>
              <a:ext uri="{FF2B5EF4-FFF2-40B4-BE49-F238E27FC236}">
                <a16:creationId xmlns:a16="http://schemas.microsoft.com/office/drawing/2014/main" id="{FE23353A-1709-9248-A8E2-ECBFBEDCB125}"/>
              </a:ext>
            </a:extLst>
          </p:cNvPr>
          <p:cNvSpPr>
            <a:spLocks noGrp="1"/>
          </p:cNvSpPr>
          <p:nvPr>
            <p:ph sz="half" idx="1"/>
          </p:nvPr>
        </p:nvSpPr>
        <p:spPr>
          <a:xfrm>
            <a:off x="838200" y="1690688"/>
            <a:ext cx="10515600" cy="4351338"/>
          </a:xfrm>
        </p:spPr>
        <p:txBody>
          <a:bodyPr/>
          <a:lstStyle/>
          <a:p>
            <a:pPr marL="0" indent="0" algn="just">
              <a:buNone/>
            </a:pPr>
            <a:r>
              <a:rPr lang="es-ES_tradnl" dirty="0"/>
              <a:t>Los instrumentos se negocian a través de un proceso </a:t>
            </a:r>
            <a:r>
              <a:rPr lang="es-ES_tradnl" dirty="0">
                <a:solidFill>
                  <a:srgbClr val="891C6C"/>
                </a:solidFill>
              </a:rPr>
              <a:t>internacional</a:t>
            </a:r>
            <a:r>
              <a:rPr lang="es-ES_tradnl" dirty="0"/>
              <a:t> en el que intervienen </a:t>
            </a:r>
            <a:r>
              <a:rPr lang="es-ES_tradnl" dirty="0">
                <a:solidFill>
                  <a:srgbClr val="891C6C"/>
                </a:solidFill>
              </a:rPr>
              <a:t>diversos participantes </a:t>
            </a:r>
            <a:r>
              <a:rPr lang="es-ES_tradnl" dirty="0"/>
              <a:t>(Estados miembros de la CNUDMI, Estados no miembros, organizaciones intergubernamentales y no gubernamentales). </a:t>
            </a:r>
          </a:p>
          <a:p>
            <a:pPr marL="0" indent="0" algn="just">
              <a:buNone/>
            </a:pPr>
            <a:endParaRPr lang="es-ES_tradnl" dirty="0"/>
          </a:p>
          <a:p>
            <a:pPr marL="0" indent="0" algn="just">
              <a:buNone/>
            </a:pPr>
            <a:r>
              <a:rPr lang="es-ES_tradnl" dirty="0"/>
              <a:t>Como consecuencia de este proceso </a:t>
            </a:r>
            <a:r>
              <a:rPr lang="es-ES_tradnl" dirty="0">
                <a:solidFill>
                  <a:srgbClr val="891C6C"/>
                </a:solidFill>
              </a:rPr>
              <a:t>inclusivo</a:t>
            </a:r>
            <a:r>
              <a:rPr lang="es-ES_tradnl" dirty="0"/>
              <a:t>, los textos gozan de una </a:t>
            </a:r>
            <a:r>
              <a:rPr lang="es-ES_tradnl" dirty="0">
                <a:solidFill>
                  <a:srgbClr val="891C6C"/>
                </a:solidFill>
              </a:rPr>
              <a:t>gran aceptación</a:t>
            </a:r>
            <a:r>
              <a:rPr lang="es-ES_tradnl" dirty="0"/>
              <a:t>, dado que ofrecen soluciones adecuadas a Estados con distintos ordenamientos jurídicos y a países que se encuentran en diferentes etapas de desarrollo económico. </a:t>
            </a:r>
            <a:endParaRPr lang="es-CR" dirty="0"/>
          </a:p>
          <a:p>
            <a:pPr marL="0" indent="0" algn="just">
              <a:buNone/>
            </a:pPr>
            <a:endParaRPr lang="es-ES_tradnl" dirty="0"/>
          </a:p>
        </p:txBody>
      </p:sp>
    </p:spTree>
    <p:extLst>
      <p:ext uri="{BB962C8B-B14F-4D97-AF65-F5344CB8AC3E}">
        <p14:creationId xmlns:p14="http://schemas.microsoft.com/office/powerpoint/2010/main" val="18753299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E18B835-E41E-E744-9708-8908630538CB}"/>
              </a:ext>
            </a:extLst>
          </p:cNvPr>
          <p:cNvSpPr>
            <a:spLocks noGrp="1"/>
          </p:cNvSpPr>
          <p:nvPr>
            <p:ph type="title"/>
          </p:nvPr>
        </p:nvSpPr>
        <p:spPr/>
        <p:txBody>
          <a:bodyPr>
            <a:normAutofit/>
          </a:bodyPr>
          <a:lstStyle/>
          <a:p>
            <a:r>
              <a:rPr lang="es-ES_tradnl" sz="3600" dirty="0"/>
              <a:t>Composición</a:t>
            </a:r>
          </a:p>
        </p:txBody>
      </p:sp>
      <p:sp>
        <p:nvSpPr>
          <p:cNvPr id="3" name="Marcador de contenido 2">
            <a:extLst>
              <a:ext uri="{FF2B5EF4-FFF2-40B4-BE49-F238E27FC236}">
                <a16:creationId xmlns:a16="http://schemas.microsoft.com/office/drawing/2014/main" id="{EA3A6B05-0392-0441-9852-C70FBFE2FF9B}"/>
              </a:ext>
            </a:extLst>
          </p:cNvPr>
          <p:cNvSpPr>
            <a:spLocks noGrp="1"/>
          </p:cNvSpPr>
          <p:nvPr>
            <p:ph sz="half" idx="1"/>
          </p:nvPr>
        </p:nvSpPr>
        <p:spPr>
          <a:xfrm>
            <a:off x="838200" y="1574957"/>
            <a:ext cx="8498305" cy="4778469"/>
          </a:xfrm>
        </p:spPr>
        <p:txBody>
          <a:bodyPr>
            <a:normAutofit fontScale="92500" lnSpcReduction="20000"/>
          </a:bodyPr>
          <a:lstStyle/>
          <a:p>
            <a:pPr marL="0" indent="0">
              <a:buNone/>
            </a:pPr>
            <a:r>
              <a:rPr lang="es-ES_tradnl" dirty="0"/>
              <a:t>Los Miembros de la CNUDMI se seleccionan </a:t>
            </a:r>
            <a:r>
              <a:rPr lang="es-ES_tradnl" dirty="0">
                <a:solidFill>
                  <a:schemeClr val="accent5"/>
                </a:solidFill>
              </a:rPr>
              <a:t>entre los Estados miembros</a:t>
            </a:r>
            <a:r>
              <a:rPr lang="es-ES_tradnl" dirty="0"/>
              <a:t> de las Naciones Unidas.</a:t>
            </a:r>
            <a:endParaRPr lang="es-CR" dirty="0"/>
          </a:p>
          <a:p>
            <a:pPr marL="0" indent="0" algn="just">
              <a:buNone/>
            </a:pPr>
            <a:r>
              <a:rPr lang="es-CR" dirty="0"/>
              <a:t>El número de miembros inicial de la CNUDMI ascendía a  29 Estados. En 1973, la Asamblea General de las Naciones Unidas lo amplió a 36 y en 2002 a </a:t>
            </a:r>
            <a:r>
              <a:rPr lang="es-CR" dirty="0">
                <a:solidFill>
                  <a:srgbClr val="891C6C"/>
                </a:solidFill>
              </a:rPr>
              <a:t>60</a:t>
            </a:r>
            <a:r>
              <a:rPr lang="es-CR" dirty="0"/>
              <a:t>. </a:t>
            </a:r>
          </a:p>
          <a:p>
            <a:pPr marL="0" indent="0" algn="just">
              <a:buNone/>
            </a:pPr>
            <a:endParaRPr lang="es-CR" dirty="0"/>
          </a:p>
          <a:p>
            <a:pPr marL="0" indent="0" algn="just">
              <a:buNone/>
            </a:pPr>
            <a:r>
              <a:rPr lang="es-CR" dirty="0"/>
              <a:t>La CNUDMI ha sido estructurada para garantizar la representación de las </a:t>
            </a:r>
            <a:r>
              <a:rPr lang="es-CR" dirty="0">
                <a:solidFill>
                  <a:srgbClr val="891C6C"/>
                </a:solidFill>
              </a:rPr>
              <a:t>diversas regiones geográficas </a:t>
            </a:r>
            <a:r>
              <a:rPr lang="es-CR" dirty="0"/>
              <a:t>y de los </a:t>
            </a:r>
            <a:r>
              <a:rPr lang="es-CR" dirty="0">
                <a:solidFill>
                  <a:srgbClr val="891C6C"/>
                </a:solidFill>
              </a:rPr>
              <a:t>principales sistemas económicos </a:t>
            </a:r>
            <a:r>
              <a:rPr lang="es-CR" dirty="0"/>
              <a:t>y </a:t>
            </a:r>
            <a:r>
              <a:rPr lang="es-CR" dirty="0">
                <a:solidFill>
                  <a:srgbClr val="891C6C"/>
                </a:solidFill>
              </a:rPr>
              <a:t>jurídicos</a:t>
            </a:r>
            <a:r>
              <a:rPr lang="es-CR" dirty="0"/>
              <a:t> del mundo. </a:t>
            </a:r>
          </a:p>
          <a:p>
            <a:pPr marL="0" indent="0" algn="just">
              <a:buNone/>
            </a:pPr>
            <a:r>
              <a:rPr lang="es-CR" dirty="0"/>
              <a:t>Así, entre los 60 Estados miembros que la conforman figuran </a:t>
            </a:r>
            <a:r>
              <a:rPr lang="es-CR" dirty="0">
                <a:solidFill>
                  <a:schemeClr val="accent5"/>
                </a:solidFill>
              </a:rPr>
              <a:t>14 Estados africanos, 14 asiáticos, 8 de Europa oriental, 10 de América Latina y el Caribe, y 14 de Europa occidental y otros Estados</a:t>
            </a:r>
            <a:r>
              <a:rPr lang="es-CR" dirty="0"/>
              <a:t>.</a:t>
            </a:r>
          </a:p>
          <a:p>
            <a:pPr marL="0" indent="0" algn="just">
              <a:buNone/>
            </a:pPr>
            <a:endParaRPr lang="es-ES_tradnl" dirty="0"/>
          </a:p>
        </p:txBody>
      </p:sp>
      <p:pic>
        <p:nvPicPr>
          <p:cNvPr id="21508" name="Picture 4" descr="PNG y SVG de planeta con fondo transparente para descargar">
            <a:extLst>
              <a:ext uri="{FF2B5EF4-FFF2-40B4-BE49-F238E27FC236}">
                <a16:creationId xmlns:a16="http://schemas.microsoft.com/office/drawing/2014/main" id="{AC385D3B-DDE0-FB47-9892-2FB5F8015C7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36505" y="2099140"/>
            <a:ext cx="2659719" cy="26597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16340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7962280-0304-2C4F-9254-424D5401596B}"/>
              </a:ext>
            </a:extLst>
          </p:cNvPr>
          <p:cNvSpPr>
            <a:spLocks noGrp="1"/>
          </p:cNvSpPr>
          <p:nvPr>
            <p:ph type="title"/>
          </p:nvPr>
        </p:nvSpPr>
        <p:spPr/>
        <p:txBody>
          <a:bodyPr>
            <a:normAutofit/>
          </a:bodyPr>
          <a:lstStyle/>
          <a:p>
            <a:r>
              <a:rPr lang="es-ES_tradnl" sz="3600" dirty="0"/>
              <a:t>Composición</a:t>
            </a:r>
          </a:p>
        </p:txBody>
      </p:sp>
      <p:sp>
        <p:nvSpPr>
          <p:cNvPr id="3" name="Marcador de contenido 2">
            <a:extLst>
              <a:ext uri="{FF2B5EF4-FFF2-40B4-BE49-F238E27FC236}">
                <a16:creationId xmlns:a16="http://schemas.microsoft.com/office/drawing/2014/main" id="{AEF17BDB-DC46-5A4A-9578-C0A2A673A016}"/>
              </a:ext>
            </a:extLst>
          </p:cNvPr>
          <p:cNvSpPr>
            <a:spLocks noGrp="1"/>
          </p:cNvSpPr>
          <p:nvPr>
            <p:ph sz="half" idx="1"/>
          </p:nvPr>
        </p:nvSpPr>
        <p:spPr>
          <a:xfrm>
            <a:off x="838200" y="1825625"/>
            <a:ext cx="6380747" cy="4351338"/>
          </a:xfrm>
        </p:spPr>
        <p:txBody>
          <a:bodyPr>
            <a:normAutofit lnSpcReduction="10000"/>
          </a:bodyPr>
          <a:lstStyle/>
          <a:p>
            <a:pPr marL="0" indent="0" algn="just">
              <a:buNone/>
            </a:pPr>
            <a:r>
              <a:rPr lang="es-CR" dirty="0"/>
              <a:t>La Asamblea General elige a los miembros por un período de </a:t>
            </a:r>
            <a:r>
              <a:rPr lang="es-CR" dirty="0">
                <a:solidFill>
                  <a:schemeClr val="accent5"/>
                </a:solidFill>
              </a:rPr>
              <a:t>seis años</a:t>
            </a:r>
            <a:r>
              <a:rPr lang="es-CR" dirty="0"/>
              <a:t>; cada tres años expira el mandato de la mitad de los miembros. </a:t>
            </a:r>
          </a:p>
          <a:p>
            <a:pPr marL="0" indent="0" algn="just">
              <a:buNone/>
            </a:pPr>
            <a:endParaRPr lang="es-CR" dirty="0"/>
          </a:p>
          <a:p>
            <a:pPr marL="0" indent="0" algn="just">
              <a:buNone/>
            </a:pPr>
            <a:r>
              <a:rPr lang="es-CR" dirty="0"/>
              <a:t>La condición de miembro </a:t>
            </a:r>
            <a:r>
              <a:rPr lang="es-CR" dirty="0">
                <a:solidFill>
                  <a:schemeClr val="accent5"/>
                </a:solidFill>
              </a:rPr>
              <a:t>no supone ninguna contribución </a:t>
            </a:r>
            <a:r>
              <a:rPr lang="es-CR" dirty="0"/>
              <a:t>financiera adicional ya que la CNUDMI es una comisión permanente de la Asamblea General y su secretaría forma parte de la Secretaría de las Naciones Unidas. </a:t>
            </a:r>
          </a:p>
          <a:p>
            <a:pPr marL="0" indent="0" algn="just">
              <a:buNone/>
            </a:pPr>
            <a:endParaRPr lang="es-CR" dirty="0"/>
          </a:p>
          <a:p>
            <a:pPr marL="0" indent="0" algn="just">
              <a:buNone/>
            </a:pPr>
            <a:endParaRPr lang="es-ES_tradnl" dirty="0"/>
          </a:p>
        </p:txBody>
      </p:sp>
      <p:pic>
        <p:nvPicPr>
          <p:cNvPr id="22532" name="Picture 4" descr="Report: UNCITRAL fiddles while countries burn - Business &amp;amp; Human Rights  Resource Centre">
            <a:extLst>
              <a:ext uri="{FF2B5EF4-FFF2-40B4-BE49-F238E27FC236}">
                <a16:creationId xmlns:a16="http://schemas.microsoft.com/office/drawing/2014/main" id="{5219CEC7-C0DE-964E-85C1-3C7A9E8D9FB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63807" y="2056313"/>
            <a:ext cx="4114845" cy="27453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50546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lipse 9">
            <a:extLst>
              <a:ext uri="{FF2B5EF4-FFF2-40B4-BE49-F238E27FC236}">
                <a16:creationId xmlns:a16="http://schemas.microsoft.com/office/drawing/2014/main" id="{DBE26EE7-C608-4F43-893E-A8907D829058}"/>
              </a:ext>
            </a:extLst>
          </p:cNvPr>
          <p:cNvSpPr/>
          <p:nvPr/>
        </p:nvSpPr>
        <p:spPr>
          <a:xfrm>
            <a:off x="9211332" y="-932041"/>
            <a:ext cx="3585881" cy="3299012"/>
          </a:xfrm>
          <a:prstGeom prst="ellipse">
            <a:avLst/>
          </a:prstGeom>
          <a:solidFill>
            <a:srgbClr val="89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6" name="Content Placeholder 2">
            <a:extLst>
              <a:ext uri="{FF2B5EF4-FFF2-40B4-BE49-F238E27FC236}">
                <a16:creationId xmlns:a16="http://schemas.microsoft.com/office/drawing/2014/main" id="{223525AF-565B-BC4A-BA46-B5C3F7D39FC2}"/>
              </a:ext>
            </a:extLst>
          </p:cNvPr>
          <p:cNvSpPr txBox="1">
            <a:spLocks/>
          </p:cNvSpPr>
          <p:nvPr/>
        </p:nvSpPr>
        <p:spPr>
          <a:xfrm>
            <a:off x="5968640" y="1820793"/>
            <a:ext cx="6223360" cy="390611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bg1"/>
                </a:solidFill>
                <a:latin typeface="Barlow" pitchFamily="2" charset="77"/>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Barlow" pitchFamily="2" charset="77"/>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Barlow" pitchFamily="2" charset="77"/>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Barlow" pitchFamily="2" charset="77"/>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Barlow" pitchFamily="2" charset="77"/>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457200" indent="-457200">
              <a:buFont typeface="+mj-lt"/>
              <a:buAutoNum type="alphaLcParenR"/>
            </a:pPr>
            <a:r>
              <a:rPr lang="es-ES_tradnl" sz="2800" dirty="0"/>
              <a:t>Origen</a:t>
            </a:r>
          </a:p>
          <a:p>
            <a:pPr marL="457200" indent="-457200">
              <a:buFont typeface="+mj-lt"/>
              <a:buAutoNum type="alphaLcParenR"/>
            </a:pPr>
            <a:r>
              <a:rPr lang="es-ES_tradnl" sz="2800" dirty="0"/>
              <a:t>Objeto</a:t>
            </a:r>
          </a:p>
          <a:p>
            <a:pPr marL="457200" indent="-457200">
              <a:buFont typeface="+mj-lt"/>
              <a:buAutoNum type="alphaLcParenR"/>
            </a:pPr>
            <a:r>
              <a:rPr lang="es-ES_tradnl" sz="2800" dirty="0"/>
              <a:t>Antecedentes</a:t>
            </a:r>
          </a:p>
          <a:p>
            <a:pPr marL="457200" indent="-457200">
              <a:buFont typeface="+mj-lt"/>
              <a:buAutoNum type="alphaLcParenR"/>
            </a:pPr>
            <a:r>
              <a:rPr lang="es-ES_tradnl" sz="2800" dirty="0"/>
              <a:t>Composición</a:t>
            </a:r>
          </a:p>
          <a:p>
            <a:pPr marL="457200" indent="-457200">
              <a:buFont typeface="+mj-lt"/>
              <a:buAutoNum type="alphaLcParenR"/>
            </a:pPr>
            <a:r>
              <a:rPr lang="es-ES_tradnl" sz="2800" dirty="0"/>
              <a:t>Textos de la CNUDMI</a:t>
            </a:r>
          </a:p>
          <a:p>
            <a:pPr marL="457200" indent="-457200">
              <a:buFont typeface="+mj-lt"/>
              <a:buAutoNum type="alphaLcParenR"/>
            </a:pPr>
            <a:r>
              <a:rPr lang="es-ES_tradnl" sz="2800" dirty="0"/>
              <a:t>Organización</a:t>
            </a:r>
          </a:p>
        </p:txBody>
      </p:sp>
      <p:sp>
        <p:nvSpPr>
          <p:cNvPr id="9" name="Elipse 8">
            <a:extLst>
              <a:ext uri="{FF2B5EF4-FFF2-40B4-BE49-F238E27FC236}">
                <a16:creationId xmlns:a16="http://schemas.microsoft.com/office/drawing/2014/main" id="{25AF4BBA-0B1D-3E44-A4E2-BBEAAE2C4CAC}"/>
              </a:ext>
            </a:extLst>
          </p:cNvPr>
          <p:cNvSpPr/>
          <p:nvPr/>
        </p:nvSpPr>
        <p:spPr>
          <a:xfrm>
            <a:off x="-605214" y="3773853"/>
            <a:ext cx="3585881" cy="3299012"/>
          </a:xfrm>
          <a:prstGeom prst="ellipse">
            <a:avLst/>
          </a:prstGeom>
          <a:solidFill>
            <a:srgbClr val="89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5" name="Título 2">
            <a:extLst>
              <a:ext uri="{FF2B5EF4-FFF2-40B4-BE49-F238E27FC236}">
                <a16:creationId xmlns:a16="http://schemas.microsoft.com/office/drawing/2014/main" id="{3BF1C16F-A3EA-9742-B382-31AB9B52BF1B}"/>
              </a:ext>
            </a:extLst>
          </p:cNvPr>
          <p:cNvSpPr txBox="1">
            <a:spLocks/>
          </p:cNvSpPr>
          <p:nvPr/>
        </p:nvSpPr>
        <p:spPr>
          <a:xfrm>
            <a:off x="1187727" y="2058995"/>
            <a:ext cx="3455989" cy="238760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800" b="1" i="0" kern="1200">
                <a:solidFill>
                  <a:schemeClr val="bg1"/>
                </a:solidFill>
                <a:latin typeface="Barlow SemiBold" pitchFamily="2" charset="77"/>
                <a:ea typeface="+mj-ea"/>
                <a:cs typeface="+mj-cs"/>
              </a:defRPr>
            </a:lvl1pPr>
          </a:lstStyle>
          <a:p>
            <a:pPr algn="just"/>
            <a:r>
              <a:rPr lang="es-ES_tradnl" dirty="0"/>
              <a:t>GUÍA DE CONTENIDO</a:t>
            </a:r>
          </a:p>
        </p:txBody>
      </p:sp>
    </p:spTree>
    <p:extLst>
      <p:ext uri="{BB962C8B-B14F-4D97-AF65-F5344CB8AC3E}">
        <p14:creationId xmlns:p14="http://schemas.microsoft.com/office/powerpoint/2010/main" val="26333974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2242047-D8D9-BA49-A80C-93AAD65EA0EE}"/>
              </a:ext>
            </a:extLst>
          </p:cNvPr>
          <p:cNvSpPr>
            <a:spLocks noGrp="1"/>
          </p:cNvSpPr>
          <p:nvPr>
            <p:ph type="title"/>
          </p:nvPr>
        </p:nvSpPr>
        <p:spPr/>
        <p:txBody>
          <a:bodyPr/>
          <a:lstStyle/>
          <a:p>
            <a:r>
              <a:rPr lang="es-ES_tradnl" dirty="0"/>
              <a:t>Composición</a:t>
            </a:r>
          </a:p>
        </p:txBody>
      </p:sp>
      <p:sp>
        <p:nvSpPr>
          <p:cNvPr id="3" name="Marcador de contenido 2">
            <a:extLst>
              <a:ext uri="{FF2B5EF4-FFF2-40B4-BE49-F238E27FC236}">
                <a16:creationId xmlns:a16="http://schemas.microsoft.com/office/drawing/2014/main" id="{D2BDB655-D59D-C449-924F-0FE32ABD45A7}"/>
              </a:ext>
            </a:extLst>
          </p:cNvPr>
          <p:cNvSpPr>
            <a:spLocks noGrp="1"/>
          </p:cNvSpPr>
          <p:nvPr>
            <p:ph sz="half" idx="1"/>
          </p:nvPr>
        </p:nvSpPr>
        <p:spPr/>
        <p:txBody>
          <a:bodyPr/>
          <a:lstStyle/>
          <a:p>
            <a:pPr marL="0" indent="0" algn="just">
              <a:buNone/>
            </a:pPr>
            <a:r>
              <a:rPr lang="es-ES_tradnl" dirty="0"/>
              <a:t>Como se indicó anteriormente, los Estados miembros de la Comisión son </a:t>
            </a:r>
            <a:r>
              <a:rPr lang="es-ES_tradnl" dirty="0">
                <a:solidFill>
                  <a:schemeClr val="accent5"/>
                </a:solidFill>
              </a:rPr>
              <a:t>elegidos</a:t>
            </a:r>
            <a:r>
              <a:rPr lang="es-ES_tradnl" dirty="0"/>
              <a:t>, mientras que el resto de los Estados, que no son miembros de la Comisión, son </a:t>
            </a:r>
            <a:r>
              <a:rPr lang="es-ES_tradnl" dirty="0">
                <a:solidFill>
                  <a:schemeClr val="accent5"/>
                </a:solidFill>
              </a:rPr>
              <a:t>invitados</a:t>
            </a:r>
            <a:r>
              <a:rPr lang="es-ES_tradnl" dirty="0"/>
              <a:t> a asistir a los períodos de sesiones de la Comisión y sus grupos de trabajo en calidad de observadores. </a:t>
            </a:r>
          </a:p>
          <a:p>
            <a:pPr marL="0" indent="0" algn="just">
              <a:buNone/>
            </a:pPr>
            <a:endParaRPr lang="es-ES_tradnl" dirty="0"/>
          </a:p>
          <a:p>
            <a:pPr marL="0" indent="0" algn="just">
              <a:buNone/>
            </a:pPr>
            <a:r>
              <a:rPr lang="es-ES_tradnl" dirty="0"/>
              <a:t>Los Estados observadores podrán participar en el esfuerzo colectivo por llegar a un texto que sea </a:t>
            </a:r>
            <a:r>
              <a:rPr lang="es-ES_tradnl" dirty="0">
                <a:solidFill>
                  <a:schemeClr val="accent5"/>
                </a:solidFill>
              </a:rPr>
              <a:t>aceptable</a:t>
            </a:r>
            <a:r>
              <a:rPr lang="es-ES_tradnl" dirty="0"/>
              <a:t> para todos, no obstante, </a:t>
            </a:r>
            <a:r>
              <a:rPr lang="es-ES_tradnl" dirty="0">
                <a:solidFill>
                  <a:schemeClr val="accent5"/>
                </a:solidFill>
              </a:rPr>
              <a:t>no podrán oponerse </a:t>
            </a:r>
            <a:r>
              <a:rPr lang="es-ES_tradnl" dirty="0"/>
              <a:t>a que se haga constar una decisión ni tienen derecho a votar. </a:t>
            </a:r>
            <a:endParaRPr lang="es-CR" dirty="0"/>
          </a:p>
          <a:p>
            <a:pPr marL="0" indent="0" algn="just">
              <a:buNone/>
            </a:pPr>
            <a:endParaRPr lang="es-ES_tradnl" dirty="0"/>
          </a:p>
        </p:txBody>
      </p:sp>
    </p:spTree>
    <p:extLst>
      <p:ext uri="{BB962C8B-B14F-4D97-AF65-F5344CB8AC3E}">
        <p14:creationId xmlns:p14="http://schemas.microsoft.com/office/powerpoint/2010/main" val="33023261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2">
            <a:extLst>
              <a:ext uri="{FF2B5EF4-FFF2-40B4-BE49-F238E27FC236}">
                <a16:creationId xmlns:a16="http://schemas.microsoft.com/office/drawing/2014/main" id="{8C4F38F5-AB18-9D4D-BF1E-11EA05C57872}"/>
              </a:ext>
            </a:extLst>
          </p:cNvPr>
          <p:cNvSpPr txBox="1">
            <a:spLocks/>
          </p:cNvSpPr>
          <p:nvPr/>
        </p:nvSpPr>
        <p:spPr>
          <a:xfrm>
            <a:off x="517664" y="1645368"/>
            <a:ext cx="11156672" cy="238760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200" b="1" i="0" kern="1200">
                <a:solidFill>
                  <a:schemeClr val="bg1"/>
                </a:solidFill>
                <a:latin typeface="Barlow SemiBold" pitchFamily="2" charset="77"/>
                <a:ea typeface="+mj-ea"/>
                <a:cs typeface="+mj-cs"/>
              </a:defRPr>
            </a:lvl1pPr>
          </a:lstStyle>
          <a:p>
            <a:r>
              <a:rPr lang="es-ES_tradnl" dirty="0"/>
              <a:t>Textos CNUDMI</a:t>
            </a:r>
          </a:p>
        </p:txBody>
      </p:sp>
    </p:spTree>
    <p:extLst>
      <p:ext uri="{BB962C8B-B14F-4D97-AF65-F5344CB8AC3E}">
        <p14:creationId xmlns:p14="http://schemas.microsoft.com/office/powerpoint/2010/main" val="28889183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31D488A-C20E-024E-AB33-5097FC51D42D}"/>
              </a:ext>
            </a:extLst>
          </p:cNvPr>
          <p:cNvSpPr>
            <a:spLocks noGrp="1"/>
          </p:cNvSpPr>
          <p:nvPr>
            <p:ph type="title"/>
          </p:nvPr>
        </p:nvSpPr>
        <p:spPr/>
        <p:txBody>
          <a:bodyPr/>
          <a:lstStyle/>
          <a:p>
            <a:r>
              <a:rPr lang="es-ES_tradnl" dirty="0"/>
              <a:t>Textos</a:t>
            </a:r>
          </a:p>
        </p:txBody>
      </p:sp>
      <p:sp>
        <p:nvSpPr>
          <p:cNvPr id="3" name="Marcador de contenido 2">
            <a:extLst>
              <a:ext uri="{FF2B5EF4-FFF2-40B4-BE49-F238E27FC236}">
                <a16:creationId xmlns:a16="http://schemas.microsoft.com/office/drawing/2014/main" id="{39C868A7-4D53-3446-99C2-3ABFE51F6481}"/>
              </a:ext>
            </a:extLst>
          </p:cNvPr>
          <p:cNvSpPr>
            <a:spLocks noGrp="1"/>
          </p:cNvSpPr>
          <p:nvPr>
            <p:ph sz="half" idx="1"/>
          </p:nvPr>
        </p:nvSpPr>
        <p:spPr>
          <a:xfrm>
            <a:off x="838200" y="1825625"/>
            <a:ext cx="10515600" cy="4351338"/>
          </a:xfrm>
        </p:spPr>
        <p:txBody>
          <a:bodyPr/>
          <a:lstStyle/>
          <a:p>
            <a:pPr marL="0" indent="0" algn="just">
              <a:buNone/>
            </a:pPr>
            <a:r>
              <a:rPr lang="es-ES_tradnl" dirty="0"/>
              <a:t>Los textos de la CNUDMI son fruto de un proceso internacional en el que intervienen diversos participantes, encaminados a modernizar y armonizar el derecho mercantil internacional. </a:t>
            </a:r>
          </a:p>
          <a:p>
            <a:pPr marL="0" indent="0" algn="just">
              <a:buNone/>
            </a:pPr>
            <a:endParaRPr lang="es-ES_tradnl" dirty="0"/>
          </a:p>
          <a:p>
            <a:pPr marL="0" indent="0" algn="just">
              <a:buNone/>
            </a:pPr>
            <a:r>
              <a:rPr lang="es-ES_tradnl" dirty="0"/>
              <a:t>En general los textos son de carácter legislativo (Convenciones, leyes modelo y guías legislativas), pero se preparan textos de otra índole, como las reglas contractuales, que pueden incorporarse en contratos comerciales y en guías jurídicas.  </a:t>
            </a:r>
            <a:endParaRPr lang="es-CR" dirty="0"/>
          </a:p>
          <a:p>
            <a:pPr marL="0" indent="0" algn="just">
              <a:buNone/>
            </a:pPr>
            <a:endParaRPr lang="es-ES_tradnl" dirty="0"/>
          </a:p>
        </p:txBody>
      </p:sp>
    </p:spTree>
    <p:extLst>
      <p:ext uri="{BB962C8B-B14F-4D97-AF65-F5344CB8AC3E}">
        <p14:creationId xmlns:p14="http://schemas.microsoft.com/office/powerpoint/2010/main" val="10288230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9F2F44E-D876-924B-8A5F-7E34045430AB}"/>
              </a:ext>
            </a:extLst>
          </p:cNvPr>
          <p:cNvSpPr>
            <a:spLocks noGrp="1"/>
          </p:cNvSpPr>
          <p:nvPr>
            <p:ph type="title"/>
          </p:nvPr>
        </p:nvSpPr>
        <p:spPr/>
        <p:txBody>
          <a:bodyPr>
            <a:normAutofit/>
          </a:bodyPr>
          <a:lstStyle/>
          <a:p>
            <a:r>
              <a:rPr lang="es-ES_tradnl" sz="3600" dirty="0"/>
              <a:t>Textos</a:t>
            </a:r>
          </a:p>
        </p:txBody>
      </p:sp>
      <p:sp>
        <p:nvSpPr>
          <p:cNvPr id="3" name="Marcador de contenido 2">
            <a:extLst>
              <a:ext uri="{FF2B5EF4-FFF2-40B4-BE49-F238E27FC236}">
                <a16:creationId xmlns:a16="http://schemas.microsoft.com/office/drawing/2014/main" id="{42D6F2D8-A49D-E146-9FE1-125B4D9FBF60}"/>
              </a:ext>
            </a:extLst>
          </p:cNvPr>
          <p:cNvSpPr>
            <a:spLocks noGrp="1"/>
          </p:cNvSpPr>
          <p:nvPr>
            <p:ph sz="half" idx="1"/>
          </p:nvPr>
        </p:nvSpPr>
        <p:spPr/>
        <p:txBody>
          <a:bodyPr/>
          <a:lstStyle/>
          <a:p>
            <a:pPr marL="0" indent="0">
              <a:buNone/>
            </a:pPr>
            <a:r>
              <a:rPr lang="es-ES_tradnl" dirty="0"/>
              <a:t>La CNUDMI ha adoptado un criterio flexible y funcional respecto de las técnicas </a:t>
            </a:r>
            <a:r>
              <a:rPr lang="es-CR" dirty="0"/>
              <a:t>que utiliza para ejecutar su mandato de modernización y armonización del derecho mercantil internacional. </a:t>
            </a:r>
          </a:p>
          <a:p>
            <a:pPr marL="0" indent="0">
              <a:buNone/>
            </a:pPr>
            <a:endParaRPr lang="es-CR" dirty="0"/>
          </a:p>
          <a:p>
            <a:pPr marL="0" indent="0">
              <a:buNone/>
            </a:pPr>
            <a:r>
              <a:rPr lang="es-CR" dirty="0"/>
              <a:t>Estas técnicas o textos se dividen en </a:t>
            </a:r>
            <a:r>
              <a:rPr lang="es-CR" dirty="0">
                <a:solidFill>
                  <a:srgbClr val="0070C0"/>
                </a:solidFill>
              </a:rPr>
              <a:t>tres grandes categorías</a:t>
            </a:r>
            <a:r>
              <a:rPr lang="es-CR" dirty="0"/>
              <a:t>:</a:t>
            </a:r>
          </a:p>
          <a:p>
            <a:pPr marL="514350" indent="-514350">
              <a:buAutoNum type="alphaLcParenR"/>
            </a:pPr>
            <a:r>
              <a:rPr lang="es-CR" dirty="0"/>
              <a:t>Técnicas Legislativas</a:t>
            </a:r>
          </a:p>
          <a:p>
            <a:pPr marL="514350" indent="-514350">
              <a:buAutoNum type="alphaLcParenR"/>
            </a:pPr>
            <a:r>
              <a:rPr lang="es-CR" dirty="0"/>
              <a:t>Técnicas Contractuales </a:t>
            </a:r>
          </a:p>
          <a:p>
            <a:pPr marL="514350" indent="-514350">
              <a:buAutoNum type="alphaLcParenR"/>
            </a:pPr>
            <a:r>
              <a:rPr lang="es-CR" dirty="0"/>
              <a:t>Técnicas Explicativas</a:t>
            </a:r>
          </a:p>
        </p:txBody>
      </p:sp>
    </p:spTree>
    <p:extLst>
      <p:ext uri="{BB962C8B-B14F-4D97-AF65-F5344CB8AC3E}">
        <p14:creationId xmlns:p14="http://schemas.microsoft.com/office/powerpoint/2010/main" val="313269426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2730FDB-7092-FE44-A50D-C29B90C2A19F}"/>
              </a:ext>
            </a:extLst>
          </p:cNvPr>
          <p:cNvSpPr>
            <a:spLocks noGrp="1"/>
          </p:cNvSpPr>
          <p:nvPr>
            <p:ph type="title"/>
          </p:nvPr>
        </p:nvSpPr>
        <p:spPr/>
        <p:txBody>
          <a:bodyPr>
            <a:normAutofit/>
          </a:bodyPr>
          <a:lstStyle/>
          <a:p>
            <a:r>
              <a:rPr lang="es-ES_tradnl" sz="3600" dirty="0"/>
              <a:t>I. Técnicas Legislativas </a:t>
            </a:r>
          </a:p>
        </p:txBody>
      </p:sp>
      <p:sp>
        <p:nvSpPr>
          <p:cNvPr id="3" name="Marcador de contenido 2">
            <a:extLst>
              <a:ext uri="{FF2B5EF4-FFF2-40B4-BE49-F238E27FC236}">
                <a16:creationId xmlns:a16="http://schemas.microsoft.com/office/drawing/2014/main" id="{33FC9EB9-580B-404E-9BA5-427C9AB8377B}"/>
              </a:ext>
            </a:extLst>
          </p:cNvPr>
          <p:cNvSpPr>
            <a:spLocks noGrp="1"/>
          </p:cNvSpPr>
          <p:nvPr>
            <p:ph sz="half" idx="1"/>
          </p:nvPr>
        </p:nvSpPr>
        <p:spPr>
          <a:xfrm>
            <a:off x="838200" y="1690688"/>
            <a:ext cx="6477000" cy="4486275"/>
          </a:xfrm>
        </p:spPr>
        <p:txBody>
          <a:bodyPr>
            <a:normAutofit/>
          </a:bodyPr>
          <a:lstStyle/>
          <a:p>
            <a:pPr marL="0" indent="0" algn="just">
              <a:buNone/>
            </a:pPr>
            <a:r>
              <a:rPr lang="es-CR" dirty="0"/>
              <a:t>Se dividen, a su vez, en los siguientes textos legislativos:</a:t>
            </a:r>
          </a:p>
          <a:p>
            <a:pPr marL="0" indent="0" algn="just">
              <a:buNone/>
            </a:pPr>
            <a:endParaRPr lang="es-CR" dirty="0"/>
          </a:p>
          <a:p>
            <a:pPr marL="514350" indent="-514350" algn="just">
              <a:buAutoNum type="alphaLcParenR"/>
            </a:pPr>
            <a:r>
              <a:rPr lang="es-CR" dirty="0"/>
              <a:t>Convenciones o Convenios </a:t>
            </a:r>
          </a:p>
          <a:p>
            <a:pPr marL="514350" indent="-514350" algn="just">
              <a:buAutoNum type="alphaLcParenR"/>
            </a:pPr>
            <a:r>
              <a:rPr lang="es-CR" dirty="0"/>
              <a:t>Leyes Modelo </a:t>
            </a:r>
          </a:p>
          <a:p>
            <a:pPr marL="514350" indent="-514350" algn="just">
              <a:buAutoNum type="alphaLcParenR"/>
            </a:pPr>
            <a:r>
              <a:rPr lang="es-CR" dirty="0"/>
              <a:t>Guías Legislativas </a:t>
            </a:r>
          </a:p>
          <a:p>
            <a:pPr marL="514350" indent="-514350" algn="just">
              <a:buAutoNum type="alphaLcParenR"/>
            </a:pPr>
            <a:r>
              <a:rPr lang="es-CR" dirty="0"/>
              <a:t>Disposiciones Modelo </a:t>
            </a:r>
          </a:p>
          <a:p>
            <a:pPr marL="0" indent="0" algn="just">
              <a:buNone/>
            </a:pPr>
            <a:endParaRPr lang="es-ES_tradnl" dirty="0"/>
          </a:p>
        </p:txBody>
      </p:sp>
      <p:pic>
        <p:nvPicPr>
          <p:cNvPr id="23554" name="Picture 2" descr="Leyes: qué son, clasificación, usos y características">
            <a:extLst>
              <a:ext uri="{FF2B5EF4-FFF2-40B4-BE49-F238E27FC236}">
                <a16:creationId xmlns:a16="http://schemas.microsoft.com/office/drawing/2014/main" id="{425D57BB-DECF-DA4B-B977-BCA7B814A3D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2579" t="15781" r="8316"/>
          <a:stretch/>
        </p:blipFill>
        <p:spPr bwMode="auto">
          <a:xfrm>
            <a:off x="6096000" y="2438400"/>
            <a:ext cx="5607838" cy="29851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25777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A04684B-C692-9E41-881C-EF7B6EED278D}"/>
              </a:ext>
            </a:extLst>
          </p:cNvPr>
          <p:cNvSpPr>
            <a:spLocks noGrp="1"/>
          </p:cNvSpPr>
          <p:nvPr>
            <p:ph type="title"/>
          </p:nvPr>
        </p:nvSpPr>
        <p:spPr/>
        <p:txBody>
          <a:bodyPr>
            <a:normAutofit/>
          </a:bodyPr>
          <a:lstStyle/>
          <a:p>
            <a:r>
              <a:rPr lang="es-ES_tradnl" sz="3600" dirty="0"/>
              <a:t>Convenciones y Convenios</a:t>
            </a:r>
          </a:p>
        </p:txBody>
      </p:sp>
      <p:sp>
        <p:nvSpPr>
          <p:cNvPr id="3" name="Marcador de contenido 2">
            <a:extLst>
              <a:ext uri="{FF2B5EF4-FFF2-40B4-BE49-F238E27FC236}">
                <a16:creationId xmlns:a16="http://schemas.microsoft.com/office/drawing/2014/main" id="{5188A689-F0E5-714F-8013-0101EDAA8527}"/>
              </a:ext>
            </a:extLst>
          </p:cNvPr>
          <p:cNvSpPr>
            <a:spLocks noGrp="1"/>
          </p:cNvSpPr>
          <p:nvPr>
            <p:ph sz="half" idx="1"/>
          </p:nvPr>
        </p:nvSpPr>
        <p:spPr>
          <a:xfrm>
            <a:off x="838200" y="1488142"/>
            <a:ext cx="10515600" cy="4688822"/>
          </a:xfrm>
        </p:spPr>
        <p:txBody>
          <a:bodyPr>
            <a:normAutofit fontScale="77500" lnSpcReduction="20000"/>
          </a:bodyPr>
          <a:lstStyle/>
          <a:p>
            <a:pPr marL="0" indent="0" algn="just">
              <a:buNone/>
            </a:pPr>
            <a:r>
              <a:rPr lang="es-CR" dirty="0"/>
              <a:t>Una convención o un convenio se concibe para unificar el derecho al establecer obligaciones jurídicas </a:t>
            </a:r>
            <a:r>
              <a:rPr lang="es-CR" dirty="0">
                <a:solidFill>
                  <a:srgbClr val="0070C0"/>
                </a:solidFill>
              </a:rPr>
              <a:t>vinculantes</a:t>
            </a:r>
            <a:r>
              <a:rPr lang="es-CR" dirty="0"/>
              <a:t>. Para ser parte en una convención, se solicita formalmente a los Estados que presenten un instrumento de </a:t>
            </a:r>
            <a:r>
              <a:rPr lang="es-CR" dirty="0">
                <a:solidFill>
                  <a:srgbClr val="0070C0"/>
                </a:solidFill>
              </a:rPr>
              <a:t>ratificación o adhesión vinculante</a:t>
            </a:r>
            <a:r>
              <a:rPr lang="es-CR" dirty="0"/>
              <a:t>.</a:t>
            </a:r>
          </a:p>
          <a:p>
            <a:pPr marL="0" indent="0" algn="just">
              <a:buNone/>
            </a:pPr>
            <a:endParaRPr lang="es-CR" dirty="0"/>
          </a:p>
          <a:p>
            <a:pPr marL="0" indent="0" algn="just">
              <a:buNone/>
            </a:pPr>
            <a:r>
              <a:rPr lang="es-CR" dirty="0"/>
              <a:t>La convención se utiliza cuando el objetivo es lograr un </a:t>
            </a:r>
            <a:r>
              <a:rPr lang="es-CR" dirty="0">
                <a:solidFill>
                  <a:srgbClr val="0070C0"/>
                </a:solidFill>
              </a:rPr>
              <a:t>alto grado de armonización </a:t>
            </a:r>
            <a:r>
              <a:rPr lang="es-CR" dirty="0"/>
              <a:t>del derecho de los Estados participantes, reduciendo así la necesidad de que un Estado parte deba realizar investigaciones sobre el derecho de otro Estado parte.</a:t>
            </a:r>
          </a:p>
          <a:p>
            <a:pPr marL="0" indent="0" algn="just">
              <a:buNone/>
            </a:pPr>
            <a:endParaRPr lang="es-CR" dirty="0"/>
          </a:p>
          <a:p>
            <a:pPr marL="0" indent="0" algn="just">
              <a:buNone/>
            </a:pPr>
            <a:r>
              <a:rPr lang="es-CR" dirty="0"/>
              <a:t>Salvo en la medida en que permiten la formulación de reservas o declaraciones, las convenciones confieren </a:t>
            </a:r>
            <a:r>
              <a:rPr lang="es-CR" dirty="0">
                <a:solidFill>
                  <a:srgbClr val="0070C0"/>
                </a:solidFill>
              </a:rPr>
              <a:t>poca flexibilidad </a:t>
            </a:r>
            <a:r>
              <a:rPr lang="es-CR" dirty="0"/>
              <a:t>a los Estados que las adoptan. </a:t>
            </a:r>
          </a:p>
          <a:p>
            <a:pPr marL="0" indent="0" algn="just">
              <a:buNone/>
            </a:pPr>
            <a:endParaRPr lang="es-CR" dirty="0"/>
          </a:p>
          <a:p>
            <a:pPr marL="0" indent="0" algn="just">
              <a:buNone/>
            </a:pPr>
            <a:r>
              <a:rPr lang="es-CR" dirty="0"/>
              <a:t>Las  convenciones negociadas en el ámbito de la CNUDMI generalmente no permiten a los Estados formular reservas ni declaraciones o lo permiten de forma muy restringida.</a:t>
            </a:r>
            <a:endParaRPr lang="es-ES_tradnl" dirty="0"/>
          </a:p>
        </p:txBody>
      </p:sp>
    </p:spTree>
    <p:extLst>
      <p:ext uri="{BB962C8B-B14F-4D97-AF65-F5344CB8AC3E}">
        <p14:creationId xmlns:p14="http://schemas.microsoft.com/office/powerpoint/2010/main" val="15753685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44CD27F-70D8-4F42-B8E9-D3E0554A0258}"/>
              </a:ext>
            </a:extLst>
          </p:cNvPr>
          <p:cNvSpPr>
            <a:spLocks noGrp="1"/>
          </p:cNvSpPr>
          <p:nvPr>
            <p:ph type="title"/>
          </p:nvPr>
        </p:nvSpPr>
        <p:spPr>
          <a:xfrm>
            <a:off x="838200" y="2622783"/>
            <a:ext cx="10515600" cy="1325563"/>
          </a:xfrm>
        </p:spPr>
        <p:txBody>
          <a:bodyPr/>
          <a:lstStyle/>
          <a:p>
            <a:pPr algn="ctr"/>
            <a:r>
              <a:rPr lang="es-ES_tradnl" dirty="0"/>
              <a:t>¿Qué Convención fue vista la clase pasada que fue emitida por la CNUDMI?</a:t>
            </a:r>
          </a:p>
        </p:txBody>
      </p:sp>
    </p:spTree>
    <p:extLst>
      <p:ext uri="{BB962C8B-B14F-4D97-AF65-F5344CB8AC3E}">
        <p14:creationId xmlns:p14="http://schemas.microsoft.com/office/powerpoint/2010/main" val="22534318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EBCF9BC-E16D-A641-8415-8DE83BA7C6F1}"/>
              </a:ext>
            </a:extLst>
          </p:cNvPr>
          <p:cNvSpPr>
            <a:spLocks noGrp="1"/>
          </p:cNvSpPr>
          <p:nvPr>
            <p:ph type="title"/>
          </p:nvPr>
        </p:nvSpPr>
        <p:spPr/>
        <p:txBody>
          <a:bodyPr>
            <a:normAutofit/>
          </a:bodyPr>
          <a:lstStyle/>
          <a:p>
            <a:r>
              <a:rPr lang="es-ES_tradnl" sz="3600" dirty="0"/>
              <a:t>Leyes Modelo</a:t>
            </a:r>
          </a:p>
        </p:txBody>
      </p:sp>
      <p:sp>
        <p:nvSpPr>
          <p:cNvPr id="3" name="Marcador de contenido 2">
            <a:extLst>
              <a:ext uri="{FF2B5EF4-FFF2-40B4-BE49-F238E27FC236}">
                <a16:creationId xmlns:a16="http://schemas.microsoft.com/office/drawing/2014/main" id="{D342D545-5C32-0342-822A-5B40972155DF}"/>
              </a:ext>
            </a:extLst>
          </p:cNvPr>
          <p:cNvSpPr>
            <a:spLocks noGrp="1"/>
          </p:cNvSpPr>
          <p:nvPr>
            <p:ph sz="half" idx="1"/>
          </p:nvPr>
        </p:nvSpPr>
        <p:spPr/>
        <p:txBody>
          <a:bodyPr>
            <a:normAutofit/>
          </a:bodyPr>
          <a:lstStyle/>
          <a:p>
            <a:pPr marL="0" indent="0" algn="just">
              <a:buNone/>
            </a:pPr>
            <a:r>
              <a:rPr lang="es-ES_tradnl" dirty="0"/>
              <a:t>Una ley modelo es un texto legislativo que se </a:t>
            </a:r>
            <a:r>
              <a:rPr lang="es-ES_tradnl" dirty="0">
                <a:solidFill>
                  <a:srgbClr val="0070C0"/>
                </a:solidFill>
              </a:rPr>
              <a:t>recomienda</a:t>
            </a:r>
            <a:r>
              <a:rPr lang="es-ES_tradnl" dirty="0"/>
              <a:t> a los Estados para su adopción e incorporación a su derecho interno.</a:t>
            </a:r>
          </a:p>
          <a:p>
            <a:pPr marL="0" indent="0" algn="just">
              <a:buNone/>
            </a:pPr>
            <a:endParaRPr lang="es-ES_tradnl" dirty="0"/>
          </a:p>
          <a:p>
            <a:pPr marL="0" indent="0" algn="just">
              <a:buNone/>
            </a:pPr>
            <a:r>
              <a:rPr lang="es-ES_tradnl" dirty="0"/>
              <a:t> </a:t>
            </a:r>
            <a:r>
              <a:rPr lang="es-CR" dirty="0"/>
              <a:t>Una ley modelo es un medio adecuado para la modernización y armonización de las leyes nacionales si se prevé que los Estados </a:t>
            </a:r>
            <a:r>
              <a:rPr lang="es-CR" dirty="0">
                <a:solidFill>
                  <a:srgbClr val="0070C0"/>
                </a:solidFill>
              </a:rPr>
              <a:t>desearán o necesitarán introducir modificaciones </a:t>
            </a:r>
            <a:r>
              <a:rPr lang="es-CR" dirty="0"/>
              <a:t>en el texto del modelo para ajustarlo a las necesidades de cada país, que varían en función de cada ordenamiento jurídico, o cuando no sea necesaria o conveniente una estricta uniformidad.</a:t>
            </a:r>
          </a:p>
          <a:p>
            <a:pPr marL="0" indent="0" algn="just">
              <a:buNone/>
            </a:pPr>
            <a:endParaRPr lang="es-ES_tradnl" dirty="0"/>
          </a:p>
        </p:txBody>
      </p:sp>
    </p:spTree>
    <p:extLst>
      <p:ext uri="{BB962C8B-B14F-4D97-AF65-F5344CB8AC3E}">
        <p14:creationId xmlns:p14="http://schemas.microsoft.com/office/powerpoint/2010/main" val="13309761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336221E-F8D8-5745-81C6-B8E52B6B6D2B}"/>
              </a:ext>
            </a:extLst>
          </p:cNvPr>
          <p:cNvSpPr>
            <a:spLocks noGrp="1"/>
          </p:cNvSpPr>
          <p:nvPr>
            <p:ph type="title"/>
          </p:nvPr>
        </p:nvSpPr>
        <p:spPr/>
        <p:txBody>
          <a:bodyPr/>
          <a:lstStyle/>
          <a:p>
            <a:r>
              <a:rPr lang="es-ES_tradnl" dirty="0"/>
              <a:t>Convenciones v. Leyes Modelo </a:t>
            </a:r>
          </a:p>
        </p:txBody>
      </p:sp>
      <p:sp>
        <p:nvSpPr>
          <p:cNvPr id="3" name="Marcador de contenido 2">
            <a:extLst>
              <a:ext uri="{FF2B5EF4-FFF2-40B4-BE49-F238E27FC236}">
                <a16:creationId xmlns:a16="http://schemas.microsoft.com/office/drawing/2014/main" id="{5A7A3214-CE9A-FD4C-B782-5263EE9BC323}"/>
              </a:ext>
            </a:extLst>
          </p:cNvPr>
          <p:cNvSpPr>
            <a:spLocks noGrp="1"/>
          </p:cNvSpPr>
          <p:nvPr>
            <p:ph sz="half" idx="1"/>
          </p:nvPr>
        </p:nvSpPr>
        <p:spPr/>
        <p:txBody>
          <a:bodyPr>
            <a:normAutofit/>
          </a:bodyPr>
          <a:lstStyle/>
          <a:p>
            <a:pPr marL="0" indent="0" algn="just">
              <a:buNone/>
            </a:pPr>
            <a:r>
              <a:rPr lang="es-CR" dirty="0"/>
              <a:t>La </a:t>
            </a:r>
            <a:r>
              <a:rPr lang="es-CR" dirty="0">
                <a:solidFill>
                  <a:srgbClr val="0070C0"/>
                </a:solidFill>
              </a:rPr>
              <a:t>flexibilidad</a:t>
            </a:r>
            <a:r>
              <a:rPr lang="es-CR" dirty="0"/>
              <a:t> de la ley modelo contribuye a que sea potencialmente más fácil de negociar que un texto en el que figuren obligaciones que no pueden modificarse.</a:t>
            </a:r>
          </a:p>
          <a:p>
            <a:pPr marL="0" indent="0" algn="just">
              <a:buNone/>
            </a:pPr>
            <a:endParaRPr lang="es-CR" dirty="0"/>
          </a:p>
          <a:p>
            <a:pPr marL="0" indent="0" algn="just">
              <a:buNone/>
            </a:pPr>
            <a:r>
              <a:rPr lang="es-CR" dirty="0"/>
              <a:t>La CNUDMI concluye y adopta las leyes modelo generalmente en sus períodos de sesiones </a:t>
            </a:r>
            <a:r>
              <a:rPr lang="es-CR" dirty="0">
                <a:solidFill>
                  <a:srgbClr val="0070C0"/>
                </a:solidFill>
              </a:rPr>
              <a:t>anuales</a:t>
            </a:r>
            <a:r>
              <a:rPr lang="es-CR" dirty="0"/>
              <a:t>, contrariamente a lo que sucede con la adopción de una convención, para lo cual es necesario la convocatoria a una </a:t>
            </a:r>
            <a:r>
              <a:rPr lang="es-CR" dirty="0">
                <a:solidFill>
                  <a:srgbClr val="0070C0"/>
                </a:solidFill>
              </a:rPr>
              <a:t>conferencia diplomática</a:t>
            </a:r>
            <a:r>
              <a:rPr lang="es-CR" dirty="0"/>
              <a:t>. Este factor contribuye a que la preparación de una ley modelo resulte </a:t>
            </a:r>
            <a:r>
              <a:rPr lang="es-CR" dirty="0">
                <a:solidFill>
                  <a:srgbClr val="0070C0"/>
                </a:solidFill>
              </a:rPr>
              <a:t>menos costosa</a:t>
            </a:r>
            <a:r>
              <a:rPr lang="es-CR" dirty="0"/>
              <a:t> que una convención.</a:t>
            </a:r>
          </a:p>
          <a:p>
            <a:pPr marL="0" indent="0" algn="just">
              <a:buNone/>
            </a:pPr>
            <a:endParaRPr lang="es-ES_tradnl" dirty="0"/>
          </a:p>
        </p:txBody>
      </p:sp>
    </p:spTree>
    <p:extLst>
      <p:ext uri="{BB962C8B-B14F-4D97-AF65-F5344CB8AC3E}">
        <p14:creationId xmlns:p14="http://schemas.microsoft.com/office/powerpoint/2010/main" val="17249466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6556FAB-1759-354B-B57D-820B98883426}"/>
              </a:ext>
            </a:extLst>
          </p:cNvPr>
          <p:cNvSpPr>
            <a:spLocks noGrp="1"/>
          </p:cNvSpPr>
          <p:nvPr>
            <p:ph type="title"/>
          </p:nvPr>
        </p:nvSpPr>
        <p:spPr/>
        <p:txBody>
          <a:bodyPr>
            <a:normAutofit/>
          </a:bodyPr>
          <a:lstStyle/>
          <a:p>
            <a:r>
              <a:rPr lang="es-ES_tradnl" sz="3600" dirty="0"/>
              <a:t>Guías Legislativas y Recomendaciones</a:t>
            </a:r>
          </a:p>
        </p:txBody>
      </p:sp>
      <p:sp>
        <p:nvSpPr>
          <p:cNvPr id="3" name="Marcador de contenido 2">
            <a:extLst>
              <a:ext uri="{FF2B5EF4-FFF2-40B4-BE49-F238E27FC236}">
                <a16:creationId xmlns:a16="http://schemas.microsoft.com/office/drawing/2014/main" id="{D3011E3A-8091-8C41-8879-FBB8881476D3}"/>
              </a:ext>
            </a:extLst>
          </p:cNvPr>
          <p:cNvSpPr>
            <a:spLocks noGrp="1"/>
          </p:cNvSpPr>
          <p:nvPr>
            <p:ph sz="half" idx="1"/>
          </p:nvPr>
        </p:nvSpPr>
        <p:spPr>
          <a:xfrm>
            <a:off x="838200" y="1524000"/>
            <a:ext cx="10515600" cy="4840941"/>
          </a:xfrm>
        </p:spPr>
        <p:txBody>
          <a:bodyPr>
            <a:normAutofit fontScale="85000" lnSpcReduction="20000"/>
          </a:bodyPr>
          <a:lstStyle/>
          <a:p>
            <a:pPr marL="0" indent="0" algn="just">
              <a:buNone/>
            </a:pPr>
            <a:r>
              <a:rPr lang="es-CR" dirty="0"/>
              <a:t>Proporcionan un conjunto de </a:t>
            </a:r>
            <a:r>
              <a:rPr lang="es-CR" dirty="0">
                <a:solidFill>
                  <a:srgbClr val="0070C0"/>
                </a:solidFill>
              </a:rPr>
              <a:t>posibles soluciones legislativas </a:t>
            </a:r>
            <a:r>
              <a:rPr lang="es-CR" dirty="0"/>
              <a:t>para determinadas cuestiones, pero no necesariamente un conjunto único de soluciones modelo para tales cuestiones.</a:t>
            </a:r>
          </a:p>
          <a:p>
            <a:pPr marL="0" indent="0" algn="just">
              <a:buNone/>
            </a:pPr>
            <a:r>
              <a:rPr lang="es-CR" dirty="0"/>
              <a:t> </a:t>
            </a:r>
          </a:p>
          <a:p>
            <a:pPr marL="0" indent="0" algn="just">
              <a:buNone/>
            </a:pPr>
            <a:r>
              <a:rPr lang="es-CR" dirty="0"/>
              <a:t>Al  analizarse las ventajas e inconvenientes de las diferentes decisiones, el texto ayudaría al lector a </a:t>
            </a:r>
            <a:r>
              <a:rPr lang="es-CR" dirty="0">
                <a:solidFill>
                  <a:srgbClr val="0070C0"/>
                </a:solidFill>
              </a:rPr>
              <a:t>evaluar los diferentes criterios y a elegir </a:t>
            </a:r>
            <a:r>
              <a:rPr lang="es-CR" dirty="0"/>
              <a:t>el más adecuado para un determinado contexto nacional. </a:t>
            </a:r>
          </a:p>
          <a:p>
            <a:pPr marL="0" indent="0" algn="just">
              <a:buNone/>
            </a:pPr>
            <a:r>
              <a:rPr lang="es-CR" dirty="0"/>
              <a:t>También podría utilizarse el texto como </a:t>
            </a:r>
            <a:r>
              <a:rPr lang="es-CR" dirty="0">
                <a:solidFill>
                  <a:srgbClr val="0070C0"/>
                </a:solidFill>
              </a:rPr>
              <a:t>referente normativo</a:t>
            </a:r>
            <a:r>
              <a:rPr lang="es-CR" dirty="0"/>
              <a:t> sobre cuya base tanto los gobiernos como los órganos legislativos pudieran examinar la idoneidad de las leyes, reglamentos, decretos y textos legislativos similares vigentes en un determinado ámbito y actualizar o renovar dicha legislación.</a:t>
            </a:r>
          </a:p>
          <a:p>
            <a:pPr marL="0" indent="0" algn="just">
              <a:buNone/>
            </a:pPr>
            <a:endParaRPr lang="es-CR" dirty="0"/>
          </a:p>
          <a:p>
            <a:pPr marL="0" indent="0" algn="just">
              <a:buNone/>
            </a:pPr>
            <a:r>
              <a:rPr lang="es-CR" dirty="0"/>
              <a:t>	La primera recomendación legislativa de la CNUDMI se adoptó en 1985, 	con el fin de estimular la revisión de disposiciones legislativas sobre el 	valor jurídico de la documentación informática. </a:t>
            </a:r>
          </a:p>
        </p:txBody>
      </p:sp>
      <p:pic>
        <p:nvPicPr>
          <p:cNvPr id="25602" name="Picture 2" descr="Vector Transparente PNG Y SVG De Icono De Doodle De Bombilla">
            <a:extLst>
              <a:ext uri="{FF2B5EF4-FFF2-40B4-BE49-F238E27FC236}">
                <a16:creationId xmlns:a16="http://schemas.microsoft.com/office/drawing/2014/main" id="{F94BFEB9-7104-9743-9E8E-4189CA8C4F3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3706" y="5190565"/>
            <a:ext cx="897963" cy="897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42253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5A5265C9-27E0-8447-AF00-2D7ED083AB91}"/>
              </a:ext>
            </a:extLst>
          </p:cNvPr>
          <p:cNvSpPr/>
          <p:nvPr/>
        </p:nvSpPr>
        <p:spPr>
          <a:xfrm rot="1029752">
            <a:off x="9206765" y="-452187"/>
            <a:ext cx="7630377" cy="9354191"/>
          </a:xfrm>
          <a:prstGeom prst="rect">
            <a:avLst/>
          </a:prstGeom>
          <a:solidFill>
            <a:srgbClr val="CE80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7" name="Título 2">
            <a:extLst>
              <a:ext uri="{FF2B5EF4-FFF2-40B4-BE49-F238E27FC236}">
                <a16:creationId xmlns:a16="http://schemas.microsoft.com/office/drawing/2014/main" id="{81E1B76F-9F20-814D-822A-1FB052F2FAF6}"/>
              </a:ext>
            </a:extLst>
          </p:cNvPr>
          <p:cNvSpPr txBox="1">
            <a:spLocks/>
          </p:cNvSpPr>
          <p:nvPr/>
        </p:nvSpPr>
        <p:spPr>
          <a:xfrm>
            <a:off x="703634" y="2228074"/>
            <a:ext cx="6219217" cy="238760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800" b="1" i="0" kern="1200">
                <a:solidFill>
                  <a:schemeClr val="bg1"/>
                </a:solidFill>
                <a:latin typeface="Barlow SemiBold" pitchFamily="2" charset="77"/>
                <a:ea typeface="+mj-ea"/>
                <a:cs typeface="+mj-cs"/>
              </a:defRPr>
            </a:lvl1pPr>
          </a:lstStyle>
          <a:p>
            <a:r>
              <a:rPr lang="es-ES_tradnl" dirty="0"/>
              <a:t>Origen de la CNUDMI</a:t>
            </a:r>
          </a:p>
        </p:txBody>
      </p:sp>
    </p:spTree>
    <p:extLst>
      <p:ext uri="{BB962C8B-B14F-4D97-AF65-F5344CB8AC3E}">
        <p14:creationId xmlns:p14="http://schemas.microsoft.com/office/powerpoint/2010/main" val="12465100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D1690B7-BB56-AA4A-872B-9DE40A455E75}"/>
              </a:ext>
            </a:extLst>
          </p:cNvPr>
          <p:cNvSpPr>
            <a:spLocks noGrp="1"/>
          </p:cNvSpPr>
          <p:nvPr>
            <p:ph type="title"/>
          </p:nvPr>
        </p:nvSpPr>
        <p:spPr/>
        <p:txBody>
          <a:bodyPr>
            <a:normAutofit/>
          </a:bodyPr>
          <a:lstStyle/>
          <a:p>
            <a:r>
              <a:rPr lang="es-ES_tradnl" sz="3600" dirty="0"/>
              <a:t>Disposiciones Modelo</a:t>
            </a:r>
          </a:p>
        </p:txBody>
      </p:sp>
      <p:sp>
        <p:nvSpPr>
          <p:cNvPr id="3" name="Marcador de contenido 2">
            <a:extLst>
              <a:ext uri="{FF2B5EF4-FFF2-40B4-BE49-F238E27FC236}">
                <a16:creationId xmlns:a16="http://schemas.microsoft.com/office/drawing/2014/main" id="{7A8D59F4-BA0C-904E-AE59-3E69AE2B3BB1}"/>
              </a:ext>
            </a:extLst>
          </p:cNvPr>
          <p:cNvSpPr>
            <a:spLocks noGrp="1"/>
          </p:cNvSpPr>
          <p:nvPr>
            <p:ph sz="half" idx="1"/>
          </p:nvPr>
        </p:nvSpPr>
        <p:spPr>
          <a:xfrm>
            <a:off x="838200" y="1690688"/>
            <a:ext cx="7732059" cy="4351338"/>
          </a:xfrm>
        </p:spPr>
        <p:txBody>
          <a:bodyPr>
            <a:normAutofit/>
          </a:bodyPr>
          <a:lstStyle/>
          <a:p>
            <a:pPr marL="0" indent="0" algn="just">
              <a:buNone/>
            </a:pPr>
            <a:r>
              <a:rPr lang="es-CR" dirty="0"/>
              <a:t>Si varias convenciones regulan una determinada cuestión de un modo que quizás exija su unificación y actualización, cabe formular disposiciones modelo y recomendarlas para su utilización en futuras convenciones y en la revisión de las ya existentes. </a:t>
            </a:r>
          </a:p>
          <a:p>
            <a:pPr marL="0" indent="0" algn="just">
              <a:buNone/>
            </a:pPr>
            <a:endParaRPr lang="es-CR" dirty="0"/>
          </a:p>
          <a:p>
            <a:pPr marL="0" indent="0" algn="just">
              <a:buNone/>
            </a:pPr>
            <a:r>
              <a:rPr lang="es-CR" dirty="0"/>
              <a:t>Las disposiciones modelo también pueden contribuir a complementar una determinada disposición de una convención.</a:t>
            </a:r>
          </a:p>
          <a:p>
            <a:pPr marL="0" lvl="0" indent="0" algn="just">
              <a:buNone/>
            </a:pPr>
            <a:endParaRPr lang="es-ES_tradnl" dirty="0"/>
          </a:p>
          <a:p>
            <a:pPr lvl="0" algn="just"/>
            <a:endParaRPr lang="es-CR" dirty="0"/>
          </a:p>
        </p:txBody>
      </p:sp>
      <p:pic>
        <p:nvPicPr>
          <p:cNvPr id="26626" name="Picture 2" descr="Normas técnicas: você sabe o que é e para que servem?">
            <a:extLst>
              <a:ext uri="{FF2B5EF4-FFF2-40B4-BE49-F238E27FC236}">
                <a16:creationId xmlns:a16="http://schemas.microsoft.com/office/drawing/2014/main" id="{BA20715B-868E-EB4F-8C59-E848ACE6AD0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0023" r="17546"/>
          <a:stretch/>
        </p:blipFill>
        <p:spPr bwMode="auto">
          <a:xfrm>
            <a:off x="8899433" y="1782539"/>
            <a:ext cx="2898120" cy="32929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46717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A7FAEA2-9A96-CD4D-97F8-18D7C8ABB55D}"/>
              </a:ext>
            </a:extLst>
          </p:cNvPr>
          <p:cNvSpPr>
            <a:spLocks noGrp="1"/>
          </p:cNvSpPr>
          <p:nvPr>
            <p:ph type="title"/>
          </p:nvPr>
        </p:nvSpPr>
        <p:spPr/>
        <p:txBody>
          <a:bodyPr>
            <a:normAutofit/>
          </a:bodyPr>
          <a:lstStyle/>
          <a:p>
            <a:r>
              <a:rPr lang="es-ES_tradnl" sz="3600"/>
              <a:t>Aplicación</a:t>
            </a:r>
            <a:endParaRPr lang="es-ES_tradnl" sz="3600" dirty="0"/>
          </a:p>
        </p:txBody>
      </p:sp>
      <p:sp>
        <p:nvSpPr>
          <p:cNvPr id="3" name="Marcador de contenido 2">
            <a:extLst>
              <a:ext uri="{FF2B5EF4-FFF2-40B4-BE49-F238E27FC236}">
                <a16:creationId xmlns:a16="http://schemas.microsoft.com/office/drawing/2014/main" id="{FE31B180-3E77-C04A-8676-181182B96BEA}"/>
              </a:ext>
            </a:extLst>
          </p:cNvPr>
          <p:cNvSpPr>
            <a:spLocks noGrp="1"/>
          </p:cNvSpPr>
          <p:nvPr>
            <p:ph sz="half" idx="1"/>
          </p:nvPr>
        </p:nvSpPr>
        <p:spPr>
          <a:xfrm>
            <a:off x="838200" y="1733695"/>
            <a:ext cx="8305800" cy="4351338"/>
          </a:xfrm>
        </p:spPr>
        <p:txBody>
          <a:bodyPr>
            <a:normAutofit fontScale="77500" lnSpcReduction="20000"/>
          </a:bodyPr>
          <a:lstStyle/>
          <a:p>
            <a:pPr marL="0" indent="0" algn="just">
              <a:buNone/>
            </a:pPr>
            <a:r>
              <a:rPr lang="es-CR"/>
              <a:t>Una vez que un grupo de trabajo ha preparado un proyecto de convención, de ley modelo o de otro instrumento legislativo, este se </a:t>
            </a:r>
            <a:r>
              <a:rPr lang="es-CR">
                <a:solidFill>
                  <a:srgbClr val="0070C0"/>
                </a:solidFill>
              </a:rPr>
              <a:t>presenta a la CNUDMI </a:t>
            </a:r>
            <a:r>
              <a:rPr lang="es-CR"/>
              <a:t>para  que lo </a:t>
            </a:r>
            <a:r>
              <a:rPr lang="es-CR">
                <a:solidFill>
                  <a:srgbClr val="0070C0"/>
                </a:solidFill>
              </a:rPr>
              <a:t>examine</a:t>
            </a:r>
            <a:r>
              <a:rPr lang="es-CR"/>
              <a:t> en su período de sesiones anual. </a:t>
            </a:r>
          </a:p>
          <a:p>
            <a:pPr marL="0" indent="0" algn="just">
              <a:buNone/>
            </a:pPr>
            <a:endParaRPr lang="es-CR"/>
          </a:p>
          <a:p>
            <a:pPr marL="0" indent="0" algn="just">
              <a:buNone/>
            </a:pPr>
            <a:r>
              <a:rPr lang="es-CR"/>
              <a:t>Se aplican diferentes procedimientos respecto de la conclusión y adopción de diversos tipos de textos. Si se trata, por ejemplo, de un proyecto de convención, la  CNUDMI no puede finalizarlo por sí sola y se requiere de intervención de la </a:t>
            </a:r>
            <a:r>
              <a:rPr lang="es-CR">
                <a:solidFill>
                  <a:srgbClr val="0070C0"/>
                </a:solidFill>
              </a:rPr>
              <a:t>Asamblea General</a:t>
            </a:r>
            <a:r>
              <a:rPr lang="es-CR"/>
              <a:t>.</a:t>
            </a:r>
          </a:p>
          <a:p>
            <a:pPr marL="0" indent="0" algn="just">
              <a:buNone/>
            </a:pPr>
            <a:endParaRPr lang="es-CR"/>
          </a:p>
          <a:p>
            <a:pPr marL="0" indent="0" algn="just">
              <a:buNone/>
            </a:pPr>
            <a:r>
              <a:rPr lang="es-CR"/>
              <a:t>Si el proyecto de texto es una ley modelo o una guía legislativa, generalmente la propia CNUDMI </a:t>
            </a:r>
            <a:r>
              <a:rPr lang="es-CR">
                <a:solidFill>
                  <a:srgbClr val="0070C0"/>
                </a:solidFill>
              </a:rPr>
              <a:t>concluirá su texto y lo adoptará formalmente</a:t>
            </a:r>
            <a:r>
              <a:rPr lang="es-CR"/>
              <a:t>; no se requiere la adopción por una conferencia de plenipotenciarios.</a:t>
            </a:r>
          </a:p>
          <a:p>
            <a:pPr marL="0" indent="0" algn="just">
              <a:buNone/>
            </a:pPr>
            <a:endParaRPr lang="es-ES_tradnl" dirty="0"/>
          </a:p>
        </p:txBody>
      </p:sp>
      <p:pic>
        <p:nvPicPr>
          <p:cNvPr id="14340" name="Picture 4" descr="Importancia de las Normas APA">
            <a:extLst>
              <a:ext uri="{FF2B5EF4-FFF2-40B4-BE49-F238E27FC236}">
                <a16:creationId xmlns:a16="http://schemas.microsoft.com/office/drawing/2014/main" id="{3FD7304D-CBF6-B243-BDCA-3B03D369ECB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93040" y="2052917"/>
            <a:ext cx="2613920" cy="27521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977361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0D7C450-0A5A-4542-8D31-3303949015C9}"/>
              </a:ext>
            </a:extLst>
          </p:cNvPr>
          <p:cNvSpPr>
            <a:spLocks noGrp="1"/>
          </p:cNvSpPr>
          <p:nvPr>
            <p:ph type="title"/>
          </p:nvPr>
        </p:nvSpPr>
        <p:spPr/>
        <p:txBody>
          <a:bodyPr>
            <a:normAutofit/>
          </a:bodyPr>
          <a:lstStyle/>
          <a:p>
            <a:r>
              <a:rPr lang="es-ES_tradnl" sz="3600" dirty="0"/>
              <a:t>II. Técnicas Contractuales</a:t>
            </a:r>
          </a:p>
        </p:txBody>
      </p:sp>
      <p:sp>
        <p:nvSpPr>
          <p:cNvPr id="3" name="Marcador de contenido 2">
            <a:extLst>
              <a:ext uri="{FF2B5EF4-FFF2-40B4-BE49-F238E27FC236}">
                <a16:creationId xmlns:a16="http://schemas.microsoft.com/office/drawing/2014/main" id="{E09A0262-84B5-B34D-A503-52926467B94E}"/>
              </a:ext>
            </a:extLst>
          </p:cNvPr>
          <p:cNvSpPr>
            <a:spLocks noGrp="1"/>
          </p:cNvSpPr>
          <p:nvPr>
            <p:ph sz="half" idx="1"/>
          </p:nvPr>
        </p:nvSpPr>
        <p:spPr/>
        <p:txBody>
          <a:bodyPr>
            <a:normAutofit/>
          </a:bodyPr>
          <a:lstStyle/>
          <a:p>
            <a:pPr marL="0" indent="0" algn="just">
              <a:buNone/>
            </a:pPr>
            <a:r>
              <a:rPr lang="es-CR" dirty="0"/>
              <a:t>En el proceso de redacción de un contrato, surgen cuestiones que pueden resolverse mediante la remisión a una </a:t>
            </a:r>
            <a:r>
              <a:rPr lang="es-CR" dirty="0">
                <a:solidFill>
                  <a:srgbClr val="0070C0"/>
                </a:solidFill>
              </a:rPr>
              <a:t>cláusula modelo o uniforme o a un conjunto de cláusulas o reglas</a:t>
            </a:r>
            <a:r>
              <a:rPr lang="es-CR" dirty="0"/>
              <a:t>. El proceso de normalización de estas cláusulas supone varias ventajas. </a:t>
            </a:r>
          </a:p>
          <a:p>
            <a:pPr algn="just"/>
            <a:endParaRPr lang="es-CR" dirty="0"/>
          </a:p>
          <a:p>
            <a:pPr marL="0" indent="0" algn="just">
              <a:buNone/>
            </a:pPr>
            <a:r>
              <a:rPr lang="es-CR" dirty="0"/>
              <a:t>Se pueden así determinar todas las cuestiones que las partes deberían abordar en tales cláusulas o reglas; se garantiza que la cláusula sea </a:t>
            </a:r>
            <a:r>
              <a:rPr lang="es-CR" dirty="0">
                <a:solidFill>
                  <a:srgbClr val="0070C0"/>
                </a:solidFill>
              </a:rPr>
              <a:t>eficaz y no ineficaz o inválida</a:t>
            </a:r>
            <a:r>
              <a:rPr lang="es-CR" dirty="0"/>
              <a:t>; y se ofrecen soluciones </a:t>
            </a:r>
            <a:r>
              <a:rPr lang="es-CR" dirty="0">
                <a:solidFill>
                  <a:srgbClr val="0070C0"/>
                </a:solidFill>
              </a:rPr>
              <a:t>actualizadas y aceptadas internacionalmente </a:t>
            </a:r>
            <a:r>
              <a:rPr lang="es-CR" dirty="0"/>
              <a:t>para cuestiones específicas. </a:t>
            </a:r>
          </a:p>
          <a:p>
            <a:pPr marL="0" indent="0" algn="just">
              <a:buNone/>
            </a:pPr>
            <a:endParaRPr lang="es-ES_tradnl" dirty="0"/>
          </a:p>
        </p:txBody>
      </p:sp>
    </p:spTree>
    <p:extLst>
      <p:ext uri="{BB962C8B-B14F-4D97-AF65-F5344CB8AC3E}">
        <p14:creationId xmlns:p14="http://schemas.microsoft.com/office/powerpoint/2010/main" val="3965820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CCD6EF9-328E-D84F-A224-D58C661A7BB8}"/>
              </a:ext>
            </a:extLst>
          </p:cNvPr>
          <p:cNvSpPr>
            <a:spLocks noGrp="1"/>
          </p:cNvSpPr>
          <p:nvPr>
            <p:ph type="title"/>
          </p:nvPr>
        </p:nvSpPr>
        <p:spPr/>
        <p:txBody>
          <a:bodyPr>
            <a:normAutofit/>
          </a:bodyPr>
          <a:lstStyle/>
          <a:p>
            <a:r>
              <a:rPr lang="es-ES_tradnl" sz="3600" dirty="0"/>
              <a:t>III. Técnicas Explicativas</a:t>
            </a:r>
          </a:p>
        </p:txBody>
      </p:sp>
      <p:sp>
        <p:nvSpPr>
          <p:cNvPr id="3" name="Marcador de contenido 2">
            <a:extLst>
              <a:ext uri="{FF2B5EF4-FFF2-40B4-BE49-F238E27FC236}">
                <a16:creationId xmlns:a16="http://schemas.microsoft.com/office/drawing/2014/main" id="{43F36AA8-156D-9E49-9447-A3073ACB175A}"/>
              </a:ext>
            </a:extLst>
          </p:cNvPr>
          <p:cNvSpPr>
            <a:spLocks noGrp="1"/>
          </p:cNvSpPr>
          <p:nvPr>
            <p:ph sz="half" idx="1"/>
          </p:nvPr>
        </p:nvSpPr>
        <p:spPr>
          <a:xfrm>
            <a:off x="838200" y="1538754"/>
            <a:ext cx="5921188" cy="4351338"/>
          </a:xfrm>
        </p:spPr>
        <p:txBody>
          <a:bodyPr>
            <a:normAutofit/>
          </a:bodyPr>
          <a:lstStyle/>
          <a:p>
            <a:pPr marL="0" indent="0" algn="just">
              <a:buNone/>
            </a:pPr>
            <a:r>
              <a:rPr lang="es-ES_tradnl" dirty="0"/>
              <a:t>Se divide en:</a:t>
            </a:r>
          </a:p>
          <a:p>
            <a:pPr marL="0" indent="0" algn="just">
              <a:buNone/>
            </a:pPr>
            <a:endParaRPr lang="es-ES_tradnl" dirty="0"/>
          </a:p>
          <a:p>
            <a:pPr marL="514350" indent="-514350" algn="just">
              <a:buAutoNum type="alphaLcParenR"/>
            </a:pPr>
            <a:r>
              <a:rPr lang="es-ES_tradnl" dirty="0"/>
              <a:t>Guías Jurídicas</a:t>
            </a:r>
          </a:p>
          <a:p>
            <a:pPr marL="514350" indent="-514350" algn="just">
              <a:buAutoNum type="alphaLcParenR"/>
            </a:pPr>
            <a:r>
              <a:rPr lang="es-ES_tradnl" dirty="0"/>
              <a:t>Guías de Prácticas y de otra información </a:t>
            </a:r>
          </a:p>
          <a:p>
            <a:pPr marL="514350" indent="-514350" algn="just">
              <a:buAutoNum type="alphaLcParenR"/>
            </a:pPr>
            <a:r>
              <a:rPr lang="es-ES_tradnl" dirty="0"/>
              <a:t>Declaraciones Interpretativas</a:t>
            </a:r>
          </a:p>
        </p:txBody>
      </p:sp>
      <p:pic>
        <p:nvPicPr>
          <p:cNvPr id="15364" name="Picture 4" descr="El valor de las normas – Revista Cero Grados">
            <a:extLst>
              <a:ext uri="{FF2B5EF4-FFF2-40B4-BE49-F238E27FC236}">
                <a16:creationId xmlns:a16="http://schemas.microsoft.com/office/drawing/2014/main" id="{6643383E-E391-6E44-ABEF-F5BC52ADBE4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9470" t="8424" r="1294" b="6305"/>
          <a:stretch/>
        </p:blipFill>
        <p:spPr bwMode="auto">
          <a:xfrm>
            <a:off x="7202932" y="1690688"/>
            <a:ext cx="4504973" cy="30300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355507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33E2164-F583-AF40-8855-0B3B40C6F183}"/>
              </a:ext>
            </a:extLst>
          </p:cNvPr>
          <p:cNvSpPr>
            <a:spLocks noGrp="1"/>
          </p:cNvSpPr>
          <p:nvPr>
            <p:ph type="title"/>
          </p:nvPr>
        </p:nvSpPr>
        <p:spPr/>
        <p:txBody>
          <a:bodyPr>
            <a:normAutofit/>
          </a:bodyPr>
          <a:lstStyle/>
          <a:p>
            <a:r>
              <a:rPr lang="es-ES_tradnl" sz="3600" dirty="0"/>
              <a:t>Guías Jurídicas</a:t>
            </a:r>
          </a:p>
        </p:txBody>
      </p:sp>
      <p:sp>
        <p:nvSpPr>
          <p:cNvPr id="3" name="Marcador de contenido 2">
            <a:extLst>
              <a:ext uri="{FF2B5EF4-FFF2-40B4-BE49-F238E27FC236}">
                <a16:creationId xmlns:a16="http://schemas.microsoft.com/office/drawing/2014/main" id="{F4E585E0-462F-424B-A87B-4498B97AB932}"/>
              </a:ext>
            </a:extLst>
          </p:cNvPr>
          <p:cNvSpPr>
            <a:spLocks noGrp="1"/>
          </p:cNvSpPr>
          <p:nvPr>
            <p:ph sz="half" idx="1"/>
          </p:nvPr>
        </p:nvSpPr>
        <p:spPr>
          <a:xfrm>
            <a:off x="838200" y="1470212"/>
            <a:ext cx="10515600" cy="5387788"/>
          </a:xfrm>
        </p:spPr>
        <p:txBody>
          <a:bodyPr>
            <a:normAutofit fontScale="62500" lnSpcReduction="20000"/>
          </a:bodyPr>
          <a:lstStyle/>
          <a:p>
            <a:pPr marL="0" indent="0" algn="just">
              <a:buNone/>
            </a:pPr>
            <a:r>
              <a:rPr lang="es-CR" dirty="0"/>
              <a:t>Cuando no sea factible o necesario elaborar un conjunto de reglas contractuales  modelo, puede recurrirse a una guía jurídica que ofrezca </a:t>
            </a:r>
            <a:r>
              <a:rPr lang="es-CR" dirty="0">
                <a:solidFill>
                  <a:srgbClr val="0070C0"/>
                </a:solidFill>
              </a:rPr>
              <a:t>explicaciones</a:t>
            </a:r>
            <a:r>
              <a:rPr lang="es-CR" dirty="0"/>
              <a:t> respecto de la </a:t>
            </a:r>
            <a:r>
              <a:rPr lang="es-CR" dirty="0">
                <a:solidFill>
                  <a:srgbClr val="0070C0"/>
                </a:solidFill>
              </a:rPr>
              <a:t>redacción de contratos</a:t>
            </a:r>
            <a:r>
              <a:rPr lang="es-CR" dirty="0"/>
              <a:t>.</a:t>
            </a:r>
          </a:p>
          <a:p>
            <a:pPr marL="0" indent="0" algn="just">
              <a:buNone/>
            </a:pPr>
            <a:r>
              <a:rPr lang="es-CR" dirty="0"/>
              <a:t> </a:t>
            </a:r>
          </a:p>
          <a:p>
            <a:pPr marL="0" indent="0" algn="just">
              <a:buNone/>
            </a:pPr>
            <a:r>
              <a:rPr lang="es-CR" dirty="0"/>
              <a:t>Las partes que negocian contratos internacionales complejos (Ej. Contrato de Construcción), a menudo experimentan dificultades en la negociación y redacción de cláusulas contractuales adecuadas. Dado que tales contratos deben adecuarse a las circunstancias de cada caso concreto, generalmente no resulta posible elaborar un contrato modelo que pueda utilizarse en un número suficiente de casos que justifiquen los gastos de su preparación. </a:t>
            </a:r>
          </a:p>
          <a:p>
            <a:pPr marL="0" indent="0" algn="just">
              <a:buNone/>
            </a:pPr>
            <a:r>
              <a:rPr lang="es-CR" dirty="0"/>
              <a:t>En cambio, las partes pueden remitirse a una </a:t>
            </a:r>
            <a:r>
              <a:rPr lang="es-CR" dirty="0">
                <a:solidFill>
                  <a:srgbClr val="0070C0"/>
                </a:solidFill>
              </a:rPr>
              <a:t>guía jurídica en la que se analicen varios de los problemas que plantea la redacción de un determinado tipo de contrato</a:t>
            </a:r>
            <a:r>
              <a:rPr lang="es-CR" dirty="0"/>
              <a:t>; se estudien diversas soluciones para dichos problemas; se describan las repercusiones, ventajas e inconvenientes de tales soluciones; y se recomiende la aplicación de determinadas soluciones en determinadas circunstancias.</a:t>
            </a:r>
          </a:p>
          <a:p>
            <a:pPr marL="0" indent="0" algn="just">
              <a:buNone/>
            </a:pPr>
            <a:endParaRPr lang="es-CR" dirty="0"/>
          </a:p>
          <a:p>
            <a:pPr marL="0" indent="0" algn="just">
              <a:buNone/>
            </a:pPr>
            <a:r>
              <a:rPr lang="es-CR" dirty="0"/>
              <a:t>En las guías jurídicas también pueden figurar </a:t>
            </a:r>
            <a:r>
              <a:rPr lang="es-CR" dirty="0">
                <a:solidFill>
                  <a:srgbClr val="0070C0"/>
                </a:solidFill>
              </a:rPr>
              <a:t>cláusulas contractuales modelo </a:t>
            </a:r>
            <a:r>
              <a:rPr lang="es-CR" dirty="0"/>
              <a:t>para ilustrar distintas soluciones. </a:t>
            </a:r>
          </a:p>
          <a:p>
            <a:pPr marL="0" indent="0" algn="just">
              <a:buNone/>
            </a:pPr>
            <a:endParaRPr lang="es-CR" dirty="0"/>
          </a:p>
          <a:p>
            <a:pPr marL="0" indent="0" algn="just">
              <a:buNone/>
            </a:pPr>
            <a:r>
              <a:rPr lang="es-CR" dirty="0"/>
              <a:t>	La primera guía jurídica adoptada por la Comisión fue la Guía Jurídica de la CNUDMI para la 	Resolución de Contratos Internacionales de Construcción de Instalaciones Industriales (1987).</a:t>
            </a:r>
          </a:p>
        </p:txBody>
      </p:sp>
      <p:pic>
        <p:nvPicPr>
          <p:cNvPr id="4" name="Picture 2" descr="Vector Transparente PNG Y SVG De Icono De Doodle De Bombilla">
            <a:extLst>
              <a:ext uri="{FF2B5EF4-FFF2-40B4-BE49-F238E27FC236}">
                <a16:creationId xmlns:a16="http://schemas.microsoft.com/office/drawing/2014/main" id="{B06F1406-5BC6-5B47-AD99-7F418F2287F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5072" y="5262282"/>
            <a:ext cx="627530" cy="6275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24187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1E1EB6B-C7DC-BD41-A13C-02EFA3AE658D}"/>
              </a:ext>
            </a:extLst>
          </p:cNvPr>
          <p:cNvSpPr>
            <a:spLocks noGrp="1"/>
          </p:cNvSpPr>
          <p:nvPr>
            <p:ph type="title"/>
          </p:nvPr>
        </p:nvSpPr>
        <p:spPr/>
        <p:txBody>
          <a:bodyPr/>
          <a:lstStyle/>
          <a:p>
            <a:r>
              <a:rPr lang="es-ES_tradnl" dirty="0"/>
              <a:t>Guías de Prácticas y otra información</a:t>
            </a:r>
          </a:p>
        </p:txBody>
      </p:sp>
      <p:sp>
        <p:nvSpPr>
          <p:cNvPr id="3" name="Marcador de contenido 2">
            <a:extLst>
              <a:ext uri="{FF2B5EF4-FFF2-40B4-BE49-F238E27FC236}">
                <a16:creationId xmlns:a16="http://schemas.microsoft.com/office/drawing/2014/main" id="{4C1D4D70-A4AE-894D-9DE3-FB230E302D1A}"/>
              </a:ext>
            </a:extLst>
          </p:cNvPr>
          <p:cNvSpPr>
            <a:spLocks noGrp="1"/>
          </p:cNvSpPr>
          <p:nvPr>
            <p:ph sz="half" idx="1"/>
          </p:nvPr>
        </p:nvSpPr>
        <p:spPr>
          <a:xfrm>
            <a:off x="838200" y="1825625"/>
            <a:ext cx="5777753" cy="4351338"/>
          </a:xfrm>
        </p:spPr>
        <p:txBody>
          <a:bodyPr/>
          <a:lstStyle/>
          <a:p>
            <a:pPr marL="0" indent="0" algn="just">
              <a:buNone/>
            </a:pPr>
            <a:r>
              <a:rPr lang="es-ES_tradnl" dirty="0"/>
              <a:t>Guías destinadas a jueces y juristas. </a:t>
            </a:r>
            <a:endParaRPr lang="es-CR" dirty="0"/>
          </a:p>
          <a:p>
            <a:pPr marL="0" indent="0" algn="just">
              <a:buNone/>
            </a:pPr>
            <a:r>
              <a:rPr lang="es-ES_tradnl" dirty="0"/>
              <a:t> </a:t>
            </a:r>
            <a:endParaRPr lang="es-CR" dirty="0"/>
          </a:p>
          <a:p>
            <a:pPr marL="0" indent="0" algn="just">
              <a:buNone/>
            </a:pPr>
            <a:r>
              <a:rPr lang="es-ES_tradnl" dirty="0"/>
              <a:t>	</a:t>
            </a:r>
            <a:r>
              <a:rPr lang="es-CR" dirty="0"/>
              <a:t>En 2009, la Comisión adoptó 	una 	guía práctica, titulada “Guía de Prácticas de la CNUDMI sobre Cooperación en la Insolvencia Transfronteriza”.</a:t>
            </a:r>
          </a:p>
          <a:p>
            <a:pPr marL="0" indent="0" algn="just">
              <a:buNone/>
            </a:pPr>
            <a:endParaRPr lang="es-ES_tradnl" dirty="0"/>
          </a:p>
        </p:txBody>
      </p:sp>
      <p:pic>
        <p:nvPicPr>
          <p:cNvPr id="4" name="Picture 2" descr="Vector Transparente PNG Y SVG De Icono De Doodle De Bombilla">
            <a:extLst>
              <a:ext uri="{FF2B5EF4-FFF2-40B4-BE49-F238E27FC236}">
                <a16:creationId xmlns:a16="http://schemas.microsoft.com/office/drawing/2014/main" id="{1C2D9EC9-6E34-5B47-8E74-1C34E49FE0E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1636" y="2814918"/>
            <a:ext cx="829236" cy="829236"/>
          </a:xfrm>
          <a:prstGeom prst="rect">
            <a:avLst/>
          </a:prstGeom>
          <a:noFill/>
          <a:extLst>
            <a:ext uri="{909E8E84-426E-40DD-AFC4-6F175D3DCCD1}">
              <a14:hiddenFill xmlns:a14="http://schemas.microsoft.com/office/drawing/2010/main">
                <a:solidFill>
                  <a:srgbClr val="FFFFFF"/>
                </a:solidFill>
              </a14:hiddenFill>
            </a:ext>
          </a:extLst>
        </p:spPr>
      </p:pic>
      <p:pic>
        <p:nvPicPr>
          <p:cNvPr id="28674" name="Picture 2" descr="Las 7 claves para convencer al juez. Metodologías y materiales">
            <a:extLst>
              <a:ext uri="{FF2B5EF4-FFF2-40B4-BE49-F238E27FC236}">
                <a16:creationId xmlns:a16="http://schemas.microsoft.com/office/drawing/2014/main" id="{4CE6F7C8-91C1-E047-B320-15DD56CDAB8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74541" y="2087655"/>
            <a:ext cx="4769224" cy="26826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647416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BB5869E-995A-C340-BD20-10869FCD808B}"/>
              </a:ext>
            </a:extLst>
          </p:cNvPr>
          <p:cNvSpPr>
            <a:spLocks noGrp="1"/>
          </p:cNvSpPr>
          <p:nvPr>
            <p:ph type="title"/>
          </p:nvPr>
        </p:nvSpPr>
        <p:spPr/>
        <p:txBody>
          <a:bodyPr/>
          <a:lstStyle/>
          <a:p>
            <a:r>
              <a:rPr lang="es-ES_tradnl" dirty="0"/>
              <a:t>Declaraciones Interpretativas</a:t>
            </a:r>
          </a:p>
        </p:txBody>
      </p:sp>
      <p:sp>
        <p:nvSpPr>
          <p:cNvPr id="3" name="Marcador de contenido 2">
            <a:extLst>
              <a:ext uri="{FF2B5EF4-FFF2-40B4-BE49-F238E27FC236}">
                <a16:creationId xmlns:a16="http://schemas.microsoft.com/office/drawing/2014/main" id="{45BAEF3C-2DAC-314B-98B7-259E2D2CB816}"/>
              </a:ext>
            </a:extLst>
          </p:cNvPr>
          <p:cNvSpPr>
            <a:spLocks noGrp="1"/>
          </p:cNvSpPr>
          <p:nvPr>
            <p:ph sz="half" idx="1"/>
          </p:nvPr>
        </p:nvSpPr>
        <p:spPr/>
        <p:txBody>
          <a:bodyPr>
            <a:normAutofit lnSpcReduction="10000"/>
          </a:bodyPr>
          <a:lstStyle/>
          <a:p>
            <a:pPr marL="0" indent="0" algn="just">
              <a:buNone/>
            </a:pPr>
            <a:r>
              <a:rPr lang="es-CR" dirty="0"/>
              <a:t>Las declaraciones constituyen un ejemplo más de texto explicativo, que pueden utilizarse para lograr una </a:t>
            </a:r>
            <a:r>
              <a:rPr lang="es-CR" dirty="0">
                <a:solidFill>
                  <a:srgbClr val="0070C0"/>
                </a:solidFill>
              </a:rPr>
              <a:t>interpretación uniforme</a:t>
            </a:r>
            <a:r>
              <a:rPr lang="es-CR" dirty="0"/>
              <a:t> de uno o varios textos, si la conveniencia de esa interpretación responde a </a:t>
            </a:r>
            <a:r>
              <a:rPr lang="es-CR" dirty="0">
                <a:solidFill>
                  <a:srgbClr val="0070C0"/>
                </a:solidFill>
              </a:rPr>
              <a:t>cambios</a:t>
            </a:r>
            <a:r>
              <a:rPr lang="es-CR" dirty="0"/>
              <a:t> muy extendidos en las prácticas comerciales, a la evolución tecnológica, a nuevas divergencias en la interpretación judicial, o a otros factores que afecten a la aplicación del texto. </a:t>
            </a:r>
          </a:p>
          <a:p>
            <a:pPr marL="0" indent="0" algn="just">
              <a:buNone/>
            </a:pPr>
            <a:endParaRPr lang="es-CR" dirty="0"/>
          </a:p>
          <a:p>
            <a:pPr marL="0" indent="0" algn="just">
              <a:buNone/>
            </a:pPr>
            <a:r>
              <a:rPr lang="es-CR" dirty="0"/>
              <a:t>Tal instrumento puede resultar particularmente útil en el caso de una convención, cuando la modificación de su texto puede suscitar importantes problemas técnicos.</a:t>
            </a:r>
          </a:p>
          <a:p>
            <a:pPr algn="just"/>
            <a:endParaRPr lang="es-CR" dirty="0"/>
          </a:p>
          <a:p>
            <a:pPr marL="0" indent="0" algn="just">
              <a:buNone/>
            </a:pPr>
            <a:endParaRPr lang="es-ES_tradnl" dirty="0"/>
          </a:p>
        </p:txBody>
      </p:sp>
    </p:spTree>
    <p:extLst>
      <p:ext uri="{BB962C8B-B14F-4D97-AF65-F5344CB8AC3E}">
        <p14:creationId xmlns:p14="http://schemas.microsoft.com/office/powerpoint/2010/main" val="137148540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98915F4-B217-6F48-9E91-4E4DFA7790B9}"/>
              </a:ext>
            </a:extLst>
          </p:cNvPr>
          <p:cNvSpPr>
            <a:spLocks noGrp="1"/>
          </p:cNvSpPr>
          <p:nvPr>
            <p:ph type="title"/>
          </p:nvPr>
        </p:nvSpPr>
        <p:spPr/>
        <p:txBody>
          <a:bodyPr/>
          <a:lstStyle/>
          <a:p>
            <a:r>
              <a:rPr lang="es-ES_tradnl" dirty="0"/>
              <a:t>CLOUT</a:t>
            </a:r>
          </a:p>
        </p:txBody>
      </p:sp>
      <p:sp>
        <p:nvSpPr>
          <p:cNvPr id="3" name="Marcador de contenido 2">
            <a:extLst>
              <a:ext uri="{FF2B5EF4-FFF2-40B4-BE49-F238E27FC236}">
                <a16:creationId xmlns:a16="http://schemas.microsoft.com/office/drawing/2014/main" id="{B6454DE3-D4D7-444B-8EBB-CF51357C8654}"/>
              </a:ext>
            </a:extLst>
          </p:cNvPr>
          <p:cNvSpPr>
            <a:spLocks noGrp="1"/>
          </p:cNvSpPr>
          <p:nvPr>
            <p:ph sz="half" idx="1"/>
          </p:nvPr>
        </p:nvSpPr>
        <p:spPr/>
        <p:txBody>
          <a:bodyPr>
            <a:normAutofit lnSpcReduction="10000"/>
          </a:bodyPr>
          <a:lstStyle/>
          <a:p>
            <a:pPr marL="0" indent="0" algn="just">
              <a:buNone/>
            </a:pPr>
            <a:r>
              <a:rPr lang="es-CR" dirty="0"/>
              <a:t>El sistema de difusión de jurisprudencia sobre textos de la CNUDMI (CLOUT) consiste en una </a:t>
            </a:r>
            <a:r>
              <a:rPr lang="es-CR" dirty="0">
                <a:solidFill>
                  <a:srgbClr val="0070C0"/>
                </a:solidFill>
              </a:rPr>
              <a:t>recopilación de decisiones judiciales y laudos arbitrales</a:t>
            </a:r>
            <a:r>
              <a:rPr lang="es-CR" dirty="0"/>
              <a:t> en los que se interpretan los textos de la Comisión. </a:t>
            </a:r>
          </a:p>
          <a:p>
            <a:pPr marL="0" indent="0" algn="just">
              <a:buNone/>
            </a:pPr>
            <a:endParaRPr lang="es-CR" dirty="0"/>
          </a:p>
          <a:p>
            <a:pPr marL="0" indent="0" algn="just">
              <a:buNone/>
            </a:pPr>
            <a:r>
              <a:rPr lang="es-CR" dirty="0"/>
              <a:t>Por el momento, el sistema comprende </a:t>
            </a:r>
            <a:r>
              <a:rPr lang="es-CR" dirty="0">
                <a:solidFill>
                  <a:srgbClr val="0070C0"/>
                </a:solidFill>
              </a:rPr>
              <a:t>extractos de casos</a:t>
            </a:r>
            <a:r>
              <a:rPr lang="es-CR" dirty="0"/>
              <a:t>, en los seis idiomas oficiales de las Naciones Unidas, en relación con la Convención de las Naciones Unidas sobre los Contratos de Compraventa Internacional de Mercaderías (CIM) (Viena, 1980) y la Ley Modelo de la CNUDMI sobre Arbitraje Comercial Internacional (1985). </a:t>
            </a:r>
            <a:endParaRPr lang="es-ES_tradnl" dirty="0"/>
          </a:p>
        </p:txBody>
      </p:sp>
    </p:spTree>
    <p:extLst>
      <p:ext uri="{BB962C8B-B14F-4D97-AF65-F5344CB8AC3E}">
        <p14:creationId xmlns:p14="http://schemas.microsoft.com/office/powerpoint/2010/main" val="389443394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7DC53798-6E6C-3547-AE72-4DFD89A654FB}"/>
              </a:ext>
            </a:extLst>
          </p:cNvPr>
          <p:cNvSpPr>
            <a:spLocks noGrp="1"/>
          </p:cNvSpPr>
          <p:nvPr>
            <p:ph type="ctrTitle"/>
          </p:nvPr>
        </p:nvSpPr>
        <p:spPr>
          <a:xfrm>
            <a:off x="542650" y="2235200"/>
            <a:ext cx="6219217" cy="2387600"/>
          </a:xfrm>
        </p:spPr>
        <p:txBody>
          <a:bodyPr/>
          <a:lstStyle/>
          <a:p>
            <a:r>
              <a:rPr lang="es-ES_tradnl" dirty="0"/>
              <a:t>Organización</a:t>
            </a:r>
          </a:p>
        </p:txBody>
      </p:sp>
      <p:sp>
        <p:nvSpPr>
          <p:cNvPr id="14" name="Triángulo rectángulo 13">
            <a:extLst>
              <a:ext uri="{FF2B5EF4-FFF2-40B4-BE49-F238E27FC236}">
                <a16:creationId xmlns:a16="http://schemas.microsoft.com/office/drawing/2014/main" id="{543D99EA-36B6-794B-BAE6-E053756FAE66}"/>
              </a:ext>
            </a:extLst>
          </p:cNvPr>
          <p:cNvSpPr/>
          <p:nvPr/>
        </p:nvSpPr>
        <p:spPr>
          <a:xfrm flipH="1">
            <a:off x="3514164" y="0"/>
            <a:ext cx="8677835" cy="6858000"/>
          </a:xfrm>
          <a:prstGeom prst="rtTriangle">
            <a:avLst/>
          </a:prstGeom>
          <a:solidFill>
            <a:srgbClr val="CE80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933438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3064EB-DDFC-BB40-919B-4596E0A0F9CB}"/>
              </a:ext>
            </a:extLst>
          </p:cNvPr>
          <p:cNvSpPr>
            <a:spLocks noGrp="1"/>
          </p:cNvSpPr>
          <p:nvPr>
            <p:ph type="title"/>
          </p:nvPr>
        </p:nvSpPr>
        <p:spPr/>
        <p:txBody>
          <a:bodyPr/>
          <a:lstStyle/>
          <a:p>
            <a:r>
              <a:rPr lang="es-ES_tradnl" dirty="0"/>
              <a:t>Organización</a:t>
            </a:r>
          </a:p>
        </p:txBody>
      </p:sp>
      <p:sp>
        <p:nvSpPr>
          <p:cNvPr id="3" name="Marcador de contenido 2">
            <a:extLst>
              <a:ext uri="{FF2B5EF4-FFF2-40B4-BE49-F238E27FC236}">
                <a16:creationId xmlns:a16="http://schemas.microsoft.com/office/drawing/2014/main" id="{CA9089F4-EB0D-C34D-82F3-876AC42704A5}"/>
              </a:ext>
            </a:extLst>
          </p:cNvPr>
          <p:cNvSpPr>
            <a:spLocks noGrp="1"/>
          </p:cNvSpPr>
          <p:nvPr>
            <p:ph sz="half" idx="1"/>
          </p:nvPr>
        </p:nvSpPr>
        <p:spPr/>
        <p:txBody>
          <a:bodyPr>
            <a:normAutofit fontScale="92500"/>
          </a:bodyPr>
          <a:lstStyle/>
          <a:p>
            <a:pPr marL="0" indent="0" algn="just">
              <a:buNone/>
            </a:pPr>
            <a:r>
              <a:rPr lang="es-CR" dirty="0"/>
              <a:t>La labor de la CNUDMI se organiza y se desarrolla en </a:t>
            </a:r>
            <a:r>
              <a:rPr lang="es-CR" dirty="0">
                <a:solidFill>
                  <a:schemeClr val="accent4"/>
                </a:solidFill>
              </a:rPr>
              <a:t>tres niveles</a:t>
            </a:r>
            <a:r>
              <a:rPr lang="es-CR" dirty="0"/>
              <a:t>:</a:t>
            </a:r>
          </a:p>
          <a:p>
            <a:pPr marL="0" indent="0" algn="just">
              <a:buNone/>
            </a:pPr>
            <a:endParaRPr lang="es-CR" dirty="0"/>
          </a:p>
          <a:p>
            <a:pPr lvl="0" algn="just"/>
            <a:r>
              <a:rPr lang="es-CR" dirty="0"/>
              <a:t>El primer nivel corresponde a la CNUDMI en sí, a menudo denominada la </a:t>
            </a:r>
            <a:r>
              <a:rPr lang="es-CR" dirty="0">
                <a:solidFill>
                  <a:schemeClr val="accent4"/>
                </a:solidFill>
              </a:rPr>
              <a:t>Comisión</a:t>
            </a:r>
            <a:r>
              <a:rPr lang="es-CR" dirty="0"/>
              <a:t>, que celebra un período anual de sesiones plenarias. </a:t>
            </a:r>
          </a:p>
          <a:p>
            <a:pPr lvl="0" algn="just"/>
            <a:r>
              <a:rPr lang="es-CR" dirty="0"/>
              <a:t>El segundo nivel corresponde a los </a:t>
            </a:r>
            <a:r>
              <a:rPr lang="es-CR" dirty="0">
                <a:solidFill>
                  <a:schemeClr val="accent4"/>
                </a:solidFill>
              </a:rPr>
              <a:t>grupos intergubernamentales de trabajo</a:t>
            </a:r>
            <a:r>
              <a:rPr lang="es-CR" dirty="0"/>
              <a:t> que, en gran medida, desarrollan los temas relativos al programa de trabajo de la CNUDMI, </a:t>
            </a:r>
          </a:p>
          <a:p>
            <a:pPr lvl="0" algn="just"/>
            <a:r>
              <a:rPr lang="es-CR" dirty="0"/>
              <a:t>El tercer nivel está constituido por la </a:t>
            </a:r>
            <a:r>
              <a:rPr lang="es-CR" dirty="0">
                <a:solidFill>
                  <a:schemeClr val="accent4"/>
                </a:solidFill>
              </a:rPr>
              <a:t>secretaría</a:t>
            </a:r>
            <a:r>
              <a:rPr lang="es-CR" dirty="0"/>
              <a:t>, que presta asistencia a la Comisión y a sus grupos de trabajo en la preparación y realización de sus respectivas labores.</a:t>
            </a:r>
          </a:p>
          <a:p>
            <a:pPr marL="0" indent="0" algn="just">
              <a:buNone/>
            </a:pPr>
            <a:endParaRPr lang="es-CR" dirty="0"/>
          </a:p>
          <a:p>
            <a:pPr marL="0" indent="0" algn="just">
              <a:buNone/>
            </a:pPr>
            <a:endParaRPr lang="es-ES_tradnl" dirty="0"/>
          </a:p>
        </p:txBody>
      </p:sp>
    </p:spTree>
    <p:extLst>
      <p:ext uri="{BB962C8B-B14F-4D97-AF65-F5344CB8AC3E}">
        <p14:creationId xmlns:p14="http://schemas.microsoft.com/office/powerpoint/2010/main" val="23510593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190C0317-51F9-3841-BCE9-1802B239E6A3}"/>
              </a:ext>
            </a:extLst>
          </p:cNvPr>
          <p:cNvSpPr/>
          <p:nvPr/>
        </p:nvSpPr>
        <p:spPr>
          <a:xfrm>
            <a:off x="838200" y="153192"/>
            <a:ext cx="10515600" cy="1325563"/>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3600" b="1" i="0" kern="1200" dirty="0">
                <a:solidFill>
                  <a:srgbClr val="EE9121"/>
                </a:solidFill>
                <a:latin typeface="Barlow SemiBold" pitchFamily="2" charset="77"/>
                <a:ea typeface="+mj-ea"/>
                <a:cs typeface="+mj-cs"/>
              </a:rPr>
              <a:t>Origen</a:t>
            </a:r>
          </a:p>
        </p:txBody>
      </p:sp>
      <p:sp>
        <p:nvSpPr>
          <p:cNvPr id="4" name="Content Placeholder 2">
            <a:extLst>
              <a:ext uri="{FF2B5EF4-FFF2-40B4-BE49-F238E27FC236}">
                <a16:creationId xmlns:a16="http://schemas.microsoft.com/office/drawing/2014/main" id="{EFC9B387-DCD1-BB47-84D9-8C0993AE6116}"/>
              </a:ext>
            </a:extLst>
          </p:cNvPr>
          <p:cNvSpPr>
            <a:spLocks noGrp="1"/>
          </p:cNvSpPr>
          <p:nvPr>
            <p:ph sz="half" idx="1"/>
          </p:nvPr>
        </p:nvSpPr>
        <p:spPr>
          <a:xfrm>
            <a:off x="838200" y="1478755"/>
            <a:ext cx="6545580" cy="4351338"/>
          </a:xfrm>
        </p:spPr>
        <p:txBody>
          <a:bodyPr vert="horz" lIns="91440" tIns="45720" rIns="91440" bIns="45720" rtlCol="0">
            <a:normAutofit fontScale="92500" lnSpcReduction="20000"/>
          </a:bodyPr>
          <a:lstStyle/>
          <a:p>
            <a:pPr marL="0" indent="0" algn="just">
              <a:buNone/>
            </a:pPr>
            <a:r>
              <a:rPr lang="es-CR" dirty="0"/>
              <a:t>En el decenio de 1960, cuando el comercio mundial empezó a expandirse, se empezó a advertir la </a:t>
            </a:r>
            <a:r>
              <a:rPr lang="es-CR" dirty="0">
                <a:solidFill>
                  <a:schemeClr val="accent4"/>
                </a:solidFill>
              </a:rPr>
              <a:t>necesidad </a:t>
            </a:r>
            <a:r>
              <a:rPr lang="es-CR" dirty="0"/>
              <a:t>de disponer de un </a:t>
            </a:r>
            <a:r>
              <a:rPr lang="es-CR" dirty="0">
                <a:solidFill>
                  <a:schemeClr val="accent4"/>
                </a:solidFill>
              </a:rPr>
              <a:t>conjunto de normas y reglas de alcance mundia</a:t>
            </a:r>
            <a:r>
              <a:rPr lang="es-CR" dirty="0"/>
              <a:t>l a fin de armonizar y modernizar las diversas reglamentaciones nacionales y regionales que hasta entonces regían el comercio internacional. </a:t>
            </a:r>
            <a:endParaRPr lang="en-US" sz="2000" dirty="0"/>
          </a:p>
          <a:p>
            <a:pPr marL="0" indent="0">
              <a:buNone/>
            </a:pPr>
            <a:endParaRPr lang="es-CR" dirty="0"/>
          </a:p>
          <a:p>
            <a:pPr marL="0" indent="0" algn="just">
              <a:buNone/>
            </a:pPr>
            <a:r>
              <a:rPr lang="es-ES_tradnl" dirty="0"/>
              <a:t>La </a:t>
            </a:r>
            <a:r>
              <a:rPr lang="es-ES_tradnl" dirty="0">
                <a:solidFill>
                  <a:schemeClr val="accent4"/>
                </a:solidFill>
              </a:rPr>
              <a:t>Comisión de las Naciones Unidas para el Derecho Mercantil Internacional </a:t>
            </a:r>
            <a:r>
              <a:rPr lang="es-ES_tradnl" dirty="0"/>
              <a:t>(</a:t>
            </a:r>
            <a:r>
              <a:rPr lang="es-ES_tradnl" dirty="0">
                <a:solidFill>
                  <a:schemeClr val="accent4"/>
                </a:solidFill>
              </a:rPr>
              <a:t>CNUDMI</a:t>
            </a:r>
            <a:r>
              <a:rPr lang="es-ES_tradnl" dirty="0"/>
              <a:t>), fue establecida por la Asamblea General de las Naciones Unidas en su resolución 2205, el 17 de diciembre de 1966.</a:t>
            </a:r>
          </a:p>
          <a:p>
            <a:pPr marL="0" indent="0" algn="just">
              <a:buNone/>
            </a:pPr>
            <a:endParaRPr lang="es-ES_tradnl" dirty="0"/>
          </a:p>
          <a:p>
            <a:pPr marL="0" indent="0" algn="just">
              <a:buNone/>
            </a:pPr>
            <a:endParaRPr lang="es-CR" dirty="0"/>
          </a:p>
          <a:p>
            <a:pPr marL="0" indent="0">
              <a:buNone/>
            </a:pPr>
            <a:endParaRPr lang="en-US" sz="2000" dirty="0"/>
          </a:p>
        </p:txBody>
      </p:sp>
      <p:pic>
        <p:nvPicPr>
          <p:cNvPr id="1030" name="Picture 6" descr="Comisión de las Naciones Unidas para el Derecho Mercantil Internacional |  Comisión de las Naciones Unidas para el Derecho Mercantil Internacional">
            <a:extLst>
              <a:ext uri="{FF2B5EF4-FFF2-40B4-BE49-F238E27FC236}">
                <a16:creationId xmlns:a16="http://schemas.microsoft.com/office/drawing/2014/main" id="{D17B6F7A-BCCE-8A46-A076-BBA004B384F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22" t="1" r="34148" b="-2667"/>
          <a:stretch/>
        </p:blipFill>
        <p:spPr bwMode="auto">
          <a:xfrm>
            <a:off x="7630992" y="1478755"/>
            <a:ext cx="4172387" cy="4351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329131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2CF3797-9893-6441-A2DE-7AF7677C33F0}"/>
              </a:ext>
            </a:extLst>
          </p:cNvPr>
          <p:cNvSpPr>
            <a:spLocks noGrp="1"/>
          </p:cNvSpPr>
          <p:nvPr>
            <p:ph type="title"/>
          </p:nvPr>
        </p:nvSpPr>
        <p:spPr/>
        <p:txBody>
          <a:bodyPr/>
          <a:lstStyle/>
          <a:p>
            <a:r>
              <a:rPr lang="es-ES_tradnl" dirty="0"/>
              <a:t>I. Comisión</a:t>
            </a:r>
          </a:p>
        </p:txBody>
      </p:sp>
      <p:sp>
        <p:nvSpPr>
          <p:cNvPr id="3" name="Marcador de contenido 2">
            <a:extLst>
              <a:ext uri="{FF2B5EF4-FFF2-40B4-BE49-F238E27FC236}">
                <a16:creationId xmlns:a16="http://schemas.microsoft.com/office/drawing/2014/main" id="{CA513952-53B0-B941-B8BB-B89412B1608B}"/>
              </a:ext>
            </a:extLst>
          </p:cNvPr>
          <p:cNvSpPr>
            <a:spLocks noGrp="1"/>
          </p:cNvSpPr>
          <p:nvPr>
            <p:ph sz="half" idx="1"/>
          </p:nvPr>
        </p:nvSpPr>
        <p:spPr>
          <a:xfrm>
            <a:off x="838200" y="1875771"/>
            <a:ext cx="10726271" cy="4617104"/>
          </a:xfrm>
        </p:spPr>
        <p:txBody>
          <a:bodyPr>
            <a:normAutofit fontScale="70000" lnSpcReduction="20000"/>
          </a:bodyPr>
          <a:lstStyle/>
          <a:p>
            <a:pPr marL="0" indent="0" algn="just">
              <a:buNone/>
            </a:pPr>
            <a:r>
              <a:rPr lang="es-CR" dirty="0"/>
              <a:t>La Comisión lleva a cabo su labor en los períodos de </a:t>
            </a:r>
            <a:r>
              <a:rPr lang="es-CR" dirty="0">
                <a:solidFill>
                  <a:schemeClr val="accent4"/>
                </a:solidFill>
              </a:rPr>
              <a:t>sesiones anuales </a:t>
            </a:r>
            <a:r>
              <a:rPr lang="es-CR" dirty="0"/>
              <a:t>que se celebran de manera alterna un año en Nueva York y otro en Viena.</a:t>
            </a:r>
          </a:p>
          <a:p>
            <a:pPr marL="0" indent="0" algn="just">
              <a:buNone/>
            </a:pPr>
            <a:endParaRPr lang="es-ES_tradnl" dirty="0"/>
          </a:p>
          <a:p>
            <a:pPr marL="0" indent="0" algn="just">
              <a:buNone/>
            </a:pPr>
            <a:r>
              <a:rPr lang="es-CR" dirty="0"/>
              <a:t>La labor desarrollada en estos períodos de sesiones habitualmente consiste en: </a:t>
            </a:r>
          </a:p>
          <a:p>
            <a:pPr marL="514350" indent="-514350" algn="just">
              <a:buAutoNum type="alphaLcParenR"/>
            </a:pPr>
            <a:r>
              <a:rPr lang="es-CR" dirty="0"/>
              <a:t>La conclusión y adopción de los proyectos de texto que los grupos de trabajo remiten a la Comisión; </a:t>
            </a:r>
          </a:p>
          <a:p>
            <a:pPr marL="514350" indent="-514350" algn="just">
              <a:buAutoNum type="alphaLcParenR"/>
            </a:pPr>
            <a:r>
              <a:rPr lang="es-CR" dirty="0"/>
              <a:t>El examen de los informes sobre la marcha de la labor de los grupos de trabajo relativa a sus respectivos proyectos; </a:t>
            </a:r>
          </a:p>
          <a:p>
            <a:pPr marL="514350" indent="-514350" algn="just">
              <a:buAutoNum type="alphaLcParenR"/>
            </a:pPr>
            <a:r>
              <a:rPr lang="es-CR" dirty="0"/>
              <a:t>La selección de los temas que los grupos podrían abordar en su labor futura o que podrían seguir investigando; </a:t>
            </a:r>
          </a:p>
          <a:p>
            <a:pPr marL="514350" indent="-514350" algn="just">
              <a:buAutoNum type="alphaLcParenR"/>
            </a:pPr>
            <a:r>
              <a:rPr lang="es-CR" dirty="0"/>
              <a:t>La  presentación de informes sobre las actividades de asistencia técnica y la coordinación de la labor con otras organizaciones internacionales; el control de la evolución del sistema CLOUT, así como la situación y promoción de los textos jurídicos de la CNUDMI; </a:t>
            </a:r>
          </a:p>
          <a:p>
            <a:pPr marL="514350" indent="-514350" algn="just">
              <a:buAutoNum type="alphaLcParenR"/>
            </a:pPr>
            <a:r>
              <a:rPr lang="es-CR" dirty="0"/>
              <a:t>El examen de las resoluciones de la Asamblea General sobre la labor de la CNUDMI; y</a:t>
            </a:r>
          </a:p>
          <a:p>
            <a:pPr marL="514350" indent="-514350" algn="just">
              <a:buAutoNum type="alphaLcParenR"/>
            </a:pPr>
            <a:r>
              <a:rPr lang="es-CR" dirty="0"/>
              <a:t>Cuestiones administrativas.</a:t>
            </a:r>
          </a:p>
        </p:txBody>
      </p:sp>
    </p:spTree>
    <p:extLst>
      <p:ext uri="{BB962C8B-B14F-4D97-AF65-F5344CB8AC3E}">
        <p14:creationId xmlns:p14="http://schemas.microsoft.com/office/powerpoint/2010/main" val="326965734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D3ACE6F-59E7-8D4E-8BB4-890610675C78}"/>
              </a:ext>
            </a:extLst>
          </p:cNvPr>
          <p:cNvSpPr>
            <a:spLocks noGrp="1"/>
          </p:cNvSpPr>
          <p:nvPr>
            <p:ph type="title"/>
          </p:nvPr>
        </p:nvSpPr>
        <p:spPr/>
        <p:txBody>
          <a:bodyPr/>
          <a:lstStyle/>
          <a:p>
            <a:r>
              <a:rPr lang="es-ES_tradnl" dirty="0"/>
              <a:t>I. Comisión</a:t>
            </a:r>
          </a:p>
        </p:txBody>
      </p:sp>
      <p:sp>
        <p:nvSpPr>
          <p:cNvPr id="3" name="Marcador de contenido 2">
            <a:extLst>
              <a:ext uri="{FF2B5EF4-FFF2-40B4-BE49-F238E27FC236}">
                <a16:creationId xmlns:a16="http://schemas.microsoft.com/office/drawing/2014/main" id="{831ECF03-860D-8046-940F-5EC767E49611}"/>
              </a:ext>
            </a:extLst>
          </p:cNvPr>
          <p:cNvSpPr>
            <a:spLocks noGrp="1"/>
          </p:cNvSpPr>
          <p:nvPr>
            <p:ph sz="half" idx="1"/>
          </p:nvPr>
        </p:nvSpPr>
        <p:spPr/>
        <p:txBody>
          <a:bodyPr>
            <a:normAutofit lnSpcReduction="10000"/>
          </a:bodyPr>
          <a:lstStyle/>
          <a:p>
            <a:pPr marL="0" indent="0" algn="just">
              <a:buNone/>
            </a:pPr>
            <a:r>
              <a:rPr lang="es-CR" dirty="0"/>
              <a:t>La Comisión está compuesta por un </a:t>
            </a:r>
            <a:r>
              <a:rPr lang="es-CR" dirty="0">
                <a:solidFill>
                  <a:schemeClr val="accent4"/>
                </a:solidFill>
              </a:rPr>
              <a:t>Presidente, tres Vicepresidentes y un Rela</a:t>
            </a:r>
            <a:r>
              <a:rPr lang="es-CR" dirty="0"/>
              <a:t>tor, la mesa de la Comisión es elegida por los </a:t>
            </a:r>
            <a:r>
              <a:rPr lang="es-CR" dirty="0">
                <a:solidFill>
                  <a:schemeClr val="accent4"/>
                </a:solidFill>
              </a:rPr>
              <a:t>Estados miembros </a:t>
            </a:r>
            <a:r>
              <a:rPr lang="es-CR" dirty="0"/>
              <a:t>al comienzo de cada periodo de sesiones anual y su mandato se extiende hasta el principio del siguiente periodo de sesiones anual.  </a:t>
            </a:r>
          </a:p>
          <a:p>
            <a:pPr marL="0" indent="0" algn="just">
              <a:buNone/>
            </a:pPr>
            <a:endParaRPr lang="es-CR" dirty="0"/>
          </a:p>
          <a:p>
            <a:pPr marL="0" indent="0" algn="just">
              <a:buNone/>
            </a:pPr>
            <a:r>
              <a:rPr lang="es-CR" dirty="0"/>
              <a:t>Las decisiones de la Comisión son </a:t>
            </a:r>
            <a:r>
              <a:rPr lang="es-CR" dirty="0">
                <a:solidFill>
                  <a:schemeClr val="accent4"/>
                </a:solidFill>
              </a:rPr>
              <a:t>adoptadas por los Estados miembros </a:t>
            </a:r>
            <a:r>
              <a:rPr lang="es-CR" dirty="0"/>
              <a:t>de la Comisión y deberán adoptarse por </a:t>
            </a:r>
            <a:r>
              <a:rPr lang="es-CR" dirty="0">
                <a:solidFill>
                  <a:schemeClr val="accent4"/>
                </a:solidFill>
              </a:rPr>
              <a:t>consenso</a:t>
            </a:r>
            <a:r>
              <a:rPr lang="es-CR" dirty="0"/>
              <a:t>; pero en caso de ser imposible llegar a un consenso se deberían adoptar por </a:t>
            </a:r>
            <a:r>
              <a:rPr lang="es-CR" dirty="0">
                <a:solidFill>
                  <a:schemeClr val="accent4"/>
                </a:solidFill>
              </a:rPr>
              <a:t>votación</a:t>
            </a:r>
            <a:r>
              <a:rPr lang="es-CR" dirty="0"/>
              <a:t>, de conformidad con las disposiciones pertinentes del reglamento de la Asamblea General.</a:t>
            </a:r>
          </a:p>
          <a:p>
            <a:pPr marL="0" indent="0" algn="just">
              <a:buNone/>
            </a:pPr>
            <a:endParaRPr lang="es-CR" dirty="0"/>
          </a:p>
          <a:p>
            <a:pPr marL="0" indent="0" algn="just">
              <a:buNone/>
            </a:pPr>
            <a:endParaRPr lang="es-ES_tradnl" dirty="0"/>
          </a:p>
        </p:txBody>
      </p:sp>
    </p:spTree>
    <p:extLst>
      <p:ext uri="{BB962C8B-B14F-4D97-AF65-F5344CB8AC3E}">
        <p14:creationId xmlns:p14="http://schemas.microsoft.com/office/powerpoint/2010/main" val="369681227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B30E6E2-8B5D-9545-B806-30B044CA76A9}"/>
              </a:ext>
            </a:extLst>
          </p:cNvPr>
          <p:cNvSpPr>
            <a:spLocks noGrp="1"/>
          </p:cNvSpPr>
          <p:nvPr>
            <p:ph type="title"/>
          </p:nvPr>
        </p:nvSpPr>
        <p:spPr/>
        <p:txBody>
          <a:bodyPr/>
          <a:lstStyle/>
          <a:p>
            <a:r>
              <a:rPr lang="es-ES_tradnl" dirty="0"/>
              <a:t>II. Grupos de Trabajo</a:t>
            </a:r>
          </a:p>
        </p:txBody>
      </p:sp>
      <p:sp>
        <p:nvSpPr>
          <p:cNvPr id="3" name="Marcador de contenido 2">
            <a:extLst>
              <a:ext uri="{FF2B5EF4-FFF2-40B4-BE49-F238E27FC236}">
                <a16:creationId xmlns:a16="http://schemas.microsoft.com/office/drawing/2014/main" id="{0196D1D1-2968-6D4C-8465-639C022ED829}"/>
              </a:ext>
            </a:extLst>
          </p:cNvPr>
          <p:cNvSpPr>
            <a:spLocks noGrp="1"/>
          </p:cNvSpPr>
          <p:nvPr>
            <p:ph sz="half" idx="1"/>
          </p:nvPr>
        </p:nvSpPr>
        <p:spPr/>
        <p:txBody>
          <a:bodyPr>
            <a:normAutofit fontScale="92500" lnSpcReduction="20000"/>
          </a:bodyPr>
          <a:lstStyle/>
          <a:p>
            <a:pPr marL="0" indent="0" algn="just">
              <a:buNone/>
            </a:pPr>
            <a:r>
              <a:rPr lang="es-ES_tradnl" dirty="0"/>
              <a:t>Se encargan de la labor </a:t>
            </a:r>
            <a:r>
              <a:rPr lang="es-ES_tradnl" dirty="0">
                <a:solidFill>
                  <a:schemeClr val="accent4"/>
                </a:solidFill>
              </a:rPr>
              <a:t>preparatoria sustantiva</a:t>
            </a:r>
            <a:r>
              <a:rPr lang="es-ES_tradnl" dirty="0"/>
              <a:t>. </a:t>
            </a:r>
          </a:p>
          <a:p>
            <a:pPr marL="0" indent="0" algn="just">
              <a:buNone/>
            </a:pPr>
            <a:endParaRPr lang="es-ES_tradnl" dirty="0"/>
          </a:p>
          <a:p>
            <a:pPr marL="0" indent="0" algn="just">
              <a:buNone/>
            </a:pPr>
            <a:r>
              <a:rPr lang="es-ES_tradnl" dirty="0"/>
              <a:t>Generalmente celebran </a:t>
            </a:r>
            <a:r>
              <a:rPr lang="es-ES_tradnl" dirty="0">
                <a:solidFill>
                  <a:schemeClr val="accent4"/>
                </a:solidFill>
              </a:rPr>
              <a:t>uno o dos períodos de sesiones por año </a:t>
            </a:r>
            <a:r>
              <a:rPr lang="es-ES_tradnl" dirty="0"/>
              <a:t>y presentan a la Comisión un informe sobre la marcha de su labor. </a:t>
            </a:r>
          </a:p>
          <a:p>
            <a:pPr marL="0" indent="0" algn="just">
              <a:buNone/>
            </a:pPr>
            <a:r>
              <a:rPr lang="es-ES_tradnl" dirty="0"/>
              <a:t>En cada período de sesiones de los grupos de trabajo, las delegaciones de los Estados miembros eligen un </a:t>
            </a:r>
            <a:r>
              <a:rPr lang="es-ES_tradnl" dirty="0">
                <a:solidFill>
                  <a:schemeClr val="accent4"/>
                </a:solidFill>
              </a:rPr>
              <a:t>Presidente</a:t>
            </a:r>
            <a:r>
              <a:rPr lang="es-ES_tradnl" dirty="0"/>
              <a:t> y un </a:t>
            </a:r>
            <a:r>
              <a:rPr lang="es-ES_tradnl" dirty="0">
                <a:solidFill>
                  <a:schemeClr val="accent4"/>
                </a:solidFill>
              </a:rPr>
              <a:t>Relator</a:t>
            </a:r>
            <a:r>
              <a:rPr lang="es-ES_tradnl" dirty="0"/>
              <a:t> entre esas delegaciones para presidir la labor.</a:t>
            </a:r>
            <a:endParaRPr lang="es-CR" dirty="0"/>
          </a:p>
          <a:p>
            <a:pPr algn="just"/>
            <a:endParaRPr lang="es-CR" dirty="0"/>
          </a:p>
          <a:p>
            <a:pPr marL="0" indent="0" algn="just">
              <a:buNone/>
            </a:pPr>
            <a:r>
              <a:rPr lang="es-CR" dirty="0"/>
              <a:t>Cuando se le asigna un tema, el grupo de trabajo generalmente lleva a cabo su labor sustantiva </a:t>
            </a:r>
            <a:r>
              <a:rPr lang="es-CR" dirty="0">
                <a:solidFill>
                  <a:schemeClr val="accent4"/>
                </a:solidFill>
              </a:rPr>
              <a:t>sin intervención de la Comisión</a:t>
            </a:r>
            <a:r>
              <a:rPr lang="es-CR" dirty="0"/>
              <a:t>, a menos que pida orientación a la Comisión o le solicite que adopte determinadas decisiones respecto de su labor.</a:t>
            </a:r>
          </a:p>
          <a:p>
            <a:pPr marL="0" indent="0" algn="just">
              <a:buNone/>
            </a:pPr>
            <a:endParaRPr lang="es-ES_tradnl" dirty="0"/>
          </a:p>
        </p:txBody>
      </p:sp>
    </p:spTree>
    <p:extLst>
      <p:ext uri="{BB962C8B-B14F-4D97-AF65-F5344CB8AC3E}">
        <p14:creationId xmlns:p14="http://schemas.microsoft.com/office/powerpoint/2010/main" val="214592186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E78409C-B7DC-1644-B0CA-C30E712781D7}"/>
              </a:ext>
            </a:extLst>
          </p:cNvPr>
          <p:cNvSpPr>
            <a:spLocks noGrp="1"/>
          </p:cNvSpPr>
          <p:nvPr>
            <p:ph type="title"/>
          </p:nvPr>
        </p:nvSpPr>
        <p:spPr>
          <a:xfrm>
            <a:off x="838200" y="185831"/>
            <a:ext cx="10515600" cy="1325563"/>
          </a:xfrm>
        </p:spPr>
        <p:txBody>
          <a:bodyPr/>
          <a:lstStyle/>
          <a:p>
            <a:r>
              <a:rPr lang="es-ES_tradnl" dirty="0"/>
              <a:t>III. Secretaría</a:t>
            </a:r>
          </a:p>
        </p:txBody>
      </p:sp>
      <p:sp>
        <p:nvSpPr>
          <p:cNvPr id="3" name="Marcador de contenido 2">
            <a:extLst>
              <a:ext uri="{FF2B5EF4-FFF2-40B4-BE49-F238E27FC236}">
                <a16:creationId xmlns:a16="http://schemas.microsoft.com/office/drawing/2014/main" id="{D2991B6B-3A0E-0A43-8BF0-398B1FA5607F}"/>
              </a:ext>
            </a:extLst>
          </p:cNvPr>
          <p:cNvSpPr>
            <a:spLocks noGrp="1"/>
          </p:cNvSpPr>
          <p:nvPr>
            <p:ph sz="half" idx="1"/>
          </p:nvPr>
        </p:nvSpPr>
        <p:spPr>
          <a:xfrm>
            <a:off x="838200" y="1344706"/>
            <a:ext cx="10515600" cy="5327463"/>
          </a:xfrm>
        </p:spPr>
        <p:txBody>
          <a:bodyPr>
            <a:normAutofit fontScale="70000" lnSpcReduction="20000"/>
          </a:bodyPr>
          <a:lstStyle/>
          <a:p>
            <a:pPr marL="0" indent="0" algn="just">
              <a:buNone/>
            </a:pPr>
            <a:r>
              <a:rPr lang="es-CR" dirty="0"/>
              <a:t>La secretaría lleva a cabo diversas tareas, que comprenden la preparación de estudios, informes y proyectos de textos sobre cuestiones cuya inclusión en el programa de trabajo se está analizando; la investigación jurídica; la redacción y revisión de documentos de trabajo y textos  legislativos sobre cuestiones que ya figuran en el programa de trabajo; la presentación de informes sobre los períodos de sesiones de la Comisión y de los  grupos de trabajo; y la prestación, tanto a la CNUDMI como a sus grupos de  trabajo, de diversos servicios administrativos. </a:t>
            </a:r>
          </a:p>
          <a:p>
            <a:pPr marL="0" indent="0" algn="just">
              <a:buNone/>
            </a:pPr>
            <a:endParaRPr lang="es-CR" dirty="0"/>
          </a:p>
          <a:p>
            <a:pPr marL="0" indent="0" algn="just">
              <a:buNone/>
            </a:pPr>
            <a:r>
              <a:rPr lang="es-CR" dirty="0"/>
              <a:t>En varias oportunidades, un grupo de trabajo no se ocupa de la preparación sustantiva de un determinado texto, sino que lo hace la secretaría en consulta con expertos.</a:t>
            </a:r>
          </a:p>
          <a:p>
            <a:pPr marL="0" indent="0" algn="just">
              <a:buNone/>
            </a:pPr>
            <a:r>
              <a:rPr lang="es-CR" dirty="0"/>
              <a:t> </a:t>
            </a:r>
          </a:p>
          <a:p>
            <a:pPr marL="0" indent="0" algn="just">
              <a:buNone/>
            </a:pPr>
            <a:r>
              <a:rPr lang="es-ES_tradnl" dirty="0"/>
              <a:t>La labor de la CNUDMI no concluye con la finalización y adopción de un texto, sino que, comprende también la </a:t>
            </a:r>
            <a:r>
              <a:rPr lang="es-ES_tradnl" dirty="0">
                <a:solidFill>
                  <a:schemeClr val="accent4"/>
                </a:solidFill>
              </a:rPr>
              <a:t>promoción del uso y adopción de esos textos</a:t>
            </a:r>
            <a:r>
              <a:rPr lang="es-ES_tradnl" dirty="0"/>
              <a:t>. La secretaría es el órgano encargado de organizar dicha labor. </a:t>
            </a:r>
            <a:endParaRPr lang="es-CR" dirty="0"/>
          </a:p>
          <a:p>
            <a:pPr marL="0" indent="0" algn="just">
              <a:buNone/>
            </a:pPr>
            <a:endParaRPr lang="es-CR" dirty="0"/>
          </a:p>
          <a:p>
            <a:pPr marL="0" indent="0" algn="just">
              <a:buNone/>
            </a:pPr>
            <a:r>
              <a:rPr lang="es-CR" dirty="0"/>
              <a:t>La secretaría también asiste a la Comisión en sus funciones de coordinación de la labor de otras organizaciones; fomenta la labor de la CNUDMI en el marco más amplio del programa de las Naciones Unidas; fomenta la interpretación uniforme de normas jurídicas a través del sistema de jurisprudencia CLOUT, y organiza actos especiales.</a:t>
            </a:r>
          </a:p>
          <a:p>
            <a:pPr marL="0" indent="0" algn="just">
              <a:buNone/>
            </a:pPr>
            <a:endParaRPr lang="es-ES_tradnl" dirty="0"/>
          </a:p>
        </p:txBody>
      </p:sp>
    </p:spTree>
    <p:extLst>
      <p:ext uri="{BB962C8B-B14F-4D97-AF65-F5344CB8AC3E}">
        <p14:creationId xmlns:p14="http://schemas.microsoft.com/office/powerpoint/2010/main" val="390566358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D0E05413-A5F8-5F4C-A2CC-50C175A1B9FB}"/>
              </a:ext>
            </a:extLst>
          </p:cNvPr>
          <p:cNvSpPr>
            <a:spLocks noGrp="1"/>
          </p:cNvSpPr>
          <p:nvPr>
            <p:ph type="ctrTitle"/>
          </p:nvPr>
        </p:nvSpPr>
        <p:spPr>
          <a:xfrm>
            <a:off x="551234" y="1268851"/>
            <a:ext cx="10833942" cy="2387600"/>
          </a:xfrm>
        </p:spPr>
        <p:txBody>
          <a:bodyPr>
            <a:normAutofit/>
          </a:bodyPr>
          <a:lstStyle/>
          <a:p>
            <a:pPr algn="ctr"/>
            <a:r>
              <a:rPr lang="es-ES_tradnl" sz="3600" dirty="0"/>
              <a:t>Áreas en las cuales la CNUDMI ha emitido Textos:</a:t>
            </a:r>
          </a:p>
        </p:txBody>
      </p:sp>
      <p:sp>
        <p:nvSpPr>
          <p:cNvPr id="4" name="Subtítulo 3">
            <a:extLst>
              <a:ext uri="{FF2B5EF4-FFF2-40B4-BE49-F238E27FC236}">
                <a16:creationId xmlns:a16="http://schemas.microsoft.com/office/drawing/2014/main" id="{50F2A62F-B872-A545-A2F7-426C5FFD5A06}"/>
              </a:ext>
            </a:extLst>
          </p:cNvPr>
          <p:cNvSpPr>
            <a:spLocks noGrp="1"/>
          </p:cNvSpPr>
          <p:nvPr>
            <p:ph type="subTitle" idx="1"/>
          </p:nvPr>
        </p:nvSpPr>
        <p:spPr>
          <a:xfrm>
            <a:off x="2779059" y="4376054"/>
            <a:ext cx="6633882" cy="769687"/>
          </a:xfrm>
          <a:solidFill>
            <a:schemeClr val="bg1"/>
          </a:solidFill>
        </p:spPr>
        <p:txBody>
          <a:bodyPr>
            <a:normAutofit/>
          </a:bodyPr>
          <a:lstStyle/>
          <a:p>
            <a:r>
              <a:rPr lang="es-ES_tradnl" sz="3600" dirty="0">
                <a:solidFill>
                  <a:srgbClr val="9C247B"/>
                </a:solidFill>
                <a:hlinkClick r:id="rId2">
                  <a:extLst>
                    <a:ext uri="{A12FA001-AC4F-418D-AE19-62706E023703}">
                      <ahyp:hlinkClr xmlns:ahyp="http://schemas.microsoft.com/office/drawing/2018/hyperlinkcolor" val="tx"/>
                    </a:ext>
                  </a:extLst>
                </a:hlinkClick>
              </a:rPr>
              <a:t>https://uncitral.un.org/es/texts</a:t>
            </a:r>
            <a:endParaRPr lang="es-ES_tradnl" sz="3600" dirty="0">
              <a:solidFill>
                <a:srgbClr val="9C247B"/>
              </a:solidFill>
            </a:endParaRPr>
          </a:p>
          <a:p>
            <a:endParaRPr lang="es-ES_tradnl" sz="3600" dirty="0">
              <a:solidFill>
                <a:srgbClr val="9C247B"/>
              </a:solidFill>
            </a:endParaRPr>
          </a:p>
        </p:txBody>
      </p:sp>
    </p:spTree>
    <p:extLst>
      <p:ext uri="{BB962C8B-B14F-4D97-AF65-F5344CB8AC3E}">
        <p14:creationId xmlns:p14="http://schemas.microsoft.com/office/powerpoint/2010/main" val="46882489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76894-9F84-3C46-8F58-80615DE29BDE}"/>
              </a:ext>
            </a:extLst>
          </p:cNvPr>
          <p:cNvSpPr>
            <a:spLocks noGrp="1"/>
          </p:cNvSpPr>
          <p:nvPr>
            <p:ph type="title"/>
          </p:nvPr>
        </p:nvSpPr>
        <p:spPr/>
        <p:txBody>
          <a:bodyPr>
            <a:normAutofit/>
          </a:bodyPr>
          <a:lstStyle/>
          <a:p>
            <a:r>
              <a:rPr lang="es-ES_tradnl" sz="3600" dirty="0"/>
              <a:t>Esteban Agüero </a:t>
            </a:r>
            <a:r>
              <a:rPr lang="es-ES_tradnl" sz="3600" dirty="0" err="1"/>
              <a:t>Guier</a:t>
            </a:r>
            <a:endParaRPr lang="es-ES_tradnl" sz="3600" dirty="0"/>
          </a:p>
        </p:txBody>
      </p:sp>
      <p:sp>
        <p:nvSpPr>
          <p:cNvPr id="5" name="Text Placeholder 4">
            <a:extLst>
              <a:ext uri="{FF2B5EF4-FFF2-40B4-BE49-F238E27FC236}">
                <a16:creationId xmlns:a16="http://schemas.microsoft.com/office/drawing/2014/main" id="{CCF0E631-34AC-AB42-8E8A-04360F0CE503}"/>
              </a:ext>
            </a:extLst>
          </p:cNvPr>
          <p:cNvSpPr>
            <a:spLocks noGrp="1"/>
          </p:cNvSpPr>
          <p:nvPr>
            <p:ph type="body" sz="quarter" idx="12"/>
          </p:nvPr>
        </p:nvSpPr>
        <p:spPr/>
        <p:txBody>
          <a:bodyPr/>
          <a:lstStyle/>
          <a:p>
            <a:r>
              <a:rPr lang="es-ES_tradnl" dirty="0"/>
              <a:t>¡Muchas gracias!</a:t>
            </a:r>
          </a:p>
        </p:txBody>
      </p:sp>
    </p:spTree>
    <p:extLst>
      <p:ext uri="{BB962C8B-B14F-4D97-AF65-F5344CB8AC3E}">
        <p14:creationId xmlns:p14="http://schemas.microsoft.com/office/powerpoint/2010/main" val="8154081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190C0317-51F9-3841-BCE9-1802B239E6A3}"/>
              </a:ext>
            </a:extLst>
          </p:cNvPr>
          <p:cNvSpPr/>
          <p:nvPr/>
        </p:nvSpPr>
        <p:spPr>
          <a:xfrm>
            <a:off x="838200" y="153192"/>
            <a:ext cx="10515600" cy="1325563"/>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3600" b="1" i="0" kern="1200" dirty="0">
                <a:solidFill>
                  <a:srgbClr val="EE9121"/>
                </a:solidFill>
                <a:latin typeface="Barlow SemiBold" pitchFamily="2" charset="77"/>
                <a:ea typeface="+mj-ea"/>
                <a:cs typeface="+mj-cs"/>
              </a:rPr>
              <a:t>Origen</a:t>
            </a:r>
          </a:p>
        </p:txBody>
      </p:sp>
      <p:sp>
        <p:nvSpPr>
          <p:cNvPr id="4" name="Content Placeholder 2">
            <a:extLst>
              <a:ext uri="{FF2B5EF4-FFF2-40B4-BE49-F238E27FC236}">
                <a16:creationId xmlns:a16="http://schemas.microsoft.com/office/drawing/2014/main" id="{EFC9B387-DCD1-BB47-84D9-8C0993AE6116}"/>
              </a:ext>
            </a:extLst>
          </p:cNvPr>
          <p:cNvSpPr>
            <a:spLocks noGrp="1"/>
          </p:cNvSpPr>
          <p:nvPr>
            <p:ph sz="half" idx="1"/>
          </p:nvPr>
        </p:nvSpPr>
        <p:spPr>
          <a:xfrm>
            <a:off x="838200" y="1478755"/>
            <a:ext cx="10515600" cy="2178845"/>
          </a:xfrm>
        </p:spPr>
        <p:txBody>
          <a:bodyPr vert="horz" lIns="91440" tIns="45720" rIns="91440" bIns="45720" rtlCol="0">
            <a:normAutofit fontScale="92500" lnSpcReduction="10000"/>
          </a:bodyPr>
          <a:lstStyle/>
          <a:p>
            <a:pPr marL="0" indent="0" algn="just">
              <a:buNone/>
            </a:pPr>
            <a:r>
              <a:rPr lang="es-CR" dirty="0"/>
              <a:t>Al ser el </a:t>
            </a:r>
            <a:r>
              <a:rPr lang="es-CR" dirty="0">
                <a:solidFill>
                  <a:schemeClr val="accent4"/>
                </a:solidFill>
              </a:rPr>
              <a:t>órgano jurídico central </a:t>
            </a:r>
            <a:r>
              <a:rPr lang="es-CR" dirty="0"/>
              <a:t>del sistema de las Naciones Unidas en el ámbito del derecho mercantil internacional, la CNUDMI forma parte de este sistema y su labor es pertinente al programa más amplio de las Naciones Unidas en varias esferas, incluido el estado de derecho, el empoderamiento jurídico de los pobres, la  actividad comercial y los derechos humanos, y los Objetivos de Desarrollo del  Milenio</a:t>
            </a:r>
            <a:endParaRPr lang="es-ES_tradnl" dirty="0"/>
          </a:p>
          <a:p>
            <a:pPr marL="0" indent="0" algn="just">
              <a:buNone/>
            </a:pPr>
            <a:endParaRPr lang="es-CR" dirty="0"/>
          </a:p>
          <a:p>
            <a:pPr marL="0" indent="0">
              <a:buNone/>
            </a:pPr>
            <a:endParaRPr lang="en-US" sz="2000" dirty="0"/>
          </a:p>
        </p:txBody>
      </p:sp>
      <p:pic>
        <p:nvPicPr>
          <p:cNvPr id="16386" name="Picture 2" descr="2020 CNUDMI">
            <a:extLst>
              <a:ext uri="{FF2B5EF4-FFF2-40B4-BE49-F238E27FC236}">
                <a16:creationId xmlns:a16="http://schemas.microsoft.com/office/drawing/2014/main" id="{BE67CBF8-E5B9-C241-9E71-542F0EDB5CC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1650" y="4045745"/>
            <a:ext cx="6108700" cy="133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64213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riángulo 7">
            <a:extLst>
              <a:ext uri="{FF2B5EF4-FFF2-40B4-BE49-F238E27FC236}">
                <a16:creationId xmlns:a16="http://schemas.microsoft.com/office/drawing/2014/main" id="{45F755E0-69C6-234D-8527-6C7F290B3E6B}"/>
              </a:ext>
            </a:extLst>
          </p:cNvPr>
          <p:cNvSpPr/>
          <p:nvPr/>
        </p:nvSpPr>
        <p:spPr>
          <a:xfrm>
            <a:off x="1492535" y="1165412"/>
            <a:ext cx="6045080" cy="5692588"/>
          </a:xfrm>
          <a:prstGeom prst="triangle">
            <a:avLst/>
          </a:prstGeom>
          <a:solidFill>
            <a:srgbClr val="B41C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 name="Título 2">
            <a:extLst>
              <a:ext uri="{FF2B5EF4-FFF2-40B4-BE49-F238E27FC236}">
                <a16:creationId xmlns:a16="http://schemas.microsoft.com/office/drawing/2014/main" id="{8C279732-C059-5940-BFBF-E47B0E12E542}"/>
              </a:ext>
            </a:extLst>
          </p:cNvPr>
          <p:cNvSpPr>
            <a:spLocks noGrp="1"/>
          </p:cNvSpPr>
          <p:nvPr>
            <p:ph type="ctrTitle"/>
          </p:nvPr>
        </p:nvSpPr>
        <p:spPr/>
        <p:txBody>
          <a:bodyPr/>
          <a:lstStyle/>
          <a:p>
            <a:r>
              <a:rPr lang="es-ES_tradnl" dirty="0"/>
              <a:t>Objeto</a:t>
            </a:r>
          </a:p>
        </p:txBody>
      </p:sp>
      <p:sp>
        <p:nvSpPr>
          <p:cNvPr id="5" name="Triángulo 4">
            <a:extLst>
              <a:ext uri="{FF2B5EF4-FFF2-40B4-BE49-F238E27FC236}">
                <a16:creationId xmlns:a16="http://schemas.microsoft.com/office/drawing/2014/main" id="{8DDEA7D0-EED4-F44E-BC0B-4DBF24840949}"/>
              </a:ext>
            </a:extLst>
          </p:cNvPr>
          <p:cNvSpPr/>
          <p:nvPr/>
        </p:nvSpPr>
        <p:spPr>
          <a:xfrm>
            <a:off x="6770451" y="1165412"/>
            <a:ext cx="6045080" cy="5692588"/>
          </a:xfrm>
          <a:prstGeom prst="triangle">
            <a:avLst/>
          </a:prstGeom>
          <a:solidFill>
            <a:srgbClr val="B41C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6" name="Triángulo 5">
            <a:extLst>
              <a:ext uri="{FF2B5EF4-FFF2-40B4-BE49-F238E27FC236}">
                <a16:creationId xmlns:a16="http://schemas.microsoft.com/office/drawing/2014/main" id="{E8B6FC50-4205-E244-A12B-1AFC32408F19}"/>
              </a:ext>
            </a:extLst>
          </p:cNvPr>
          <p:cNvSpPr/>
          <p:nvPr/>
        </p:nvSpPr>
        <p:spPr>
          <a:xfrm rot="10800000">
            <a:off x="9409409" y="0"/>
            <a:ext cx="6045080" cy="5692588"/>
          </a:xfrm>
          <a:prstGeom prst="triangle">
            <a:avLst/>
          </a:prstGeom>
          <a:solidFill>
            <a:srgbClr val="B41C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7" name="Triángulo 6">
            <a:extLst>
              <a:ext uri="{FF2B5EF4-FFF2-40B4-BE49-F238E27FC236}">
                <a16:creationId xmlns:a16="http://schemas.microsoft.com/office/drawing/2014/main" id="{6B32F242-33C0-3245-803D-612679E0DE8C}"/>
              </a:ext>
            </a:extLst>
          </p:cNvPr>
          <p:cNvSpPr/>
          <p:nvPr/>
        </p:nvSpPr>
        <p:spPr>
          <a:xfrm rot="10800000">
            <a:off x="4131493" y="0"/>
            <a:ext cx="6045080" cy="5692588"/>
          </a:xfrm>
          <a:prstGeom prst="triangle">
            <a:avLst/>
          </a:prstGeom>
          <a:solidFill>
            <a:srgbClr val="B41C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41428000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45D5C45-683E-FF4E-AEC0-F30A6D230458}"/>
              </a:ext>
            </a:extLst>
          </p:cNvPr>
          <p:cNvSpPr>
            <a:spLocks noGrp="1"/>
          </p:cNvSpPr>
          <p:nvPr>
            <p:ph type="title"/>
          </p:nvPr>
        </p:nvSpPr>
        <p:spPr>
          <a:xfrm>
            <a:off x="611094" y="91757"/>
            <a:ext cx="10515600" cy="1325563"/>
          </a:xfrm>
        </p:spPr>
        <p:txBody>
          <a:bodyPr>
            <a:normAutofit/>
          </a:bodyPr>
          <a:lstStyle/>
          <a:p>
            <a:r>
              <a:rPr lang="es-ES_tradnl" sz="3600" dirty="0"/>
              <a:t>Objeto</a:t>
            </a:r>
          </a:p>
        </p:txBody>
      </p:sp>
      <p:sp>
        <p:nvSpPr>
          <p:cNvPr id="3" name="Marcador de contenido 2">
            <a:extLst>
              <a:ext uri="{FF2B5EF4-FFF2-40B4-BE49-F238E27FC236}">
                <a16:creationId xmlns:a16="http://schemas.microsoft.com/office/drawing/2014/main" id="{0C8A7CD7-9F4F-BC41-97E1-AA5036696023}"/>
              </a:ext>
            </a:extLst>
          </p:cNvPr>
          <p:cNvSpPr>
            <a:spLocks noGrp="1"/>
          </p:cNvSpPr>
          <p:nvPr>
            <p:ph sz="half" idx="1"/>
          </p:nvPr>
        </p:nvSpPr>
        <p:spPr>
          <a:xfrm>
            <a:off x="611094" y="1417320"/>
            <a:ext cx="10742706" cy="4699318"/>
          </a:xfrm>
        </p:spPr>
        <p:txBody>
          <a:bodyPr>
            <a:normAutofit fontScale="70000" lnSpcReduction="20000"/>
          </a:bodyPr>
          <a:lstStyle/>
          <a:p>
            <a:pPr marL="0" indent="0" algn="just">
              <a:buNone/>
            </a:pPr>
            <a:r>
              <a:rPr lang="es-ES_tradnl" dirty="0"/>
              <a:t>Tiene un papel clave en la elaboración de un </a:t>
            </a:r>
            <a:r>
              <a:rPr lang="es-ES_tradnl" dirty="0">
                <a:solidFill>
                  <a:srgbClr val="CE2142"/>
                </a:solidFill>
              </a:rPr>
              <a:t>marco jurídico transfronterizo</a:t>
            </a:r>
            <a:r>
              <a:rPr lang="es-ES_tradnl" dirty="0"/>
              <a:t> que facilite el comercio y la inversión internacional, en cumplimiento de su mandato de fomentar la armonización y modernización progresivas del derecho mercantil internacional.</a:t>
            </a:r>
          </a:p>
          <a:p>
            <a:pPr marL="0" indent="0" algn="just">
              <a:buNone/>
            </a:pPr>
            <a:endParaRPr lang="es-ES_tradnl" dirty="0"/>
          </a:p>
          <a:p>
            <a:pPr marL="0" indent="0" algn="just">
              <a:buNone/>
            </a:pPr>
            <a:r>
              <a:rPr lang="es-ES_tradnl" dirty="0"/>
              <a:t>Tales temas comprenden en concreto: </a:t>
            </a:r>
          </a:p>
          <a:p>
            <a:pPr marL="514350" indent="-514350" algn="just">
              <a:buFont typeface="+mj-lt"/>
              <a:buAutoNum type="alphaLcParenR"/>
            </a:pPr>
            <a:r>
              <a:rPr lang="es-ES_tradnl" dirty="0"/>
              <a:t>la resolución de controversias, </a:t>
            </a:r>
          </a:p>
          <a:p>
            <a:pPr marL="514350" indent="-514350" algn="just">
              <a:buFont typeface="+mj-lt"/>
              <a:buAutoNum type="alphaLcParenR"/>
            </a:pPr>
            <a:r>
              <a:rPr lang="es-ES_tradnl" dirty="0"/>
              <a:t>las prácticas contractuales internacionales, </a:t>
            </a:r>
          </a:p>
          <a:p>
            <a:pPr marL="514350" indent="-514350" algn="just">
              <a:buFont typeface="+mj-lt"/>
              <a:buAutoNum type="alphaLcParenR"/>
            </a:pPr>
            <a:r>
              <a:rPr lang="es-ES_tradnl" dirty="0"/>
              <a:t>el transporte, </a:t>
            </a:r>
          </a:p>
          <a:p>
            <a:pPr marL="514350" indent="-514350" algn="just">
              <a:buFont typeface="+mj-lt"/>
              <a:buAutoNum type="alphaLcParenR"/>
            </a:pPr>
            <a:r>
              <a:rPr lang="es-ES_tradnl" dirty="0"/>
              <a:t>el régimen de la insolvencia, </a:t>
            </a:r>
          </a:p>
          <a:p>
            <a:pPr marL="514350" indent="-514350" algn="just">
              <a:buFont typeface="+mj-lt"/>
              <a:buAutoNum type="alphaLcParenR"/>
            </a:pPr>
            <a:r>
              <a:rPr lang="es-ES_tradnl" dirty="0"/>
              <a:t>el comercio electrónico, </a:t>
            </a:r>
          </a:p>
          <a:p>
            <a:pPr marL="514350" indent="-514350" algn="just">
              <a:buFont typeface="+mj-lt"/>
              <a:buAutoNum type="alphaLcParenR"/>
            </a:pPr>
            <a:r>
              <a:rPr lang="es-ES_tradnl" dirty="0"/>
              <a:t>los pagos internacionales, </a:t>
            </a:r>
          </a:p>
          <a:p>
            <a:pPr marL="514350" indent="-514350" algn="just">
              <a:buFont typeface="+mj-lt"/>
              <a:buAutoNum type="alphaLcParenR"/>
            </a:pPr>
            <a:r>
              <a:rPr lang="es-ES_tradnl" dirty="0"/>
              <a:t>las operaciones garantizadas, </a:t>
            </a:r>
          </a:p>
          <a:p>
            <a:pPr marL="514350" indent="-514350" algn="just">
              <a:buFont typeface="+mj-lt"/>
              <a:buAutoNum type="alphaLcParenR"/>
            </a:pPr>
            <a:r>
              <a:rPr lang="es-ES_tradnl" dirty="0"/>
              <a:t>la contratación pública y </a:t>
            </a:r>
          </a:p>
          <a:p>
            <a:pPr marL="514350" indent="-514350" algn="just">
              <a:buFont typeface="+mj-lt"/>
              <a:buAutoNum type="alphaLcParenR"/>
            </a:pPr>
            <a:r>
              <a:rPr lang="es-ES_tradnl" dirty="0"/>
              <a:t>la compraventa de mercancías  </a:t>
            </a:r>
          </a:p>
        </p:txBody>
      </p:sp>
      <p:pic>
        <p:nvPicPr>
          <p:cNvPr id="7172" name="Picture 4" descr="Abogados especialistas en derecho mercantil - Lucas Franco Abogados">
            <a:extLst>
              <a:ext uri="{FF2B5EF4-FFF2-40B4-BE49-F238E27FC236}">
                <a16:creationId xmlns:a16="http://schemas.microsoft.com/office/drawing/2014/main" id="{3DDA5A97-01E0-CC49-A8AA-61B60E95C46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90717" y="2417128"/>
            <a:ext cx="4635977" cy="36995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56471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826815A6-3CBA-984B-9B8C-634D08C224B1}"/>
              </a:ext>
            </a:extLst>
          </p:cNvPr>
          <p:cNvSpPr>
            <a:spLocks noGrp="1"/>
          </p:cNvSpPr>
          <p:nvPr>
            <p:ph sz="half" idx="1"/>
          </p:nvPr>
        </p:nvSpPr>
        <p:spPr>
          <a:xfrm>
            <a:off x="838200" y="1417320"/>
            <a:ext cx="10515600" cy="4351338"/>
          </a:xfrm>
        </p:spPr>
        <p:txBody>
          <a:bodyPr/>
          <a:lstStyle/>
          <a:p>
            <a:pPr marL="0" indent="0" algn="just">
              <a:buNone/>
            </a:pPr>
            <a:r>
              <a:rPr lang="es-ES_tradnl" dirty="0"/>
              <a:t>La Comisión tiene como objetivo </a:t>
            </a:r>
            <a:r>
              <a:rPr lang="es-ES_tradnl" dirty="0">
                <a:solidFill>
                  <a:srgbClr val="CE2142"/>
                </a:solidFill>
              </a:rPr>
              <a:t>eliminar o reducir</a:t>
            </a:r>
            <a:r>
              <a:rPr lang="es-ES_tradnl" dirty="0"/>
              <a:t> los obstáculos jurídicos que entorpecen el desarrollo del comercio internacional y </a:t>
            </a:r>
            <a:r>
              <a:rPr lang="es-ES_tradnl" dirty="0">
                <a:solidFill>
                  <a:srgbClr val="CE2142"/>
                </a:solidFill>
              </a:rPr>
              <a:t>modernizar y armonizar </a:t>
            </a:r>
            <a:r>
              <a:rPr lang="es-ES_tradnl" dirty="0"/>
              <a:t>progresivamente el derecho mercantil. También procura coordinar la labor de las organizaciones pertinentes y promover la </a:t>
            </a:r>
            <a:r>
              <a:rPr lang="es-ES_tradnl" dirty="0">
                <a:solidFill>
                  <a:srgbClr val="CE2142"/>
                </a:solidFill>
              </a:rPr>
              <a:t>aceptación y la aplicación </a:t>
            </a:r>
            <a:r>
              <a:rPr lang="es-ES_tradnl" dirty="0"/>
              <a:t>más generalizadas de las normas y los textos jurídicos que elabora. </a:t>
            </a:r>
            <a:endParaRPr lang="es-CR" dirty="0"/>
          </a:p>
          <a:p>
            <a:pPr marL="0" indent="0" algn="just">
              <a:buNone/>
            </a:pPr>
            <a:endParaRPr lang="es-ES_tradnl" dirty="0"/>
          </a:p>
          <a:p>
            <a:pPr marL="0" indent="0" algn="just">
              <a:buNone/>
            </a:pPr>
            <a:r>
              <a:rPr lang="es-ES_tradnl" dirty="0"/>
              <a:t>En procura de tal fin, CNUDMI </a:t>
            </a:r>
            <a:r>
              <a:rPr lang="es-ES_tradnl" dirty="0">
                <a:solidFill>
                  <a:srgbClr val="CE2142"/>
                </a:solidFill>
              </a:rPr>
              <a:t>prepara y promueve </a:t>
            </a:r>
            <a:r>
              <a:rPr lang="es-ES_tradnl" dirty="0"/>
              <a:t>la utilización e incorporación de </a:t>
            </a:r>
            <a:r>
              <a:rPr lang="es-ES_tradnl" dirty="0">
                <a:solidFill>
                  <a:srgbClr val="CE2142"/>
                </a:solidFill>
              </a:rPr>
              <a:t>instrumentos legislativos y no legislativos</a:t>
            </a:r>
            <a:r>
              <a:rPr lang="es-ES_tradnl" dirty="0"/>
              <a:t> en varios ámbitos del derecho mercantil. </a:t>
            </a:r>
            <a:endParaRPr lang="es-CR" dirty="0"/>
          </a:p>
          <a:p>
            <a:pPr marL="0" indent="0" algn="just">
              <a:buNone/>
            </a:pPr>
            <a:endParaRPr lang="es-ES_tradnl" dirty="0"/>
          </a:p>
        </p:txBody>
      </p:sp>
      <p:sp>
        <p:nvSpPr>
          <p:cNvPr id="4" name="Título 1">
            <a:extLst>
              <a:ext uri="{FF2B5EF4-FFF2-40B4-BE49-F238E27FC236}">
                <a16:creationId xmlns:a16="http://schemas.microsoft.com/office/drawing/2014/main" id="{02D218E3-2AB8-4F4B-83BD-62D92454EA80}"/>
              </a:ext>
            </a:extLst>
          </p:cNvPr>
          <p:cNvSpPr>
            <a:spLocks noGrp="1"/>
          </p:cNvSpPr>
          <p:nvPr>
            <p:ph type="title"/>
          </p:nvPr>
        </p:nvSpPr>
        <p:spPr>
          <a:xfrm>
            <a:off x="611094" y="91757"/>
            <a:ext cx="10515600" cy="1325563"/>
          </a:xfrm>
        </p:spPr>
        <p:txBody>
          <a:bodyPr>
            <a:normAutofit/>
          </a:bodyPr>
          <a:lstStyle/>
          <a:p>
            <a:r>
              <a:rPr lang="es-ES_tradnl" sz="3600" dirty="0"/>
              <a:t>Objeto</a:t>
            </a:r>
          </a:p>
        </p:txBody>
      </p:sp>
    </p:spTree>
    <p:extLst>
      <p:ext uri="{BB962C8B-B14F-4D97-AF65-F5344CB8AC3E}">
        <p14:creationId xmlns:p14="http://schemas.microsoft.com/office/powerpoint/2010/main" val="26579632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EAE2BCDF-664F-A242-8BAA-C2CF225556A6}"/>
              </a:ext>
            </a:extLst>
          </p:cNvPr>
          <p:cNvSpPr>
            <a:spLocks noGrp="1"/>
          </p:cNvSpPr>
          <p:nvPr>
            <p:ph sz="half" idx="1"/>
          </p:nvPr>
        </p:nvSpPr>
        <p:spPr>
          <a:xfrm>
            <a:off x="838200" y="1026695"/>
            <a:ext cx="10515600" cy="5133474"/>
          </a:xfrm>
        </p:spPr>
        <p:txBody>
          <a:bodyPr>
            <a:normAutofit fontScale="92500" lnSpcReduction="10000"/>
          </a:bodyPr>
          <a:lstStyle/>
          <a:p>
            <a:pPr marL="0" indent="0" algn="just">
              <a:buNone/>
            </a:pPr>
            <a:r>
              <a:rPr lang="es-ES_tradnl" sz="1800" dirty="0"/>
              <a:t>La CNUDMI da cumplimiento a su mandato mediante:</a:t>
            </a:r>
            <a:endParaRPr lang="es-CR" sz="1800" dirty="0"/>
          </a:p>
          <a:p>
            <a:pPr lvl="0" algn="just"/>
            <a:r>
              <a:rPr lang="es-ES_tradnl" sz="1800" dirty="0"/>
              <a:t>La coordinación de la labor de las organizaciones que realizan actividades en este campo y el estímulo de la colaboración entre ellas;</a:t>
            </a:r>
            <a:endParaRPr lang="es-CR" sz="1800" dirty="0"/>
          </a:p>
          <a:p>
            <a:pPr lvl="0" algn="just"/>
            <a:r>
              <a:rPr lang="es-ES_tradnl" sz="1800" dirty="0"/>
              <a:t>El fomento de una participación más amplia en los convenios y las convenciones internacionales existentes y de una mayor aceptación de las leyes modelo y las leyes uniformes ya establecidas;</a:t>
            </a:r>
            <a:endParaRPr lang="es-CR" sz="1800" dirty="0"/>
          </a:p>
          <a:p>
            <a:pPr lvl="0" algn="just"/>
            <a:r>
              <a:rPr lang="es-ES_tradnl" sz="1800" dirty="0"/>
              <a:t>La preparación o el fomento de la aprobación de nuevos convenios y convenciones internacionales, leyes modelo y leyes uniformes, así como el fomento de la codificación y de una aceptación más amplia de las condiciones, disposiciones, costumbres y prácticas comerciales internacionales, colaborando, en su caso, con las organizaciones que actúen en esta esfera;</a:t>
            </a:r>
            <a:endParaRPr lang="es-CR" sz="1800" dirty="0"/>
          </a:p>
          <a:p>
            <a:pPr lvl="0" algn="just"/>
            <a:r>
              <a:rPr lang="es-ES_tradnl" sz="1800" dirty="0"/>
              <a:t>El fomento de métodos y procedimientos para asegurar la interpretación y aplicación uniformes de los convenios y las convenciones internacionales y de las leyes uniformes en el campo del derecho mercantil internacional;</a:t>
            </a:r>
            <a:endParaRPr lang="es-CR" sz="1800" dirty="0"/>
          </a:p>
          <a:p>
            <a:pPr lvl="0" algn="just"/>
            <a:r>
              <a:rPr lang="es-ES_tradnl" sz="1800" dirty="0"/>
              <a:t>La reunión y difusión de información sobre las legislaciones nacionales y sobre la evolución jurídica moderna, incluida la jurisprudencia, en el ámbito del derecho mercantil internacional;</a:t>
            </a:r>
            <a:endParaRPr lang="es-CR" sz="1800" dirty="0"/>
          </a:p>
          <a:p>
            <a:pPr lvl="0" algn="just"/>
            <a:r>
              <a:rPr lang="es-ES_tradnl" sz="1800" dirty="0"/>
              <a:t>El establecimiento y mantenimiento de una estrecha colaboración con la Conferencia de las Naciones Unidas sobre Comercio y Desarrollo;</a:t>
            </a:r>
            <a:endParaRPr lang="es-CR" sz="1800" dirty="0"/>
          </a:p>
          <a:p>
            <a:pPr lvl="0" algn="just"/>
            <a:r>
              <a:rPr lang="es-ES_tradnl" sz="1800" dirty="0"/>
              <a:t>El mantenimiento de un enlace con otros órganos de las Naciones Unidas y con los organismos especializados que se ocupan del comercio internacional; y</a:t>
            </a:r>
            <a:endParaRPr lang="es-CR" sz="1800" dirty="0"/>
          </a:p>
          <a:p>
            <a:pPr lvl="0" algn="just"/>
            <a:r>
              <a:rPr lang="es-ES_tradnl" sz="1800" dirty="0"/>
              <a:t>La adopción de cualquier otra medida que pudiera considerar útil para desempeñar sus funciones</a:t>
            </a:r>
            <a:endParaRPr lang="es-CR" sz="1800" dirty="0"/>
          </a:p>
        </p:txBody>
      </p:sp>
      <p:sp>
        <p:nvSpPr>
          <p:cNvPr id="6" name="Título 1">
            <a:extLst>
              <a:ext uri="{FF2B5EF4-FFF2-40B4-BE49-F238E27FC236}">
                <a16:creationId xmlns:a16="http://schemas.microsoft.com/office/drawing/2014/main" id="{C55500E5-327F-4441-87DF-31075AD67485}"/>
              </a:ext>
            </a:extLst>
          </p:cNvPr>
          <p:cNvSpPr txBox="1">
            <a:spLocks/>
          </p:cNvSpPr>
          <p:nvPr/>
        </p:nvSpPr>
        <p:spPr>
          <a:xfrm>
            <a:off x="595052" y="-160421"/>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i="0" kern="1200">
                <a:solidFill>
                  <a:srgbClr val="CE2142"/>
                </a:solidFill>
                <a:latin typeface="Barlow SemiBold" pitchFamily="2" charset="77"/>
                <a:ea typeface="+mj-ea"/>
                <a:cs typeface="+mj-cs"/>
              </a:defRPr>
            </a:lvl1pPr>
          </a:lstStyle>
          <a:p>
            <a:r>
              <a:rPr lang="es-ES_tradnl" sz="3200" dirty="0"/>
              <a:t>Objeto</a:t>
            </a:r>
          </a:p>
        </p:txBody>
      </p:sp>
    </p:spTree>
    <p:extLst>
      <p:ext uri="{BB962C8B-B14F-4D97-AF65-F5344CB8AC3E}">
        <p14:creationId xmlns:p14="http://schemas.microsoft.com/office/powerpoint/2010/main" val="3992075587"/>
      </p:ext>
    </p:extLst>
  </p:cSld>
  <p:clrMapOvr>
    <a:masterClrMapping/>
  </p:clrMapOvr>
</p:sld>
</file>

<file path=ppt/theme/theme1.xml><?xml version="1.0" encoding="utf-8"?>
<a:theme xmlns:a="http://schemas.openxmlformats.org/drawingml/2006/main" name="Principal Verde">
  <a:themeElements>
    <a:clrScheme name="UCI">
      <a:dk1>
        <a:srgbClr val="000000"/>
      </a:dk1>
      <a:lt1>
        <a:srgbClr val="FFFFFF"/>
      </a:lt1>
      <a:dk2>
        <a:srgbClr val="515354"/>
      </a:dk2>
      <a:lt2>
        <a:srgbClr val="E7E6E6"/>
      </a:lt2>
      <a:accent1>
        <a:srgbClr val="6BAE45"/>
      </a:accent1>
      <a:accent2>
        <a:srgbClr val="4179BB"/>
      </a:accent2>
      <a:accent3>
        <a:srgbClr val="A1A0A0"/>
      </a:accent3>
      <a:accent4>
        <a:srgbClr val="EE9120"/>
      </a:accent4>
      <a:accent5>
        <a:srgbClr val="9C247B"/>
      </a:accent5>
      <a:accent6>
        <a:srgbClr val="CE2041"/>
      </a:accent6>
      <a:hlink>
        <a:srgbClr val="305B8F"/>
      </a:hlink>
      <a:folHlink>
        <a:srgbClr val="80072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niversidad para la Cooperación Internacional" id="{CF74F77C-62B1-A245-808C-BBABED72D156}" vid="{131FF56C-BAF6-C942-A89A-7E300801CF1D}"/>
    </a:ext>
  </a:extLst>
</a:theme>
</file>

<file path=ppt/theme/theme2.xml><?xml version="1.0" encoding="utf-8"?>
<a:theme xmlns:a="http://schemas.openxmlformats.org/drawingml/2006/main" name="Principal Azul">
  <a:themeElements>
    <a:clrScheme name="UCI">
      <a:dk1>
        <a:srgbClr val="000000"/>
      </a:dk1>
      <a:lt1>
        <a:srgbClr val="FFFFFF"/>
      </a:lt1>
      <a:dk2>
        <a:srgbClr val="515354"/>
      </a:dk2>
      <a:lt2>
        <a:srgbClr val="E7E6E6"/>
      </a:lt2>
      <a:accent1>
        <a:srgbClr val="6BAE45"/>
      </a:accent1>
      <a:accent2>
        <a:srgbClr val="4179BB"/>
      </a:accent2>
      <a:accent3>
        <a:srgbClr val="A1A0A0"/>
      </a:accent3>
      <a:accent4>
        <a:srgbClr val="EE9120"/>
      </a:accent4>
      <a:accent5>
        <a:srgbClr val="9C247B"/>
      </a:accent5>
      <a:accent6>
        <a:srgbClr val="CE2041"/>
      </a:accent6>
      <a:hlink>
        <a:srgbClr val="305B8F"/>
      </a:hlink>
      <a:folHlink>
        <a:srgbClr val="80072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niversidad para la Cooperación Internacional" id="{CF74F77C-62B1-A245-808C-BBABED72D156}" vid="{0321E463-9042-E049-8462-9D56BF9D53BA}"/>
    </a:ext>
  </a:extLst>
</a:theme>
</file>

<file path=ppt/theme/theme3.xml><?xml version="1.0" encoding="utf-8"?>
<a:theme xmlns:a="http://schemas.openxmlformats.org/drawingml/2006/main" name="Sección Anaranajada">
  <a:themeElements>
    <a:clrScheme name="UCI">
      <a:dk1>
        <a:srgbClr val="000000"/>
      </a:dk1>
      <a:lt1>
        <a:srgbClr val="FFFFFF"/>
      </a:lt1>
      <a:dk2>
        <a:srgbClr val="515354"/>
      </a:dk2>
      <a:lt2>
        <a:srgbClr val="E7E6E6"/>
      </a:lt2>
      <a:accent1>
        <a:srgbClr val="6BAE45"/>
      </a:accent1>
      <a:accent2>
        <a:srgbClr val="4179BB"/>
      </a:accent2>
      <a:accent3>
        <a:srgbClr val="A1A0A0"/>
      </a:accent3>
      <a:accent4>
        <a:srgbClr val="EE9120"/>
      </a:accent4>
      <a:accent5>
        <a:srgbClr val="9C247B"/>
      </a:accent5>
      <a:accent6>
        <a:srgbClr val="CE2041"/>
      </a:accent6>
      <a:hlink>
        <a:srgbClr val="305B8F"/>
      </a:hlink>
      <a:folHlink>
        <a:srgbClr val="80072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niversidad para la Cooperación Internacional" id="{CF74F77C-62B1-A245-808C-BBABED72D156}" vid="{7F3C2A67-4D81-434B-8437-434C5A7CA9A5}"/>
    </a:ext>
  </a:extLst>
</a:theme>
</file>

<file path=ppt/theme/theme4.xml><?xml version="1.0" encoding="utf-8"?>
<a:theme xmlns:a="http://schemas.openxmlformats.org/drawingml/2006/main" name="Sección Morada">
  <a:themeElements>
    <a:clrScheme name="UCI">
      <a:dk1>
        <a:srgbClr val="000000"/>
      </a:dk1>
      <a:lt1>
        <a:srgbClr val="FFFFFF"/>
      </a:lt1>
      <a:dk2>
        <a:srgbClr val="515354"/>
      </a:dk2>
      <a:lt2>
        <a:srgbClr val="E7E6E6"/>
      </a:lt2>
      <a:accent1>
        <a:srgbClr val="6BAE45"/>
      </a:accent1>
      <a:accent2>
        <a:srgbClr val="4179BB"/>
      </a:accent2>
      <a:accent3>
        <a:srgbClr val="A1A0A0"/>
      </a:accent3>
      <a:accent4>
        <a:srgbClr val="EE9120"/>
      </a:accent4>
      <a:accent5>
        <a:srgbClr val="9C247B"/>
      </a:accent5>
      <a:accent6>
        <a:srgbClr val="CE2041"/>
      </a:accent6>
      <a:hlink>
        <a:srgbClr val="305B8F"/>
      </a:hlink>
      <a:folHlink>
        <a:srgbClr val="80072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niversidad para la Cooperación Internacional" id="{CF74F77C-62B1-A245-808C-BBABED72D156}" vid="{27935772-539B-0F4E-AD6B-25A4EB94CA29}"/>
    </a:ext>
  </a:extLst>
</a:theme>
</file>

<file path=ppt/theme/theme5.xml><?xml version="1.0" encoding="utf-8"?>
<a:theme xmlns:a="http://schemas.openxmlformats.org/drawingml/2006/main" name="Sección Rojo Vivo">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niversidad para la Cooperación Internacional" id="{CF74F77C-62B1-A245-808C-BBABED72D156}" vid="{03B892B2-1885-4C4A-AE08-7D7466B7CFC7}"/>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Principal Verde</Template>
  <TotalTime>11230</TotalTime>
  <Words>3431</Words>
  <Application>Microsoft Macintosh PowerPoint</Application>
  <PresentationFormat>Panorámica</PresentationFormat>
  <Paragraphs>220</Paragraphs>
  <Slides>45</Slides>
  <Notes>0</Notes>
  <HiddenSlides>0</HiddenSlides>
  <MMClips>0</MMClips>
  <ScaleCrop>false</ScaleCrop>
  <HeadingPairs>
    <vt:vector size="6" baseType="variant">
      <vt:variant>
        <vt:lpstr>Fuentes usadas</vt:lpstr>
      </vt:variant>
      <vt:variant>
        <vt:i4>5</vt:i4>
      </vt:variant>
      <vt:variant>
        <vt:lpstr>Tema</vt:lpstr>
      </vt:variant>
      <vt:variant>
        <vt:i4>5</vt:i4>
      </vt:variant>
      <vt:variant>
        <vt:lpstr>Títulos de diapositiva</vt:lpstr>
      </vt:variant>
      <vt:variant>
        <vt:i4>45</vt:i4>
      </vt:variant>
    </vt:vector>
  </HeadingPairs>
  <TitlesOfParts>
    <vt:vector size="55" baseType="lpstr">
      <vt:lpstr>Arial</vt:lpstr>
      <vt:lpstr>Barlow</vt:lpstr>
      <vt:lpstr>Barlow Medium</vt:lpstr>
      <vt:lpstr>Barlow SemiBold</vt:lpstr>
      <vt:lpstr>Calibri</vt:lpstr>
      <vt:lpstr>Principal Verde</vt:lpstr>
      <vt:lpstr>Principal Azul</vt:lpstr>
      <vt:lpstr>Sección Anaranajada</vt:lpstr>
      <vt:lpstr>Sección Morada</vt:lpstr>
      <vt:lpstr>Sección Rojo Vivo</vt:lpstr>
      <vt:lpstr>Comisión de Naciones Unidas para el Derecho Mercantil Internacional</vt:lpstr>
      <vt:lpstr>Presentación de PowerPoint</vt:lpstr>
      <vt:lpstr>Presentación de PowerPoint</vt:lpstr>
      <vt:lpstr>Presentación de PowerPoint</vt:lpstr>
      <vt:lpstr>Presentación de PowerPoint</vt:lpstr>
      <vt:lpstr>Objeto</vt:lpstr>
      <vt:lpstr>Objeto</vt:lpstr>
      <vt:lpstr>Objeto</vt:lpstr>
      <vt:lpstr>Presentación de PowerPoint</vt:lpstr>
      <vt:lpstr>Objeto</vt:lpstr>
      <vt:lpstr>Antecedentes</vt:lpstr>
      <vt:lpstr>Antecedentes</vt:lpstr>
      <vt:lpstr>Antecedentes</vt:lpstr>
      <vt:lpstr>Antecedentes</vt:lpstr>
      <vt:lpstr>Composición</vt:lpstr>
      <vt:lpstr>Composición</vt:lpstr>
      <vt:lpstr>Composición</vt:lpstr>
      <vt:lpstr>Composición</vt:lpstr>
      <vt:lpstr>Composición</vt:lpstr>
      <vt:lpstr>Composición</vt:lpstr>
      <vt:lpstr>Presentación de PowerPoint</vt:lpstr>
      <vt:lpstr>Textos</vt:lpstr>
      <vt:lpstr>Textos</vt:lpstr>
      <vt:lpstr>I. Técnicas Legislativas </vt:lpstr>
      <vt:lpstr>Convenciones y Convenios</vt:lpstr>
      <vt:lpstr>¿Qué Convención fue vista la clase pasada que fue emitida por la CNUDMI?</vt:lpstr>
      <vt:lpstr>Leyes Modelo</vt:lpstr>
      <vt:lpstr>Convenciones v. Leyes Modelo </vt:lpstr>
      <vt:lpstr>Guías Legislativas y Recomendaciones</vt:lpstr>
      <vt:lpstr>Disposiciones Modelo</vt:lpstr>
      <vt:lpstr>Aplicación</vt:lpstr>
      <vt:lpstr>II. Técnicas Contractuales</vt:lpstr>
      <vt:lpstr>III. Técnicas Explicativas</vt:lpstr>
      <vt:lpstr>Guías Jurídicas</vt:lpstr>
      <vt:lpstr>Guías de Prácticas y otra información</vt:lpstr>
      <vt:lpstr>Declaraciones Interpretativas</vt:lpstr>
      <vt:lpstr>CLOUT</vt:lpstr>
      <vt:lpstr>Organización</vt:lpstr>
      <vt:lpstr>Organización</vt:lpstr>
      <vt:lpstr>I. Comisión</vt:lpstr>
      <vt:lpstr>I. Comisión</vt:lpstr>
      <vt:lpstr>II. Grupos de Trabajo</vt:lpstr>
      <vt:lpstr>III. Secretaría</vt:lpstr>
      <vt:lpstr>Áreas en las cuales la CNUDMI ha emitido Textos:</vt:lpstr>
      <vt:lpstr>Esteban Agüero Guier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Plantilla de presentaciones</dc:title>
  <dc:creator>Microsoft Office User</dc:creator>
  <cp:lastModifiedBy>Daniela García Ramírez</cp:lastModifiedBy>
  <cp:revision>13</cp:revision>
  <cp:lastPrinted>2018-06-20T11:59:15Z</cp:lastPrinted>
  <dcterms:created xsi:type="dcterms:W3CDTF">2018-06-20T21:30:45Z</dcterms:created>
  <dcterms:modified xsi:type="dcterms:W3CDTF">2022-01-25T17:05:21Z</dcterms:modified>
</cp:coreProperties>
</file>