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3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4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707" r:id="rId2"/>
    <p:sldMasterId id="2147483673" r:id="rId3"/>
    <p:sldMasterId id="2147483689" r:id="rId4"/>
    <p:sldMasterId id="2147483672" r:id="rId5"/>
  </p:sldMasterIdLst>
  <p:notesMasterIdLst>
    <p:notesMasterId r:id="rId38"/>
  </p:notesMasterIdLst>
  <p:handoutMasterIdLst>
    <p:handoutMasterId r:id="rId39"/>
  </p:handoutMasterIdLst>
  <p:sldIdLst>
    <p:sldId id="257" r:id="rId6"/>
    <p:sldId id="263" r:id="rId7"/>
    <p:sldId id="397" r:id="rId8"/>
    <p:sldId id="398" r:id="rId9"/>
    <p:sldId id="399" r:id="rId10"/>
    <p:sldId id="400" r:id="rId11"/>
    <p:sldId id="403" r:id="rId12"/>
    <p:sldId id="401" r:id="rId13"/>
    <p:sldId id="264" r:id="rId14"/>
    <p:sldId id="402" r:id="rId15"/>
    <p:sldId id="265" r:id="rId16"/>
    <p:sldId id="266" r:id="rId17"/>
    <p:sldId id="267" r:id="rId18"/>
    <p:sldId id="445" r:id="rId19"/>
    <p:sldId id="444" r:id="rId20"/>
    <p:sldId id="268" r:id="rId21"/>
    <p:sldId id="269" r:id="rId22"/>
    <p:sldId id="270" r:id="rId23"/>
    <p:sldId id="271" r:id="rId24"/>
    <p:sldId id="481" r:id="rId25"/>
    <p:sldId id="272" r:id="rId26"/>
    <p:sldId id="273" r:id="rId27"/>
    <p:sldId id="323" r:id="rId28"/>
    <p:sldId id="324" r:id="rId29"/>
    <p:sldId id="325" r:id="rId30"/>
    <p:sldId id="326" r:id="rId31"/>
    <p:sldId id="485" r:id="rId32"/>
    <p:sldId id="482" r:id="rId33"/>
    <p:sldId id="378" r:id="rId34"/>
    <p:sldId id="484" r:id="rId35"/>
    <p:sldId id="486" r:id="rId36"/>
    <p:sldId id="329" r:id="rId3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9121"/>
    <a:srgbClr val="4279BB"/>
    <a:srgbClr val="6BAE45"/>
    <a:srgbClr val="9C247B"/>
    <a:srgbClr val="891C6C"/>
    <a:srgbClr val="CE801C"/>
    <a:srgbClr val="CE2142"/>
    <a:srgbClr val="B41C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45"/>
    <p:restoredTop sz="94624"/>
  </p:normalViewPr>
  <p:slideViewPr>
    <p:cSldViewPr snapToGrid="0" snapToObjects="1">
      <p:cViewPr varScale="1">
        <p:scale>
          <a:sx n="94" d="100"/>
          <a:sy n="94" d="100"/>
        </p:scale>
        <p:origin x="168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89" d="100"/>
          <a:sy n="89" d="100"/>
        </p:scale>
        <p:origin x="36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handoutMaster" Target="handoutMasters/handoutMaster1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theme" Target="theme/theme1.xml"/><Relationship Id="rId7" Type="http://schemas.openxmlformats.org/officeDocument/2006/relationships/slide" Target="slides/slide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tableStyles" Target="tableStyles.xml"/><Relationship Id="rId8" Type="http://schemas.openxmlformats.org/officeDocument/2006/relationships/slide" Target="slides/slide3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A1825A3-5E8D-E14B-9B75-FA6A73B1CFA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2DF7451-E530-3440-AEB4-28294603F19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225DDB-9F0A-5540-BDCD-C25C272090A8}" type="datetimeFigureOut">
              <a:rPr lang="es-ES_tradnl" smtClean="0"/>
              <a:t>15/02/2022</a:t>
            </a:fld>
            <a:endParaRPr lang="es-ES_tradn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617B6FA-38E5-D047-9FE3-1588F5A05A6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A470E5-484E-A046-B2CD-96C06FD3BC1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4EDB7E-5476-EF42-A43B-B3078DB47CF1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5552239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37E52F-E9ED-4604-A0D1-C3F66206A618}" type="datetimeFigureOut">
              <a:rPr lang="en-US" smtClean="0"/>
              <a:t>2/15/2022</a:t>
            </a:fld>
            <a:endParaRPr lang="en-U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759B16-8962-448E-873C-2CEB7409F4C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2201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ular - Ver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1EF435-1E90-124A-B476-04F9D01663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637413"/>
            <a:ext cx="10515600" cy="1457768"/>
          </a:xfrm>
        </p:spPr>
        <p:txBody>
          <a:bodyPr anchor="b"/>
          <a:lstStyle>
            <a:lvl1pPr>
              <a:defRPr sz="6000">
                <a:solidFill>
                  <a:srgbClr val="6BAE45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BB89C8-C1A4-B041-BE52-3D48DC18E1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3122169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1CBE74B8-7FEA-B947-95E1-179FCD7C7B6C}"/>
              </a:ext>
            </a:extLst>
          </p:cNvPr>
          <p:cNvSpPr/>
          <p:nvPr userDrawn="1"/>
        </p:nvSpPr>
        <p:spPr>
          <a:xfrm>
            <a:off x="-26753" y="4051497"/>
            <a:ext cx="12247056" cy="2829868"/>
          </a:xfrm>
          <a:custGeom>
            <a:avLst/>
            <a:gdLst>
              <a:gd name="connsiteX0" fmla="*/ 0 w 12196689"/>
              <a:gd name="connsiteY0" fmla="*/ 1294228 h 1294228"/>
              <a:gd name="connsiteX1" fmla="*/ 4656406 w 12196689"/>
              <a:gd name="connsiteY1" fmla="*/ 844062 h 1294228"/>
              <a:gd name="connsiteX2" fmla="*/ 9326880 w 12196689"/>
              <a:gd name="connsiteY2" fmla="*/ 1139483 h 1294228"/>
              <a:gd name="connsiteX3" fmla="*/ 12196689 w 12196689"/>
              <a:gd name="connsiteY3" fmla="*/ 0 h 1294228"/>
              <a:gd name="connsiteX0" fmla="*/ 0 w 12196689"/>
              <a:gd name="connsiteY0" fmla="*/ 1294228 h 1294228"/>
              <a:gd name="connsiteX1" fmla="*/ 3601329 w 12196689"/>
              <a:gd name="connsiteY1" fmla="*/ 787791 h 1294228"/>
              <a:gd name="connsiteX2" fmla="*/ 9326880 w 12196689"/>
              <a:gd name="connsiteY2" fmla="*/ 1139483 h 1294228"/>
              <a:gd name="connsiteX3" fmla="*/ 12196689 w 12196689"/>
              <a:gd name="connsiteY3" fmla="*/ 0 h 1294228"/>
              <a:gd name="connsiteX0" fmla="*/ 0 w 12196689"/>
              <a:gd name="connsiteY0" fmla="*/ 1294228 h 1294228"/>
              <a:gd name="connsiteX1" fmla="*/ 3601329 w 12196689"/>
              <a:gd name="connsiteY1" fmla="*/ 787791 h 1294228"/>
              <a:gd name="connsiteX2" fmla="*/ 9326880 w 12196689"/>
              <a:gd name="connsiteY2" fmla="*/ 1139483 h 1294228"/>
              <a:gd name="connsiteX3" fmla="*/ 12196689 w 12196689"/>
              <a:gd name="connsiteY3" fmla="*/ 0 h 1294228"/>
              <a:gd name="connsiteX0" fmla="*/ 0 w 12196689"/>
              <a:gd name="connsiteY0" fmla="*/ 1294228 h 1312036"/>
              <a:gd name="connsiteX1" fmla="*/ 3601329 w 12196689"/>
              <a:gd name="connsiteY1" fmla="*/ 787791 h 1312036"/>
              <a:gd name="connsiteX2" fmla="*/ 8412480 w 12196689"/>
              <a:gd name="connsiteY2" fmla="*/ 1294227 h 1312036"/>
              <a:gd name="connsiteX3" fmla="*/ 12196689 w 12196689"/>
              <a:gd name="connsiteY3" fmla="*/ 0 h 1312036"/>
              <a:gd name="connsiteX0" fmla="*/ 0 w 12196689"/>
              <a:gd name="connsiteY0" fmla="*/ 1294228 h 1312036"/>
              <a:gd name="connsiteX1" fmla="*/ 3601329 w 12196689"/>
              <a:gd name="connsiteY1" fmla="*/ 787791 h 1312036"/>
              <a:gd name="connsiteX2" fmla="*/ 8412480 w 12196689"/>
              <a:gd name="connsiteY2" fmla="*/ 1294227 h 1312036"/>
              <a:gd name="connsiteX3" fmla="*/ 12196689 w 12196689"/>
              <a:gd name="connsiteY3" fmla="*/ 0 h 1312036"/>
              <a:gd name="connsiteX4" fmla="*/ 0 w 12196689"/>
              <a:gd name="connsiteY4" fmla="*/ 1294228 h 1312036"/>
              <a:gd name="connsiteX0" fmla="*/ 0 w 12196689"/>
              <a:gd name="connsiteY0" fmla="*/ 1294228 h 1559433"/>
              <a:gd name="connsiteX1" fmla="*/ 3601329 w 12196689"/>
              <a:gd name="connsiteY1" fmla="*/ 787791 h 1559433"/>
              <a:gd name="connsiteX2" fmla="*/ 8412480 w 12196689"/>
              <a:gd name="connsiteY2" fmla="*/ 1294227 h 1559433"/>
              <a:gd name="connsiteX3" fmla="*/ 12196689 w 12196689"/>
              <a:gd name="connsiteY3" fmla="*/ 0 h 1559433"/>
              <a:gd name="connsiteX4" fmla="*/ 0 w 12196689"/>
              <a:gd name="connsiteY4" fmla="*/ 1294228 h 1559433"/>
              <a:gd name="connsiteX0" fmla="*/ 0 w 12196689"/>
              <a:gd name="connsiteY0" fmla="*/ 1294228 h 1960531"/>
              <a:gd name="connsiteX1" fmla="*/ 3601329 w 12196689"/>
              <a:gd name="connsiteY1" fmla="*/ 787791 h 1960531"/>
              <a:gd name="connsiteX2" fmla="*/ 8412480 w 12196689"/>
              <a:gd name="connsiteY2" fmla="*/ 1294227 h 1960531"/>
              <a:gd name="connsiteX3" fmla="*/ 12196689 w 12196689"/>
              <a:gd name="connsiteY3" fmla="*/ 0 h 1960531"/>
              <a:gd name="connsiteX4" fmla="*/ 0 w 12196689"/>
              <a:gd name="connsiteY4" fmla="*/ 1294228 h 1960531"/>
              <a:gd name="connsiteX0" fmla="*/ 397070 w 12844687"/>
              <a:gd name="connsiteY0" fmla="*/ 1296595 h 1734128"/>
              <a:gd name="connsiteX1" fmla="*/ 3998399 w 12844687"/>
              <a:gd name="connsiteY1" fmla="*/ 790158 h 1734128"/>
              <a:gd name="connsiteX2" fmla="*/ 8809550 w 12844687"/>
              <a:gd name="connsiteY2" fmla="*/ 1296594 h 1734128"/>
              <a:gd name="connsiteX3" fmla="*/ 12593759 w 12844687"/>
              <a:gd name="connsiteY3" fmla="*/ 2367 h 1734128"/>
              <a:gd name="connsiteX4" fmla="*/ 1466214 w 12844687"/>
              <a:gd name="connsiteY4" fmla="*/ 1676423 h 1734128"/>
              <a:gd name="connsiteX5" fmla="*/ 397070 w 12844687"/>
              <a:gd name="connsiteY5" fmla="*/ 1296595 h 1734128"/>
              <a:gd name="connsiteX0" fmla="*/ 1043933 w 13491550"/>
              <a:gd name="connsiteY0" fmla="*/ 1296595 h 2836017"/>
              <a:gd name="connsiteX1" fmla="*/ 4645262 w 13491550"/>
              <a:gd name="connsiteY1" fmla="*/ 790158 h 2836017"/>
              <a:gd name="connsiteX2" fmla="*/ 9456413 w 13491550"/>
              <a:gd name="connsiteY2" fmla="*/ 1296594 h 2836017"/>
              <a:gd name="connsiteX3" fmla="*/ 13240622 w 13491550"/>
              <a:gd name="connsiteY3" fmla="*/ 2367 h 2836017"/>
              <a:gd name="connsiteX4" fmla="*/ 987662 w 13491550"/>
              <a:gd name="connsiteY4" fmla="*/ 2815906 h 2836017"/>
              <a:gd name="connsiteX5" fmla="*/ 1043933 w 13491550"/>
              <a:gd name="connsiteY5" fmla="*/ 1296595 h 2836017"/>
              <a:gd name="connsiteX0" fmla="*/ 1043933 w 13491550"/>
              <a:gd name="connsiteY0" fmla="*/ 1296595 h 2836017"/>
              <a:gd name="connsiteX1" fmla="*/ 4645262 w 13491550"/>
              <a:gd name="connsiteY1" fmla="*/ 790158 h 2836017"/>
              <a:gd name="connsiteX2" fmla="*/ 9456413 w 13491550"/>
              <a:gd name="connsiteY2" fmla="*/ 1296594 h 2836017"/>
              <a:gd name="connsiteX3" fmla="*/ 13240622 w 13491550"/>
              <a:gd name="connsiteY3" fmla="*/ 2367 h 2836017"/>
              <a:gd name="connsiteX4" fmla="*/ 987662 w 13491550"/>
              <a:gd name="connsiteY4" fmla="*/ 2815906 h 2836017"/>
              <a:gd name="connsiteX5" fmla="*/ 1043933 w 13491550"/>
              <a:gd name="connsiteY5" fmla="*/ 1296595 h 2836017"/>
              <a:gd name="connsiteX0" fmla="*/ 205161 w 12652778"/>
              <a:gd name="connsiteY0" fmla="*/ 1296595 h 2815906"/>
              <a:gd name="connsiteX1" fmla="*/ 3806490 w 12652778"/>
              <a:gd name="connsiteY1" fmla="*/ 790158 h 2815906"/>
              <a:gd name="connsiteX2" fmla="*/ 8617641 w 12652778"/>
              <a:gd name="connsiteY2" fmla="*/ 1296594 h 2815906"/>
              <a:gd name="connsiteX3" fmla="*/ 12401850 w 12652778"/>
              <a:gd name="connsiteY3" fmla="*/ 2367 h 2815906"/>
              <a:gd name="connsiteX4" fmla="*/ 148890 w 12652778"/>
              <a:gd name="connsiteY4" fmla="*/ 2815906 h 2815906"/>
              <a:gd name="connsiteX5" fmla="*/ 205161 w 12652778"/>
              <a:gd name="connsiteY5" fmla="*/ 1296595 h 2815906"/>
              <a:gd name="connsiteX0" fmla="*/ 205161 w 12422576"/>
              <a:gd name="connsiteY0" fmla="*/ 1325693 h 2845004"/>
              <a:gd name="connsiteX1" fmla="*/ 3806490 w 12422576"/>
              <a:gd name="connsiteY1" fmla="*/ 819256 h 2845004"/>
              <a:gd name="connsiteX2" fmla="*/ 8617641 w 12422576"/>
              <a:gd name="connsiteY2" fmla="*/ 1325692 h 2845004"/>
              <a:gd name="connsiteX3" fmla="*/ 12401850 w 12422576"/>
              <a:gd name="connsiteY3" fmla="*/ 31465 h 2845004"/>
              <a:gd name="connsiteX4" fmla="*/ 9644582 w 12422576"/>
              <a:gd name="connsiteY4" fmla="*/ 608241 h 2845004"/>
              <a:gd name="connsiteX5" fmla="*/ 148890 w 12422576"/>
              <a:gd name="connsiteY5" fmla="*/ 2845004 h 2845004"/>
              <a:gd name="connsiteX6" fmla="*/ 205161 w 12422576"/>
              <a:gd name="connsiteY6" fmla="*/ 1325693 h 2845004"/>
              <a:gd name="connsiteX0" fmla="*/ 205161 w 13268544"/>
              <a:gd name="connsiteY0" fmla="*/ 1298414 h 3013168"/>
              <a:gd name="connsiteX1" fmla="*/ 3806490 w 13268544"/>
              <a:gd name="connsiteY1" fmla="*/ 791977 h 3013168"/>
              <a:gd name="connsiteX2" fmla="*/ 8617641 w 13268544"/>
              <a:gd name="connsiteY2" fmla="*/ 1298413 h 3013168"/>
              <a:gd name="connsiteX3" fmla="*/ 12401850 w 13268544"/>
              <a:gd name="connsiteY3" fmla="*/ 4186 h 3013168"/>
              <a:gd name="connsiteX4" fmla="*/ 12289308 w 13268544"/>
              <a:gd name="connsiteY4" fmla="*/ 2831793 h 3013168"/>
              <a:gd name="connsiteX5" fmla="*/ 148890 w 13268544"/>
              <a:gd name="connsiteY5" fmla="*/ 2817725 h 3013168"/>
              <a:gd name="connsiteX6" fmla="*/ 205161 w 13268544"/>
              <a:gd name="connsiteY6" fmla="*/ 1298414 h 3013168"/>
              <a:gd name="connsiteX0" fmla="*/ 205161 w 13268544"/>
              <a:gd name="connsiteY0" fmla="*/ 1298414 h 2833416"/>
              <a:gd name="connsiteX1" fmla="*/ 3806490 w 13268544"/>
              <a:gd name="connsiteY1" fmla="*/ 791977 h 2833416"/>
              <a:gd name="connsiteX2" fmla="*/ 8617641 w 13268544"/>
              <a:gd name="connsiteY2" fmla="*/ 1298413 h 2833416"/>
              <a:gd name="connsiteX3" fmla="*/ 12401850 w 13268544"/>
              <a:gd name="connsiteY3" fmla="*/ 4186 h 2833416"/>
              <a:gd name="connsiteX4" fmla="*/ 12289308 w 13268544"/>
              <a:gd name="connsiteY4" fmla="*/ 2831793 h 2833416"/>
              <a:gd name="connsiteX5" fmla="*/ 148890 w 13268544"/>
              <a:gd name="connsiteY5" fmla="*/ 2817725 h 2833416"/>
              <a:gd name="connsiteX6" fmla="*/ 205161 w 13268544"/>
              <a:gd name="connsiteY6" fmla="*/ 1298414 h 2833416"/>
              <a:gd name="connsiteX0" fmla="*/ 205161 w 12455332"/>
              <a:gd name="connsiteY0" fmla="*/ 1299228 h 2834230"/>
              <a:gd name="connsiteX1" fmla="*/ 3806490 w 12455332"/>
              <a:gd name="connsiteY1" fmla="*/ 792791 h 2834230"/>
              <a:gd name="connsiteX2" fmla="*/ 8617641 w 12455332"/>
              <a:gd name="connsiteY2" fmla="*/ 1299227 h 2834230"/>
              <a:gd name="connsiteX3" fmla="*/ 12401850 w 12455332"/>
              <a:gd name="connsiteY3" fmla="*/ 5000 h 2834230"/>
              <a:gd name="connsiteX4" fmla="*/ 12289308 w 12455332"/>
              <a:gd name="connsiteY4" fmla="*/ 2832607 h 2834230"/>
              <a:gd name="connsiteX5" fmla="*/ 148890 w 12455332"/>
              <a:gd name="connsiteY5" fmla="*/ 2818539 h 2834230"/>
              <a:gd name="connsiteX6" fmla="*/ 205161 w 12455332"/>
              <a:gd name="connsiteY6" fmla="*/ 1299228 h 2834230"/>
              <a:gd name="connsiteX0" fmla="*/ 205161 w 12478986"/>
              <a:gd name="connsiteY0" fmla="*/ 1299133 h 2876000"/>
              <a:gd name="connsiteX1" fmla="*/ 3806490 w 12478986"/>
              <a:gd name="connsiteY1" fmla="*/ 792696 h 2876000"/>
              <a:gd name="connsiteX2" fmla="*/ 8617641 w 12478986"/>
              <a:gd name="connsiteY2" fmla="*/ 1299132 h 2876000"/>
              <a:gd name="connsiteX3" fmla="*/ 12401850 w 12478986"/>
              <a:gd name="connsiteY3" fmla="*/ 4905 h 2876000"/>
              <a:gd name="connsiteX4" fmla="*/ 12415918 w 12478986"/>
              <a:gd name="connsiteY4" fmla="*/ 2874715 h 2876000"/>
              <a:gd name="connsiteX5" fmla="*/ 148890 w 12478986"/>
              <a:gd name="connsiteY5" fmla="*/ 2818444 h 2876000"/>
              <a:gd name="connsiteX6" fmla="*/ 205161 w 12478986"/>
              <a:gd name="connsiteY6" fmla="*/ 1299133 h 2876000"/>
              <a:gd name="connsiteX0" fmla="*/ 205161 w 12487363"/>
              <a:gd name="connsiteY0" fmla="*/ 1299195 h 2848133"/>
              <a:gd name="connsiteX1" fmla="*/ 3806490 w 12487363"/>
              <a:gd name="connsiteY1" fmla="*/ 792758 h 2848133"/>
              <a:gd name="connsiteX2" fmla="*/ 8617641 w 12487363"/>
              <a:gd name="connsiteY2" fmla="*/ 1299194 h 2848133"/>
              <a:gd name="connsiteX3" fmla="*/ 12401850 w 12487363"/>
              <a:gd name="connsiteY3" fmla="*/ 4967 h 2848133"/>
              <a:gd name="connsiteX4" fmla="*/ 12444053 w 12487363"/>
              <a:gd name="connsiteY4" fmla="*/ 2846641 h 2848133"/>
              <a:gd name="connsiteX5" fmla="*/ 148890 w 12487363"/>
              <a:gd name="connsiteY5" fmla="*/ 2818506 h 2848133"/>
              <a:gd name="connsiteX6" fmla="*/ 205161 w 12487363"/>
              <a:gd name="connsiteY6" fmla="*/ 1299195 h 2848133"/>
              <a:gd name="connsiteX0" fmla="*/ 205161 w 12487363"/>
              <a:gd name="connsiteY0" fmla="*/ 1299195 h 2848133"/>
              <a:gd name="connsiteX1" fmla="*/ 3806490 w 12487363"/>
              <a:gd name="connsiteY1" fmla="*/ 792758 h 2848133"/>
              <a:gd name="connsiteX2" fmla="*/ 8617641 w 12487363"/>
              <a:gd name="connsiteY2" fmla="*/ 1299194 h 2848133"/>
              <a:gd name="connsiteX3" fmla="*/ 12401850 w 12487363"/>
              <a:gd name="connsiteY3" fmla="*/ 4967 h 2848133"/>
              <a:gd name="connsiteX4" fmla="*/ 12444053 w 12487363"/>
              <a:gd name="connsiteY4" fmla="*/ 2846641 h 2848133"/>
              <a:gd name="connsiteX5" fmla="*/ 148890 w 12487363"/>
              <a:gd name="connsiteY5" fmla="*/ 2818506 h 2848133"/>
              <a:gd name="connsiteX6" fmla="*/ 205161 w 12487363"/>
              <a:gd name="connsiteY6" fmla="*/ 1299195 h 2848133"/>
              <a:gd name="connsiteX0" fmla="*/ 205161 w 12444053"/>
              <a:gd name="connsiteY0" fmla="*/ 1294228 h 2843166"/>
              <a:gd name="connsiteX1" fmla="*/ 3806490 w 12444053"/>
              <a:gd name="connsiteY1" fmla="*/ 787791 h 2843166"/>
              <a:gd name="connsiteX2" fmla="*/ 8617641 w 12444053"/>
              <a:gd name="connsiteY2" fmla="*/ 1294227 h 2843166"/>
              <a:gd name="connsiteX3" fmla="*/ 12401850 w 12444053"/>
              <a:gd name="connsiteY3" fmla="*/ 0 h 2843166"/>
              <a:gd name="connsiteX4" fmla="*/ 12444053 w 12444053"/>
              <a:gd name="connsiteY4" fmla="*/ 2841674 h 2843166"/>
              <a:gd name="connsiteX5" fmla="*/ 148890 w 12444053"/>
              <a:gd name="connsiteY5" fmla="*/ 2813539 h 2843166"/>
              <a:gd name="connsiteX6" fmla="*/ 205161 w 12444053"/>
              <a:gd name="connsiteY6" fmla="*/ 1294228 h 2843166"/>
              <a:gd name="connsiteX0" fmla="*/ 205161 w 12411396"/>
              <a:gd name="connsiteY0" fmla="*/ 1294228 h 2826992"/>
              <a:gd name="connsiteX1" fmla="*/ 3806490 w 12411396"/>
              <a:gd name="connsiteY1" fmla="*/ 787791 h 2826992"/>
              <a:gd name="connsiteX2" fmla="*/ 8617641 w 12411396"/>
              <a:gd name="connsiteY2" fmla="*/ 1294227 h 2826992"/>
              <a:gd name="connsiteX3" fmla="*/ 12401850 w 12411396"/>
              <a:gd name="connsiteY3" fmla="*/ 0 h 2826992"/>
              <a:gd name="connsiteX4" fmla="*/ 12411396 w 12411396"/>
              <a:gd name="connsiteY4" fmla="*/ 2825346 h 2826992"/>
              <a:gd name="connsiteX5" fmla="*/ 148890 w 12411396"/>
              <a:gd name="connsiteY5" fmla="*/ 2813539 h 2826992"/>
              <a:gd name="connsiteX6" fmla="*/ 205161 w 12411396"/>
              <a:gd name="connsiteY6" fmla="*/ 1294228 h 2826992"/>
              <a:gd name="connsiteX0" fmla="*/ 205161 w 12411396"/>
              <a:gd name="connsiteY0" fmla="*/ 1294228 h 2825346"/>
              <a:gd name="connsiteX1" fmla="*/ 3806490 w 12411396"/>
              <a:gd name="connsiteY1" fmla="*/ 787791 h 2825346"/>
              <a:gd name="connsiteX2" fmla="*/ 8617641 w 12411396"/>
              <a:gd name="connsiteY2" fmla="*/ 1294227 h 2825346"/>
              <a:gd name="connsiteX3" fmla="*/ 12401850 w 12411396"/>
              <a:gd name="connsiteY3" fmla="*/ 0 h 2825346"/>
              <a:gd name="connsiteX4" fmla="*/ 12411396 w 12411396"/>
              <a:gd name="connsiteY4" fmla="*/ 2825346 h 2825346"/>
              <a:gd name="connsiteX5" fmla="*/ 148890 w 12411396"/>
              <a:gd name="connsiteY5" fmla="*/ 2813539 h 2825346"/>
              <a:gd name="connsiteX6" fmla="*/ 205161 w 12411396"/>
              <a:gd name="connsiteY6" fmla="*/ 1294228 h 2825346"/>
              <a:gd name="connsiteX0" fmla="*/ 56798 w 12263033"/>
              <a:gd name="connsiteY0" fmla="*/ 1294228 h 2825346"/>
              <a:gd name="connsiteX1" fmla="*/ 3658127 w 12263033"/>
              <a:gd name="connsiteY1" fmla="*/ 787791 h 2825346"/>
              <a:gd name="connsiteX2" fmla="*/ 8469278 w 12263033"/>
              <a:gd name="connsiteY2" fmla="*/ 1294227 h 2825346"/>
              <a:gd name="connsiteX3" fmla="*/ 12253487 w 12263033"/>
              <a:gd name="connsiteY3" fmla="*/ 0 h 2825346"/>
              <a:gd name="connsiteX4" fmla="*/ 12263033 w 12263033"/>
              <a:gd name="connsiteY4" fmla="*/ 2825346 h 2825346"/>
              <a:gd name="connsiteX5" fmla="*/ 527 w 12263033"/>
              <a:gd name="connsiteY5" fmla="*/ 2813539 h 2825346"/>
              <a:gd name="connsiteX6" fmla="*/ 56798 w 12263033"/>
              <a:gd name="connsiteY6" fmla="*/ 1294228 h 2825346"/>
              <a:gd name="connsiteX0" fmla="*/ 16702 w 12263758"/>
              <a:gd name="connsiteY0" fmla="*/ 1310556 h 2825346"/>
              <a:gd name="connsiteX1" fmla="*/ 3658852 w 12263758"/>
              <a:gd name="connsiteY1" fmla="*/ 787791 h 2825346"/>
              <a:gd name="connsiteX2" fmla="*/ 8470003 w 12263758"/>
              <a:gd name="connsiteY2" fmla="*/ 1294227 h 2825346"/>
              <a:gd name="connsiteX3" fmla="*/ 12254212 w 12263758"/>
              <a:gd name="connsiteY3" fmla="*/ 0 h 2825346"/>
              <a:gd name="connsiteX4" fmla="*/ 12263758 w 12263758"/>
              <a:gd name="connsiteY4" fmla="*/ 2825346 h 2825346"/>
              <a:gd name="connsiteX5" fmla="*/ 1252 w 12263758"/>
              <a:gd name="connsiteY5" fmla="*/ 2813539 h 2825346"/>
              <a:gd name="connsiteX6" fmla="*/ 16702 w 12263758"/>
              <a:gd name="connsiteY6" fmla="*/ 1310556 h 2825346"/>
              <a:gd name="connsiteX0" fmla="*/ 0 w 12247056"/>
              <a:gd name="connsiteY0" fmla="*/ 1310556 h 2829868"/>
              <a:gd name="connsiteX1" fmla="*/ 3642150 w 12247056"/>
              <a:gd name="connsiteY1" fmla="*/ 787791 h 2829868"/>
              <a:gd name="connsiteX2" fmla="*/ 8453301 w 12247056"/>
              <a:gd name="connsiteY2" fmla="*/ 1294227 h 2829868"/>
              <a:gd name="connsiteX3" fmla="*/ 12237510 w 12247056"/>
              <a:gd name="connsiteY3" fmla="*/ 0 h 2829868"/>
              <a:gd name="connsiteX4" fmla="*/ 12247056 w 12247056"/>
              <a:gd name="connsiteY4" fmla="*/ 2825346 h 2829868"/>
              <a:gd name="connsiteX5" fmla="*/ 9043 w 12247056"/>
              <a:gd name="connsiteY5" fmla="*/ 2829868 h 2829868"/>
              <a:gd name="connsiteX6" fmla="*/ 0 w 12247056"/>
              <a:gd name="connsiteY6" fmla="*/ 1310556 h 2829868"/>
              <a:gd name="connsiteX0" fmla="*/ 1938 w 12248994"/>
              <a:gd name="connsiteY0" fmla="*/ 1310556 h 2829868"/>
              <a:gd name="connsiteX1" fmla="*/ 3644088 w 12248994"/>
              <a:gd name="connsiteY1" fmla="*/ 787791 h 2829868"/>
              <a:gd name="connsiteX2" fmla="*/ 8455239 w 12248994"/>
              <a:gd name="connsiteY2" fmla="*/ 1294227 h 2829868"/>
              <a:gd name="connsiteX3" fmla="*/ 12239448 w 12248994"/>
              <a:gd name="connsiteY3" fmla="*/ 0 h 2829868"/>
              <a:gd name="connsiteX4" fmla="*/ 12248994 w 12248994"/>
              <a:gd name="connsiteY4" fmla="*/ 2825346 h 2829868"/>
              <a:gd name="connsiteX5" fmla="*/ 2817 w 12248994"/>
              <a:gd name="connsiteY5" fmla="*/ 2829868 h 2829868"/>
              <a:gd name="connsiteX6" fmla="*/ 1938 w 12248994"/>
              <a:gd name="connsiteY6" fmla="*/ 1310556 h 2829868"/>
              <a:gd name="connsiteX0" fmla="*/ 5555 w 12252611"/>
              <a:gd name="connsiteY0" fmla="*/ 1310556 h 2829868"/>
              <a:gd name="connsiteX1" fmla="*/ 3647705 w 12252611"/>
              <a:gd name="connsiteY1" fmla="*/ 787791 h 2829868"/>
              <a:gd name="connsiteX2" fmla="*/ 8458856 w 12252611"/>
              <a:gd name="connsiteY2" fmla="*/ 1294227 h 2829868"/>
              <a:gd name="connsiteX3" fmla="*/ 12243065 w 12252611"/>
              <a:gd name="connsiteY3" fmla="*/ 0 h 2829868"/>
              <a:gd name="connsiteX4" fmla="*/ 12252611 w 12252611"/>
              <a:gd name="connsiteY4" fmla="*/ 2825346 h 2829868"/>
              <a:gd name="connsiteX5" fmla="*/ 6434 w 12252611"/>
              <a:gd name="connsiteY5" fmla="*/ 2829868 h 2829868"/>
              <a:gd name="connsiteX6" fmla="*/ 5555 w 12252611"/>
              <a:gd name="connsiteY6" fmla="*/ 1310556 h 2829868"/>
              <a:gd name="connsiteX0" fmla="*/ 0 w 12247056"/>
              <a:gd name="connsiteY0" fmla="*/ 1310556 h 2829868"/>
              <a:gd name="connsiteX1" fmla="*/ 3642150 w 12247056"/>
              <a:gd name="connsiteY1" fmla="*/ 787791 h 2829868"/>
              <a:gd name="connsiteX2" fmla="*/ 8453301 w 12247056"/>
              <a:gd name="connsiteY2" fmla="*/ 1294227 h 2829868"/>
              <a:gd name="connsiteX3" fmla="*/ 12237510 w 12247056"/>
              <a:gd name="connsiteY3" fmla="*/ 0 h 2829868"/>
              <a:gd name="connsiteX4" fmla="*/ 12247056 w 12247056"/>
              <a:gd name="connsiteY4" fmla="*/ 2825346 h 2829868"/>
              <a:gd name="connsiteX5" fmla="*/ 879 w 12247056"/>
              <a:gd name="connsiteY5" fmla="*/ 2829868 h 2829868"/>
              <a:gd name="connsiteX6" fmla="*/ 0 w 12247056"/>
              <a:gd name="connsiteY6" fmla="*/ 1310556 h 28298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47056" h="2829868">
                <a:moveTo>
                  <a:pt x="0" y="1310556"/>
                </a:moveTo>
                <a:cubicBezTo>
                  <a:pt x="1213339" y="985827"/>
                  <a:pt x="2233267" y="790513"/>
                  <a:pt x="3642150" y="787791"/>
                </a:cubicBezTo>
                <a:cubicBezTo>
                  <a:pt x="5051034" y="785070"/>
                  <a:pt x="7020741" y="1425525"/>
                  <a:pt x="8453301" y="1294227"/>
                </a:cubicBezTo>
                <a:cubicBezTo>
                  <a:pt x="9885861" y="1162929"/>
                  <a:pt x="12066353" y="119575"/>
                  <a:pt x="12237510" y="0"/>
                </a:cubicBezTo>
                <a:cubicBezTo>
                  <a:pt x="12239854" y="893299"/>
                  <a:pt x="12235333" y="1934392"/>
                  <a:pt x="12247056" y="2825346"/>
                </a:cubicBezTo>
                <a:lnTo>
                  <a:pt x="879" y="2829868"/>
                </a:lnTo>
                <a:cubicBezTo>
                  <a:pt x="2009" y="1956458"/>
                  <a:pt x="2512" y="1768510"/>
                  <a:pt x="0" y="1310556"/>
                </a:cubicBezTo>
                <a:close/>
              </a:path>
            </a:pathLst>
          </a:custGeom>
          <a:solidFill>
            <a:srgbClr val="6BAE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4BC3B274-3C61-0048-9A3A-EA52213F0E3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0107" y="92498"/>
            <a:ext cx="3211632" cy="1469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12131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ítulo y Contenido - 2 Colum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>
            <a:extLst>
              <a:ext uri="{FF2B5EF4-FFF2-40B4-BE49-F238E27FC236}">
                <a16:creationId xmlns:a16="http://schemas.microsoft.com/office/drawing/2014/main" id="{E9AE7244-A577-EC48-BC7D-472AE0A95B70}"/>
              </a:ext>
            </a:extLst>
          </p:cNvPr>
          <p:cNvSpPr/>
          <p:nvPr userDrawn="1"/>
        </p:nvSpPr>
        <p:spPr>
          <a:xfrm>
            <a:off x="-9297" y="6350924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6BAE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A0BFE55-5BEC-4C4E-A044-BF93FDAB95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4279BB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F13947-BBBE-C04E-AD62-B8F2397149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F7CA54-F8AF-3141-B351-4E4A0605AE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65C8B017-DC40-C141-BE0D-DE8F8C6E17FC}"/>
              </a:ext>
            </a:extLst>
          </p:cNvPr>
          <p:cNvSpPr/>
          <p:nvPr userDrawn="1"/>
        </p:nvSpPr>
        <p:spPr>
          <a:xfrm flipH="1">
            <a:off x="-12659" y="6333512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4279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6571963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Título y Contenido - 2 Subtítul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>
            <a:extLst>
              <a:ext uri="{FF2B5EF4-FFF2-40B4-BE49-F238E27FC236}">
                <a16:creationId xmlns:a16="http://schemas.microsoft.com/office/drawing/2014/main" id="{DAE39FE0-18D8-E344-AE64-9E904E4024A2}"/>
              </a:ext>
            </a:extLst>
          </p:cNvPr>
          <p:cNvSpPr/>
          <p:nvPr userDrawn="1"/>
        </p:nvSpPr>
        <p:spPr>
          <a:xfrm>
            <a:off x="-9297" y="6350924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6BAE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5B6D725-8808-ED48-9697-9E9AF6F006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solidFill>
                  <a:srgbClr val="4279BB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11FED8-8D38-494B-9D67-00424FB1CC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4279B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A9FD050-8171-6442-A10E-81E136EF84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13B2A0F-BCB8-F449-A397-0123A6AA24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4279B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BD9CB4F-77C1-4B4C-9786-F3A91EEA8A2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F229CF89-CFA5-B847-9D67-FD5BF2EA0619}"/>
              </a:ext>
            </a:extLst>
          </p:cNvPr>
          <p:cNvSpPr/>
          <p:nvPr userDrawn="1"/>
        </p:nvSpPr>
        <p:spPr>
          <a:xfrm flipH="1">
            <a:off x="-12659" y="6333512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4279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0798420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, Contenido y Fotografí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6">
            <a:extLst>
              <a:ext uri="{FF2B5EF4-FFF2-40B4-BE49-F238E27FC236}">
                <a16:creationId xmlns:a16="http://schemas.microsoft.com/office/drawing/2014/main" id="{B27D48FB-F0D9-884F-815F-2E4F33398619}"/>
              </a:ext>
            </a:extLst>
          </p:cNvPr>
          <p:cNvSpPr/>
          <p:nvPr userDrawn="1"/>
        </p:nvSpPr>
        <p:spPr>
          <a:xfrm>
            <a:off x="7144686" y="-56271"/>
            <a:ext cx="5122342" cy="7005711"/>
          </a:xfrm>
          <a:custGeom>
            <a:avLst/>
            <a:gdLst>
              <a:gd name="connsiteX0" fmla="*/ 311191 w 1066464"/>
              <a:gd name="connsiteY0" fmla="*/ 0 h 6991643"/>
              <a:gd name="connsiteX1" fmla="*/ 29837 w 1066464"/>
              <a:gd name="connsiteY1" fmla="*/ 2630659 h 6991643"/>
              <a:gd name="connsiteX2" fmla="*/ 944237 w 1066464"/>
              <a:gd name="connsiteY2" fmla="*/ 6020973 h 6991643"/>
              <a:gd name="connsiteX3" fmla="*/ 1056779 w 1066464"/>
              <a:gd name="connsiteY3" fmla="*/ 6991643 h 6991643"/>
              <a:gd name="connsiteX4" fmla="*/ 1056779 w 1066464"/>
              <a:gd name="connsiteY4" fmla="*/ 6991643 h 6991643"/>
              <a:gd name="connsiteX0" fmla="*/ 311191 w 1066464"/>
              <a:gd name="connsiteY0" fmla="*/ 0 h 6991643"/>
              <a:gd name="connsiteX1" fmla="*/ 29837 w 1066464"/>
              <a:gd name="connsiteY1" fmla="*/ 2630659 h 6991643"/>
              <a:gd name="connsiteX2" fmla="*/ 944237 w 1066464"/>
              <a:gd name="connsiteY2" fmla="*/ 6020973 h 6991643"/>
              <a:gd name="connsiteX3" fmla="*/ 1056779 w 1066464"/>
              <a:gd name="connsiteY3" fmla="*/ 6991643 h 6991643"/>
              <a:gd name="connsiteX4" fmla="*/ 1056779 w 1066464"/>
              <a:gd name="connsiteY4" fmla="*/ 6991643 h 6991643"/>
              <a:gd name="connsiteX5" fmla="*/ 311191 w 1066464"/>
              <a:gd name="connsiteY5" fmla="*/ 0 h 6991643"/>
              <a:gd name="connsiteX0" fmla="*/ 311191 w 1066464"/>
              <a:gd name="connsiteY0" fmla="*/ 0 h 6991643"/>
              <a:gd name="connsiteX1" fmla="*/ 29837 w 1066464"/>
              <a:gd name="connsiteY1" fmla="*/ 2630659 h 6991643"/>
              <a:gd name="connsiteX2" fmla="*/ 944237 w 1066464"/>
              <a:gd name="connsiteY2" fmla="*/ 6020973 h 6991643"/>
              <a:gd name="connsiteX3" fmla="*/ 1056779 w 1066464"/>
              <a:gd name="connsiteY3" fmla="*/ 6991643 h 6991643"/>
              <a:gd name="connsiteX4" fmla="*/ 1056779 w 1066464"/>
              <a:gd name="connsiteY4" fmla="*/ 6991643 h 6991643"/>
              <a:gd name="connsiteX5" fmla="*/ 859831 w 1066464"/>
              <a:gd name="connsiteY5" fmla="*/ 5359791 h 6991643"/>
              <a:gd name="connsiteX6" fmla="*/ 311191 w 1066464"/>
              <a:gd name="connsiteY6" fmla="*/ 0 h 6991643"/>
              <a:gd name="connsiteX0" fmla="*/ 311191 w 5122342"/>
              <a:gd name="connsiteY0" fmla="*/ 0 h 7005711"/>
              <a:gd name="connsiteX1" fmla="*/ 29837 w 5122342"/>
              <a:gd name="connsiteY1" fmla="*/ 2630659 h 7005711"/>
              <a:gd name="connsiteX2" fmla="*/ 944237 w 5122342"/>
              <a:gd name="connsiteY2" fmla="*/ 6020973 h 7005711"/>
              <a:gd name="connsiteX3" fmla="*/ 1056779 w 5122342"/>
              <a:gd name="connsiteY3" fmla="*/ 6991643 h 7005711"/>
              <a:gd name="connsiteX4" fmla="*/ 1056779 w 5122342"/>
              <a:gd name="connsiteY4" fmla="*/ 6991643 h 7005711"/>
              <a:gd name="connsiteX5" fmla="*/ 5122342 w 5122342"/>
              <a:gd name="connsiteY5" fmla="*/ 7005711 h 7005711"/>
              <a:gd name="connsiteX6" fmla="*/ 311191 w 5122342"/>
              <a:gd name="connsiteY6" fmla="*/ 0 h 7005711"/>
              <a:gd name="connsiteX0" fmla="*/ 311191 w 5122342"/>
              <a:gd name="connsiteY0" fmla="*/ 0 h 7005711"/>
              <a:gd name="connsiteX1" fmla="*/ 29837 w 5122342"/>
              <a:gd name="connsiteY1" fmla="*/ 2630659 h 7005711"/>
              <a:gd name="connsiteX2" fmla="*/ 944237 w 5122342"/>
              <a:gd name="connsiteY2" fmla="*/ 6020973 h 7005711"/>
              <a:gd name="connsiteX3" fmla="*/ 1056779 w 5122342"/>
              <a:gd name="connsiteY3" fmla="*/ 6991643 h 7005711"/>
              <a:gd name="connsiteX4" fmla="*/ 1056779 w 5122342"/>
              <a:gd name="connsiteY4" fmla="*/ 6991643 h 7005711"/>
              <a:gd name="connsiteX5" fmla="*/ 5122342 w 5122342"/>
              <a:gd name="connsiteY5" fmla="*/ 7005711 h 7005711"/>
              <a:gd name="connsiteX6" fmla="*/ 1521012 w 5122342"/>
              <a:gd name="connsiteY6" fmla="*/ 1758462 h 7005711"/>
              <a:gd name="connsiteX7" fmla="*/ 311191 w 5122342"/>
              <a:gd name="connsiteY7" fmla="*/ 0 h 7005711"/>
              <a:gd name="connsiteX0" fmla="*/ 311191 w 5122342"/>
              <a:gd name="connsiteY0" fmla="*/ 0 h 7005711"/>
              <a:gd name="connsiteX1" fmla="*/ 29837 w 5122342"/>
              <a:gd name="connsiteY1" fmla="*/ 2630659 h 7005711"/>
              <a:gd name="connsiteX2" fmla="*/ 944237 w 5122342"/>
              <a:gd name="connsiteY2" fmla="*/ 6020973 h 7005711"/>
              <a:gd name="connsiteX3" fmla="*/ 1056779 w 5122342"/>
              <a:gd name="connsiteY3" fmla="*/ 6991643 h 7005711"/>
              <a:gd name="connsiteX4" fmla="*/ 1056779 w 5122342"/>
              <a:gd name="connsiteY4" fmla="*/ 6991643 h 7005711"/>
              <a:gd name="connsiteX5" fmla="*/ 5122342 w 5122342"/>
              <a:gd name="connsiteY5" fmla="*/ 7005711 h 7005711"/>
              <a:gd name="connsiteX6" fmla="*/ 5108274 w 5122342"/>
              <a:gd name="connsiteY6" fmla="*/ 14069 h 7005711"/>
              <a:gd name="connsiteX7" fmla="*/ 311191 w 5122342"/>
              <a:gd name="connsiteY7" fmla="*/ 0 h 70057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22342" h="7005711">
                <a:moveTo>
                  <a:pt x="311191" y="0"/>
                </a:moveTo>
                <a:cubicBezTo>
                  <a:pt x="117760" y="813582"/>
                  <a:pt x="-75671" y="1627164"/>
                  <a:pt x="29837" y="2630659"/>
                </a:cubicBezTo>
                <a:cubicBezTo>
                  <a:pt x="135345" y="3634154"/>
                  <a:pt x="773080" y="5294142"/>
                  <a:pt x="944237" y="6020973"/>
                </a:cubicBezTo>
                <a:cubicBezTo>
                  <a:pt x="1115394" y="6747804"/>
                  <a:pt x="1056779" y="6991643"/>
                  <a:pt x="1056779" y="6991643"/>
                </a:cubicBezTo>
                <a:lnTo>
                  <a:pt x="1056779" y="6991643"/>
                </a:lnTo>
                <a:lnTo>
                  <a:pt x="5122342" y="7005711"/>
                </a:lnTo>
                <a:cubicBezTo>
                  <a:pt x="5117653" y="4675164"/>
                  <a:pt x="5112963" y="2344616"/>
                  <a:pt x="5108274" y="14069"/>
                </a:cubicBezTo>
                <a:lnTo>
                  <a:pt x="311191" y="0"/>
                </a:lnTo>
                <a:close/>
              </a:path>
            </a:pathLst>
          </a:custGeom>
          <a:solidFill>
            <a:srgbClr val="4279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65BBF1B-53F4-7E47-AEEB-3031FA4E32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5"/>
            <a:ext cx="6034088" cy="1325563"/>
          </a:xfrm>
        </p:spPr>
        <p:txBody>
          <a:bodyPr/>
          <a:lstStyle>
            <a:lvl1pPr>
              <a:defRPr>
                <a:solidFill>
                  <a:srgbClr val="4279BB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9DD4CA-775D-2845-82D8-4FD3A62FD4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034088" cy="435133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Picture Placeholder 11">
            <a:extLst>
              <a:ext uri="{FF2B5EF4-FFF2-40B4-BE49-F238E27FC236}">
                <a16:creationId xmlns:a16="http://schemas.microsoft.com/office/drawing/2014/main" id="{161B3AD4-AD00-9B40-916B-1D1F9695DED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198921" y="-3446"/>
            <a:ext cx="5013871" cy="6897090"/>
          </a:xfrm>
          <a:custGeom>
            <a:avLst/>
            <a:gdLst>
              <a:gd name="connsiteX0" fmla="*/ 0 w 10000"/>
              <a:gd name="connsiteY0" fmla="*/ 1000 h 10000"/>
              <a:gd name="connsiteX1" fmla="*/ 2500 w 10000"/>
              <a:gd name="connsiteY1" fmla="*/ 2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1918 w 10000"/>
              <a:gd name="connsiteY9" fmla="*/ 8062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1918 w 10000"/>
              <a:gd name="connsiteY9" fmla="*/ 8062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2500 w 10000"/>
              <a:gd name="connsiteY7" fmla="*/ 10000 h 10000"/>
              <a:gd name="connsiteX8" fmla="*/ 1918 w 10000"/>
              <a:gd name="connsiteY8" fmla="*/ 8062 h 10000"/>
              <a:gd name="connsiteX9" fmla="*/ 0 w 10000"/>
              <a:gd name="connsiteY9" fmla="*/ 1000 h 10000"/>
              <a:gd name="connsiteX0" fmla="*/ 0 w 10000"/>
              <a:gd name="connsiteY0" fmla="*/ 1000 h 10147"/>
              <a:gd name="connsiteX1" fmla="*/ 2214 w 10000"/>
              <a:gd name="connsiteY1" fmla="*/ 1000 h 10147"/>
              <a:gd name="connsiteX2" fmla="*/ 5000 w 10000"/>
              <a:gd name="connsiteY2" fmla="*/ 1000 h 10147"/>
              <a:gd name="connsiteX3" fmla="*/ 7500 w 10000"/>
              <a:gd name="connsiteY3" fmla="*/ 0 h 10147"/>
              <a:gd name="connsiteX4" fmla="*/ 10000 w 10000"/>
              <a:gd name="connsiteY4" fmla="*/ 1000 h 10147"/>
              <a:gd name="connsiteX5" fmla="*/ 10000 w 10000"/>
              <a:gd name="connsiteY5" fmla="*/ 9000 h 10147"/>
              <a:gd name="connsiteX6" fmla="*/ 2500 w 10000"/>
              <a:gd name="connsiteY6" fmla="*/ 10000 h 10147"/>
              <a:gd name="connsiteX7" fmla="*/ 1918 w 10000"/>
              <a:gd name="connsiteY7" fmla="*/ 8062 h 10147"/>
              <a:gd name="connsiteX8" fmla="*/ 0 w 10000"/>
              <a:gd name="connsiteY8" fmla="*/ 1000 h 10147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2500 w 10000"/>
              <a:gd name="connsiteY5" fmla="*/ 10000 h 10000"/>
              <a:gd name="connsiteX6" fmla="*/ 1918 w 10000"/>
              <a:gd name="connsiteY6" fmla="*/ 8062 h 10000"/>
              <a:gd name="connsiteX7" fmla="*/ 0 w 10000"/>
              <a:gd name="connsiteY7" fmla="*/ 1000 h 10000"/>
              <a:gd name="connsiteX0" fmla="*/ 0 w 10000"/>
              <a:gd name="connsiteY0" fmla="*/ 1494 h 10494"/>
              <a:gd name="connsiteX1" fmla="*/ 2214 w 10000"/>
              <a:gd name="connsiteY1" fmla="*/ 1494 h 10494"/>
              <a:gd name="connsiteX2" fmla="*/ 5000 w 10000"/>
              <a:gd name="connsiteY2" fmla="*/ 1494 h 10494"/>
              <a:gd name="connsiteX3" fmla="*/ 7500 w 10000"/>
              <a:gd name="connsiteY3" fmla="*/ 494 h 10494"/>
              <a:gd name="connsiteX4" fmla="*/ 10000 w 10000"/>
              <a:gd name="connsiteY4" fmla="*/ 10411 h 10494"/>
              <a:gd name="connsiteX5" fmla="*/ 2500 w 10000"/>
              <a:gd name="connsiteY5" fmla="*/ 10494 h 10494"/>
              <a:gd name="connsiteX6" fmla="*/ 1918 w 10000"/>
              <a:gd name="connsiteY6" fmla="*/ 8556 h 10494"/>
              <a:gd name="connsiteX7" fmla="*/ 0 w 10000"/>
              <a:gd name="connsiteY7" fmla="*/ 1494 h 10494"/>
              <a:gd name="connsiteX0" fmla="*/ 0 w 9971"/>
              <a:gd name="connsiteY0" fmla="*/ 1503 h 10545"/>
              <a:gd name="connsiteX1" fmla="*/ 2214 w 9971"/>
              <a:gd name="connsiteY1" fmla="*/ 1503 h 10545"/>
              <a:gd name="connsiteX2" fmla="*/ 5000 w 9971"/>
              <a:gd name="connsiteY2" fmla="*/ 1503 h 10545"/>
              <a:gd name="connsiteX3" fmla="*/ 7500 w 9971"/>
              <a:gd name="connsiteY3" fmla="*/ 503 h 10545"/>
              <a:gd name="connsiteX4" fmla="*/ 9971 w 9971"/>
              <a:gd name="connsiteY4" fmla="*/ 10545 h 10545"/>
              <a:gd name="connsiteX5" fmla="*/ 2500 w 9971"/>
              <a:gd name="connsiteY5" fmla="*/ 10503 h 10545"/>
              <a:gd name="connsiteX6" fmla="*/ 1918 w 9971"/>
              <a:gd name="connsiteY6" fmla="*/ 8565 h 10545"/>
              <a:gd name="connsiteX7" fmla="*/ 0 w 9971"/>
              <a:gd name="connsiteY7" fmla="*/ 1503 h 10545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36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36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5015 w 10000"/>
              <a:gd name="connsiteY1" fmla="*/ 1425 h 10000"/>
              <a:gd name="connsiteX2" fmla="*/ 7522 w 10000"/>
              <a:gd name="connsiteY2" fmla="*/ 477 h 10000"/>
              <a:gd name="connsiteX3" fmla="*/ 10000 w 10000"/>
              <a:gd name="connsiteY3" fmla="*/ 10000 h 10000"/>
              <a:gd name="connsiteX4" fmla="*/ 2270 w 10000"/>
              <a:gd name="connsiteY4" fmla="*/ 9982 h 10000"/>
              <a:gd name="connsiteX5" fmla="*/ 1409 w 10000"/>
              <a:gd name="connsiteY5" fmla="*/ 6996 h 10000"/>
              <a:gd name="connsiteX6" fmla="*/ 0 w 10000"/>
              <a:gd name="connsiteY6" fmla="*/ 1425 h 10000"/>
              <a:gd name="connsiteX0" fmla="*/ 0 w 10000"/>
              <a:gd name="connsiteY0" fmla="*/ 1580 h 10155"/>
              <a:gd name="connsiteX1" fmla="*/ 7522 w 10000"/>
              <a:gd name="connsiteY1" fmla="*/ 632 h 10155"/>
              <a:gd name="connsiteX2" fmla="*/ 10000 w 10000"/>
              <a:gd name="connsiteY2" fmla="*/ 10155 h 10155"/>
              <a:gd name="connsiteX3" fmla="*/ 2270 w 10000"/>
              <a:gd name="connsiteY3" fmla="*/ 10137 h 10155"/>
              <a:gd name="connsiteX4" fmla="*/ 1409 w 10000"/>
              <a:gd name="connsiteY4" fmla="*/ 7151 h 10155"/>
              <a:gd name="connsiteX5" fmla="*/ 0 w 10000"/>
              <a:gd name="connsiteY5" fmla="*/ 1580 h 10155"/>
              <a:gd name="connsiteX0" fmla="*/ 1159 w 9501"/>
              <a:gd name="connsiteY0" fmla="*/ 1007 h 10538"/>
              <a:gd name="connsiteX1" fmla="*/ 7023 w 9501"/>
              <a:gd name="connsiteY1" fmla="*/ 1015 h 10538"/>
              <a:gd name="connsiteX2" fmla="*/ 9501 w 9501"/>
              <a:gd name="connsiteY2" fmla="*/ 10538 h 10538"/>
              <a:gd name="connsiteX3" fmla="*/ 1771 w 9501"/>
              <a:gd name="connsiteY3" fmla="*/ 10520 h 10538"/>
              <a:gd name="connsiteX4" fmla="*/ 910 w 9501"/>
              <a:gd name="connsiteY4" fmla="*/ 7534 h 10538"/>
              <a:gd name="connsiteX5" fmla="*/ 1159 w 9501"/>
              <a:gd name="connsiteY5" fmla="*/ 1007 h 10538"/>
              <a:gd name="connsiteX0" fmla="*/ 1746 w 10526"/>
              <a:gd name="connsiteY0" fmla="*/ 956 h 10000"/>
              <a:gd name="connsiteX1" fmla="*/ 7918 w 10526"/>
              <a:gd name="connsiteY1" fmla="*/ 963 h 10000"/>
              <a:gd name="connsiteX2" fmla="*/ 10526 w 10526"/>
              <a:gd name="connsiteY2" fmla="*/ 10000 h 10000"/>
              <a:gd name="connsiteX3" fmla="*/ 2390 w 10526"/>
              <a:gd name="connsiteY3" fmla="*/ 9983 h 10000"/>
              <a:gd name="connsiteX4" fmla="*/ 1484 w 10526"/>
              <a:gd name="connsiteY4" fmla="*/ 7149 h 10000"/>
              <a:gd name="connsiteX5" fmla="*/ 1746 w 10526"/>
              <a:gd name="connsiteY5" fmla="*/ 956 h 10000"/>
              <a:gd name="connsiteX0" fmla="*/ 1746 w 10526"/>
              <a:gd name="connsiteY0" fmla="*/ 956 h 10000"/>
              <a:gd name="connsiteX1" fmla="*/ 7918 w 10526"/>
              <a:gd name="connsiteY1" fmla="*/ 963 h 10000"/>
              <a:gd name="connsiteX2" fmla="*/ 10526 w 10526"/>
              <a:gd name="connsiteY2" fmla="*/ 10000 h 10000"/>
              <a:gd name="connsiteX3" fmla="*/ 2390 w 10526"/>
              <a:gd name="connsiteY3" fmla="*/ 9983 h 10000"/>
              <a:gd name="connsiteX4" fmla="*/ 1484 w 10526"/>
              <a:gd name="connsiteY4" fmla="*/ 7149 h 10000"/>
              <a:gd name="connsiteX5" fmla="*/ 1746 w 10526"/>
              <a:gd name="connsiteY5" fmla="*/ 956 h 10000"/>
              <a:gd name="connsiteX0" fmla="*/ 1746 w 10526"/>
              <a:gd name="connsiteY0" fmla="*/ 645 h 9689"/>
              <a:gd name="connsiteX1" fmla="*/ 7918 w 10526"/>
              <a:gd name="connsiteY1" fmla="*/ 652 h 9689"/>
              <a:gd name="connsiteX2" fmla="*/ 10526 w 10526"/>
              <a:gd name="connsiteY2" fmla="*/ 9689 h 9689"/>
              <a:gd name="connsiteX3" fmla="*/ 2390 w 10526"/>
              <a:gd name="connsiteY3" fmla="*/ 9672 h 9689"/>
              <a:gd name="connsiteX4" fmla="*/ 1484 w 10526"/>
              <a:gd name="connsiteY4" fmla="*/ 6838 h 9689"/>
              <a:gd name="connsiteX5" fmla="*/ 1746 w 10526"/>
              <a:gd name="connsiteY5" fmla="*/ 645 h 9689"/>
              <a:gd name="connsiteX0" fmla="*/ 1659 w 10000"/>
              <a:gd name="connsiteY0" fmla="*/ 665 h 9999"/>
              <a:gd name="connsiteX1" fmla="*/ 7522 w 10000"/>
              <a:gd name="connsiteY1" fmla="*/ 672 h 9999"/>
              <a:gd name="connsiteX2" fmla="*/ 10000 w 10000"/>
              <a:gd name="connsiteY2" fmla="*/ 9999 h 9999"/>
              <a:gd name="connsiteX3" fmla="*/ 2271 w 10000"/>
              <a:gd name="connsiteY3" fmla="*/ 9981 h 9999"/>
              <a:gd name="connsiteX4" fmla="*/ 1410 w 10000"/>
              <a:gd name="connsiteY4" fmla="*/ 7056 h 9999"/>
              <a:gd name="connsiteX5" fmla="*/ 1659 w 10000"/>
              <a:gd name="connsiteY5" fmla="*/ 665 h 9999"/>
              <a:gd name="connsiteX0" fmla="*/ 1659 w 10692"/>
              <a:gd name="connsiteY0" fmla="*/ 609 h 9944"/>
              <a:gd name="connsiteX1" fmla="*/ 10099 w 10692"/>
              <a:gd name="connsiteY1" fmla="*/ 692 h 9944"/>
              <a:gd name="connsiteX2" fmla="*/ 10000 w 10692"/>
              <a:gd name="connsiteY2" fmla="*/ 9944 h 9944"/>
              <a:gd name="connsiteX3" fmla="*/ 2271 w 10692"/>
              <a:gd name="connsiteY3" fmla="*/ 9926 h 9944"/>
              <a:gd name="connsiteX4" fmla="*/ 1410 w 10692"/>
              <a:gd name="connsiteY4" fmla="*/ 7001 h 9944"/>
              <a:gd name="connsiteX5" fmla="*/ 1659 w 10692"/>
              <a:gd name="connsiteY5" fmla="*/ 609 h 9944"/>
              <a:gd name="connsiteX0" fmla="*/ 1552 w 9999"/>
              <a:gd name="connsiteY0" fmla="*/ 0 h 9388"/>
              <a:gd name="connsiteX1" fmla="*/ 9445 w 9999"/>
              <a:gd name="connsiteY1" fmla="*/ 84 h 9388"/>
              <a:gd name="connsiteX2" fmla="*/ 9353 w 9999"/>
              <a:gd name="connsiteY2" fmla="*/ 9388 h 9388"/>
              <a:gd name="connsiteX3" fmla="*/ 2124 w 9999"/>
              <a:gd name="connsiteY3" fmla="*/ 9370 h 9388"/>
              <a:gd name="connsiteX4" fmla="*/ 1319 w 9999"/>
              <a:gd name="connsiteY4" fmla="*/ 6428 h 9388"/>
              <a:gd name="connsiteX5" fmla="*/ 1552 w 9999"/>
              <a:gd name="connsiteY5" fmla="*/ 0 h 9388"/>
              <a:gd name="connsiteX0" fmla="*/ 1552 w 9446"/>
              <a:gd name="connsiteY0" fmla="*/ 0 h 10000"/>
              <a:gd name="connsiteX1" fmla="*/ 9446 w 9446"/>
              <a:gd name="connsiteY1" fmla="*/ 89 h 10000"/>
              <a:gd name="connsiteX2" fmla="*/ 9354 w 9446"/>
              <a:gd name="connsiteY2" fmla="*/ 10000 h 10000"/>
              <a:gd name="connsiteX3" fmla="*/ 2124 w 9446"/>
              <a:gd name="connsiteY3" fmla="*/ 9981 h 10000"/>
              <a:gd name="connsiteX4" fmla="*/ 1319 w 9446"/>
              <a:gd name="connsiteY4" fmla="*/ 6847 h 10000"/>
              <a:gd name="connsiteX5" fmla="*/ 1552 w 9446"/>
              <a:gd name="connsiteY5" fmla="*/ 0 h 10000"/>
              <a:gd name="connsiteX0" fmla="*/ 1643 w 9956"/>
              <a:gd name="connsiteY0" fmla="*/ 24 h 10024"/>
              <a:gd name="connsiteX1" fmla="*/ 9956 w 9956"/>
              <a:gd name="connsiteY1" fmla="*/ 0 h 10024"/>
              <a:gd name="connsiteX2" fmla="*/ 9903 w 9956"/>
              <a:gd name="connsiteY2" fmla="*/ 10024 h 10024"/>
              <a:gd name="connsiteX3" fmla="*/ 2249 w 9956"/>
              <a:gd name="connsiteY3" fmla="*/ 10005 h 10024"/>
              <a:gd name="connsiteX4" fmla="*/ 1396 w 9956"/>
              <a:gd name="connsiteY4" fmla="*/ 6871 h 10024"/>
              <a:gd name="connsiteX5" fmla="*/ 1643 w 9956"/>
              <a:gd name="connsiteY5" fmla="*/ 24 h 10024"/>
              <a:gd name="connsiteX0" fmla="*/ 1650 w 10000"/>
              <a:gd name="connsiteY0" fmla="*/ 24 h 10000"/>
              <a:gd name="connsiteX1" fmla="*/ 10000 w 10000"/>
              <a:gd name="connsiteY1" fmla="*/ 0 h 10000"/>
              <a:gd name="connsiteX2" fmla="*/ 9947 w 10000"/>
              <a:gd name="connsiteY2" fmla="*/ 10000 h 10000"/>
              <a:gd name="connsiteX3" fmla="*/ 2259 w 10000"/>
              <a:gd name="connsiteY3" fmla="*/ 9981 h 10000"/>
              <a:gd name="connsiteX4" fmla="*/ 1402 w 10000"/>
              <a:gd name="connsiteY4" fmla="*/ 6855 h 10000"/>
              <a:gd name="connsiteX5" fmla="*/ 1650 w 10000"/>
              <a:gd name="connsiteY5" fmla="*/ 24 h 10000"/>
              <a:gd name="connsiteX0" fmla="*/ 1707 w 9968"/>
              <a:gd name="connsiteY0" fmla="*/ 0 h 10234"/>
              <a:gd name="connsiteX1" fmla="*/ 9968 w 9968"/>
              <a:gd name="connsiteY1" fmla="*/ 234 h 10234"/>
              <a:gd name="connsiteX2" fmla="*/ 9915 w 9968"/>
              <a:gd name="connsiteY2" fmla="*/ 10234 h 10234"/>
              <a:gd name="connsiteX3" fmla="*/ 2227 w 9968"/>
              <a:gd name="connsiteY3" fmla="*/ 10215 h 10234"/>
              <a:gd name="connsiteX4" fmla="*/ 1370 w 9968"/>
              <a:gd name="connsiteY4" fmla="*/ 7089 h 10234"/>
              <a:gd name="connsiteX5" fmla="*/ 1707 w 9968"/>
              <a:gd name="connsiteY5" fmla="*/ 0 h 10234"/>
              <a:gd name="connsiteX0" fmla="*/ 1682 w 10015"/>
              <a:gd name="connsiteY0" fmla="*/ 0 h 9779"/>
              <a:gd name="connsiteX1" fmla="*/ 10015 w 10015"/>
              <a:gd name="connsiteY1" fmla="*/ 8 h 9779"/>
              <a:gd name="connsiteX2" fmla="*/ 9962 w 10015"/>
              <a:gd name="connsiteY2" fmla="*/ 9779 h 9779"/>
              <a:gd name="connsiteX3" fmla="*/ 2249 w 10015"/>
              <a:gd name="connsiteY3" fmla="*/ 9760 h 9779"/>
              <a:gd name="connsiteX4" fmla="*/ 1389 w 10015"/>
              <a:gd name="connsiteY4" fmla="*/ 6706 h 9779"/>
              <a:gd name="connsiteX5" fmla="*/ 1682 w 10015"/>
              <a:gd name="connsiteY5" fmla="*/ 0 h 9779"/>
              <a:gd name="connsiteX0" fmla="*/ 1679 w 10000"/>
              <a:gd name="connsiteY0" fmla="*/ 0 h 10000"/>
              <a:gd name="connsiteX1" fmla="*/ 10000 w 10000"/>
              <a:gd name="connsiteY1" fmla="*/ 8 h 10000"/>
              <a:gd name="connsiteX2" fmla="*/ 9947 w 10000"/>
              <a:gd name="connsiteY2" fmla="*/ 10000 h 10000"/>
              <a:gd name="connsiteX3" fmla="*/ 2224 w 10000"/>
              <a:gd name="connsiteY3" fmla="*/ 9949 h 10000"/>
              <a:gd name="connsiteX4" fmla="*/ 1387 w 10000"/>
              <a:gd name="connsiteY4" fmla="*/ 6858 h 10000"/>
              <a:gd name="connsiteX5" fmla="*/ 1679 w 10000"/>
              <a:gd name="connsiteY5" fmla="*/ 0 h 10000"/>
              <a:gd name="connsiteX0" fmla="*/ 1679 w 10059"/>
              <a:gd name="connsiteY0" fmla="*/ 0 h 9984"/>
              <a:gd name="connsiteX1" fmla="*/ 10000 w 10059"/>
              <a:gd name="connsiteY1" fmla="*/ 8 h 9984"/>
              <a:gd name="connsiteX2" fmla="*/ 10059 w 10059"/>
              <a:gd name="connsiteY2" fmla="*/ 9984 h 9984"/>
              <a:gd name="connsiteX3" fmla="*/ 2224 w 10059"/>
              <a:gd name="connsiteY3" fmla="*/ 9949 h 9984"/>
              <a:gd name="connsiteX4" fmla="*/ 1387 w 10059"/>
              <a:gd name="connsiteY4" fmla="*/ 6858 h 9984"/>
              <a:gd name="connsiteX5" fmla="*/ 1679 w 10059"/>
              <a:gd name="connsiteY5" fmla="*/ 0 h 9984"/>
              <a:gd name="connsiteX0" fmla="*/ 1669 w 10244"/>
              <a:gd name="connsiteY0" fmla="*/ 0 h 10016"/>
              <a:gd name="connsiteX1" fmla="*/ 9941 w 10244"/>
              <a:gd name="connsiteY1" fmla="*/ 8 h 10016"/>
              <a:gd name="connsiteX2" fmla="*/ 10244 w 10244"/>
              <a:gd name="connsiteY2" fmla="*/ 10016 h 10016"/>
              <a:gd name="connsiteX3" fmla="*/ 2211 w 10244"/>
              <a:gd name="connsiteY3" fmla="*/ 9965 h 10016"/>
              <a:gd name="connsiteX4" fmla="*/ 1379 w 10244"/>
              <a:gd name="connsiteY4" fmla="*/ 6869 h 10016"/>
              <a:gd name="connsiteX5" fmla="*/ 1669 w 10244"/>
              <a:gd name="connsiteY5" fmla="*/ 0 h 10016"/>
              <a:gd name="connsiteX0" fmla="*/ 1669 w 9978"/>
              <a:gd name="connsiteY0" fmla="*/ 0 h 9984"/>
              <a:gd name="connsiteX1" fmla="*/ 9941 w 9978"/>
              <a:gd name="connsiteY1" fmla="*/ 8 h 9984"/>
              <a:gd name="connsiteX2" fmla="*/ 9978 w 9978"/>
              <a:gd name="connsiteY2" fmla="*/ 9984 h 9984"/>
              <a:gd name="connsiteX3" fmla="*/ 2211 w 9978"/>
              <a:gd name="connsiteY3" fmla="*/ 9965 h 9984"/>
              <a:gd name="connsiteX4" fmla="*/ 1379 w 9978"/>
              <a:gd name="connsiteY4" fmla="*/ 6869 h 9984"/>
              <a:gd name="connsiteX5" fmla="*/ 1669 w 9978"/>
              <a:gd name="connsiteY5" fmla="*/ 0 h 9984"/>
              <a:gd name="connsiteX0" fmla="*/ 1673 w 10000"/>
              <a:gd name="connsiteY0" fmla="*/ 0 h 10000"/>
              <a:gd name="connsiteX1" fmla="*/ 9963 w 10000"/>
              <a:gd name="connsiteY1" fmla="*/ 8 h 10000"/>
              <a:gd name="connsiteX2" fmla="*/ 10000 w 10000"/>
              <a:gd name="connsiteY2" fmla="*/ 10000 h 10000"/>
              <a:gd name="connsiteX3" fmla="*/ 2216 w 10000"/>
              <a:gd name="connsiteY3" fmla="*/ 9981 h 10000"/>
              <a:gd name="connsiteX4" fmla="*/ 1382 w 10000"/>
              <a:gd name="connsiteY4" fmla="*/ 6880 h 10000"/>
              <a:gd name="connsiteX5" fmla="*/ 1673 w 10000"/>
              <a:gd name="connsiteY5" fmla="*/ 0 h 10000"/>
              <a:gd name="connsiteX0" fmla="*/ 1673 w 10000"/>
              <a:gd name="connsiteY0" fmla="*/ 0 h 10002"/>
              <a:gd name="connsiteX1" fmla="*/ 9963 w 10000"/>
              <a:gd name="connsiteY1" fmla="*/ 8 h 10002"/>
              <a:gd name="connsiteX2" fmla="*/ 10000 w 10000"/>
              <a:gd name="connsiteY2" fmla="*/ 10000 h 10002"/>
              <a:gd name="connsiteX3" fmla="*/ 2216 w 10000"/>
              <a:gd name="connsiteY3" fmla="*/ 10002 h 10002"/>
              <a:gd name="connsiteX4" fmla="*/ 1382 w 10000"/>
              <a:gd name="connsiteY4" fmla="*/ 6880 h 10002"/>
              <a:gd name="connsiteX5" fmla="*/ 1673 w 10000"/>
              <a:gd name="connsiteY5" fmla="*/ 0 h 10002"/>
              <a:gd name="connsiteX0" fmla="*/ 1673 w 10000"/>
              <a:gd name="connsiteY0" fmla="*/ 5 h 10007"/>
              <a:gd name="connsiteX1" fmla="*/ 9998 w 10000"/>
              <a:gd name="connsiteY1" fmla="*/ 0 h 10007"/>
              <a:gd name="connsiteX2" fmla="*/ 10000 w 10000"/>
              <a:gd name="connsiteY2" fmla="*/ 10005 h 10007"/>
              <a:gd name="connsiteX3" fmla="*/ 2216 w 10000"/>
              <a:gd name="connsiteY3" fmla="*/ 10007 h 10007"/>
              <a:gd name="connsiteX4" fmla="*/ 1382 w 10000"/>
              <a:gd name="connsiteY4" fmla="*/ 6885 h 10007"/>
              <a:gd name="connsiteX5" fmla="*/ 1673 w 10000"/>
              <a:gd name="connsiteY5" fmla="*/ 5 h 10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07">
                <a:moveTo>
                  <a:pt x="1673" y="5"/>
                </a:moveTo>
                <a:lnTo>
                  <a:pt x="9998" y="0"/>
                </a:lnTo>
                <a:cubicBezTo>
                  <a:pt x="9999" y="1652"/>
                  <a:pt x="10000" y="9456"/>
                  <a:pt x="10000" y="10005"/>
                </a:cubicBezTo>
                <a:lnTo>
                  <a:pt x="2216" y="10007"/>
                </a:lnTo>
                <a:cubicBezTo>
                  <a:pt x="2330" y="9070"/>
                  <a:pt x="2232" y="8409"/>
                  <a:pt x="1382" y="6885"/>
                </a:cubicBezTo>
                <a:cubicBezTo>
                  <a:pt x="-1046" y="2499"/>
                  <a:pt x="162" y="1710"/>
                  <a:pt x="1673" y="5"/>
                </a:cubicBezTo>
                <a:close/>
              </a:path>
            </a:pathLst>
          </a:custGeom>
        </p:spPr>
        <p:txBody>
          <a:bodyPr/>
          <a:lstStyle/>
          <a:p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5349606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er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>
            <a:extLst>
              <a:ext uri="{FF2B5EF4-FFF2-40B4-BE49-F238E27FC236}">
                <a16:creationId xmlns:a16="http://schemas.microsoft.com/office/drawing/2014/main" id="{1CBE74B8-7FEA-B947-95E1-179FCD7C7B6C}"/>
              </a:ext>
            </a:extLst>
          </p:cNvPr>
          <p:cNvSpPr/>
          <p:nvPr userDrawn="1"/>
        </p:nvSpPr>
        <p:spPr>
          <a:xfrm>
            <a:off x="-61437" y="-41952"/>
            <a:ext cx="12298576" cy="6123875"/>
          </a:xfrm>
          <a:custGeom>
            <a:avLst/>
            <a:gdLst>
              <a:gd name="connsiteX0" fmla="*/ 0 w 12196689"/>
              <a:gd name="connsiteY0" fmla="*/ 1294228 h 1294228"/>
              <a:gd name="connsiteX1" fmla="*/ 4656406 w 12196689"/>
              <a:gd name="connsiteY1" fmla="*/ 844062 h 1294228"/>
              <a:gd name="connsiteX2" fmla="*/ 9326880 w 12196689"/>
              <a:gd name="connsiteY2" fmla="*/ 1139483 h 1294228"/>
              <a:gd name="connsiteX3" fmla="*/ 12196689 w 12196689"/>
              <a:gd name="connsiteY3" fmla="*/ 0 h 1294228"/>
              <a:gd name="connsiteX0" fmla="*/ 0 w 12196689"/>
              <a:gd name="connsiteY0" fmla="*/ 1294228 h 1294228"/>
              <a:gd name="connsiteX1" fmla="*/ 3601329 w 12196689"/>
              <a:gd name="connsiteY1" fmla="*/ 787791 h 1294228"/>
              <a:gd name="connsiteX2" fmla="*/ 9326880 w 12196689"/>
              <a:gd name="connsiteY2" fmla="*/ 1139483 h 1294228"/>
              <a:gd name="connsiteX3" fmla="*/ 12196689 w 12196689"/>
              <a:gd name="connsiteY3" fmla="*/ 0 h 1294228"/>
              <a:gd name="connsiteX0" fmla="*/ 0 w 12196689"/>
              <a:gd name="connsiteY0" fmla="*/ 1294228 h 1294228"/>
              <a:gd name="connsiteX1" fmla="*/ 3601329 w 12196689"/>
              <a:gd name="connsiteY1" fmla="*/ 787791 h 1294228"/>
              <a:gd name="connsiteX2" fmla="*/ 9326880 w 12196689"/>
              <a:gd name="connsiteY2" fmla="*/ 1139483 h 1294228"/>
              <a:gd name="connsiteX3" fmla="*/ 12196689 w 12196689"/>
              <a:gd name="connsiteY3" fmla="*/ 0 h 1294228"/>
              <a:gd name="connsiteX0" fmla="*/ 0 w 12196689"/>
              <a:gd name="connsiteY0" fmla="*/ 1294228 h 1312036"/>
              <a:gd name="connsiteX1" fmla="*/ 3601329 w 12196689"/>
              <a:gd name="connsiteY1" fmla="*/ 787791 h 1312036"/>
              <a:gd name="connsiteX2" fmla="*/ 8412480 w 12196689"/>
              <a:gd name="connsiteY2" fmla="*/ 1294227 h 1312036"/>
              <a:gd name="connsiteX3" fmla="*/ 12196689 w 12196689"/>
              <a:gd name="connsiteY3" fmla="*/ 0 h 1312036"/>
              <a:gd name="connsiteX0" fmla="*/ 0 w 12196689"/>
              <a:gd name="connsiteY0" fmla="*/ 1294228 h 1312036"/>
              <a:gd name="connsiteX1" fmla="*/ 3601329 w 12196689"/>
              <a:gd name="connsiteY1" fmla="*/ 787791 h 1312036"/>
              <a:gd name="connsiteX2" fmla="*/ 8412480 w 12196689"/>
              <a:gd name="connsiteY2" fmla="*/ 1294227 h 1312036"/>
              <a:gd name="connsiteX3" fmla="*/ 12196689 w 12196689"/>
              <a:gd name="connsiteY3" fmla="*/ 0 h 1312036"/>
              <a:gd name="connsiteX4" fmla="*/ 0 w 12196689"/>
              <a:gd name="connsiteY4" fmla="*/ 1294228 h 1312036"/>
              <a:gd name="connsiteX0" fmla="*/ 0 w 12196689"/>
              <a:gd name="connsiteY0" fmla="*/ 1294228 h 1559433"/>
              <a:gd name="connsiteX1" fmla="*/ 3601329 w 12196689"/>
              <a:gd name="connsiteY1" fmla="*/ 787791 h 1559433"/>
              <a:gd name="connsiteX2" fmla="*/ 8412480 w 12196689"/>
              <a:gd name="connsiteY2" fmla="*/ 1294227 h 1559433"/>
              <a:gd name="connsiteX3" fmla="*/ 12196689 w 12196689"/>
              <a:gd name="connsiteY3" fmla="*/ 0 h 1559433"/>
              <a:gd name="connsiteX4" fmla="*/ 0 w 12196689"/>
              <a:gd name="connsiteY4" fmla="*/ 1294228 h 1559433"/>
              <a:gd name="connsiteX0" fmla="*/ 0 w 12196689"/>
              <a:gd name="connsiteY0" fmla="*/ 1294228 h 1960531"/>
              <a:gd name="connsiteX1" fmla="*/ 3601329 w 12196689"/>
              <a:gd name="connsiteY1" fmla="*/ 787791 h 1960531"/>
              <a:gd name="connsiteX2" fmla="*/ 8412480 w 12196689"/>
              <a:gd name="connsiteY2" fmla="*/ 1294227 h 1960531"/>
              <a:gd name="connsiteX3" fmla="*/ 12196689 w 12196689"/>
              <a:gd name="connsiteY3" fmla="*/ 0 h 1960531"/>
              <a:gd name="connsiteX4" fmla="*/ 0 w 12196689"/>
              <a:gd name="connsiteY4" fmla="*/ 1294228 h 1960531"/>
              <a:gd name="connsiteX0" fmla="*/ 397070 w 12844687"/>
              <a:gd name="connsiteY0" fmla="*/ 1296595 h 1734128"/>
              <a:gd name="connsiteX1" fmla="*/ 3998399 w 12844687"/>
              <a:gd name="connsiteY1" fmla="*/ 790158 h 1734128"/>
              <a:gd name="connsiteX2" fmla="*/ 8809550 w 12844687"/>
              <a:gd name="connsiteY2" fmla="*/ 1296594 h 1734128"/>
              <a:gd name="connsiteX3" fmla="*/ 12593759 w 12844687"/>
              <a:gd name="connsiteY3" fmla="*/ 2367 h 1734128"/>
              <a:gd name="connsiteX4" fmla="*/ 1466214 w 12844687"/>
              <a:gd name="connsiteY4" fmla="*/ 1676423 h 1734128"/>
              <a:gd name="connsiteX5" fmla="*/ 397070 w 12844687"/>
              <a:gd name="connsiteY5" fmla="*/ 1296595 h 1734128"/>
              <a:gd name="connsiteX0" fmla="*/ 1043933 w 13491550"/>
              <a:gd name="connsiteY0" fmla="*/ 1296595 h 2836017"/>
              <a:gd name="connsiteX1" fmla="*/ 4645262 w 13491550"/>
              <a:gd name="connsiteY1" fmla="*/ 790158 h 2836017"/>
              <a:gd name="connsiteX2" fmla="*/ 9456413 w 13491550"/>
              <a:gd name="connsiteY2" fmla="*/ 1296594 h 2836017"/>
              <a:gd name="connsiteX3" fmla="*/ 13240622 w 13491550"/>
              <a:gd name="connsiteY3" fmla="*/ 2367 h 2836017"/>
              <a:gd name="connsiteX4" fmla="*/ 987662 w 13491550"/>
              <a:gd name="connsiteY4" fmla="*/ 2815906 h 2836017"/>
              <a:gd name="connsiteX5" fmla="*/ 1043933 w 13491550"/>
              <a:gd name="connsiteY5" fmla="*/ 1296595 h 2836017"/>
              <a:gd name="connsiteX0" fmla="*/ 1043933 w 13491550"/>
              <a:gd name="connsiteY0" fmla="*/ 1296595 h 2836017"/>
              <a:gd name="connsiteX1" fmla="*/ 4645262 w 13491550"/>
              <a:gd name="connsiteY1" fmla="*/ 790158 h 2836017"/>
              <a:gd name="connsiteX2" fmla="*/ 9456413 w 13491550"/>
              <a:gd name="connsiteY2" fmla="*/ 1296594 h 2836017"/>
              <a:gd name="connsiteX3" fmla="*/ 13240622 w 13491550"/>
              <a:gd name="connsiteY3" fmla="*/ 2367 h 2836017"/>
              <a:gd name="connsiteX4" fmla="*/ 987662 w 13491550"/>
              <a:gd name="connsiteY4" fmla="*/ 2815906 h 2836017"/>
              <a:gd name="connsiteX5" fmla="*/ 1043933 w 13491550"/>
              <a:gd name="connsiteY5" fmla="*/ 1296595 h 2836017"/>
              <a:gd name="connsiteX0" fmla="*/ 205161 w 12652778"/>
              <a:gd name="connsiteY0" fmla="*/ 1296595 h 2815906"/>
              <a:gd name="connsiteX1" fmla="*/ 3806490 w 12652778"/>
              <a:gd name="connsiteY1" fmla="*/ 790158 h 2815906"/>
              <a:gd name="connsiteX2" fmla="*/ 8617641 w 12652778"/>
              <a:gd name="connsiteY2" fmla="*/ 1296594 h 2815906"/>
              <a:gd name="connsiteX3" fmla="*/ 12401850 w 12652778"/>
              <a:gd name="connsiteY3" fmla="*/ 2367 h 2815906"/>
              <a:gd name="connsiteX4" fmla="*/ 148890 w 12652778"/>
              <a:gd name="connsiteY4" fmla="*/ 2815906 h 2815906"/>
              <a:gd name="connsiteX5" fmla="*/ 205161 w 12652778"/>
              <a:gd name="connsiteY5" fmla="*/ 1296595 h 2815906"/>
              <a:gd name="connsiteX0" fmla="*/ 205161 w 12422576"/>
              <a:gd name="connsiteY0" fmla="*/ 1325693 h 2845004"/>
              <a:gd name="connsiteX1" fmla="*/ 3806490 w 12422576"/>
              <a:gd name="connsiteY1" fmla="*/ 819256 h 2845004"/>
              <a:gd name="connsiteX2" fmla="*/ 8617641 w 12422576"/>
              <a:gd name="connsiteY2" fmla="*/ 1325692 h 2845004"/>
              <a:gd name="connsiteX3" fmla="*/ 12401850 w 12422576"/>
              <a:gd name="connsiteY3" fmla="*/ 31465 h 2845004"/>
              <a:gd name="connsiteX4" fmla="*/ 9644582 w 12422576"/>
              <a:gd name="connsiteY4" fmla="*/ 608241 h 2845004"/>
              <a:gd name="connsiteX5" fmla="*/ 148890 w 12422576"/>
              <a:gd name="connsiteY5" fmla="*/ 2845004 h 2845004"/>
              <a:gd name="connsiteX6" fmla="*/ 205161 w 12422576"/>
              <a:gd name="connsiteY6" fmla="*/ 1325693 h 2845004"/>
              <a:gd name="connsiteX0" fmla="*/ 205161 w 13268544"/>
              <a:gd name="connsiteY0" fmla="*/ 1298414 h 3013168"/>
              <a:gd name="connsiteX1" fmla="*/ 3806490 w 13268544"/>
              <a:gd name="connsiteY1" fmla="*/ 791977 h 3013168"/>
              <a:gd name="connsiteX2" fmla="*/ 8617641 w 13268544"/>
              <a:gd name="connsiteY2" fmla="*/ 1298413 h 3013168"/>
              <a:gd name="connsiteX3" fmla="*/ 12401850 w 13268544"/>
              <a:gd name="connsiteY3" fmla="*/ 4186 h 3013168"/>
              <a:gd name="connsiteX4" fmla="*/ 12289308 w 13268544"/>
              <a:gd name="connsiteY4" fmla="*/ 2831793 h 3013168"/>
              <a:gd name="connsiteX5" fmla="*/ 148890 w 13268544"/>
              <a:gd name="connsiteY5" fmla="*/ 2817725 h 3013168"/>
              <a:gd name="connsiteX6" fmla="*/ 205161 w 13268544"/>
              <a:gd name="connsiteY6" fmla="*/ 1298414 h 3013168"/>
              <a:gd name="connsiteX0" fmla="*/ 205161 w 13268544"/>
              <a:gd name="connsiteY0" fmla="*/ 1298414 h 2833416"/>
              <a:gd name="connsiteX1" fmla="*/ 3806490 w 13268544"/>
              <a:gd name="connsiteY1" fmla="*/ 791977 h 2833416"/>
              <a:gd name="connsiteX2" fmla="*/ 8617641 w 13268544"/>
              <a:gd name="connsiteY2" fmla="*/ 1298413 h 2833416"/>
              <a:gd name="connsiteX3" fmla="*/ 12401850 w 13268544"/>
              <a:gd name="connsiteY3" fmla="*/ 4186 h 2833416"/>
              <a:gd name="connsiteX4" fmla="*/ 12289308 w 13268544"/>
              <a:gd name="connsiteY4" fmla="*/ 2831793 h 2833416"/>
              <a:gd name="connsiteX5" fmla="*/ 148890 w 13268544"/>
              <a:gd name="connsiteY5" fmla="*/ 2817725 h 2833416"/>
              <a:gd name="connsiteX6" fmla="*/ 205161 w 13268544"/>
              <a:gd name="connsiteY6" fmla="*/ 1298414 h 2833416"/>
              <a:gd name="connsiteX0" fmla="*/ 205161 w 12455332"/>
              <a:gd name="connsiteY0" fmla="*/ 1299228 h 2834230"/>
              <a:gd name="connsiteX1" fmla="*/ 3806490 w 12455332"/>
              <a:gd name="connsiteY1" fmla="*/ 792791 h 2834230"/>
              <a:gd name="connsiteX2" fmla="*/ 8617641 w 12455332"/>
              <a:gd name="connsiteY2" fmla="*/ 1299227 h 2834230"/>
              <a:gd name="connsiteX3" fmla="*/ 12401850 w 12455332"/>
              <a:gd name="connsiteY3" fmla="*/ 5000 h 2834230"/>
              <a:gd name="connsiteX4" fmla="*/ 12289308 w 12455332"/>
              <a:gd name="connsiteY4" fmla="*/ 2832607 h 2834230"/>
              <a:gd name="connsiteX5" fmla="*/ 148890 w 12455332"/>
              <a:gd name="connsiteY5" fmla="*/ 2818539 h 2834230"/>
              <a:gd name="connsiteX6" fmla="*/ 205161 w 12455332"/>
              <a:gd name="connsiteY6" fmla="*/ 1299228 h 2834230"/>
              <a:gd name="connsiteX0" fmla="*/ 205161 w 12478986"/>
              <a:gd name="connsiteY0" fmla="*/ 1299133 h 2876000"/>
              <a:gd name="connsiteX1" fmla="*/ 3806490 w 12478986"/>
              <a:gd name="connsiteY1" fmla="*/ 792696 h 2876000"/>
              <a:gd name="connsiteX2" fmla="*/ 8617641 w 12478986"/>
              <a:gd name="connsiteY2" fmla="*/ 1299132 h 2876000"/>
              <a:gd name="connsiteX3" fmla="*/ 12401850 w 12478986"/>
              <a:gd name="connsiteY3" fmla="*/ 4905 h 2876000"/>
              <a:gd name="connsiteX4" fmla="*/ 12415918 w 12478986"/>
              <a:gd name="connsiteY4" fmla="*/ 2874715 h 2876000"/>
              <a:gd name="connsiteX5" fmla="*/ 148890 w 12478986"/>
              <a:gd name="connsiteY5" fmla="*/ 2818444 h 2876000"/>
              <a:gd name="connsiteX6" fmla="*/ 205161 w 12478986"/>
              <a:gd name="connsiteY6" fmla="*/ 1299133 h 2876000"/>
              <a:gd name="connsiteX0" fmla="*/ 205161 w 12487363"/>
              <a:gd name="connsiteY0" fmla="*/ 1299195 h 2848133"/>
              <a:gd name="connsiteX1" fmla="*/ 3806490 w 12487363"/>
              <a:gd name="connsiteY1" fmla="*/ 792758 h 2848133"/>
              <a:gd name="connsiteX2" fmla="*/ 8617641 w 12487363"/>
              <a:gd name="connsiteY2" fmla="*/ 1299194 h 2848133"/>
              <a:gd name="connsiteX3" fmla="*/ 12401850 w 12487363"/>
              <a:gd name="connsiteY3" fmla="*/ 4967 h 2848133"/>
              <a:gd name="connsiteX4" fmla="*/ 12444053 w 12487363"/>
              <a:gd name="connsiteY4" fmla="*/ 2846641 h 2848133"/>
              <a:gd name="connsiteX5" fmla="*/ 148890 w 12487363"/>
              <a:gd name="connsiteY5" fmla="*/ 2818506 h 2848133"/>
              <a:gd name="connsiteX6" fmla="*/ 205161 w 12487363"/>
              <a:gd name="connsiteY6" fmla="*/ 1299195 h 2848133"/>
              <a:gd name="connsiteX0" fmla="*/ 205161 w 12487363"/>
              <a:gd name="connsiteY0" fmla="*/ 1299195 h 2848133"/>
              <a:gd name="connsiteX1" fmla="*/ 3806490 w 12487363"/>
              <a:gd name="connsiteY1" fmla="*/ 792758 h 2848133"/>
              <a:gd name="connsiteX2" fmla="*/ 8617641 w 12487363"/>
              <a:gd name="connsiteY2" fmla="*/ 1299194 h 2848133"/>
              <a:gd name="connsiteX3" fmla="*/ 12401850 w 12487363"/>
              <a:gd name="connsiteY3" fmla="*/ 4967 h 2848133"/>
              <a:gd name="connsiteX4" fmla="*/ 12444053 w 12487363"/>
              <a:gd name="connsiteY4" fmla="*/ 2846641 h 2848133"/>
              <a:gd name="connsiteX5" fmla="*/ 148890 w 12487363"/>
              <a:gd name="connsiteY5" fmla="*/ 2818506 h 2848133"/>
              <a:gd name="connsiteX6" fmla="*/ 205161 w 12487363"/>
              <a:gd name="connsiteY6" fmla="*/ 1299195 h 2848133"/>
              <a:gd name="connsiteX0" fmla="*/ 205161 w 12444053"/>
              <a:gd name="connsiteY0" fmla="*/ 1294228 h 2843166"/>
              <a:gd name="connsiteX1" fmla="*/ 3806490 w 12444053"/>
              <a:gd name="connsiteY1" fmla="*/ 787791 h 2843166"/>
              <a:gd name="connsiteX2" fmla="*/ 8617641 w 12444053"/>
              <a:gd name="connsiteY2" fmla="*/ 1294227 h 2843166"/>
              <a:gd name="connsiteX3" fmla="*/ 12401850 w 12444053"/>
              <a:gd name="connsiteY3" fmla="*/ 0 h 2843166"/>
              <a:gd name="connsiteX4" fmla="*/ 12444053 w 12444053"/>
              <a:gd name="connsiteY4" fmla="*/ 2841674 h 2843166"/>
              <a:gd name="connsiteX5" fmla="*/ 148890 w 12444053"/>
              <a:gd name="connsiteY5" fmla="*/ 2813539 h 2843166"/>
              <a:gd name="connsiteX6" fmla="*/ 205161 w 12444053"/>
              <a:gd name="connsiteY6" fmla="*/ 1294228 h 2843166"/>
              <a:gd name="connsiteX0" fmla="*/ 205161 w 12411396"/>
              <a:gd name="connsiteY0" fmla="*/ 1294228 h 2826992"/>
              <a:gd name="connsiteX1" fmla="*/ 3806490 w 12411396"/>
              <a:gd name="connsiteY1" fmla="*/ 787791 h 2826992"/>
              <a:gd name="connsiteX2" fmla="*/ 8617641 w 12411396"/>
              <a:gd name="connsiteY2" fmla="*/ 1294227 h 2826992"/>
              <a:gd name="connsiteX3" fmla="*/ 12401850 w 12411396"/>
              <a:gd name="connsiteY3" fmla="*/ 0 h 2826992"/>
              <a:gd name="connsiteX4" fmla="*/ 12411396 w 12411396"/>
              <a:gd name="connsiteY4" fmla="*/ 2825346 h 2826992"/>
              <a:gd name="connsiteX5" fmla="*/ 148890 w 12411396"/>
              <a:gd name="connsiteY5" fmla="*/ 2813539 h 2826992"/>
              <a:gd name="connsiteX6" fmla="*/ 205161 w 12411396"/>
              <a:gd name="connsiteY6" fmla="*/ 1294228 h 2826992"/>
              <a:gd name="connsiteX0" fmla="*/ 205161 w 12411396"/>
              <a:gd name="connsiteY0" fmla="*/ 1294228 h 2825346"/>
              <a:gd name="connsiteX1" fmla="*/ 3806490 w 12411396"/>
              <a:gd name="connsiteY1" fmla="*/ 787791 h 2825346"/>
              <a:gd name="connsiteX2" fmla="*/ 8617641 w 12411396"/>
              <a:gd name="connsiteY2" fmla="*/ 1294227 h 2825346"/>
              <a:gd name="connsiteX3" fmla="*/ 12401850 w 12411396"/>
              <a:gd name="connsiteY3" fmla="*/ 0 h 2825346"/>
              <a:gd name="connsiteX4" fmla="*/ 12411396 w 12411396"/>
              <a:gd name="connsiteY4" fmla="*/ 2825346 h 2825346"/>
              <a:gd name="connsiteX5" fmla="*/ 148890 w 12411396"/>
              <a:gd name="connsiteY5" fmla="*/ 2813539 h 2825346"/>
              <a:gd name="connsiteX6" fmla="*/ 205161 w 12411396"/>
              <a:gd name="connsiteY6" fmla="*/ 1294228 h 2825346"/>
              <a:gd name="connsiteX0" fmla="*/ 56798 w 12263033"/>
              <a:gd name="connsiteY0" fmla="*/ 1294228 h 2825346"/>
              <a:gd name="connsiteX1" fmla="*/ 3658127 w 12263033"/>
              <a:gd name="connsiteY1" fmla="*/ 787791 h 2825346"/>
              <a:gd name="connsiteX2" fmla="*/ 8469278 w 12263033"/>
              <a:gd name="connsiteY2" fmla="*/ 1294227 h 2825346"/>
              <a:gd name="connsiteX3" fmla="*/ 12253487 w 12263033"/>
              <a:gd name="connsiteY3" fmla="*/ 0 h 2825346"/>
              <a:gd name="connsiteX4" fmla="*/ 12263033 w 12263033"/>
              <a:gd name="connsiteY4" fmla="*/ 2825346 h 2825346"/>
              <a:gd name="connsiteX5" fmla="*/ 527 w 12263033"/>
              <a:gd name="connsiteY5" fmla="*/ 2813539 h 2825346"/>
              <a:gd name="connsiteX6" fmla="*/ 56798 w 12263033"/>
              <a:gd name="connsiteY6" fmla="*/ 1294228 h 2825346"/>
              <a:gd name="connsiteX0" fmla="*/ 16702 w 12263758"/>
              <a:gd name="connsiteY0" fmla="*/ 1310556 h 2825346"/>
              <a:gd name="connsiteX1" fmla="*/ 3658852 w 12263758"/>
              <a:gd name="connsiteY1" fmla="*/ 787791 h 2825346"/>
              <a:gd name="connsiteX2" fmla="*/ 8470003 w 12263758"/>
              <a:gd name="connsiteY2" fmla="*/ 1294227 h 2825346"/>
              <a:gd name="connsiteX3" fmla="*/ 12254212 w 12263758"/>
              <a:gd name="connsiteY3" fmla="*/ 0 h 2825346"/>
              <a:gd name="connsiteX4" fmla="*/ 12263758 w 12263758"/>
              <a:gd name="connsiteY4" fmla="*/ 2825346 h 2825346"/>
              <a:gd name="connsiteX5" fmla="*/ 1252 w 12263758"/>
              <a:gd name="connsiteY5" fmla="*/ 2813539 h 2825346"/>
              <a:gd name="connsiteX6" fmla="*/ 16702 w 12263758"/>
              <a:gd name="connsiteY6" fmla="*/ 1310556 h 2825346"/>
              <a:gd name="connsiteX0" fmla="*/ 0 w 12247056"/>
              <a:gd name="connsiteY0" fmla="*/ 1310556 h 2829868"/>
              <a:gd name="connsiteX1" fmla="*/ 3642150 w 12247056"/>
              <a:gd name="connsiteY1" fmla="*/ 787791 h 2829868"/>
              <a:gd name="connsiteX2" fmla="*/ 8453301 w 12247056"/>
              <a:gd name="connsiteY2" fmla="*/ 1294227 h 2829868"/>
              <a:gd name="connsiteX3" fmla="*/ 12237510 w 12247056"/>
              <a:gd name="connsiteY3" fmla="*/ 0 h 2829868"/>
              <a:gd name="connsiteX4" fmla="*/ 12247056 w 12247056"/>
              <a:gd name="connsiteY4" fmla="*/ 2825346 h 2829868"/>
              <a:gd name="connsiteX5" fmla="*/ 9043 w 12247056"/>
              <a:gd name="connsiteY5" fmla="*/ 2829868 h 2829868"/>
              <a:gd name="connsiteX6" fmla="*/ 0 w 12247056"/>
              <a:gd name="connsiteY6" fmla="*/ 1310556 h 2829868"/>
              <a:gd name="connsiteX0" fmla="*/ 1938 w 12248994"/>
              <a:gd name="connsiteY0" fmla="*/ 1310556 h 2829868"/>
              <a:gd name="connsiteX1" fmla="*/ 3644088 w 12248994"/>
              <a:gd name="connsiteY1" fmla="*/ 787791 h 2829868"/>
              <a:gd name="connsiteX2" fmla="*/ 8455239 w 12248994"/>
              <a:gd name="connsiteY2" fmla="*/ 1294227 h 2829868"/>
              <a:gd name="connsiteX3" fmla="*/ 12239448 w 12248994"/>
              <a:gd name="connsiteY3" fmla="*/ 0 h 2829868"/>
              <a:gd name="connsiteX4" fmla="*/ 12248994 w 12248994"/>
              <a:gd name="connsiteY4" fmla="*/ 2825346 h 2829868"/>
              <a:gd name="connsiteX5" fmla="*/ 2817 w 12248994"/>
              <a:gd name="connsiteY5" fmla="*/ 2829868 h 2829868"/>
              <a:gd name="connsiteX6" fmla="*/ 1938 w 12248994"/>
              <a:gd name="connsiteY6" fmla="*/ 1310556 h 2829868"/>
              <a:gd name="connsiteX0" fmla="*/ 5555 w 12252611"/>
              <a:gd name="connsiteY0" fmla="*/ 1310556 h 2829868"/>
              <a:gd name="connsiteX1" fmla="*/ 3647705 w 12252611"/>
              <a:gd name="connsiteY1" fmla="*/ 787791 h 2829868"/>
              <a:gd name="connsiteX2" fmla="*/ 8458856 w 12252611"/>
              <a:gd name="connsiteY2" fmla="*/ 1294227 h 2829868"/>
              <a:gd name="connsiteX3" fmla="*/ 12243065 w 12252611"/>
              <a:gd name="connsiteY3" fmla="*/ 0 h 2829868"/>
              <a:gd name="connsiteX4" fmla="*/ 12252611 w 12252611"/>
              <a:gd name="connsiteY4" fmla="*/ 2825346 h 2829868"/>
              <a:gd name="connsiteX5" fmla="*/ 6434 w 12252611"/>
              <a:gd name="connsiteY5" fmla="*/ 2829868 h 2829868"/>
              <a:gd name="connsiteX6" fmla="*/ 5555 w 12252611"/>
              <a:gd name="connsiteY6" fmla="*/ 1310556 h 2829868"/>
              <a:gd name="connsiteX0" fmla="*/ 0 w 12247056"/>
              <a:gd name="connsiteY0" fmla="*/ 1310556 h 2829868"/>
              <a:gd name="connsiteX1" fmla="*/ 3642150 w 12247056"/>
              <a:gd name="connsiteY1" fmla="*/ 787791 h 2829868"/>
              <a:gd name="connsiteX2" fmla="*/ 8453301 w 12247056"/>
              <a:gd name="connsiteY2" fmla="*/ 1294227 h 2829868"/>
              <a:gd name="connsiteX3" fmla="*/ 12237510 w 12247056"/>
              <a:gd name="connsiteY3" fmla="*/ 0 h 2829868"/>
              <a:gd name="connsiteX4" fmla="*/ 12247056 w 12247056"/>
              <a:gd name="connsiteY4" fmla="*/ 2825346 h 2829868"/>
              <a:gd name="connsiteX5" fmla="*/ 879 w 12247056"/>
              <a:gd name="connsiteY5" fmla="*/ 2829868 h 2829868"/>
              <a:gd name="connsiteX6" fmla="*/ 0 w 12247056"/>
              <a:gd name="connsiteY6" fmla="*/ 1310556 h 2829868"/>
              <a:gd name="connsiteX0" fmla="*/ 15449 w 12262505"/>
              <a:gd name="connsiteY0" fmla="*/ 5530723 h 7045513"/>
              <a:gd name="connsiteX1" fmla="*/ 3657599 w 12262505"/>
              <a:gd name="connsiteY1" fmla="*/ 5007958 h 7045513"/>
              <a:gd name="connsiteX2" fmla="*/ 8468750 w 12262505"/>
              <a:gd name="connsiteY2" fmla="*/ 5514394 h 7045513"/>
              <a:gd name="connsiteX3" fmla="*/ 12252959 w 12262505"/>
              <a:gd name="connsiteY3" fmla="*/ 4220167 h 7045513"/>
              <a:gd name="connsiteX4" fmla="*/ 12262505 w 12262505"/>
              <a:gd name="connsiteY4" fmla="*/ 7045513 h 7045513"/>
              <a:gd name="connsiteX5" fmla="*/ 0 w 12262505"/>
              <a:gd name="connsiteY5" fmla="*/ 77735 h 7045513"/>
              <a:gd name="connsiteX6" fmla="*/ 15449 w 12262505"/>
              <a:gd name="connsiteY6" fmla="*/ 5530723 h 7045513"/>
              <a:gd name="connsiteX0" fmla="*/ 15449 w 12278834"/>
              <a:gd name="connsiteY0" fmla="*/ 5532908 h 5555121"/>
              <a:gd name="connsiteX1" fmla="*/ 3657599 w 12278834"/>
              <a:gd name="connsiteY1" fmla="*/ 5010143 h 5555121"/>
              <a:gd name="connsiteX2" fmla="*/ 8468750 w 12278834"/>
              <a:gd name="connsiteY2" fmla="*/ 5516579 h 5555121"/>
              <a:gd name="connsiteX3" fmla="*/ 12252959 w 12278834"/>
              <a:gd name="connsiteY3" fmla="*/ 4222352 h 5555121"/>
              <a:gd name="connsiteX4" fmla="*/ 12278834 w 12278834"/>
              <a:gd name="connsiteY4" fmla="*/ 91727 h 5555121"/>
              <a:gd name="connsiteX5" fmla="*/ 0 w 12278834"/>
              <a:gd name="connsiteY5" fmla="*/ 79920 h 5555121"/>
              <a:gd name="connsiteX6" fmla="*/ 15449 w 12278834"/>
              <a:gd name="connsiteY6" fmla="*/ 5532908 h 5555121"/>
              <a:gd name="connsiteX0" fmla="*/ 15449 w 12279342"/>
              <a:gd name="connsiteY0" fmla="*/ 5530724 h 5552937"/>
              <a:gd name="connsiteX1" fmla="*/ 3657599 w 12279342"/>
              <a:gd name="connsiteY1" fmla="*/ 5007959 h 5552937"/>
              <a:gd name="connsiteX2" fmla="*/ 8468750 w 12279342"/>
              <a:gd name="connsiteY2" fmla="*/ 5514395 h 5552937"/>
              <a:gd name="connsiteX3" fmla="*/ 12252959 w 12279342"/>
              <a:gd name="connsiteY3" fmla="*/ 4220168 h 5552937"/>
              <a:gd name="connsiteX4" fmla="*/ 12278834 w 12279342"/>
              <a:gd name="connsiteY4" fmla="*/ 89543 h 5552937"/>
              <a:gd name="connsiteX5" fmla="*/ 0 w 12279342"/>
              <a:gd name="connsiteY5" fmla="*/ 77736 h 5552937"/>
              <a:gd name="connsiteX6" fmla="*/ 15449 w 12279342"/>
              <a:gd name="connsiteY6" fmla="*/ 5530724 h 5552937"/>
              <a:gd name="connsiteX0" fmla="*/ 15449 w 12279342"/>
              <a:gd name="connsiteY0" fmla="*/ 6094324 h 6116537"/>
              <a:gd name="connsiteX1" fmla="*/ 3657599 w 12279342"/>
              <a:gd name="connsiteY1" fmla="*/ 5571559 h 6116537"/>
              <a:gd name="connsiteX2" fmla="*/ 8468750 w 12279342"/>
              <a:gd name="connsiteY2" fmla="*/ 6077995 h 6116537"/>
              <a:gd name="connsiteX3" fmla="*/ 12252959 w 12279342"/>
              <a:gd name="connsiteY3" fmla="*/ 4783768 h 6116537"/>
              <a:gd name="connsiteX4" fmla="*/ 12278834 w 12279342"/>
              <a:gd name="connsiteY4" fmla="*/ 0 h 6116537"/>
              <a:gd name="connsiteX5" fmla="*/ 0 w 12279342"/>
              <a:gd name="connsiteY5" fmla="*/ 641336 h 6116537"/>
              <a:gd name="connsiteX6" fmla="*/ 15449 w 12279342"/>
              <a:gd name="connsiteY6" fmla="*/ 6094324 h 6116537"/>
              <a:gd name="connsiteX0" fmla="*/ 15449 w 12279342"/>
              <a:gd name="connsiteY0" fmla="*/ 6094324 h 6125261"/>
              <a:gd name="connsiteX1" fmla="*/ 3657599 w 12279342"/>
              <a:gd name="connsiteY1" fmla="*/ 5571559 h 6125261"/>
              <a:gd name="connsiteX2" fmla="*/ 8468750 w 12279342"/>
              <a:gd name="connsiteY2" fmla="*/ 6077995 h 6125261"/>
              <a:gd name="connsiteX3" fmla="*/ 12252959 w 12279342"/>
              <a:gd name="connsiteY3" fmla="*/ 4783768 h 6125261"/>
              <a:gd name="connsiteX4" fmla="*/ 12278834 w 12279342"/>
              <a:gd name="connsiteY4" fmla="*/ 0 h 6125261"/>
              <a:gd name="connsiteX5" fmla="*/ 0 w 12279342"/>
              <a:gd name="connsiteY5" fmla="*/ 641336 h 6125261"/>
              <a:gd name="connsiteX6" fmla="*/ 15449 w 12279342"/>
              <a:gd name="connsiteY6" fmla="*/ 6094324 h 6125261"/>
              <a:gd name="connsiteX0" fmla="*/ 31778 w 12295671"/>
              <a:gd name="connsiteY0" fmla="*/ 6122459 h 6149807"/>
              <a:gd name="connsiteX1" fmla="*/ 3673928 w 12295671"/>
              <a:gd name="connsiteY1" fmla="*/ 5599694 h 6149807"/>
              <a:gd name="connsiteX2" fmla="*/ 8485079 w 12295671"/>
              <a:gd name="connsiteY2" fmla="*/ 6106130 h 6149807"/>
              <a:gd name="connsiteX3" fmla="*/ 12269288 w 12295671"/>
              <a:gd name="connsiteY3" fmla="*/ 4811903 h 6149807"/>
              <a:gd name="connsiteX4" fmla="*/ 12295163 w 12295671"/>
              <a:gd name="connsiteY4" fmla="*/ 28135 h 6149807"/>
              <a:gd name="connsiteX5" fmla="*/ 0 w 12295671"/>
              <a:gd name="connsiteY5" fmla="*/ 0 h 6149807"/>
              <a:gd name="connsiteX6" fmla="*/ 31778 w 12295671"/>
              <a:gd name="connsiteY6" fmla="*/ 6122459 h 6149807"/>
              <a:gd name="connsiteX0" fmla="*/ 34683 w 12298576"/>
              <a:gd name="connsiteY0" fmla="*/ 6122459 h 6149731"/>
              <a:gd name="connsiteX1" fmla="*/ 3676833 w 12298576"/>
              <a:gd name="connsiteY1" fmla="*/ 5599694 h 6149731"/>
              <a:gd name="connsiteX2" fmla="*/ 8487984 w 12298576"/>
              <a:gd name="connsiteY2" fmla="*/ 6106130 h 6149731"/>
              <a:gd name="connsiteX3" fmla="*/ 12272193 w 12298576"/>
              <a:gd name="connsiteY3" fmla="*/ 4811903 h 6149731"/>
              <a:gd name="connsiteX4" fmla="*/ 12298068 w 12298576"/>
              <a:gd name="connsiteY4" fmla="*/ 28135 h 6149731"/>
              <a:gd name="connsiteX5" fmla="*/ 2905 w 12298576"/>
              <a:gd name="connsiteY5" fmla="*/ 0 h 6149731"/>
              <a:gd name="connsiteX6" fmla="*/ 34683 w 12298576"/>
              <a:gd name="connsiteY6" fmla="*/ 6122459 h 6149731"/>
              <a:gd name="connsiteX0" fmla="*/ 34683 w 12298576"/>
              <a:gd name="connsiteY0" fmla="*/ 6122459 h 6149731"/>
              <a:gd name="connsiteX1" fmla="*/ 3676833 w 12298576"/>
              <a:gd name="connsiteY1" fmla="*/ 5599694 h 6149731"/>
              <a:gd name="connsiteX2" fmla="*/ 8487984 w 12298576"/>
              <a:gd name="connsiteY2" fmla="*/ 6106130 h 6149731"/>
              <a:gd name="connsiteX3" fmla="*/ 12272193 w 12298576"/>
              <a:gd name="connsiteY3" fmla="*/ 4811903 h 6149731"/>
              <a:gd name="connsiteX4" fmla="*/ 12298068 w 12298576"/>
              <a:gd name="connsiteY4" fmla="*/ 28135 h 6149731"/>
              <a:gd name="connsiteX5" fmla="*/ 2905 w 12298576"/>
              <a:gd name="connsiteY5" fmla="*/ 0 h 6149731"/>
              <a:gd name="connsiteX6" fmla="*/ 34683 w 12298576"/>
              <a:gd name="connsiteY6" fmla="*/ 6122459 h 6149731"/>
              <a:gd name="connsiteX0" fmla="*/ 34683 w 12298576"/>
              <a:gd name="connsiteY0" fmla="*/ 6122459 h 6123875"/>
              <a:gd name="connsiteX1" fmla="*/ 3676833 w 12298576"/>
              <a:gd name="connsiteY1" fmla="*/ 5599694 h 6123875"/>
              <a:gd name="connsiteX2" fmla="*/ 8487984 w 12298576"/>
              <a:gd name="connsiteY2" fmla="*/ 6106130 h 6123875"/>
              <a:gd name="connsiteX3" fmla="*/ 12272193 w 12298576"/>
              <a:gd name="connsiteY3" fmla="*/ 4811903 h 6123875"/>
              <a:gd name="connsiteX4" fmla="*/ 12298068 w 12298576"/>
              <a:gd name="connsiteY4" fmla="*/ 28135 h 6123875"/>
              <a:gd name="connsiteX5" fmla="*/ 2905 w 12298576"/>
              <a:gd name="connsiteY5" fmla="*/ 0 h 6123875"/>
              <a:gd name="connsiteX6" fmla="*/ 34683 w 12298576"/>
              <a:gd name="connsiteY6" fmla="*/ 6122459 h 6123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98576" h="6123875">
                <a:moveTo>
                  <a:pt x="34683" y="6122459"/>
                </a:moveTo>
                <a:cubicBezTo>
                  <a:pt x="1248022" y="5797730"/>
                  <a:pt x="2267950" y="5602416"/>
                  <a:pt x="3676833" y="5599694"/>
                </a:cubicBezTo>
                <a:cubicBezTo>
                  <a:pt x="5085717" y="5596973"/>
                  <a:pt x="7055424" y="6237428"/>
                  <a:pt x="8487984" y="6106130"/>
                </a:cubicBezTo>
                <a:cubicBezTo>
                  <a:pt x="9920544" y="5974832"/>
                  <a:pt x="12101036" y="4931478"/>
                  <a:pt x="12272193" y="4811903"/>
                </a:cubicBezTo>
                <a:cubicBezTo>
                  <a:pt x="12274537" y="4105002"/>
                  <a:pt x="12302674" y="1112938"/>
                  <a:pt x="12298068" y="28135"/>
                </a:cubicBezTo>
                <a:lnTo>
                  <a:pt x="2905" y="0"/>
                </a:lnTo>
                <a:cubicBezTo>
                  <a:pt x="-12293" y="1135005"/>
                  <a:pt x="37195" y="5617027"/>
                  <a:pt x="34683" y="6122459"/>
                </a:cubicBezTo>
                <a:close/>
              </a:path>
            </a:pathLst>
          </a:custGeom>
          <a:solidFill>
            <a:srgbClr val="4279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A1EF435-1E90-124A-B476-04F9D01663D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637413"/>
            <a:ext cx="10515600" cy="1457768"/>
          </a:xfrm>
        </p:spPr>
        <p:txBody>
          <a:bodyPr anchor="b">
            <a:norm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 err="1"/>
              <a:t>Nombre</a:t>
            </a:r>
            <a:r>
              <a:rPr lang="en-US" dirty="0"/>
              <a:t>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BB89C8-C1A4-B041-BE52-3D48DC18E16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6351814"/>
            <a:ext cx="3413579" cy="286651"/>
          </a:xfrm>
        </p:spPr>
        <p:txBody>
          <a:bodyPr/>
          <a:lstStyle>
            <a:lvl1pPr marL="0" indent="0">
              <a:buNone/>
              <a:defRPr sz="2400" b="0" i="0">
                <a:solidFill>
                  <a:srgbClr val="4279BB"/>
                </a:solidFill>
                <a:latin typeface="Barlow Medium" pitchFamily="2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/>
              <a:t>www.uci.ac.cr</a:t>
            </a:r>
            <a:endParaRPr lang="en-US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67A94FB1-3E87-CF44-98E6-AFED63B94A68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7478486" y="6081923"/>
            <a:ext cx="4114800" cy="556542"/>
          </a:xfrm>
        </p:spPr>
        <p:txBody>
          <a:bodyPr>
            <a:noAutofit/>
          </a:bodyPr>
          <a:lstStyle>
            <a:lvl1pPr marL="0" indent="0" algn="r">
              <a:buNone/>
              <a:defRPr sz="2000" b="1" i="0">
                <a:solidFill>
                  <a:srgbClr val="4279BB"/>
                </a:solidFill>
                <a:latin typeface="Barlow SemiBold" pitchFamily="2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/>
              <a:t>Promoviendo</a:t>
            </a:r>
            <a:r>
              <a:rPr lang="en-US" dirty="0"/>
              <a:t> el </a:t>
            </a:r>
            <a:r>
              <a:rPr lang="en-US" dirty="0" err="1"/>
              <a:t>desarrollo</a:t>
            </a:r>
            <a:r>
              <a:rPr lang="en-US" dirty="0"/>
              <a:t> </a:t>
            </a:r>
            <a:r>
              <a:rPr lang="en-US" dirty="0" err="1"/>
              <a:t>regenerativo</a:t>
            </a:r>
            <a:r>
              <a:rPr lang="en-US" dirty="0"/>
              <a:t> para el </a:t>
            </a:r>
            <a:r>
              <a:rPr lang="en-US" dirty="0" err="1"/>
              <a:t>bienestar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315162D-96C4-BB43-93D5-E3FCD1035B1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1850" y="3281363"/>
            <a:ext cx="10515600" cy="1143000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err="1"/>
              <a:t>Información</a:t>
            </a:r>
            <a:r>
              <a:rPr lang="en-US" dirty="0"/>
              <a:t> de </a:t>
            </a:r>
            <a:r>
              <a:rPr lang="en-US" dirty="0" err="1"/>
              <a:t>contacto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2CCB668-9A55-8A41-B33F-0A67D76BB82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1315" y="56983"/>
            <a:ext cx="3211632" cy="1469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00287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ción Anaranjada: Separador">
    <p:bg>
      <p:bgPr>
        <a:solidFill>
          <a:srgbClr val="EE912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11">
            <a:extLst>
              <a:ext uri="{FF2B5EF4-FFF2-40B4-BE49-F238E27FC236}">
                <a16:creationId xmlns:a16="http://schemas.microsoft.com/office/drawing/2014/main" id="{6999E94D-06D3-E341-8621-045E011C3BF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196547" y="-19585"/>
            <a:ext cx="5013871" cy="6893644"/>
          </a:xfrm>
          <a:custGeom>
            <a:avLst/>
            <a:gdLst>
              <a:gd name="connsiteX0" fmla="*/ 0 w 10000"/>
              <a:gd name="connsiteY0" fmla="*/ 1000 h 10000"/>
              <a:gd name="connsiteX1" fmla="*/ 2500 w 10000"/>
              <a:gd name="connsiteY1" fmla="*/ 2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1918 w 10000"/>
              <a:gd name="connsiteY9" fmla="*/ 8062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1918 w 10000"/>
              <a:gd name="connsiteY9" fmla="*/ 8062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2500 w 10000"/>
              <a:gd name="connsiteY7" fmla="*/ 10000 h 10000"/>
              <a:gd name="connsiteX8" fmla="*/ 1918 w 10000"/>
              <a:gd name="connsiteY8" fmla="*/ 8062 h 10000"/>
              <a:gd name="connsiteX9" fmla="*/ 0 w 10000"/>
              <a:gd name="connsiteY9" fmla="*/ 1000 h 10000"/>
              <a:gd name="connsiteX0" fmla="*/ 0 w 10000"/>
              <a:gd name="connsiteY0" fmla="*/ 1000 h 10147"/>
              <a:gd name="connsiteX1" fmla="*/ 2214 w 10000"/>
              <a:gd name="connsiteY1" fmla="*/ 1000 h 10147"/>
              <a:gd name="connsiteX2" fmla="*/ 5000 w 10000"/>
              <a:gd name="connsiteY2" fmla="*/ 1000 h 10147"/>
              <a:gd name="connsiteX3" fmla="*/ 7500 w 10000"/>
              <a:gd name="connsiteY3" fmla="*/ 0 h 10147"/>
              <a:gd name="connsiteX4" fmla="*/ 10000 w 10000"/>
              <a:gd name="connsiteY4" fmla="*/ 1000 h 10147"/>
              <a:gd name="connsiteX5" fmla="*/ 10000 w 10000"/>
              <a:gd name="connsiteY5" fmla="*/ 9000 h 10147"/>
              <a:gd name="connsiteX6" fmla="*/ 2500 w 10000"/>
              <a:gd name="connsiteY6" fmla="*/ 10000 h 10147"/>
              <a:gd name="connsiteX7" fmla="*/ 1918 w 10000"/>
              <a:gd name="connsiteY7" fmla="*/ 8062 h 10147"/>
              <a:gd name="connsiteX8" fmla="*/ 0 w 10000"/>
              <a:gd name="connsiteY8" fmla="*/ 1000 h 10147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2500 w 10000"/>
              <a:gd name="connsiteY5" fmla="*/ 10000 h 10000"/>
              <a:gd name="connsiteX6" fmla="*/ 1918 w 10000"/>
              <a:gd name="connsiteY6" fmla="*/ 8062 h 10000"/>
              <a:gd name="connsiteX7" fmla="*/ 0 w 10000"/>
              <a:gd name="connsiteY7" fmla="*/ 1000 h 10000"/>
              <a:gd name="connsiteX0" fmla="*/ 0 w 10000"/>
              <a:gd name="connsiteY0" fmla="*/ 1494 h 10494"/>
              <a:gd name="connsiteX1" fmla="*/ 2214 w 10000"/>
              <a:gd name="connsiteY1" fmla="*/ 1494 h 10494"/>
              <a:gd name="connsiteX2" fmla="*/ 5000 w 10000"/>
              <a:gd name="connsiteY2" fmla="*/ 1494 h 10494"/>
              <a:gd name="connsiteX3" fmla="*/ 7500 w 10000"/>
              <a:gd name="connsiteY3" fmla="*/ 494 h 10494"/>
              <a:gd name="connsiteX4" fmla="*/ 10000 w 10000"/>
              <a:gd name="connsiteY4" fmla="*/ 10411 h 10494"/>
              <a:gd name="connsiteX5" fmla="*/ 2500 w 10000"/>
              <a:gd name="connsiteY5" fmla="*/ 10494 h 10494"/>
              <a:gd name="connsiteX6" fmla="*/ 1918 w 10000"/>
              <a:gd name="connsiteY6" fmla="*/ 8556 h 10494"/>
              <a:gd name="connsiteX7" fmla="*/ 0 w 10000"/>
              <a:gd name="connsiteY7" fmla="*/ 1494 h 10494"/>
              <a:gd name="connsiteX0" fmla="*/ 0 w 9971"/>
              <a:gd name="connsiteY0" fmla="*/ 1503 h 10545"/>
              <a:gd name="connsiteX1" fmla="*/ 2214 w 9971"/>
              <a:gd name="connsiteY1" fmla="*/ 1503 h 10545"/>
              <a:gd name="connsiteX2" fmla="*/ 5000 w 9971"/>
              <a:gd name="connsiteY2" fmla="*/ 1503 h 10545"/>
              <a:gd name="connsiteX3" fmla="*/ 7500 w 9971"/>
              <a:gd name="connsiteY3" fmla="*/ 503 h 10545"/>
              <a:gd name="connsiteX4" fmla="*/ 9971 w 9971"/>
              <a:gd name="connsiteY4" fmla="*/ 10545 h 10545"/>
              <a:gd name="connsiteX5" fmla="*/ 2500 w 9971"/>
              <a:gd name="connsiteY5" fmla="*/ 10503 h 10545"/>
              <a:gd name="connsiteX6" fmla="*/ 1918 w 9971"/>
              <a:gd name="connsiteY6" fmla="*/ 8565 h 10545"/>
              <a:gd name="connsiteX7" fmla="*/ 0 w 9971"/>
              <a:gd name="connsiteY7" fmla="*/ 1503 h 10545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36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36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5015 w 10000"/>
              <a:gd name="connsiteY1" fmla="*/ 1425 h 10000"/>
              <a:gd name="connsiteX2" fmla="*/ 7522 w 10000"/>
              <a:gd name="connsiteY2" fmla="*/ 477 h 10000"/>
              <a:gd name="connsiteX3" fmla="*/ 10000 w 10000"/>
              <a:gd name="connsiteY3" fmla="*/ 10000 h 10000"/>
              <a:gd name="connsiteX4" fmla="*/ 2270 w 10000"/>
              <a:gd name="connsiteY4" fmla="*/ 9982 h 10000"/>
              <a:gd name="connsiteX5" fmla="*/ 1409 w 10000"/>
              <a:gd name="connsiteY5" fmla="*/ 6996 h 10000"/>
              <a:gd name="connsiteX6" fmla="*/ 0 w 10000"/>
              <a:gd name="connsiteY6" fmla="*/ 1425 h 10000"/>
              <a:gd name="connsiteX0" fmla="*/ 0 w 10000"/>
              <a:gd name="connsiteY0" fmla="*/ 1580 h 10155"/>
              <a:gd name="connsiteX1" fmla="*/ 7522 w 10000"/>
              <a:gd name="connsiteY1" fmla="*/ 632 h 10155"/>
              <a:gd name="connsiteX2" fmla="*/ 10000 w 10000"/>
              <a:gd name="connsiteY2" fmla="*/ 10155 h 10155"/>
              <a:gd name="connsiteX3" fmla="*/ 2270 w 10000"/>
              <a:gd name="connsiteY3" fmla="*/ 10137 h 10155"/>
              <a:gd name="connsiteX4" fmla="*/ 1409 w 10000"/>
              <a:gd name="connsiteY4" fmla="*/ 7151 h 10155"/>
              <a:gd name="connsiteX5" fmla="*/ 0 w 10000"/>
              <a:gd name="connsiteY5" fmla="*/ 1580 h 10155"/>
              <a:gd name="connsiteX0" fmla="*/ 1159 w 9501"/>
              <a:gd name="connsiteY0" fmla="*/ 1007 h 10538"/>
              <a:gd name="connsiteX1" fmla="*/ 7023 w 9501"/>
              <a:gd name="connsiteY1" fmla="*/ 1015 h 10538"/>
              <a:gd name="connsiteX2" fmla="*/ 9501 w 9501"/>
              <a:gd name="connsiteY2" fmla="*/ 10538 h 10538"/>
              <a:gd name="connsiteX3" fmla="*/ 1771 w 9501"/>
              <a:gd name="connsiteY3" fmla="*/ 10520 h 10538"/>
              <a:gd name="connsiteX4" fmla="*/ 910 w 9501"/>
              <a:gd name="connsiteY4" fmla="*/ 7534 h 10538"/>
              <a:gd name="connsiteX5" fmla="*/ 1159 w 9501"/>
              <a:gd name="connsiteY5" fmla="*/ 1007 h 10538"/>
              <a:gd name="connsiteX0" fmla="*/ 1746 w 10526"/>
              <a:gd name="connsiteY0" fmla="*/ 956 h 10000"/>
              <a:gd name="connsiteX1" fmla="*/ 7918 w 10526"/>
              <a:gd name="connsiteY1" fmla="*/ 963 h 10000"/>
              <a:gd name="connsiteX2" fmla="*/ 10526 w 10526"/>
              <a:gd name="connsiteY2" fmla="*/ 10000 h 10000"/>
              <a:gd name="connsiteX3" fmla="*/ 2390 w 10526"/>
              <a:gd name="connsiteY3" fmla="*/ 9983 h 10000"/>
              <a:gd name="connsiteX4" fmla="*/ 1484 w 10526"/>
              <a:gd name="connsiteY4" fmla="*/ 7149 h 10000"/>
              <a:gd name="connsiteX5" fmla="*/ 1746 w 10526"/>
              <a:gd name="connsiteY5" fmla="*/ 956 h 10000"/>
              <a:gd name="connsiteX0" fmla="*/ 1746 w 10526"/>
              <a:gd name="connsiteY0" fmla="*/ 956 h 10000"/>
              <a:gd name="connsiteX1" fmla="*/ 7918 w 10526"/>
              <a:gd name="connsiteY1" fmla="*/ 963 h 10000"/>
              <a:gd name="connsiteX2" fmla="*/ 10526 w 10526"/>
              <a:gd name="connsiteY2" fmla="*/ 10000 h 10000"/>
              <a:gd name="connsiteX3" fmla="*/ 2390 w 10526"/>
              <a:gd name="connsiteY3" fmla="*/ 9983 h 10000"/>
              <a:gd name="connsiteX4" fmla="*/ 1484 w 10526"/>
              <a:gd name="connsiteY4" fmla="*/ 7149 h 10000"/>
              <a:gd name="connsiteX5" fmla="*/ 1746 w 10526"/>
              <a:gd name="connsiteY5" fmla="*/ 956 h 10000"/>
              <a:gd name="connsiteX0" fmla="*/ 1746 w 10526"/>
              <a:gd name="connsiteY0" fmla="*/ 645 h 9689"/>
              <a:gd name="connsiteX1" fmla="*/ 7918 w 10526"/>
              <a:gd name="connsiteY1" fmla="*/ 652 h 9689"/>
              <a:gd name="connsiteX2" fmla="*/ 10526 w 10526"/>
              <a:gd name="connsiteY2" fmla="*/ 9689 h 9689"/>
              <a:gd name="connsiteX3" fmla="*/ 2390 w 10526"/>
              <a:gd name="connsiteY3" fmla="*/ 9672 h 9689"/>
              <a:gd name="connsiteX4" fmla="*/ 1484 w 10526"/>
              <a:gd name="connsiteY4" fmla="*/ 6838 h 9689"/>
              <a:gd name="connsiteX5" fmla="*/ 1746 w 10526"/>
              <a:gd name="connsiteY5" fmla="*/ 645 h 9689"/>
              <a:gd name="connsiteX0" fmla="*/ 1659 w 10000"/>
              <a:gd name="connsiteY0" fmla="*/ 665 h 9999"/>
              <a:gd name="connsiteX1" fmla="*/ 7522 w 10000"/>
              <a:gd name="connsiteY1" fmla="*/ 672 h 9999"/>
              <a:gd name="connsiteX2" fmla="*/ 10000 w 10000"/>
              <a:gd name="connsiteY2" fmla="*/ 9999 h 9999"/>
              <a:gd name="connsiteX3" fmla="*/ 2271 w 10000"/>
              <a:gd name="connsiteY3" fmla="*/ 9981 h 9999"/>
              <a:gd name="connsiteX4" fmla="*/ 1410 w 10000"/>
              <a:gd name="connsiteY4" fmla="*/ 7056 h 9999"/>
              <a:gd name="connsiteX5" fmla="*/ 1659 w 10000"/>
              <a:gd name="connsiteY5" fmla="*/ 665 h 9999"/>
              <a:gd name="connsiteX0" fmla="*/ 1659 w 10692"/>
              <a:gd name="connsiteY0" fmla="*/ 609 h 9944"/>
              <a:gd name="connsiteX1" fmla="*/ 10099 w 10692"/>
              <a:gd name="connsiteY1" fmla="*/ 692 h 9944"/>
              <a:gd name="connsiteX2" fmla="*/ 10000 w 10692"/>
              <a:gd name="connsiteY2" fmla="*/ 9944 h 9944"/>
              <a:gd name="connsiteX3" fmla="*/ 2271 w 10692"/>
              <a:gd name="connsiteY3" fmla="*/ 9926 h 9944"/>
              <a:gd name="connsiteX4" fmla="*/ 1410 w 10692"/>
              <a:gd name="connsiteY4" fmla="*/ 7001 h 9944"/>
              <a:gd name="connsiteX5" fmla="*/ 1659 w 10692"/>
              <a:gd name="connsiteY5" fmla="*/ 609 h 9944"/>
              <a:gd name="connsiteX0" fmla="*/ 1552 w 9999"/>
              <a:gd name="connsiteY0" fmla="*/ 0 h 9388"/>
              <a:gd name="connsiteX1" fmla="*/ 9445 w 9999"/>
              <a:gd name="connsiteY1" fmla="*/ 84 h 9388"/>
              <a:gd name="connsiteX2" fmla="*/ 9353 w 9999"/>
              <a:gd name="connsiteY2" fmla="*/ 9388 h 9388"/>
              <a:gd name="connsiteX3" fmla="*/ 2124 w 9999"/>
              <a:gd name="connsiteY3" fmla="*/ 9370 h 9388"/>
              <a:gd name="connsiteX4" fmla="*/ 1319 w 9999"/>
              <a:gd name="connsiteY4" fmla="*/ 6428 h 9388"/>
              <a:gd name="connsiteX5" fmla="*/ 1552 w 9999"/>
              <a:gd name="connsiteY5" fmla="*/ 0 h 9388"/>
              <a:gd name="connsiteX0" fmla="*/ 1552 w 9446"/>
              <a:gd name="connsiteY0" fmla="*/ 0 h 10000"/>
              <a:gd name="connsiteX1" fmla="*/ 9446 w 9446"/>
              <a:gd name="connsiteY1" fmla="*/ 89 h 10000"/>
              <a:gd name="connsiteX2" fmla="*/ 9354 w 9446"/>
              <a:gd name="connsiteY2" fmla="*/ 10000 h 10000"/>
              <a:gd name="connsiteX3" fmla="*/ 2124 w 9446"/>
              <a:gd name="connsiteY3" fmla="*/ 9981 h 10000"/>
              <a:gd name="connsiteX4" fmla="*/ 1319 w 9446"/>
              <a:gd name="connsiteY4" fmla="*/ 6847 h 10000"/>
              <a:gd name="connsiteX5" fmla="*/ 1552 w 9446"/>
              <a:gd name="connsiteY5" fmla="*/ 0 h 10000"/>
              <a:gd name="connsiteX0" fmla="*/ 1643 w 9956"/>
              <a:gd name="connsiteY0" fmla="*/ 24 h 10024"/>
              <a:gd name="connsiteX1" fmla="*/ 9956 w 9956"/>
              <a:gd name="connsiteY1" fmla="*/ 0 h 10024"/>
              <a:gd name="connsiteX2" fmla="*/ 9903 w 9956"/>
              <a:gd name="connsiteY2" fmla="*/ 10024 h 10024"/>
              <a:gd name="connsiteX3" fmla="*/ 2249 w 9956"/>
              <a:gd name="connsiteY3" fmla="*/ 10005 h 10024"/>
              <a:gd name="connsiteX4" fmla="*/ 1396 w 9956"/>
              <a:gd name="connsiteY4" fmla="*/ 6871 h 10024"/>
              <a:gd name="connsiteX5" fmla="*/ 1643 w 9956"/>
              <a:gd name="connsiteY5" fmla="*/ 24 h 10024"/>
              <a:gd name="connsiteX0" fmla="*/ 1650 w 10000"/>
              <a:gd name="connsiteY0" fmla="*/ 24 h 10000"/>
              <a:gd name="connsiteX1" fmla="*/ 10000 w 10000"/>
              <a:gd name="connsiteY1" fmla="*/ 0 h 10000"/>
              <a:gd name="connsiteX2" fmla="*/ 9947 w 10000"/>
              <a:gd name="connsiteY2" fmla="*/ 10000 h 10000"/>
              <a:gd name="connsiteX3" fmla="*/ 2259 w 10000"/>
              <a:gd name="connsiteY3" fmla="*/ 9981 h 10000"/>
              <a:gd name="connsiteX4" fmla="*/ 1402 w 10000"/>
              <a:gd name="connsiteY4" fmla="*/ 6855 h 10000"/>
              <a:gd name="connsiteX5" fmla="*/ 1650 w 10000"/>
              <a:gd name="connsiteY5" fmla="*/ 24 h 10000"/>
              <a:gd name="connsiteX0" fmla="*/ 1707 w 9968"/>
              <a:gd name="connsiteY0" fmla="*/ 0 h 10234"/>
              <a:gd name="connsiteX1" fmla="*/ 9968 w 9968"/>
              <a:gd name="connsiteY1" fmla="*/ 234 h 10234"/>
              <a:gd name="connsiteX2" fmla="*/ 9915 w 9968"/>
              <a:gd name="connsiteY2" fmla="*/ 10234 h 10234"/>
              <a:gd name="connsiteX3" fmla="*/ 2227 w 9968"/>
              <a:gd name="connsiteY3" fmla="*/ 10215 h 10234"/>
              <a:gd name="connsiteX4" fmla="*/ 1370 w 9968"/>
              <a:gd name="connsiteY4" fmla="*/ 7089 h 10234"/>
              <a:gd name="connsiteX5" fmla="*/ 1707 w 9968"/>
              <a:gd name="connsiteY5" fmla="*/ 0 h 10234"/>
              <a:gd name="connsiteX0" fmla="*/ 1682 w 10015"/>
              <a:gd name="connsiteY0" fmla="*/ 0 h 9779"/>
              <a:gd name="connsiteX1" fmla="*/ 10015 w 10015"/>
              <a:gd name="connsiteY1" fmla="*/ 8 h 9779"/>
              <a:gd name="connsiteX2" fmla="*/ 9962 w 10015"/>
              <a:gd name="connsiteY2" fmla="*/ 9779 h 9779"/>
              <a:gd name="connsiteX3" fmla="*/ 2249 w 10015"/>
              <a:gd name="connsiteY3" fmla="*/ 9760 h 9779"/>
              <a:gd name="connsiteX4" fmla="*/ 1389 w 10015"/>
              <a:gd name="connsiteY4" fmla="*/ 6706 h 9779"/>
              <a:gd name="connsiteX5" fmla="*/ 1682 w 10015"/>
              <a:gd name="connsiteY5" fmla="*/ 0 h 9779"/>
              <a:gd name="connsiteX0" fmla="*/ 1679 w 10000"/>
              <a:gd name="connsiteY0" fmla="*/ 0 h 10000"/>
              <a:gd name="connsiteX1" fmla="*/ 10000 w 10000"/>
              <a:gd name="connsiteY1" fmla="*/ 8 h 10000"/>
              <a:gd name="connsiteX2" fmla="*/ 9947 w 10000"/>
              <a:gd name="connsiteY2" fmla="*/ 10000 h 10000"/>
              <a:gd name="connsiteX3" fmla="*/ 2224 w 10000"/>
              <a:gd name="connsiteY3" fmla="*/ 9949 h 10000"/>
              <a:gd name="connsiteX4" fmla="*/ 1387 w 10000"/>
              <a:gd name="connsiteY4" fmla="*/ 6858 h 10000"/>
              <a:gd name="connsiteX5" fmla="*/ 1679 w 10000"/>
              <a:gd name="connsiteY5" fmla="*/ 0 h 10000"/>
              <a:gd name="connsiteX0" fmla="*/ 1679 w 10059"/>
              <a:gd name="connsiteY0" fmla="*/ 0 h 9984"/>
              <a:gd name="connsiteX1" fmla="*/ 10000 w 10059"/>
              <a:gd name="connsiteY1" fmla="*/ 8 h 9984"/>
              <a:gd name="connsiteX2" fmla="*/ 10059 w 10059"/>
              <a:gd name="connsiteY2" fmla="*/ 9984 h 9984"/>
              <a:gd name="connsiteX3" fmla="*/ 2224 w 10059"/>
              <a:gd name="connsiteY3" fmla="*/ 9949 h 9984"/>
              <a:gd name="connsiteX4" fmla="*/ 1387 w 10059"/>
              <a:gd name="connsiteY4" fmla="*/ 6858 h 9984"/>
              <a:gd name="connsiteX5" fmla="*/ 1679 w 10059"/>
              <a:gd name="connsiteY5" fmla="*/ 0 h 9984"/>
              <a:gd name="connsiteX0" fmla="*/ 1669 w 10244"/>
              <a:gd name="connsiteY0" fmla="*/ 0 h 10016"/>
              <a:gd name="connsiteX1" fmla="*/ 9941 w 10244"/>
              <a:gd name="connsiteY1" fmla="*/ 8 h 10016"/>
              <a:gd name="connsiteX2" fmla="*/ 10244 w 10244"/>
              <a:gd name="connsiteY2" fmla="*/ 10016 h 10016"/>
              <a:gd name="connsiteX3" fmla="*/ 2211 w 10244"/>
              <a:gd name="connsiteY3" fmla="*/ 9965 h 10016"/>
              <a:gd name="connsiteX4" fmla="*/ 1379 w 10244"/>
              <a:gd name="connsiteY4" fmla="*/ 6869 h 10016"/>
              <a:gd name="connsiteX5" fmla="*/ 1669 w 10244"/>
              <a:gd name="connsiteY5" fmla="*/ 0 h 10016"/>
              <a:gd name="connsiteX0" fmla="*/ 1669 w 9978"/>
              <a:gd name="connsiteY0" fmla="*/ 0 h 9984"/>
              <a:gd name="connsiteX1" fmla="*/ 9941 w 9978"/>
              <a:gd name="connsiteY1" fmla="*/ 8 h 9984"/>
              <a:gd name="connsiteX2" fmla="*/ 9978 w 9978"/>
              <a:gd name="connsiteY2" fmla="*/ 9984 h 9984"/>
              <a:gd name="connsiteX3" fmla="*/ 2211 w 9978"/>
              <a:gd name="connsiteY3" fmla="*/ 9965 h 9984"/>
              <a:gd name="connsiteX4" fmla="*/ 1379 w 9978"/>
              <a:gd name="connsiteY4" fmla="*/ 6869 h 9984"/>
              <a:gd name="connsiteX5" fmla="*/ 1669 w 9978"/>
              <a:gd name="connsiteY5" fmla="*/ 0 h 9984"/>
              <a:gd name="connsiteX0" fmla="*/ 1673 w 10000"/>
              <a:gd name="connsiteY0" fmla="*/ 0 h 10000"/>
              <a:gd name="connsiteX1" fmla="*/ 9963 w 10000"/>
              <a:gd name="connsiteY1" fmla="*/ 8 h 10000"/>
              <a:gd name="connsiteX2" fmla="*/ 10000 w 10000"/>
              <a:gd name="connsiteY2" fmla="*/ 10000 h 10000"/>
              <a:gd name="connsiteX3" fmla="*/ 2216 w 10000"/>
              <a:gd name="connsiteY3" fmla="*/ 9981 h 10000"/>
              <a:gd name="connsiteX4" fmla="*/ 1382 w 10000"/>
              <a:gd name="connsiteY4" fmla="*/ 6880 h 10000"/>
              <a:gd name="connsiteX5" fmla="*/ 1673 w 10000"/>
              <a:gd name="connsiteY5" fmla="*/ 0 h 10000"/>
              <a:gd name="connsiteX0" fmla="*/ 1673 w 10000"/>
              <a:gd name="connsiteY0" fmla="*/ 0 h 10002"/>
              <a:gd name="connsiteX1" fmla="*/ 9963 w 10000"/>
              <a:gd name="connsiteY1" fmla="*/ 8 h 10002"/>
              <a:gd name="connsiteX2" fmla="*/ 10000 w 10000"/>
              <a:gd name="connsiteY2" fmla="*/ 10000 h 10002"/>
              <a:gd name="connsiteX3" fmla="*/ 2216 w 10000"/>
              <a:gd name="connsiteY3" fmla="*/ 10002 h 10002"/>
              <a:gd name="connsiteX4" fmla="*/ 1382 w 10000"/>
              <a:gd name="connsiteY4" fmla="*/ 6880 h 10002"/>
              <a:gd name="connsiteX5" fmla="*/ 1673 w 10000"/>
              <a:gd name="connsiteY5" fmla="*/ 0 h 10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02">
                <a:moveTo>
                  <a:pt x="1673" y="0"/>
                </a:moveTo>
                <a:lnTo>
                  <a:pt x="9963" y="8"/>
                </a:lnTo>
                <a:cubicBezTo>
                  <a:pt x="9964" y="1660"/>
                  <a:pt x="10000" y="9451"/>
                  <a:pt x="10000" y="10000"/>
                </a:cubicBezTo>
                <a:lnTo>
                  <a:pt x="2216" y="10002"/>
                </a:lnTo>
                <a:cubicBezTo>
                  <a:pt x="2330" y="9065"/>
                  <a:pt x="2232" y="8404"/>
                  <a:pt x="1382" y="6880"/>
                </a:cubicBezTo>
                <a:cubicBezTo>
                  <a:pt x="-1046" y="2494"/>
                  <a:pt x="162" y="1705"/>
                  <a:pt x="1673" y="0"/>
                </a:cubicBezTo>
                <a:close/>
              </a:path>
            </a:pathLst>
          </a:custGeom>
          <a:solidFill>
            <a:srgbClr val="CE801C"/>
          </a:solidFill>
        </p:spPr>
        <p:txBody>
          <a:bodyPr/>
          <a:lstStyle/>
          <a:p>
            <a:endParaRPr lang="es-ES_tradn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3A0BFFD-E82A-DF4A-BFAD-921982BB6C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1234" y="2075674"/>
            <a:ext cx="6219217" cy="2387600"/>
          </a:xfrm>
        </p:spPr>
        <p:txBody>
          <a:bodyPr anchor="b">
            <a:norm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CD78CC9-E261-874C-807E-F03588E264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1234" y="4555349"/>
            <a:ext cx="6219217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A582429-6CE8-AC49-8162-9EF65ABB542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1234" y="290065"/>
            <a:ext cx="3211632" cy="1469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44400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ción Anaranjada: Título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0BFE55-5BEC-4C4E-A044-BF93FDAB95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EE912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F13947-BBBE-C04E-AD62-B8F2397149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65C8B017-DC40-C141-BE0D-DE8F8C6E17FC}"/>
              </a:ext>
            </a:extLst>
          </p:cNvPr>
          <p:cNvSpPr/>
          <p:nvPr userDrawn="1"/>
        </p:nvSpPr>
        <p:spPr>
          <a:xfrm flipH="1">
            <a:off x="-12659" y="6333512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CE80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E9AE7244-A577-EC48-BC7D-472AE0A95B70}"/>
              </a:ext>
            </a:extLst>
          </p:cNvPr>
          <p:cNvSpPr/>
          <p:nvPr userDrawn="1"/>
        </p:nvSpPr>
        <p:spPr>
          <a:xfrm>
            <a:off x="-9297" y="6350924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EE91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33772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ección Anaranjada: Título y Contenido - 2 Colum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0BFE55-5BEC-4C4E-A044-BF93FDAB95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EE912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F13947-BBBE-C04E-AD62-B8F2397149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F7CA54-F8AF-3141-B351-4E4A0605AE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65C8B017-DC40-C141-BE0D-DE8F8C6E17FC}"/>
              </a:ext>
            </a:extLst>
          </p:cNvPr>
          <p:cNvSpPr/>
          <p:nvPr userDrawn="1"/>
        </p:nvSpPr>
        <p:spPr>
          <a:xfrm flipH="1">
            <a:off x="-12659" y="6333512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CE80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E9AE7244-A577-EC48-BC7D-472AE0A95B70}"/>
              </a:ext>
            </a:extLst>
          </p:cNvPr>
          <p:cNvSpPr/>
          <p:nvPr userDrawn="1"/>
        </p:nvSpPr>
        <p:spPr>
          <a:xfrm>
            <a:off x="-9297" y="6350924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EE91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2719510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ección Anaranjada: Título y Contenido - 2 Subtítul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B6D725-8808-ED48-9697-9E9AF6F006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solidFill>
                  <a:srgbClr val="EE912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11FED8-8D38-494B-9D67-00424FB1CC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CE801C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A9FD050-8171-6442-A10E-81E136EF84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13B2A0F-BCB8-F449-A397-0123A6AA24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CE801C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BD9CB4F-77C1-4B4C-9786-F3A91EEA8A2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F229CF89-CFA5-B847-9D67-FD5BF2EA0619}"/>
              </a:ext>
            </a:extLst>
          </p:cNvPr>
          <p:cNvSpPr/>
          <p:nvPr userDrawn="1"/>
        </p:nvSpPr>
        <p:spPr>
          <a:xfrm flipH="1">
            <a:off x="-12659" y="6333512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CE80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DAE39FE0-18D8-E344-AE64-9E904E4024A2}"/>
              </a:ext>
            </a:extLst>
          </p:cNvPr>
          <p:cNvSpPr/>
          <p:nvPr userDrawn="1"/>
        </p:nvSpPr>
        <p:spPr>
          <a:xfrm>
            <a:off x="-9297" y="6350924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EE91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2325549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ción Anaranjada: Título, Contenido y Fotografí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6">
            <a:extLst>
              <a:ext uri="{FF2B5EF4-FFF2-40B4-BE49-F238E27FC236}">
                <a16:creationId xmlns:a16="http://schemas.microsoft.com/office/drawing/2014/main" id="{B27D48FB-F0D9-884F-815F-2E4F33398619}"/>
              </a:ext>
            </a:extLst>
          </p:cNvPr>
          <p:cNvSpPr/>
          <p:nvPr userDrawn="1"/>
        </p:nvSpPr>
        <p:spPr>
          <a:xfrm>
            <a:off x="7144686" y="-56271"/>
            <a:ext cx="5122342" cy="7005711"/>
          </a:xfrm>
          <a:custGeom>
            <a:avLst/>
            <a:gdLst>
              <a:gd name="connsiteX0" fmla="*/ 311191 w 1066464"/>
              <a:gd name="connsiteY0" fmla="*/ 0 h 6991643"/>
              <a:gd name="connsiteX1" fmla="*/ 29837 w 1066464"/>
              <a:gd name="connsiteY1" fmla="*/ 2630659 h 6991643"/>
              <a:gd name="connsiteX2" fmla="*/ 944237 w 1066464"/>
              <a:gd name="connsiteY2" fmla="*/ 6020973 h 6991643"/>
              <a:gd name="connsiteX3" fmla="*/ 1056779 w 1066464"/>
              <a:gd name="connsiteY3" fmla="*/ 6991643 h 6991643"/>
              <a:gd name="connsiteX4" fmla="*/ 1056779 w 1066464"/>
              <a:gd name="connsiteY4" fmla="*/ 6991643 h 6991643"/>
              <a:gd name="connsiteX0" fmla="*/ 311191 w 1066464"/>
              <a:gd name="connsiteY0" fmla="*/ 0 h 6991643"/>
              <a:gd name="connsiteX1" fmla="*/ 29837 w 1066464"/>
              <a:gd name="connsiteY1" fmla="*/ 2630659 h 6991643"/>
              <a:gd name="connsiteX2" fmla="*/ 944237 w 1066464"/>
              <a:gd name="connsiteY2" fmla="*/ 6020973 h 6991643"/>
              <a:gd name="connsiteX3" fmla="*/ 1056779 w 1066464"/>
              <a:gd name="connsiteY3" fmla="*/ 6991643 h 6991643"/>
              <a:gd name="connsiteX4" fmla="*/ 1056779 w 1066464"/>
              <a:gd name="connsiteY4" fmla="*/ 6991643 h 6991643"/>
              <a:gd name="connsiteX5" fmla="*/ 311191 w 1066464"/>
              <a:gd name="connsiteY5" fmla="*/ 0 h 6991643"/>
              <a:gd name="connsiteX0" fmla="*/ 311191 w 1066464"/>
              <a:gd name="connsiteY0" fmla="*/ 0 h 6991643"/>
              <a:gd name="connsiteX1" fmla="*/ 29837 w 1066464"/>
              <a:gd name="connsiteY1" fmla="*/ 2630659 h 6991643"/>
              <a:gd name="connsiteX2" fmla="*/ 944237 w 1066464"/>
              <a:gd name="connsiteY2" fmla="*/ 6020973 h 6991643"/>
              <a:gd name="connsiteX3" fmla="*/ 1056779 w 1066464"/>
              <a:gd name="connsiteY3" fmla="*/ 6991643 h 6991643"/>
              <a:gd name="connsiteX4" fmla="*/ 1056779 w 1066464"/>
              <a:gd name="connsiteY4" fmla="*/ 6991643 h 6991643"/>
              <a:gd name="connsiteX5" fmla="*/ 859831 w 1066464"/>
              <a:gd name="connsiteY5" fmla="*/ 5359791 h 6991643"/>
              <a:gd name="connsiteX6" fmla="*/ 311191 w 1066464"/>
              <a:gd name="connsiteY6" fmla="*/ 0 h 6991643"/>
              <a:gd name="connsiteX0" fmla="*/ 311191 w 5122342"/>
              <a:gd name="connsiteY0" fmla="*/ 0 h 7005711"/>
              <a:gd name="connsiteX1" fmla="*/ 29837 w 5122342"/>
              <a:gd name="connsiteY1" fmla="*/ 2630659 h 7005711"/>
              <a:gd name="connsiteX2" fmla="*/ 944237 w 5122342"/>
              <a:gd name="connsiteY2" fmla="*/ 6020973 h 7005711"/>
              <a:gd name="connsiteX3" fmla="*/ 1056779 w 5122342"/>
              <a:gd name="connsiteY3" fmla="*/ 6991643 h 7005711"/>
              <a:gd name="connsiteX4" fmla="*/ 1056779 w 5122342"/>
              <a:gd name="connsiteY4" fmla="*/ 6991643 h 7005711"/>
              <a:gd name="connsiteX5" fmla="*/ 5122342 w 5122342"/>
              <a:gd name="connsiteY5" fmla="*/ 7005711 h 7005711"/>
              <a:gd name="connsiteX6" fmla="*/ 311191 w 5122342"/>
              <a:gd name="connsiteY6" fmla="*/ 0 h 7005711"/>
              <a:gd name="connsiteX0" fmla="*/ 311191 w 5122342"/>
              <a:gd name="connsiteY0" fmla="*/ 0 h 7005711"/>
              <a:gd name="connsiteX1" fmla="*/ 29837 w 5122342"/>
              <a:gd name="connsiteY1" fmla="*/ 2630659 h 7005711"/>
              <a:gd name="connsiteX2" fmla="*/ 944237 w 5122342"/>
              <a:gd name="connsiteY2" fmla="*/ 6020973 h 7005711"/>
              <a:gd name="connsiteX3" fmla="*/ 1056779 w 5122342"/>
              <a:gd name="connsiteY3" fmla="*/ 6991643 h 7005711"/>
              <a:gd name="connsiteX4" fmla="*/ 1056779 w 5122342"/>
              <a:gd name="connsiteY4" fmla="*/ 6991643 h 7005711"/>
              <a:gd name="connsiteX5" fmla="*/ 5122342 w 5122342"/>
              <a:gd name="connsiteY5" fmla="*/ 7005711 h 7005711"/>
              <a:gd name="connsiteX6" fmla="*/ 1521012 w 5122342"/>
              <a:gd name="connsiteY6" fmla="*/ 1758462 h 7005711"/>
              <a:gd name="connsiteX7" fmla="*/ 311191 w 5122342"/>
              <a:gd name="connsiteY7" fmla="*/ 0 h 7005711"/>
              <a:gd name="connsiteX0" fmla="*/ 311191 w 5122342"/>
              <a:gd name="connsiteY0" fmla="*/ 0 h 7005711"/>
              <a:gd name="connsiteX1" fmla="*/ 29837 w 5122342"/>
              <a:gd name="connsiteY1" fmla="*/ 2630659 h 7005711"/>
              <a:gd name="connsiteX2" fmla="*/ 944237 w 5122342"/>
              <a:gd name="connsiteY2" fmla="*/ 6020973 h 7005711"/>
              <a:gd name="connsiteX3" fmla="*/ 1056779 w 5122342"/>
              <a:gd name="connsiteY3" fmla="*/ 6991643 h 7005711"/>
              <a:gd name="connsiteX4" fmla="*/ 1056779 w 5122342"/>
              <a:gd name="connsiteY4" fmla="*/ 6991643 h 7005711"/>
              <a:gd name="connsiteX5" fmla="*/ 5122342 w 5122342"/>
              <a:gd name="connsiteY5" fmla="*/ 7005711 h 7005711"/>
              <a:gd name="connsiteX6" fmla="*/ 5108274 w 5122342"/>
              <a:gd name="connsiteY6" fmla="*/ 14069 h 7005711"/>
              <a:gd name="connsiteX7" fmla="*/ 311191 w 5122342"/>
              <a:gd name="connsiteY7" fmla="*/ 0 h 70057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22342" h="7005711">
                <a:moveTo>
                  <a:pt x="311191" y="0"/>
                </a:moveTo>
                <a:cubicBezTo>
                  <a:pt x="117760" y="813582"/>
                  <a:pt x="-75671" y="1627164"/>
                  <a:pt x="29837" y="2630659"/>
                </a:cubicBezTo>
                <a:cubicBezTo>
                  <a:pt x="135345" y="3634154"/>
                  <a:pt x="773080" y="5294142"/>
                  <a:pt x="944237" y="6020973"/>
                </a:cubicBezTo>
                <a:cubicBezTo>
                  <a:pt x="1115394" y="6747804"/>
                  <a:pt x="1056779" y="6991643"/>
                  <a:pt x="1056779" y="6991643"/>
                </a:cubicBezTo>
                <a:lnTo>
                  <a:pt x="1056779" y="6991643"/>
                </a:lnTo>
                <a:lnTo>
                  <a:pt x="5122342" y="7005711"/>
                </a:lnTo>
                <a:cubicBezTo>
                  <a:pt x="5117653" y="4675164"/>
                  <a:pt x="5112963" y="2344616"/>
                  <a:pt x="5108274" y="14069"/>
                </a:cubicBezTo>
                <a:lnTo>
                  <a:pt x="311191" y="0"/>
                </a:lnTo>
                <a:close/>
              </a:path>
            </a:pathLst>
          </a:custGeom>
          <a:solidFill>
            <a:srgbClr val="EE91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65BBF1B-53F4-7E47-AEEB-3031FA4E32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5"/>
            <a:ext cx="6034088" cy="1325563"/>
          </a:xfrm>
        </p:spPr>
        <p:txBody>
          <a:bodyPr/>
          <a:lstStyle>
            <a:lvl1pPr>
              <a:defRPr>
                <a:solidFill>
                  <a:srgbClr val="EE912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9DD4CA-775D-2845-82D8-4FD3A62FD4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034088" cy="435133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Picture Placeholder 11">
            <a:extLst>
              <a:ext uri="{FF2B5EF4-FFF2-40B4-BE49-F238E27FC236}">
                <a16:creationId xmlns:a16="http://schemas.microsoft.com/office/drawing/2014/main" id="{8CF10F10-07BF-7E45-9611-97870879D99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198921" y="-3446"/>
            <a:ext cx="5013871" cy="6897090"/>
          </a:xfrm>
          <a:custGeom>
            <a:avLst/>
            <a:gdLst>
              <a:gd name="connsiteX0" fmla="*/ 0 w 10000"/>
              <a:gd name="connsiteY0" fmla="*/ 1000 h 10000"/>
              <a:gd name="connsiteX1" fmla="*/ 2500 w 10000"/>
              <a:gd name="connsiteY1" fmla="*/ 2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1918 w 10000"/>
              <a:gd name="connsiteY9" fmla="*/ 8062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1918 w 10000"/>
              <a:gd name="connsiteY9" fmla="*/ 8062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2500 w 10000"/>
              <a:gd name="connsiteY7" fmla="*/ 10000 h 10000"/>
              <a:gd name="connsiteX8" fmla="*/ 1918 w 10000"/>
              <a:gd name="connsiteY8" fmla="*/ 8062 h 10000"/>
              <a:gd name="connsiteX9" fmla="*/ 0 w 10000"/>
              <a:gd name="connsiteY9" fmla="*/ 1000 h 10000"/>
              <a:gd name="connsiteX0" fmla="*/ 0 w 10000"/>
              <a:gd name="connsiteY0" fmla="*/ 1000 h 10147"/>
              <a:gd name="connsiteX1" fmla="*/ 2214 w 10000"/>
              <a:gd name="connsiteY1" fmla="*/ 1000 h 10147"/>
              <a:gd name="connsiteX2" fmla="*/ 5000 w 10000"/>
              <a:gd name="connsiteY2" fmla="*/ 1000 h 10147"/>
              <a:gd name="connsiteX3" fmla="*/ 7500 w 10000"/>
              <a:gd name="connsiteY3" fmla="*/ 0 h 10147"/>
              <a:gd name="connsiteX4" fmla="*/ 10000 w 10000"/>
              <a:gd name="connsiteY4" fmla="*/ 1000 h 10147"/>
              <a:gd name="connsiteX5" fmla="*/ 10000 w 10000"/>
              <a:gd name="connsiteY5" fmla="*/ 9000 h 10147"/>
              <a:gd name="connsiteX6" fmla="*/ 2500 w 10000"/>
              <a:gd name="connsiteY6" fmla="*/ 10000 h 10147"/>
              <a:gd name="connsiteX7" fmla="*/ 1918 w 10000"/>
              <a:gd name="connsiteY7" fmla="*/ 8062 h 10147"/>
              <a:gd name="connsiteX8" fmla="*/ 0 w 10000"/>
              <a:gd name="connsiteY8" fmla="*/ 1000 h 10147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2500 w 10000"/>
              <a:gd name="connsiteY5" fmla="*/ 10000 h 10000"/>
              <a:gd name="connsiteX6" fmla="*/ 1918 w 10000"/>
              <a:gd name="connsiteY6" fmla="*/ 8062 h 10000"/>
              <a:gd name="connsiteX7" fmla="*/ 0 w 10000"/>
              <a:gd name="connsiteY7" fmla="*/ 1000 h 10000"/>
              <a:gd name="connsiteX0" fmla="*/ 0 w 10000"/>
              <a:gd name="connsiteY0" fmla="*/ 1494 h 10494"/>
              <a:gd name="connsiteX1" fmla="*/ 2214 w 10000"/>
              <a:gd name="connsiteY1" fmla="*/ 1494 h 10494"/>
              <a:gd name="connsiteX2" fmla="*/ 5000 w 10000"/>
              <a:gd name="connsiteY2" fmla="*/ 1494 h 10494"/>
              <a:gd name="connsiteX3" fmla="*/ 7500 w 10000"/>
              <a:gd name="connsiteY3" fmla="*/ 494 h 10494"/>
              <a:gd name="connsiteX4" fmla="*/ 10000 w 10000"/>
              <a:gd name="connsiteY4" fmla="*/ 10411 h 10494"/>
              <a:gd name="connsiteX5" fmla="*/ 2500 w 10000"/>
              <a:gd name="connsiteY5" fmla="*/ 10494 h 10494"/>
              <a:gd name="connsiteX6" fmla="*/ 1918 w 10000"/>
              <a:gd name="connsiteY6" fmla="*/ 8556 h 10494"/>
              <a:gd name="connsiteX7" fmla="*/ 0 w 10000"/>
              <a:gd name="connsiteY7" fmla="*/ 1494 h 10494"/>
              <a:gd name="connsiteX0" fmla="*/ 0 w 9971"/>
              <a:gd name="connsiteY0" fmla="*/ 1503 h 10545"/>
              <a:gd name="connsiteX1" fmla="*/ 2214 w 9971"/>
              <a:gd name="connsiteY1" fmla="*/ 1503 h 10545"/>
              <a:gd name="connsiteX2" fmla="*/ 5000 w 9971"/>
              <a:gd name="connsiteY2" fmla="*/ 1503 h 10545"/>
              <a:gd name="connsiteX3" fmla="*/ 7500 w 9971"/>
              <a:gd name="connsiteY3" fmla="*/ 503 h 10545"/>
              <a:gd name="connsiteX4" fmla="*/ 9971 w 9971"/>
              <a:gd name="connsiteY4" fmla="*/ 10545 h 10545"/>
              <a:gd name="connsiteX5" fmla="*/ 2500 w 9971"/>
              <a:gd name="connsiteY5" fmla="*/ 10503 h 10545"/>
              <a:gd name="connsiteX6" fmla="*/ 1918 w 9971"/>
              <a:gd name="connsiteY6" fmla="*/ 8565 h 10545"/>
              <a:gd name="connsiteX7" fmla="*/ 0 w 9971"/>
              <a:gd name="connsiteY7" fmla="*/ 1503 h 10545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36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36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5015 w 10000"/>
              <a:gd name="connsiteY1" fmla="*/ 1425 h 10000"/>
              <a:gd name="connsiteX2" fmla="*/ 7522 w 10000"/>
              <a:gd name="connsiteY2" fmla="*/ 477 h 10000"/>
              <a:gd name="connsiteX3" fmla="*/ 10000 w 10000"/>
              <a:gd name="connsiteY3" fmla="*/ 10000 h 10000"/>
              <a:gd name="connsiteX4" fmla="*/ 2270 w 10000"/>
              <a:gd name="connsiteY4" fmla="*/ 9982 h 10000"/>
              <a:gd name="connsiteX5" fmla="*/ 1409 w 10000"/>
              <a:gd name="connsiteY5" fmla="*/ 6996 h 10000"/>
              <a:gd name="connsiteX6" fmla="*/ 0 w 10000"/>
              <a:gd name="connsiteY6" fmla="*/ 1425 h 10000"/>
              <a:gd name="connsiteX0" fmla="*/ 0 w 10000"/>
              <a:gd name="connsiteY0" fmla="*/ 1580 h 10155"/>
              <a:gd name="connsiteX1" fmla="*/ 7522 w 10000"/>
              <a:gd name="connsiteY1" fmla="*/ 632 h 10155"/>
              <a:gd name="connsiteX2" fmla="*/ 10000 w 10000"/>
              <a:gd name="connsiteY2" fmla="*/ 10155 h 10155"/>
              <a:gd name="connsiteX3" fmla="*/ 2270 w 10000"/>
              <a:gd name="connsiteY3" fmla="*/ 10137 h 10155"/>
              <a:gd name="connsiteX4" fmla="*/ 1409 w 10000"/>
              <a:gd name="connsiteY4" fmla="*/ 7151 h 10155"/>
              <a:gd name="connsiteX5" fmla="*/ 0 w 10000"/>
              <a:gd name="connsiteY5" fmla="*/ 1580 h 10155"/>
              <a:gd name="connsiteX0" fmla="*/ 1159 w 9501"/>
              <a:gd name="connsiteY0" fmla="*/ 1007 h 10538"/>
              <a:gd name="connsiteX1" fmla="*/ 7023 w 9501"/>
              <a:gd name="connsiteY1" fmla="*/ 1015 h 10538"/>
              <a:gd name="connsiteX2" fmla="*/ 9501 w 9501"/>
              <a:gd name="connsiteY2" fmla="*/ 10538 h 10538"/>
              <a:gd name="connsiteX3" fmla="*/ 1771 w 9501"/>
              <a:gd name="connsiteY3" fmla="*/ 10520 h 10538"/>
              <a:gd name="connsiteX4" fmla="*/ 910 w 9501"/>
              <a:gd name="connsiteY4" fmla="*/ 7534 h 10538"/>
              <a:gd name="connsiteX5" fmla="*/ 1159 w 9501"/>
              <a:gd name="connsiteY5" fmla="*/ 1007 h 10538"/>
              <a:gd name="connsiteX0" fmla="*/ 1746 w 10526"/>
              <a:gd name="connsiteY0" fmla="*/ 956 h 10000"/>
              <a:gd name="connsiteX1" fmla="*/ 7918 w 10526"/>
              <a:gd name="connsiteY1" fmla="*/ 963 h 10000"/>
              <a:gd name="connsiteX2" fmla="*/ 10526 w 10526"/>
              <a:gd name="connsiteY2" fmla="*/ 10000 h 10000"/>
              <a:gd name="connsiteX3" fmla="*/ 2390 w 10526"/>
              <a:gd name="connsiteY3" fmla="*/ 9983 h 10000"/>
              <a:gd name="connsiteX4" fmla="*/ 1484 w 10526"/>
              <a:gd name="connsiteY4" fmla="*/ 7149 h 10000"/>
              <a:gd name="connsiteX5" fmla="*/ 1746 w 10526"/>
              <a:gd name="connsiteY5" fmla="*/ 956 h 10000"/>
              <a:gd name="connsiteX0" fmla="*/ 1746 w 10526"/>
              <a:gd name="connsiteY0" fmla="*/ 956 h 10000"/>
              <a:gd name="connsiteX1" fmla="*/ 7918 w 10526"/>
              <a:gd name="connsiteY1" fmla="*/ 963 h 10000"/>
              <a:gd name="connsiteX2" fmla="*/ 10526 w 10526"/>
              <a:gd name="connsiteY2" fmla="*/ 10000 h 10000"/>
              <a:gd name="connsiteX3" fmla="*/ 2390 w 10526"/>
              <a:gd name="connsiteY3" fmla="*/ 9983 h 10000"/>
              <a:gd name="connsiteX4" fmla="*/ 1484 w 10526"/>
              <a:gd name="connsiteY4" fmla="*/ 7149 h 10000"/>
              <a:gd name="connsiteX5" fmla="*/ 1746 w 10526"/>
              <a:gd name="connsiteY5" fmla="*/ 956 h 10000"/>
              <a:gd name="connsiteX0" fmla="*/ 1746 w 10526"/>
              <a:gd name="connsiteY0" fmla="*/ 645 h 9689"/>
              <a:gd name="connsiteX1" fmla="*/ 7918 w 10526"/>
              <a:gd name="connsiteY1" fmla="*/ 652 h 9689"/>
              <a:gd name="connsiteX2" fmla="*/ 10526 w 10526"/>
              <a:gd name="connsiteY2" fmla="*/ 9689 h 9689"/>
              <a:gd name="connsiteX3" fmla="*/ 2390 w 10526"/>
              <a:gd name="connsiteY3" fmla="*/ 9672 h 9689"/>
              <a:gd name="connsiteX4" fmla="*/ 1484 w 10526"/>
              <a:gd name="connsiteY4" fmla="*/ 6838 h 9689"/>
              <a:gd name="connsiteX5" fmla="*/ 1746 w 10526"/>
              <a:gd name="connsiteY5" fmla="*/ 645 h 9689"/>
              <a:gd name="connsiteX0" fmla="*/ 1659 w 10000"/>
              <a:gd name="connsiteY0" fmla="*/ 665 h 9999"/>
              <a:gd name="connsiteX1" fmla="*/ 7522 w 10000"/>
              <a:gd name="connsiteY1" fmla="*/ 672 h 9999"/>
              <a:gd name="connsiteX2" fmla="*/ 10000 w 10000"/>
              <a:gd name="connsiteY2" fmla="*/ 9999 h 9999"/>
              <a:gd name="connsiteX3" fmla="*/ 2271 w 10000"/>
              <a:gd name="connsiteY3" fmla="*/ 9981 h 9999"/>
              <a:gd name="connsiteX4" fmla="*/ 1410 w 10000"/>
              <a:gd name="connsiteY4" fmla="*/ 7056 h 9999"/>
              <a:gd name="connsiteX5" fmla="*/ 1659 w 10000"/>
              <a:gd name="connsiteY5" fmla="*/ 665 h 9999"/>
              <a:gd name="connsiteX0" fmla="*/ 1659 w 10692"/>
              <a:gd name="connsiteY0" fmla="*/ 609 h 9944"/>
              <a:gd name="connsiteX1" fmla="*/ 10099 w 10692"/>
              <a:gd name="connsiteY1" fmla="*/ 692 h 9944"/>
              <a:gd name="connsiteX2" fmla="*/ 10000 w 10692"/>
              <a:gd name="connsiteY2" fmla="*/ 9944 h 9944"/>
              <a:gd name="connsiteX3" fmla="*/ 2271 w 10692"/>
              <a:gd name="connsiteY3" fmla="*/ 9926 h 9944"/>
              <a:gd name="connsiteX4" fmla="*/ 1410 w 10692"/>
              <a:gd name="connsiteY4" fmla="*/ 7001 h 9944"/>
              <a:gd name="connsiteX5" fmla="*/ 1659 w 10692"/>
              <a:gd name="connsiteY5" fmla="*/ 609 h 9944"/>
              <a:gd name="connsiteX0" fmla="*/ 1552 w 9999"/>
              <a:gd name="connsiteY0" fmla="*/ 0 h 9388"/>
              <a:gd name="connsiteX1" fmla="*/ 9445 w 9999"/>
              <a:gd name="connsiteY1" fmla="*/ 84 h 9388"/>
              <a:gd name="connsiteX2" fmla="*/ 9353 w 9999"/>
              <a:gd name="connsiteY2" fmla="*/ 9388 h 9388"/>
              <a:gd name="connsiteX3" fmla="*/ 2124 w 9999"/>
              <a:gd name="connsiteY3" fmla="*/ 9370 h 9388"/>
              <a:gd name="connsiteX4" fmla="*/ 1319 w 9999"/>
              <a:gd name="connsiteY4" fmla="*/ 6428 h 9388"/>
              <a:gd name="connsiteX5" fmla="*/ 1552 w 9999"/>
              <a:gd name="connsiteY5" fmla="*/ 0 h 9388"/>
              <a:gd name="connsiteX0" fmla="*/ 1552 w 9446"/>
              <a:gd name="connsiteY0" fmla="*/ 0 h 10000"/>
              <a:gd name="connsiteX1" fmla="*/ 9446 w 9446"/>
              <a:gd name="connsiteY1" fmla="*/ 89 h 10000"/>
              <a:gd name="connsiteX2" fmla="*/ 9354 w 9446"/>
              <a:gd name="connsiteY2" fmla="*/ 10000 h 10000"/>
              <a:gd name="connsiteX3" fmla="*/ 2124 w 9446"/>
              <a:gd name="connsiteY3" fmla="*/ 9981 h 10000"/>
              <a:gd name="connsiteX4" fmla="*/ 1319 w 9446"/>
              <a:gd name="connsiteY4" fmla="*/ 6847 h 10000"/>
              <a:gd name="connsiteX5" fmla="*/ 1552 w 9446"/>
              <a:gd name="connsiteY5" fmla="*/ 0 h 10000"/>
              <a:gd name="connsiteX0" fmla="*/ 1643 w 9956"/>
              <a:gd name="connsiteY0" fmla="*/ 24 h 10024"/>
              <a:gd name="connsiteX1" fmla="*/ 9956 w 9956"/>
              <a:gd name="connsiteY1" fmla="*/ 0 h 10024"/>
              <a:gd name="connsiteX2" fmla="*/ 9903 w 9956"/>
              <a:gd name="connsiteY2" fmla="*/ 10024 h 10024"/>
              <a:gd name="connsiteX3" fmla="*/ 2249 w 9956"/>
              <a:gd name="connsiteY3" fmla="*/ 10005 h 10024"/>
              <a:gd name="connsiteX4" fmla="*/ 1396 w 9956"/>
              <a:gd name="connsiteY4" fmla="*/ 6871 h 10024"/>
              <a:gd name="connsiteX5" fmla="*/ 1643 w 9956"/>
              <a:gd name="connsiteY5" fmla="*/ 24 h 10024"/>
              <a:gd name="connsiteX0" fmla="*/ 1650 w 10000"/>
              <a:gd name="connsiteY0" fmla="*/ 24 h 10000"/>
              <a:gd name="connsiteX1" fmla="*/ 10000 w 10000"/>
              <a:gd name="connsiteY1" fmla="*/ 0 h 10000"/>
              <a:gd name="connsiteX2" fmla="*/ 9947 w 10000"/>
              <a:gd name="connsiteY2" fmla="*/ 10000 h 10000"/>
              <a:gd name="connsiteX3" fmla="*/ 2259 w 10000"/>
              <a:gd name="connsiteY3" fmla="*/ 9981 h 10000"/>
              <a:gd name="connsiteX4" fmla="*/ 1402 w 10000"/>
              <a:gd name="connsiteY4" fmla="*/ 6855 h 10000"/>
              <a:gd name="connsiteX5" fmla="*/ 1650 w 10000"/>
              <a:gd name="connsiteY5" fmla="*/ 24 h 10000"/>
              <a:gd name="connsiteX0" fmla="*/ 1707 w 9968"/>
              <a:gd name="connsiteY0" fmla="*/ 0 h 10234"/>
              <a:gd name="connsiteX1" fmla="*/ 9968 w 9968"/>
              <a:gd name="connsiteY1" fmla="*/ 234 h 10234"/>
              <a:gd name="connsiteX2" fmla="*/ 9915 w 9968"/>
              <a:gd name="connsiteY2" fmla="*/ 10234 h 10234"/>
              <a:gd name="connsiteX3" fmla="*/ 2227 w 9968"/>
              <a:gd name="connsiteY3" fmla="*/ 10215 h 10234"/>
              <a:gd name="connsiteX4" fmla="*/ 1370 w 9968"/>
              <a:gd name="connsiteY4" fmla="*/ 7089 h 10234"/>
              <a:gd name="connsiteX5" fmla="*/ 1707 w 9968"/>
              <a:gd name="connsiteY5" fmla="*/ 0 h 10234"/>
              <a:gd name="connsiteX0" fmla="*/ 1682 w 10015"/>
              <a:gd name="connsiteY0" fmla="*/ 0 h 9779"/>
              <a:gd name="connsiteX1" fmla="*/ 10015 w 10015"/>
              <a:gd name="connsiteY1" fmla="*/ 8 h 9779"/>
              <a:gd name="connsiteX2" fmla="*/ 9962 w 10015"/>
              <a:gd name="connsiteY2" fmla="*/ 9779 h 9779"/>
              <a:gd name="connsiteX3" fmla="*/ 2249 w 10015"/>
              <a:gd name="connsiteY3" fmla="*/ 9760 h 9779"/>
              <a:gd name="connsiteX4" fmla="*/ 1389 w 10015"/>
              <a:gd name="connsiteY4" fmla="*/ 6706 h 9779"/>
              <a:gd name="connsiteX5" fmla="*/ 1682 w 10015"/>
              <a:gd name="connsiteY5" fmla="*/ 0 h 9779"/>
              <a:gd name="connsiteX0" fmla="*/ 1679 w 10000"/>
              <a:gd name="connsiteY0" fmla="*/ 0 h 10000"/>
              <a:gd name="connsiteX1" fmla="*/ 10000 w 10000"/>
              <a:gd name="connsiteY1" fmla="*/ 8 h 10000"/>
              <a:gd name="connsiteX2" fmla="*/ 9947 w 10000"/>
              <a:gd name="connsiteY2" fmla="*/ 10000 h 10000"/>
              <a:gd name="connsiteX3" fmla="*/ 2224 w 10000"/>
              <a:gd name="connsiteY3" fmla="*/ 9949 h 10000"/>
              <a:gd name="connsiteX4" fmla="*/ 1387 w 10000"/>
              <a:gd name="connsiteY4" fmla="*/ 6858 h 10000"/>
              <a:gd name="connsiteX5" fmla="*/ 1679 w 10000"/>
              <a:gd name="connsiteY5" fmla="*/ 0 h 10000"/>
              <a:gd name="connsiteX0" fmla="*/ 1679 w 10059"/>
              <a:gd name="connsiteY0" fmla="*/ 0 h 9984"/>
              <a:gd name="connsiteX1" fmla="*/ 10000 w 10059"/>
              <a:gd name="connsiteY1" fmla="*/ 8 h 9984"/>
              <a:gd name="connsiteX2" fmla="*/ 10059 w 10059"/>
              <a:gd name="connsiteY2" fmla="*/ 9984 h 9984"/>
              <a:gd name="connsiteX3" fmla="*/ 2224 w 10059"/>
              <a:gd name="connsiteY3" fmla="*/ 9949 h 9984"/>
              <a:gd name="connsiteX4" fmla="*/ 1387 w 10059"/>
              <a:gd name="connsiteY4" fmla="*/ 6858 h 9984"/>
              <a:gd name="connsiteX5" fmla="*/ 1679 w 10059"/>
              <a:gd name="connsiteY5" fmla="*/ 0 h 9984"/>
              <a:gd name="connsiteX0" fmla="*/ 1669 w 10244"/>
              <a:gd name="connsiteY0" fmla="*/ 0 h 10016"/>
              <a:gd name="connsiteX1" fmla="*/ 9941 w 10244"/>
              <a:gd name="connsiteY1" fmla="*/ 8 h 10016"/>
              <a:gd name="connsiteX2" fmla="*/ 10244 w 10244"/>
              <a:gd name="connsiteY2" fmla="*/ 10016 h 10016"/>
              <a:gd name="connsiteX3" fmla="*/ 2211 w 10244"/>
              <a:gd name="connsiteY3" fmla="*/ 9965 h 10016"/>
              <a:gd name="connsiteX4" fmla="*/ 1379 w 10244"/>
              <a:gd name="connsiteY4" fmla="*/ 6869 h 10016"/>
              <a:gd name="connsiteX5" fmla="*/ 1669 w 10244"/>
              <a:gd name="connsiteY5" fmla="*/ 0 h 10016"/>
              <a:gd name="connsiteX0" fmla="*/ 1669 w 9978"/>
              <a:gd name="connsiteY0" fmla="*/ 0 h 9984"/>
              <a:gd name="connsiteX1" fmla="*/ 9941 w 9978"/>
              <a:gd name="connsiteY1" fmla="*/ 8 h 9984"/>
              <a:gd name="connsiteX2" fmla="*/ 9978 w 9978"/>
              <a:gd name="connsiteY2" fmla="*/ 9984 h 9984"/>
              <a:gd name="connsiteX3" fmla="*/ 2211 w 9978"/>
              <a:gd name="connsiteY3" fmla="*/ 9965 h 9984"/>
              <a:gd name="connsiteX4" fmla="*/ 1379 w 9978"/>
              <a:gd name="connsiteY4" fmla="*/ 6869 h 9984"/>
              <a:gd name="connsiteX5" fmla="*/ 1669 w 9978"/>
              <a:gd name="connsiteY5" fmla="*/ 0 h 9984"/>
              <a:gd name="connsiteX0" fmla="*/ 1673 w 10000"/>
              <a:gd name="connsiteY0" fmla="*/ 0 h 10000"/>
              <a:gd name="connsiteX1" fmla="*/ 9963 w 10000"/>
              <a:gd name="connsiteY1" fmla="*/ 8 h 10000"/>
              <a:gd name="connsiteX2" fmla="*/ 10000 w 10000"/>
              <a:gd name="connsiteY2" fmla="*/ 10000 h 10000"/>
              <a:gd name="connsiteX3" fmla="*/ 2216 w 10000"/>
              <a:gd name="connsiteY3" fmla="*/ 9981 h 10000"/>
              <a:gd name="connsiteX4" fmla="*/ 1382 w 10000"/>
              <a:gd name="connsiteY4" fmla="*/ 6880 h 10000"/>
              <a:gd name="connsiteX5" fmla="*/ 1673 w 10000"/>
              <a:gd name="connsiteY5" fmla="*/ 0 h 10000"/>
              <a:gd name="connsiteX0" fmla="*/ 1673 w 10000"/>
              <a:gd name="connsiteY0" fmla="*/ 0 h 10002"/>
              <a:gd name="connsiteX1" fmla="*/ 9963 w 10000"/>
              <a:gd name="connsiteY1" fmla="*/ 8 h 10002"/>
              <a:gd name="connsiteX2" fmla="*/ 10000 w 10000"/>
              <a:gd name="connsiteY2" fmla="*/ 10000 h 10002"/>
              <a:gd name="connsiteX3" fmla="*/ 2216 w 10000"/>
              <a:gd name="connsiteY3" fmla="*/ 10002 h 10002"/>
              <a:gd name="connsiteX4" fmla="*/ 1382 w 10000"/>
              <a:gd name="connsiteY4" fmla="*/ 6880 h 10002"/>
              <a:gd name="connsiteX5" fmla="*/ 1673 w 10000"/>
              <a:gd name="connsiteY5" fmla="*/ 0 h 10002"/>
              <a:gd name="connsiteX0" fmla="*/ 1673 w 10000"/>
              <a:gd name="connsiteY0" fmla="*/ 5 h 10007"/>
              <a:gd name="connsiteX1" fmla="*/ 9998 w 10000"/>
              <a:gd name="connsiteY1" fmla="*/ 0 h 10007"/>
              <a:gd name="connsiteX2" fmla="*/ 10000 w 10000"/>
              <a:gd name="connsiteY2" fmla="*/ 10005 h 10007"/>
              <a:gd name="connsiteX3" fmla="*/ 2216 w 10000"/>
              <a:gd name="connsiteY3" fmla="*/ 10007 h 10007"/>
              <a:gd name="connsiteX4" fmla="*/ 1382 w 10000"/>
              <a:gd name="connsiteY4" fmla="*/ 6885 h 10007"/>
              <a:gd name="connsiteX5" fmla="*/ 1673 w 10000"/>
              <a:gd name="connsiteY5" fmla="*/ 5 h 10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07">
                <a:moveTo>
                  <a:pt x="1673" y="5"/>
                </a:moveTo>
                <a:lnTo>
                  <a:pt x="9998" y="0"/>
                </a:lnTo>
                <a:cubicBezTo>
                  <a:pt x="9999" y="1652"/>
                  <a:pt x="10000" y="9456"/>
                  <a:pt x="10000" y="10005"/>
                </a:cubicBezTo>
                <a:lnTo>
                  <a:pt x="2216" y="10007"/>
                </a:lnTo>
                <a:cubicBezTo>
                  <a:pt x="2330" y="9070"/>
                  <a:pt x="2232" y="8409"/>
                  <a:pt x="1382" y="6885"/>
                </a:cubicBezTo>
                <a:cubicBezTo>
                  <a:pt x="-1046" y="2499"/>
                  <a:pt x="162" y="1710"/>
                  <a:pt x="1673" y="5"/>
                </a:cubicBezTo>
                <a:close/>
              </a:path>
            </a:pathLst>
          </a:custGeom>
        </p:spPr>
        <p:txBody>
          <a:bodyPr/>
          <a:lstStyle/>
          <a:p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5548185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ección Anaranjada: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EFB3C8-FC8C-8B4C-84DC-2F6E066F02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EE912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CB66765A-7CB9-9841-9830-371157F3C111}"/>
              </a:ext>
            </a:extLst>
          </p:cNvPr>
          <p:cNvSpPr/>
          <p:nvPr userDrawn="1"/>
        </p:nvSpPr>
        <p:spPr>
          <a:xfrm flipH="1">
            <a:off x="-12659" y="6333512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CE80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3B595A84-F0E3-2048-887F-B8C0995BD6EA}"/>
              </a:ext>
            </a:extLst>
          </p:cNvPr>
          <p:cNvSpPr/>
          <p:nvPr userDrawn="1"/>
        </p:nvSpPr>
        <p:spPr>
          <a:xfrm>
            <a:off x="-9297" y="6350924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EE91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977735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0BFE55-5BEC-4C4E-A044-BF93FDAB95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6BAE45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F13947-BBBE-C04E-AD62-B8F2397149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65C8B017-DC40-C141-BE0D-DE8F8C6E17FC}"/>
              </a:ext>
            </a:extLst>
          </p:cNvPr>
          <p:cNvSpPr/>
          <p:nvPr userDrawn="1"/>
        </p:nvSpPr>
        <p:spPr>
          <a:xfrm flipH="1">
            <a:off x="-12659" y="6333512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4279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E9AE7244-A577-EC48-BC7D-472AE0A95B70}"/>
              </a:ext>
            </a:extLst>
          </p:cNvPr>
          <p:cNvSpPr/>
          <p:nvPr userDrawn="1"/>
        </p:nvSpPr>
        <p:spPr>
          <a:xfrm>
            <a:off x="-9297" y="6350924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6BAE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82463108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ción Anaranjada: Fotografía Comple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4F0A02C-758C-B84A-8015-33AC1BE9AA3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2700" y="0"/>
            <a:ext cx="12204700" cy="6858000"/>
          </a:xfrm>
        </p:spPr>
        <p:txBody>
          <a:bodyPr/>
          <a:lstStyle/>
          <a:p>
            <a:endParaRPr lang="es-ES_tradnl"/>
          </a:p>
        </p:txBody>
      </p:sp>
      <p:sp>
        <p:nvSpPr>
          <p:cNvPr id="4" name="Freeform 3">
            <a:extLst>
              <a:ext uri="{FF2B5EF4-FFF2-40B4-BE49-F238E27FC236}">
                <a16:creationId xmlns:a16="http://schemas.microsoft.com/office/drawing/2014/main" id="{33BABAB9-AD30-EE4F-A402-D43CEDD7F837}"/>
              </a:ext>
            </a:extLst>
          </p:cNvPr>
          <p:cNvSpPr/>
          <p:nvPr userDrawn="1"/>
        </p:nvSpPr>
        <p:spPr>
          <a:xfrm flipH="1">
            <a:off x="-12659" y="6333512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CE80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810EC7CD-66C0-754D-B02F-5644F706313A}"/>
              </a:ext>
            </a:extLst>
          </p:cNvPr>
          <p:cNvSpPr/>
          <p:nvPr userDrawn="1"/>
        </p:nvSpPr>
        <p:spPr>
          <a:xfrm>
            <a:off x="-9297" y="6350924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EE91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04838362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ción Morada: Separador">
    <p:bg>
      <p:bgPr>
        <a:solidFill>
          <a:srgbClr val="9C247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11">
            <a:extLst>
              <a:ext uri="{FF2B5EF4-FFF2-40B4-BE49-F238E27FC236}">
                <a16:creationId xmlns:a16="http://schemas.microsoft.com/office/drawing/2014/main" id="{6999E94D-06D3-E341-8621-045E011C3BF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196547" y="-19585"/>
            <a:ext cx="5013871" cy="6893644"/>
          </a:xfrm>
          <a:custGeom>
            <a:avLst/>
            <a:gdLst>
              <a:gd name="connsiteX0" fmla="*/ 0 w 10000"/>
              <a:gd name="connsiteY0" fmla="*/ 1000 h 10000"/>
              <a:gd name="connsiteX1" fmla="*/ 2500 w 10000"/>
              <a:gd name="connsiteY1" fmla="*/ 2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1918 w 10000"/>
              <a:gd name="connsiteY9" fmla="*/ 8062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1918 w 10000"/>
              <a:gd name="connsiteY9" fmla="*/ 8062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2500 w 10000"/>
              <a:gd name="connsiteY7" fmla="*/ 10000 h 10000"/>
              <a:gd name="connsiteX8" fmla="*/ 1918 w 10000"/>
              <a:gd name="connsiteY8" fmla="*/ 8062 h 10000"/>
              <a:gd name="connsiteX9" fmla="*/ 0 w 10000"/>
              <a:gd name="connsiteY9" fmla="*/ 1000 h 10000"/>
              <a:gd name="connsiteX0" fmla="*/ 0 w 10000"/>
              <a:gd name="connsiteY0" fmla="*/ 1000 h 10147"/>
              <a:gd name="connsiteX1" fmla="*/ 2214 w 10000"/>
              <a:gd name="connsiteY1" fmla="*/ 1000 h 10147"/>
              <a:gd name="connsiteX2" fmla="*/ 5000 w 10000"/>
              <a:gd name="connsiteY2" fmla="*/ 1000 h 10147"/>
              <a:gd name="connsiteX3" fmla="*/ 7500 w 10000"/>
              <a:gd name="connsiteY3" fmla="*/ 0 h 10147"/>
              <a:gd name="connsiteX4" fmla="*/ 10000 w 10000"/>
              <a:gd name="connsiteY4" fmla="*/ 1000 h 10147"/>
              <a:gd name="connsiteX5" fmla="*/ 10000 w 10000"/>
              <a:gd name="connsiteY5" fmla="*/ 9000 h 10147"/>
              <a:gd name="connsiteX6" fmla="*/ 2500 w 10000"/>
              <a:gd name="connsiteY6" fmla="*/ 10000 h 10147"/>
              <a:gd name="connsiteX7" fmla="*/ 1918 w 10000"/>
              <a:gd name="connsiteY7" fmla="*/ 8062 h 10147"/>
              <a:gd name="connsiteX8" fmla="*/ 0 w 10000"/>
              <a:gd name="connsiteY8" fmla="*/ 1000 h 10147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2500 w 10000"/>
              <a:gd name="connsiteY5" fmla="*/ 10000 h 10000"/>
              <a:gd name="connsiteX6" fmla="*/ 1918 w 10000"/>
              <a:gd name="connsiteY6" fmla="*/ 8062 h 10000"/>
              <a:gd name="connsiteX7" fmla="*/ 0 w 10000"/>
              <a:gd name="connsiteY7" fmla="*/ 1000 h 10000"/>
              <a:gd name="connsiteX0" fmla="*/ 0 w 10000"/>
              <a:gd name="connsiteY0" fmla="*/ 1494 h 10494"/>
              <a:gd name="connsiteX1" fmla="*/ 2214 w 10000"/>
              <a:gd name="connsiteY1" fmla="*/ 1494 h 10494"/>
              <a:gd name="connsiteX2" fmla="*/ 5000 w 10000"/>
              <a:gd name="connsiteY2" fmla="*/ 1494 h 10494"/>
              <a:gd name="connsiteX3" fmla="*/ 7500 w 10000"/>
              <a:gd name="connsiteY3" fmla="*/ 494 h 10494"/>
              <a:gd name="connsiteX4" fmla="*/ 10000 w 10000"/>
              <a:gd name="connsiteY4" fmla="*/ 10411 h 10494"/>
              <a:gd name="connsiteX5" fmla="*/ 2500 w 10000"/>
              <a:gd name="connsiteY5" fmla="*/ 10494 h 10494"/>
              <a:gd name="connsiteX6" fmla="*/ 1918 w 10000"/>
              <a:gd name="connsiteY6" fmla="*/ 8556 h 10494"/>
              <a:gd name="connsiteX7" fmla="*/ 0 w 10000"/>
              <a:gd name="connsiteY7" fmla="*/ 1494 h 10494"/>
              <a:gd name="connsiteX0" fmla="*/ 0 w 9971"/>
              <a:gd name="connsiteY0" fmla="*/ 1503 h 10545"/>
              <a:gd name="connsiteX1" fmla="*/ 2214 w 9971"/>
              <a:gd name="connsiteY1" fmla="*/ 1503 h 10545"/>
              <a:gd name="connsiteX2" fmla="*/ 5000 w 9971"/>
              <a:gd name="connsiteY2" fmla="*/ 1503 h 10545"/>
              <a:gd name="connsiteX3" fmla="*/ 7500 w 9971"/>
              <a:gd name="connsiteY3" fmla="*/ 503 h 10545"/>
              <a:gd name="connsiteX4" fmla="*/ 9971 w 9971"/>
              <a:gd name="connsiteY4" fmla="*/ 10545 h 10545"/>
              <a:gd name="connsiteX5" fmla="*/ 2500 w 9971"/>
              <a:gd name="connsiteY5" fmla="*/ 10503 h 10545"/>
              <a:gd name="connsiteX6" fmla="*/ 1918 w 9971"/>
              <a:gd name="connsiteY6" fmla="*/ 8565 h 10545"/>
              <a:gd name="connsiteX7" fmla="*/ 0 w 9971"/>
              <a:gd name="connsiteY7" fmla="*/ 1503 h 10545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36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36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5015 w 10000"/>
              <a:gd name="connsiteY1" fmla="*/ 1425 h 10000"/>
              <a:gd name="connsiteX2" fmla="*/ 7522 w 10000"/>
              <a:gd name="connsiteY2" fmla="*/ 477 h 10000"/>
              <a:gd name="connsiteX3" fmla="*/ 10000 w 10000"/>
              <a:gd name="connsiteY3" fmla="*/ 10000 h 10000"/>
              <a:gd name="connsiteX4" fmla="*/ 2270 w 10000"/>
              <a:gd name="connsiteY4" fmla="*/ 9982 h 10000"/>
              <a:gd name="connsiteX5" fmla="*/ 1409 w 10000"/>
              <a:gd name="connsiteY5" fmla="*/ 6996 h 10000"/>
              <a:gd name="connsiteX6" fmla="*/ 0 w 10000"/>
              <a:gd name="connsiteY6" fmla="*/ 1425 h 10000"/>
              <a:gd name="connsiteX0" fmla="*/ 0 w 10000"/>
              <a:gd name="connsiteY0" fmla="*/ 1580 h 10155"/>
              <a:gd name="connsiteX1" fmla="*/ 7522 w 10000"/>
              <a:gd name="connsiteY1" fmla="*/ 632 h 10155"/>
              <a:gd name="connsiteX2" fmla="*/ 10000 w 10000"/>
              <a:gd name="connsiteY2" fmla="*/ 10155 h 10155"/>
              <a:gd name="connsiteX3" fmla="*/ 2270 w 10000"/>
              <a:gd name="connsiteY3" fmla="*/ 10137 h 10155"/>
              <a:gd name="connsiteX4" fmla="*/ 1409 w 10000"/>
              <a:gd name="connsiteY4" fmla="*/ 7151 h 10155"/>
              <a:gd name="connsiteX5" fmla="*/ 0 w 10000"/>
              <a:gd name="connsiteY5" fmla="*/ 1580 h 10155"/>
              <a:gd name="connsiteX0" fmla="*/ 1159 w 9501"/>
              <a:gd name="connsiteY0" fmla="*/ 1007 h 10538"/>
              <a:gd name="connsiteX1" fmla="*/ 7023 w 9501"/>
              <a:gd name="connsiteY1" fmla="*/ 1015 h 10538"/>
              <a:gd name="connsiteX2" fmla="*/ 9501 w 9501"/>
              <a:gd name="connsiteY2" fmla="*/ 10538 h 10538"/>
              <a:gd name="connsiteX3" fmla="*/ 1771 w 9501"/>
              <a:gd name="connsiteY3" fmla="*/ 10520 h 10538"/>
              <a:gd name="connsiteX4" fmla="*/ 910 w 9501"/>
              <a:gd name="connsiteY4" fmla="*/ 7534 h 10538"/>
              <a:gd name="connsiteX5" fmla="*/ 1159 w 9501"/>
              <a:gd name="connsiteY5" fmla="*/ 1007 h 10538"/>
              <a:gd name="connsiteX0" fmla="*/ 1746 w 10526"/>
              <a:gd name="connsiteY0" fmla="*/ 956 h 10000"/>
              <a:gd name="connsiteX1" fmla="*/ 7918 w 10526"/>
              <a:gd name="connsiteY1" fmla="*/ 963 h 10000"/>
              <a:gd name="connsiteX2" fmla="*/ 10526 w 10526"/>
              <a:gd name="connsiteY2" fmla="*/ 10000 h 10000"/>
              <a:gd name="connsiteX3" fmla="*/ 2390 w 10526"/>
              <a:gd name="connsiteY3" fmla="*/ 9983 h 10000"/>
              <a:gd name="connsiteX4" fmla="*/ 1484 w 10526"/>
              <a:gd name="connsiteY4" fmla="*/ 7149 h 10000"/>
              <a:gd name="connsiteX5" fmla="*/ 1746 w 10526"/>
              <a:gd name="connsiteY5" fmla="*/ 956 h 10000"/>
              <a:gd name="connsiteX0" fmla="*/ 1746 w 10526"/>
              <a:gd name="connsiteY0" fmla="*/ 956 h 10000"/>
              <a:gd name="connsiteX1" fmla="*/ 7918 w 10526"/>
              <a:gd name="connsiteY1" fmla="*/ 963 h 10000"/>
              <a:gd name="connsiteX2" fmla="*/ 10526 w 10526"/>
              <a:gd name="connsiteY2" fmla="*/ 10000 h 10000"/>
              <a:gd name="connsiteX3" fmla="*/ 2390 w 10526"/>
              <a:gd name="connsiteY3" fmla="*/ 9983 h 10000"/>
              <a:gd name="connsiteX4" fmla="*/ 1484 w 10526"/>
              <a:gd name="connsiteY4" fmla="*/ 7149 h 10000"/>
              <a:gd name="connsiteX5" fmla="*/ 1746 w 10526"/>
              <a:gd name="connsiteY5" fmla="*/ 956 h 10000"/>
              <a:gd name="connsiteX0" fmla="*/ 1746 w 10526"/>
              <a:gd name="connsiteY0" fmla="*/ 645 h 9689"/>
              <a:gd name="connsiteX1" fmla="*/ 7918 w 10526"/>
              <a:gd name="connsiteY1" fmla="*/ 652 h 9689"/>
              <a:gd name="connsiteX2" fmla="*/ 10526 w 10526"/>
              <a:gd name="connsiteY2" fmla="*/ 9689 h 9689"/>
              <a:gd name="connsiteX3" fmla="*/ 2390 w 10526"/>
              <a:gd name="connsiteY3" fmla="*/ 9672 h 9689"/>
              <a:gd name="connsiteX4" fmla="*/ 1484 w 10526"/>
              <a:gd name="connsiteY4" fmla="*/ 6838 h 9689"/>
              <a:gd name="connsiteX5" fmla="*/ 1746 w 10526"/>
              <a:gd name="connsiteY5" fmla="*/ 645 h 9689"/>
              <a:gd name="connsiteX0" fmla="*/ 1659 w 10000"/>
              <a:gd name="connsiteY0" fmla="*/ 665 h 9999"/>
              <a:gd name="connsiteX1" fmla="*/ 7522 w 10000"/>
              <a:gd name="connsiteY1" fmla="*/ 672 h 9999"/>
              <a:gd name="connsiteX2" fmla="*/ 10000 w 10000"/>
              <a:gd name="connsiteY2" fmla="*/ 9999 h 9999"/>
              <a:gd name="connsiteX3" fmla="*/ 2271 w 10000"/>
              <a:gd name="connsiteY3" fmla="*/ 9981 h 9999"/>
              <a:gd name="connsiteX4" fmla="*/ 1410 w 10000"/>
              <a:gd name="connsiteY4" fmla="*/ 7056 h 9999"/>
              <a:gd name="connsiteX5" fmla="*/ 1659 w 10000"/>
              <a:gd name="connsiteY5" fmla="*/ 665 h 9999"/>
              <a:gd name="connsiteX0" fmla="*/ 1659 w 10692"/>
              <a:gd name="connsiteY0" fmla="*/ 609 h 9944"/>
              <a:gd name="connsiteX1" fmla="*/ 10099 w 10692"/>
              <a:gd name="connsiteY1" fmla="*/ 692 h 9944"/>
              <a:gd name="connsiteX2" fmla="*/ 10000 w 10692"/>
              <a:gd name="connsiteY2" fmla="*/ 9944 h 9944"/>
              <a:gd name="connsiteX3" fmla="*/ 2271 w 10692"/>
              <a:gd name="connsiteY3" fmla="*/ 9926 h 9944"/>
              <a:gd name="connsiteX4" fmla="*/ 1410 w 10692"/>
              <a:gd name="connsiteY4" fmla="*/ 7001 h 9944"/>
              <a:gd name="connsiteX5" fmla="*/ 1659 w 10692"/>
              <a:gd name="connsiteY5" fmla="*/ 609 h 9944"/>
              <a:gd name="connsiteX0" fmla="*/ 1552 w 9999"/>
              <a:gd name="connsiteY0" fmla="*/ 0 h 9388"/>
              <a:gd name="connsiteX1" fmla="*/ 9445 w 9999"/>
              <a:gd name="connsiteY1" fmla="*/ 84 h 9388"/>
              <a:gd name="connsiteX2" fmla="*/ 9353 w 9999"/>
              <a:gd name="connsiteY2" fmla="*/ 9388 h 9388"/>
              <a:gd name="connsiteX3" fmla="*/ 2124 w 9999"/>
              <a:gd name="connsiteY3" fmla="*/ 9370 h 9388"/>
              <a:gd name="connsiteX4" fmla="*/ 1319 w 9999"/>
              <a:gd name="connsiteY4" fmla="*/ 6428 h 9388"/>
              <a:gd name="connsiteX5" fmla="*/ 1552 w 9999"/>
              <a:gd name="connsiteY5" fmla="*/ 0 h 9388"/>
              <a:gd name="connsiteX0" fmla="*/ 1552 w 9446"/>
              <a:gd name="connsiteY0" fmla="*/ 0 h 10000"/>
              <a:gd name="connsiteX1" fmla="*/ 9446 w 9446"/>
              <a:gd name="connsiteY1" fmla="*/ 89 h 10000"/>
              <a:gd name="connsiteX2" fmla="*/ 9354 w 9446"/>
              <a:gd name="connsiteY2" fmla="*/ 10000 h 10000"/>
              <a:gd name="connsiteX3" fmla="*/ 2124 w 9446"/>
              <a:gd name="connsiteY3" fmla="*/ 9981 h 10000"/>
              <a:gd name="connsiteX4" fmla="*/ 1319 w 9446"/>
              <a:gd name="connsiteY4" fmla="*/ 6847 h 10000"/>
              <a:gd name="connsiteX5" fmla="*/ 1552 w 9446"/>
              <a:gd name="connsiteY5" fmla="*/ 0 h 10000"/>
              <a:gd name="connsiteX0" fmla="*/ 1643 w 9956"/>
              <a:gd name="connsiteY0" fmla="*/ 24 h 10024"/>
              <a:gd name="connsiteX1" fmla="*/ 9956 w 9956"/>
              <a:gd name="connsiteY1" fmla="*/ 0 h 10024"/>
              <a:gd name="connsiteX2" fmla="*/ 9903 w 9956"/>
              <a:gd name="connsiteY2" fmla="*/ 10024 h 10024"/>
              <a:gd name="connsiteX3" fmla="*/ 2249 w 9956"/>
              <a:gd name="connsiteY3" fmla="*/ 10005 h 10024"/>
              <a:gd name="connsiteX4" fmla="*/ 1396 w 9956"/>
              <a:gd name="connsiteY4" fmla="*/ 6871 h 10024"/>
              <a:gd name="connsiteX5" fmla="*/ 1643 w 9956"/>
              <a:gd name="connsiteY5" fmla="*/ 24 h 10024"/>
              <a:gd name="connsiteX0" fmla="*/ 1650 w 10000"/>
              <a:gd name="connsiteY0" fmla="*/ 24 h 10000"/>
              <a:gd name="connsiteX1" fmla="*/ 10000 w 10000"/>
              <a:gd name="connsiteY1" fmla="*/ 0 h 10000"/>
              <a:gd name="connsiteX2" fmla="*/ 9947 w 10000"/>
              <a:gd name="connsiteY2" fmla="*/ 10000 h 10000"/>
              <a:gd name="connsiteX3" fmla="*/ 2259 w 10000"/>
              <a:gd name="connsiteY3" fmla="*/ 9981 h 10000"/>
              <a:gd name="connsiteX4" fmla="*/ 1402 w 10000"/>
              <a:gd name="connsiteY4" fmla="*/ 6855 h 10000"/>
              <a:gd name="connsiteX5" fmla="*/ 1650 w 10000"/>
              <a:gd name="connsiteY5" fmla="*/ 24 h 10000"/>
              <a:gd name="connsiteX0" fmla="*/ 1707 w 9968"/>
              <a:gd name="connsiteY0" fmla="*/ 0 h 10234"/>
              <a:gd name="connsiteX1" fmla="*/ 9968 w 9968"/>
              <a:gd name="connsiteY1" fmla="*/ 234 h 10234"/>
              <a:gd name="connsiteX2" fmla="*/ 9915 w 9968"/>
              <a:gd name="connsiteY2" fmla="*/ 10234 h 10234"/>
              <a:gd name="connsiteX3" fmla="*/ 2227 w 9968"/>
              <a:gd name="connsiteY3" fmla="*/ 10215 h 10234"/>
              <a:gd name="connsiteX4" fmla="*/ 1370 w 9968"/>
              <a:gd name="connsiteY4" fmla="*/ 7089 h 10234"/>
              <a:gd name="connsiteX5" fmla="*/ 1707 w 9968"/>
              <a:gd name="connsiteY5" fmla="*/ 0 h 10234"/>
              <a:gd name="connsiteX0" fmla="*/ 1682 w 10015"/>
              <a:gd name="connsiteY0" fmla="*/ 0 h 9779"/>
              <a:gd name="connsiteX1" fmla="*/ 10015 w 10015"/>
              <a:gd name="connsiteY1" fmla="*/ 8 h 9779"/>
              <a:gd name="connsiteX2" fmla="*/ 9962 w 10015"/>
              <a:gd name="connsiteY2" fmla="*/ 9779 h 9779"/>
              <a:gd name="connsiteX3" fmla="*/ 2249 w 10015"/>
              <a:gd name="connsiteY3" fmla="*/ 9760 h 9779"/>
              <a:gd name="connsiteX4" fmla="*/ 1389 w 10015"/>
              <a:gd name="connsiteY4" fmla="*/ 6706 h 9779"/>
              <a:gd name="connsiteX5" fmla="*/ 1682 w 10015"/>
              <a:gd name="connsiteY5" fmla="*/ 0 h 9779"/>
              <a:gd name="connsiteX0" fmla="*/ 1679 w 10000"/>
              <a:gd name="connsiteY0" fmla="*/ 0 h 10000"/>
              <a:gd name="connsiteX1" fmla="*/ 10000 w 10000"/>
              <a:gd name="connsiteY1" fmla="*/ 8 h 10000"/>
              <a:gd name="connsiteX2" fmla="*/ 9947 w 10000"/>
              <a:gd name="connsiteY2" fmla="*/ 10000 h 10000"/>
              <a:gd name="connsiteX3" fmla="*/ 2224 w 10000"/>
              <a:gd name="connsiteY3" fmla="*/ 9949 h 10000"/>
              <a:gd name="connsiteX4" fmla="*/ 1387 w 10000"/>
              <a:gd name="connsiteY4" fmla="*/ 6858 h 10000"/>
              <a:gd name="connsiteX5" fmla="*/ 1679 w 10000"/>
              <a:gd name="connsiteY5" fmla="*/ 0 h 10000"/>
              <a:gd name="connsiteX0" fmla="*/ 1679 w 10059"/>
              <a:gd name="connsiteY0" fmla="*/ 0 h 9984"/>
              <a:gd name="connsiteX1" fmla="*/ 10000 w 10059"/>
              <a:gd name="connsiteY1" fmla="*/ 8 h 9984"/>
              <a:gd name="connsiteX2" fmla="*/ 10059 w 10059"/>
              <a:gd name="connsiteY2" fmla="*/ 9984 h 9984"/>
              <a:gd name="connsiteX3" fmla="*/ 2224 w 10059"/>
              <a:gd name="connsiteY3" fmla="*/ 9949 h 9984"/>
              <a:gd name="connsiteX4" fmla="*/ 1387 w 10059"/>
              <a:gd name="connsiteY4" fmla="*/ 6858 h 9984"/>
              <a:gd name="connsiteX5" fmla="*/ 1679 w 10059"/>
              <a:gd name="connsiteY5" fmla="*/ 0 h 9984"/>
              <a:gd name="connsiteX0" fmla="*/ 1669 w 10244"/>
              <a:gd name="connsiteY0" fmla="*/ 0 h 10016"/>
              <a:gd name="connsiteX1" fmla="*/ 9941 w 10244"/>
              <a:gd name="connsiteY1" fmla="*/ 8 h 10016"/>
              <a:gd name="connsiteX2" fmla="*/ 10244 w 10244"/>
              <a:gd name="connsiteY2" fmla="*/ 10016 h 10016"/>
              <a:gd name="connsiteX3" fmla="*/ 2211 w 10244"/>
              <a:gd name="connsiteY3" fmla="*/ 9965 h 10016"/>
              <a:gd name="connsiteX4" fmla="*/ 1379 w 10244"/>
              <a:gd name="connsiteY4" fmla="*/ 6869 h 10016"/>
              <a:gd name="connsiteX5" fmla="*/ 1669 w 10244"/>
              <a:gd name="connsiteY5" fmla="*/ 0 h 10016"/>
              <a:gd name="connsiteX0" fmla="*/ 1669 w 9978"/>
              <a:gd name="connsiteY0" fmla="*/ 0 h 9984"/>
              <a:gd name="connsiteX1" fmla="*/ 9941 w 9978"/>
              <a:gd name="connsiteY1" fmla="*/ 8 h 9984"/>
              <a:gd name="connsiteX2" fmla="*/ 9978 w 9978"/>
              <a:gd name="connsiteY2" fmla="*/ 9984 h 9984"/>
              <a:gd name="connsiteX3" fmla="*/ 2211 w 9978"/>
              <a:gd name="connsiteY3" fmla="*/ 9965 h 9984"/>
              <a:gd name="connsiteX4" fmla="*/ 1379 w 9978"/>
              <a:gd name="connsiteY4" fmla="*/ 6869 h 9984"/>
              <a:gd name="connsiteX5" fmla="*/ 1669 w 9978"/>
              <a:gd name="connsiteY5" fmla="*/ 0 h 9984"/>
              <a:gd name="connsiteX0" fmla="*/ 1673 w 10000"/>
              <a:gd name="connsiteY0" fmla="*/ 0 h 10000"/>
              <a:gd name="connsiteX1" fmla="*/ 9963 w 10000"/>
              <a:gd name="connsiteY1" fmla="*/ 8 h 10000"/>
              <a:gd name="connsiteX2" fmla="*/ 10000 w 10000"/>
              <a:gd name="connsiteY2" fmla="*/ 10000 h 10000"/>
              <a:gd name="connsiteX3" fmla="*/ 2216 w 10000"/>
              <a:gd name="connsiteY3" fmla="*/ 9981 h 10000"/>
              <a:gd name="connsiteX4" fmla="*/ 1382 w 10000"/>
              <a:gd name="connsiteY4" fmla="*/ 6880 h 10000"/>
              <a:gd name="connsiteX5" fmla="*/ 1673 w 10000"/>
              <a:gd name="connsiteY5" fmla="*/ 0 h 10000"/>
              <a:gd name="connsiteX0" fmla="*/ 1673 w 10000"/>
              <a:gd name="connsiteY0" fmla="*/ 0 h 10002"/>
              <a:gd name="connsiteX1" fmla="*/ 9963 w 10000"/>
              <a:gd name="connsiteY1" fmla="*/ 8 h 10002"/>
              <a:gd name="connsiteX2" fmla="*/ 10000 w 10000"/>
              <a:gd name="connsiteY2" fmla="*/ 10000 h 10002"/>
              <a:gd name="connsiteX3" fmla="*/ 2216 w 10000"/>
              <a:gd name="connsiteY3" fmla="*/ 10002 h 10002"/>
              <a:gd name="connsiteX4" fmla="*/ 1382 w 10000"/>
              <a:gd name="connsiteY4" fmla="*/ 6880 h 10002"/>
              <a:gd name="connsiteX5" fmla="*/ 1673 w 10000"/>
              <a:gd name="connsiteY5" fmla="*/ 0 h 10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02">
                <a:moveTo>
                  <a:pt x="1673" y="0"/>
                </a:moveTo>
                <a:lnTo>
                  <a:pt x="9963" y="8"/>
                </a:lnTo>
                <a:cubicBezTo>
                  <a:pt x="9964" y="1660"/>
                  <a:pt x="10000" y="9451"/>
                  <a:pt x="10000" y="10000"/>
                </a:cubicBezTo>
                <a:lnTo>
                  <a:pt x="2216" y="10002"/>
                </a:lnTo>
                <a:cubicBezTo>
                  <a:pt x="2330" y="9065"/>
                  <a:pt x="2232" y="8404"/>
                  <a:pt x="1382" y="6880"/>
                </a:cubicBezTo>
                <a:cubicBezTo>
                  <a:pt x="-1046" y="2494"/>
                  <a:pt x="162" y="1705"/>
                  <a:pt x="1673" y="0"/>
                </a:cubicBezTo>
                <a:close/>
              </a:path>
            </a:pathLst>
          </a:custGeom>
          <a:solidFill>
            <a:srgbClr val="891C6C"/>
          </a:solidFill>
        </p:spPr>
        <p:txBody>
          <a:bodyPr/>
          <a:lstStyle/>
          <a:p>
            <a:endParaRPr lang="es-ES_tradn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3A0BFFD-E82A-DF4A-BFAD-921982BB6C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1234" y="2075674"/>
            <a:ext cx="6219217" cy="2387600"/>
          </a:xfrm>
        </p:spPr>
        <p:txBody>
          <a:bodyPr anchor="b">
            <a:norm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CD78CC9-E261-874C-807E-F03588E264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1234" y="4555349"/>
            <a:ext cx="6219217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17C5CA9-8C2F-064E-8AFD-14F1A3DF1E9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1234" y="290065"/>
            <a:ext cx="3211632" cy="1469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641063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ción Morada: Título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0BFE55-5BEC-4C4E-A044-BF93FDAB95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9C247B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F13947-BBBE-C04E-AD62-B8F2397149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65C8B017-DC40-C141-BE0D-DE8F8C6E17FC}"/>
              </a:ext>
            </a:extLst>
          </p:cNvPr>
          <p:cNvSpPr/>
          <p:nvPr userDrawn="1"/>
        </p:nvSpPr>
        <p:spPr>
          <a:xfrm flipH="1">
            <a:off x="-12659" y="6333512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891C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E9AE7244-A577-EC48-BC7D-472AE0A95B70}"/>
              </a:ext>
            </a:extLst>
          </p:cNvPr>
          <p:cNvSpPr/>
          <p:nvPr userDrawn="1"/>
        </p:nvSpPr>
        <p:spPr>
          <a:xfrm>
            <a:off x="-9297" y="6350924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9C24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88926042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ección Morada: Título y Contenido - 2 Colum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0BFE55-5BEC-4C4E-A044-BF93FDAB95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9C247B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F13947-BBBE-C04E-AD62-B8F2397149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F7CA54-F8AF-3141-B351-4E4A0605AE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65C8B017-DC40-C141-BE0D-DE8F8C6E17FC}"/>
              </a:ext>
            </a:extLst>
          </p:cNvPr>
          <p:cNvSpPr/>
          <p:nvPr userDrawn="1"/>
        </p:nvSpPr>
        <p:spPr>
          <a:xfrm flipH="1">
            <a:off x="-12659" y="6333512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891C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E9AE7244-A577-EC48-BC7D-472AE0A95B70}"/>
              </a:ext>
            </a:extLst>
          </p:cNvPr>
          <p:cNvSpPr/>
          <p:nvPr userDrawn="1"/>
        </p:nvSpPr>
        <p:spPr>
          <a:xfrm>
            <a:off x="-9297" y="6350924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9C24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56394994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ección Morada: Título y Contenido - 2 Subtítul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B6D725-8808-ED48-9697-9E9AF6F006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solidFill>
                  <a:srgbClr val="9C247B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11FED8-8D38-494B-9D67-00424FB1CC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891C6C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A9FD050-8171-6442-A10E-81E136EF84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13B2A0F-BCB8-F449-A397-0123A6AA24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891C6C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BD9CB4F-77C1-4B4C-9786-F3A91EEA8A2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8DAFE29A-0DDE-824E-A716-169A0662C461}"/>
              </a:ext>
            </a:extLst>
          </p:cNvPr>
          <p:cNvSpPr/>
          <p:nvPr userDrawn="1"/>
        </p:nvSpPr>
        <p:spPr>
          <a:xfrm flipH="1">
            <a:off x="-12659" y="6333512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891C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F3277F2B-3158-5B4C-886F-69DB3486C096}"/>
              </a:ext>
            </a:extLst>
          </p:cNvPr>
          <p:cNvSpPr/>
          <p:nvPr userDrawn="1"/>
        </p:nvSpPr>
        <p:spPr>
          <a:xfrm>
            <a:off x="-9297" y="6350924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9C24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42661221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ción Morada: Título, Contenido y Fotografí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6">
            <a:extLst>
              <a:ext uri="{FF2B5EF4-FFF2-40B4-BE49-F238E27FC236}">
                <a16:creationId xmlns:a16="http://schemas.microsoft.com/office/drawing/2014/main" id="{B27D48FB-F0D9-884F-815F-2E4F33398619}"/>
              </a:ext>
            </a:extLst>
          </p:cNvPr>
          <p:cNvSpPr/>
          <p:nvPr userDrawn="1"/>
        </p:nvSpPr>
        <p:spPr>
          <a:xfrm>
            <a:off x="7144686" y="-56271"/>
            <a:ext cx="5122342" cy="7005711"/>
          </a:xfrm>
          <a:custGeom>
            <a:avLst/>
            <a:gdLst>
              <a:gd name="connsiteX0" fmla="*/ 311191 w 1066464"/>
              <a:gd name="connsiteY0" fmla="*/ 0 h 6991643"/>
              <a:gd name="connsiteX1" fmla="*/ 29837 w 1066464"/>
              <a:gd name="connsiteY1" fmla="*/ 2630659 h 6991643"/>
              <a:gd name="connsiteX2" fmla="*/ 944237 w 1066464"/>
              <a:gd name="connsiteY2" fmla="*/ 6020973 h 6991643"/>
              <a:gd name="connsiteX3" fmla="*/ 1056779 w 1066464"/>
              <a:gd name="connsiteY3" fmla="*/ 6991643 h 6991643"/>
              <a:gd name="connsiteX4" fmla="*/ 1056779 w 1066464"/>
              <a:gd name="connsiteY4" fmla="*/ 6991643 h 6991643"/>
              <a:gd name="connsiteX0" fmla="*/ 311191 w 1066464"/>
              <a:gd name="connsiteY0" fmla="*/ 0 h 6991643"/>
              <a:gd name="connsiteX1" fmla="*/ 29837 w 1066464"/>
              <a:gd name="connsiteY1" fmla="*/ 2630659 h 6991643"/>
              <a:gd name="connsiteX2" fmla="*/ 944237 w 1066464"/>
              <a:gd name="connsiteY2" fmla="*/ 6020973 h 6991643"/>
              <a:gd name="connsiteX3" fmla="*/ 1056779 w 1066464"/>
              <a:gd name="connsiteY3" fmla="*/ 6991643 h 6991643"/>
              <a:gd name="connsiteX4" fmla="*/ 1056779 w 1066464"/>
              <a:gd name="connsiteY4" fmla="*/ 6991643 h 6991643"/>
              <a:gd name="connsiteX5" fmla="*/ 311191 w 1066464"/>
              <a:gd name="connsiteY5" fmla="*/ 0 h 6991643"/>
              <a:gd name="connsiteX0" fmla="*/ 311191 w 1066464"/>
              <a:gd name="connsiteY0" fmla="*/ 0 h 6991643"/>
              <a:gd name="connsiteX1" fmla="*/ 29837 w 1066464"/>
              <a:gd name="connsiteY1" fmla="*/ 2630659 h 6991643"/>
              <a:gd name="connsiteX2" fmla="*/ 944237 w 1066464"/>
              <a:gd name="connsiteY2" fmla="*/ 6020973 h 6991643"/>
              <a:gd name="connsiteX3" fmla="*/ 1056779 w 1066464"/>
              <a:gd name="connsiteY3" fmla="*/ 6991643 h 6991643"/>
              <a:gd name="connsiteX4" fmla="*/ 1056779 w 1066464"/>
              <a:gd name="connsiteY4" fmla="*/ 6991643 h 6991643"/>
              <a:gd name="connsiteX5" fmla="*/ 859831 w 1066464"/>
              <a:gd name="connsiteY5" fmla="*/ 5359791 h 6991643"/>
              <a:gd name="connsiteX6" fmla="*/ 311191 w 1066464"/>
              <a:gd name="connsiteY6" fmla="*/ 0 h 6991643"/>
              <a:gd name="connsiteX0" fmla="*/ 311191 w 5122342"/>
              <a:gd name="connsiteY0" fmla="*/ 0 h 7005711"/>
              <a:gd name="connsiteX1" fmla="*/ 29837 w 5122342"/>
              <a:gd name="connsiteY1" fmla="*/ 2630659 h 7005711"/>
              <a:gd name="connsiteX2" fmla="*/ 944237 w 5122342"/>
              <a:gd name="connsiteY2" fmla="*/ 6020973 h 7005711"/>
              <a:gd name="connsiteX3" fmla="*/ 1056779 w 5122342"/>
              <a:gd name="connsiteY3" fmla="*/ 6991643 h 7005711"/>
              <a:gd name="connsiteX4" fmla="*/ 1056779 w 5122342"/>
              <a:gd name="connsiteY4" fmla="*/ 6991643 h 7005711"/>
              <a:gd name="connsiteX5" fmla="*/ 5122342 w 5122342"/>
              <a:gd name="connsiteY5" fmla="*/ 7005711 h 7005711"/>
              <a:gd name="connsiteX6" fmla="*/ 311191 w 5122342"/>
              <a:gd name="connsiteY6" fmla="*/ 0 h 7005711"/>
              <a:gd name="connsiteX0" fmla="*/ 311191 w 5122342"/>
              <a:gd name="connsiteY0" fmla="*/ 0 h 7005711"/>
              <a:gd name="connsiteX1" fmla="*/ 29837 w 5122342"/>
              <a:gd name="connsiteY1" fmla="*/ 2630659 h 7005711"/>
              <a:gd name="connsiteX2" fmla="*/ 944237 w 5122342"/>
              <a:gd name="connsiteY2" fmla="*/ 6020973 h 7005711"/>
              <a:gd name="connsiteX3" fmla="*/ 1056779 w 5122342"/>
              <a:gd name="connsiteY3" fmla="*/ 6991643 h 7005711"/>
              <a:gd name="connsiteX4" fmla="*/ 1056779 w 5122342"/>
              <a:gd name="connsiteY4" fmla="*/ 6991643 h 7005711"/>
              <a:gd name="connsiteX5" fmla="*/ 5122342 w 5122342"/>
              <a:gd name="connsiteY5" fmla="*/ 7005711 h 7005711"/>
              <a:gd name="connsiteX6" fmla="*/ 1521012 w 5122342"/>
              <a:gd name="connsiteY6" fmla="*/ 1758462 h 7005711"/>
              <a:gd name="connsiteX7" fmla="*/ 311191 w 5122342"/>
              <a:gd name="connsiteY7" fmla="*/ 0 h 7005711"/>
              <a:gd name="connsiteX0" fmla="*/ 311191 w 5122342"/>
              <a:gd name="connsiteY0" fmla="*/ 0 h 7005711"/>
              <a:gd name="connsiteX1" fmla="*/ 29837 w 5122342"/>
              <a:gd name="connsiteY1" fmla="*/ 2630659 h 7005711"/>
              <a:gd name="connsiteX2" fmla="*/ 944237 w 5122342"/>
              <a:gd name="connsiteY2" fmla="*/ 6020973 h 7005711"/>
              <a:gd name="connsiteX3" fmla="*/ 1056779 w 5122342"/>
              <a:gd name="connsiteY3" fmla="*/ 6991643 h 7005711"/>
              <a:gd name="connsiteX4" fmla="*/ 1056779 w 5122342"/>
              <a:gd name="connsiteY4" fmla="*/ 6991643 h 7005711"/>
              <a:gd name="connsiteX5" fmla="*/ 5122342 w 5122342"/>
              <a:gd name="connsiteY5" fmla="*/ 7005711 h 7005711"/>
              <a:gd name="connsiteX6" fmla="*/ 5108274 w 5122342"/>
              <a:gd name="connsiteY6" fmla="*/ 14069 h 7005711"/>
              <a:gd name="connsiteX7" fmla="*/ 311191 w 5122342"/>
              <a:gd name="connsiteY7" fmla="*/ 0 h 70057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22342" h="7005711">
                <a:moveTo>
                  <a:pt x="311191" y="0"/>
                </a:moveTo>
                <a:cubicBezTo>
                  <a:pt x="117760" y="813582"/>
                  <a:pt x="-75671" y="1627164"/>
                  <a:pt x="29837" y="2630659"/>
                </a:cubicBezTo>
                <a:cubicBezTo>
                  <a:pt x="135345" y="3634154"/>
                  <a:pt x="773080" y="5294142"/>
                  <a:pt x="944237" y="6020973"/>
                </a:cubicBezTo>
                <a:cubicBezTo>
                  <a:pt x="1115394" y="6747804"/>
                  <a:pt x="1056779" y="6991643"/>
                  <a:pt x="1056779" y="6991643"/>
                </a:cubicBezTo>
                <a:lnTo>
                  <a:pt x="1056779" y="6991643"/>
                </a:lnTo>
                <a:lnTo>
                  <a:pt x="5122342" y="7005711"/>
                </a:lnTo>
                <a:cubicBezTo>
                  <a:pt x="5117653" y="4675164"/>
                  <a:pt x="5112963" y="2344616"/>
                  <a:pt x="5108274" y="14069"/>
                </a:cubicBezTo>
                <a:lnTo>
                  <a:pt x="311191" y="0"/>
                </a:lnTo>
                <a:close/>
              </a:path>
            </a:pathLst>
          </a:custGeom>
          <a:solidFill>
            <a:srgbClr val="9C24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65BBF1B-53F4-7E47-AEEB-3031FA4E32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5"/>
            <a:ext cx="6034088" cy="1325563"/>
          </a:xfrm>
        </p:spPr>
        <p:txBody>
          <a:bodyPr/>
          <a:lstStyle>
            <a:lvl1pPr>
              <a:defRPr>
                <a:solidFill>
                  <a:srgbClr val="9C247B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9DD4CA-775D-2845-82D8-4FD3A62FD4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034088" cy="435133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Picture Placeholder 11">
            <a:extLst>
              <a:ext uri="{FF2B5EF4-FFF2-40B4-BE49-F238E27FC236}">
                <a16:creationId xmlns:a16="http://schemas.microsoft.com/office/drawing/2014/main" id="{C16C1C93-C775-9344-978C-73E4D1EAA03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198921" y="-3446"/>
            <a:ext cx="5013871" cy="6897090"/>
          </a:xfrm>
          <a:custGeom>
            <a:avLst/>
            <a:gdLst>
              <a:gd name="connsiteX0" fmla="*/ 0 w 10000"/>
              <a:gd name="connsiteY0" fmla="*/ 1000 h 10000"/>
              <a:gd name="connsiteX1" fmla="*/ 2500 w 10000"/>
              <a:gd name="connsiteY1" fmla="*/ 2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1918 w 10000"/>
              <a:gd name="connsiteY9" fmla="*/ 8062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1918 w 10000"/>
              <a:gd name="connsiteY9" fmla="*/ 8062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2500 w 10000"/>
              <a:gd name="connsiteY7" fmla="*/ 10000 h 10000"/>
              <a:gd name="connsiteX8" fmla="*/ 1918 w 10000"/>
              <a:gd name="connsiteY8" fmla="*/ 8062 h 10000"/>
              <a:gd name="connsiteX9" fmla="*/ 0 w 10000"/>
              <a:gd name="connsiteY9" fmla="*/ 1000 h 10000"/>
              <a:gd name="connsiteX0" fmla="*/ 0 w 10000"/>
              <a:gd name="connsiteY0" fmla="*/ 1000 h 10147"/>
              <a:gd name="connsiteX1" fmla="*/ 2214 w 10000"/>
              <a:gd name="connsiteY1" fmla="*/ 1000 h 10147"/>
              <a:gd name="connsiteX2" fmla="*/ 5000 w 10000"/>
              <a:gd name="connsiteY2" fmla="*/ 1000 h 10147"/>
              <a:gd name="connsiteX3" fmla="*/ 7500 w 10000"/>
              <a:gd name="connsiteY3" fmla="*/ 0 h 10147"/>
              <a:gd name="connsiteX4" fmla="*/ 10000 w 10000"/>
              <a:gd name="connsiteY4" fmla="*/ 1000 h 10147"/>
              <a:gd name="connsiteX5" fmla="*/ 10000 w 10000"/>
              <a:gd name="connsiteY5" fmla="*/ 9000 h 10147"/>
              <a:gd name="connsiteX6" fmla="*/ 2500 w 10000"/>
              <a:gd name="connsiteY6" fmla="*/ 10000 h 10147"/>
              <a:gd name="connsiteX7" fmla="*/ 1918 w 10000"/>
              <a:gd name="connsiteY7" fmla="*/ 8062 h 10147"/>
              <a:gd name="connsiteX8" fmla="*/ 0 w 10000"/>
              <a:gd name="connsiteY8" fmla="*/ 1000 h 10147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2500 w 10000"/>
              <a:gd name="connsiteY5" fmla="*/ 10000 h 10000"/>
              <a:gd name="connsiteX6" fmla="*/ 1918 w 10000"/>
              <a:gd name="connsiteY6" fmla="*/ 8062 h 10000"/>
              <a:gd name="connsiteX7" fmla="*/ 0 w 10000"/>
              <a:gd name="connsiteY7" fmla="*/ 1000 h 10000"/>
              <a:gd name="connsiteX0" fmla="*/ 0 w 10000"/>
              <a:gd name="connsiteY0" fmla="*/ 1494 h 10494"/>
              <a:gd name="connsiteX1" fmla="*/ 2214 w 10000"/>
              <a:gd name="connsiteY1" fmla="*/ 1494 h 10494"/>
              <a:gd name="connsiteX2" fmla="*/ 5000 w 10000"/>
              <a:gd name="connsiteY2" fmla="*/ 1494 h 10494"/>
              <a:gd name="connsiteX3" fmla="*/ 7500 w 10000"/>
              <a:gd name="connsiteY3" fmla="*/ 494 h 10494"/>
              <a:gd name="connsiteX4" fmla="*/ 10000 w 10000"/>
              <a:gd name="connsiteY4" fmla="*/ 10411 h 10494"/>
              <a:gd name="connsiteX5" fmla="*/ 2500 w 10000"/>
              <a:gd name="connsiteY5" fmla="*/ 10494 h 10494"/>
              <a:gd name="connsiteX6" fmla="*/ 1918 w 10000"/>
              <a:gd name="connsiteY6" fmla="*/ 8556 h 10494"/>
              <a:gd name="connsiteX7" fmla="*/ 0 w 10000"/>
              <a:gd name="connsiteY7" fmla="*/ 1494 h 10494"/>
              <a:gd name="connsiteX0" fmla="*/ 0 w 9971"/>
              <a:gd name="connsiteY0" fmla="*/ 1503 h 10545"/>
              <a:gd name="connsiteX1" fmla="*/ 2214 w 9971"/>
              <a:gd name="connsiteY1" fmla="*/ 1503 h 10545"/>
              <a:gd name="connsiteX2" fmla="*/ 5000 w 9971"/>
              <a:gd name="connsiteY2" fmla="*/ 1503 h 10545"/>
              <a:gd name="connsiteX3" fmla="*/ 7500 w 9971"/>
              <a:gd name="connsiteY3" fmla="*/ 503 h 10545"/>
              <a:gd name="connsiteX4" fmla="*/ 9971 w 9971"/>
              <a:gd name="connsiteY4" fmla="*/ 10545 h 10545"/>
              <a:gd name="connsiteX5" fmla="*/ 2500 w 9971"/>
              <a:gd name="connsiteY5" fmla="*/ 10503 h 10545"/>
              <a:gd name="connsiteX6" fmla="*/ 1918 w 9971"/>
              <a:gd name="connsiteY6" fmla="*/ 8565 h 10545"/>
              <a:gd name="connsiteX7" fmla="*/ 0 w 9971"/>
              <a:gd name="connsiteY7" fmla="*/ 1503 h 10545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36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36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5015 w 10000"/>
              <a:gd name="connsiteY1" fmla="*/ 1425 h 10000"/>
              <a:gd name="connsiteX2" fmla="*/ 7522 w 10000"/>
              <a:gd name="connsiteY2" fmla="*/ 477 h 10000"/>
              <a:gd name="connsiteX3" fmla="*/ 10000 w 10000"/>
              <a:gd name="connsiteY3" fmla="*/ 10000 h 10000"/>
              <a:gd name="connsiteX4" fmla="*/ 2270 w 10000"/>
              <a:gd name="connsiteY4" fmla="*/ 9982 h 10000"/>
              <a:gd name="connsiteX5" fmla="*/ 1409 w 10000"/>
              <a:gd name="connsiteY5" fmla="*/ 6996 h 10000"/>
              <a:gd name="connsiteX6" fmla="*/ 0 w 10000"/>
              <a:gd name="connsiteY6" fmla="*/ 1425 h 10000"/>
              <a:gd name="connsiteX0" fmla="*/ 0 w 10000"/>
              <a:gd name="connsiteY0" fmla="*/ 1580 h 10155"/>
              <a:gd name="connsiteX1" fmla="*/ 7522 w 10000"/>
              <a:gd name="connsiteY1" fmla="*/ 632 h 10155"/>
              <a:gd name="connsiteX2" fmla="*/ 10000 w 10000"/>
              <a:gd name="connsiteY2" fmla="*/ 10155 h 10155"/>
              <a:gd name="connsiteX3" fmla="*/ 2270 w 10000"/>
              <a:gd name="connsiteY3" fmla="*/ 10137 h 10155"/>
              <a:gd name="connsiteX4" fmla="*/ 1409 w 10000"/>
              <a:gd name="connsiteY4" fmla="*/ 7151 h 10155"/>
              <a:gd name="connsiteX5" fmla="*/ 0 w 10000"/>
              <a:gd name="connsiteY5" fmla="*/ 1580 h 10155"/>
              <a:gd name="connsiteX0" fmla="*/ 1159 w 9501"/>
              <a:gd name="connsiteY0" fmla="*/ 1007 h 10538"/>
              <a:gd name="connsiteX1" fmla="*/ 7023 w 9501"/>
              <a:gd name="connsiteY1" fmla="*/ 1015 h 10538"/>
              <a:gd name="connsiteX2" fmla="*/ 9501 w 9501"/>
              <a:gd name="connsiteY2" fmla="*/ 10538 h 10538"/>
              <a:gd name="connsiteX3" fmla="*/ 1771 w 9501"/>
              <a:gd name="connsiteY3" fmla="*/ 10520 h 10538"/>
              <a:gd name="connsiteX4" fmla="*/ 910 w 9501"/>
              <a:gd name="connsiteY4" fmla="*/ 7534 h 10538"/>
              <a:gd name="connsiteX5" fmla="*/ 1159 w 9501"/>
              <a:gd name="connsiteY5" fmla="*/ 1007 h 10538"/>
              <a:gd name="connsiteX0" fmla="*/ 1746 w 10526"/>
              <a:gd name="connsiteY0" fmla="*/ 956 h 10000"/>
              <a:gd name="connsiteX1" fmla="*/ 7918 w 10526"/>
              <a:gd name="connsiteY1" fmla="*/ 963 h 10000"/>
              <a:gd name="connsiteX2" fmla="*/ 10526 w 10526"/>
              <a:gd name="connsiteY2" fmla="*/ 10000 h 10000"/>
              <a:gd name="connsiteX3" fmla="*/ 2390 w 10526"/>
              <a:gd name="connsiteY3" fmla="*/ 9983 h 10000"/>
              <a:gd name="connsiteX4" fmla="*/ 1484 w 10526"/>
              <a:gd name="connsiteY4" fmla="*/ 7149 h 10000"/>
              <a:gd name="connsiteX5" fmla="*/ 1746 w 10526"/>
              <a:gd name="connsiteY5" fmla="*/ 956 h 10000"/>
              <a:gd name="connsiteX0" fmla="*/ 1746 w 10526"/>
              <a:gd name="connsiteY0" fmla="*/ 956 h 10000"/>
              <a:gd name="connsiteX1" fmla="*/ 7918 w 10526"/>
              <a:gd name="connsiteY1" fmla="*/ 963 h 10000"/>
              <a:gd name="connsiteX2" fmla="*/ 10526 w 10526"/>
              <a:gd name="connsiteY2" fmla="*/ 10000 h 10000"/>
              <a:gd name="connsiteX3" fmla="*/ 2390 w 10526"/>
              <a:gd name="connsiteY3" fmla="*/ 9983 h 10000"/>
              <a:gd name="connsiteX4" fmla="*/ 1484 w 10526"/>
              <a:gd name="connsiteY4" fmla="*/ 7149 h 10000"/>
              <a:gd name="connsiteX5" fmla="*/ 1746 w 10526"/>
              <a:gd name="connsiteY5" fmla="*/ 956 h 10000"/>
              <a:gd name="connsiteX0" fmla="*/ 1746 w 10526"/>
              <a:gd name="connsiteY0" fmla="*/ 645 h 9689"/>
              <a:gd name="connsiteX1" fmla="*/ 7918 w 10526"/>
              <a:gd name="connsiteY1" fmla="*/ 652 h 9689"/>
              <a:gd name="connsiteX2" fmla="*/ 10526 w 10526"/>
              <a:gd name="connsiteY2" fmla="*/ 9689 h 9689"/>
              <a:gd name="connsiteX3" fmla="*/ 2390 w 10526"/>
              <a:gd name="connsiteY3" fmla="*/ 9672 h 9689"/>
              <a:gd name="connsiteX4" fmla="*/ 1484 w 10526"/>
              <a:gd name="connsiteY4" fmla="*/ 6838 h 9689"/>
              <a:gd name="connsiteX5" fmla="*/ 1746 w 10526"/>
              <a:gd name="connsiteY5" fmla="*/ 645 h 9689"/>
              <a:gd name="connsiteX0" fmla="*/ 1659 w 10000"/>
              <a:gd name="connsiteY0" fmla="*/ 665 h 9999"/>
              <a:gd name="connsiteX1" fmla="*/ 7522 w 10000"/>
              <a:gd name="connsiteY1" fmla="*/ 672 h 9999"/>
              <a:gd name="connsiteX2" fmla="*/ 10000 w 10000"/>
              <a:gd name="connsiteY2" fmla="*/ 9999 h 9999"/>
              <a:gd name="connsiteX3" fmla="*/ 2271 w 10000"/>
              <a:gd name="connsiteY3" fmla="*/ 9981 h 9999"/>
              <a:gd name="connsiteX4" fmla="*/ 1410 w 10000"/>
              <a:gd name="connsiteY4" fmla="*/ 7056 h 9999"/>
              <a:gd name="connsiteX5" fmla="*/ 1659 w 10000"/>
              <a:gd name="connsiteY5" fmla="*/ 665 h 9999"/>
              <a:gd name="connsiteX0" fmla="*/ 1659 w 10692"/>
              <a:gd name="connsiteY0" fmla="*/ 609 h 9944"/>
              <a:gd name="connsiteX1" fmla="*/ 10099 w 10692"/>
              <a:gd name="connsiteY1" fmla="*/ 692 h 9944"/>
              <a:gd name="connsiteX2" fmla="*/ 10000 w 10692"/>
              <a:gd name="connsiteY2" fmla="*/ 9944 h 9944"/>
              <a:gd name="connsiteX3" fmla="*/ 2271 w 10692"/>
              <a:gd name="connsiteY3" fmla="*/ 9926 h 9944"/>
              <a:gd name="connsiteX4" fmla="*/ 1410 w 10692"/>
              <a:gd name="connsiteY4" fmla="*/ 7001 h 9944"/>
              <a:gd name="connsiteX5" fmla="*/ 1659 w 10692"/>
              <a:gd name="connsiteY5" fmla="*/ 609 h 9944"/>
              <a:gd name="connsiteX0" fmla="*/ 1552 w 9999"/>
              <a:gd name="connsiteY0" fmla="*/ 0 h 9388"/>
              <a:gd name="connsiteX1" fmla="*/ 9445 w 9999"/>
              <a:gd name="connsiteY1" fmla="*/ 84 h 9388"/>
              <a:gd name="connsiteX2" fmla="*/ 9353 w 9999"/>
              <a:gd name="connsiteY2" fmla="*/ 9388 h 9388"/>
              <a:gd name="connsiteX3" fmla="*/ 2124 w 9999"/>
              <a:gd name="connsiteY3" fmla="*/ 9370 h 9388"/>
              <a:gd name="connsiteX4" fmla="*/ 1319 w 9999"/>
              <a:gd name="connsiteY4" fmla="*/ 6428 h 9388"/>
              <a:gd name="connsiteX5" fmla="*/ 1552 w 9999"/>
              <a:gd name="connsiteY5" fmla="*/ 0 h 9388"/>
              <a:gd name="connsiteX0" fmla="*/ 1552 w 9446"/>
              <a:gd name="connsiteY0" fmla="*/ 0 h 10000"/>
              <a:gd name="connsiteX1" fmla="*/ 9446 w 9446"/>
              <a:gd name="connsiteY1" fmla="*/ 89 h 10000"/>
              <a:gd name="connsiteX2" fmla="*/ 9354 w 9446"/>
              <a:gd name="connsiteY2" fmla="*/ 10000 h 10000"/>
              <a:gd name="connsiteX3" fmla="*/ 2124 w 9446"/>
              <a:gd name="connsiteY3" fmla="*/ 9981 h 10000"/>
              <a:gd name="connsiteX4" fmla="*/ 1319 w 9446"/>
              <a:gd name="connsiteY4" fmla="*/ 6847 h 10000"/>
              <a:gd name="connsiteX5" fmla="*/ 1552 w 9446"/>
              <a:gd name="connsiteY5" fmla="*/ 0 h 10000"/>
              <a:gd name="connsiteX0" fmla="*/ 1643 w 9956"/>
              <a:gd name="connsiteY0" fmla="*/ 24 h 10024"/>
              <a:gd name="connsiteX1" fmla="*/ 9956 w 9956"/>
              <a:gd name="connsiteY1" fmla="*/ 0 h 10024"/>
              <a:gd name="connsiteX2" fmla="*/ 9903 w 9956"/>
              <a:gd name="connsiteY2" fmla="*/ 10024 h 10024"/>
              <a:gd name="connsiteX3" fmla="*/ 2249 w 9956"/>
              <a:gd name="connsiteY3" fmla="*/ 10005 h 10024"/>
              <a:gd name="connsiteX4" fmla="*/ 1396 w 9956"/>
              <a:gd name="connsiteY4" fmla="*/ 6871 h 10024"/>
              <a:gd name="connsiteX5" fmla="*/ 1643 w 9956"/>
              <a:gd name="connsiteY5" fmla="*/ 24 h 10024"/>
              <a:gd name="connsiteX0" fmla="*/ 1650 w 10000"/>
              <a:gd name="connsiteY0" fmla="*/ 24 h 10000"/>
              <a:gd name="connsiteX1" fmla="*/ 10000 w 10000"/>
              <a:gd name="connsiteY1" fmla="*/ 0 h 10000"/>
              <a:gd name="connsiteX2" fmla="*/ 9947 w 10000"/>
              <a:gd name="connsiteY2" fmla="*/ 10000 h 10000"/>
              <a:gd name="connsiteX3" fmla="*/ 2259 w 10000"/>
              <a:gd name="connsiteY3" fmla="*/ 9981 h 10000"/>
              <a:gd name="connsiteX4" fmla="*/ 1402 w 10000"/>
              <a:gd name="connsiteY4" fmla="*/ 6855 h 10000"/>
              <a:gd name="connsiteX5" fmla="*/ 1650 w 10000"/>
              <a:gd name="connsiteY5" fmla="*/ 24 h 10000"/>
              <a:gd name="connsiteX0" fmla="*/ 1707 w 9968"/>
              <a:gd name="connsiteY0" fmla="*/ 0 h 10234"/>
              <a:gd name="connsiteX1" fmla="*/ 9968 w 9968"/>
              <a:gd name="connsiteY1" fmla="*/ 234 h 10234"/>
              <a:gd name="connsiteX2" fmla="*/ 9915 w 9968"/>
              <a:gd name="connsiteY2" fmla="*/ 10234 h 10234"/>
              <a:gd name="connsiteX3" fmla="*/ 2227 w 9968"/>
              <a:gd name="connsiteY3" fmla="*/ 10215 h 10234"/>
              <a:gd name="connsiteX4" fmla="*/ 1370 w 9968"/>
              <a:gd name="connsiteY4" fmla="*/ 7089 h 10234"/>
              <a:gd name="connsiteX5" fmla="*/ 1707 w 9968"/>
              <a:gd name="connsiteY5" fmla="*/ 0 h 10234"/>
              <a:gd name="connsiteX0" fmla="*/ 1682 w 10015"/>
              <a:gd name="connsiteY0" fmla="*/ 0 h 9779"/>
              <a:gd name="connsiteX1" fmla="*/ 10015 w 10015"/>
              <a:gd name="connsiteY1" fmla="*/ 8 h 9779"/>
              <a:gd name="connsiteX2" fmla="*/ 9962 w 10015"/>
              <a:gd name="connsiteY2" fmla="*/ 9779 h 9779"/>
              <a:gd name="connsiteX3" fmla="*/ 2249 w 10015"/>
              <a:gd name="connsiteY3" fmla="*/ 9760 h 9779"/>
              <a:gd name="connsiteX4" fmla="*/ 1389 w 10015"/>
              <a:gd name="connsiteY4" fmla="*/ 6706 h 9779"/>
              <a:gd name="connsiteX5" fmla="*/ 1682 w 10015"/>
              <a:gd name="connsiteY5" fmla="*/ 0 h 9779"/>
              <a:gd name="connsiteX0" fmla="*/ 1679 w 10000"/>
              <a:gd name="connsiteY0" fmla="*/ 0 h 10000"/>
              <a:gd name="connsiteX1" fmla="*/ 10000 w 10000"/>
              <a:gd name="connsiteY1" fmla="*/ 8 h 10000"/>
              <a:gd name="connsiteX2" fmla="*/ 9947 w 10000"/>
              <a:gd name="connsiteY2" fmla="*/ 10000 h 10000"/>
              <a:gd name="connsiteX3" fmla="*/ 2224 w 10000"/>
              <a:gd name="connsiteY3" fmla="*/ 9949 h 10000"/>
              <a:gd name="connsiteX4" fmla="*/ 1387 w 10000"/>
              <a:gd name="connsiteY4" fmla="*/ 6858 h 10000"/>
              <a:gd name="connsiteX5" fmla="*/ 1679 w 10000"/>
              <a:gd name="connsiteY5" fmla="*/ 0 h 10000"/>
              <a:gd name="connsiteX0" fmla="*/ 1679 w 10059"/>
              <a:gd name="connsiteY0" fmla="*/ 0 h 9984"/>
              <a:gd name="connsiteX1" fmla="*/ 10000 w 10059"/>
              <a:gd name="connsiteY1" fmla="*/ 8 h 9984"/>
              <a:gd name="connsiteX2" fmla="*/ 10059 w 10059"/>
              <a:gd name="connsiteY2" fmla="*/ 9984 h 9984"/>
              <a:gd name="connsiteX3" fmla="*/ 2224 w 10059"/>
              <a:gd name="connsiteY3" fmla="*/ 9949 h 9984"/>
              <a:gd name="connsiteX4" fmla="*/ 1387 w 10059"/>
              <a:gd name="connsiteY4" fmla="*/ 6858 h 9984"/>
              <a:gd name="connsiteX5" fmla="*/ 1679 w 10059"/>
              <a:gd name="connsiteY5" fmla="*/ 0 h 9984"/>
              <a:gd name="connsiteX0" fmla="*/ 1669 w 10244"/>
              <a:gd name="connsiteY0" fmla="*/ 0 h 10016"/>
              <a:gd name="connsiteX1" fmla="*/ 9941 w 10244"/>
              <a:gd name="connsiteY1" fmla="*/ 8 h 10016"/>
              <a:gd name="connsiteX2" fmla="*/ 10244 w 10244"/>
              <a:gd name="connsiteY2" fmla="*/ 10016 h 10016"/>
              <a:gd name="connsiteX3" fmla="*/ 2211 w 10244"/>
              <a:gd name="connsiteY3" fmla="*/ 9965 h 10016"/>
              <a:gd name="connsiteX4" fmla="*/ 1379 w 10244"/>
              <a:gd name="connsiteY4" fmla="*/ 6869 h 10016"/>
              <a:gd name="connsiteX5" fmla="*/ 1669 w 10244"/>
              <a:gd name="connsiteY5" fmla="*/ 0 h 10016"/>
              <a:gd name="connsiteX0" fmla="*/ 1669 w 9978"/>
              <a:gd name="connsiteY0" fmla="*/ 0 h 9984"/>
              <a:gd name="connsiteX1" fmla="*/ 9941 w 9978"/>
              <a:gd name="connsiteY1" fmla="*/ 8 h 9984"/>
              <a:gd name="connsiteX2" fmla="*/ 9978 w 9978"/>
              <a:gd name="connsiteY2" fmla="*/ 9984 h 9984"/>
              <a:gd name="connsiteX3" fmla="*/ 2211 w 9978"/>
              <a:gd name="connsiteY3" fmla="*/ 9965 h 9984"/>
              <a:gd name="connsiteX4" fmla="*/ 1379 w 9978"/>
              <a:gd name="connsiteY4" fmla="*/ 6869 h 9984"/>
              <a:gd name="connsiteX5" fmla="*/ 1669 w 9978"/>
              <a:gd name="connsiteY5" fmla="*/ 0 h 9984"/>
              <a:gd name="connsiteX0" fmla="*/ 1673 w 10000"/>
              <a:gd name="connsiteY0" fmla="*/ 0 h 10000"/>
              <a:gd name="connsiteX1" fmla="*/ 9963 w 10000"/>
              <a:gd name="connsiteY1" fmla="*/ 8 h 10000"/>
              <a:gd name="connsiteX2" fmla="*/ 10000 w 10000"/>
              <a:gd name="connsiteY2" fmla="*/ 10000 h 10000"/>
              <a:gd name="connsiteX3" fmla="*/ 2216 w 10000"/>
              <a:gd name="connsiteY3" fmla="*/ 9981 h 10000"/>
              <a:gd name="connsiteX4" fmla="*/ 1382 w 10000"/>
              <a:gd name="connsiteY4" fmla="*/ 6880 h 10000"/>
              <a:gd name="connsiteX5" fmla="*/ 1673 w 10000"/>
              <a:gd name="connsiteY5" fmla="*/ 0 h 10000"/>
              <a:gd name="connsiteX0" fmla="*/ 1673 w 10000"/>
              <a:gd name="connsiteY0" fmla="*/ 0 h 10002"/>
              <a:gd name="connsiteX1" fmla="*/ 9963 w 10000"/>
              <a:gd name="connsiteY1" fmla="*/ 8 h 10002"/>
              <a:gd name="connsiteX2" fmla="*/ 10000 w 10000"/>
              <a:gd name="connsiteY2" fmla="*/ 10000 h 10002"/>
              <a:gd name="connsiteX3" fmla="*/ 2216 w 10000"/>
              <a:gd name="connsiteY3" fmla="*/ 10002 h 10002"/>
              <a:gd name="connsiteX4" fmla="*/ 1382 w 10000"/>
              <a:gd name="connsiteY4" fmla="*/ 6880 h 10002"/>
              <a:gd name="connsiteX5" fmla="*/ 1673 w 10000"/>
              <a:gd name="connsiteY5" fmla="*/ 0 h 10002"/>
              <a:gd name="connsiteX0" fmla="*/ 1673 w 10000"/>
              <a:gd name="connsiteY0" fmla="*/ 5 h 10007"/>
              <a:gd name="connsiteX1" fmla="*/ 9998 w 10000"/>
              <a:gd name="connsiteY1" fmla="*/ 0 h 10007"/>
              <a:gd name="connsiteX2" fmla="*/ 10000 w 10000"/>
              <a:gd name="connsiteY2" fmla="*/ 10005 h 10007"/>
              <a:gd name="connsiteX3" fmla="*/ 2216 w 10000"/>
              <a:gd name="connsiteY3" fmla="*/ 10007 h 10007"/>
              <a:gd name="connsiteX4" fmla="*/ 1382 w 10000"/>
              <a:gd name="connsiteY4" fmla="*/ 6885 h 10007"/>
              <a:gd name="connsiteX5" fmla="*/ 1673 w 10000"/>
              <a:gd name="connsiteY5" fmla="*/ 5 h 10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07">
                <a:moveTo>
                  <a:pt x="1673" y="5"/>
                </a:moveTo>
                <a:lnTo>
                  <a:pt x="9998" y="0"/>
                </a:lnTo>
                <a:cubicBezTo>
                  <a:pt x="9999" y="1652"/>
                  <a:pt x="10000" y="9456"/>
                  <a:pt x="10000" y="10005"/>
                </a:cubicBezTo>
                <a:lnTo>
                  <a:pt x="2216" y="10007"/>
                </a:lnTo>
                <a:cubicBezTo>
                  <a:pt x="2330" y="9070"/>
                  <a:pt x="2232" y="8409"/>
                  <a:pt x="1382" y="6885"/>
                </a:cubicBezTo>
                <a:cubicBezTo>
                  <a:pt x="-1046" y="2499"/>
                  <a:pt x="162" y="1710"/>
                  <a:pt x="1673" y="5"/>
                </a:cubicBezTo>
                <a:close/>
              </a:path>
            </a:pathLst>
          </a:custGeom>
        </p:spPr>
        <p:txBody>
          <a:bodyPr/>
          <a:lstStyle/>
          <a:p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08346001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ección Morada: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EFB3C8-FC8C-8B4C-84DC-2F6E066F02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9C247B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E8843C4A-22A8-F844-8ABE-5CA8E17F4DDD}"/>
              </a:ext>
            </a:extLst>
          </p:cNvPr>
          <p:cNvSpPr/>
          <p:nvPr userDrawn="1"/>
        </p:nvSpPr>
        <p:spPr>
          <a:xfrm flipH="1">
            <a:off x="-12659" y="6333512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891C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74C2D563-B0D7-3744-A4E5-26CEC70004BF}"/>
              </a:ext>
            </a:extLst>
          </p:cNvPr>
          <p:cNvSpPr/>
          <p:nvPr userDrawn="1"/>
        </p:nvSpPr>
        <p:spPr>
          <a:xfrm>
            <a:off x="-9297" y="6350924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9C24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05603692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ción Morada: Fotografía Comple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60FAF9-0406-6743-A9D1-223F3FD09C9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2659" y="1"/>
            <a:ext cx="12204659" cy="6858000"/>
          </a:xfrm>
        </p:spPr>
        <p:txBody>
          <a:bodyPr/>
          <a:lstStyle/>
          <a:p>
            <a:endParaRPr lang="es-ES_tradnl"/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4B4D430A-132F-244B-B0BC-AAE8E391A692}"/>
              </a:ext>
            </a:extLst>
          </p:cNvPr>
          <p:cNvSpPr/>
          <p:nvPr userDrawn="1"/>
        </p:nvSpPr>
        <p:spPr>
          <a:xfrm flipH="1">
            <a:off x="-12659" y="6333512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891C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73CE1D25-DF2A-7144-BAC9-B0B5B225D5C4}"/>
              </a:ext>
            </a:extLst>
          </p:cNvPr>
          <p:cNvSpPr/>
          <p:nvPr userDrawn="1"/>
        </p:nvSpPr>
        <p:spPr>
          <a:xfrm>
            <a:off x="-9297" y="6350924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9C24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68815732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ción Rojo Vivo: Separador">
    <p:bg>
      <p:bgPr>
        <a:solidFill>
          <a:srgbClr val="CE214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11">
            <a:extLst>
              <a:ext uri="{FF2B5EF4-FFF2-40B4-BE49-F238E27FC236}">
                <a16:creationId xmlns:a16="http://schemas.microsoft.com/office/drawing/2014/main" id="{6999E94D-06D3-E341-8621-045E011C3BF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196547" y="-19585"/>
            <a:ext cx="5013871" cy="6893644"/>
          </a:xfrm>
          <a:custGeom>
            <a:avLst/>
            <a:gdLst>
              <a:gd name="connsiteX0" fmla="*/ 0 w 10000"/>
              <a:gd name="connsiteY0" fmla="*/ 1000 h 10000"/>
              <a:gd name="connsiteX1" fmla="*/ 2500 w 10000"/>
              <a:gd name="connsiteY1" fmla="*/ 2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1918 w 10000"/>
              <a:gd name="connsiteY9" fmla="*/ 8062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1918 w 10000"/>
              <a:gd name="connsiteY9" fmla="*/ 8062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2500 w 10000"/>
              <a:gd name="connsiteY7" fmla="*/ 10000 h 10000"/>
              <a:gd name="connsiteX8" fmla="*/ 1918 w 10000"/>
              <a:gd name="connsiteY8" fmla="*/ 8062 h 10000"/>
              <a:gd name="connsiteX9" fmla="*/ 0 w 10000"/>
              <a:gd name="connsiteY9" fmla="*/ 1000 h 10000"/>
              <a:gd name="connsiteX0" fmla="*/ 0 w 10000"/>
              <a:gd name="connsiteY0" fmla="*/ 1000 h 10147"/>
              <a:gd name="connsiteX1" fmla="*/ 2214 w 10000"/>
              <a:gd name="connsiteY1" fmla="*/ 1000 h 10147"/>
              <a:gd name="connsiteX2" fmla="*/ 5000 w 10000"/>
              <a:gd name="connsiteY2" fmla="*/ 1000 h 10147"/>
              <a:gd name="connsiteX3" fmla="*/ 7500 w 10000"/>
              <a:gd name="connsiteY3" fmla="*/ 0 h 10147"/>
              <a:gd name="connsiteX4" fmla="*/ 10000 w 10000"/>
              <a:gd name="connsiteY4" fmla="*/ 1000 h 10147"/>
              <a:gd name="connsiteX5" fmla="*/ 10000 w 10000"/>
              <a:gd name="connsiteY5" fmla="*/ 9000 h 10147"/>
              <a:gd name="connsiteX6" fmla="*/ 2500 w 10000"/>
              <a:gd name="connsiteY6" fmla="*/ 10000 h 10147"/>
              <a:gd name="connsiteX7" fmla="*/ 1918 w 10000"/>
              <a:gd name="connsiteY7" fmla="*/ 8062 h 10147"/>
              <a:gd name="connsiteX8" fmla="*/ 0 w 10000"/>
              <a:gd name="connsiteY8" fmla="*/ 1000 h 10147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2500 w 10000"/>
              <a:gd name="connsiteY5" fmla="*/ 10000 h 10000"/>
              <a:gd name="connsiteX6" fmla="*/ 1918 w 10000"/>
              <a:gd name="connsiteY6" fmla="*/ 8062 h 10000"/>
              <a:gd name="connsiteX7" fmla="*/ 0 w 10000"/>
              <a:gd name="connsiteY7" fmla="*/ 1000 h 10000"/>
              <a:gd name="connsiteX0" fmla="*/ 0 w 10000"/>
              <a:gd name="connsiteY0" fmla="*/ 1494 h 10494"/>
              <a:gd name="connsiteX1" fmla="*/ 2214 w 10000"/>
              <a:gd name="connsiteY1" fmla="*/ 1494 h 10494"/>
              <a:gd name="connsiteX2" fmla="*/ 5000 w 10000"/>
              <a:gd name="connsiteY2" fmla="*/ 1494 h 10494"/>
              <a:gd name="connsiteX3" fmla="*/ 7500 w 10000"/>
              <a:gd name="connsiteY3" fmla="*/ 494 h 10494"/>
              <a:gd name="connsiteX4" fmla="*/ 10000 w 10000"/>
              <a:gd name="connsiteY4" fmla="*/ 10411 h 10494"/>
              <a:gd name="connsiteX5" fmla="*/ 2500 w 10000"/>
              <a:gd name="connsiteY5" fmla="*/ 10494 h 10494"/>
              <a:gd name="connsiteX6" fmla="*/ 1918 w 10000"/>
              <a:gd name="connsiteY6" fmla="*/ 8556 h 10494"/>
              <a:gd name="connsiteX7" fmla="*/ 0 w 10000"/>
              <a:gd name="connsiteY7" fmla="*/ 1494 h 10494"/>
              <a:gd name="connsiteX0" fmla="*/ 0 w 9971"/>
              <a:gd name="connsiteY0" fmla="*/ 1503 h 10545"/>
              <a:gd name="connsiteX1" fmla="*/ 2214 w 9971"/>
              <a:gd name="connsiteY1" fmla="*/ 1503 h 10545"/>
              <a:gd name="connsiteX2" fmla="*/ 5000 w 9971"/>
              <a:gd name="connsiteY2" fmla="*/ 1503 h 10545"/>
              <a:gd name="connsiteX3" fmla="*/ 7500 w 9971"/>
              <a:gd name="connsiteY3" fmla="*/ 503 h 10545"/>
              <a:gd name="connsiteX4" fmla="*/ 9971 w 9971"/>
              <a:gd name="connsiteY4" fmla="*/ 10545 h 10545"/>
              <a:gd name="connsiteX5" fmla="*/ 2500 w 9971"/>
              <a:gd name="connsiteY5" fmla="*/ 10503 h 10545"/>
              <a:gd name="connsiteX6" fmla="*/ 1918 w 9971"/>
              <a:gd name="connsiteY6" fmla="*/ 8565 h 10545"/>
              <a:gd name="connsiteX7" fmla="*/ 0 w 9971"/>
              <a:gd name="connsiteY7" fmla="*/ 1503 h 10545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36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36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5015 w 10000"/>
              <a:gd name="connsiteY1" fmla="*/ 1425 h 10000"/>
              <a:gd name="connsiteX2" fmla="*/ 7522 w 10000"/>
              <a:gd name="connsiteY2" fmla="*/ 477 h 10000"/>
              <a:gd name="connsiteX3" fmla="*/ 10000 w 10000"/>
              <a:gd name="connsiteY3" fmla="*/ 10000 h 10000"/>
              <a:gd name="connsiteX4" fmla="*/ 2270 w 10000"/>
              <a:gd name="connsiteY4" fmla="*/ 9982 h 10000"/>
              <a:gd name="connsiteX5" fmla="*/ 1409 w 10000"/>
              <a:gd name="connsiteY5" fmla="*/ 6996 h 10000"/>
              <a:gd name="connsiteX6" fmla="*/ 0 w 10000"/>
              <a:gd name="connsiteY6" fmla="*/ 1425 h 10000"/>
              <a:gd name="connsiteX0" fmla="*/ 0 w 10000"/>
              <a:gd name="connsiteY0" fmla="*/ 1580 h 10155"/>
              <a:gd name="connsiteX1" fmla="*/ 7522 w 10000"/>
              <a:gd name="connsiteY1" fmla="*/ 632 h 10155"/>
              <a:gd name="connsiteX2" fmla="*/ 10000 w 10000"/>
              <a:gd name="connsiteY2" fmla="*/ 10155 h 10155"/>
              <a:gd name="connsiteX3" fmla="*/ 2270 w 10000"/>
              <a:gd name="connsiteY3" fmla="*/ 10137 h 10155"/>
              <a:gd name="connsiteX4" fmla="*/ 1409 w 10000"/>
              <a:gd name="connsiteY4" fmla="*/ 7151 h 10155"/>
              <a:gd name="connsiteX5" fmla="*/ 0 w 10000"/>
              <a:gd name="connsiteY5" fmla="*/ 1580 h 10155"/>
              <a:gd name="connsiteX0" fmla="*/ 1159 w 9501"/>
              <a:gd name="connsiteY0" fmla="*/ 1007 h 10538"/>
              <a:gd name="connsiteX1" fmla="*/ 7023 w 9501"/>
              <a:gd name="connsiteY1" fmla="*/ 1015 h 10538"/>
              <a:gd name="connsiteX2" fmla="*/ 9501 w 9501"/>
              <a:gd name="connsiteY2" fmla="*/ 10538 h 10538"/>
              <a:gd name="connsiteX3" fmla="*/ 1771 w 9501"/>
              <a:gd name="connsiteY3" fmla="*/ 10520 h 10538"/>
              <a:gd name="connsiteX4" fmla="*/ 910 w 9501"/>
              <a:gd name="connsiteY4" fmla="*/ 7534 h 10538"/>
              <a:gd name="connsiteX5" fmla="*/ 1159 w 9501"/>
              <a:gd name="connsiteY5" fmla="*/ 1007 h 10538"/>
              <a:gd name="connsiteX0" fmla="*/ 1746 w 10526"/>
              <a:gd name="connsiteY0" fmla="*/ 956 h 10000"/>
              <a:gd name="connsiteX1" fmla="*/ 7918 w 10526"/>
              <a:gd name="connsiteY1" fmla="*/ 963 h 10000"/>
              <a:gd name="connsiteX2" fmla="*/ 10526 w 10526"/>
              <a:gd name="connsiteY2" fmla="*/ 10000 h 10000"/>
              <a:gd name="connsiteX3" fmla="*/ 2390 w 10526"/>
              <a:gd name="connsiteY3" fmla="*/ 9983 h 10000"/>
              <a:gd name="connsiteX4" fmla="*/ 1484 w 10526"/>
              <a:gd name="connsiteY4" fmla="*/ 7149 h 10000"/>
              <a:gd name="connsiteX5" fmla="*/ 1746 w 10526"/>
              <a:gd name="connsiteY5" fmla="*/ 956 h 10000"/>
              <a:gd name="connsiteX0" fmla="*/ 1746 w 10526"/>
              <a:gd name="connsiteY0" fmla="*/ 956 h 10000"/>
              <a:gd name="connsiteX1" fmla="*/ 7918 w 10526"/>
              <a:gd name="connsiteY1" fmla="*/ 963 h 10000"/>
              <a:gd name="connsiteX2" fmla="*/ 10526 w 10526"/>
              <a:gd name="connsiteY2" fmla="*/ 10000 h 10000"/>
              <a:gd name="connsiteX3" fmla="*/ 2390 w 10526"/>
              <a:gd name="connsiteY3" fmla="*/ 9983 h 10000"/>
              <a:gd name="connsiteX4" fmla="*/ 1484 w 10526"/>
              <a:gd name="connsiteY4" fmla="*/ 7149 h 10000"/>
              <a:gd name="connsiteX5" fmla="*/ 1746 w 10526"/>
              <a:gd name="connsiteY5" fmla="*/ 956 h 10000"/>
              <a:gd name="connsiteX0" fmla="*/ 1746 w 10526"/>
              <a:gd name="connsiteY0" fmla="*/ 645 h 9689"/>
              <a:gd name="connsiteX1" fmla="*/ 7918 w 10526"/>
              <a:gd name="connsiteY1" fmla="*/ 652 h 9689"/>
              <a:gd name="connsiteX2" fmla="*/ 10526 w 10526"/>
              <a:gd name="connsiteY2" fmla="*/ 9689 h 9689"/>
              <a:gd name="connsiteX3" fmla="*/ 2390 w 10526"/>
              <a:gd name="connsiteY3" fmla="*/ 9672 h 9689"/>
              <a:gd name="connsiteX4" fmla="*/ 1484 w 10526"/>
              <a:gd name="connsiteY4" fmla="*/ 6838 h 9689"/>
              <a:gd name="connsiteX5" fmla="*/ 1746 w 10526"/>
              <a:gd name="connsiteY5" fmla="*/ 645 h 9689"/>
              <a:gd name="connsiteX0" fmla="*/ 1659 w 10000"/>
              <a:gd name="connsiteY0" fmla="*/ 665 h 9999"/>
              <a:gd name="connsiteX1" fmla="*/ 7522 w 10000"/>
              <a:gd name="connsiteY1" fmla="*/ 672 h 9999"/>
              <a:gd name="connsiteX2" fmla="*/ 10000 w 10000"/>
              <a:gd name="connsiteY2" fmla="*/ 9999 h 9999"/>
              <a:gd name="connsiteX3" fmla="*/ 2271 w 10000"/>
              <a:gd name="connsiteY3" fmla="*/ 9981 h 9999"/>
              <a:gd name="connsiteX4" fmla="*/ 1410 w 10000"/>
              <a:gd name="connsiteY4" fmla="*/ 7056 h 9999"/>
              <a:gd name="connsiteX5" fmla="*/ 1659 w 10000"/>
              <a:gd name="connsiteY5" fmla="*/ 665 h 9999"/>
              <a:gd name="connsiteX0" fmla="*/ 1659 w 10692"/>
              <a:gd name="connsiteY0" fmla="*/ 609 h 9944"/>
              <a:gd name="connsiteX1" fmla="*/ 10099 w 10692"/>
              <a:gd name="connsiteY1" fmla="*/ 692 h 9944"/>
              <a:gd name="connsiteX2" fmla="*/ 10000 w 10692"/>
              <a:gd name="connsiteY2" fmla="*/ 9944 h 9944"/>
              <a:gd name="connsiteX3" fmla="*/ 2271 w 10692"/>
              <a:gd name="connsiteY3" fmla="*/ 9926 h 9944"/>
              <a:gd name="connsiteX4" fmla="*/ 1410 w 10692"/>
              <a:gd name="connsiteY4" fmla="*/ 7001 h 9944"/>
              <a:gd name="connsiteX5" fmla="*/ 1659 w 10692"/>
              <a:gd name="connsiteY5" fmla="*/ 609 h 9944"/>
              <a:gd name="connsiteX0" fmla="*/ 1552 w 9999"/>
              <a:gd name="connsiteY0" fmla="*/ 0 h 9388"/>
              <a:gd name="connsiteX1" fmla="*/ 9445 w 9999"/>
              <a:gd name="connsiteY1" fmla="*/ 84 h 9388"/>
              <a:gd name="connsiteX2" fmla="*/ 9353 w 9999"/>
              <a:gd name="connsiteY2" fmla="*/ 9388 h 9388"/>
              <a:gd name="connsiteX3" fmla="*/ 2124 w 9999"/>
              <a:gd name="connsiteY3" fmla="*/ 9370 h 9388"/>
              <a:gd name="connsiteX4" fmla="*/ 1319 w 9999"/>
              <a:gd name="connsiteY4" fmla="*/ 6428 h 9388"/>
              <a:gd name="connsiteX5" fmla="*/ 1552 w 9999"/>
              <a:gd name="connsiteY5" fmla="*/ 0 h 9388"/>
              <a:gd name="connsiteX0" fmla="*/ 1552 w 9446"/>
              <a:gd name="connsiteY0" fmla="*/ 0 h 10000"/>
              <a:gd name="connsiteX1" fmla="*/ 9446 w 9446"/>
              <a:gd name="connsiteY1" fmla="*/ 89 h 10000"/>
              <a:gd name="connsiteX2" fmla="*/ 9354 w 9446"/>
              <a:gd name="connsiteY2" fmla="*/ 10000 h 10000"/>
              <a:gd name="connsiteX3" fmla="*/ 2124 w 9446"/>
              <a:gd name="connsiteY3" fmla="*/ 9981 h 10000"/>
              <a:gd name="connsiteX4" fmla="*/ 1319 w 9446"/>
              <a:gd name="connsiteY4" fmla="*/ 6847 h 10000"/>
              <a:gd name="connsiteX5" fmla="*/ 1552 w 9446"/>
              <a:gd name="connsiteY5" fmla="*/ 0 h 10000"/>
              <a:gd name="connsiteX0" fmla="*/ 1643 w 9956"/>
              <a:gd name="connsiteY0" fmla="*/ 24 h 10024"/>
              <a:gd name="connsiteX1" fmla="*/ 9956 w 9956"/>
              <a:gd name="connsiteY1" fmla="*/ 0 h 10024"/>
              <a:gd name="connsiteX2" fmla="*/ 9903 w 9956"/>
              <a:gd name="connsiteY2" fmla="*/ 10024 h 10024"/>
              <a:gd name="connsiteX3" fmla="*/ 2249 w 9956"/>
              <a:gd name="connsiteY3" fmla="*/ 10005 h 10024"/>
              <a:gd name="connsiteX4" fmla="*/ 1396 w 9956"/>
              <a:gd name="connsiteY4" fmla="*/ 6871 h 10024"/>
              <a:gd name="connsiteX5" fmla="*/ 1643 w 9956"/>
              <a:gd name="connsiteY5" fmla="*/ 24 h 10024"/>
              <a:gd name="connsiteX0" fmla="*/ 1650 w 10000"/>
              <a:gd name="connsiteY0" fmla="*/ 24 h 10000"/>
              <a:gd name="connsiteX1" fmla="*/ 10000 w 10000"/>
              <a:gd name="connsiteY1" fmla="*/ 0 h 10000"/>
              <a:gd name="connsiteX2" fmla="*/ 9947 w 10000"/>
              <a:gd name="connsiteY2" fmla="*/ 10000 h 10000"/>
              <a:gd name="connsiteX3" fmla="*/ 2259 w 10000"/>
              <a:gd name="connsiteY3" fmla="*/ 9981 h 10000"/>
              <a:gd name="connsiteX4" fmla="*/ 1402 w 10000"/>
              <a:gd name="connsiteY4" fmla="*/ 6855 h 10000"/>
              <a:gd name="connsiteX5" fmla="*/ 1650 w 10000"/>
              <a:gd name="connsiteY5" fmla="*/ 24 h 10000"/>
              <a:gd name="connsiteX0" fmla="*/ 1707 w 9968"/>
              <a:gd name="connsiteY0" fmla="*/ 0 h 10234"/>
              <a:gd name="connsiteX1" fmla="*/ 9968 w 9968"/>
              <a:gd name="connsiteY1" fmla="*/ 234 h 10234"/>
              <a:gd name="connsiteX2" fmla="*/ 9915 w 9968"/>
              <a:gd name="connsiteY2" fmla="*/ 10234 h 10234"/>
              <a:gd name="connsiteX3" fmla="*/ 2227 w 9968"/>
              <a:gd name="connsiteY3" fmla="*/ 10215 h 10234"/>
              <a:gd name="connsiteX4" fmla="*/ 1370 w 9968"/>
              <a:gd name="connsiteY4" fmla="*/ 7089 h 10234"/>
              <a:gd name="connsiteX5" fmla="*/ 1707 w 9968"/>
              <a:gd name="connsiteY5" fmla="*/ 0 h 10234"/>
              <a:gd name="connsiteX0" fmla="*/ 1682 w 10015"/>
              <a:gd name="connsiteY0" fmla="*/ 0 h 9779"/>
              <a:gd name="connsiteX1" fmla="*/ 10015 w 10015"/>
              <a:gd name="connsiteY1" fmla="*/ 8 h 9779"/>
              <a:gd name="connsiteX2" fmla="*/ 9962 w 10015"/>
              <a:gd name="connsiteY2" fmla="*/ 9779 h 9779"/>
              <a:gd name="connsiteX3" fmla="*/ 2249 w 10015"/>
              <a:gd name="connsiteY3" fmla="*/ 9760 h 9779"/>
              <a:gd name="connsiteX4" fmla="*/ 1389 w 10015"/>
              <a:gd name="connsiteY4" fmla="*/ 6706 h 9779"/>
              <a:gd name="connsiteX5" fmla="*/ 1682 w 10015"/>
              <a:gd name="connsiteY5" fmla="*/ 0 h 9779"/>
              <a:gd name="connsiteX0" fmla="*/ 1679 w 10000"/>
              <a:gd name="connsiteY0" fmla="*/ 0 h 10000"/>
              <a:gd name="connsiteX1" fmla="*/ 10000 w 10000"/>
              <a:gd name="connsiteY1" fmla="*/ 8 h 10000"/>
              <a:gd name="connsiteX2" fmla="*/ 9947 w 10000"/>
              <a:gd name="connsiteY2" fmla="*/ 10000 h 10000"/>
              <a:gd name="connsiteX3" fmla="*/ 2224 w 10000"/>
              <a:gd name="connsiteY3" fmla="*/ 9949 h 10000"/>
              <a:gd name="connsiteX4" fmla="*/ 1387 w 10000"/>
              <a:gd name="connsiteY4" fmla="*/ 6858 h 10000"/>
              <a:gd name="connsiteX5" fmla="*/ 1679 w 10000"/>
              <a:gd name="connsiteY5" fmla="*/ 0 h 10000"/>
              <a:gd name="connsiteX0" fmla="*/ 1679 w 10059"/>
              <a:gd name="connsiteY0" fmla="*/ 0 h 9984"/>
              <a:gd name="connsiteX1" fmla="*/ 10000 w 10059"/>
              <a:gd name="connsiteY1" fmla="*/ 8 h 9984"/>
              <a:gd name="connsiteX2" fmla="*/ 10059 w 10059"/>
              <a:gd name="connsiteY2" fmla="*/ 9984 h 9984"/>
              <a:gd name="connsiteX3" fmla="*/ 2224 w 10059"/>
              <a:gd name="connsiteY3" fmla="*/ 9949 h 9984"/>
              <a:gd name="connsiteX4" fmla="*/ 1387 w 10059"/>
              <a:gd name="connsiteY4" fmla="*/ 6858 h 9984"/>
              <a:gd name="connsiteX5" fmla="*/ 1679 w 10059"/>
              <a:gd name="connsiteY5" fmla="*/ 0 h 9984"/>
              <a:gd name="connsiteX0" fmla="*/ 1669 w 10244"/>
              <a:gd name="connsiteY0" fmla="*/ 0 h 10016"/>
              <a:gd name="connsiteX1" fmla="*/ 9941 w 10244"/>
              <a:gd name="connsiteY1" fmla="*/ 8 h 10016"/>
              <a:gd name="connsiteX2" fmla="*/ 10244 w 10244"/>
              <a:gd name="connsiteY2" fmla="*/ 10016 h 10016"/>
              <a:gd name="connsiteX3" fmla="*/ 2211 w 10244"/>
              <a:gd name="connsiteY3" fmla="*/ 9965 h 10016"/>
              <a:gd name="connsiteX4" fmla="*/ 1379 w 10244"/>
              <a:gd name="connsiteY4" fmla="*/ 6869 h 10016"/>
              <a:gd name="connsiteX5" fmla="*/ 1669 w 10244"/>
              <a:gd name="connsiteY5" fmla="*/ 0 h 10016"/>
              <a:gd name="connsiteX0" fmla="*/ 1669 w 9978"/>
              <a:gd name="connsiteY0" fmla="*/ 0 h 9984"/>
              <a:gd name="connsiteX1" fmla="*/ 9941 w 9978"/>
              <a:gd name="connsiteY1" fmla="*/ 8 h 9984"/>
              <a:gd name="connsiteX2" fmla="*/ 9978 w 9978"/>
              <a:gd name="connsiteY2" fmla="*/ 9984 h 9984"/>
              <a:gd name="connsiteX3" fmla="*/ 2211 w 9978"/>
              <a:gd name="connsiteY3" fmla="*/ 9965 h 9984"/>
              <a:gd name="connsiteX4" fmla="*/ 1379 w 9978"/>
              <a:gd name="connsiteY4" fmla="*/ 6869 h 9984"/>
              <a:gd name="connsiteX5" fmla="*/ 1669 w 9978"/>
              <a:gd name="connsiteY5" fmla="*/ 0 h 9984"/>
              <a:gd name="connsiteX0" fmla="*/ 1673 w 10000"/>
              <a:gd name="connsiteY0" fmla="*/ 0 h 10000"/>
              <a:gd name="connsiteX1" fmla="*/ 9963 w 10000"/>
              <a:gd name="connsiteY1" fmla="*/ 8 h 10000"/>
              <a:gd name="connsiteX2" fmla="*/ 10000 w 10000"/>
              <a:gd name="connsiteY2" fmla="*/ 10000 h 10000"/>
              <a:gd name="connsiteX3" fmla="*/ 2216 w 10000"/>
              <a:gd name="connsiteY3" fmla="*/ 9981 h 10000"/>
              <a:gd name="connsiteX4" fmla="*/ 1382 w 10000"/>
              <a:gd name="connsiteY4" fmla="*/ 6880 h 10000"/>
              <a:gd name="connsiteX5" fmla="*/ 1673 w 10000"/>
              <a:gd name="connsiteY5" fmla="*/ 0 h 10000"/>
              <a:gd name="connsiteX0" fmla="*/ 1673 w 10000"/>
              <a:gd name="connsiteY0" fmla="*/ 0 h 10002"/>
              <a:gd name="connsiteX1" fmla="*/ 9963 w 10000"/>
              <a:gd name="connsiteY1" fmla="*/ 8 h 10002"/>
              <a:gd name="connsiteX2" fmla="*/ 10000 w 10000"/>
              <a:gd name="connsiteY2" fmla="*/ 10000 h 10002"/>
              <a:gd name="connsiteX3" fmla="*/ 2216 w 10000"/>
              <a:gd name="connsiteY3" fmla="*/ 10002 h 10002"/>
              <a:gd name="connsiteX4" fmla="*/ 1382 w 10000"/>
              <a:gd name="connsiteY4" fmla="*/ 6880 h 10002"/>
              <a:gd name="connsiteX5" fmla="*/ 1673 w 10000"/>
              <a:gd name="connsiteY5" fmla="*/ 0 h 10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02">
                <a:moveTo>
                  <a:pt x="1673" y="0"/>
                </a:moveTo>
                <a:lnTo>
                  <a:pt x="9963" y="8"/>
                </a:lnTo>
                <a:cubicBezTo>
                  <a:pt x="9964" y="1660"/>
                  <a:pt x="10000" y="9451"/>
                  <a:pt x="10000" y="10000"/>
                </a:cubicBezTo>
                <a:lnTo>
                  <a:pt x="2216" y="10002"/>
                </a:lnTo>
                <a:cubicBezTo>
                  <a:pt x="2330" y="9065"/>
                  <a:pt x="2232" y="8404"/>
                  <a:pt x="1382" y="6880"/>
                </a:cubicBezTo>
                <a:cubicBezTo>
                  <a:pt x="-1046" y="2494"/>
                  <a:pt x="162" y="1705"/>
                  <a:pt x="1673" y="0"/>
                </a:cubicBezTo>
                <a:close/>
              </a:path>
            </a:pathLst>
          </a:custGeom>
          <a:solidFill>
            <a:srgbClr val="B41C38"/>
          </a:solidFill>
        </p:spPr>
        <p:txBody>
          <a:bodyPr/>
          <a:lstStyle/>
          <a:p>
            <a:endParaRPr lang="es-ES_tradn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3A0BFFD-E82A-DF4A-BFAD-921982BB6C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1234" y="2075674"/>
            <a:ext cx="6219217" cy="2387600"/>
          </a:xfrm>
        </p:spPr>
        <p:txBody>
          <a:bodyPr anchor="b">
            <a:norm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CD78CC9-E261-874C-807E-F03588E264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1234" y="4555349"/>
            <a:ext cx="6219217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7AD3D6B6-1BBA-EC45-B2F3-957F8F58FD5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1234" y="290065"/>
            <a:ext cx="3211632" cy="1469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231619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ción Rojo Vivo: Título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0BFE55-5BEC-4C4E-A044-BF93FDAB95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CE214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F13947-BBBE-C04E-AD62-B8F2397149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65C8B017-DC40-C141-BE0D-DE8F8C6E17FC}"/>
              </a:ext>
            </a:extLst>
          </p:cNvPr>
          <p:cNvSpPr/>
          <p:nvPr userDrawn="1"/>
        </p:nvSpPr>
        <p:spPr>
          <a:xfrm flipH="1">
            <a:off x="-12659" y="6333512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B41C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E9AE7244-A577-EC48-BC7D-472AE0A95B70}"/>
              </a:ext>
            </a:extLst>
          </p:cNvPr>
          <p:cNvSpPr/>
          <p:nvPr userDrawn="1"/>
        </p:nvSpPr>
        <p:spPr>
          <a:xfrm>
            <a:off x="-9297" y="6350924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CE21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843111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ítulo y Contenido - 2 Colum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0BFE55-5BEC-4C4E-A044-BF93FDAB95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6BAE45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F13947-BBBE-C04E-AD62-B8F2397149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F7CA54-F8AF-3141-B351-4E4A0605AE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65C8B017-DC40-C141-BE0D-DE8F8C6E17FC}"/>
              </a:ext>
            </a:extLst>
          </p:cNvPr>
          <p:cNvSpPr/>
          <p:nvPr userDrawn="1"/>
        </p:nvSpPr>
        <p:spPr>
          <a:xfrm flipH="1">
            <a:off x="-12659" y="6333512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4279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E9AE7244-A577-EC48-BC7D-472AE0A95B70}"/>
              </a:ext>
            </a:extLst>
          </p:cNvPr>
          <p:cNvSpPr/>
          <p:nvPr userDrawn="1"/>
        </p:nvSpPr>
        <p:spPr>
          <a:xfrm>
            <a:off x="-9297" y="6350924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6BAE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2594856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ección Rojo Vivo: Título y Contenido - 2 Colum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0BFE55-5BEC-4C4E-A044-BF93FDAB95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CE214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F13947-BBBE-C04E-AD62-B8F2397149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F7CA54-F8AF-3141-B351-4E4A0605AE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65C8B017-DC40-C141-BE0D-DE8F8C6E17FC}"/>
              </a:ext>
            </a:extLst>
          </p:cNvPr>
          <p:cNvSpPr/>
          <p:nvPr userDrawn="1"/>
        </p:nvSpPr>
        <p:spPr>
          <a:xfrm flipH="1">
            <a:off x="-12659" y="6333512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B41C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E9AE7244-A577-EC48-BC7D-472AE0A95B70}"/>
              </a:ext>
            </a:extLst>
          </p:cNvPr>
          <p:cNvSpPr/>
          <p:nvPr userDrawn="1"/>
        </p:nvSpPr>
        <p:spPr>
          <a:xfrm>
            <a:off x="-9297" y="6350924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CE21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69789671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ección Rojo Vivo: Título y Contenido - 2 Subtítul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B6D725-8808-ED48-9697-9E9AF6F006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solidFill>
                  <a:srgbClr val="CE214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11FED8-8D38-494B-9D67-00424FB1CC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B41C38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A9FD050-8171-6442-A10E-81E136EF84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13B2A0F-BCB8-F449-A397-0123A6AA24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B41C38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BD9CB4F-77C1-4B4C-9786-F3A91EEA8A2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97162C7F-4439-2D45-B87D-8D36AD9C71E1}"/>
              </a:ext>
            </a:extLst>
          </p:cNvPr>
          <p:cNvSpPr/>
          <p:nvPr userDrawn="1"/>
        </p:nvSpPr>
        <p:spPr>
          <a:xfrm flipH="1">
            <a:off x="-12659" y="6333512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B41C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A9A337EE-8DFE-8F4F-86AC-683E3A83AF53}"/>
              </a:ext>
            </a:extLst>
          </p:cNvPr>
          <p:cNvSpPr/>
          <p:nvPr userDrawn="1"/>
        </p:nvSpPr>
        <p:spPr>
          <a:xfrm>
            <a:off x="-9297" y="6350924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CE21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04863736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ción Rojo Vivo: Título, Contenido y Fotografí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6">
            <a:extLst>
              <a:ext uri="{FF2B5EF4-FFF2-40B4-BE49-F238E27FC236}">
                <a16:creationId xmlns:a16="http://schemas.microsoft.com/office/drawing/2014/main" id="{B27D48FB-F0D9-884F-815F-2E4F33398619}"/>
              </a:ext>
            </a:extLst>
          </p:cNvPr>
          <p:cNvSpPr/>
          <p:nvPr userDrawn="1"/>
        </p:nvSpPr>
        <p:spPr>
          <a:xfrm>
            <a:off x="7144686" y="-56271"/>
            <a:ext cx="5122342" cy="7005711"/>
          </a:xfrm>
          <a:custGeom>
            <a:avLst/>
            <a:gdLst>
              <a:gd name="connsiteX0" fmla="*/ 311191 w 1066464"/>
              <a:gd name="connsiteY0" fmla="*/ 0 h 6991643"/>
              <a:gd name="connsiteX1" fmla="*/ 29837 w 1066464"/>
              <a:gd name="connsiteY1" fmla="*/ 2630659 h 6991643"/>
              <a:gd name="connsiteX2" fmla="*/ 944237 w 1066464"/>
              <a:gd name="connsiteY2" fmla="*/ 6020973 h 6991643"/>
              <a:gd name="connsiteX3" fmla="*/ 1056779 w 1066464"/>
              <a:gd name="connsiteY3" fmla="*/ 6991643 h 6991643"/>
              <a:gd name="connsiteX4" fmla="*/ 1056779 w 1066464"/>
              <a:gd name="connsiteY4" fmla="*/ 6991643 h 6991643"/>
              <a:gd name="connsiteX0" fmla="*/ 311191 w 1066464"/>
              <a:gd name="connsiteY0" fmla="*/ 0 h 6991643"/>
              <a:gd name="connsiteX1" fmla="*/ 29837 w 1066464"/>
              <a:gd name="connsiteY1" fmla="*/ 2630659 h 6991643"/>
              <a:gd name="connsiteX2" fmla="*/ 944237 w 1066464"/>
              <a:gd name="connsiteY2" fmla="*/ 6020973 h 6991643"/>
              <a:gd name="connsiteX3" fmla="*/ 1056779 w 1066464"/>
              <a:gd name="connsiteY3" fmla="*/ 6991643 h 6991643"/>
              <a:gd name="connsiteX4" fmla="*/ 1056779 w 1066464"/>
              <a:gd name="connsiteY4" fmla="*/ 6991643 h 6991643"/>
              <a:gd name="connsiteX5" fmla="*/ 311191 w 1066464"/>
              <a:gd name="connsiteY5" fmla="*/ 0 h 6991643"/>
              <a:gd name="connsiteX0" fmla="*/ 311191 w 1066464"/>
              <a:gd name="connsiteY0" fmla="*/ 0 h 6991643"/>
              <a:gd name="connsiteX1" fmla="*/ 29837 w 1066464"/>
              <a:gd name="connsiteY1" fmla="*/ 2630659 h 6991643"/>
              <a:gd name="connsiteX2" fmla="*/ 944237 w 1066464"/>
              <a:gd name="connsiteY2" fmla="*/ 6020973 h 6991643"/>
              <a:gd name="connsiteX3" fmla="*/ 1056779 w 1066464"/>
              <a:gd name="connsiteY3" fmla="*/ 6991643 h 6991643"/>
              <a:gd name="connsiteX4" fmla="*/ 1056779 w 1066464"/>
              <a:gd name="connsiteY4" fmla="*/ 6991643 h 6991643"/>
              <a:gd name="connsiteX5" fmla="*/ 859831 w 1066464"/>
              <a:gd name="connsiteY5" fmla="*/ 5359791 h 6991643"/>
              <a:gd name="connsiteX6" fmla="*/ 311191 w 1066464"/>
              <a:gd name="connsiteY6" fmla="*/ 0 h 6991643"/>
              <a:gd name="connsiteX0" fmla="*/ 311191 w 5122342"/>
              <a:gd name="connsiteY0" fmla="*/ 0 h 7005711"/>
              <a:gd name="connsiteX1" fmla="*/ 29837 w 5122342"/>
              <a:gd name="connsiteY1" fmla="*/ 2630659 h 7005711"/>
              <a:gd name="connsiteX2" fmla="*/ 944237 w 5122342"/>
              <a:gd name="connsiteY2" fmla="*/ 6020973 h 7005711"/>
              <a:gd name="connsiteX3" fmla="*/ 1056779 w 5122342"/>
              <a:gd name="connsiteY3" fmla="*/ 6991643 h 7005711"/>
              <a:gd name="connsiteX4" fmla="*/ 1056779 w 5122342"/>
              <a:gd name="connsiteY4" fmla="*/ 6991643 h 7005711"/>
              <a:gd name="connsiteX5" fmla="*/ 5122342 w 5122342"/>
              <a:gd name="connsiteY5" fmla="*/ 7005711 h 7005711"/>
              <a:gd name="connsiteX6" fmla="*/ 311191 w 5122342"/>
              <a:gd name="connsiteY6" fmla="*/ 0 h 7005711"/>
              <a:gd name="connsiteX0" fmla="*/ 311191 w 5122342"/>
              <a:gd name="connsiteY0" fmla="*/ 0 h 7005711"/>
              <a:gd name="connsiteX1" fmla="*/ 29837 w 5122342"/>
              <a:gd name="connsiteY1" fmla="*/ 2630659 h 7005711"/>
              <a:gd name="connsiteX2" fmla="*/ 944237 w 5122342"/>
              <a:gd name="connsiteY2" fmla="*/ 6020973 h 7005711"/>
              <a:gd name="connsiteX3" fmla="*/ 1056779 w 5122342"/>
              <a:gd name="connsiteY3" fmla="*/ 6991643 h 7005711"/>
              <a:gd name="connsiteX4" fmla="*/ 1056779 w 5122342"/>
              <a:gd name="connsiteY4" fmla="*/ 6991643 h 7005711"/>
              <a:gd name="connsiteX5" fmla="*/ 5122342 w 5122342"/>
              <a:gd name="connsiteY5" fmla="*/ 7005711 h 7005711"/>
              <a:gd name="connsiteX6" fmla="*/ 1521012 w 5122342"/>
              <a:gd name="connsiteY6" fmla="*/ 1758462 h 7005711"/>
              <a:gd name="connsiteX7" fmla="*/ 311191 w 5122342"/>
              <a:gd name="connsiteY7" fmla="*/ 0 h 7005711"/>
              <a:gd name="connsiteX0" fmla="*/ 311191 w 5122342"/>
              <a:gd name="connsiteY0" fmla="*/ 0 h 7005711"/>
              <a:gd name="connsiteX1" fmla="*/ 29837 w 5122342"/>
              <a:gd name="connsiteY1" fmla="*/ 2630659 h 7005711"/>
              <a:gd name="connsiteX2" fmla="*/ 944237 w 5122342"/>
              <a:gd name="connsiteY2" fmla="*/ 6020973 h 7005711"/>
              <a:gd name="connsiteX3" fmla="*/ 1056779 w 5122342"/>
              <a:gd name="connsiteY3" fmla="*/ 6991643 h 7005711"/>
              <a:gd name="connsiteX4" fmla="*/ 1056779 w 5122342"/>
              <a:gd name="connsiteY4" fmla="*/ 6991643 h 7005711"/>
              <a:gd name="connsiteX5" fmla="*/ 5122342 w 5122342"/>
              <a:gd name="connsiteY5" fmla="*/ 7005711 h 7005711"/>
              <a:gd name="connsiteX6" fmla="*/ 5108274 w 5122342"/>
              <a:gd name="connsiteY6" fmla="*/ 14069 h 7005711"/>
              <a:gd name="connsiteX7" fmla="*/ 311191 w 5122342"/>
              <a:gd name="connsiteY7" fmla="*/ 0 h 70057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22342" h="7005711">
                <a:moveTo>
                  <a:pt x="311191" y="0"/>
                </a:moveTo>
                <a:cubicBezTo>
                  <a:pt x="117760" y="813582"/>
                  <a:pt x="-75671" y="1627164"/>
                  <a:pt x="29837" y="2630659"/>
                </a:cubicBezTo>
                <a:cubicBezTo>
                  <a:pt x="135345" y="3634154"/>
                  <a:pt x="773080" y="5294142"/>
                  <a:pt x="944237" y="6020973"/>
                </a:cubicBezTo>
                <a:cubicBezTo>
                  <a:pt x="1115394" y="6747804"/>
                  <a:pt x="1056779" y="6991643"/>
                  <a:pt x="1056779" y="6991643"/>
                </a:cubicBezTo>
                <a:lnTo>
                  <a:pt x="1056779" y="6991643"/>
                </a:lnTo>
                <a:lnTo>
                  <a:pt x="5122342" y="7005711"/>
                </a:lnTo>
                <a:cubicBezTo>
                  <a:pt x="5117653" y="4675164"/>
                  <a:pt x="5112963" y="2344616"/>
                  <a:pt x="5108274" y="14069"/>
                </a:cubicBezTo>
                <a:lnTo>
                  <a:pt x="311191" y="0"/>
                </a:lnTo>
                <a:close/>
              </a:path>
            </a:pathLst>
          </a:custGeom>
          <a:solidFill>
            <a:srgbClr val="CE21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65BBF1B-53F4-7E47-AEEB-3031FA4E32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5"/>
            <a:ext cx="6034088" cy="1325563"/>
          </a:xfrm>
        </p:spPr>
        <p:txBody>
          <a:bodyPr/>
          <a:lstStyle>
            <a:lvl1pPr>
              <a:defRPr>
                <a:solidFill>
                  <a:srgbClr val="CE214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9DD4CA-775D-2845-82D8-4FD3A62FD4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034088" cy="435133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DC642E9E-CD96-6C4B-BCBB-3664A2E7A9C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198921" y="-3446"/>
            <a:ext cx="5013871" cy="6897090"/>
          </a:xfrm>
          <a:custGeom>
            <a:avLst/>
            <a:gdLst>
              <a:gd name="connsiteX0" fmla="*/ 0 w 10000"/>
              <a:gd name="connsiteY0" fmla="*/ 1000 h 10000"/>
              <a:gd name="connsiteX1" fmla="*/ 2500 w 10000"/>
              <a:gd name="connsiteY1" fmla="*/ 2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1918 w 10000"/>
              <a:gd name="connsiteY9" fmla="*/ 8062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1918 w 10000"/>
              <a:gd name="connsiteY9" fmla="*/ 8062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2500 w 10000"/>
              <a:gd name="connsiteY7" fmla="*/ 10000 h 10000"/>
              <a:gd name="connsiteX8" fmla="*/ 1918 w 10000"/>
              <a:gd name="connsiteY8" fmla="*/ 8062 h 10000"/>
              <a:gd name="connsiteX9" fmla="*/ 0 w 10000"/>
              <a:gd name="connsiteY9" fmla="*/ 1000 h 10000"/>
              <a:gd name="connsiteX0" fmla="*/ 0 w 10000"/>
              <a:gd name="connsiteY0" fmla="*/ 1000 h 10147"/>
              <a:gd name="connsiteX1" fmla="*/ 2214 w 10000"/>
              <a:gd name="connsiteY1" fmla="*/ 1000 h 10147"/>
              <a:gd name="connsiteX2" fmla="*/ 5000 w 10000"/>
              <a:gd name="connsiteY2" fmla="*/ 1000 h 10147"/>
              <a:gd name="connsiteX3" fmla="*/ 7500 w 10000"/>
              <a:gd name="connsiteY3" fmla="*/ 0 h 10147"/>
              <a:gd name="connsiteX4" fmla="*/ 10000 w 10000"/>
              <a:gd name="connsiteY4" fmla="*/ 1000 h 10147"/>
              <a:gd name="connsiteX5" fmla="*/ 10000 w 10000"/>
              <a:gd name="connsiteY5" fmla="*/ 9000 h 10147"/>
              <a:gd name="connsiteX6" fmla="*/ 2500 w 10000"/>
              <a:gd name="connsiteY6" fmla="*/ 10000 h 10147"/>
              <a:gd name="connsiteX7" fmla="*/ 1918 w 10000"/>
              <a:gd name="connsiteY7" fmla="*/ 8062 h 10147"/>
              <a:gd name="connsiteX8" fmla="*/ 0 w 10000"/>
              <a:gd name="connsiteY8" fmla="*/ 1000 h 10147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2500 w 10000"/>
              <a:gd name="connsiteY5" fmla="*/ 10000 h 10000"/>
              <a:gd name="connsiteX6" fmla="*/ 1918 w 10000"/>
              <a:gd name="connsiteY6" fmla="*/ 8062 h 10000"/>
              <a:gd name="connsiteX7" fmla="*/ 0 w 10000"/>
              <a:gd name="connsiteY7" fmla="*/ 1000 h 10000"/>
              <a:gd name="connsiteX0" fmla="*/ 0 w 10000"/>
              <a:gd name="connsiteY0" fmla="*/ 1494 h 10494"/>
              <a:gd name="connsiteX1" fmla="*/ 2214 w 10000"/>
              <a:gd name="connsiteY1" fmla="*/ 1494 h 10494"/>
              <a:gd name="connsiteX2" fmla="*/ 5000 w 10000"/>
              <a:gd name="connsiteY2" fmla="*/ 1494 h 10494"/>
              <a:gd name="connsiteX3" fmla="*/ 7500 w 10000"/>
              <a:gd name="connsiteY3" fmla="*/ 494 h 10494"/>
              <a:gd name="connsiteX4" fmla="*/ 10000 w 10000"/>
              <a:gd name="connsiteY4" fmla="*/ 10411 h 10494"/>
              <a:gd name="connsiteX5" fmla="*/ 2500 w 10000"/>
              <a:gd name="connsiteY5" fmla="*/ 10494 h 10494"/>
              <a:gd name="connsiteX6" fmla="*/ 1918 w 10000"/>
              <a:gd name="connsiteY6" fmla="*/ 8556 h 10494"/>
              <a:gd name="connsiteX7" fmla="*/ 0 w 10000"/>
              <a:gd name="connsiteY7" fmla="*/ 1494 h 10494"/>
              <a:gd name="connsiteX0" fmla="*/ 0 w 9971"/>
              <a:gd name="connsiteY0" fmla="*/ 1503 h 10545"/>
              <a:gd name="connsiteX1" fmla="*/ 2214 w 9971"/>
              <a:gd name="connsiteY1" fmla="*/ 1503 h 10545"/>
              <a:gd name="connsiteX2" fmla="*/ 5000 w 9971"/>
              <a:gd name="connsiteY2" fmla="*/ 1503 h 10545"/>
              <a:gd name="connsiteX3" fmla="*/ 7500 w 9971"/>
              <a:gd name="connsiteY3" fmla="*/ 503 h 10545"/>
              <a:gd name="connsiteX4" fmla="*/ 9971 w 9971"/>
              <a:gd name="connsiteY4" fmla="*/ 10545 h 10545"/>
              <a:gd name="connsiteX5" fmla="*/ 2500 w 9971"/>
              <a:gd name="connsiteY5" fmla="*/ 10503 h 10545"/>
              <a:gd name="connsiteX6" fmla="*/ 1918 w 9971"/>
              <a:gd name="connsiteY6" fmla="*/ 8565 h 10545"/>
              <a:gd name="connsiteX7" fmla="*/ 0 w 9971"/>
              <a:gd name="connsiteY7" fmla="*/ 1503 h 10545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36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36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5015 w 10000"/>
              <a:gd name="connsiteY1" fmla="*/ 1425 h 10000"/>
              <a:gd name="connsiteX2" fmla="*/ 7522 w 10000"/>
              <a:gd name="connsiteY2" fmla="*/ 477 h 10000"/>
              <a:gd name="connsiteX3" fmla="*/ 10000 w 10000"/>
              <a:gd name="connsiteY3" fmla="*/ 10000 h 10000"/>
              <a:gd name="connsiteX4" fmla="*/ 2270 w 10000"/>
              <a:gd name="connsiteY4" fmla="*/ 9982 h 10000"/>
              <a:gd name="connsiteX5" fmla="*/ 1409 w 10000"/>
              <a:gd name="connsiteY5" fmla="*/ 6996 h 10000"/>
              <a:gd name="connsiteX6" fmla="*/ 0 w 10000"/>
              <a:gd name="connsiteY6" fmla="*/ 1425 h 10000"/>
              <a:gd name="connsiteX0" fmla="*/ 0 w 10000"/>
              <a:gd name="connsiteY0" fmla="*/ 1580 h 10155"/>
              <a:gd name="connsiteX1" fmla="*/ 7522 w 10000"/>
              <a:gd name="connsiteY1" fmla="*/ 632 h 10155"/>
              <a:gd name="connsiteX2" fmla="*/ 10000 w 10000"/>
              <a:gd name="connsiteY2" fmla="*/ 10155 h 10155"/>
              <a:gd name="connsiteX3" fmla="*/ 2270 w 10000"/>
              <a:gd name="connsiteY3" fmla="*/ 10137 h 10155"/>
              <a:gd name="connsiteX4" fmla="*/ 1409 w 10000"/>
              <a:gd name="connsiteY4" fmla="*/ 7151 h 10155"/>
              <a:gd name="connsiteX5" fmla="*/ 0 w 10000"/>
              <a:gd name="connsiteY5" fmla="*/ 1580 h 10155"/>
              <a:gd name="connsiteX0" fmla="*/ 1159 w 9501"/>
              <a:gd name="connsiteY0" fmla="*/ 1007 h 10538"/>
              <a:gd name="connsiteX1" fmla="*/ 7023 w 9501"/>
              <a:gd name="connsiteY1" fmla="*/ 1015 h 10538"/>
              <a:gd name="connsiteX2" fmla="*/ 9501 w 9501"/>
              <a:gd name="connsiteY2" fmla="*/ 10538 h 10538"/>
              <a:gd name="connsiteX3" fmla="*/ 1771 w 9501"/>
              <a:gd name="connsiteY3" fmla="*/ 10520 h 10538"/>
              <a:gd name="connsiteX4" fmla="*/ 910 w 9501"/>
              <a:gd name="connsiteY4" fmla="*/ 7534 h 10538"/>
              <a:gd name="connsiteX5" fmla="*/ 1159 w 9501"/>
              <a:gd name="connsiteY5" fmla="*/ 1007 h 10538"/>
              <a:gd name="connsiteX0" fmla="*/ 1746 w 10526"/>
              <a:gd name="connsiteY0" fmla="*/ 956 h 10000"/>
              <a:gd name="connsiteX1" fmla="*/ 7918 w 10526"/>
              <a:gd name="connsiteY1" fmla="*/ 963 h 10000"/>
              <a:gd name="connsiteX2" fmla="*/ 10526 w 10526"/>
              <a:gd name="connsiteY2" fmla="*/ 10000 h 10000"/>
              <a:gd name="connsiteX3" fmla="*/ 2390 w 10526"/>
              <a:gd name="connsiteY3" fmla="*/ 9983 h 10000"/>
              <a:gd name="connsiteX4" fmla="*/ 1484 w 10526"/>
              <a:gd name="connsiteY4" fmla="*/ 7149 h 10000"/>
              <a:gd name="connsiteX5" fmla="*/ 1746 w 10526"/>
              <a:gd name="connsiteY5" fmla="*/ 956 h 10000"/>
              <a:gd name="connsiteX0" fmla="*/ 1746 w 10526"/>
              <a:gd name="connsiteY0" fmla="*/ 956 h 10000"/>
              <a:gd name="connsiteX1" fmla="*/ 7918 w 10526"/>
              <a:gd name="connsiteY1" fmla="*/ 963 h 10000"/>
              <a:gd name="connsiteX2" fmla="*/ 10526 w 10526"/>
              <a:gd name="connsiteY2" fmla="*/ 10000 h 10000"/>
              <a:gd name="connsiteX3" fmla="*/ 2390 w 10526"/>
              <a:gd name="connsiteY3" fmla="*/ 9983 h 10000"/>
              <a:gd name="connsiteX4" fmla="*/ 1484 w 10526"/>
              <a:gd name="connsiteY4" fmla="*/ 7149 h 10000"/>
              <a:gd name="connsiteX5" fmla="*/ 1746 w 10526"/>
              <a:gd name="connsiteY5" fmla="*/ 956 h 10000"/>
              <a:gd name="connsiteX0" fmla="*/ 1746 w 10526"/>
              <a:gd name="connsiteY0" fmla="*/ 645 h 9689"/>
              <a:gd name="connsiteX1" fmla="*/ 7918 w 10526"/>
              <a:gd name="connsiteY1" fmla="*/ 652 h 9689"/>
              <a:gd name="connsiteX2" fmla="*/ 10526 w 10526"/>
              <a:gd name="connsiteY2" fmla="*/ 9689 h 9689"/>
              <a:gd name="connsiteX3" fmla="*/ 2390 w 10526"/>
              <a:gd name="connsiteY3" fmla="*/ 9672 h 9689"/>
              <a:gd name="connsiteX4" fmla="*/ 1484 w 10526"/>
              <a:gd name="connsiteY4" fmla="*/ 6838 h 9689"/>
              <a:gd name="connsiteX5" fmla="*/ 1746 w 10526"/>
              <a:gd name="connsiteY5" fmla="*/ 645 h 9689"/>
              <a:gd name="connsiteX0" fmla="*/ 1659 w 10000"/>
              <a:gd name="connsiteY0" fmla="*/ 665 h 9999"/>
              <a:gd name="connsiteX1" fmla="*/ 7522 w 10000"/>
              <a:gd name="connsiteY1" fmla="*/ 672 h 9999"/>
              <a:gd name="connsiteX2" fmla="*/ 10000 w 10000"/>
              <a:gd name="connsiteY2" fmla="*/ 9999 h 9999"/>
              <a:gd name="connsiteX3" fmla="*/ 2271 w 10000"/>
              <a:gd name="connsiteY3" fmla="*/ 9981 h 9999"/>
              <a:gd name="connsiteX4" fmla="*/ 1410 w 10000"/>
              <a:gd name="connsiteY4" fmla="*/ 7056 h 9999"/>
              <a:gd name="connsiteX5" fmla="*/ 1659 w 10000"/>
              <a:gd name="connsiteY5" fmla="*/ 665 h 9999"/>
              <a:gd name="connsiteX0" fmla="*/ 1659 w 10692"/>
              <a:gd name="connsiteY0" fmla="*/ 609 h 9944"/>
              <a:gd name="connsiteX1" fmla="*/ 10099 w 10692"/>
              <a:gd name="connsiteY1" fmla="*/ 692 h 9944"/>
              <a:gd name="connsiteX2" fmla="*/ 10000 w 10692"/>
              <a:gd name="connsiteY2" fmla="*/ 9944 h 9944"/>
              <a:gd name="connsiteX3" fmla="*/ 2271 w 10692"/>
              <a:gd name="connsiteY3" fmla="*/ 9926 h 9944"/>
              <a:gd name="connsiteX4" fmla="*/ 1410 w 10692"/>
              <a:gd name="connsiteY4" fmla="*/ 7001 h 9944"/>
              <a:gd name="connsiteX5" fmla="*/ 1659 w 10692"/>
              <a:gd name="connsiteY5" fmla="*/ 609 h 9944"/>
              <a:gd name="connsiteX0" fmla="*/ 1552 w 9999"/>
              <a:gd name="connsiteY0" fmla="*/ 0 h 9388"/>
              <a:gd name="connsiteX1" fmla="*/ 9445 w 9999"/>
              <a:gd name="connsiteY1" fmla="*/ 84 h 9388"/>
              <a:gd name="connsiteX2" fmla="*/ 9353 w 9999"/>
              <a:gd name="connsiteY2" fmla="*/ 9388 h 9388"/>
              <a:gd name="connsiteX3" fmla="*/ 2124 w 9999"/>
              <a:gd name="connsiteY3" fmla="*/ 9370 h 9388"/>
              <a:gd name="connsiteX4" fmla="*/ 1319 w 9999"/>
              <a:gd name="connsiteY4" fmla="*/ 6428 h 9388"/>
              <a:gd name="connsiteX5" fmla="*/ 1552 w 9999"/>
              <a:gd name="connsiteY5" fmla="*/ 0 h 9388"/>
              <a:gd name="connsiteX0" fmla="*/ 1552 w 9446"/>
              <a:gd name="connsiteY0" fmla="*/ 0 h 10000"/>
              <a:gd name="connsiteX1" fmla="*/ 9446 w 9446"/>
              <a:gd name="connsiteY1" fmla="*/ 89 h 10000"/>
              <a:gd name="connsiteX2" fmla="*/ 9354 w 9446"/>
              <a:gd name="connsiteY2" fmla="*/ 10000 h 10000"/>
              <a:gd name="connsiteX3" fmla="*/ 2124 w 9446"/>
              <a:gd name="connsiteY3" fmla="*/ 9981 h 10000"/>
              <a:gd name="connsiteX4" fmla="*/ 1319 w 9446"/>
              <a:gd name="connsiteY4" fmla="*/ 6847 h 10000"/>
              <a:gd name="connsiteX5" fmla="*/ 1552 w 9446"/>
              <a:gd name="connsiteY5" fmla="*/ 0 h 10000"/>
              <a:gd name="connsiteX0" fmla="*/ 1643 w 9956"/>
              <a:gd name="connsiteY0" fmla="*/ 24 h 10024"/>
              <a:gd name="connsiteX1" fmla="*/ 9956 w 9956"/>
              <a:gd name="connsiteY1" fmla="*/ 0 h 10024"/>
              <a:gd name="connsiteX2" fmla="*/ 9903 w 9956"/>
              <a:gd name="connsiteY2" fmla="*/ 10024 h 10024"/>
              <a:gd name="connsiteX3" fmla="*/ 2249 w 9956"/>
              <a:gd name="connsiteY3" fmla="*/ 10005 h 10024"/>
              <a:gd name="connsiteX4" fmla="*/ 1396 w 9956"/>
              <a:gd name="connsiteY4" fmla="*/ 6871 h 10024"/>
              <a:gd name="connsiteX5" fmla="*/ 1643 w 9956"/>
              <a:gd name="connsiteY5" fmla="*/ 24 h 10024"/>
              <a:gd name="connsiteX0" fmla="*/ 1650 w 10000"/>
              <a:gd name="connsiteY0" fmla="*/ 24 h 10000"/>
              <a:gd name="connsiteX1" fmla="*/ 10000 w 10000"/>
              <a:gd name="connsiteY1" fmla="*/ 0 h 10000"/>
              <a:gd name="connsiteX2" fmla="*/ 9947 w 10000"/>
              <a:gd name="connsiteY2" fmla="*/ 10000 h 10000"/>
              <a:gd name="connsiteX3" fmla="*/ 2259 w 10000"/>
              <a:gd name="connsiteY3" fmla="*/ 9981 h 10000"/>
              <a:gd name="connsiteX4" fmla="*/ 1402 w 10000"/>
              <a:gd name="connsiteY4" fmla="*/ 6855 h 10000"/>
              <a:gd name="connsiteX5" fmla="*/ 1650 w 10000"/>
              <a:gd name="connsiteY5" fmla="*/ 24 h 10000"/>
              <a:gd name="connsiteX0" fmla="*/ 1707 w 9968"/>
              <a:gd name="connsiteY0" fmla="*/ 0 h 10234"/>
              <a:gd name="connsiteX1" fmla="*/ 9968 w 9968"/>
              <a:gd name="connsiteY1" fmla="*/ 234 h 10234"/>
              <a:gd name="connsiteX2" fmla="*/ 9915 w 9968"/>
              <a:gd name="connsiteY2" fmla="*/ 10234 h 10234"/>
              <a:gd name="connsiteX3" fmla="*/ 2227 w 9968"/>
              <a:gd name="connsiteY3" fmla="*/ 10215 h 10234"/>
              <a:gd name="connsiteX4" fmla="*/ 1370 w 9968"/>
              <a:gd name="connsiteY4" fmla="*/ 7089 h 10234"/>
              <a:gd name="connsiteX5" fmla="*/ 1707 w 9968"/>
              <a:gd name="connsiteY5" fmla="*/ 0 h 10234"/>
              <a:gd name="connsiteX0" fmla="*/ 1682 w 10015"/>
              <a:gd name="connsiteY0" fmla="*/ 0 h 9779"/>
              <a:gd name="connsiteX1" fmla="*/ 10015 w 10015"/>
              <a:gd name="connsiteY1" fmla="*/ 8 h 9779"/>
              <a:gd name="connsiteX2" fmla="*/ 9962 w 10015"/>
              <a:gd name="connsiteY2" fmla="*/ 9779 h 9779"/>
              <a:gd name="connsiteX3" fmla="*/ 2249 w 10015"/>
              <a:gd name="connsiteY3" fmla="*/ 9760 h 9779"/>
              <a:gd name="connsiteX4" fmla="*/ 1389 w 10015"/>
              <a:gd name="connsiteY4" fmla="*/ 6706 h 9779"/>
              <a:gd name="connsiteX5" fmla="*/ 1682 w 10015"/>
              <a:gd name="connsiteY5" fmla="*/ 0 h 9779"/>
              <a:gd name="connsiteX0" fmla="*/ 1679 w 10000"/>
              <a:gd name="connsiteY0" fmla="*/ 0 h 10000"/>
              <a:gd name="connsiteX1" fmla="*/ 10000 w 10000"/>
              <a:gd name="connsiteY1" fmla="*/ 8 h 10000"/>
              <a:gd name="connsiteX2" fmla="*/ 9947 w 10000"/>
              <a:gd name="connsiteY2" fmla="*/ 10000 h 10000"/>
              <a:gd name="connsiteX3" fmla="*/ 2224 w 10000"/>
              <a:gd name="connsiteY3" fmla="*/ 9949 h 10000"/>
              <a:gd name="connsiteX4" fmla="*/ 1387 w 10000"/>
              <a:gd name="connsiteY4" fmla="*/ 6858 h 10000"/>
              <a:gd name="connsiteX5" fmla="*/ 1679 w 10000"/>
              <a:gd name="connsiteY5" fmla="*/ 0 h 10000"/>
              <a:gd name="connsiteX0" fmla="*/ 1679 w 10059"/>
              <a:gd name="connsiteY0" fmla="*/ 0 h 9984"/>
              <a:gd name="connsiteX1" fmla="*/ 10000 w 10059"/>
              <a:gd name="connsiteY1" fmla="*/ 8 h 9984"/>
              <a:gd name="connsiteX2" fmla="*/ 10059 w 10059"/>
              <a:gd name="connsiteY2" fmla="*/ 9984 h 9984"/>
              <a:gd name="connsiteX3" fmla="*/ 2224 w 10059"/>
              <a:gd name="connsiteY3" fmla="*/ 9949 h 9984"/>
              <a:gd name="connsiteX4" fmla="*/ 1387 w 10059"/>
              <a:gd name="connsiteY4" fmla="*/ 6858 h 9984"/>
              <a:gd name="connsiteX5" fmla="*/ 1679 w 10059"/>
              <a:gd name="connsiteY5" fmla="*/ 0 h 9984"/>
              <a:gd name="connsiteX0" fmla="*/ 1669 w 10244"/>
              <a:gd name="connsiteY0" fmla="*/ 0 h 10016"/>
              <a:gd name="connsiteX1" fmla="*/ 9941 w 10244"/>
              <a:gd name="connsiteY1" fmla="*/ 8 h 10016"/>
              <a:gd name="connsiteX2" fmla="*/ 10244 w 10244"/>
              <a:gd name="connsiteY2" fmla="*/ 10016 h 10016"/>
              <a:gd name="connsiteX3" fmla="*/ 2211 w 10244"/>
              <a:gd name="connsiteY3" fmla="*/ 9965 h 10016"/>
              <a:gd name="connsiteX4" fmla="*/ 1379 w 10244"/>
              <a:gd name="connsiteY4" fmla="*/ 6869 h 10016"/>
              <a:gd name="connsiteX5" fmla="*/ 1669 w 10244"/>
              <a:gd name="connsiteY5" fmla="*/ 0 h 10016"/>
              <a:gd name="connsiteX0" fmla="*/ 1669 w 9978"/>
              <a:gd name="connsiteY0" fmla="*/ 0 h 9984"/>
              <a:gd name="connsiteX1" fmla="*/ 9941 w 9978"/>
              <a:gd name="connsiteY1" fmla="*/ 8 h 9984"/>
              <a:gd name="connsiteX2" fmla="*/ 9978 w 9978"/>
              <a:gd name="connsiteY2" fmla="*/ 9984 h 9984"/>
              <a:gd name="connsiteX3" fmla="*/ 2211 w 9978"/>
              <a:gd name="connsiteY3" fmla="*/ 9965 h 9984"/>
              <a:gd name="connsiteX4" fmla="*/ 1379 w 9978"/>
              <a:gd name="connsiteY4" fmla="*/ 6869 h 9984"/>
              <a:gd name="connsiteX5" fmla="*/ 1669 w 9978"/>
              <a:gd name="connsiteY5" fmla="*/ 0 h 9984"/>
              <a:gd name="connsiteX0" fmla="*/ 1673 w 10000"/>
              <a:gd name="connsiteY0" fmla="*/ 0 h 10000"/>
              <a:gd name="connsiteX1" fmla="*/ 9963 w 10000"/>
              <a:gd name="connsiteY1" fmla="*/ 8 h 10000"/>
              <a:gd name="connsiteX2" fmla="*/ 10000 w 10000"/>
              <a:gd name="connsiteY2" fmla="*/ 10000 h 10000"/>
              <a:gd name="connsiteX3" fmla="*/ 2216 w 10000"/>
              <a:gd name="connsiteY3" fmla="*/ 9981 h 10000"/>
              <a:gd name="connsiteX4" fmla="*/ 1382 w 10000"/>
              <a:gd name="connsiteY4" fmla="*/ 6880 h 10000"/>
              <a:gd name="connsiteX5" fmla="*/ 1673 w 10000"/>
              <a:gd name="connsiteY5" fmla="*/ 0 h 10000"/>
              <a:gd name="connsiteX0" fmla="*/ 1673 w 10000"/>
              <a:gd name="connsiteY0" fmla="*/ 0 h 10002"/>
              <a:gd name="connsiteX1" fmla="*/ 9963 w 10000"/>
              <a:gd name="connsiteY1" fmla="*/ 8 h 10002"/>
              <a:gd name="connsiteX2" fmla="*/ 10000 w 10000"/>
              <a:gd name="connsiteY2" fmla="*/ 10000 h 10002"/>
              <a:gd name="connsiteX3" fmla="*/ 2216 w 10000"/>
              <a:gd name="connsiteY3" fmla="*/ 10002 h 10002"/>
              <a:gd name="connsiteX4" fmla="*/ 1382 w 10000"/>
              <a:gd name="connsiteY4" fmla="*/ 6880 h 10002"/>
              <a:gd name="connsiteX5" fmla="*/ 1673 w 10000"/>
              <a:gd name="connsiteY5" fmla="*/ 0 h 10002"/>
              <a:gd name="connsiteX0" fmla="*/ 1673 w 10000"/>
              <a:gd name="connsiteY0" fmla="*/ 5 h 10007"/>
              <a:gd name="connsiteX1" fmla="*/ 9998 w 10000"/>
              <a:gd name="connsiteY1" fmla="*/ 0 h 10007"/>
              <a:gd name="connsiteX2" fmla="*/ 10000 w 10000"/>
              <a:gd name="connsiteY2" fmla="*/ 10005 h 10007"/>
              <a:gd name="connsiteX3" fmla="*/ 2216 w 10000"/>
              <a:gd name="connsiteY3" fmla="*/ 10007 h 10007"/>
              <a:gd name="connsiteX4" fmla="*/ 1382 w 10000"/>
              <a:gd name="connsiteY4" fmla="*/ 6885 h 10007"/>
              <a:gd name="connsiteX5" fmla="*/ 1673 w 10000"/>
              <a:gd name="connsiteY5" fmla="*/ 5 h 10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07">
                <a:moveTo>
                  <a:pt x="1673" y="5"/>
                </a:moveTo>
                <a:lnTo>
                  <a:pt x="9998" y="0"/>
                </a:lnTo>
                <a:cubicBezTo>
                  <a:pt x="9999" y="1652"/>
                  <a:pt x="10000" y="9456"/>
                  <a:pt x="10000" y="10005"/>
                </a:cubicBezTo>
                <a:lnTo>
                  <a:pt x="2216" y="10007"/>
                </a:lnTo>
                <a:cubicBezTo>
                  <a:pt x="2330" y="9070"/>
                  <a:pt x="2232" y="8409"/>
                  <a:pt x="1382" y="6885"/>
                </a:cubicBezTo>
                <a:cubicBezTo>
                  <a:pt x="-1046" y="2499"/>
                  <a:pt x="162" y="1710"/>
                  <a:pt x="1673" y="5"/>
                </a:cubicBezTo>
                <a:close/>
              </a:path>
            </a:pathLst>
          </a:custGeom>
        </p:spPr>
        <p:txBody>
          <a:bodyPr/>
          <a:lstStyle/>
          <a:p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54507580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ección Rojo Vivo: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EFB3C8-FC8C-8B4C-84DC-2F6E066F02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B41C38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052B9C77-6EDD-F845-A58D-0DB07474792E}"/>
              </a:ext>
            </a:extLst>
          </p:cNvPr>
          <p:cNvSpPr/>
          <p:nvPr userDrawn="1"/>
        </p:nvSpPr>
        <p:spPr>
          <a:xfrm flipH="1">
            <a:off x="-12659" y="6333512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B41C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DD60E140-D82D-1F4D-B814-D81EC93F5D72}"/>
              </a:ext>
            </a:extLst>
          </p:cNvPr>
          <p:cNvSpPr/>
          <p:nvPr userDrawn="1"/>
        </p:nvSpPr>
        <p:spPr>
          <a:xfrm>
            <a:off x="-9297" y="6350924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CE21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17817026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ción Rojo Vivo: Fotografía Comple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C35ED1CA-32D7-6543-922D-0C4F67C8C42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2700" y="0"/>
            <a:ext cx="12204700" cy="6858000"/>
          </a:xfrm>
        </p:spPr>
        <p:txBody>
          <a:bodyPr/>
          <a:lstStyle/>
          <a:p>
            <a:endParaRPr lang="es-ES_tradnl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17D13E50-AA43-3645-82B4-ACBD65A01A6C}"/>
              </a:ext>
            </a:extLst>
          </p:cNvPr>
          <p:cNvSpPr/>
          <p:nvPr userDrawn="1"/>
        </p:nvSpPr>
        <p:spPr>
          <a:xfrm flipH="1">
            <a:off x="-12659" y="6333512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B41C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C571C5A2-48B6-674A-8715-E055C8505C98}"/>
              </a:ext>
            </a:extLst>
          </p:cNvPr>
          <p:cNvSpPr/>
          <p:nvPr userDrawn="1"/>
        </p:nvSpPr>
        <p:spPr>
          <a:xfrm>
            <a:off x="-9297" y="6350924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CE21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1215151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Título y Contenido - 2 Subtítul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B6D725-8808-ED48-9697-9E9AF6F006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solidFill>
                  <a:srgbClr val="6BAE45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11FED8-8D38-494B-9D67-00424FB1CC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4279B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A9FD050-8171-6442-A10E-81E136EF84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13B2A0F-BCB8-F449-A397-0123A6AA24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4279B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BD9CB4F-77C1-4B4C-9786-F3A91EEA8A2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F229CF89-CFA5-B847-9D67-FD5BF2EA0619}"/>
              </a:ext>
            </a:extLst>
          </p:cNvPr>
          <p:cNvSpPr/>
          <p:nvPr userDrawn="1"/>
        </p:nvSpPr>
        <p:spPr>
          <a:xfrm flipH="1">
            <a:off x="-12659" y="6333512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4279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DAE39FE0-18D8-E344-AE64-9E904E4024A2}"/>
              </a:ext>
            </a:extLst>
          </p:cNvPr>
          <p:cNvSpPr/>
          <p:nvPr userDrawn="1"/>
        </p:nvSpPr>
        <p:spPr>
          <a:xfrm>
            <a:off x="-9297" y="6350924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6BAE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3297666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, Contenido y Fotografí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5BBF1B-53F4-7E47-AEEB-3031FA4E32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5"/>
            <a:ext cx="6034088" cy="1325563"/>
          </a:xfrm>
        </p:spPr>
        <p:txBody>
          <a:bodyPr/>
          <a:lstStyle>
            <a:lvl1pPr>
              <a:defRPr>
                <a:solidFill>
                  <a:srgbClr val="6BAE45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9DD4CA-775D-2845-82D8-4FD3A62FD4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034088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808AFBE7-0F6B-E54D-A0BB-A47BD0D0071D}"/>
              </a:ext>
            </a:extLst>
          </p:cNvPr>
          <p:cNvSpPr/>
          <p:nvPr userDrawn="1"/>
        </p:nvSpPr>
        <p:spPr>
          <a:xfrm>
            <a:off x="7144686" y="-56271"/>
            <a:ext cx="5122342" cy="7005711"/>
          </a:xfrm>
          <a:custGeom>
            <a:avLst/>
            <a:gdLst>
              <a:gd name="connsiteX0" fmla="*/ 311191 w 1066464"/>
              <a:gd name="connsiteY0" fmla="*/ 0 h 6991643"/>
              <a:gd name="connsiteX1" fmla="*/ 29837 w 1066464"/>
              <a:gd name="connsiteY1" fmla="*/ 2630659 h 6991643"/>
              <a:gd name="connsiteX2" fmla="*/ 944237 w 1066464"/>
              <a:gd name="connsiteY2" fmla="*/ 6020973 h 6991643"/>
              <a:gd name="connsiteX3" fmla="*/ 1056779 w 1066464"/>
              <a:gd name="connsiteY3" fmla="*/ 6991643 h 6991643"/>
              <a:gd name="connsiteX4" fmla="*/ 1056779 w 1066464"/>
              <a:gd name="connsiteY4" fmla="*/ 6991643 h 6991643"/>
              <a:gd name="connsiteX0" fmla="*/ 311191 w 1066464"/>
              <a:gd name="connsiteY0" fmla="*/ 0 h 6991643"/>
              <a:gd name="connsiteX1" fmla="*/ 29837 w 1066464"/>
              <a:gd name="connsiteY1" fmla="*/ 2630659 h 6991643"/>
              <a:gd name="connsiteX2" fmla="*/ 944237 w 1066464"/>
              <a:gd name="connsiteY2" fmla="*/ 6020973 h 6991643"/>
              <a:gd name="connsiteX3" fmla="*/ 1056779 w 1066464"/>
              <a:gd name="connsiteY3" fmla="*/ 6991643 h 6991643"/>
              <a:gd name="connsiteX4" fmla="*/ 1056779 w 1066464"/>
              <a:gd name="connsiteY4" fmla="*/ 6991643 h 6991643"/>
              <a:gd name="connsiteX5" fmla="*/ 311191 w 1066464"/>
              <a:gd name="connsiteY5" fmla="*/ 0 h 6991643"/>
              <a:gd name="connsiteX0" fmla="*/ 311191 w 1066464"/>
              <a:gd name="connsiteY0" fmla="*/ 0 h 6991643"/>
              <a:gd name="connsiteX1" fmla="*/ 29837 w 1066464"/>
              <a:gd name="connsiteY1" fmla="*/ 2630659 h 6991643"/>
              <a:gd name="connsiteX2" fmla="*/ 944237 w 1066464"/>
              <a:gd name="connsiteY2" fmla="*/ 6020973 h 6991643"/>
              <a:gd name="connsiteX3" fmla="*/ 1056779 w 1066464"/>
              <a:gd name="connsiteY3" fmla="*/ 6991643 h 6991643"/>
              <a:gd name="connsiteX4" fmla="*/ 1056779 w 1066464"/>
              <a:gd name="connsiteY4" fmla="*/ 6991643 h 6991643"/>
              <a:gd name="connsiteX5" fmla="*/ 859831 w 1066464"/>
              <a:gd name="connsiteY5" fmla="*/ 5359791 h 6991643"/>
              <a:gd name="connsiteX6" fmla="*/ 311191 w 1066464"/>
              <a:gd name="connsiteY6" fmla="*/ 0 h 6991643"/>
              <a:gd name="connsiteX0" fmla="*/ 311191 w 5122342"/>
              <a:gd name="connsiteY0" fmla="*/ 0 h 7005711"/>
              <a:gd name="connsiteX1" fmla="*/ 29837 w 5122342"/>
              <a:gd name="connsiteY1" fmla="*/ 2630659 h 7005711"/>
              <a:gd name="connsiteX2" fmla="*/ 944237 w 5122342"/>
              <a:gd name="connsiteY2" fmla="*/ 6020973 h 7005711"/>
              <a:gd name="connsiteX3" fmla="*/ 1056779 w 5122342"/>
              <a:gd name="connsiteY3" fmla="*/ 6991643 h 7005711"/>
              <a:gd name="connsiteX4" fmla="*/ 1056779 w 5122342"/>
              <a:gd name="connsiteY4" fmla="*/ 6991643 h 7005711"/>
              <a:gd name="connsiteX5" fmla="*/ 5122342 w 5122342"/>
              <a:gd name="connsiteY5" fmla="*/ 7005711 h 7005711"/>
              <a:gd name="connsiteX6" fmla="*/ 311191 w 5122342"/>
              <a:gd name="connsiteY6" fmla="*/ 0 h 7005711"/>
              <a:gd name="connsiteX0" fmla="*/ 311191 w 5122342"/>
              <a:gd name="connsiteY0" fmla="*/ 0 h 7005711"/>
              <a:gd name="connsiteX1" fmla="*/ 29837 w 5122342"/>
              <a:gd name="connsiteY1" fmla="*/ 2630659 h 7005711"/>
              <a:gd name="connsiteX2" fmla="*/ 944237 w 5122342"/>
              <a:gd name="connsiteY2" fmla="*/ 6020973 h 7005711"/>
              <a:gd name="connsiteX3" fmla="*/ 1056779 w 5122342"/>
              <a:gd name="connsiteY3" fmla="*/ 6991643 h 7005711"/>
              <a:gd name="connsiteX4" fmla="*/ 1056779 w 5122342"/>
              <a:gd name="connsiteY4" fmla="*/ 6991643 h 7005711"/>
              <a:gd name="connsiteX5" fmla="*/ 5122342 w 5122342"/>
              <a:gd name="connsiteY5" fmla="*/ 7005711 h 7005711"/>
              <a:gd name="connsiteX6" fmla="*/ 1521012 w 5122342"/>
              <a:gd name="connsiteY6" fmla="*/ 1758462 h 7005711"/>
              <a:gd name="connsiteX7" fmla="*/ 311191 w 5122342"/>
              <a:gd name="connsiteY7" fmla="*/ 0 h 7005711"/>
              <a:gd name="connsiteX0" fmla="*/ 311191 w 5122342"/>
              <a:gd name="connsiteY0" fmla="*/ 0 h 7005711"/>
              <a:gd name="connsiteX1" fmla="*/ 29837 w 5122342"/>
              <a:gd name="connsiteY1" fmla="*/ 2630659 h 7005711"/>
              <a:gd name="connsiteX2" fmla="*/ 944237 w 5122342"/>
              <a:gd name="connsiteY2" fmla="*/ 6020973 h 7005711"/>
              <a:gd name="connsiteX3" fmla="*/ 1056779 w 5122342"/>
              <a:gd name="connsiteY3" fmla="*/ 6991643 h 7005711"/>
              <a:gd name="connsiteX4" fmla="*/ 1056779 w 5122342"/>
              <a:gd name="connsiteY4" fmla="*/ 6991643 h 7005711"/>
              <a:gd name="connsiteX5" fmla="*/ 5122342 w 5122342"/>
              <a:gd name="connsiteY5" fmla="*/ 7005711 h 7005711"/>
              <a:gd name="connsiteX6" fmla="*/ 5108274 w 5122342"/>
              <a:gd name="connsiteY6" fmla="*/ 14069 h 7005711"/>
              <a:gd name="connsiteX7" fmla="*/ 311191 w 5122342"/>
              <a:gd name="connsiteY7" fmla="*/ 0 h 70057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22342" h="7005711">
                <a:moveTo>
                  <a:pt x="311191" y="0"/>
                </a:moveTo>
                <a:cubicBezTo>
                  <a:pt x="117760" y="813582"/>
                  <a:pt x="-75671" y="1627164"/>
                  <a:pt x="29837" y="2630659"/>
                </a:cubicBezTo>
                <a:cubicBezTo>
                  <a:pt x="135345" y="3634154"/>
                  <a:pt x="773080" y="5294142"/>
                  <a:pt x="944237" y="6020973"/>
                </a:cubicBezTo>
                <a:cubicBezTo>
                  <a:pt x="1115394" y="6747804"/>
                  <a:pt x="1056779" y="6991643"/>
                  <a:pt x="1056779" y="6991643"/>
                </a:cubicBezTo>
                <a:lnTo>
                  <a:pt x="1056779" y="6991643"/>
                </a:lnTo>
                <a:lnTo>
                  <a:pt x="5122342" y="7005711"/>
                </a:lnTo>
                <a:cubicBezTo>
                  <a:pt x="5117653" y="4675164"/>
                  <a:pt x="5112963" y="2344616"/>
                  <a:pt x="5108274" y="14069"/>
                </a:cubicBezTo>
                <a:lnTo>
                  <a:pt x="311191" y="0"/>
                </a:lnTo>
                <a:close/>
              </a:path>
            </a:pathLst>
          </a:custGeom>
          <a:solidFill>
            <a:srgbClr val="6BAE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0" name="Picture Placeholder 11">
            <a:extLst>
              <a:ext uri="{FF2B5EF4-FFF2-40B4-BE49-F238E27FC236}">
                <a16:creationId xmlns:a16="http://schemas.microsoft.com/office/drawing/2014/main" id="{B452125D-FD17-A241-ACCE-4E5ADC0F921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198921" y="-3446"/>
            <a:ext cx="5013871" cy="6897090"/>
          </a:xfrm>
          <a:custGeom>
            <a:avLst/>
            <a:gdLst>
              <a:gd name="connsiteX0" fmla="*/ 0 w 10000"/>
              <a:gd name="connsiteY0" fmla="*/ 1000 h 10000"/>
              <a:gd name="connsiteX1" fmla="*/ 2500 w 10000"/>
              <a:gd name="connsiteY1" fmla="*/ 2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1918 w 10000"/>
              <a:gd name="connsiteY9" fmla="*/ 8062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1918 w 10000"/>
              <a:gd name="connsiteY9" fmla="*/ 8062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2500 w 10000"/>
              <a:gd name="connsiteY7" fmla="*/ 10000 h 10000"/>
              <a:gd name="connsiteX8" fmla="*/ 1918 w 10000"/>
              <a:gd name="connsiteY8" fmla="*/ 8062 h 10000"/>
              <a:gd name="connsiteX9" fmla="*/ 0 w 10000"/>
              <a:gd name="connsiteY9" fmla="*/ 1000 h 10000"/>
              <a:gd name="connsiteX0" fmla="*/ 0 w 10000"/>
              <a:gd name="connsiteY0" fmla="*/ 1000 h 10147"/>
              <a:gd name="connsiteX1" fmla="*/ 2214 w 10000"/>
              <a:gd name="connsiteY1" fmla="*/ 1000 h 10147"/>
              <a:gd name="connsiteX2" fmla="*/ 5000 w 10000"/>
              <a:gd name="connsiteY2" fmla="*/ 1000 h 10147"/>
              <a:gd name="connsiteX3" fmla="*/ 7500 w 10000"/>
              <a:gd name="connsiteY3" fmla="*/ 0 h 10147"/>
              <a:gd name="connsiteX4" fmla="*/ 10000 w 10000"/>
              <a:gd name="connsiteY4" fmla="*/ 1000 h 10147"/>
              <a:gd name="connsiteX5" fmla="*/ 10000 w 10000"/>
              <a:gd name="connsiteY5" fmla="*/ 9000 h 10147"/>
              <a:gd name="connsiteX6" fmla="*/ 2500 w 10000"/>
              <a:gd name="connsiteY6" fmla="*/ 10000 h 10147"/>
              <a:gd name="connsiteX7" fmla="*/ 1918 w 10000"/>
              <a:gd name="connsiteY7" fmla="*/ 8062 h 10147"/>
              <a:gd name="connsiteX8" fmla="*/ 0 w 10000"/>
              <a:gd name="connsiteY8" fmla="*/ 1000 h 10147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2500 w 10000"/>
              <a:gd name="connsiteY5" fmla="*/ 10000 h 10000"/>
              <a:gd name="connsiteX6" fmla="*/ 1918 w 10000"/>
              <a:gd name="connsiteY6" fmla="*/ 8062 h 10000"/>
              <a:gd name="connsiteX7" fmla="*/ 0 w 10000"/>
              <a:gd name="connsiteY7" fmla="*/ 1000 h 10000"/>
              <a:gd name="connsiteX0" fmla="*/ 0 w 10000"/>
              <a:gd name="connsiteY0" fmla="*/ 1494 h 10494"/>
              <a:gd name="connsiteX1" fmla="*/ 2214 w 10000"/>
              <a:gd name="connsiteY1" fmla="*/ 1494 h 10494"/>
              <a:gd name="connsiteX2" fmla="*/ 5000 w 10000"/>
              <a:gd name="connsiteY2" fmla="*/ 1494 h 10494"/>
              <a:gd name="connsiteX3" fmla="*/ 7500 w 10000"/>
              <a:gd name="connsiteY3" fmla="*/ 494 h 10494"/>
              <a:gd name="connsiteX4" fmla="*/ 10000 w 10000"/>
              <a:gd name="connsiteY4" fmla="*/ 10411 h 10494"/>
              <a:gd name="connsiteX5" fmla="*/ 2500 w 10000"/>
              <a:gd name="connsiteY5" fmla="*/ 10494 h 10494"/>
              <a:gd name="connsiteX6" fmla="*/ 1918 w 10000"/>
              <a:gd name="connsiteY6" fmla="*/ 8556 h 10494"/>
              <a:gd name="connsiteX7" fmla="*/ 0 w 10000"/>
              <a:gd name="connsiteY7" fmla="*/ 1494 h 10494"/>
              <a:gd name="connsiteX0" fmla="*/ 0 w 9971"/>
              <a:gd name="connsiteY0" fmla="*/ 1503 h 10545"/>
              <a:gd name="connsiteX1" fmla="*/ 2214 w 9971"/>
              <a:gd name="connsiteY1" fmla="*/ 1503 h 10545"/>
              <a:gd name="connsiteX2" fmla="*/ 5000 w 9971"/>
              <a:gd name="connsiteY2" fmla="*/ 1503 h 10545"/>
              <a:gd name="connsiteX3" fmla="*/ 7500 w 9971"/>
              <a:gd name="connsiteY3" fmla="*/ 503 h 10545"/>
              <a:gd name="connsiteX4" fmla="*/ 9971 w 9971"/>
              <a:gd name="connsiteY4" fmla="*/ 10545 h 10545"/>
              <a:gd name="connsiteX5" fmla="*/ 2500 w 9971"/>
              <a:gd name="connsiteY5" fmla="*/ 10503 h 10545"/>
              <a:gd name="connsiteX6" fmla="*/ 1918 w 9971"/>
              <a:gd name="connsiteY6" fmla="*/ 8565 h 10545"/>
              <a:gd name="connsiteX7" fmla="*/ 0 w 9971"/>
              <a:gd name="connsiteY7" fmla="*/ 1503 h 10545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36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36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5015 w 10000"/>
              <a:gd name="connsiteY1" fmla="*/ 1425 h 10000"/>
              <a:gd name="connsiteX2" fmla="*/ 7522 w 10000"/>
              <a:gd name="connsiteY2" fmla="*/ 477 h 10000"/>
              <a:gd name="connsiteX3" fmla="*/ 10000 w 10000"/>
              <a:gd name="connsiteY3" fmla="*/ 10000 h 10000"/>
              <a:gd name="connsiteX4" fmla="*/ 2270 w 10000"/>
              <a:gd name="connsiteY4" fmla="*/ 9982 h 10000"/>
              <a:gd name="connsiteX5" fmla="*/ 1409 w 10000"/>
              <a:gd name="connsiteY5" fmla="*/ 6996 h 10000"/>
              <a:gd name="connsiteX6" fmla="*/ 0 w 10000"/>
              <a:gd name="connsiteY6" fmla="*/ 1425 h 10000"/>
              <a:gd name="connsiteX0" fmla="*/ 0 w 10000"/>
              <a:gd name="connsiteY0" fmla="*/ 1580 h 10155"/>
              <a:gd name="connsiteX1" fmla="*/ 7522 w 10000"/>
              <a:gd name="connsiteY1" fmla="*/ 632 h 10155"/>
              <a:gd name="connsiteX2" fmla="*/ 10000 w 10000"/>
              <a:gd name="connsiteY2" fmla="*/ 10155 h 10155"/>
              <a:gd name="connsiteX3" fmla="*/ 2270 w 10000"/>
              <a:gd name="connsiteY3" fmla="*/ 10137 h 10155"/>
              <a:gd name="connsiteX4" fmla="*/ 1409 w 10000"/>
              <a:gd name="connsiteY4" fmla="*/ 7151 h 10155"/>
              <a:gd name="connsiteX5" fmla="*/ 0 w 10000"/>
              <a:gd name="connsiteY5" fmla="*/ 1580 h 10155"/>
              <a:gd name="connsiteX0" fmla="*/ 1159 w 9501"/>
              <a:gd name="connsiteY0" fmla="*/ 1007 h 10538"/>
              <a:gd name="connsiteX1" fmla="*/ 7023 w 9501"/>
              <a:gd name="connsiteY1" fmla="*/ 1015 h 10538"/>
              <a:gd name="connsiteX2" fmla="*/ 9501 w 9501"/>
              <a:gd name="connsiteY2" fmla="*/ 10538 h 10538"/>
              <a:gd name="connsiteX3" fmla="*/ 1771 w 9501"/>
              <a:gd name="connsiteY3" fmla="*/ 10520 h 10538"/>
              <a:gd name="connsiteX4" fmla="*/ 910 w 9501"/>
              <a:gd name="connsiteY4" fmla="*/ 7534 h 10538"/>
              <a:gd name="connsiteX5" fmla="*/ 1159 w 9501"/>
              <a:gd name="connsiteY5" fmla="*/ 1007 h 10538"/>
              <a:gd name="connsiteX0" fmla="*/ 1746 w 10526"/>
              <a:gd name="connsiteY0" fmla="*/ 956 h 10000"/>
              <a:gd name="connsiteX1" fmla="*/ 7918 w 10526"/>
              <a:gd name="connsiteY1" fmla="*/ 963 h 10000"/>
              <a:gd name="connsiteX2" fmla="*/ 10526 w 10526"/>
              <a:gd name="connsiteY2" fmla="*/ 10000 h 10000"/>
              <a:gd name="connsiteX3" fmla="*/ 2390 w 10526"/>
              <a:gd name="connsiteY3" fmla="*/ 9983 h 10000"/>
              <a:gd name="connsiteX4" fmla="*/ 1484 w 10526"/>
              <a:gd name="connsiteY4" fmla="*/ 7149 h 10000"/>
              <a:gd name="connsiteX5" fmla="*/ 1746 w 10526"/>
              <a:gd name="connsiteY5" fmla="*/ 956 h 10000"/>
              <a:gd name="connsiteX0" fmla="*/ 1746 w 10526"/>
              <a:gd name="connsiteY0" fmla="*/ 956 h 10000"/>
              <a:gd name="connsiteX1" fmla="*/ 7918 w 10526"/>
              <a:gd name="connsiteY1" fmla="*/ 963 h 10000"/>
              <a:gd name="connsiteX2" fmla="*/ 10526 w 10526"/>
              <a:gd name="connsiteY2" fmla="*/ 10000 h 10000"/>
              <a:gd name="connsiteX3" fmla="*/ 2390 w 10526"/>
              <a:gd name="connsiteY3" fmla="*/ 9983 h 10000"/>
              <a:gd name="connsiteX4" fmla="*/ 1484 w 10526"/>
              <a:gd name="connsiteY4" fmla="*/ 7149 h 10000"/>
              <a:gd name="connsiteX5" fmla="*/ 1746 w 10526"/>
              <a:gd name="connsiteY5" fmla="*/ 956 h 10000"/>
              <a:gd name="connsiteX0" fmla="*/ 1746 w 10526"/>
              <a:gd name="connsiteY0" fmla="*/ 645 h 9689"/>
              <a:gd name="connsiteX1" fmla="*/ 7918 w 10526"/>
              <a:gd name="connsiteY1" fmla="*/ 652 h 9689"/>
              <a:gd name="connsiteX2" fmla="*/ 10526 w 10526"/>
              <a:gd name="connsiteY2" fmla="*/ 9689 h 9689"/>
              <a:gd name="connsiteX3" fmla="*/ 2390 w 10526"/>
              <a:gd name="connsiteY3" fmla="*/ 9672 h 9689"/>
              <a:gd name="connsiteX4" fmla="*/ 1484 w 10526"/>
              <a:gd name="connsiteY4" fmla="*/ 6838 h 9689"/>
              <a:gd name="connsiteX5" fmla="*/ 1746 w 10526"/>
              <a:gd name="connsiteY5" fmla="*/ 645 h 9689"/>
              <a:gd name="connsiteX0" fmla="*/ 1659 w 10000"/>
              <a:gd name="connsiteY0" fmla="*/ 665 h 9999"/>
              <a:gd name="connsiteX1" fmla="*/ 7522 w 10000"/>
              <a:gd name="connsiteY1" fmla="*/ 672 h 9999"/>
              <a:gd name="connsiteX2" fmla="*/ 10000 w 10000"/>
              <a:gd name="connsiteY2" fmla="*/ 9999 h 9999"/>
              <a:gd name="connsiteX3" fmla="*/ 2271 w 10000"/>
              <a:gd name="connsiteY3" fmla="*/ 9981 h 9999"/>
              <a:gd name="connsiteX4" fmla="*/ 1410 w 10000"/>
              <a:gd name="connsiteY4" fmla="*/ 7056 h 9999"/>
              <a:gd name="connsiteX5" fmla="*/ 1659 w 10000"/>
              <a:gd name="connsiteY5" fmla="*/ 665 h 9999"/>
              <a:gd name="connsiteX0" fmla="*/ 1659 w 10692"/>
              <a:gd name="connsiteY0" fmla="*/ 609 h 9944"/>
              <a:gd name="connsiteX1" fmla="*/ 10099 w 10692"/>
              <a:gd name="connsiteY1" fmla="*/ 692 h 9944"/>
              <a:gd name="connsiteX2" fmla="*/ 10000 w 10692"/>
              <a:gd name="connsiteY2" fmla="*/ 9944 h 9944"/>
              <a:gd name="connsiteX3" fmla="*/ 2271 w 10692"/>
              <a:gd name="connsiteY3" fmla="*/ 9926 h 9944"/>
              <a:gd name="connsiteX4" fmla="*/ 1410 w 10692"/>
              <a:gd name="connsiteY4" fmla="*/ 7001 h 9944"/>
              <a:gd name="connsiteX5" fmla="*/ 1659 w 10692"/>
              <a:gd name="connsiteY5" fmla="*/ 609 h 9944"/>
              <a:gd name="connsiteX0" fmla="*/ 1552 w 9999"/>
              <a:gd name="connsiteY0" fmla="*/ 0 h 9388"/>
              <a:gd name="connsiteX1" fmla="*/ 9445 w 9999"/>
              <a:gd name="connsiteY1" fmla="*/ 84 h 9388"/>
              <a:gd name="connsiteX2" fmla="*/ 9353 w 9999"/>
              <a:gd name="connsiteY2" fmla="*/ 9388 h 9388"/>
              <a:gd name="connsiteX3" fmla="*/ 2124 w 9999"/>
              <a:gd name="connsiteY3" fmla="*/ 9370 h 9388"/>
              <a:gd name="connsiteX4" fmla="*/ 1319 w 9999"/>
              <a:gd name="connsiteY4" fmla="*/ 6428 h 9388"/>
              <a:gd name="connsiteX5" fmla="*/ 1552 w 9999"/>
              <a:gd name="connsiteY5" fmla="*/ 0 h 9388"/>
              <a:gd name="connsiteX0" fmla="*/ 1552 w 9446"/>
              <a:gd name="connsiteY0" fmla="*/ 0 h 10000"/>
              <a:gd name="connsiteX1" fmla="*/ 9446 w 9446"/>
              <a:gd name="connsiteY1" fmla="*/ 89 h 10000"/>
              <a:gd name="connsiteX2" fmla="*/ 9354 w 9446"/>
              <a:gd name="connsiteY2" fmla="*/ 10000 h 10000"/>
              <a:gd name="connsiteX3" fmla="*/ 2124 w 9446"/>
              <a:gd name="connsiteY3" fmla="*/ 9981 h 10000"/>
              <a:gd name="connsiteX4" fmla="*/ 1319 w 9446"/>
              <a:gd name="connsiteY4" fmla="*/ 6847 h 10000"/>
              <a:gd name="connsiteX5" fmla="*/ 1552 w 9446"/>
              <a:gd name="connsiteY5" fmla="*/ 0 h 10000"/>
              <a:gd name="connsiteX0" fmla="*/ 1643 w 9956"/>
              <a:gd name="connsiteY0" fmla="*/ 24 h 10024"/>
              <a:gd name="connsiteX1" fmla="*/ 9956 w 9956"/>
              <a:gd name="connsiteY1" fmla="*/ 0 h 10024"/>
              <a:gd name="connsiteX2" fmla="*/ 9903 w 9956"/>
              <a:gd name="connsiteY2" fmla="*/ 10024 h 10024"/>
              <a:gd name="connsiteX3" fmla="*/ 2249 w 9956"/>
              <a:gd name="connsiteY3" fmla="*/ 10005 h 10024"/>
              <a:gd name="connsiteX4" fmla="*/ 1396 w 9956"/>
              <a:gd name="connsiteY4" fmla="*/ 6871 h 10024"/>
              <a:gd name="connsiteX5" fmla="*/ 1643 w 9956"/>
              <a:gd name="connsiteY5" fmla="*/ 24 h 10024"/>
              <a:gd name="connsiteX0" fmla="*/ 1650 w 10000"/>
              <a:gd name="connsiteY0" fmla="*/ 24 h 10000"/>
              <a:gd name="connsiteX1" fmla="*/ 10000 w 10000"/>
              <a:gd name="connsiteY1" fmla="*/ 0 h 10000"/>
              <a:gd name="connsiteX2" fmla="*/ 9947 w 10000"/>
              <a:gd name="connsiteY2" fmla="*/ 10000 h 10000"/>
              <a:gd name="connsiteX3" fmla="*/ 2259 w 10000"/>
              <a:gd name="connsiteY3" fmla="*/ 9981 h 10000"/>
              <a:gd name="connsiteX4" fmla="*/ 1402 w 10000"/>
              <a:gd name="connsiteY4" fmla="*/ 6855 h 10000"/>
              <a:gd name="connsiteX5" fmla="*/ 1650 w 10000"/>
              <a:gd name="connsiteY5" fmla="*/ 24 h 10000"/>
              <a:gd name="connsiteX0" fmla="*/ 1707 w 9968"/>
              <a:gd name="connsiteY0" fmla="*/ 0 h 10234"/>
              <a:gd name="connsiteX1" fmla="*/ 9968 w 9968"/>
              <a:gd name="connsiteY1" fmla="*/ 234 h 10234"/>
              <a:gd name="connsiteX2" fmla="*/ 9915 w 9968"/>
              <a:gd name="connsiteY2" fmla="*/ 10234 h 10234"/>
              <a:gd name="connsiteX3" fmla="*/ 2227 w 9968"/>
              <a:gd name="connsiteY3" fmla="*/ 10215 h 10234"/>
              <a:gd name="connsiteX4" fmla="*/ 1370 w 9968"/>
              <a:gd name="connsiteY4" fmla="*/ 7089 h 10234"/>
              <a:gd name="connsiteX5" fmla="*/ 1707 w 9968"/>
              <a:gd name="connsiteY5" fmla="*/ 0 h 10234"/>
              <a:gd name="connsiteX0" fmla="*/ 1682 w 10015"/>
              <a:gd name="connsiteY0" fmla="*/ 0 h 9779"/>
              <a:gd name="connsiteX1" fmla="*/ 10015 w 10015"/>
              <a:gd name="connsiteY1" fmla="*/ 8 h 9779"/>
              <a:gd name="connsiteX2" fmla="*/ 9962 w 10015"/>
              <a:gd name="connsiteY2" fmla="*/ 9779 h 9779"/>
              <a:gd name="connsiteX3" fmla="*/ 2249 w 10015"/>
              <a:gd name="connsiteY3" fmla="*/ 9760 h 9779"/>
              <a:gd name="connsiteX4" fmla="*/ 1389 w 10015"/>
              <a:gd name="connsiteY4" fmla="*/ 6706 h 9779"/>
              <a:gd name="connsiteX5" fmla="*/ 1682 w 10015"/>
              <a:gd name="connsiteY5" fmla="*/ 0 h 9779"/>
              <a:gd name="connsiteX0" fmla="*/ 1679 w 10000"/>
              <a:gd name="connsiteY0" fmla="*/ 0 h 10000"/>
              <a:gd name="connsiteX1" fmla="*/ 10000 w 10000"/>
              <a:gd name="connsiteY1" fmla="*/ 8 h 10000"/>
              <a:gd name="connsiteX2" fmla="*/ 9947 w 10000"/>
              <a:gd name="connsiteY2" fmla="*/ 10000 h 10000"/>
              <a:gd name="connsiteX3" fmla="*/ 2224 w 10000"/>
              <a:gd name="connsiteY3" fmla="*/ 9949 h 10000"/>
              <a:gd name="connsiteX4" fmla="*/ 1387 w 10000"/>
              <a:gd name="connsiteY4" fmla="*/ 6858 h 10000"/>
              <a:gd name="connsiteX5" fmla="*/ 1679 w 10000"/>
              <a:gd name="connsiteY5" fmla="*/ 0 h 10000"/>
              <a:gd name="connsiteX0" fmla="*/ 1679 w 10059"/>
              <a:gd name="connsiteY0" fmla="*/ 0 h 9984"/>
              <a:gd name="connsiteX1" fmla="*/ 10000 w 10059"/>
              <a:gd name="connsiteY1" fmla="*/ 8 h 9984"/>
              <a:gd name="connsiteX2" fmla="*/ 10059 w 10059"/>
              <a:gd name="connsiteY2" fmla="*/ 9984 h 9984"/>
              <a:gd name="connsiteX3" fmla="*/ 2224 w 10059"/>
              <a:gd name="connsiteY3" fmla="*/ 9949 h 9984"/>
              <a:gd name="connsiteX4" fmla="*/ 1387 w 10059"/>
              <a:gd name="connsiteY4" fmla="*/ 6858 h 9984"/>
              <a:gd name="connsiteX5" fmla="*/ 1679 w 10059"/>
              <a:gd name="connsiteY5" fmla="*/ 0 h 9984"/>
              <a:gd name="connsiteX0" fmla="*/ 1669 w 10244"/>
              <a:gd name="connsiteY0" fmla="*/ 0 h 10016"/>
              <a:gd name="connsiteX1" fmla="*/ 9941 w 10244"/>
              <a:gd name="connsiteY1" fmla="*/ 8 h 10016"/>
              <a:gd name="connsiteX2" fmla="*/ 10244 w 10244"/>
              <a:gd name="connsiteY2" fmla="*/ 10016 h 10016"/>
              <a:gd name="connsiteX3" fmla="*/ 2211 w 10244"/>
              <a:gd name="connsiteY3" fmla="*/ 9965 h 10016"/>
              <a:gd name="connsiteX4" fmla="*/ 1379 w 10244"/>
              <a:gd name="connsiteY4" fmla="*/ 6869 h 10016"/>
              <a:gd name="connsiteX5" fmla="*/ 1669 w 10244"/>
              <a:gd name="connsiteY5" fmla="*/ 0 h 10016"/>
              <a:gd name="connsiteX0" fmla="*/ 1669 w 9978"/>
              <a:gd name="connsiteY0" fmla="*/ 0 h 9984"/>
              <a:gd name="connsiteX1" fmla="*/ 9941 w 9978"/>
              <a:gd name="connsiteY1" fmla="*/ 8 h 9984"/>
              <a:gd name="connsiteX2" fmla="*/ 9978 w 9978"/>
              <a:gd name="connsiteY2" fmla="*/ 9984 h 9984"/>
              <a:gd name="connsiteX3" fmla="*/ 2211 w 9978"/>
              <a:gd name="connsiteY3" fmla="*/ 9965 h 9984"/>
              <a:gd name="connsiteX4" fmla="*/ 1379 w 9978"/>
              <a:gd name="connsiteY4" fmla="*/ 6869 h 9984"/>
              <a:gd name="connsiteX5" fmla="*/ 1669 w 9978"/>
              <a:gd name="connsiteY5" fmla="*/ 0 h 9984"/>
              <a:gd name="connsiteX0" fmla="*/ 1673 w 10000"/>
              <a:gd name="connsiteY0" fmla="*/ 0 h 10000"/>
              <a:gd name="connsiteX1" fmla="*/ 9963 w 10000"/>
              <a:gd name="connsiteY1" fmla="*/ 8 h 10000"/>
              <a:gd name="connsiteX2" fmla="*/ 10000 w 10000"/>
              <a:gd name="connsiteY2" fmla="*/ 10000 h 10000"/>
              <a:gd name="connsiteX3" fmla="*/ 2216 w 10000"/>
              <a:gd name="connsiteY3" fmla="*/ 9981 h 10000"/>
              <a:gd name="connsiteX4" fmla="*/ 1382 w 10000"/>
              <a:gd name="connsiteY4" fmla="*/ 6880 h 10000"/>
              <a:gd name="connsiteX5" fmla="*/ 1673 w 10000"/>
              <a:gd name="connsiteY5" fmla="*/ 0 h 10000"/>
              <a:gd name="connsiteX0" fmla="*/ 1673 w 10000"/>
              <a:gd name="connsiteY0" fmla="*/ 0 h 10002"/>
              <a:gd name="connsiteX1" fmla="*/ 9963 w 10000"/>
              <a:gd name="connsiteY1" fmla="*/ 8 h 10002"/>
              <a:gd name="connsiteX2" fmla="*/ 10000 w 10000"/>
              <a:gd name="connsiteY2" fmla="*/ 10000 h 10002"/>
              <a:gd name="connsiteX3" fmla="*/ 2216 w 10000"/>
              <a:gd name="connsiteY3" fmla="*/ 10002 h 10002"/>
              <a:gd name="connsiteX4" fmla="*/ 1382 w 10000"/>
              <a:gd name="connsiteY4" fmla="*/ 6880 h 10002"/>
              <a:gd name="connsiteX5" fmla="*/ 1673 w 10000"/>
              <a:gd name="connsiteY5" fmla="*/ 0 h 10002"/>
              <a:gd name="connsiteX0" fmla="*/ 1673 w 10000"/>
              <a:gd name="connsiteY0" fmla="*/ 5 h 10007"/>
              <a:gd name="connsiteX1" fmla="*/ 9998 w 10000"/>
              <a:gd name="connsiteY1" fmla="*/ 0 h 10007"/>
              <a:gd name="connsiteX2" fmla="*/ 10000 w 10000"/>
              <a:gd name="connsiteY2" fmla="*/ 10005 h 10007"/>
              <a:gd name="connsiteX3" fmla="*/ 2216 w 10000"/>
              <a:gd name="connsiteY3" fmla="*/ 10007 h 10007"/>
              <a:gd name="connsiteX4" fmla="*/ 1382 w 10000"/>
              <a:gd name="connsiteY4" fmla="*/ 6885 h 10007"/>
              <a:gd name="connsiteX5" fmla="*/ 1673 w 10000"/>
              <a:gd name="connsiteY5" fmla="*/ 5 h 10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07">
                <a:moveTo>
                  <a:pt x="1673" y="5"/>
                </a:moveTo>
                <a:lnTo>
                  <a:pt x="9998" y="0"/>
                </a:lnTo>
                <a:cubicBezTo>
                  <a:pt x="9999" y="1652"/>
                  <a:pt x="10000" y="9456"/>
                  <a:pt x="10000" y="10005"/>
                </a:cubicBezTo>
                <a:lnTo>
                  <a:pt x="2216" y="10007"/>
                </a:lnTo>
                <a:cubicBezTo>
                  <a:pt x="2330" y="9070"/>
                  <a:pt x="2232" y="8409"/>
                  <a:pt x="1382" y="6885"/>
                </a:cubicBezTo>
                <a:cubicBezTo>
                  <a:pt x="-1046" y="2499"/>
                  <a:pt x="162" y="1710"/>
                  <a:pt x="1673" y="5"/>
                </a:cubicBezTo>
                <a:close/>
              </a:path>
            </a:pathLst>
          </a:custGeom>
        </p:spPr>
        <p:txBody>
          <a:bodyPr/>
          <a:lstStyle/>
          <a:p>
            <a:r>
              <a:rPr lang="en-US"/>
              <a:t>Click icon to add picture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5021385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er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>
            <a:extLst>
              <a:ext uri="{FF2B5EF4-FFF2-40B4-BE49-F238E27FC236}">
                <a16:creationId xmlns:a16="http://schemas.microsoft.com/office/drawing/2014/main" id="{1CBE74B8-7FEA-B947-95E1-179FCD7C7B6C}"/>
              </a:ext>
            </a:extLst>
          </p:cNvPr>
          <p:cNvSpPr/>
          <p:nvPr userDrawn="1"/>
        </p:nvSpPr>
        <p:spPr>
          <a:xfrm>
            <a:off x="-61437" y="-41952"/>
            <a:ext cx="12298576" cy="6123875"/>
          </a:xfrm>
          <a:custGeom>
            <a:avLst/>
            <a:gdLst>
              <a:gd name="connsiteX0" fmla="*/ 0 w 12196689"/>
              <a:gd name="connsiteY0" fmla="*/ 1294228 h 1294228"/>
              <a:gd name="connsiteX1" fmla="*/ 4656406 w 12196689"/>
              <a:gd name="connsiteY1" fmla="*/ 844062 h 1294228"/>
              <a:gd name="connsiteX2" fmla="*/ 9326880 w 12196689"/>
              <a:gd name="connsiteY2" fmla="*/ 1139483 h 1294228"/>
              <a:gd name="connsiteX3" fmla="*/ 12196689 w 12196689"/>
              <a:gd name="connsiteY3" fmla="*/ 0 h 1294228"/>
              <a:gd name="connsiteX0" fmla="*/ 0 w 12196689"/>
              <a:gd name="connsiteY0" fmla="*/ 1294228 h 1294228"/>
              <a:gd name="connsiteX1" fmla="*/ 3601329 w 12196689"/>
              <a:gd name="connsiteY1" fmla="*/ 787791 h 1294228"/>
              <a:gd name="connsiteX2" fmla="*/ 9326880 w 12196689"/>
              <a:gd name="connsiteY2" fmla="*/ 1139483 h 1294228"/>
              <a:gd name="connsiteX3" fmla="*/ 12196689 w 12196689"/>
              <a:gd name="connsiteY3" fmla="*/ 0 h 1294228"/>
              <a:gd name="connsiteX0" fmla="*/ 0 w 12196689"/>
              <a:gd name="connsiteY0" fmla="*/ 1294228 h 1294228"/>
              <a:gd name="connsiteX1" fmla="*/ 3601329 w 12196689"/>
              <a:gd name="connsiteY1" fmla="*/ 787791 h 1294228"/>
              <a:gd name="connsiteX2" fmla="*/ 9326880 w 12196689"/>
              <a:gd name="connsiteY2" fmla="*/ 1139483 h 1294228"/>
              <a:gd name="connsiteX3" fmla="*/ 12196689 w 12196689"/>
              <a:gd name="connsiteY3" fmla="*/ 0 h 1294228"/>
              <a:gd name="connsiteX0" fmla="*/ 0 w 12196689"/>
              <a:gd name="connsiteY0" fmla="*/ 1294228 h 1312036"/>
              <a:gd name="connsiteX1" fmla="*/ 3601329 w 12196689"/>
              <a:gd name="connsiteY1" fmla="*/ 787791 h 1312036"/>
              <a:gd name="connsiteX2" fmla="*/ 8412480 w 12196689"/>
              <a:gd name="connsiteY2" fmla="*/ 1294227 h 1312036"/>
              <a:gd name="connsiteX3" fmla="*/ 12196689 w 12196689"/>
              <a:gd name="connsiteY3" fmla="*/ 0 h 1312036"/>
              <a:gd name="connsiteX0" fmla="*/ 0 w 12196689"/>
              <a:gd name="connsiteY0" fmla="*/ 1294228 h 1312036"/>
              <a:gd name="connsiteX1" fmla="*/ 3601329 w 12196689"/>
              <a:gd name="connsiteY1" fmla="*/ 787791 h 1312036"/>
              <a:gd name="connsiteX2" fmla="*/ 8412480 w 12196689"/>
              <a:gd name="connsiteY2" fmla="*/ 1294227 h 1312036"/>
              <a:gd name="connsiteX3" fmla="*/ 12196689 w 12196689"/>
              <a:gd name="connsiteY3" fmla="*/ 0 h 1312036"/>
              <a:gd name="connsiteX4" fmla="*/ 0 w 12196689"/>
              <a:gd name="connsiteY4" fmla="*/ 1294228 h 1312036"/>
              <a:gd name="connsiteX0" fmla="*/ 0 w 12196689"/>
              <a:gd name="connsiteY0" fmla="*/ 1294228 h 1559433"/>
              <a:gd name="connsiteX1" fmla="*/ 3601329 w 12196689"/>
              <a:gd name="connsiteY1" fmla="*/ 787791 h 1559433"/>
              <a:gd name="connsiteX2" fmla="*/ 8412480 w 12196689"/>
              <a:gd name="connsiteY2" fmla="*/ 1294227 h 1559433"/>
              <a:gd name="connsiteX3" fmla="*/ 12196689 w 12196689"/>
              <a:gd name="connsiteY3" fmla="*/ 0 h 1559433"/>
              <a:gd name="connsiteX4" fmla="*/ 0 w 12196689"/>
              <a:gd name="connsiteY4" fmla="*/ 1294228 h 1559433"/>
              <a:gd name="connsiteX0" fmla="*/ 0 w 12196689"/>
              <a:gd name="connsiteY0" fmla="*/ 1294228 h 1960531"/>
              <a:gd name="connsiteX1" fmla="*/ 3601329 w 12196689"/>
              <a:gd name="connsiteY1" fmla="*/ 787791 h 1960531"/>
              <a:gd name="connsiteX2" fmla="*/ 8412480 w 12196689"/>
              <a:gd name="connsiteY2" fmla="*/ 1294227 h 1960531"/>
              <a:gd name="connsiteX3" fmla="*/ 12196689 w 12196689"/>
              <a:gd name="connsiteY3" fmla="*/ 0 h 1960531"/>
              <a:gd name="connsiteX4" fmla="*/ 0 w 12196689"/>
              <a:gd name="connsiteY4" fmla="*/ 1294228 h 1960531"/>
              <a:gd name="connsiteX0" fmla="*/ 397070 w 12844687"/>
              <a:gd name="connsiteY0" fmla="*/ 1296595 h 1734128"/>
              <a:gd name="connsiteX1" fmla="*/ 3998399 w 12844687"/>
              <a:gd name="connsiteY1" fmla="*/ 790158 h 1734128"/>
              <a:gd name="connsiteX2" fmla="*/ 8809550 w 12844687"/>
              <a:gd name="connsiteY2" fmla="*/ 1296594 h 1734128"/>
              <a:gd name="connsiteX3" fmla="*/ 12593759 w 12844687"/>
              <a:gd name="connsiteY3" fmla="*/ 2367 h 1734128"/>
              <a:gd name="connsiteX4" fmla="*/ 1466214 w 12844687"/>
              <a:gd name="connsiteY4" fmla="*/ 1676423 h 1734128"/>
              <a:gd name="connsiteX5" fmla="*/ 397070 w 12844687"/>
              <a:gd name="connsiteY5" fmla="*/ 1296595 h 1734128"/>
              <a:gd name="connsiteX0" fmla="*/ 1043933 w 13491550"/>
              <a:gd name="connsiteY0" fmla="*/ 1296595 h 2836017"/>
              <a:gd name="connsiteX1" fmla="*/ 4645262 w 13491550"/>
              <a:gd name="connsiteY1" fmla="*/ 790158 h 2836017"/>
              <a:gd name="connsiteX2" fmla="*/ 9456413 w 13491550"/>
              <a:gd name="connsiteY2" fmla="*/ 1296594 h 2836017"/>
              <a:gd name="connsiteX3" fmla="*/ 13240622 w 13491550"/>
              <a:gd name="connsiteY3" fmla="*/ 2367 h 2836017"/>
              <a:gd name="connsiteX4" fmla="*/ 987662 w 13491550"/>
              <a:gd name="connsiteY4" fmla="*/ 2815906 h 2836017"/>
              <a:gd name="connsiteX5" fmla="*/ 1043933 w 13491550"/>
              <a:gd name="connsiteY5" fmla="*/ 1296595 h 2836017"/>
              <a:gd name="connsiteX0" fmla="*/ 1043933 w 13491550"/>
              <a:gd name="connsiteY0" fmla="*/ 1296595 h 2836017"/>
              <a:gd name="connsiteX1" fmla="*/ 4645262 w 13491550"/>
              <a:gd name="connsiteY1" fmla="*/ 790158 h 2836017"/>
              <a:gd name="connsiteX2" fmla="*/ 9456413 w 13491550"/>
              <a:gd name="connsiteY2" fmla="*/ 1296594 h 2836017"/>
              <a:gd name="connsiteX3" fmla="*/ 13240622 w 13491550"/>
              <a:gd name="connsiteY3" fmla="*/ 2367 h 2836017"/>
              <a:gd name="connsiteX4" fmla="*/ 987662 w 13491550"/>
              <a:gd name="connsiteY4" fmla="*/ 2815906 h 2836017"/>
              <a:gd name="connsiteX5" fmla="*/ 1043933 w 13491550"/>
              <a:gd name="connsiteY5" fmla="*/ 1296595 h 2836017"/>
              <a:gd name="connsiteX0" fmla="*/ 205161 w 12652778"/>
              <a:gd name="connsiteY0" fmla="*/ 1296595 h 2815906"/>
              <a:gd name="connsiteX1" fmla="*/ 3806490 w 12652778"/>
              <a:gd name="connsiteY1" fmla="*/ 790158 h 2815906"/>
              <a:gd name="connsiteX2" fmla="*/ 8617641 w 12652778"/>
              <a:gd name="connsiteY2" fmla="*/ 1296594 h 2815906"/>
              <a:gd name="connsiteX3" fmla="*/ 12401850 w 12652778"/>
              <a:gd name="connsiteY3" fmla="*/ 2367 h 2815906"/>
              <a:gd name="connsiteX4" fmla="*/ 148890 w 12652778"/>
              <a:gd name="connsiteY4" fmla="*/ 2815906 h 2815906"/>
              <a:gd name="connsiteX5" fmla="*/ 205161 w 12652778"/>
              <a:gd name="connsiteY5" fmla="*/ 1296595 h 2815906"/>
              <a:gd name="connsiteX0" fmla="*/ 205161 w 12422576"/>
              <a:gd name="connsiteY0" fmla="*/ 1325693 h 2845004"/>
              <a:gd name="connsiteX1" fmla="*/ 3806490 w 12422576"/>
              <a:gd name="connsiteY1" fmla="*/ 819256 h 2845004"/>
              <a:gd name="connsiteX2" fmla="*/ 8617641 w 12422576"/>
              <a:gd name="connsiteY2" fmla="*/ 1325692 h 2845004"/>
              <a:gd name="connsiteX3" fmla="*/ 12401850 w 12422576"/>
              <a:gd name="connsiteY3" fmla="*/ 31465 h 2845004"/>
              <a:gd name="connsiteX4" fmla="*/ 9644582 w 12422576"/>
              <a:gd name="connsiteY4" fmla="*/ 608241 h 2845004"/>
              <a:gd name="connsiteX5" fmla="*/ 148890 w 12422576"/>
              <a:gd name="connsiteY5" fmla="*/ 2845004 h 2845004"/>
              <a:gd name="connsiteX6" fmla="*/ 205161 w 12422576"/>
              <a:gd name="connsiteY6" fmla="*/ 1325693 h 2845004"/>
              <a:gd name="connsiteX0" fmla="*/ 205161 w 13268544"/>
              <a:gd name="connsiteY0" fmla="*/ 1298414 h 3013168"/>
              <a:gd name="connsiteX1" fmla="*/ 3806490 w 13268544"/>
              <a:gd name="connsiteY1" fmla="*/ 791977 h 3013168"/>
              <a:gd name="connsiteX2" fmla="*/ 8617641 w 13268544"/>
              <a:gd name="connsiteY2" fmla="*/ 1298413 h 3013168"/>
              <a:gd name="connsiteX3" fmla="*/ 12401850 w 13268544"/>
              <a:gd name="connsiteY3" fmla="*/ 4186 h 3013168"/>
              <a:gd name="connsiteX4" fmla="*/ 12289308 w 13268544"/>
              <a:gd name="connsiteY4" fmla="*/ 2831793 h 3013168"/>
              <a:gd name="connsiteX5" fmla="*/ 148890 w 13268544"/>
              <a:gd name="connsiteY5" fmla="*/ 2817725 h 3013168"/>
              <a:gd name="connsiteX6" fmla="*/ 205161 w 13268544"/>
              <a:gd name="connsiteY6" fmla="*/ 1298414 h 3013168"/>
              <a:gd name="connsiteX0" fmla="*/ 205161 w 13268544"/>
              <a:gd name="connsiteY0" fmla="*/ 1298414 h 2833416"/>
              <a:gd name="connsiteX1" fmla="*/ 3806490 w 13268544"/>
              <a:gd name="connsiteY1" fmla="*/ 791977 h 2833416"/>
              <a:gd name="connsiteX2" fmla="*/ 8617641 w 13268544"/>
              <a:gd name="connsiteY2" fmla="*/ 1298413 h 2833416"/>
              <a:gd name="connsiteX3" fmla="*/ 12401850 w 13268544"/>
              <a:gd name="connsiteY3" fmla="*/ 4186 h 2833416"/>
              <a:gd name="connsiteX4" fmla="*/ 12289308 w 13268544"/>
              <a:gd name="connsiteY4" fmla="*/ 2831793 h 2833416"/>
              <a:gd name="connsiteX5" fmla="*/ 148890 w 13268544"/>
              <a:gd name="connsiteY5" fmla="*/ 2817725 h 2833416"/>
              <a:gd name="connsiteX6" fmla="*/ 205161 w 13268544"/>
              <a:gd name="connsiteY6" fmla="*/ 1298414 h 2833416"/>
              <a:gd name="connsiteX0" fmla="*/ 205161 w 12455332"/>
              <a:gd name="connsiteY0" fmla="*/ 1299228 h 2834230"/>
              <a:gd name="connsiteX1" fmla="*/ 3806490 w 12455332"/>
              <a:gd name="connsiteY1" fmla="*/ 792791 h 2834230"/>
              <a:gd name="connsiteX2" fmla="*/ 8617641 w 12455332"/>
              <a:gd name="connsiteY2" fmla="*/ 1299227 h 2834230"/>
              <a:gd name="connsiteX3" fmla="*/ 12401850 w 12455332"/>
              <a:gd name="connsiteY3" fmla="*/ 5000 h 2834230"/>
              <a:gd name="connsiteX4" fmla="*/ 12289308 w 12455332"/>
              <a:gd name="connsiteY4" fmla="*/ 2832607 h 2834230"/>
              <a:gd name="connsiteX5" fmla="*/ 148890 w 12455332"/>
              <a:gd name="connsiteY5" fmla="*/ 2818539 h 2834230"/>
              <a:gd name="connsiteX6" fmla="*/ 205161 w 12455332"/>
              <a:gd name="connsiteY6" fmla="*/ 1299228 h 2834230"/>
              <a:gd name="connsiteX0" fmla="*/ 205161 w 12478986"/>
              <a:gd name="connsiteY0" fmla="*/ 1299133 h 2876000"/>
              <a:gd name="connsiteX1" fmla="*/ 3806490 w 12478986"/>
              <a:gd name="connsiteY1" fmla="*/ 792696 h 2876000"/>
              <a:gd name="connsiteX2" fmla="*/ 8617641 w 12478986"/>
              <a:gd name="connsiteY2" fmla="*/ 1299132 h 2876000"/>
              <a:gd name="connsiteX3" fmla="*/ 12401850 w 12478986"/>
              <a:gd name="connsiteY3" fmla="*/ 4905 h 2876000"/>
              <a:gd name="connsiteX4" fmla="*/ 12415918 w 12478986"/>
              <a:gd name="connsiteY4" fmla="*/ 2874715 h 2876000"/>
              <a:gd name="connsiteX5" fmla="*/ 148890 w 12478986"/>
              <a:gd name="connsiteY5" fmla="*/ 2818444 h 2876000"/>
              <a:gd name="connsiteX6" fmla="*/ 205161 w 12478986"/>
              <a:gd name="connsiteY6" fmla="*/ 1299133 h 2876000"/>
              <a:gd name="connsiteX0" fmla="*/ 205161 w 12487363"/>
              <a:gd name="connsiteY0" fmla="*/ 1299195 h 2848133"/>
              <a:gd name="connsiteX1" fmla="*/ 3806490 w 12487363"/>
              <a:gd name="connsiteY1" fmla="*/ 792758 h 2848133"/>
              <a:gd name="connsiteX2" fmla="*/ 8617641 w 12487363"/>
              <a:gd name="connsiteY2" fmla="*/ 1299194 h 2848133"/>
              <a:gd name="connsiteX3" fmla="*/ 12401850 w 12487363"/>
              <a:gd name="connsiteY3" fmla="*/ 4967 h 2848133"/>
              <a:gd name="connsiteX4" fmla="*/ 12444053 w 12487363"/>
              <a:gd name="connsiteY4" fmla="*/ 2846641 h 2848133"/>
              <a:gd name="connsiteX5" fmla="*/ 148890 w 12487363"/>
              <a:gd name="connsiteY5" fmla="*/ 2818506 h 2848133"/>
              <a:gd name="connsiteX6" fmla="*/ 205161 w 12487363"/>
              <a:gd name="connsiteY6" fmla="*/ 1299195 h 2848133"/>
              <a:gd name="connsiteX0" fmla="*/ 205161 w 12487363"/>
              <a:gd name="connsiteY0" fmla="*/ 1299195 h 2848133"/>
              <a:gd name="connsiteX1" fmla="*/ 3806490 w 12487363"/>
              <a:gd name="connsiteY1" fmla="*/ 792758 h 2848133"/>
              <a:gd name="connsiteX2" fmla="*/ 8617641 w 12487363"/>
              <a:gd name="connsiteY2" fmla="*/ 1299194 h 2848133"/>
              <a:gd name="connsiteX3" fmla="*/ 12401850 w 12487363"/>
              <a:gd name="connsiteY3" fmla="*/ 4967 h 2848133"/>
              <a:gd name="connsiteX4" fmla="*/ 12444053 w 12487363"/>
              <a:gd name="connsiteY4" fmla="*/ 2846641 h 2848133"/>
              <a:gd name="connsiteX5" fmla="*/ 148890 w 12487363"/>
              <a:gd name="connsiteY5" fmla="*/ 2818506 h 2848133"/>
              <a:gd name="connsiteX6" fmla="*/ 205161 w 12487363"/>
              <a:gd name="connsiteY6" fmla="*/ 1299195 h 2848133"/>
              <a:gd name="connsiteX0" fmla="*/ 205161 w 12444053"/>
              <a:gd name="connsiteY0" fmla="*/ 1294228 h 2843166"/>
              <a:gd name="connsiteX1" fmla="*/ 3806490 w 12444053"/>
              <a:gd name="connsiteY1" fmla="*/ 787791 h 2843166"/>
              <a:gd name="connsiteX2" fmla="*/ 8617641 w 12444053"/>
              <a:gd name="connsiteY2" fmla="*/ 1294227 h 2843166"/>
              <a:gd name="connsiteX3" fmla="*/ 12401850 w 12444053"/>
              <a:gd name="connsiteY3" fmla="*/ 0 h 2843166"/>
              <a:gd name="connsiteX4" fmla="*/ 12444053 w 12444053"/>
              <a:gd name="connsiteY4" fmla="*/ 2841674 h 2843166"/>
              <a:gd name="connsiteX5" fmla="*/ 148890 w 12444053"/>
              <a:gd name="connsiteY5" fmla="*/ 2813539 h 2843166"/>
              <a:gd name="connsiteX6" fmla="*/ 205161 w 12444053"/>
              <a:gd name="connsiteY6" fmla="*/ 1294228 h 2843166"/>
              <a:gd name="connsiteX0" fmla="*/ 205161 w 12411396"/>
              <a:gd name="connsiteY0" fmla="*/ 1294228 h 2826992"/>
              <a:gd name="connsiteX1" fmla="*/ 3806490 w 12411396"/>
              <a:gd name="connsiteY1" fmla="*/ 787791 h 2826992"/>
              <a:gd name="connsiteX2" fmla="*/ 8617641 w 12411396"/>
              <a:gd name="connsiteY2" fmla="*/ 1294227 h 2826992"/>
              <a:gd name="connsiteX3" fmla="*/ 12401850 w 12411396"/>
              <a:gd name="connsiteY3" fmla="*/ 0 h 2826992"/>
              <a:gd name="connsiteX4" fmla="*/ 12411396 w 12411396"/>
              <a:gd name="connsiteY4" fmla="*/ 2825346 h 2826992"/>
              <a:gd name="connsiteX5" fmla="*/ 148890 w 12411396"/>
              <a:gd name="connsiteY5" fmla="*/ 2813539 h 2826992"/>
              <a:gd name="connsiteX6" fmla="*/ 205161 w 12411396"/>
              <a:gd name="connsiteY6" fmla="*/ 1294228 h 2826992"/>
              <a:gd name="connsiteX0" fmla="*/ 205161 w 12411396"/>
              <a:gd name="connsiteY0" fmla="*/ 1294228 h 2825346"/>
              <a:gd name="connsiteX1" fmla="*/ 3806490 w 12411396"/>
              <a:gd name="connsiteY1" fmla="*/ 787791 h 2825346"/>
              <a:gd name="connsiteX2" fmla="*/ 8617641 w 12411396"/>
              <a:gd name="connsiteY2" fmla="*/ 1294227 h 2825346"/>
              <a:gd name="connsiteX3" fmla="*/ 12401850 w 12411396"/>
              <a:gd name="connsiteY3" fmla="*/ 0 h 2825346"/>
              <a:gd name="connsiteX4" fmla="*/ 12411396 w 12411396"/>
              <a:gd name="connsiteY4" fmla="*/ 2825346 h 2825346"/>
              <a:gd name="connsiteX5" fmla="*/ 148890 w 12411396"/>
              <a:gd name="connsiteY5" fmla="*/ 2813539 h 2825346"/>
              <a:gd name="connsiteX6" fmla="*/ 205161 w 12411396"/>
              <a:gd name="connsiteY6" fmla="*/ 1294228 h 2825346"/>
              <a:gd name="connsiteX0" fmla="*/ 56798 w 12263033"/>
              <a:gd name="connsiteY0" fmla="*/ 1294228 h 2825346"/>
              <a:gd name="connsiteX1" fmla="*/ 3658127 w 12263033"/>
              <a:gd name="connsiteY1" fmla="*/ 787791 h 2825346"/>
              <a:gd name="connsiteX2" fmla="*/ 8469278 w 12263033"/>
              <a:gd name="connsiteY2" fmla="*/ 1294227 h 2825346"/>
              <a:gd name="connsiteX3" fmla="*/ 12253487 w 12263033"/>
              <a:gd name="connsiteY3" fmla="*/ 0 h 2825346"/>
              <a:gd name="connsiteX4" fmla="*/ 12263033 w 12263033"/>
              <a:gd name="connsiteY4" fmla="*/ 2825346 h 2825346"/>
              <a:gd name="connsiteX5" fmla="*/ 527 w 12263033"/>
              <a:gd name="connsiteY5" fmla="*/ 2813539 h 2825346"/>
              <a:gd name="connsiteX6" fmla="*/ 56798 w 12263033"/>
              <a:gd name="connsiteY6" fmla="*/ 1294228 h 2825346"/>
              <a:gd name="connsiteX0" fmla="*/ 16702 w 12263758"/>
              <a:gd name="connsiteY0" fmla="*/ 1310556 h 2825346"/>
              <a:gd name="connsiteX1" fmla="*/ 3658852 w 12263758"/>
              <a:gd name="connsiteY1" fmla="*/ 787791 h 2825346"/>
              <a:gd name="connsiteX2" fmla="*/ 8470003 w 12263758"/>
              <a:gd name="connsiteY2" fmla="*/ 1294227 h 2825346"/>
              <a:gd name="connsiteX3" fmla="*/ 12254212 w 12263758"/>
              <a:gd name="connsiteY3" fmla="*/ 0 h 2825346"/>
              <a:gd name="connsiteX4" fmla="*/ 12263758 w 12263758"/>
              <a:gd name="connsiteY4" fmla="*/ 2825346 h 2825346"/>
              <a:gd name="connsiteX5" fmla="*/ 1252 w 12263758"/>
              <a:gd name="connsiteY5" fmla="*/ 2813539 h 2825346"/>
              <a:gd name="connsiteX6" fmla="*/ 16702 w 12263758"/>
              <a:gd name="connsiteY6" fmla="*/ 1310556 h 2825346"/>
              <a:gd name="connsiteX0" fmla="*/ 0 w 12247056"/>
              <a:gd name="connsiteY0" fmla="*/ 1310556 h 2829868"/>
              <a:gd name="connsiteX1" fmla="*/ 3642150 w 12247056"/>
              <a:gd name="connsiteY1" fmla="*/ 787791 h 2829868"/>
              <a:gd name="connsiteX2" fmla="*/ 8453301 w 12247056"/>
              <a:gd name="connsiteY2" fmla="*/ 1294227 h 2829868"/>
              <a:gd name="connsiteX3" fmla="*/ 12237510 w 12247056"/>
              <a:gd name="connsiteY3" fmla="*/ 0 h 2829868"/>
              <a:gd name="connsiteX4" fmla="*/ 12247056 w 12247056"/>
              <a:gd name="connsiteY4" fmla="*/ 2825346 h 2829868"/>
              <a:gd name="connsiteX5" fmla="*/ 9043 w 12247056"/>
              <a:gd name="connsiteY5" fmla="*/ 2829868 h 2829868"/>
              <a:gd name="connsiteX6" fmla="*/ 0 w 12247056"/>
              <a:gd name="connsiteY6" fmla="*/ 1310556 h 2829868"/>
              <a:gd name="connsiteX0" fmla="*/ 1938 w 12248994"/>
              <a:gd name="connsiteY0" fmla="*/ 1310556 h 2829868"/>
              <a:gd name="connsiteX1" fmla="*/ 3644088 w 12248994"/>
              <a:gd name="connsiteY1" fmla="*/ 787791 h 2829868"/>
              <a:gd name="connsiteX2" fmla="*/ 8455239 w 12248994"/>
              <a:gd name="connsiteY2" fmla="*/ 1294227 h 2829868"/>
              <a:gd name="connsiteX3" fmla="*/ 12239448 w 12248994"/>
              <a:gd name="connsiteY3" fmla="*/ 0 h 2829868"/>
              <a:gd name="connsiteX4" fmla="*/ 12248994 w 12248994"/>
              <a:gd name="connsiteY4" fmla="*/ 2825346 h 2829868"/>
              <a:gd name="connsiteX5" fmla="*/ 2817 w 12248994"/>
              <a:gd name="connsiteY5" fmla="*/ 2829868 h 2829868"/>
              <a:gd name="connsiteX6" fmla="*/ 1938 w 12248994"/>
              <a:gd name="connsiteY6" fmla="*/ 1310556 h 2829868"/>
              <a:gd name="connsiteX0" fmla="*/ 5555 w 12252611"/>
              <a:gd name="connsiteY0" fmla="*/ 1310556 h 2829868"/>
              <a:gd name="connsiteX1" fmla="*/ 3647705 w 12252611"/>
              <a:gd name="connsiteY1" fmla="*/ 787791 h 2829868"/>
              <a:gd name="connsiteX2" fmla="*/ 8458856 w 12252611"/>
              <a:gd name="connsiteY2" fmla="*/ 1294227 h 2829868"/>
              <a:gd name="connsiteX3" fmla="*/ 12243065 w 12252611"/>
              <a:gd name="connsiteY3" fmla="*/ 0 h 2829868"/>
              <a:gd name="connsiteX4" fmla="*/ 12252611 w 12252611"/>
              <a:gd name="connsiteY4" fmla="*/ 2825346 h 2829868"/>
              <a:gd name="connsiteX5" fmla="*/ 6434 w 12252611"/>
              <a:gd name="connsiteY5" fmla="*/ 2829868 h 2829868"/>
              <a:gd name="connsiteX6" fmla="*/ 5555 w 12252611"/>
              <a:gd name="connsiteY6" fmla="*/ 1310556 h 2829868"/>
              <a:gd name="connsiteX0" fmla="*/ 0 w 12247056"/>
              <a:gd name="connsiteY0" fmla="*/ 1310556 h 2829868"/>
              <a:gd name="connsiteX1" fmla="*/ 3642150 w 12247056"/>
              <a:gd name="connsiteY1" fmla="*/ 787791 h 2829868"/>
              <a:gd name="connsiteX2" fmla="*/ 8453301 w 12247056"/>
              <a:gd name="connsiteY2" fmla="*/ 1294227 h 2829868"/>
              <a:gd name="connsiteX3" fmla="*/ 12237510 w 12247056"/>
              <a:gd name="connsiteY3" fmla="*/ 0 h 2829868"/>
              <a:gd name="connsiteX4" fmla="*/ 12247056 w 12247056"/>
              <a:gd name="connsiteY4" fmla="*/ 2825346 h 2829868"/>
              <a:gd name="connsiteX5" fmla="*/ 879 w 12247056"/>
              <a:gd name="connsiteY5" fmla="*/ 2829868 h 2829868"/>
              <a:gd name="connsiteX6" fmla="*/ 0 w 12247056"/>
              <a:gd name="connsiteY6" fmla="*/ 1310556 h 2829868"/>
              <a:gd name="connsiteX0" fmla="*/ 15449 w 12262505"/>
              <a:gd name="connsiteY0" fmla="*/ 5530723 h 7045513"/>
              <a:gd name="connsiteX1" fmla="*/ 3657599 w 12262505"/>
              <a:gd name="connsiteY1" fmla="*/ 5007958 h 7045513"/>
              <a:gd name="connsiteX2" fmla="*/ 8468750 w 12262505"/>
              <a:gd name="connsiteY2" fmla="*/ 5514394 h 7045513"/>
              <a:gd name="connsiteX3" fmla="*/ 12252959 w 12262505"/>
              <a:gd name="connsiteY3" fmla="*/ 4220167 h 7045513"/>
              <a:gd name="connsiteX4" fmla="*/ 12262505 w 12262505"/>
              <a:gd name="connsiteY4" fmla="*/ 7045513 h 7045513"/>
              <a:gd name="connsiteX5" fmla="*/ 0 w 12262505"/>
              <a:gd name="connsiteY5" fmla="*/ 77735 h 7045513"/>
              <a:gd name="connsiteX6" fmla="*/ 15449 w 12262505"/>
              <a:gd name="connsiteY6" fmla="*/ 5530723 h 7045513"/>
              <a:gd name="connsiteX0" fmla="*/ 15449 w 12278834"/>
              <a:gd name="connsiteY0" fmla="*/ 5532908 h 5555121"/>
              <a:gd name="connsiteX1" fmla="*/ 3657599 w 12278834"/>
              <a:gd name="connsiteY1" fmla="*/ 5010143 h 5555121"/>
              <a:gd name="connsiteX2" fmla="*/ 8468750 w 12278834"/>
              <a:gd name="connsiteY2" fmla="*/ 5516579 h 5555121"/>
              <a:gd name="connsiteX3" fmla="*/ 12252959 w 12278834"/>
              <a:gd name="connsiteY3" fmla="*/ 4222352 h 5555121"/>
              <a:gd name="connsiteX4" fmla="*/ 12278834 w 12278834"/>
              <a:gd name="connsiteY4" fmla="*/ 91727 h 5555121"/>
              <a:gd name="connsiteX5" fmla="*/ 0 w 12278834"/>
              <a:gd name="connsiteY5" fmla="*/ 79920 h 5555121"/>
              <a:gd name="connsiteX6" fmla="*/ 15449 w 12278834"/>
              <a:gd name="connsiteY6" fmla="*/ 5532908 h 5555121"/>
              <a:gd name="connsiteX0" fmla="*/ 15449 w 12279342"/>
              <a:gd name="connsiteY0" fmla="*/ 5530724 h 5552937"/>
              <a:gd name="connsiteX1" fmla="*/ 3657599 w 12279342"/>
              <a:gd name="connsiteY1" fmla="*/ 5007959 h 5552937"/>
              <a:gd name="connsiteX2" fmla="*/ 8468750 w 12279342"/>
              <a:gd name="connsiteY2" fmla="*/ 5514395 h 5552937"/>
              <a:gd name="connsiteX3" fmla="*/ 12252959 w 12279342"/>
              <a:gd name="connsiteY3" fmla="*/ 4220168 h 5552937"/>
              <a:gd name="connsiteX4" fmla="*/ 12278834 w 12279342"/>
              <a:gd name="connsiteY4" fmla="*/ 89543 h 5552937"/>
              <a:gd name="connsiteX5" fmla="*/ 0 w 12279342"/>
              <a:gd name="connsiteY5" fmla="*/ 77736 h 5552937"/>
              <a:gd name="connsiteX6" fmla="*/ 15449 w 12279342"/>
              <a:gd name="connsiteY6" fmla="*/ 5530724 h 5552937"/>
              <a:gd name="connsiteX0" fmla="*/ 15449 w 12279342"/>
              <a:gd name="connsiteY0" fmla="*/ 6094324 h 6116537"/>
              <a:gd name="connsiteX1" fmla="*/ 3657599 w 12279342"/>
              <a:gd name="connsiteY1" fmla="*/ 5571559 h 6116537"/>
              <a:gd name="connsiteX2" fmla="*/ 8468750 w 12279342"/>
              <a:gd name="connsiteY2" fmla="*/ 6077995 h 6116537"/>
              <a:gd name="connsiteX3" fmla="*/ 12252959 w 12279342"/>
              <a:gd name="connsiteY3" fmla="*/ 4783768 h 6116537"/>
              <a:gd name="connsiteX4" fmla="*/ 12278834 w 12279342"/>
              <a:gd name="connsiteY4" fmla="*/ 0 h 6116537"/>
              <a:gd name="connsiteX5" fmla="*/ 0 w 12279342"/>
              <a:gd name="connsiteY5" fmla="*/ 641336 h 6116537"/>
              <a:gd name="connsiteX6" fmla="*/ 15449 w 12279342"/>
              <a:gd name="connsiteY6" fmla="*/ 6094324 h 6116537"/>
              <a:gd name="connsiteX0" fmla="*/ 15449 w 12279342"/>
              <a:gd name="connsiteY0" fmla="*/ 6094324 h 6125261"/>
              <a:gd name="connsiteX1" fmla="*/ 3657599 w 12279342"/>
              <a:gd name="connsiteY1" fmla="*/ 5571559 h 6125261"/>
              <a:gd name="connsiteX2" fmla="*/ 8468750 w 12279342"/>
              <a:gd name="connsiteY2" fmla="*/ 6077995 h 6125261"/>
              <a:gd name="connsiteX3" fmla="*/ 12252959 w 12279342"/>
              <a:gd name="connsiteY3" fmla="*/ 4783768 h 6125261"/>
              <a:gd name="connsiteX4" fmla="*/ 12278834 w 12279342"/>
              <a:gd name="connsiteY4" fmla="*/ 0 h 6125261"/>
              <a:gd name="connsiteX5" fmla="*/ 0 w 12279342"/>
              <a:gd name="connsiteY5" fmla="*/ 641336 h 6125261"/>
              <a:gd name="connsiteX6" fmla="*/ 15449 w 12279342"/>
              <a:gd name="connsiteY6" fmla="*/ 6094324 h 6125261"/>
              <a:gd name="connsiteX0" fmla="*/ 31778 w 12295671"/>
              <a:gd name="connsiteY0" fmla="*/ 6122459 h 6149807"/>
              <a:gd name="connsiteX1" fmla="*/ 3673928 w 12295671"/>
              <a:gd name="connsiteY1" fmla="*/ 5599694 h 6149807"/>
              <a:gd name="connsiteX2" fmla="*/ 8485079 w 12295671"/>
              <a:gd name="connsiteY2" fmla="*/ 6106130 h 6149807"/>
              <a:gd name="connsiteX3" fmla="*/ 12269288 w 12295671"/>
              <a:gd name="connsiteY3" fmla="*/ 4811903 h 6149807"/>
              <a:gd name="connsiteX4" fmla="*/ 12295163 w 12295671"/>
              <a:gd name="connsiteY4" fmla="*/ 28135 h 6149807"/>
              <a:gd name="connsiteX5" fmla="*/ 0 w 12295671"/>
              <a:gd name="connsiteY5" fmla="*/ 0 h 6149807"/>
              <a:gd name="connsiteX6" fmla="*/ 31778 w 12295671"/>
              <a:gd name="connsiteY6" fmla="*/ 6122459 h 6149807"/>
              <a:gd name="connsiteX0" fmla="*/ 34683 w 12298576"/>
              <a:gd name="connsiteY0" fmla="*/ 6122459 h 6149731"/>
              <a:gd name="connsiteX1" fmla="*/ 3676833 w 12298576"/>
              <a:gd name="connsiteY1" fmla="*/ 5599694 h 6149731"/>
              <a:gd name="connsiteX2" fmla="*/ 8487984 w 12298576"/>
              <a:gd name="connsiteY2" fmla="*/ 6106130 h 6149731"/>
              <a:gd name="connsiteX3" fmla="*/ 12272193 w 12298576"/>
              <a:gd name="connsiteY3" fmla="*/ 4811903 h 6149731"/>
              <a:gd name="connsiteX4" fmla="*/ 12298068 w 12298576"/>
              <a:gd name="connsiteY4" fmla="*/ 28135 h 6149731"/>
              <a:gd name="connsiteX5" fmla="*/ 2905 w 12298576"/>
              <a:gd name="connsiteY5" fmla="*/ 0 h 6149731"/>
              <a:gd name="connsiteX6" fmla="*/ 34683 w 12298576"/>
              <a:gd name="connsiteY6" fmla="*/ 6122459 h 6149731"/>
              <a:gd name="connsiteX0" fmla="*/ 34683 w 12298576"/>
              <a:gd name="connsiteY0" fmla="*/ 6122459 h 6149731"/>
              <a:gd name="connsiteX1" fmla="*/ 3676833 w 12298576"/>
              <a:gd name="connsiteY1" fmla="*/ 5599694 h 6149731"/>
              <a:gd name="connsiteX2" fmla="*/ 8487984 w 12298576"/>
              <a:gd name="connsiteY2" fmla="*/ 6106130 h 6149731"/>
              <a:gd name="connsiteX3" fmla="*/ 12272193 w 12298576"/>
              <a:gd name="connsiteY3" fmla="*/ 4811903 h 6149731"/>
              <a:gd name="connsiteX4" fmla="*/ 12298068 w 12298576"/>
              <a:gd name="connsiteY4" fmla="*/ 28135 h 6149731"/>
              <a:gd name="connsiteX5" fmla="*/ 2905 w 12298576"/>
              <a:gd name="connsiteY5" fmla="*/ 0 h 6149731"/>
              <a:gd name="connsiteX6" fmla="*/ 34683 w 12298576"/>
              <a:gd name="connsiteY6" fmla="*/ 6122459 h 6149731"/>
              <a:gd name="connsiteX0" fmla="*/ 34683 w 12298576"/>
              <a:gd name="connsiteY0" fmla="*/ 6122459 h 6123875"/>
              <a:gd name="connsiteX1" fmla="*/ 3676833 w 12298576"/>
              <a:gd name="connsiteY1" fmla="*/ 5599694 h 6123875"/>
              <a:gd name="connsiteX2" fmla="*/ 8487984 w 12298576"/>
              <a:gd name="connsiteY2" fmla="*/ 6106130 h 6123875"/>
              <a:gd name="connsiteX3" fmla="*/ 12272193 w 12298576"/>
              <a:gd name="connsiteY3" fmla="*/ 4811903 h 6123875"/>
              <a:gd name="connsiteX4" fmla="*/ 12298068 w 12298576"/>
              <a:gd name="connsiteY4" fmla="*/ 28135 h 6123875"/>
              <a:gd name="connsiteX5" fmla="*/ 2905 w 12298576"/>
              <a:gd name="connsiteY5" fmla="*/ 0 h 6123875"/>
              <a:gd name="connsiteX6" fmla="*/ 34683 w 12298576"/>
              <a:gd name="connsiteY6" fmla="*/ 6122459 h 6123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98576" h="6123875">
                <a:moveTo>
                  <a:pt x="34683" y="6122459"/>
                </a:moveTo>
                <a:cubicBezTo>
                  <a:pt x="1248022" y="5797730"/>
                  <a:pt x="2267950" y="5602416"/>
                  <a:pt x="3676833" y="5599694"/>
                </a:cubicBezTo>
                <a:cubicBezTo>
                  <a:pt x="5085717" y="5596973"/>
                  <a:pt x="7055424" y="6237428"/>
                  <a:pt x="8487984" y="6106130"/>
                </a:cubicBezTo>
                <a:cubicBezTo>
                  <a:pt x="9920544" y="5974832"/>
                  <a:pt x="12101036" y="4931478"/>
                  <a:pt x="12272193" y="4811903"/>
                </a:cubicBezTo>
                <a:cubicBezTo>
                  <a:pt x="12274537" y="4105002"/>
                  <a:pt x="12302674" y="1112938"/>
                  <a:pt x="12298068" y="28135"/>
                </a:cubicBezTo>
                <a:lnTo>
                  <a:pt x="2905" y="0"/>
                </a:lnTo>
                <a:cubicBezTo>
                  <a:pt x="-12293" y="1135005"/>
                  <a:pt x="37195" y="5617027"/>
                  <a:pt x="34683" y="6122459"/>
                </a:cubicBezTo>
                <a:close/>
              </a:path>
            </a:pathLst>
          </a:custGeom>
          <a:solidFill>
            <a:srgbClr val="6BAE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A1EF435-1E90-124A-B476-04F9D01663D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637413"/>
            <a:ext cx="10515600" cy="1457768"/>
          </a:xfrm>
        </p:spPr>
        <p:txBody>
          <a:bodyPr anchor="b">
            <a:norm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 err="1"/>
              <a:t>Nombre</a:t>
            </a:r>
            <a:r>
              <a:rPr lang="en-US" dirty="0"/>
              <a:t>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BB89C8-C1A4-B041-BE52-3D48DC18E16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6351814"/>
            <a:ext cx="3413579" cy="286651"/>
          </a:xfrm>
        </p:spPr>
        <p:txBody>
          <a:bodyPr/>
          <a:lstStyle>
            <a:lvl1pPr marL="0" indent="0">
              <a:buNone/>
              <a:defRPr sz="2400" b="0" i="0">
                <a:solidFill>
                  <a:srgbClr val="6BAE45"/>
                </a:solidFill>
                <a:latin typeface="Barlow Medium" pitchFamily="2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/>
              <a:t>www.uci.ac.cr</a:t>
            </a:r>
            <a:endParaRPr lang="en-US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67A94FB1-3E87-CF44-98E6-AFED63B94A68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7478486" y="6081923"/>
            <a:ext cx="4114800" cy="556542"/>
          </a:xfrm>
        </p:spPr>
        <p:txBody>
          <a:bodyPr>
            <a:noAutofit/>
          </a:bodyPr>
          <a:lstStyle>
            <a:lvl1pPr marL="0" indent="0" algn="r">
              <a:buNone/>
              <a:defRPr sz="2000" b="1" i="0">
                <a:solidFill>
                  <a:srgbClr val="6BAE45"/>
                </a:solidFill>
                <a:latin typeface="Barlow SemiBold" pitchFamily="2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/>
              <a:t>Promoviendo</a:t>
            </a:r>
            <a:r>
              <a:rPr lang="en-US" dirty="0"/>
              <a:t> el </a:t>
            </a:r>
            <a:r>
              <a:rPr lang="en-US" dirty="0" err="1"/>
              <a:t>desarrollo</a:t>
            </a:r>
            <a:r>
              <a:rPr lang="en-US" dirty="0"/>
              <a:t> </a:t>
            </a:r>
            <a:r>
              <a:rPr lang="en-US" dirty="0" err="1"/>
              <a:t>regenerativo</a:t>
            </a:r>
            <a:r>
              <a:rPr lang="en-US" dirty="0"/>
              <a:t> para el </a:t>
            </a:r>
            <a:r>
              <a:rPr lang="en-US" dirty="0" err="1"/>
              <a:t>bienestar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315162D-96C4-BB43-93D5-E3FCD1035B1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1850" y="3281363"/>
            <a:ext cx="10515600" cy="1143000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err="1"/>
              <a:t>Información</a:t>
            </a:r>
            <a:r>
              <a:rPr lang="en-US" dirty="0"/>
              <a:t> de </a:t>
            </a:r>
            <a:r>
              <a:rPr lang="en-US" dirty="0" err="1"/>
              <a:t>contacto</a:t>
            </a: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E696431-39AC-134E-91B0-42CF045B64C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1315" y="56983"/>
            <a:ext cx="3211632" cy="1469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62423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ACBB1-C0E9-4147-A805-3E18E48BADFE}" type="datetimeFigureOut">
              <a:rPr lang="es-ES" smtClean="0"/>
              <a:pPr/>
              <a:t>15/02/2022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3DCBA-B5A6-405F-894D-A80B65604C9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607144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ular - Az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1EF435-1E90-124A-B476-04F9D01663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637413"/>
            <a:ext cx="10515600" cy="1457768"/>
          </a:xfrm>
        </p:spPr>
        <p:txBody>
          <a:bodyPr anchor="b"/>
          <a:lstStyle>
            <a:lvl1pPr>
              <a:defRPr sz="6000">
                <a:solidFill>
                  <a:srgbClr val="4279BB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BB89C8-C1A4-B041-BE52-3D48DC18E1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3122169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1CBE74B8-7FEA-B947-95E1-179FCD7C7B6C}"/>
              </a:ext>
            </a:extLst>
          </p:cNvPr>
          <p:cNvSpPr/>
          <p:nvPr userDrawn="1"/>
        </p:nvSpPr>
        <p:spPr>
          <a:xfrm flipH="1">
            <a:off x="-26753" y="4051497"/>
            <a:ext cx="12247056" cy="2829868"/>
          </a:xfrm>
          <a:custGeom>
            <a:avLst/>
            <a:gdLst>
              <a:gd name="connsiteX0" fmla="*/ 0 w 12196689"/>
              <a:gd name="connsiteY0" fmla="*/ 1294228 h 1294228"/>
              <a:gd name="connsiteX1" fmla="*/ 4656406 w 12196689"/>
              <a:gd name="connsiteY1" fmla="*/ 844062 h 1294228"/>
              <a:gd name="connsiteX2" fmla="*/ 9326880 w 12196689"/>
              <a:gd name="connsiteY2" fmla="*/ 1139483 h 1294228"/>
              <a:gd name="connsiteX3" fmla="*/ 12196689 w 12196689"/>
              <a:gd name="connsiteY3" fmla="*/ 0 h 1294228"/>
              <a:gd name="connsiteX0" fmla="*/ 0 w 12196689"/>
              <a:gd name="connsiteY0" fmla="*/ 1294228 h 1294228"/>
              <a:gd name="connsiteX1" fmla="*/ 3601329 w 12196689"/>
              <a:gd name="connsiteY1" fmla="*/ 787791 h 1294228"/>
              <a:gd name="connsiteX2" fmla="*/ 9326880 w 12196689"/>
              <a:gd name="connsiteY2" fmla="*/ 1139483 h 1294228"/>
              <a:gd name="connsiteX3" fmla="*/ 12196689 w 12196689"/>
              <a:gd name="connsiteY3" fmla="*/ 0 h 1294228"/>
              <a:gd name="connsiteX0" fmla="*/ 0 w 12196689"/>
              <a:gd name="connsiteY0" fmla="*/ 1294228 h 1294228"/>
              <a:gd name="connsiteX1" fmla="*/ 3601329 w 12196689"/>
              <a:gd name="connsiteY1" fmla="*/ 787791 h 1294228"/>
              <a:gd name="connsiteX2" fmla="*/ 9326880 w 12196689"/>
              <a:gd name="connsiteY2" fmla="*/ 1139483 h 1294228"/>
              <a:gd name="connsiteX3" fmla="*/ 12196689 w 12196689"/>
              <a:gd name="connsiteY3" fmla="*/ 0 h 1294228"/>
              <a:gd name="connsiteX0" fmla="*/ 0 w 12196689"/>
              <a:gd name="connsiteY0" fmla="*/ 1294228 h 1312036"/>
              <a:gd name="connsiteX1" fmla="*/ 3601329 w 12196689"/>
              <a:gd name="connsiteY1" fmla="*/ 787791 h 1312036"/>
              <a:gd name="connsiteX2" fmla="*/ 8412480 w 12196689"/>
              <a:gd name="connsiteY2" fmla="*/ 1294227 h 1312036"/>
              <a:gd name="connsiteX3" fmla="*/ 12196689 w 12196689"/>
              <a:gd name="connsiteY3" fmla="*/ 0 h 1312036"/>
              <a:gd name="connsiteX0" fmla="*/ 0 w 12196689"/>
              <a:gd name="connsiteY0" fmla="*/ 1294228 h 1312036"/>
              <a:gd name="connsiteX1" fmla="*/ 3601329 w 12196689"/>
              <a:gd name="connsiteY1" fmla="*/ 787791 h 1312036"/>
              <a:gd name="connsiteX2" fmla="*/ 8412480 w 12196689"/>
              <a:gd name="connsiteY2" fmla="*/ 1294227 h 1312036"/>
              <a:gd name="connsiteX3" fmla="*/ 12196689 w 12196689"/>
              <a:gd name="connsiteY3" fmla="*/ 0 h 1312036"/>
              <a:gd name="connsiteX4" fmla="*/ 0 w 12196689"/>
              <a:gd name="connsiteY4" fmla="*/ 1294228 h 1312036"/>
              <a:gd name="connsiteX0" fmla="*/ 0 w 12196689"/>
              <a:gd name="connsiteY0" fmla="*/ 1294228 h 1559433"/>
              <a:gd name="connsiteX1" fmla="*/ 3601329 w 12196689"/>
              <a:gd name="connsiteY1" fmla="*/ 787791 h 1559433"/>
              <a:gd name="connsiteX2" fmla="*/ 8412480 w 12196689"/>
              <a:gd name="connsiteY2" fmla="*/ 1294227 h 1559433"/>
              <a:gd name="connsiteX3" fmla="*/ 12196689 w 12196689"/>
              <a:gd name="connsiteY3" fmla="*/ 0 h 1559433"/>
              <a:gd name="connsiteX4" fmla="*/ 0 w 12196689"/>
              <a:gd name="connsiteY4" fmla="*/ 1294228 h 1559433"/>
              <a:gd name="connsiteX0" fmla="*/ 0 w 12196689"/>
              <a:gd name="connsiteY0" fmla="*/ 1294228 h 1960531"/>
              <a:gd name="connsiteX1" fmla="*/ 3601329 w 12196689"/>
              <a:gd name="connsiteY1" fmla="*/ 787791 h 1960531"/>
              <a:gd name="connsiteX2" fmla="*/ 8412480 w 12196689"/>
              <a:gd name="connsiteY2" fmla="*/ 1294227 h 1960531"/>
              <a:gd name="connsiteX3" fmla="*/ 12196689 w 12196689"/>
              <a:gd name="connsiteY3" fmla="*/ 0 h 1960531"/>
              <a:gd name="connsiteX4" fmla="*/ 0 w 12196689"/>
              <a:gd name="connsiteY4" fmla="*/ 1294228 h 1960531"/>
              <a:gd name="connsiteX0" fmla="*/ 397070 w 12844687"/>
              <a:gd name="connsiteY0" fmla="*/ 1296595 h 1734128"/>
              <a:gd name="connsiteX1" fmla="*/ 3998399 w 12844687"/>
              <a:gd name="connsiteY1" fmla="*/ 790158 h 1734128"/>
              <a:gd name="connsiteX2" fmla="*/ 8809550 w 12844687"/>
              <a:gd name="connsiteY2" fmla="*/ 1296594 h 1734128"/>
              <a:gd name="connsiteX3" fmla="*/ 12593759 w 12844687"/>
              <a:gd name="connsiteY3" fmla="*/ 2367 h 1734128"/>
              <a:gd name="connsiteX4" fmla="*/ 1466214 w 12844687"/>
              <a:gd name="connsiteY4" fmla="*/ 1676423 h 1734128"/>
              <a:gd name="connsiteX5" fmla="*/ 397070 w 12844687"/>
              <a:gd name="connsiteY5" fmla="*/ 1296595 h 1734128"/>
              <a:gd name="connsiteX0" fmla="*/ 1043933 w 13491550"/>
              <a:gd name="connsiteY0" fmla="*/ 1296595 h 2836017"/>
              <a:gd name="connsiteX1" fmla="*/ 4645262 w 13491550"/>
              <a:gd name="connsiteY1" fmla="*/ 790158 h 2836017"/>
              <a:gd name="connsiteX2" fmla="*/ 9456413 w 13491550"/>
              <a:gd name="connsiteY2" fmla="*/ 1296594 h 2836017"/>
              <a:gd name="connsiteX3" fmla="*/ 13240622 w 13491550"/>
              <a:gd name="connsiteY3" fmla="*/ 2367 h 2836017"/>
              <a:gd name="connsiteX4" fmla="*/ 987662 w 13491550"/>
              <a:gd name="connsiteY4" fmla="*/ 2815906 h 2836017"/>
              <a:gd name="connsiteX5" fmla="*/ 1043933 w 13491550"/>
              <a:gd name="connsiteY5" fmla="*/ 1296595 h 2836017"/>
              <a:gd name="connsiteX0" fmla="*/ 1043933 w 13491550"/>
              <a:gd name="connsiteY0" fmla="*/ 1296595 h 2836017"/>
              <a:gd name="connsiteX1" fmla="*/ 4645262 w 13491550"/>
              <a:gd name="connsiteY1" fmla="*/ 790158 h 2836017"/>
              <a:gd name="connsiteX2" fmla="*/ 9456413 w 13491550"/>
              <a:gd name="connsiteY2" fmla="*/ 1296594 h 2836017"/>
              <a:gd name="connsiteX3" fmla="*/ 13240622 w 13491550"/>
              <a:gd name="connsiteY3" fmla="*/ 2367 h 2836017"/>
              <a:gd name="connsiteX4" fmla="*/ 987662 w 13491550"/>
              <a:gd name="connsiteY4" fmla="*/ 2815906 h 2836017"/>
              <a:gd name="connsiteX5" fmla="*/ 1043933 w 13491550"/>
              <a:gd name="connsiteY5" fmla="*/ 1296595 h 2836017"/>
              <a:gd name="connsiteX0" fmla="*/ 205161 w 12652778"/>
              <a:gd name="connsiteY0" fmla="*/ 1296595 h 2815906"/>
              <a:gd name="connsiteX1" fmla="*/ 3806490 w 12652778"/>
              <a:gd name="connsiteY1" fmla="*/ 790158 h 2815906"/>
              <a:gd name="connsiteX2" fmla="*/ 8617641 w 12652778"/>
              <a:gd name="connsiteY2" fmla="*/ 1296594 h 2815906"/>
              <a:gd name="connsiteX3" fmla="*/ 12401850 w 12652778"/>
              <a:gd name="connsiteY3" fmla="*/ 2367 h 2815906"/>
              <a:gd name="connsiteX4" fmla="*/ 148890 w 12652778"/>
              <a:gd name="connsiteY4" fmla="*/ 2815906 h 2815906"/>
              <a:gd name="connsiteX5" fmla="*/ 205161 w 12652778"/>
              <a:gd name="connsiteY5" fmla="*/ 1296595 h 2815906"/>
              <a:gd name="connsiteX0" fmla="*/ 205161 w 12422576"/>
              <a:gd name="connsiteY0" fmla="*/ 1325693 h 2845004"/>
              <a:gd name="connsiteX1" fmla="*/ 3806490 w 12422576"/>
              <a:gd name="connsiteY1" fmla="*/ 819256 h 2845004"/>
              <a:gd name="connsiteX2" fmla="*/ 8617641 w 12422576"/>
              <a:gd name="connsiteY2" fmla="*/ 1325692 h 2845004"/>
              <a:gd name="connsiteX3" fmla="*/ 12401850 w 12422576"/>
              <a:gd name="connsiteY3" fmla="*/ 31465 h 2845004"/>
              <a:gd name="connsiteX4" fmla="*/ 9644582 w 12422576"/>
              <a:gd name="connsiteY4" fmla="*/ 608241 h 2845004"/>
              <a:gd name="connsiteX5" fmla="*/ 148890 w 12422576"/>
              <a:gd name="connsiteY5" fmla="*/ 2845004 h 2845004"/>
              <a:gd name="connsiteX6" fmla="*/ 205161 w 12422576"/>
              <a:gd name="connsiteY6" fmla="*/ 1325693 h 2845004"/>
              <a:gd name="connsiteX0" fmla="*/ 205161 w 13268544"/>
              <a:gd name="connsiteY0" fmla="*/ 1298414 h 3013168"/>
              <a:gd name="connsiteX1" fmla="*/ 3806490 w 13268544"/>
              <a:gd name="connsiteY1" fmla="*/ 791977 h 3013168"/>
              <a:gd name="connsiteX2" fmla="*/ 8617641 w 13268544"/>
              <a:gd name="connsiteY2" fmla="*/ 1298413 h 3013168"/>
              <a:gd name="connsiteX3" fmla="*/ 12401850 w 13268544"/>
              <a:gd name="connsiteY3" fmla="*/ 4186 h 3013168"/>
              <a:gd name="connsiteX4" fmla="*/ 12289308 w 13268544"/>
              <a:gd name="connsiteY4" fmla="*/ 2831793 h 3013168"/>
              <a:gd name="connsiteX5" fmla="*/ 148890 w 13268544"/>
              <a:gd name="connsiteY5" fmla="*/ 2817725 h 3013168"/>
              <a:gd name="connsiteX6" fmla="*/ 205161 w 13268544"/>
              <a:gd name="connsiteY6" fmla="*/ 1298414 h 3013168"/>
              <a:gd name="connsiteX0" fmla="*/ 205161 w 13268544"/>
              <a:gd name="connsiteY0" fmla="*/ 1298414 h 2833416"/>
              <a:gd name="connsiteX1" fmla="*/ 3806490 w 13268544"/>
              <a:gd name="connsiteY1" fmla="*/ 791977 h 2833416"/>
              <a:gd name="connsiteX2" fmla="*/ 8617641 w 13268544"/>
              <a:gd name="connsiteY2" fmla="*/ 1298413 h 2833416"/>
              <a:gd name="connsiteX3" fmla="*/ 12401850 w 13268544"/>
              <a:gd name="connsiteY3" fmla="*/ 4186 h 2833416"/>
              <a:gd name="connsiteX4" fmla="*/ 12289308 w 13268544"/>
              <a:gd name="connsiteY4" fmla="*/ 2831793 h 2833416"/>
              <a:gd name="connsiteX5" fmla="*/ 148890 w 13268544"/>
              <a:gd name="connsiteY5" fmla="*/ 2817725 h 2833416"/>
              <a:gd name="connsiteX6" fmla="*/ 205161 w 13268544"/>
              <a:gd name="connsiteY6" fmla="*/ 1298414 h 2833416"/>
              <a:gd name="connsiteX0" fmla="*/ 205161 w 12455332"/>
              <a:gd name="connsiteY0" fmla="*/ 1299228 h 2834230"/>
              <a:gd name="connsiteX1" fmla="*/ 3806490 w 12455332"/>
              <a:gd name="connsiteY1" fmla="*/ 792791 h 2834230"/>
              <a:gd name="connsiteX2" fmla="*/ 8617641 w 12455332"/>
              <a:gd name="connsiteY2" fmla="*/ 1299227 h 2834230"/>
              <a:gd name="connsiteX3" fmla="*/ 12401850 w 12455332"/>
              <a:gd name="connsiteY3" fmla="*/ 5000 h 2834230"/>
              <a:gd name="connsiteX4" fmla="*/ 12289308 w 12455332"/>
              <a:gd name="connsiteY4" fmla="*/ 2832607 h 2834230"/>
              <a:gd name="connsiteX5" fmla="*/ 148890 w 12455332"/>
              <a:gd name="connsiteY5" fmla="*/ 2818539 h 2834230"/>
              <a:gd name="connsiteX6" fmla="*/ 205161 w 12455332"/>
              <a:gd name="connsiteY6" fmla="*/ 1299228 h 2834230"/>
              <a:gd name="connsiteX0" fmla="*/ 205161 w 12478986"/>
              <a:gd name="connsiteY0" fmla="*/ 1299133 h 2876000"/>
              <a:gd name="connsiteX1" fmla="*/ 3806490 w 12478986"/>
              <a:gd name="connsiteY1" fmla="*/ 792696 h 2876000"/>
              <a:gd name="connsiteX2" fmla="*/ 8617641 w 12478986"/>
              <a:gd name="connsiteY2" fmla="*/ 1299132 h 2876000"/>
              <a:gd name="connsiteX3" fmla="*/ 12401850 w 12478986"/>
              <a:gd name="connsiteY3" fmla="*/ 4905 h 2876000"/>
              <a:gd name="connsiteX4" fmla="*/ 12415918 w 12478986"/>
              <a:gd name="connsiteY4" fmla="*/ 2874715 h 2876000"/>
              <a:gd name="connsiteX5" fmla="*/ 148890 w 12478986"/>
              <a:gd name="connsiteY5" fmla="*/ 2818444 h 2876000"/>
              <a:gd name="connsiteX6" fmla="*/ 205161 w 12478986"/>
              <a:gd name="connsiteY6" fmla="*/ 1299133 h 2876000"/>
              <a:gd name="connsiteX0" fmla="*/ 205161 w 12487363"/>
              <a:gd name="connsiteY0" fmla="*/ 1299195 h 2848133"/>
              <a:gd name="connsiteX1" fmla="*/ 3806490 w 12487363"/>
              <a:gd name="connsiteY1" fmla="*/ 792758 h 2848133"/>
              <a:gd name="connsiteX2" fmla="*/ 8617641 w 12487363"/>
              <a:gd name="connsiteY2" fmla="*/ 1299194 h 2848133"/>
              <a:gd name="connsiteX3" fmla="*/ 12401850 w 12487363"/>
              <a:gd name="connsiteY3" fmla="*/ 4967 h 2848133"/>
              <a:gd name="connsiteX4" fmla="*/ 12444053 w 12487363"/>
              <a:gd name="connsiteY4" fmla="*/ 2846641 h 2848133"/>
              <a:gd name="connsiteX5" fmla="*/ 148890 w 12487363"/>
              <a:gd name="connsiteY5" fmla="*/ 2818506 h 2848133"/>
              <a:gd name="connsiteX6" fmla="*/ 205161 w 12487363"/>
              <a:gd name="connsiteY6" fmla="*/ 1299195 h 2848133"/>
              <a:gd name="connsiteX0" fmla="*/ 205161 w 12487363"/>
              <a:gd name="connsiteY0" fmla="*/ 1299195 h 2848133"/>
              <a:gd name="connsiteX1" fmla="*/ 3806490 w 12487363"/>
              <a:gd name="connsiteY1" fmla="*/ 792758 h 2848133"/>
              <a:gd name="connsiteX2" fmla="*/ 8617641 w 12487363"/>
              <a:gd name="connsiteY2" fmla="*/ 1299194 h 2848133"/>
              <a:gd name="connsiteX3" fmla="*/ 12401850 w 12487363"/>
              <a:gd name="connsiteY3" fmla="*/ 4967 h 2848133"/>
              <a:gd name="connsiteX4" fmla="*/ 12444053 w 12487363"/>
              <a:gd name="connsiteY4" fmla="*/ 2846641 h 2848133"/>
              <a:gd name="connsiteX5" fmla="*/ 148890 w 12487363"/>
              <a:gd name="connsiteY5" fmla="*/ 2818506 h 2848133"/>
              <a:gd name="connsiteX6" fmla="*/ 205161 w 12487363"/>
              <a:gd name="connsiteY6" fmla="*/ 1299195 h 2848133"/>
              <a:gd name="connsiteX0" fmla="*/ 205161 w 12444053"/>
              <a:gd name="connsiteY0" fmla="*/ 1294228 h 2843166"/>
              <a:gd name="connsiteX1" fmla="*/ 3806490 w 12444053"/>
              <a:gd name="connsiteY1" fmla="*/ 787791 h 2843166"/>
              <a:gd name="connsiteX2" fmla="*/ 8617641 w 12444053"/>
              <a:gd name="connsiteY2" fmla="*/ 1294227 h 2843166"/>
              <a:gd name="connsiteX3" fmla="*/ 12401850 w 12444053"/>
              <a:gd name="connsiteY3" fmla="*/ 0 h 2843166"/>
              <a:gd name="connsiteX4" fmla="*/ 12444053 w 12444053"/>
              <a:gd name="connsiteY4" fmla="*/ 2841674 h 2843166"/>
              <a:gd name="connsiteX5" fmla="*/ 148890 w 12444053"/>
              <a:gd name="connsiteY5" fmla="*/ 2813539 h 2843166"/>
              <a:gd name="connsiteX6" fmla="*/ 205161 w 12444053"/>
              <a:gd name="connsiteY6" fmla="*/ 1294228 h 2843166"/>
              <a:gd name="connsiteX0" fmla="*/ 205161 w 12411396"/>
              <a:gd name="connsiteY0" fmla="*/ 1294228 h 2826992"/>
              <a:gd name="connsiteX1" fmla="*/ 3806490 w 12411396"/>
              <a:gd name="connsiteY1" fmla="*/ 787791 h 2826992"/>
              <a:gd name="connsiteX2" fmla="*/ 8617641 w 12411396"/>
              <a:gd name="connsiteY2" fmla="*/ 1294227 h 2826992"/>
              <a:gd name="connsiteX3" fmla="*/ 12401850 w 12411396"/>
              <a:gd name="connsiteY3" fmla="*/ 0 h 2826992"/>
              <a:gd name="connsiteX4" fmla="*/ 12411396 w 12411396"/>
              <a:gd name="connsiteY4" fmla="*/ 2825346 h 2826992"/>
              <a:gd name="connsiteX5" fmla="*/ 148890 w 12411396"/>
              <a:gd name="connsiteY5" fmla="*/ 2813539 h 2826992"/>
              <a:gd name="connsiteX6" fmla="*/ 205161 w 12411396"/>
              <a:gd name="connsiteY6" fmla="*/ 1294228 h 2826992"/>
              <a:gd name="connsiteX0" fmla="*/ 205161 w 12411396"/>
              <a:gd name="connsiteY0" fmla="*/ 1294228 h 2825346"/>
              <a:gd name="connsiteX1" fmla="*/ 3806490 w 12411396"/>
              <a:gd name="connsiteY1" fmla="*/ 787791 h 2825346"/>
              <a:gd name="connsiteX2" fmla="*/ 8617641 w 12411396"/>
              <a:gd name="connsiteY2" fmla="*/ 1294227 h 2825346"/>
              <a:gd name="connsiteX3" fmla="*/ 12401850 w 12411396"/>
              <a:gd name="connsiteY3" fmla="*/ 0 h 2825346"/>
              <a:gd name="connsiteX4" fmla="*/ 12411396 w 12411396"/>
              <a:gd name="connsiteY4" fmla="*/ 2825346 h 2825346"/>
              <a:gd name="connsiteX5" fmla="*/ 148890 w 12411396"/>
              <a:gd name="connsiteY5" fmla="*/ 2813539 h 2825346"/>
              <a:gd name="connsiteX6" fmla="*/ 205161 w 12411396"/>
              <a:gd name="connsiteY6" fmla="*/ 1294228 h 2825346"/>
              <a:gd name="connsiteX0" fmla="*/ 56798 w 12263033"/>
              <a:gd name="connsiteY0" fmla="*/ 1294228 h 2825346"/>
              <a:gd name="connsiteX1" fmla="*/ 3658127 w 12263033"/>
              <a:gd name="connsiteY1" fmla="*/ 787791 h 2825346"/>
              <a:gd name="connsiteX2" fmla="*/ 8469278 w 12263033"/>
              <a:gd name="connsiteY2" fmla="*/ 1294227 h 2825346"/>
              <a:gd name="connsiteX3" fmla="*/ 12253487 w 12263033"/>
              <a:gd name="connsiteY3" fmla="*/ 0 h 2825346"/>
              <a:gd name="connsiteX4" fmla="*/ 12263033 w 12263033"/>
              <a:gd name="connsiteY4" fmla="*/ 2825346 h 2825346"/>
              <a:gd name="connsiteX5" fmla="*/ 527 w 12263033"/>
              <a:gd name="connsiteY5" fmla="*/ 2813539 h 2825346"/>
              <a:gd name="connsiteX6" fmla="*/ 56798 w 12263033"/>
              <a:gd name="connsiteY6" fmla="*/ 1294228 h 2825346"/>
              <a:gd name="connsiteX0" fmla="*/ 16702 w 12263758"/>
              <a:gd name="connsiteY0" fmla="*/ 1310556 h 2825346"/>
              <a:gd name="connsiteX1" fmla="*/ 3658852 w 12263758"/>
              <a:gd name="connsiteY1" fmla="*/ 787791 h 2825346"/>
              <a:gd name="connsiteX2" fmla="*/ 8470003 w 12263758"/>
              <a:gd name="connsiteY2" fmla="*/ 1294227 h 2825346"/>
              <a:gd name="connsiteX3" fmla="*/ 12254212 w 12263758"/>
              <a:gd name="connsiteY3" fmla="*/ 0 h 2825346"/>
              <a:gd name="connsiteX4" fmla="*/ 12263758 w 12263758"/>
              <a:gd name="connsiteY4" fmla="*/ 2825346 h 2825346"/>
              <a:gd name="connsiteX5" fmla="*/ 1252 w 12263758"/>
              <a:gd name="connsiteY5" fmla="*/ 2813539 h 2825346"/>
              <a:gd name="connsiteX6" fmla="*/ 16702 w 12263758"/>
              <a:gd name="connsiteY6" fmla="*/ 1310556 h 2825346"/>
              <a:gd name="connsiteX0" fmla="*/ 0 w 12247056"/>
              <a:gd name="connsiteY0" fmla="*/ 1310556 h 2829868"/>
              <a:gd name="connsiteX1" fmla="*/ 3642150 w 12247056"/>
              <a:gd name="connsiteY1" fmla="*/ 787791 h 2829868"/>
              <a:gd name="connsiteX2" fmla="*/ 8453301 w 12247056"/>
              <a:gd name="connsiteY2" fmla="*/ 1294227 h 2829868"/>
              <a:gd name="connsiteX3" fmla="*/ 12237510 w 12247056"/>
              <a:gd name="connsiteY3" fmla="*/ 0 h 2829868"/>
              <a:gd name="connsiteX4" fmla="*/ 12247056 w 12247056"/>
              <a:gd name="connsiteY4" fmla="*/ 2825346 h 2829868"/>
              <a:gd name="connsiteX5" fmla="*/ 9043 w 12247056"/>
              <a:gd name="connsiteY5" fmla="*/ 2829868 h 2829868"/>
              <a:gd name="connsiteX6" fmla="*/ 0 w 12247056"/>
              <a:gd name="connsiteY6" fmla="*/ 1310556 h 2829868"/>
              <a:gd name="connsiteX0" fmla="*/ 1938 w 12248994"/>
              <a:gd name="connsiteY0" fmla="*/ 1310556 h 2829868"/>
              <a:gd name="connsiteX1" fmla="*/ 3644088 w 12248994"/>
              <a:gd name="connsiteY1" fmla="*/ 787791 h 2829868"/>
              <a:gd name="connsiteX2" fmla="*/ 8455239 w 12248994"/>
              <a:gd name="connsiteY2" fmla="*/ 1294227 h 2829868"/>
              <a:gd name="connsiteX3" fmla="*/ 12239448 w 12248994"/>
              <a:gd name="connsiteY3" fmla="*/ 0 h 2829868"/>
              <a:gd name="connsiteX4" fmla="*/ 12248994 w 12248994"/>
              <a:gd name="connsiteY4" fmla="*/ 2825346 h 2829868"/>
              <a:gd name="connsiteX5" fmla="*/ 2817 w 12248994"/>
              <a:gd name="connsiteY5" fmla="*/ 2829868 h 2829868"/>
              <a:gd name="connsiteX6" fmla="*/ 1938 w 12248994"/>
              <a:gd name="connsiteY6" fmla="*/ 1310556 h 2829868"/>
              <a:gd name="connsiteX0" fmla="*/ 5555 w 12252611"/>
              <a:gd name="connsiteY0" fmla="*/ 1310556 h 2829868"/>
              <a:gd name="connsiteX1" fmla="*/ 3647705 w 12252611"/>
              <a:gd name="connsiteY1" fmla="*/ 787791 h 2829868"/>
              <a:gd name="connsiteX2" fmla="*/ 8458856 w 12252611"/>
              <a:gd name="connsiteY2" fmla="*/ 1294227 h 2829868"/>
              <a:gd name="connsiteX3" fmla="*/ 12243065 w 12252611"/>
              <a:gd name="connsiteY3" fmla="*/ 0 h 2829868"/>
              <a:gd name="connsiteX4" fmla="*/ 12252611 w 12252611"/>
              <a:gd name="connsiteY4" fmla="*/ 2825346 h 2829868"/>
              <a:gd name="connsiteX5" fmla="*/ 6434 w 12252611"/>
              <a:gd name="connsiteY5" fmla="*/ 2829868 h 2829868"/>
              <a:gd name="connsiteX6" fmla="*/ 5555 w 12252611"/>
              <a:gd name="connsiteY6" fmla="*/ 1310556 h 2829868"/>
              <a:gd name="connsiteX0" fmla="*/ 0 w 12247056"/>
              <a:gd name="connsiteY0" fmla="*/ 1310556 h 2829868"/>
              <a:gd name="connsiteX1" fmla="*/ 3642150 w 12247056"/>
              <a:gd name="connsiteY1" fmla="*/ 787791 h 2829868"/>
              <a:gd name="connsiteX2" fmla="*/ 8453301 w 12247056"/>
              <a:gd name="connsiteY2" fmla="*/ 1294227 h 2829868"/>
              <a:gd name="connsiteX3" fmla="*/ 12237510 w 12247056"/>
              <a:gd name="connsiteY3" fmla="*/ 0 h 2829868"/>
              <a:gd name="connsiteX4" fmla="*/ 12247056 w 12247056"/>
              <a:gd name="connsiteY4" fmla="*/ 2825346 h 2829868"/>
              <a:gd name="connsiteX5" fmla="*/ 879 w 12247056"/>
              <a:gd name="connsiteY5" fmla="*/ 2829868 h 2829868"/>
              <a:gd name="connsiteX6" fmla="*/ 0 w 12247056"/>
              <a:gd name="connsiteY6" fmla="*/ 1310556 h 28298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47056" h="2829868">
                <a:moveTo>
                  <a:pt x="0" y="1310556"/>
                </a:moveTo>
                <a:cubicBezTo>
                  <a:pt x="1213339" y="985827"/>
                  <a:pt x="2233267" y="790513"/>
                  <a:pt x="3642150" y="787791"/>
                </a:cubicBezTo>
                <a:cubicBezTo>
                  <a:pt x="5051034" y="785070"/>
                  <a:pt x="7020741" y="1425525"/>
                  <a:pt x="8453301" y="1294227"/>
                </a:cubicBezTo>
                <a:cubicBezTo>
                  <a:pt x="9885861" y="1162929"/>
                  <a:pt x="12066353" y="119575"/>
                  <a:pt x="12237510" y="0"/>
                </a:cubicBezTo>
                <a:cubicBezTo>
                  <a:pt x="12239854" y="893299"/>
                  <a:pt x="12235333" y="1934392"/>
                  <a:pt x="12247056" y="2825346"/>
                </a:cubicBezTo>
                <a:lnTo>
                  <a:pt x="879" y="2829868"/>
                </a:lnTo>
                <a:cubicBezTo>
                  <a:pt x="2009" y="1956458"/>
                  <a:pt x="2512" y="1768510"/>
                  <a:pt x="0" y="1310556"/>
                </a:cubicBezTo>
                <a:close/>
              </a:path>
            </a:pathLst>
          </a:custGeom>
          <a:solidFill>
            <a:srgbClr val="4279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3D868C9-EA00-9543-8CC3-869A08DA1FD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0107" y="92498"/>
            <a:ext cx="3211632" cy="1469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28954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>
            <a:extLst>
              <a:ext uri="{FF2B5EF4-FFF2-40B4-BE49-F238E27FC236}">
                <a16:creationId xmlns:a16="http://schemas.microsoft.com/office/drawing/2014/main" id="{E9AE7244-A577-EC48-BC7D-472AE0A95B70}"/>
              </a:ext>
            </a:extLst>
          </p:cNvPr>
          <p:cNvSpPr/>
          <p:nvPr userDrawn="1"/>
        </p:nvSpPr>
        <p:spPr>
          <a:xfrm>
            <a:off x="-9297" y="6350924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6BAE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A0BFE55-5BEC-4C4E-A044-BF93FDAB95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4279BB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F13947-BBBE-C04E-AD62-B8F2397149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65C8B017-DC40-C141-BE0D-DE8F8C6E17FC}"/>
              </a:ext>
            </a:extLst>
          </p:cNvPr>
          <p:cNvSpPr/>
          <p:nvPr userDrawn="1"/>
        </p:nvSpPr>
        <p:spPr>
          <a:xfrm flipH="1">
            <a:off x="-12659" y="6333512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4279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2344301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theme" Target="../theme/theme4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theme" Target="../theme/theme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2.xml"/><Relationship Id="rId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91400D6-A38D-0E48-9C05-F35FBFBEE0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EE15ED-2E27-A645-AD1A-5D4DF60681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04019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704" r:id="rId2"/>
    <p:sldLayoutId id="2147483705" r:id="rId3"/>
    <p:sldLayoutId id="2147483706" r:id="rId4"/>
    <p:sldLayoutId id="2147483650" r:id="rId5"/>
    <p:sldLayoutId id="2147483671" r:id="rId6"/>
    <p:sldLayoutId id="2147483714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Barlow SemiBold" pitchFamily="2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Barlow" pitchFamily="2" charset="77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Barlow" pitchFamily="2" charset="77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Barlow" pitchFamily="2" charset="77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Barlow" pitchFamily="2" charset="77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Barlow" pitchFamily="2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91400D6-A38D-0E48-9C05-F35FBFBEE0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EE15ED-2E27-A645-AD1A-5D4DF60681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08084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Barlow SemiBold" pitchFamily="2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Barlow" pitchFamily="2" charset="77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Barlow" pitchFamily="2" charset="77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Barlow" pitchFamily="2" charset="77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Barlow" pitchFamily="2" charset="77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Barlow" pitchFamily="2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91400D6-A38D-0E48-9C05-F35FBFBEE0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EE15ED-2E27-A645-AD1A-5D4DF60681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25665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Barlow SemiBold" pitchFamily="2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Barlow" pitchFamily="2" charset="77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Barlow" pitchFamily="2" charset="77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Barlow" pitchFamily="2" charset="77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Barlow" pitchFamily="2" charset="77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Barlow" pitchFamily="2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91400D6-A38D-0E48-9C05-F35FBFBEE0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EE15ED-2E27-A645-AD1A-5D4DF60681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19957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Barlow SemiBold" pitchFamily="2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Barlow" pitchFamily="2" charset="77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Barlow" pitchFamily="2" charset="77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Barlow" pitchFamily="2" charset="77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Barlow" pitchFamily="2" charset="77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Barlow" pitchFamily="2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355DA87-A4AC-7E43-A9D5-4097C1088F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s-ES_tradnl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F61780-3FA4-4744-B78B-EEB125215F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s-ES_tradnl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1F9E6B-2422-FB46-90CD-E86539C8BAB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27A37B-9DED-3E4A-A442-7A8EED74A98D}" type="datetimeFigureOut">
              <a:rPr lang="es-ES_tradnl" smtClean="0"/>
              <a:t>15/02/2022</a:t>
            </a:fld>
            <a:endParaRPr lang="es-ES_trad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9BD7E8-FBA0-BE42-B7E4-DD717C3272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C4F2BC-EBE0-2E4A-ACB1-354C1C8BBE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D42AFA-6D50-F949-8C55-C0D5730A94A6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1539745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70" r:id="rId3"/>
    <p:sldLayoutId id="2147483653" r:id="rId4"/>
    <p:sldLayoutId id="2147483667" r:id="rId5"/>
    <p:sldLayoutId id="2147483654" r:id="rId6"/>
    <p:sldLayoutId id="2147483655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Barlow SemiBold" pitchFamily="2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Barlow" pitchFamily="2" charset="77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Barlow" pitchFamily="2" charset="77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Barlow" pitchFamily="2" charset="77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Barlow" pitchFamily="2" charset="77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Barlow" pitchFamily="2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hacienda.go.cr/ATV/Login.aspx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hacienda.go.cr/ATV/Login.aspx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hacienda.go.cr/contenido/13785-nucleos-de-asistencia-fiscal" TargetMode="External"/><Relationship Id="rId2" Type="http://schemas.openxmlformats.org/officeDocument/2006/relationships/hyperlink" Target="https://www.hacienda.go.cr/contenido/13784-lista-de-centros-comunitarios-inteligentes-ceci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gi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7.jpeg"/><Relationship Id="rId4" Type="http://schemas.openxmlformats.org/officeDocument/2006/relationships/image" Target="../media/image2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hyperlink" Target="https://www.centraldirecto.fi.cr/Sitio/CentralDirecto/Inicio/RegistroDeAccionistas" TargetMode="Externa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centraldirecto.fi.cr/Sitio/CentralDirecto/Inicio/RegistroDeAccionistas" TargetMode="Externa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F865A4-5C33-7F41-8D5F-DEA0684C44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637413"/>
            <a:ext cx="10515600" cy="628709"/>
          </a:xfrm>
        </p:spPr>
        <p:txBody>
          <a:bodyPr>
            <a:normAutofit/>
          </a:bodyPr>
          <a:lstStyle/>
          <a:p>
            <a:pPr algn="ctr"/>
            <a:r>
              <a:rPr lang="es-ES" altLang="fr-FR" sz="3600" dirty="0">
                <a:latin typeface="Garamond" panose="02020404030301010803" pitchFamily="18" charset="0"/>
              </a:rPr>
              <a:t>Maestría en Asesoría Fiscal</a:t>
            </a:r>
            <a:endParaRPr lang="es-ES_tradnl" sz="3600" dirty="0">
              <a:latin typeface="Garamond" panose="02020404030301010803" pitchFamily="18" charset="0"/>
            </a:endParaRP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184AEF3E-15E4-43AA-A162-FA18526F28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474387" y="4319077"/>
            <a:ext cx="5230525" cy="463022"/>
          </a:xfrm>
        </p:spPr>
        <p:txBody>
          <a:bodyPr>
            <a:normAutofit lnSpcReduction="10000"/>
          </a:bodyPr>
          <a:lstStyle/>
          <a:p>
            <a:r>
              <a:rPr lang="es-ES" altLang="fr-FR" sz="2800" dirty="0">
                <a:solidFill>
                  <a:schemeClr val="tx1"/>
                </a:solidFill>
                <a:latin typeface="Garamond" panose="02020404030301010803" pitchFamily="18" charset="0"/>
              </a:rPr>
              <a:t>Profesora: Flor Rodríguez Gamboa</a:t>
            </a:r>
            <a:endParaRPr lang="es-ES_tradnl" sz="2800" dirty="0">
              <a:latin typeface="Garamond" panose="02020404030301010803" pitchFamily="18" charset="0"/>
            </a:endParaRPr>
          </a:p>
          <a:p>
            <a:endParaRPr lang="es-CR" dirty="0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07A15C5D-B128-4BA2-9EE7-782DC43F244A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838753" y="2857500"/>
            <a:ext cx="1051560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es-ES" altLang="fr-FR" b="1" dirty="0">
                <a:solidFill>
                  <a:schemeClr val="tx1"/>
                </a:solidFill>
                <a:latin typeface="Garamond" panose="02020404030301010803" pitchFamily="18" charset="0"/>
              </a:rPr>
              <a:t>DEBERES FORMALES Y PROCEDIMIENTOS TRIBUTARIOS</a:t>
            </a:r>
          </a:p>
          <a:p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7291227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495800" y="5269832"/>
            <a:ext cx="3336758" cy="44516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03C2596E-797E-4632-AF6D-40AD895E9A6F}"/>
              </a:ext>
            </a:extLst>
          </p:cNvPr>
          <p:cNvSpPr txBox="1"/>
          <p:nvPr/>
        </p:nvSpPr>
        <p:spPr>
          <a:xfrm>
            <a:off x="636957" y="1289958"/>
            <a:ext cx="10915507" cy="49103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br>
              <a:rPr lang="es-CR" sz="24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s-CR" sz="24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f) Presentar o exhibir, en las oficinas de la administración tributaria o ante los funcionarios autorizados, los registros financieros, contables y de cualquier índole, relacionados con hechos generadores de sus obligaciones tributarias y formular las aplicaciones o aclaraciones que se les soliciten.</a:t>
            </a:r>
            <a:endParaRPr lang="es-CR" sz="2800" dirty="0">
              <a:solidFill>
                <a:schemeClr val="tx1">
                  <a:lumMod val="95000"/>
                  <a:lumOff val="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br>
              <a:rPr lang="es-CR" sz="24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s-CR" sz="24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g) Comunicar a la administración tributaria el cambio al domicilio fiscal.</a:t>
            </a:r>
            <a:endParaRPr lang="es-CR" sz="2800" dirty="0">
              <a:solidFill>
                <a:schemeClr val="tx1">
                  <a:lumMod val="95000"/>
                  <a:lumOff val="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br>
              <a:rPr lang="es-CR" sz="24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r>
              <a:rPr lang="es-CR" sz="24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h) Concurrir personalmente o por medio de sus representantes debidamente autorizados a las oficinas de la administración tributaria, cuando su presencia sea requerida.</a:t>
            </a:r>
            <a:br>
              <a:rPr lang="es-CR" sz="24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endParaRPr lang="es-CR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" name="1 Título">
            <a:extLst>
              <a:ext uri="{FF2B5EF4-FFF2-40B4-BE49-F238E27FC236}">
                <a16:creationId xmlns:a16="http://schemas.microsoft.com/office/drawing/2014/main" id="{4D40204C-1BED-4B46-90E1-E5BAB17170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57499" y="342599"/>
            <a:ext cx="6596743" cy="702330"/>
          </a:xfrm>
          <a:solidFill>
            <a:schemeClr val="accent6">
              <a:lumMod val="75000"/>
            </a:schemeClr>
          </a:solidFill>
          <a:ln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br>
              <a:rPr lang="es-CR" dirty="0">
                <a:solidFill>
                  <a:schemeClr val="bg1"/>
                </a:solidFill>
              </a:rPr>
            </a:br>
            <a:r>
              <a:rPr lang="es-CR" sz="4000" dirty="0">
                <a:solidFill>
                  <a:schemeClr val="bg1"/>
                </a:solidFill>
              </a:rPr>
              <a:t>Deberes formales, </a:t>
            </a:r>
            <a:r>
              <a:rPr lang="es-CR" sz="2000" dirty="0">
                <a:solidFill>
                  <a:schemeClr val="bg1"/>
                </a:solidFill>
              </a:rPr>
              <a:t>Art, 128 CNPT y 22 RPT</a:t>
            </a:r>
            <a:br>
              <a:rPr lang="es-CR" dirty="0">
                <a:solidFill>
                  <a:schemeClr val="bg1"/>
                </a:solidFill>
              </a:rPr>
            </a:br>
            <a:endParaRPr lang="es-E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58963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/>
          <p:cNvSpPr>
            <a:spLocks noGrp="1"/>
          </p:cNvSpPr>
          <p:nvPr>
            <p:ph type="title"/>
          </p:nvPr>
        </p:nvSpPr>
        <p:spPr>
          <a:xfrm>
            <a:off x="1338943" y="365125"/>
            <a:ext cx="9944100" cy="786039"/>
          </a:xfrm>
        </p:spPr>
        <p:txBody>
          <a:bodyPr>
            <a:normAutofit fontScale="90000"/>
          </a:bodyPr>
          <a:lstStyle/>
          <a:p>
            <a:r>
              <a:rPr lang="en-US" dirty="0" err="1"/>
              <a:t>Inscripción</a:t>
            </a:r>
            <a:r>
              <a:rPr lang="en-US" dirty="0"/>
              <a:t>, </a:t>
            </a:r>
            <a:r>
              <a:rPr lang="en-US" dirty="0" err="1"/>
              <a:t>Modificación</a:t>
            </a:r>
            <a:r>
              <a:rPr lang="en-US" dirty="0"/>
              <a:t> y </a:t>
            </a:r>
            <a:r>
              <a:rPr lang="en-US" dirty="0" err="1"/>
              <a:t>Desinscripción</a:t>
            </a:r>
            <a:r>
              <a:rPr lang="en-US" dirty="0"/>
              <a:t>)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ADEFBDE8-7C38-4149-842B-A591C2755E41}"/>
              </a:ext>
            </a:extLst>
          </p:cNvPr>
          <p:cNvSpPr txBox="1"/>
          <p:nvPr/>
        </p:nvSpPr>
        <p:spPr>
          <a:xfrm>
            <a:off x="881743" y="1521052"/>
            <a:ext cx="10229850" cy="23070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indent="-514350" algn="just">
              <a:lnSpc>
                <a:spcPts val="2250"/>
              </a:lnSpc>
              <a:spcAft>
                <a:spcPts val="750"/>
              </a:spcAft>
              <a:buAutoNum type="alphaLcPeriod"/>
            </a:pPr>
            <a:r>
              <a:rPr lang="es-CR" sz="28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Persona física, jurídica y entidades con actividad económica </a:t>
            </a:r>
            <a:r>
              <a:rPr lang="es-CR" sz="2000" dirty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(Máximo 10 días posterior al inicio de operaciones)</a:t>
            </a:r>
          </a:p>
          <a:p>
            <a:pPr marL="514350" indent="-514350" algn="just">
              <a:lnSpc>
                <a:spcPts val="2250"/>
              </a:lnSpc>
              <a:spcAft>
                <a:spcPts val="750"/>
              </a:spcAft>
              <a:buAutoNum type="alphaLcPeriod"/>
            </a:pPr>
            <a:endParaRPr lang="es-CR" sz="2800" dirty="0">
              <a:solidFill>
                <a:schemeClr val="tx1">
                  <a:lumMod val="95000"/>
                  <a:lumOff val="5000"/>
                </a:schemeClr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 algn="just">
              <a:lnSpc>
                <a:spcPts val="2250"/>
              </a:lnSpc>
              <a:spcAft>
                <a:spcPts val="750"/>
              </a:spcAft>
              <a:buFontTx/>
              <a:buAutoNum type="alphaLcPeriod"/>
            </a:pPr>
            <a:r>
              <a:rPr lang="es-CR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Personas jurídicas inactivas</a:t>
            </a:r>
          </a:p>
          <a:p>
            <a:pPr algn="just">
              <a:lnSpc>
                <a:spcPts val="2250"/>
              </a:lnSpc>
              <a:spcAft>
                <a:spcPts val="750"/>
              </a:spcAft>
            </a:pPr>
            <a:r>
              <a:rPr lang="es-CR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     </a:t>
            </a:r>
            <a:r>
              <a:rPr lang="es-CR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(Con la </a:t>
            </a:r>
            <a:r>
              <a:rPr lang="es-CR" sz="1800" dirty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actividad económica “960113”, </a:t>
            </a:r>
            <a:r>
              <a:rPr lang="es-CR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s-CR" sz="1800" dirty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áximo 10 días posterior </a:t>
            </a:r>
            <a:r>
              <a:rPr lang="es-CR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su constitución)</a:t>
            </a:r>
            <a:r>
              <a:rPr lang="es-CR" sz="1800" dirty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endParaRPr lang="es-CR" sz="28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ts val="2250"/>
              </a:lnSpc>
              <a:spcAft>
                <a:spcPts val="750"/>
              </a:spcAft>
            </a:pPr>
            <a:endParaRPr lang="es-CR" sz="3200" dirty="0">
              <a:solidFill>
                <a:schemeClr val="tx1">
                  <a:lumMod val="95000"/>
                  <a:lumOff val="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2AF143DE-CA67-46DA-BCA9-9C4815988DAC}"/>
              </a:ext>
            </a:extLst>
          </p:cNvPr>
          <p:cNvSpPr txBox="1"/>
          <p:nvPr/>
        </p:nvSpPr>
        <p:spPr>
          <a:xfrm>
            <a:off x="881743" y="3828094"/>
            <a:ext cx="10564586" cy="22903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ts val="2250"/>
              </a:lnSpc>
              <a:spcAft>
                <a:spcPts val="750"/>
              </a:spcAft>
            </a:pPr>
            <a:r>
              <a:rPr lang="es-CR" sz="24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Mediante resolución DGT-R-043-2018, se estableció el uso obligatorio del portal </a:t>
            </a:r>
            <a:r>
              <a:rPr lang="es-CR" sz="2400" u="sng" dirty="0">
                <a:solidFill>
                  <a:srgbClr val="0088CC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Administración Tributaria Virtual (ATV).</a:t>
            </a:r>
            <a:r>
              <a:rPr lang="es-CR" sz="2400" dirty="0">
                <a:solidFill>
                  <a:srgbClr val="6F6F6E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s-CR" sz="24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como único medio para que los contribuyentes presenten los siguientes formularios D-140:</a:t>
            </a:r>
            <a:r>
              <a:rPr lang="es-CR" sz="8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>
              <a:lnSpc>
                <a:spcPts val="2250"/>
              </a:lnSpc>
              <a:spcAft>
                <a:spcPts val="750"/>
              </a:spcAft>
            </a:pPr>
            <a:endParaRPr lang="es-CR" sz="1400" dirty="0">
              <a:solidFill>
                <a:schemeClr val="tx1">
                  <a:lumMod val="95000"/>
                  <a:lumOff val="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ts val="15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s-CR" sz="24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Declaración de Inscripción en el Registro Único Tributario.</a:t>
            </a:r>
            <a:endParaRPr lang="es-CR" sz="2800" dirty="0">
              <a:solidFill>
                <a:schemeClr val="tx1">
                  <a:lumMod val="95000"/>
                  <a:lumOff val="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ts val="15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s-CR" sz="24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Declaración de Modificación de Datos en el Registro Único Tributario.</a:t>
            </a:r>
            <a:endParaRPr lang="es-CR" sz="2800" dirty="0">
              <a:solidFill>
                <a:schemeClr val="tx1">
                  <a:lumMod val="95000"/>
                  <a:lumOff val="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ts val="15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s-CR" sz="24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Declaración de </a:t>
            </a:r>
            <a:r>
              <a:rPr lang="es-CR" sz="240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Desinscripción</a:t>
            </a:r>
            <a:r>
              <a:rPr lang="es-CR" sz="24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en el Registro Único Tributario.</a:t>
            </a:r>
            <a:endParaRPr lang="es-CR" sz="2800" dirty="0">
              <a:solidFill>
                <a:schemeClr val="tx1">
                  <a:lumMod val="95000"/>
                  <a:lumOff val="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8791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6 CuadroTexto">
            <a:extLst>
              <a:ext uri="{FF2B5EF4-FFF2-40B4-BE49-F238E27FC236}">
                <a16:creationId xmlns:a16="http://schemas.microsoft.com/office/drawing/2014/main" id="{5556D3CB-32A1-4DB4-837F-3BCC12EE5184}"/>
              </a:ext>
            </a:extLst>
          </p:cNvPr>
          <p:cNvSpPr txBox="1"/>
          <p:nvPr/>
        </p:nvSpPr>
        <p:spPr>
          <a:xfrm>
            <a:off x="3388179" y="391886"/>
            <a:ext cx="5918630" cy="800219"/>
          </a:xfrm>
          <a:prstGeom prst="rect">
            <a:avLst/>
          </a:prstGeom>
          <a:solidFill>
            <a:schemeClr val="accent6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rtlCol="0">
            <a:spAutoFit/>
          </a:bodyPr>
          <a:lstStyle/>
          <a:p>
            <a:pPr algn="ctr"/>
            <a:r>
              <a:rPr lang="es-CR" sz="2800" b="1" dirty="0">
                <a:solidFill>
                  <a:schemeClr val="bg1"/>
                </a:solidFill>
              </a:rPr>
              <a:t>Administración Tributaria Virtual (ATV) </a:t>
            </a:r>
            <a:r>
              <a:rPr lang="es-CR" b="1" dirty="0">
                <a:solidFill>
                  <a:schemeClr val="bg1"/>
                </a:solidFill>
              </a:rPr>
              <a:t>R</a:t>
            </a:r>
            <a:r>
              <a:rPr lang="es-ES" b="1" dirty="0" err="1">
                <a:solidFill>
                  <a:schemeClr val="bg1"/>
                </a:solidFill>
              </a:rPr>
              <a:t>esolución</a:t>
            </a:r>
            <a:r>
              <a:rPr lang="es-ES" b="1" dirty="0">
                <a:solidFill>
                  <a:schemeClr val="bg1"/>
                </a:solidFill>
              </a:rPr>
              <a:t> DGT-R-33-2015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E90D980-6DFC-47EC-A6BC-35C95B163D30}"/>
              </a:ext>
            </a:extLst>
          </p:cNvPr>
          <p:cNvSpPr/>
          <p:nvPr/>
        </p:nvSpPr>
        <p:spPr>
          <a:xfrm>
            <a:off x="2245178" y="1616528"/>
            <a:ext cx="7811261" cy="26701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800" dirty="0"/>
              <a:t>El portal ATV se puso a disposición de los obligados tributarios y responsables en octubre de 2015, para facilitar el cumplimiento de los deberes formales y materiales.</a:t>
            </a:r>
          </a:p>
          <a:p>
            <a:pPr algn="just"/>
            <a:r>
              <a:rPr lang="es-ES" sz="2800" dirty="0"/>
              <a:t>Se establecen condiciones generales que regulan el uso de la plataforma y su uso. </a:t>
            </a:r>
            <a:endParaRPr lang="en-US" sz="36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pic>
        <p:nvPicPr>
          <p:cNvPr id="4" name="Picture 2" descr="icono-atv">
            <a:extLst>
              <a:ext uri="{FF2B5EF4-FFF2-40B4-BE49-F238E27FC236}">
                <a16:creationId xmlns:a16="http://schemas.microsoft.com/office/drawing/2014/main" id="{DCAC9170-AF25-4E84-BF10-E99B3B1675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070" y="4531179"/>
            <a:ext cx="1917554" cy="1198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5">
            <a:extLst>
              <a:ext uri="{FF2B5EF4-FFF2-40B4-BE49-F238E27FC236}">
                <a16:creationId xmlns:a16="http://schemas.microsoft.com/office/drawing/2014/main" id="{16866B65-DD49-447B-B4B4-C5DDE6AEA382}"/>
              </a:ext>
            </a:extLst>
          </p:cNvPr>
          <p:cNvSpPr/>
          <p:nvPr/>
        </p:nvSpPr>
        <p:spPr>
          <a:xfrm>
            <a:off x="5015881" y="4949670"/>
            <a:ext cx="432176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3"/>
              </a:rPr>
              <a:t>https://www.hacienda.go.cr/ATV/Login.aspx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98566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495800" y="5269832"/>
            <a:ext cx="3336758" cy="44516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3" name="6 CuadroTexto">
            <a:extLst>
              <a:ext uri="{FF2B5EF4-FFF2-40B4-BE49-F238E27FC236}">
                <a16:creationId xmlns:a16="http://schemas.microsoft.com/office/drawing/2014/main" id="{7D363C41-8C0D-4744-A146-DEACD30777D3}"/>
              </a:ext>
            </a:extLst>
          </p:cNvPr>
          <p:cNvSpPr txBox="1"/>
          <p:nvPr/>
        </p:nvSpPr>
        <p:spPr>
          <a:xfrm>
            <a:off x="3388179" y="391886"/>
            <a:ext cx="5918630" cy="800219"/>
          </a:xfrm>
          <a:prstGeom prst="rect">
            <a:avLst/>
          </a:prstGeom>
          <a:solidFill>
            <a:schemeClr val="accent6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rtlCol="0">
            <a:spAutoFit/>
          </a:bodyPr>
          <a:lstStyle/>
          <a:p>
            <a:pPr algn="ctr"/>
            <a:r>
              <a:rPr lang="es-CR" sz="2800" b="1" dirty="0">
                <a:solidFill>
                  <a:schemeClr val="bg1"/>
                </a:solidFill>
              </a:rPr>
              <a:t>Administración Tributaria Virtual (ATV) </a:t>
            </a:r>
            <a:r>
              <a:rPr lang="es-CR" b="1" dirty="0">
                <a:solidFill>
                  <a:schemeClr val="bg1"/>
                </a:solidFill>
              </a:rPr>
              <a:t>R</a:t>
            </a:r>
            <a:r>
              <a:rPr lang="es-ES" b="1" dirty="0" err="1">
                <a:solidFill>
                  <a:schemeClr val="bg1"/>
                </a:solidFill>
              </a:rPr>
              <a:t>esolución</a:t>
            </a:r>
            <a:r>
              <a:rPr lang="es-ES" b="1" dirty="0">
                <a:solidFill>
                  <a:schemeClr val="bg1"/>
                </a:solidFill>
              </a:rPr>
              <a:t> DGT-R-33-2015</a:t>
            </a:r>
          </a:p>
        </p:txBody>
      </p:sp>
      <p:pic>
        <p:nvPicPr>
          <p:cNvPr id="4" name="Picture 14" descr="Resultado de imagen para imagen de tarjeta inteligente virtual hacienda">
            <a:extLst>
              <a:ext uri="{FF2B5EF4-FFF2-40B4-BE49-F238E27FC236}">
                <a16:creationId xmlns:a16="http://schemas.microsoft.com/office/drawing/2014/main" id="{64990398-9677-4C3E-BF98-4D00044596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5450" y="1491057"/>
            <a:ext cx="8801100" cy="4710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30376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495800" y="5269832"/>
            <a:ext cx="3336758" cy="44516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3" name="6 CuadroTexto">
            <a:extLst>
              <a:ext uri="{FF2B5EF4-FFF2-40B4-BE49-F238E27FC236}">
                <a16:creationId xmlns:a16="http://schemas.microsoft.com/office/drawing/2014/main" id="{177F26FC-1FBC-42BD-B364-C31D8B2745B5}"/>
              </a:ext>
            </a:extLst>
          </p:cNvPr>
          <p:cNvSpPr txBox="1"/>
          <p:nvPr/>
        </p:nvSpPr>
        <p:spPr>
          <a:xfrm>
            <a:off x="3388179" y="391886"/>
            <a:ext cx="5918630" cy="800219"/>
          </a:xfrm>
          <a:prstGeom prst="rect">
            <a:avLst/>
          </a:prstGeom>
          <a:solidFill>
            <a:schemeClr val="accent6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rtlCol="0">
            <a:spAutoFit/>
          </a:bodyPr>
          <a:lstStyle/>
          <a:p>
            <a:pPr algn="ctr"/>
            <a:r>
              <a:rPr lang="es-CR" sz="2800" b="1" dirty="0">
                <a:solidFill>
                  <a:schemeClr val="bg1"/>
                </a:solidFill>
              </a:rPr>
              <a:t>Administración Tributaria Virtual (ATV) </a:t>
            </a:r>
            <a:r>
              <a:rPr lang="es-CR" b="1" dirty="0">
                <a:solidFill>
                  <a:schemeClr val="bg1"/>
                </a:solidFill>
              </a:rPr>
              <a:t>R</a:t>
            </a:r>
            <a:r>
              <a:rPr lang="es-ES" b="1" dirty="0" err="1">
                <a:solidFill>
                  <a:schemeClr val="bg1"/>
                </a:solidFill>
              </a:rPr>
              <a:t>esolución</a:t>
            </a:r>
            <a:r>
              <a:rPr lang="es-ES" b="1" dirty="0">
                <a:solidFill>
                  <a:schemeClr val="bg1"/>
                </a:solidFill>
              </a:rPr>
              <a:t> DGT-R-33-2015</a:t>
            </a:r>
          </a:p>
        </p:txBody>
      </p:sp>
      <p:pic>
        <p:nvPicPr>
          <p:cNvPr id="4" name="Picture 12" descr="Resultado de imagen para imagen de tarjeta inteligente virtual hacienda">
            <a:extLst>
              <a:ext uri="{FF2B5EF4-FFF2-40B4-BE49-F238E27FC236}">
                <a16:creationId xmlns:a16="http://schemas.microsoft.com/office/drawing/2014/main" id="{41A7D9B5-C553-43AC-B76D-BFE53F1533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3435" y="1394741"/>
            <a:ext cx="9780814" cy="4838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58532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495800" y="5269832"/>
            <a:ext cx="3336758" cy="44516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3" name="6 CuadroTexto">
            <a:extLst>
              <a:ext uri="{FF2B5EF4-FFF2-40B4-BE49-F238E27FC236}">
                <a16:creationId xmlns:a16="http://schemas.microsoft.com/office/drawing/2014/main" id="{EAE3E8D8-57A6-4F48-BC6D-595F3F7D880C}"/>
              </a:ext>
            </a:extLst>
          </p:cNvPr>
          <p:cNvSpPr txBox="1"/>
          <p:nvPr/>
        </p:nvSpPr>
        <p:spPr>
          <a:xfrm>
            <a:off x="3388179" y="391886"/>
            <a:ext cx="5918630" cy="800219"/>
          </a:xfrm>
          <a:prstGeom prst="rect">
            <a:avLst/>
          </a:prstGeom>
          <a:solidFill>
            <a:schemeClr val="accent6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rtlCol="0">
            <a:spAutoFit/>
          </a:bodyPr>
          <a:lstStyle/>
          <a:p>
            <a:pPr algn="ctr"/>
            <a:r>
              <a:rPr lang="es-CR" sz="2800" b="1" dirty="0">
                <a:solidFill>
                  <a:schemeClr val="bg1"/>
                </a:solidFill>
              </a:rPr>
              <a:t>Administración Tributaria Virtual (ATV) </a:t>
            </a:r>
            <a:r>
              <a:rPr lang="es-CR" b="1" dirty="0">
                <a:solidFill>
                  <a:schemeClr val="bg1"/>
                </a:solidFill>
              </a:rPr>
              <a:t>R</a:t>
            </a:r>
            <a:r>
              <a:rPr lang="es-ES" b="1" dirty="0" err="1">
                <a:solidFill>
                  <a:schemeClr val="bg1"/>
                </a:solidFill>
              </a:rPr>
              <a:t>esolución</a:t>
            </a:r>
            <a:r>
              <a:rPr lang="es-ES" b="1" dirty="0">
                <a:solidFill>
                  <a:schemeClr val="bg1"/>
                </a:solidFill>
              </a:rPr>
              <a:t> DGT-R-33-2015</a:t>
            </a:r>
          </a:p>
        </p:txBody>
      </p:sp>
      <p:pic>
        <p:nvPicPr>
          <p:cNvPr id="4" name="Picture 2" descr="Resultado de imagen para imagen de tarjeta inteligente virtual hacienda">
            <a:extLst>
              <a:ext uri="{FF2B5EF4-FFF2-40B4-BE49-F238E27FC236}">
                <a16:creationId xmlns:a16="http://schemas.microsoft.com/office/drawing/2014/main" id="{EB1BEA79-180B-427E-BB71-5019B1703F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050" y="1521949"/>
            <a:ext cx="5989444" cy="2911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0" descr="Imagen relacionada">
            <a:extLst>
              <a:ext uri="{FF2B5EF4-FFF2-40B4-BE49-F238E27FC236}">
                <a16:creationId xmlns:a16="http://schemas.microsoft.com/office/drawing/2014/main" id="{E05E50BE-FCE4-4225-B904-CF0163D7A9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4025" y="3596805"/>
            <a:ext cx="6502213" cy="2613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lecha: curvada hacia la izquierda 1">
            <a:extLst>
              <a:ext uri="{FF2B5EF4-FFF2-40B4-BE49-F238E27FC236}">
                <a16:creationId xmlns:a16="http://schemas.microsoft.com/office/drawing/2014/main" id="{86BE9033-3D36-4D5C-9E46-DE8E72C5AF60}"/>
              </a:ext>
            </a:extLst>
          </p:cNvPr>
          <p:cNvSpPr/>
          <p:nvPr/>
        </p:nvSpPr>
        <p:spPr>
          <a:xfrm rot="19975553">
            <a:off x="6821137" y="1633613"/>
            <a:ext cx="1074306" cy="1753246"/>
          </a:xfrm>
          <a:prstGeom prst="curvedLeft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26744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6 CuadroTexto">
            <a:extLst>
              <a:ext uri="{FF2B5EF4-FFF2-40B4-BE49-F238E27FC236}">
                <a16:creationId xmlns:a16="http://schemas.microsoft.com/office/drawing/2014/main" id="{295F7776-8389-4056-BB3F-0020297F77EA}"/>
              </a:ext>
            </a:extLst>
          </p:cNvPr>
          <p:cNvSpPr txBox="1"/>
          <p:nvPr/>
        </p:nvSpPr>
        <p:spPr>
          <a:xfrm>
            <a:off x="3388179" y="391886"/>
            <a:ext cx="5918630" cy="800219"/>
          </a:xfrm>
          <a:prstGeom prst="rect">
            <a:avLst/>
          </a:prstGeom>
          <a:solidFill>
            <a:schemeClr val="accent6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rtlCol="0">
            <a:spAutoFit/>
          </a:bodyPr>
          <a:lstStyle/>
          <a:p>
            <a:pPr algn="ctr"/>
            <a:r>
              <a:rPr lang="es-CR" sz="2800" b="1" dirty="0">
                <a:solidFill>
                  <a:schemeClr val="bg1"/>
                </a:solidFill>
              </a:rPr>
              <a:t>Administración Tributaria Virtual (ATV) </a:t>
            </a:r>
            <a:r>
              <a:rPr lang="es-CR" b="1" dirty="0">
                <a:solidFill>
                  <a:schemeClr val="bg1"/>
                </a:solidFill>
              </a:rPr>
              <a:t>R</a:t>
            </a:r>
            <a:r>
              <a:rPr lang="es-ES" b="1" dirty="0" err="1">
                <a:solidFill>
                  <a:schemeClr val="bg1"/>
                </a:solidFill>
              </a:rPr>
              <a:t>esolución</a:t>
            </a:r>
            <a:r>
              <a:rPr lang="es-ES" b="1" dirty="0">
                <a:solidFill>
                  <a:schemeClr val="bg1"/>
                </a:solidFill>
              </a:rPr>
              <a:t> DGT-R-33-2015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556AFDE-EC52-4F8E-9212-1C43959AA44E}"/>
              </a:ext>
            </a:extLst>
          </p:cNvPr>
          <p:cNvSpPr/>
          <p:nvPr/>
        </p:nvSpPr>
        <p:spPr>
          <a:xfrm>
            <a:off x="791935" y="1510393"/>
            <a:ext cx="10548257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400" b="1" i="1" dirty="0">
                <a:solidFill>
                  <a:srgbClr val="C00000"/>
                </a:solidFill>
                <a:latin typeface="Arial" panose="020B0604020202020204" pitchFamily="34" charset="0"/>
              </a:rPr>
              <a:t>“Medios alternativos disponibles:</a:t>
            </a:r>
            <a:r>
              <a:rPr lang="es-ES" sz="2400" i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 Los obligados tributarios que carezcan de medios tecnológicos o se le dificulte la confección y presentación de las declaraciones indicadas, directamente en el Portal de ATV, pueden hacerlo en cualquiera de las administraciones tributarias con el fin que hagan uso de los </a:t>
            </a:r>
            <a:r>
              <a:rPr lang="es-ES" sz="2400" i="1" dirty="0">
                <a:solidFill>
                  <a:srgbClr val="FF0000"/>
                </a:solidFill>
                <a:latin typeface="Arial" panose="020B0604020202020204" pitchFamily="34" charset="0"/>
              </a:rPr>
              <a:t>Quioscos Tributarios</a:t>
            </a:r>
            <a:r>
              <a:rPr lang="es-ES" sz="2400" i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, o bien los</a:t>
            </a:r>
            <a:r>
              <a:rPr lang="es-ES" sz="2400" i="1" dirty="0">
                <a:solidFill>
                  <a:srgbClr val="6F6F6E"/>
                </a:solidFill>
                <a:latin typeface="Arial" panose="020B0604020202020204" pitchFamily="34" charset="0"/>
              </a:rPr>
              <a:t> </a:t>
            </a:r>
            <a:r>
              <a:rPr lang="es-ES" sz="2400" i="1" dirty="0">
                <a:solidFill>
                  <a:srgbClr val="0088CC"/>
                </a:solidFill>
                <a:latin typeface="Arial" panose="020B0604020202020204" pitchFamily="34" charset="0"/>
                <a:hlinkClick r:id="rId2"/>
              </a:rPr>
              <a:t>Centros Comunitarios Inteligentes (CECI)</a:t>
            </a:r>
            <a:r>
              <a:rPr lang="es-ES" sz="2400" i="1" dirty="0">
                <a:solidFill>
                  <a:srgbClr val="6F6F6E"/>
                </a:solidFill>
                <a:latin typeface="Arial" panose="020B0604020202020204" pitchFamily="34" charset="0"/>
              </a:rPr>
              <a:t> o </a:t>
            </a:r>
            <a:r>
              <a:rPr lang="es-ES" sz="2400" i="1" dirty="0">
                <a:solidFill>
                  <a:srgbClr val="0088CC"/>
                </a:solidFill>
                <a:latin typeface="Arial" panose="020B0604020202020204" pitchFamily="34" charset="0"/>
                <a:hlinkClick r:id="rId3"/>
              </a:rPr>
              <a:t>Núcleos de Asistencia Fiscal (NAF)</a:t>
            </a:r>
            <a:r>
              <a:rPr lang="es-ES" sz="2400" i="1" dirty="0">
                <a:solidFill>
                  <a:srgbClr val="6F6F6E"/>
                </a:solidFill>
                <a:latin typeface="Arial" panose="020B0604020202020204" pitchFamily="34" charset="0"/>
              </a:rPr>
              <a:t>.</a:t>
            </a:r>
          </a:p>
          <a:p>
            <a:pPr algn="just"/>
            <a:endParaRPr lang="es-ES" sz="2400" i="1" dirty="0">
              <a:solidFill>
                <a:srgbClr val="6F6F6E"/>
              </a:solidFill>
              <a:latin typeface="Arial" panose="020B0604020202020204" pitchFamily="34" charset="0"/>
            </a:endParaRPr>
          </a:p>
          <a:p>
            <a:pPr algn="just"/>
            <a:r>
              <a:rPr lang="es-ES" sz="2400" b="1" i="1" dirty="0">
                <a:solidFill>
                  <a:srgbClr val="C00000"/>
                </a:solidFill>
                <a:latin typeface="Arial" panose="020B0604020202020204" pitchFamily="34" charset="0"/>
              </a:rPr>
              <a:t>Plataformas de Servicio de las Administraciones Tributarias:</a:t>
            </a:r>
            <a:r>
              <a:rPr lang="es-ES" sz="2400" i="1" dirty="0">
                <a:solidFill>
                  <a:srgbClr val="6F6F6E"/>
                </a:solidFill>
                <a:latin typeface="Arial" panose="020B0604020202020204" pitchFamily="34" charset="0"/>
              </a:rPr>
              <a:t> </a:t>
            </a:r>
            <a:r>
              <a:rPr lang="es-ES" sz="2400" i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Para los trámites en los que  requiera cumplir con requisitos específicos y deben ser verificados por un funcionario tributario (inciso b) del artículo 8 y en el anexo 2, incisos b), d), e), f), g) h), j), k), l), m), n), o), q) r), s) t), u) v), w), x), de la resolución N° DGT-R-060-2017 ),  serán atendidos en las plataformas de servicio.”  o </a:t>
            </a:r>
            <a:r>
              <a:rPr lang="es-ES" sz="24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rPr>
              <a:t>TRAVI</a:t>
            </a:r>
          </a:p>
        </p:txBody>
      </p:sp>
    </p:spTree>
    <p:extLst>
      <p:ext uri="{BB962C8B-B14F-4D97-AF65-F5344CB8AC3E}">
        <p14:creationId xmlns:p14="http://schemas.microsoft.com/office/powerpoint/2010/main" val="38722131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495800" y="5269832"/>
            <a:ext cx="3336758" cy="44516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3" name="1 Título">
            <a:extLst>
              <a:ext uri="{FF2B5EF4-FFF2-40B4-BE49-F238E27FC236}">
                <a16:creationId xmlns:a16="http://schemas.microsoft.com/office/drawing/2014/main" id="{D48C3F72-F678-4A1B-8E0F-C347698B6F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8607" y="595993"/>
            <a:ext cx="8392885" cy="821645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s-ES" sz="3200" dirty="0"/>
              <a:t>Deber de determinación y declaración jurada </a:t>
            </a:r>
            <a:r>
              <a:rPr lang="es-ES" sz="2000" dirty="0"/>
              <a:t>Art. 40 RPT</a:t>
            </a:r>
          </a:p>
        </p:txBody>
      </p:sp>
      <p:sp>
        <p:nvSpPr>
          <p:cNvPr id="4" name="7 Rectángulo">
            <a:extLst>
              <a:ext uri="{FF2B5EF4-FFF2-40B4-BE49-F238E27FC236}">
                <a16:creationId xmlns:a16="http://schemas.microsoft.com/office/drawing/2014/main" id="{07024A3D-321D-4B79-97FD-7EFA7A3C1B71}"/>
              </a:ext>
            </a:extLst>
          </p:cNvPr>
          <p:cNvSpPr/>
          <p:nvPr/>
        </p:nvSpPr>
        <p:spPr>
          <a:xfrm>
            <a:off x="1355271" y="1772816"/>
            <a:ext cx="9797143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800" dirty="0"/>
              <a:t>En los casos en que la ley así lo disponga, los </a:t>
            </a:r>
            <a:r>
              <a:rPr lang="es-ES" sz="2800" dirty="0">
                <a:solidFill>
                  <a:srgbClr val="FF0000"/>
                </a:solidFill>
              </a:rPr>
              <a:t>sujetos pasivos deben efectuar la autoliquidación y pago de los tributos</a:t>
            </a:r>
            <a:r>
              <a:rPr lang="es-ES" sz="2800" dirty="0"/>
              <a:t> mediante los formularios oficiales y en los medios que determine la Administración Tributaria.</a:t>
            </a:r>
          </a:p>
          <a:p>
            <a:pPr algn="just"/>
            <a:r>
              <a:rPr lang="es-ES" sz="2800" dirty="0"/>
              <a:t> </a:t>
            </a:r>
          </a:p>
          <a:p>
            <a:pPr algn="just"/>
            <a:r>
              <a:rPr lang="es-ES" sz="2800" dirty="0"/>
              <a:t>La información contenida en tales medios tiene el carácter de </a:t>
            </a:r>
            <a:r>
              <a:rPr lang="es-ES" sz="2800" dirty="0">
                <a:solidFill>
                  <a:srgbClr val="FF0000"/>
                </a:solidFill>
              </a:rPr>
              <a:t>declaración jurada </a:t>
            </a:r>
            <a:r>
              <a:rPr lang="es-ES" sz="2800" dirty="0"/>
              <a:t>y se presenta en el tiempo y condiciones que establezca la ley.</a:t>
            </a:r>
          </a:p>
        </p:txBody>
      </p:sp>
    </p:spTree>
    <p:extLst>
      <p:ext uri="{BB962C8B-B14F-4D97-AF65-F5344CB8AC3E}">
        <p14:creationId xmlns:p14="http://schemas.microsoft.com/office/powerpoint/2010/main" val="1845394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>
            <a:extLst>
              <a:ext uri="{FF2B5EF4-FFF2-40B4-BE49-F238E27FC236}">
                <a16:creationId xmlns:a16="http://schemas.microsoft.com/office/drawing/2014/main" id="{A5017004-A94B-44C6-89A6-95284FCB12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9187" y="306691"/>
            <a:ext cx="9046028" cy="821645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s-ES" sz="3200" dirty="0"/>
              <a:t>Deber de determinación y declaración jurada </a:t>
            </a:r>
            <a:br>
              <a:rPr lang="es-ES" sz="3200" dirty="0"/>
            </a:br>
            <a:r>
              <a:rPr lang="es-ES" sz="1200" dirty="0"/>
              <a:t>Art. 40 </a:t>
            </a:r>
            <a:r>
              <a:rPr lang="es-ES" sz="1200" dirty="0">
                <a:solidFill>
                  <a:schemeClr val="accent1">
                    <a:lumMod val="75000"/>
                  </a:schemeClr>
                </a:solidFill>
              </a:rPr>
              <a:t>RPT</a:t>
            </a:r>
            <a:r>
              <a:rPr lang="es-CR" sz="1200" b="1" dirty="0">
                <a:solidFill>
                  <a:schemeClr val="accent1">
                    <a:lumMod val="75000"/>
                  </a:schemeClr>
                </a:solidFill>
              </a:rPr>
              <a:t> R</a:t>
            </a:r>
            <a:r>
              <a:rPr lang="es-ES" sz="1200" b="1" dirty="0" err="1">
                <a:solidFill>
                  <a:schemeClr val="accent1">
                    <a:lumMod val="75000"/>
                  </a:schemeClr>
                </a:solidFill>
              </a:rPr>
              <a:t>esolución</a:t>
            </a:r>
            <a:r>
              <a:rPr lang="es-ES" sz="1200" b="1" dirty="0">
                <a:solidFill>
                  <a:schemeClr val="accent1">
                    <a:lumMod val="75000"/>
                  </a:schemeClr>
                </a:solidFill>
              </a:rPr>
              <a:t> DGT-R-33-2015</a:t>
            </a:r>
            <a:endParaRPr lang="es-ES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6" name="Picture 6" descr="Resultado de imagen para imagen de tarjeta inteligente virtual hacienda">
            <a:extLst>
              <a:ext uri="{FF2B5EF4-FFF2-40B4-BE49-F238E27FC236}">
                <a16:creationId xmlns:a16="http://schemas.microsoft.com/office/drawing/2014/main" id="{0D8E5251-F059-4F4C-87F3-1945B74F18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9974" y="1398728"/>
            <a:ext cx="9544454" cy="4899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30111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5 Título">
            <a:extLst>
              <a:ext uri="{FF2B5EF4-FFF2-40B4-BE49-F238E27FC236}">
                <a16:creationId xmlns:a16="http://schemas.microsoft.com/office/drawing/2014/main" id="{299D707A-87EC-4323-84FD-D74F196DFD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35560" y="140753"/>
            <a:ext cx="7920880" cy="667936"/>
          </a:xfrm>
          <a:solidFill>
            <a:srgbClr val="00B050"/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>
            <a:noAutofit/>
          </a:bodyPr>
          <a:lstStyle/>
          <a:p>
            <a:r>
              <a:rPr lang="es-ES" sz="2400" dirty="0">
                <a:solidFill>
                  <a:schemeClr val="bg1"/>
                </a:solidFill>
              </a:rPr>
              <a:t>ATV: Declaraciones que debe presentar según su situación y obligaciones registradas</a:t>
            </a:r>
            <a:endParaRPr lang="es-ES" sz="1400" dirty="0">
              <a:solidFill>
                <a:schemeClr val="bg1"/>
              </a:solidFill>
            </a:endParaRPr>
          </a:p>
        </p:txBody>
      </p:sp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D13878B2-A37D-4C09-A25A-90C419B060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8425770"/>
              </p:ext>
            </p:extLst>
          </p:nvPr>
        </p:nvGraphicFramePr>
        <p:xfrm>
          <a:off x="906236" y="996380"/>
          <a:ext cx="10246177" cy="51758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1595">
                  <a:extLst>
                    <a:ext uri="{9D8B030D-6E8A-4147-A177-3AD203B41FA5}">
                      <a16:colId xmlns:a16="http://schemas.microsoft.com/office/drawing/2014/main" val="3078510264"/>
                    </a:ext>
                  </a:extLst>
                </a:gridCol>
                <a:gridCol w="7181607">
                  <a:extLst>
                    <a:ext uri="{9D8B030D-6E8A-4147-A177-3AD203B41FA5}">
                      <a16:colId xmlns:a16="http://schemas.microsoft.com/office/drawing/2014/main" val="3141965874"/>
                    </a:ext>
                  </a:extLst>
                </a:gridCol>
                <a:gridCol w="1562975">
                  <a:extLst>
                    <a:ext uri="{9D8B030D-6E8A-4147-A177-3AD203B41FA5}">
                      <a16:colId xmlns:a16="http://schemas.microsoft.com/office/drawing/2014/main" val="397886988"/>
                    </a:ext>
                  </a:extLst>
                </a:gridCol>
              </a:tblGrid>
              <a:tr h="40738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FORMULARIO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TIPO DE DECLARACIÓN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PERIODICIDAD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7194348"/>
                  </a:ext>
                </a:extLst>
              </a:tr>
              <a:tr h="638920">
                <a:tc>
                  <a:txBody>
                    <a:bodyPr/>
                    <a:lstStyle/>
                    <a:p>
                      <a:r>
                        <a:rPr lang="en-US" sz="1600" dirty="0"/>
                        <a:t>103-2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Declaración</a:t>
                      </a:r>
                      <a:r>
                        <a:rPr lang="en-US" sz="1600" baseline="0" dirty="0"/>
                        <a:t> </a:t>
                      </a:r>
                      <a:r>
                        <a:rPr lang="en-US" sz="1600" baseline="0" dirty="0" err="1"/>
                        <a:t>Jurada</a:t>
                      </a:r>
                      <a:r>
                        <a:rPr lang="en-US" sz="1600" baseline="0" dirty="0"/>
                        <a:t> de </a:t>
                      </a:r>
                      <a:r>
                        <a:rPr lang="en-US" sz="1600" baseline="0" dirty="0" err="1"/>
                        <a:t>Retenciones</a:t>
                      </a:r>
                      <a:r>
                        <a:rPr lang="en-US" sz="1600" baseline="0" dirty="0"/>
                        <a:t> </a:t>
                      </a:r>
                      <a:r>
                        <a:rPr lang="en-US" sz="1600" baseline="0" dirty="0" err="1"/>
                        <a:t>en</a:t>
                      </a:r>
                      <a:r>
                        <a:rPr lang="en-US" sz="1600" baseline="0" dirty="0"/>
                        <a:t> la Fuente </a:t>
                      </a:r>
                      <a:r>
                        <a:rPr lang="en-US" sz="1600" baseline="0" dirty="0" err="1"/>
                        <a:t>por</a:t>
                      </a:r>
                      <a:r>
                        <a:rPr lang="en-US" sz="1600" baseline="0" dirty="0"/>
                        <a:t> </a:t>
                      </a:r>
                      <a:r>
                        <a:rPr lang="en-US" sz="1600" baseline="0" dirty="0" err="1"/>
                        <a:t>Dividendos</a:t>
                      </a:r>
                      <a:r>
                        <a:rPr lang="en-US" sz="1600" baseline="0" dirty="0"/>
                        <a:t>, </a:t>
                      </a:r>
                      <a:r>
                        <a:rPr lang="en-US" sz="1600" baseline="0" dirty="0" err="1"/>
                        <a:t>participaciones</a:t>
                      </a:r>
                      <a:r>
                        <a:rPr lang="en-US" sz="1600" baseline="0" dirty="0"/>
                        <a:t> y </a:t>
                      </a:r>
                      <a:r>
                        <a:rPr lang="en-US" sz="1600" baseline="0" dirty="0" err="1"/>
                        <a:t>Asimilables</a:t>
                      </a:r>
                      <a:r>
                        <a:rPr lang="en-US" sz="1600" baseline="0" dirty="0"/>
                        <a:t> a </a:t>
                      </a:r>
                      <a:r>
                        <a:rPr lang="en-US" sz="1600" baseline="0" dirty="0" err="1"/>
                        <a:t>Dividendos</a:t>
                      </a:r>
                      <a:endParaRPr lang="en-US" sz="16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Mensual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2706575"/>
                  </a:ext>
                </a:extLst>
              </a:tr>
              <a:tr h="407382">
                <a:tc>
                  <a:txBody>
                    <a:bodyPr/>
                    <a:lstStyle/>
                    <a:p>
                      <a:r>
                        <a:rPr lang="en-US" sz="1600" dirty="0"/>
                        <a:t>103-1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Declaración </a:t>
                      </a:r>
                      <a:r>
                        <a:rPr lang="en-US" sz="1600" dirty="0" err="1"/>
                        <a:t>jurada</a:t>
                      </a:r>
                      <a:r>
                        <a:rPr lang="en-US" sz="1600" dirty="0"/>
                        <a:t> de </a:t>
                      </a:r>
                      <a:r>
                        <a:rPr lang="en-US" sz="1600" dirty="0" err="1"/>
                        <a:t>Retenciones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en</a:t>
                      </a:r>
                      <a:r>
                        <a:rPr lang="en-US" sz="1600" dirty="0"/>
                        <a:t> la Fuente </a:t>
                      </a:r>
                      <a:r>
                        <a:rPr lang="en-US" sz="1600" dirty="0" err="1"/>
                        <a:t>por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Intereses</a:t>
                      </a:r>
                      <a:endParaRPr lang="en-US" sz="16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Mensual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6670976"/>
                  </a:ext>
                </a:extLst>
              </a:tr>
              <a:tr h="407382">
                <a:tc>
                  <a:txBody>
                    <a:bodyPr/>
                    <a:lstStyle/>
                    <a:p>
                      <a:r>
                        <a:rPr lang="en-US" sz="1600" dirty="0"/>
                        <a:t>103-1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Declaración </a:t>
                      </a:r>
                      <a:r>
                        <a:rPr lang="en-US" sz="1600" dirty="0" err="1"/>
                        <a:t>Jurada</a:t>
                      </a:r>
                      <a:r>
                        <a:rPr lang="en-US" sz="1600" dirty="0"/>
                        <a:t> de </a:t>
                      </a:r>
                      <a:r>
                        <a:rPr lang="en-US" sz="1600" dirty="0" err="1"/>
                        <a:t>Retenciones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en</a:t>
                      </a:r>
                      <a:r>
                        <a:rPr lang="en-US" sz="1600" dirty="0"/>
                        <a:t> la Fuente </a:t>
                      </a:r>
                      <a:r>
                        <a:rPr lang="en-US" sz="1600" dirty="0" err="1"/>
                        <a:t>por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Pensiones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Voluntarias</a:t>
                      </a:r>
                      <a:endParaRPr lang="en-US" sz="16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Mensual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2431773"/>
                  </a:ext>
                </a:extLst>
              </a:tr>
              <a:tr h="407382">
                <a:tc>
                  <a:txBody>
                    <a:bodyPr/>
                    <a:lstStyle/>
                    <a:p>
                      <a:r>
                        <a:rPr lang="en-US" sz="1600" dirty="0"/>
                        <a:t>103-1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Declaración </a:t>
                      </a: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Jurada</a:t>
                      </a: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 de </a:t>
                      </a: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Retenciones</a:t>
                      </a: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en</a:t>
                      </a: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 la Fuente </a:t>
                      </a: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por</a:t>
                      </a: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Remesas</a:t>
                      </a: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 al Exterior </a:t>
                      </a:r>
                      <a:endParaRPr lang="en-US" sz="16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Mensual</a:t>
                      </a:r>
                      <a:endParaRPr kumimoji="0" lang="en-US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390973"/>
                  </a:ext>
                </a:extLst>
              </a:tr>
              <a:tr h="407382">
                <a:tc>
                  <a:txBody>
                    <a:bodyPr/>
                    <a:lstStyle/>
                    <a:p>
                      <a:r>
                        <a:rPr lang="en-US" sz="1600" dirty="0"/>
                        <a:t>103-2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Declaración </a:t>
                      </a: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Jurada</a:t>
                      </a: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 de </a:t>
                      </a: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Retenciones</a:t>
                      </a: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en</a:t>
                      </a: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 la Fuente </a:t>
                      </a: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por</a:t>
                      </a: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Remesas</a:t>
                      </a: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 al Exterior V2</a:t>
                      </a:r>
                      <a:endParaRPr lang="en-US" sz="16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Mensual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6544079"/>
                  </a:ext>
                </a:extLst>
              </a:tr>
              <a:tr h="638920">
                <a:tc>
                  <a:txBody>
                    <a:bodyPr/>
                    <a:lstStyle/>
                    <a:p>
                      <a:r>
                        <a:rPr lang="en-US" sz="1600" dirty="0"/>
                        <a:t>103-2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Declaración </a:t>
                      </a: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Jurada</a:t>
                      </a: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 de </a:t>
                      </a: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Retenciones</a:t>
                      </a: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en</a:t>
                      </a: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 la Fuente </a:t>
                      </a: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por</a:t>
                      </a: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Rentas</a:t>
                      </a: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 de Capital </a:t>
                      </a: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Mobiliario-Intereses</a:t>
                      </a: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endParaRPr lang="en-US" sz="16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Mensual</a:t>
                      </a:r>
                      <a:endParaRPr kumimoji="0" lang="en-US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2029437"/>
                  </a:ext>
                </a:extLst>
              </a:tr>
              <a:tr h="638920">
                <a:tc>
                  <a:txBody>
                    <a:bodyPr/>
                    <a:lstStyle/>
                    <a:p>
                      <a:r>
                        <a:rPr lang="en-US" sz="1600" dirty="0"/>
                        <a:t>103-1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Declaración </a:t>
                      </a: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Jurada</a:t>
                      </a: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 de </a:t>
                      </a: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Retenciones</a:t>
                      </a: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en</a:t>
                      </a: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 la Fuente </a:t>
                      </a: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por</a:t>
                      </a: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Salarios</a:t>
                      </a: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Jubilaciones</a:t>
                      </a: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 y </a:t>
                      </a: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otros</a:t>
                      </a: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pagos</a:t>
                      </a: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laborales</a:t>
                      </a:r>
                      <a:endParaRPr lang="en-US" sz="16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Mensual</a:t>
                      </a:r>
                      <a:endParaRPr kumimoji="0" lang="en-US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1636923"/>
                  </a:ext>
                </a:extLst>
              </a:tr>
              <a:tr h="407382">
                <a:tc>
                  <a:txBody>
                    <a:bodyPr/>
                    <a:lstStyle/>
                    <a:p>
                      <a:r>
                        <a:rPr lang="en-US" sz="1600" dirty="0"/>
                        <a:t>104-1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Declaración</a:t>
                      </a:r>
                      <a:r>
                        <a:rPr lang="en-US" sz="1600" baseline="0" dirty="0"/>
                        <a:t> </a:t>
                      </a:r>
                      <a:r>
                        <a:rPr lang="en-US" sz="1600" baseline="0" dirty="0" err="1"/>
                        <a:t>Jurada</a:t>
                      </a:r>
                      <a:r>
                        <a:rPr lang="en-US" sz="1600" baseline="0" dirty="0"/>
                        <a:t> del </a:t>
                      </a:r>
                      <a:r>
                        <a:rPr lang="en-US" sz="1600" baseline="0" dirty="0" err="1"/>
                        <a:t>Impuesto</a:t>
                      </a:r>
                      <a:r>
                        <a:rPr lang="en-US" sz="1600" baseline="0" dirty="0"/>
                        <a:t> General </a:t>
                      </a:r>
                      <a:r>
                        <a:rPr lang="en-US" sz="1600" baseline="0" dirty="0" err="1"/>
                        <a:t>sobre</a:t>
                      </a:r>
                      <a:r>
                        <a:rPr lang="en-US" sz="1600" baseline="0" dirty="0"/>
                        <a:t> las Ventas</a:t>
                      </a:r>
                      <a:endParaRPr lang="en-US" sz="16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Mensual</a:t>
                      </a:r>
                      <a:endParaRPr kumimoji="0" lang="en-US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9315702"/>
                  </a:ext>
                </a:extLst>
              </a:tr>
              <a:tr h="407382">
                <a:tc>
                  <a:txBody>
                    <a:bodyPr/>
                    <a:lstStyle/>
                    <a:p>
                      <a:r>
                        <a:rPr lang="en-US" sz="1600" dirty="0"/>
                        <a:t>104-2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Declaración </a:t>
                      </a:r>
                      <a:r>
                        <a:rPr lang="en-US" sz="1600" dirty="0" err="1"/>
                        <a:t>Jurada</a:t>
                      </a:r>
                      <a:r>
                        <a:rPr lang="en-US" sz="1600" dirty="0"/>
                        <a:t> del </a:t>
                      </a:r>
                      <a:r>
                        <a:rPr lang="en-US" sz="1600" dirty="0" err="1"/>
                        <a:t>Impuesto</a:t>
                      </a:r>
                      <a:r>
                        <a:rPr lang="en-US" sz="1600" dirty="0"/>
                        <a:t> al Valor </a:t>
                      </a:r>
                      <a:r>
                        <a:rPr lang="en-US" sz="1600" dirty="0" err="1"/>
                        <a:t>Agregado</a:t>
                      </a:r>
                      <a:endParaRPr lang="en-US" sz="16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Mensual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7532504"/>
                  </a:ext>
                </a:extLst>
              </a:tr>
              <a:tr h="407382">
                <a:tc>
                  <a:txBody>
                    <a:bodyPr/>
                    <a:lstStyle/>
                    <a:p>
                      <a:r>
                        <a:rPr lang="en-US" sz="1600" dirty="0"/>
                        <a:t>149-1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Declaración </a:t>
                      </a:r>
                      <a:r>
                        <a:rPr lang="en-US" sz="1600" dirty="0" err="1"/>
                        <a:t>Jurada</a:t>
                      </a:r>
                      <a:r>
                        <a:rPr lang="en-US" sz="1600" dirty="0"/>
                        <a:t> del </a:t>
                      </a:r>
                      <a:r>
                        <a:rPr lang="en-US" sz="1600" dirty="0" err="1"/>
                        <a:t>Impuesto</a:t>
                      </a:r>
                      <a:r>
                        <a:rPr lang="en-US" sz="1600" dirty="0"/>
                        <a:t> de </a:t>
                      </a:r>
                      <a:r>
                        <a:rPr lang="en-US" sz="1600" dirty="0" err="1"/>
                        <a:t>Ganancias</a:t>
                      </a:r>
                      <a:r>
                        <a:rPr lang="en-US" sz="1600" dirty="0"/>
                        <a:t> y </a:t>
                      </a:r>
                      <a:r>
                        <a:rPr lang="en-US" sz="1600" dirty="0" err="1"/>
                        <a:t>Pérdidas</a:t>
                      </a:r>
                      <a:r>
                        <a:rPr lang="en-US" sz="1600" dirty="0"/>
                        <a:t> de Capital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Mensual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66671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631340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>
            <a:extLst>
              <a:ext uri="{FF2B5EF4-FFF2-40B4-BE49-F238E27FC236}">
                <a16:creationId xmlns:a16="http://schemas.microsoft.com/office/drawing/2014/main" id="{CD8A30DB-B0C3-4296-8782-8E0EED622FA3}"/>
              </a:ext>
            </a:extLst>
          </p:cNvPr>
          <p:cNvSpPr txBox="1">
            <a:spLocks/>
          </p:cNvSpPr>
          <p:nvPr/>
        </p:nvSpPr>
        <p:spPr>
          <a:xfrm>
            <a:off x="2506436" y="155122"/>
            <a:ext cx="7266214" cy="1000580"/>
          </a:xfrm>
          <a:prstGeom prst="rect">
            <a:avLst/>
          </a:prstGeom>
          <a:solidFill>
            <a:srgbClr val="0070C0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R" sz="3200" dirty="0">
                <a:solidFill>
                  <a:schemeClr val="bg1"/>
                </a:solidFill>
              </a:rPr>
              <a:t>Derechos de los Obligados Tributarios:</a:t>
            </a:r>
            <a:endParaRPr lang="es-ES" sz="3200" dirty="0">
              <a:solidFill>
                <a:schemeClr val="bg1"/>
              </a:solidFill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D3C10C2F-51C5-43DA-B9F2-42B79632C494}"/>
              </a:ext>
            </a:extLst>
          </p:cNvPr>
          <p:cNvSpPr txBox="1"/>
          <p:nvPr/>
        </p:nvSpPr>
        <p:spPr>
          <a:xfrm>
            <a:off x="881742" y="1681843"/>
            <a:ext cx="10442121" cy="4832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CR" sz="20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a) Derecho al debido proceso y al derecho de defensa.</a:t>
            </a:r>
            <a:endParaRPr lang="es-CR" sz="2400" dirty="0">
              <a:solidFill>
                <a:schemeClr val="tx1">
                  <a:lumMod val="95000"/>
                  <a:lumOff val="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br>
              <a:rPr lang="es-CR" sz="20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s-CR" sz="20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b) Exención en el pago de timbres por gestiones ante la administración tributaria.</a:t>
            </a:r>
            <a:br>
              <a:rPr lang="es-CR" sz="20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s-CR" sz="20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s-CR" sz="20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c) Derecho a ser informado de los diferentes trámites internos.</a:t>
            </a:r>
            <a:endParaRPr lang="es-CR" sz="2400" dirty="0">
              <a:solidFill>
                <a:schemeClr val="tx1">
                  <a:lumMod val="95000"/>
                  <a:lumOff val="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br>
              <a:rPr lang="es-CR" sz="20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s-CR" sz="20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d) Derecho a obtener, de forma pronta, las devoluciones de ingresos indebidos y las devoluciones de oficio, más los intereses que correspondan.</a:t>
            </a:r>
            <a:endParaRPr lang="es-CR" sz="2400" dirty="0">
              <a:solidFill>
                <a:schemeClr val="tx1">
                  <a:lumMod val="95000"/>
                  <a:lumOff val="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br>
              <a:rPr lang="es-CR" sz="20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s-CR" sz="20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e) Derecho a consultar a la Administración Tributaria y a obtener respuesta oportuna, según los plazos de ley.</a:t>
            </a:r>
            <a:endParaRPr lang="es-CR" sz="2400" dirty="0">
              <a:solidFill>
                <a:schemeClr val="tx1">
                  <a:lumMod val="95000"/>
                  <a:lumOff val="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br>
              <a:rPr lang="es-CR" sz="20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s-CR" sz="2400" dirty="0">
              <a:solidFill>
                <a:schemeClr val="tx1">
                  <a:lumMod val="95000"/>
                  <a:lumOff val="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39879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5 Título">
            <a:extLst>
              <a:ext uri="{FF2B5EF4-FFF2-40B4-BE49-F238E27FC236}">
                <a16:creationId xmlns:a16="http://schemas.microsoft.com/office/drawing/2014/main" id="{7189D74C-A383-4B83-AF2A-5611D68A07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35560" y="140753"/>
            <a:ext cx="7920880" cy="667936"/>
          </a:xfrm>
          <a:solidFill>
            <a:srgbClr val="00B050"/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>
            <a:noAutofit/>
          </a:bodyPr>
          <a:lstStyle/>
          <a:p>
            <a:r>
              <a:rPr lang="es-ES" sz="2400" dirty="0">
                <a:solidFill>
                  <a:schemeClr val="bg1"/>
                </a:solidFill>
              </a:rPr>
              <a:t>ATV: Declaraciones que debe presentar según su situación y obligaciones registradas</a:t>
            </a:r>
            <a:endParaRPr lang="es-ES" sz="1400" dirty="0">
              <a:solidFill>
                <a:schemeClr val="bg1"/>
              </a:solidFill>
            </a:endParaRPr>
          </a:p>
        </p:txBody>
      </p:sp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416168AB-65CE-4E7D-A832-2C17D04C6B2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2020977"/>
              </p:ext>
            </p:extLst>
          </p:nvPr>
        </p:nvGraphicFramePr>
        <p:xfrm>
          <a:off x="947057" y="980728"/>
          <a:ext cx="10482943" cy="53514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36294">
                  <a:extLst>
                    <a:ext uri="{9D8B030D-6E8A-4147-A177-3AD203B41FA5}">
                      <a16:colId xmlns:a16="http://schemas.microsoft.com/office/drawing/2014/main" val="3078510264"/>
                    </a:ext>
                  </a:extLst>
                </a:gridCol>
                <a:gridCol w="7258718">
                  <a:extLst>
                    <a:ext uri="{9D8B030D-6E8A-4147-A177-3AD203B41FA5}">
                      <a16:colId xmlns:a16="http://schemas.microsoft.com/office/drawing/2014/main" val="3141965874"/>
                    </a:ext>
                  </a:extLst>
                </a:gridCol>
                <a:gridCol w="1687931">
                  <a:extLst>
                    <a:ext uri="{9D8B030D-6E8A-4147-A177-3AD203B41FA5}">
                      <a16:colId xmlns:a16="http://schemas.microsoft.com/office/drawing/2014/main" val="397886988"/>
                    </a:ext>
                  </a:extLst>
                </a:gridCol>
              </a:tblGrid>
              <a:tr h="36925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FORMULARIO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TIPO DE DECLARACIÓN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PERIODICIDAD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7194348"/>
                  </a:ext>
                </a:extLst>
              </a:tr>
              <a:tr h="369253">
                <a:tc>
                  <a:txBody>
                    <a:bodyPr/>
                    <a:lstStyle/>
                    <a:p>
                      <a:r>
                        <a:rPr lang="en-US" sz="1600" dirty="0"/>
                        <a:t>162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Declaración</a:t>
                      </a:r>
                      <a:r>
                        <a:rPr lang="en-US" sz="1600" baseline="0" dirty="0"/>
                        <a:t> </a:t>
                      </a:r>
                      <a:r>
                        <a:rPr lang="en-US" sz="1600" baseline="0" dirty="0" err="1"/>
                        <a:t>Jurada</a:t>
                      </a:r>
                      <a:r>
                        <a:rPr lang="en-US" sz="1600" baseline="0" dirty="0"/>
                        <a:t> del </a:t>
                      </a:r>
                      <a:r>
                        <a:rPr lang="en-US" sz="1600" baseline="0" dirty="0" err="1"/>
                        <a:t>impuesto</a:t>
                      </a:r>
                      <a:r>
                        <a:rPr lang="en-US" sz="1600" baseline="0" dirty="0"/>
                        <a:t> de </a:t>
                      </a:r>
                      <a:r>
                        <a:rPr lang="en-US" sz="1600" baseline="0" dirty="0" err="1"/>
                        <a:t>ganancias</a:t>
                      </a:r>
                      <a:r>
                        <a:rPr lang="en-US" sz="1600" baseline="0" dirty="0"/>
                        <a:t> de capital</a:t>
                      </a:r>
                      <a:endParaRPr lang="en-US" sz="16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Mensual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2706575"/>
                  </a:ext>
                </a:extLst>
              </a:tr>
              <a:tr h="369253">
                <a:tc>
                  <a:txBody>
                    <a:bodyPr/>
                    <a:lstStyle/>
                    <a:p>
                      <a:r>
                        <a:rPr lang="en-US" sz="1600" dirty="0"/>
                        <a:t>101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Declaración </a:t>
                      </a:r>
                      <a:r>
                        <a:rPr lang="en-US" sz="1600" dirty="0" err="1"/>
                        <a:t>jurada</a:t>
                      </a:r>
                      <a:r>
                        <a:rPr lang="en-US" sz="1600" dirty="0"/>
                        <a:t> del </a:t>
                      </a:r>
                      <a:r>
                        <a:rPr lang="en-US" sz="1600" dirty="0" err="1"/>
                        <a:t>Impuesto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sobre</a:t>
                      </a:r>
                      <a:r>
                        <a:rPr lang="en-US" sz="1600" dirty="0"/>
                        <a:t> la </a:t>
                      </a:r>
                      <a:r>
                        <a:rPr lang="en-US" sz="1600" dirty="0" err="1"/>
                        <a:t>Renta-Régimen</a:t>
                      </a:r>
                      <a:r>
                        <a:rPr lang="en-US" sz="1600" dirty="0"/>
                        <a:t> General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Anual</a:t>
                      </a:r>
                      <a:endParaRPr lang="en-US" sz="16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6670976"/>
                  </a:ext>
                </a:extLst>
              </a:tr>
              <a:tr h="369253">
                <a:tc>
                  <a:txBody>
                    <a:bodyPr/>
                    <a:lstStyle/>
                    <a:p>
                      <a:r>
                        <a:rPr lang="en-US" sz="1600" dirty="0"/>
                        <a:t>103-1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Declaración </a:t>
                      </a:r>
                      <a:r>
                        <a:rPr lang="en-US" sz="1600" dirty="0" err="1"/>
                        <a:t>Jurada</a:t>
                      </a:r>
                      <a:r>
                        <a:rPr lang="en-US" sz="1600" dirty="0"/>
                        <a:t> de </a:t>
                      </a:r>
                      <a:r>
                        <a:rPr lang="en-US" sz="1600" dirty="0" err="1"/>
                        <a:t>Retenciones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en</a:t>
                      </a:r>
                      <a:r>
                        <a:rPr lang="en-US" sz="1600" dirty="0"/>
                        <a:t> la Fuente del 2%-</a:t>
                      </a:r>
                      <a:r>
                        <a:rPr lang="en-US" sz="1600" dirty="0" err="1"/>
                        <a:t>Impuesto</a:t>
                      </a:r>
                      <a:r>
                        <a:rPr lang="en-US" sz="1600" dirty="0"/>
                        <a:t> a las </a:t>
                      </a:r>
                      <a:r>
                        <a:rPr lang="en-US" sz="1600" dirty="0" err="1"/>
                        <a:t>Utilidades</a:t>
                      </a:r>
                      <a:endParaRPr lang="en-US" sz="16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Mensual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2431773"/>
                  </a:ext>
                </a:extLst>
              </a:tr>
              <a:tr h="369253">
                <a:tc>
                  <a:txBody>
                    <a:bodyPr/>
                    <a:lstStyle/>
                    <a:p>
                      <a:r>
                        <a:rPr lang="en-US" sz="1600" dirty="0"/>
                        <a:t>103-1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Declaración </a:t>
                      </a: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Jurada</a:t>
                      </a: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 de </a:t>
                      </a: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Retenciones</a:t>
                      </a: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en</a:t>
                      </a: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 la Fuente del 3%-</a:t>
                      </a: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por</a:t>
                      </a: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Transporte</a:t>
                      </a: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Comunicaciones</a:t>
                      </a: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Películas</a:t>
                      </a: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, etc.</a:t>
                      </a:r>
                      <a:endParaRPr lang="en-US" sz="16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Mensual</a:t>
                      </a:r>
                      <a:endParaRPr kumimoji="0" lang="en-US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390973"/>
                  </a:ext>
                </a:extLst>
              </a:tr>
              <a:tr h="369253">
                <a:tc>
                  <a:txBody>
                    <a:bodyPr/>
                    <a:lstStyle/>
                    <a:p>
                      <a:r>
                        <a:rPr lang="en-US" sz="1600" dirty="0"/>
                        <a:t>105-r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Declaración </a:t>
                      </a:r>
                      <a:r>
                        <a:rPr lang="en-US" sz="1600" dirty="0" err="1"/>
                        <a:t>Jurada</a:t>
                      </a:r>
                      <a:r>
                        <a:rPr lang="en-US" sz="1600" dirty="0"/>
                        <a:t> del </a:t>
                      </a:r>
                      <a:r>
                        <a:rPr lang="en-US" sz="1600" dirty="0" err="1"/>
                        <a:t>Régimen</a:t>
                      </a:r>
                      <a:r>
                        <a:rPr lang="en-US" sz="1600" dirty="0"/>
                        <a:t> de </a:t>
                      </a:r>
                      <a:r>
                        <a:rPr lang="en-US" sz="1600" dirty="0" err="1"/>
                        <a:t>Tributación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Simplificada</a:t>
                      </a:r>
                      <a:r>
                        <a:rPr lang="en-US" sz="1600" dirty="0"/>
                        <a:t> del </a:t>
                      </a:r>
                      <a:r>
                        <a:rPr lang="en-US" sz="1600" dirty="0" err="1"/>
                        <a:t>Impuesto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sobre</a:t>
                      </a:r>
                      <a:r>
                        <a:rPr lang="en-US" sz="1600" dirty="0"/>
                        <a:t> la </a:t>
                      </a:r>
                      <a:r>
                        <a:rPr lang="en-US" sz="1600" dirty="0" err="1"/>
                        <a:t>Renta</a:t>
                      </a:r>
                      <a:endParaRPr lang="en-US" sz="16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Trimestral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6544079"/>
                  </a:ext>
                </a:extLst>
              </a:tr>
              <a:tr h="369253">
                <a:tc>
                  <a:txBody>
                    <a:bodyPr/>
                    <a:lstStyle/>
                    <a:p>
                      <a:r>
                        <a:rPr lang="en-US" sz="1600" dirty="0"/>
                        <a:t>105-v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Declaración </a:t>
                      </a:r>
                      <a:r>
                        <a:rPr lang="en-US" sz="1600" dirty="0" err="1"/>
                        <a:t>Jurada</a:t>
                      </a:r>
                      <a:r>
                        <a:rPr lang="en-US" sz="1600" dirty="0"/>
                        <a:t> del </a:t>
                      </a:r>
                      <a:r>
                        <a:rPr lang="en-US" sz="1600" dirty="0" err="1"/>
                        <a:t>Régimen</a:t>
                      </a:r>
                      <a:r>
                        <a:rPr lang="en-US" sz="1600" dirty="0"/>
                        <a:t> de </a:t>
                      </a:r>
                      <a:r>
                        <a:rPr lang="en-US" sz="1600" dirty="0" err="1"/>
                        <a:t>Tributación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Simplificada</a:t>
                      </a:r>
                      <a:r>
                        <a:rPr lang="en-US" sz="1600" dirty="0"/>
                        <a:t> del </a:t>
                      </a:r>
                      <a:r>
                        <a:rPr lang="en-US" sz="1600" dirty="0" err="1"/>
                        <a:t>Impuesto</a:t>
                      </a:r>
                      <a:r>
                        <a:rPr lang="en-US" sz="1600" dirty="0"/>
                        <a:t> General </a:t>
                      </a:r>
                      <a:r>
                        <a:rPr lang="en-US" sz="1600" dirty="0" err="1"/>
                        <a:t>sobre</a:t>
                      </a:r>
                      <a:r>
                        <a:rPr lang="en-US" sz="1600" dirty="0"/>
                        <a:t> las Ventas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Trimestral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2029437"/>
                  </a:ext>
                </a:extLst>
              </a:tr>
              <a:tr h="369253">
                <a:tc>
                  <a:txBody>
                    <a:bodyPr/>
                    <a:lstStyle/>
                    <a:p>
                      <a:r>
                        <a:rPr lang="en-US" sz="1600" dirty="0"/>
                        <a:t>105-v2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Declaración </a:t>
                      </a:r>
                      <a:r>
                        <a:rPr lang="en-US" sz="1600" dirty="0" err="1"/>
                        <a:t>Jurada</a:t>
                      </a:r>
                      <a:r>
                        <a:rPr lang="en-US" sz="1600" dirty="0"/>
                        <a:t> del regimen de </a:t>
                      </a:r>
                      <a:r>
                        <a:rPr lang="en-US" sz="1600" dirty="0" err="1"/>
                        <a:t>Tributación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Simplificada</a:t>
                      </a:r>
                      <a:r>
                        <a:rPr lang="en-US" sz="1600" dirty="0"/>
                        <a:t> del </a:t>
                      </a:r>
                      <a:r>
                        <a:rPr lang="en-US" sz="1600" dirty="0" err="1"/>
                        <a:t>Impuesto</a:t>
                      </a:r>
                      <a:r>
                        <a:rPr lang="en-US" sz="1600" dirty="0"/>
                        <a:t> al Valor </a:t>
                      </a:r>
                      <a:r>
                        <a:rPr lang="en-US" sz="1600" dirty="0" err="1"/>
                        <a:t>Agregado</a:t>
                      </a:r>
                      <a:endParaRPr lang="en-US" sz="16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Trimestral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1636923"/>
                  </a:ext>
                </a:extLst>
              </a:tr>
              <a:tr h="369253">
                <a:tc>
                  <a:txBody>
                    <a:bodyPr/>
                    <a:lstStyle/>
                    <a:p>
                      <a:r>
                        <a:rPr lang="en-US" sz="1600" dirty="0"/>
                        <a:t>104-2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Actividad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agrícola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en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exclusiva</a:t>
                      </a:r>
                      <a:endParaRPr lang="en-US" sz="16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Cuatrimestral</a:t>
                      </a:r>
                      <a:endParaRPr kumimoji="0" lang="en-US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9315702"/>
                  </a:ext>
                </a:extLst>
              </a:tr>
              <a:tr h="369253">
                <a:tc>
                  <a:txBody>
                    <a:bodyPr/>
                    <a:lstStyle/>
                    <a:p>
                      <a:r>
                        <a:rPr lang="en-US" sz="1600" dirty="0"/>
                        <a:t>104-2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Cultivo de caña,</a:t>
                      </a:r>
                      <a:r>
                        <a:rPr lang="es-ES" sz="1800" b="0" i="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E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café</a:t>
                      </a:r>
                      <a:r>
                        <a:rPr lang="es-ES" sz="1800" b="0" i="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y </a:t>
                      </a:r>
                      <a:r>
                        <a:rPr lang="es-E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Producción de miel (Apicultura).</a:t>
                      </a:r>
                    </a:p>
                    <a:p>
                      <a:endParaRPr lang="en-US" sz="16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Anual</a:t>
                      </a: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 o </a:t>
                      </a: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cuatrimestral</a:t>
                      </a:r>
                      <a:endParaRPr kumimoji="0" lang="en-US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7532504"/>
                  </a:ext>
                </a:extLst>
              </a:tr>
              <a:tr h="369253">
                <a:tc>
                  <a:txBody>
                    <a:bodyPr/>
                    <a:lstStyle/>
                    <a:p>
                      <a:r>
                        <a:rPr lang="en-US" sz="1600" dirty="0"/>
                        <a:t>102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Declaración jurada de percepción de IVA de Emisores de Tarjetas </a:t>
                      </a:r>
                      <a:endParaRPr lang="en-US" sz="16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Tercer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día</a:t>
                      </a:r>
                      <a:r>
                        <a:rPr lang="en-US" sz="1600" dirty="0"/>
                        <a:t> de </a:t>
                      </a:r>
                      <a:r>
                        <a:rPr lang="en-US" sz="1600" dirty="0" err="1"/>
                        <a:t>retención</a:t>
                      </a:r>
                      <a:endParaRPr lang="en-US" sz="16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66671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1439904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495800" y="5269832"/>
            <a:ext cx="3336758" cy="44516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3" name="16 CuadroTexto">
            <a:extLst>
              <a:ext uri="{FF2B5EF4-FFF2-40B4-BE49-F238E27FC236}">
                <a16:creationId xmlns:a16="http://schemas.microsoft.com/office/drawing/2014/main" id="{5E767C67-1330-49BD-B95B-D6FA9D6A6D18}"/>
              </a:ext>
            </a:extLst>
          </p:cNvPr>
          <p:cNvSpPr txBox="1"/>
          <p:nvPr/>
        </p:nvSpPr>
        <p:spPr>
          <a:xfrm>
            <a:off x="2979964" y="685801"/>
            <a:ext cx="67164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3200" b="1" dirty="0"/>
              <a:t>Presentar declaraciones informativas</a:t>
            </a:r>
            <a:endParaRPr lang="es-ES" sz="3200" b="1" dirty="0"/>
          </a:p>
        </p:txBody>
      </p:sp>
      <p:pic>
        <p:nvPicPr>
          <p:cNvPr id="4" name="Picture 2" descr="https://www.hacienda.go.cr/docs/5a0dc6e3b64f0_declara-7-sin-fondo.png">
            <a:extLst>
              <a:ext uri="{FF2B5EF4-FFF2-40B4-BE49-F238E27FC236}">
                <a16:creationId xmlns:a16="http://schemas.microsoft.com/office/drawing/2014/main" id="{CCF82B3D-005B-4F32-8FA3-9985A7DBE8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443" y="1816713"/>
            <a:ext cx="2624638" cy="1640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ConsultaSIC">
            <a:extLst>
              <a:ext uri="{FF2B5EF4-FFF2-40B4-BE49-F238E27FC236}">
                <a16:creationId xmlns:a16="http://schemas.microsoft.com/office/drawing/2014/main" id="{F5085EC9-6F57-45C4-828C-53AB4FFDC0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54042" y="2279748"/>
            <a:ext cx="2596277" cy="1622673"/>
          </a:xfrm>
          <a:prstGeom prst="rect">
            <a:avLst/>
          </a:prstGeom>
          <a:noFill/>
        </p:spPr>
      </p:pic>
      <p:sp>
        <p:nvSpPr>
          <p:cNvPr id="7" name="29 CuadroTexto">
            <a:extLst>
              <a:ext uri="{FF2B5EF4-FFF2-40B4-BE49-F238E27FC236}">
                <a16:creationId xmlns:a16="http://schemas.microsoft.com/office/drawing/2014/main" id="{2CED007A-B49E-4A2B-B307-AE834385A331}"/>
              </a:ext>
            </a:extLst>
          </p:cNvPr>
          <p:cNvSpPr txBox="1"/>
          <p:nvPr/>
        </p:nvSpPr>
        <p:spPr>
          <a:xfrm rot="20717424">
            <a:off x="2724968" y="3761366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2800" b="1" dirty="0"/>
              <a:t>D-161</a:t>
            </a:r>
            <a:endParaRPr lang="es-ES" sz="2800" b="1" dirty="0"/>
          </a:p>
        </p:txBody>
      </p:sp>
      <p:pic>
        <p:nvPicPr>
          <p:cNvPr id="8" name="Picture 4" descr="icono-declarweb">
            <a:extLst>
              <a:ext uri="{FF2B5EF4-FFF2-40B4-BE49-F238E27FC236}">
                <a16:creationId xmlns:a16="http://schemas.microsoft.com/office/drawing/2014/main" id="{2C97BB93-24ED-486C-8EF5-D334F1C08B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06129" y="1983921"/>
            <a:ext cx="2669619" cy="1668512"/>
          </a:xfrm>
          <a:prstGeom prst="rect">
            <a:avLst/>
          </a:prstGeom>
          <a:noFill/>
        </p:spPr>
      </p:pic>
      <p:sp>
        <p:nvSpPr>
          <p:cNvPr id="9" name="28 CuadroTexto">
            <a:extLst>
              <a:ext uri="{FF2B5EF4-FFF2-40B4-BE49-F238E27FC236}">
                <a16:creationId xmlns:a16="http://schemas.microsoft.com/office/drawing/2014/main" id="{2CEB8CF7-9F3B-4517-8F91-33C683F3D6B1}"/>
              </a:ext>
            </a:extLst>
          </p:cNvPr>
          <p:cNvSpPr txBox="1"/>
          <p:nvPr/>
        </p:nvSpPr>
        <p:spPr>
          <a:xfrm rot="407268">
            <a:off x="4890439" y="3670958"/>
            <a:ext cx="1224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2800" b="1" dirty="0"/>
              <a:t>D-151</a:t>
            </a:r>
            <a:endParaRPr lang="es-ES" sz="2800" b="1" dirty="0"/>
          </a:p>
        </p:txBody>
      </p:sp>
      <p:sp>
        <p:nvSpPr>
          <p:cNvPr id="10" name="30 CuadroTexto">
            <a:extLst>
              <a:ext uri="{FF2B5EF4-FFF2-40B4-BE49-F238E27FC236}">
                <a16:creationId xmlns:a16="http://schemas.microsoft.com/office/drawing/2014/main" id="{371A887A-45F2-4FEB-AD4B-992DCD344156}"/>
              </a:ext>
            </a:extLst>
          </p:cNvPr>
          <p:cNvSpPr txBox="1"/>
          <p:nvPr/>
        </p:nvSpPr>
        <p:spPr>
          <a:xfrm rot="21015445">
            <a:off x="6802355" y="3215054"/>
            <a:ext cx="1224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2800" b="1" dirty="0"/>
              <a:t>D-185</a:t>
            </a:r>
            <a:endParaRPr lang="es-ES" sz="2800" b="1" dirty="0"/>
          </a:p>
        </p:txBody>
      </p:sp>
      <p:sp>
        <p:nvSpPr>
          <p:cNvPr id="11" name="25 CuadroTexto">
            <a:extLst>
              <a:ext uri="{FF2B5EF4-FFF2-40B4-BE49-F238E27FC236}">
                <a16:creationId xmlns:a16="http://schemas.microsoft.com/office/drawing/2014/main" id="{E7B6F3A9-5C08-49CA-9058-0F28770BC33E}"/>
              </a:ext>
            </a:extLst>
          </p:cNvPr>
          <p:cNvSpPr txBox="1"/>
          <p:nvPr/>
        </p:nvSpPr>
        <p:spPr>
          <a:xfrm rot="20590150">
            <a:off x="1657748" y="4750132"/>
            <a:ext cx="1296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2800" b="1" dirty="0"/>
              <a:t>D-150</a:t>
            </a:r>
            <a:endParaRPr lang="es-ES" sz="2800" b="1" dirty="0"/>
          </a:p>
        </p:txBody>
      </p:sp>
      <p:sp>
        <p:nvSpPr>
          <p:cNvPr id="12" name="31 CuadroTexto">
            <a:extLst>
              <a:ext uri="{FF2B5EF4-FFF2-40B4-BE49-F238E27FC236}">
                <a16:creationId xmlns:a16="http://schemas.microsoft.com/office/drawing/2014/main" id="{CC863CA9-0B0A-47EF-9B48-DA3EE3613098}"/>
              </a:ext>
            </a:extLst>
          </p:cNvPr>
          <p:cNvSpPr txBox="1"/>
          <p:nvPr/>
        </p:nvSpPr>
        <p:spPr>
          <a:xfrm rot="457936">
            <a:off x="5237947" y="4857163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2800" b="1" dirty="0"/>
              <a:t>D-160</a:t>
            </a:r>
            <a:endParaRPr lang="es-ES" sz="2800" b="1" dirty="0"/>
          </a:p>
        </p:txBody>
      </p:sp>
      <p:sp>
        <p:nvSpPr>
          <p:cNvPr id="13" name="31 CuadroTexto">
            <a:extLst>
              <a:ext uri="{FF2B5EF4-FFF2-40B4-BE49-F238E27FC236}">
                <a16:creationId xmlns:a16="http://schemas.microsoft.com/office/drawing/2014/main" id="{FA4DB0BE-74B8-43D3-B05F-EBE364A248E0}"/>
              </a:ext>
            </a:extLst>
          </p:cNvPr>
          <p:cNvSpPr txBox="1"/>
          <p:nvPr/>
        </p:nvSpPr>
        <p:spPr>
          <a:xfrm rot="457936">
            <a:off x="3535886" y="5061392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2800" b="1" dirty="0"/>
              <a:t>D-169</a:t>
            </a:r>
            <a:endParaRPr lang="es-ES" sz="2800" b="1" dirty="0"/>
          </a:p>
        </p:txBody>
      </p:sp>
      <p:sp>
        <p:nvSpPr>
          <p:cNvPr id="14" name="30 CuadroTexto">
            <a:extLst>
              <a:ext uri="{FF2B5EF4-FFF2-40B4-BE49-F238E27FC236}">
                <a16:creationId xmlns:a16="http://schemas.microsoft.com/office/drawing/2014/main" id="{9758E3FE-8DD4-4B10-929E-6491C747055A}"/>
              </a:ext>
            </a:extLst>
          </p:cNvPr>
          <p:cNvSpPr txBox="1"/>
          <p:nvPr/>
        </p:nvSpPr>
        <p:spPr>
          <a:xfrm rot="21015445">
            <a:off x="6875364" y="4623233"/>
            <a:ext cx="1224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2800" b="1" dirty="0"/>
              <a:t>D-155</a:t>
            </a:r>
            <a:endParaRPr lang="es-ES" sz="2800" b="1" dirty="0"/>
          </a:p>
        </p:txBody>
      </p:sp>
      <p:sp>
        <p:nvSpPr>
          <p:cNvPr id="15" name="32 CuadroTexto">
            <a:extLst>
              <a:ext uri="{FF2B5EF4-FFF2-40B4-BE49-F238E27FC236}">
                <a16:creationId xmlns:a16="http://schemas.microsoft.com/office/drawing/2014/main" id="{40F63485-6FC5-49C8-9639-C911E14B551F}"/>
              </a:ext>
            </a:extLst>
          </p:cNvPr>
          <p:cNvSpPr txBox="1"/>
          <p:nvPr/>
        </p:nvSpPr>
        <p:spPr>
          <a:xfrm rot="755976">
            <a:off x="8131016" y="5444458"/>
            <a:ext cx="1210311" cy="5219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2800" b="1" dirty="0"/>
              <a:t>D-152</a:t>
            </a:r>
            <a:endParaRPr lang="es-ES" sz="2800" b="1" dirty="0"/>
          </a:p>
        </p:txBody>
      </p:sp>
      <p:sp>
        <p:nvSpPr>
          <p:cNvPr id="16" name="29 CuadroTexto">
            <a:extLst>
              <a:ext uri="{FF2B5EF4-FFF2-40B4-BE49-F238E27FC236}">
                <a16:creationId xmlns:a16="http://schemas.microsoft.com/office/drawing/2014/main" id="{6AB37B93-BC18-4A0B-B13E-5FED7CFCE290}"/>
              </a:ext>
            </a:extLst>
          </p:cNvPr>
          <p:cNvSpPr txBox="1"/>
          <p:nvPr/>
        </p:nvSpPr>
        <p:spPr>
          <a:xfrm rot="20717424">
            <a:off x="8579447" y="4242972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2800" b="1" dirty="0"/>
              <a:t>D-157</a:t>
            </a:r>
            <a:endParaRPr lang="es-ES" sz="2800" b="1" dirty="0"/>
          </a:p>
        </p:txBody>
      </p:sp>
    </p:spTree>
    <p:extLst>
      <p:ext uri="{BB962C8B-B14F-4D97-AF65-F5344CB8AC3E}">
        <p14:creationId xmlns:p14="http://schemas.microsoft.com/office/powerpoint/2010/main" val="46547946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6 CuadroTexto">
            <a:extLst>
              <a:ext uri="{FF2B5EF4-FFF2-40B4-BE49-F238E27FC236}">
                <a16:creationId xmlns:a16="http://schemas.microsoft.com/office/drawing/2014/main" id="{1CB9DCCA-BA89-4CC3-8F4D-1268738213C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694213" y="281328"/>
            <a:ext cx="748665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3200" b="1" dirty="0"/>
              <a:t>Presentar declaraciones informativas</a:t>
            </a:r>
            <a:endParaRPr lang="es-ES" sz="3200" b="1" dirty="0"/>
          </a:p>
        </p:txBody>
      </p:sp>
      <p:sp>
        <p:nvSpPr>
          <p:cNvPr id="4" name="TextBox 5">
            <a:extLst>
              <a:ext uri="{FF2B5EF4-FFF2-40B4-BE49-F238E27FC236}">
                <a16:creationId xmlns:a16="http://schemas.microsoft.com/office/drawing/2014/main" id="{2B1F0699-8C0F-4834-A596-B22B4B631CED}"/>
              </a:ext>
            </a:extLst>
          </p:cNvPr>
          <p:cNvSpPr txBox="1"/>
          <p:nvPr/>
        </p:nvSpPr>
        <p:spPr>
          <a:xfrm>
            <a:off x="889907" y="1113570"/>
            <a:ext cx="1021352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FF0000"/>
                </a:solidFill>
              </a:rPr>
              <a:t>D-150: </a:t>
            </a:r>
            <a:r>
              <a:rPr lang="en-US" sz="2400" dirty="0"/>
              <a:t>Declaración </a:t>
            </a:r>
            <a:r>
              <a:rPr lang="en-US" sz="2400" dirty="0" err="1"/>
              <a:t>mensual</a:t>
            </a:r>
            <a:r>
              <a:rPr lang="en-US" sz="2400" dirty="0"/>
              <a:t> de </a:t>
            </a:r>
            <a:r>
              <a:rPr lang="en-US" sz="2400" dirty="0" err="1"/>
              <a:t>resumen</a:t>
            </a:r>
            <a:r>
              <a:rPr lang="en-US" sz="2400" dirty="0"/>
              <a:t> de </a:t>
            </a:r>
            <a:r>
              <a:rPr lang="en-US" sz="2400" dirty="0" err="1"/>
              <a:t>retenciones</a:t>
            </a:r>
            <a:r>
              <a:rPr lang="en-US" sz="2400" dirty="0"/>
              <a:t> </a:t>
            </a:r>
            <a:r>
              <a:rPr lang="en-US" sz="2400" dirty="0" err="1"/>
              <a:t>pago</a:t>
            </a:r>
            <a:r>
              <a:rPr lang="en-US" sz="2400" dirty="0"/>
              <a:t> a </a:t>
            </a:r>
            <a:r>
              <a:rPr lang="en-US" sz="2400" dirty="0" err="1"/>
              <a:t>cuenta</a:t>
            </a:r>
            <a:r>
              <a:rPr lang="en-US" sz="2400" dirty="0"/>
              <a:t> </a:t>
            </a:r>
            <a:r>
              <a:rPr lang="en-US" sz="2400" dirty="0" err="1"/>
              <a:t>impuesto</a:t>
            </a:r>
            <a:r>
              <a:rPr lang="en-US" sz="2400" dirty="0"/>
              <a:t> </a:t>
            </a:r>
            <a:r>
              <a:rPr lang="en-US" sz="2400" dirty="0" err="1"/>
              <a:t>sobre</a:t>
            </a:r>
            <a:r>
              <a:rPr lang="en-US" sz="2400" dirty="0"/>
              <a:t> las </a:t>
            </a:r>
            <a:r>
              <a:rPr lang="en-US" sz="2400" dirty="0" err="1"/>
              <a:t>utilidades</a:t>
            </a:r>
            <a:r>
              <a:rPr lang="en-US" sz="2400" dirty="0"/>
              <a:t> :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FF0000"/>
                </a:solidFill>
              </a:rPr>
              <a:t>D-151:</a:t>
            </a:r>
            <a:r>
              <a:rPr lang="en-US" sz="2400" dirty="0"/>
              <a:t>Declaración annual </a:t>
            </a:r>
            <a:r>
              <a:rPr lang="en-US" sz="2400" dirty="0" err="1"/>
              <a:t>resumen</a:t>
            </a:r>
            <a:r>
              <a:rPr lang="en-US" sz="2400" dirty="0"/>
              <a:t> de clients, </a:t>
            </a:r>
            <a:r>
              <a:rPr lang="en-US" sz="2400" dirty="0" err="1"/>
              <a:t>proveedores</a:t>
            </a:r>
            <a:r>
              <a:rPr lang="en-US" sz="2400" dirty="0"/>
              <a:t> y </a:t>
            </a:r>
            <a:r>
              <a:rPr lang="en-US" sz="2400" dirty="0" err="1"/>
              <a:t>gastos</a:t>
            </a:r>
            <a:r>
              <a:rPr lang="en-US" sz="2400" dirty="0"/>
              <a:t> </a:t>
            </a:r>
            <a:r>
              <a:rPr lang="en-US" sz="2400" dirty="0" err="1"/>
              <a:t>específicos</a:t>
            </a:r>
            <a:endParaRPr lang="en-US" sz="2400" dirty="0"/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FF0000"/>
                </a:solidFill>
              </a:rPr>
              <a:t>D-152: </a:t>
            </a:r>
            <a:r>
              <a:rPr lang="en-US" sz="2400" dirty="0"/>
              <a:t>Declaración annual </a:t>
            </a:r>
            <a:r>
              <a:rPr lang="en-US" sz="2400" dirty="0" err="1"/>
              <a:t>resumen</a:t>
            </a:r>
            <a:r>
              <a:rPr lang="en-US" sz="2400" dirty="0"/>
              <a:t> de </a:t>
            </a:r>
            <a:r>
              <a:rPr lang="en-US" sz="2400" dirty="0" err="1"/>
              <a:t>retenciones</a:t>
            </a:r>
            <a:r>
              <a:rPr lang="en-US" sz="2400" dirty="0"/>
              <a:t> de </a:t>
            </a:r>
            <a:r>
              <a:rPr lang="en-US" sz="2400" dirty="0" err="1"/>
              <a:t>impuestos</a:t>
            </a:r>
            <a:r>
              <a:rPr lang="en-US" sz="2400" dirty="0"/>
              <a:t> </a:t>
            </a:r>
            <a:r>
              <a:rPr lang="en-US" sz="2400" dirty="0" err="1"/>
              <a:t>únicos</a:t>
            </a:r>
            <a:r>
              <a:rPr lang="en-US" sz="2400" dirty="0"/>
              <a:t> y </a:t>
            </a:r>
            <a:r>
              <a:rPr lang="en-US" sz="2400" dirty="0" err="1"/>
              <a:t>definitivos</a:t>
            </a:r>
            <a:endParaRPr lang="en-US" sz="2400" dirty="0"/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FF0000"/>
                </a:solidFill>
              </a:rPr>
              <a:t>D-155: </a:t>
            </a:r>
            <a:r>
              <a:rPr lang="en-US" sz="2400" dirty="0"/>
              <a:t>Declaración </a:t>
            </a:r>
            <a:r>
              <a:rPr lang="en-US" sz="2400" dirty="0" err="1"/>
              <a:t>mensual</a:t>
            </a:r>
            <a:r>
              <a:rPr lang="en-US" sz="2400" dirty="0"/>
              <a:t> de </a:t>
            </a:r>
            <a:r>
              <a:rPr lang="en-US" sz="2400" dirty="0" err="1"/>
              <a:t>retenciones</a:t>
            </a:r>
            <a:r>
              <a:rPr lang="en-US" sz="2400" dirty="0"/>
              <a:t> </a:t>
            </a:r>
            <a:r>
              <a:rPr lang="en-US" sz="2400" dirty="0" err="1"/>
              <a:t>pago</a:t>
            </a:r>
            <a:r>
              <a:rPr lang="en-US" sz="2400" dirty="0"/>
              <a:t> a </a:t>
            </a:r>
            <a:r>
              <a:rPr lang="en-US" sz="2400" dirty="0" err="1"/>
              <a:t>cuenta</a:t>
            </a:r>
            <a:r>
              <a:rPr lang="en-US" sz="2400" dirty="0"/>
              <a:t> </a:t>
            </a:r>
            <a:r>
              <a:rPr lang="en-US" sz="2400" dirty="0" err="1"/>
              <a:t>impuesto</a:t>
            </a:r>
            <a:r>
              <a:rPr lang="en-US" sz="2400" dirty="0"/>
              <a:t> </a:t>
            </a:r>
            <a:r>
              <a:rPr lang="en-US" sz="2400" dirty="0" err="1"/>
              <a:t>sobre</a:t>
            </a:r>
            <a:r>
              <a:rPr lang="en-US" sz="2400" dirty="0"/>
              <a:t> las </a:t>
            </a:r>
            <a:r>
              <a:rPr lang="en-US" sz="2400" dirty="0" err="1"/>
              <a:t>ventas</a:t>
            </a:r>
            <a:r>
              <a:rPr lang="en-US" sz="2400" dirty="0"/>
              <a:t> e </a:t>
            </a:r>
            <a:r>
              <a:rPr lang="en-US" sz="2400" dirty="0" err="1"/>
              <a:t>impuesto</a:t>
            </a:r>
            <a:r>
              <a:rPr lang="en-US" sz="2400" dirty="0"/>
              <a:t> </a:t>
            </a:r>
            <a:r>
              <a:rPr lang="en-US" sz="2400" dirty="0" err="1"/>
              <a:t>sobre</a:t>
            </a:r>
            <a:r>
              <a:rPr lang="en-US" sz="2400" dirty="0"/>
              <a:t> la </a:t>
            </a:r>
            <a:r>
              <a:rPr lang="en-US" sz="2400" dirty="0" err="1"/>
              <a:t>renta</a:t>
            </a:r>
            <a:endParaRPr lang="en-US" sz="2400" dirty="0"/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FF0000"/>
                </a:solidFill>
              </a:rPr>
              <a:t>D-157: </a:t>
            </a:r>
            <a:r>
              <a:rPr lang="en-US" sz="2400" dirty="0"/>
              <a:t>Declaración trimestral </a:t>
            </a:r>
            <a:r>
              <a:rPr lang="en-US" sz="2400" dirty="0" err="1"/>
              <a:t>resumen</a:t>
            </a:r>
            <a:r>
              <a:rPr lang="en-US" sz="2400" dirty="0"/>
              <a:t> de </a:t>
            </a:r>
            <a:r>
              <a:rPr lang="en-US" sz="2400" dirty="0" err="1"/>
              <a:t>impuesto</a:t>
            </a:r>
            <a:r>
              <a:rPr lang="en-US" sz="2400" dirty="0"/>
              <a:t> de </a:t>
            </a:r>
            <a:r>
              <a:rPr lang="en-US" sz="2400" dirty="0" err="1"/>
              <a:t>salida</a:t>
            </a:r>
            <a:r>
              <a:rPr lang="en-US" sz="2400" dirty="0"/>
              <a:t> del </a:t>
            </a:r>
            <a:r>
              <a:rPr lang="en-US" sz="2400" dirty="0" err="1"/>
              <a:t>territorio</a:t>
            </a:r>
            <a:endParaRPr lang="en-US" sz="2400" dirty="0"/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FF0000"/>
                </a:solidFill>
              </a:rPr>
              <a:t>D-158: </a:t>
            </a:r>
            <a:r>
              <a:rPr lang="en-US" sz="2400" dirty="0"/>
              <a:t>Declaración annual, </a:t>
            </a:r>
            <a:r>
              <a:rPr lang="en-US" sz="2400" dirty="0" err="1"/>
              <a:t>compras</a:t>
            </a:r>
            <a:r>
              <a:rPr lang="en-US" sz="2400" dirty="0"/>
              <a:t> y </a:t>
            </a:r>
            <a:r>
              <a:rPr lang="en-US" sz="2400" dirty="0" err="1"/>
              <a:t>ventas</a:t>
            </a:r>
            <a:r>
              <a:rPr lang="en-US" sz="2400" dirty="0"/>
              <a:t> </a:t>
            </a:r>
            <a:r>
              <a:rPr lang="en-US" sz="2400" dirty="0" err="1"/>
              <a:t>subastas</a:t>
            </a:r>
            <a:r>
              <a:rPr lang="en-US" sz="2400" dirty="0"/>
              <a:t> </a:t>
            </a:r>
            <a:r>
              <a:rPr lang="en-US" sz="2400" dirty="0" err="1"/>
              <a:t>agropecuarias</a:t>
            </a:r>
            <a:endParaRPr lang="en-US" sz="2400" dirty="0"/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FF0000"/>
                </a:solidFill>
              </a:rPr>
              <a:t>D-160: </a:t>
            </a:r>
            <a:r>
              <a:rPr lang="en-US" sz="2400" dirty="0"/>
              <a:t>Declaración trimestral </a:t>
            </a:r>
            <a:r>
              <a:rPr lang="en-US" sz="2400" dirty="0" err="1"/>
              <a:t>resumen</a:t>
            </a:r>
            <a:r>
              <a:rPr lang="en-US" sz="2400" dirty="0"/>
              <a:t> de impression de </a:t>
            </a:r>
            <a:r>
              <a:rPr lang="en-US" sz="2400" dirty="0" err="1"/>
              <a:t>facturas</a:t>
            </a:r>
            <a:r>
              <a:rPr lang="en-US" sz="2400" dirty="0"/>
              <a:t> y </a:t>
            </a:r>
            <a:r>
              <a:rPr lang="en-US" sz="2400" dirty="0" err="1"/>
              <a:t>otros</a:t>
            </a:r>
            <a:r>
              <a:rPr lang="en-US" sz="2400" dirty="0"/>
              <a:t> </a:t>
            </a:r>
            <a:r>
              <a:rPr lang="en-US" sz="2400" dirty="0" err="1"/>
              <a:t>documentos</a:t>
            </a:r>
            <a:endParaRPr lang="en-US" sz="2400" dirty="0"/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FF0000"/>
                </a:solidFill>
              </a:rPr>
              <a:t>D-161: </a:t>
            </a:r>
            <a:r>
              <a:rPr lang="en-US" sz="2400" dirty="0"/>
              <a:t>Declaración </a:t>
            </a:r>
            <a:r>
              <a:rPr lang="en-US" sz="2400" dirty="0" err="1"/>
              <a:t>resumen</a:t>
            </a:r>
            <a:r>
              <a:rPr lang="en-US" sz="2400" dirty="0"/>
              <a:t> trimestral de </a:t>
            </a:r>
            <a:r>
              <a:rPr lang="en-US" sz="2400" dirty="0" err="1"/>
              <a:t>cajas</a:t>
            </a:r>
            <a:r>
              <a:rPr lang="en-US" sz="2400" dirty="0"/>
              <a:t> </a:t>
            </a:r>
            <a:r>
              <a:rPr lang="en-US" sz="2400" dirty="0" err="1"/>
              <a:t>registradoras</a:t>
            </a:r>
            <a:endParaRPr lang="en-US" sz="2400" dirty="0"/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US" sz="2400" dirty="0"/>
              <a:t>Declaración annual de </a:t>
            </a:r>
            <a:r>
              <a:rPr lang="en-US" sz="2400" dirty="0" err="1"/>
              <a:t>precios</a:t>
            </a:r>
            <a:r>
              <a:rPr lang="en-US" sz="2400" dirty="0"/>
              <a:t> de </a:t>
            </a:r>
            <a:r>
              <a:rPr lang="en-US" sz="2400" dirty="0" err="1"/>
              <a:t>transferencia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98525311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495800" y="5269832"/>
            <a:ext cx="3336758" cy="44516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3" name="16 CuadroTexto">
            <a:extLst>
              <a:ext uri="{FF2B5EF4-FFF2-40B4-BE49-F238E27FC236}">
                <a16:creationId xmlns:a16="http://schemas.microsoft.com/office/drawing/2014/main" id="{1F348DB3-3246-4B28-9C7B-12310E31AE1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694213" y="549094"/>
            <a:ext cx="748665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3200" b="1" dirty="0"/>
              <a:t>Presentar declaraciones informativas</a:t>
            </a:r>
            <a:endParaRPr lang="es-ES" sz="3200" b="1" dirty="0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2319945F-9EE9-4800-8785-4A1099FBFB2B}"/>
              </a:ext>
            </a:extLst>
          </p:cNvPr>
          <p:cNvSpPr/>
          <p:nvPr/>
        </p:nvSpPr>
        <p:spPr>
          <a:xfrm>
            <a:off x="1208313" y="1484784"/>
            <a:ext cx="996042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b="1" dirty="0" err="1">
                <a:solidFill>
                  <a:srgbClr val="000000"/>
                </a:solidFill>
                <a:latin typeface="Arial" panose="020B0604020202020204" pitchFamily="34" charset="0"/>
              </a:rPr>
              <a:t>Formulario</a:t>
            </a: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</a:rPr>
              <a:t> D-185 </a:t>
            </a:r>
          </a:p>
          <a:p>
            <a:pPr algn="just"/>
            <a:endParaRPr lang="en-US" sz="24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/>
            <a:r>
              <a:rPr lang="es-ES" sz="2400" dirty="0">
                <a:solidFill>
                  <a:srgbClr val="000000"/>
                </a:solidFill>
                <a:latin typeface="Arial" panose="020B0604020202020204" pitchFamily="34" charset="0"/>
              </a:rPr>
              <a:t>Declaración Informativa Cobro del Impuesto sobre el Valor Agregado por intermediarios de servicios digitales transfronterizos inscritos ante la DGT </a:t>
            </a:r>
            <a:endParaRPr lang="en-US" sz="2400" dirty="0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C901F989-5920-4ACA-BAF7-0DAC73B334BE}"/>
              </a:ext>
            </a:extLst>
          </p:cNvPr>
          <p:cNvSpPr/>
          <p:nvPr/>
        </p:nvSpPr>
        <p:spPr>
          <a:xfrm>
            <a:off x="1208313" y="3669344"/>
            <a:ext cx="996042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b="1" dirty="0" err="1">
                <a:solidFill>
                  <a:srgbClr val="000000"/>
                </a:solidFill>
                <a:latin typeface="Arial" panose="020B0604020202020204" pitchFamily="34" charset="0"/>
              </a:rPr>
              <a:t>Formulario</a:t>
            </a: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</a:rPr>
              <a:t> D-169 </a:t>
            </a:r>
          </a:p>
          <a:p>
            <a:pPr algn="just"/>
            <a:endParaRPr lang="en-US" sz="24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/>
            <a:r>
              <a:rPr lang="es-ES" sz="2400" dirty="0">
                <a:solidFill>
                  <a:srgbClr val="000000"/>
                </a:solidFill>
                <a:latin typeface="Arial" panose="020B0604020202020204" pitchFamily="34" charset="0"/>
              </a:rPr>
              <a:t>Declaración informativa de percepciones del Impuesto sobre el Valor Agregado (IVA) en compras de servicios internacionales por medio de internet o cualquier otra plataforma digital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34857046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8 CuadroTexto">
            <a:extLst>
              <a:ext uri="{FF2B5EF4-FFF2-40B4-BE49-F238E27FC236}">
                <a16:creationId xmlns:a16="http://schemas.microsoft.com/office/drawing/2014/main" id="{A69C2FFA-6024-4F19-B452-AAE0A3B0BC4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021036" y="760141"/>
            <a:ext cx="318407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3200" b="1" dirty="0"/>
              <a:t>Facturar</a:t>
            </a:r>
            <a:endParaRPr lang="es-ES" sz="3200" b="1" dirty="0"/>
          </a:p>
        </p:txBody>
      </p:sp>
      <p:pic>
        <p:nvPicPr>
          <p:cNvPr id="4" name="9 Imagen" descr="sri.jpg">
            <a:extLst>
              <a:ext uri="{FF2B5EF4-FFF2-40B4-BE49-F238E27FC236}">
                <a16:creationId xmlns:a16="http://schemas.microsoft.com/office/drawing/2014/main" id="{E3DC4FC5-7A1A-4303-B66B-7CD3442E4C55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17864" y="1400352"/>
            <a:ext cx="3010944" cy="2534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Resultado de imagen de imagen factura electronica">
            <a:extLst>
              <a:ext uri="{FF2B5EF4-FFF2-40B4-BE49-F238E27FC236}">
                <a16:creationId xmlns:a16="http://schemas.microsoft.com/office/drawing/2014/main" id="{853DBDCB-646F-4E79-ADE1-0450E55331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20135" y="1295673"/>
            <a:ext cx="4748165" cy="3165444"/>
          </a:xfrm>
          <a:prstGeom prst="rect">
            <a:avLst/>
          </a:prstGeom>
          <a:noFill/>
        </p:spPr>
      </p:pic>
      <p:pic>
        <p:nvPicPr>
          <p:cNvPr id="6" name="Picture 4" descr="Resultado de imagen de imagen caja registradora">
            <a:extLst>
              <a:ext uri="{FF2B5EF4-FFF2-40B4-BE49-F238E27FC236}">
                <a16:creationId xmlns:a16="http://schemas.microsoft.com/office/drawing/2014/main" id="{5200B799-A88D-4A94-9067-40795978D3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28808" y="2841171"/>
            <a:ext cx="3411810" cy="341181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522100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495800" y="5269832"/>
            <a:ext cx="3336758" cy="44516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3" name="1 Título">
            <a:extLst>
              <a:ext uri="{FF2B5EF4-FFF2-40B4-BE49-F238E27FC236}">
                <a16:creationId xmlns:a16="http://schemas.microsoft.com/office/drawing/2014/main" id="{35A2F6C7-B0D9-4434-9FFA-3B0EB685FD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8507" y="281971"/>
            <a:ext cx="9756321" cy="677433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n-US" sz="2400" dirty="0" err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Reglamento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 de </a:t>
            </a:r>
            <a:r>
              <a:rPr lang="en-US" sz="2400" dirty="0" err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comprobantes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electrónicos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 para </a:t>
            </a:r>
            <a:r>
              <a:rPr lang="en-US" sz="2400" dirty="0" err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efectos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tributarios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  <a:latin typeface="Verdana!important"/>
              </a:rPr>
              <a:t>No. 41820-H</a:t>
            </a:r>
            <a:endParaRPr lang="es-ES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EBA61118-355C-41EA-8201-0312DF4F79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1789459"/>
            <a:ext cx="10621734" cy="3724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/>
            <a:r>
              <a:rPr lang="en-US" altLang="en-US" sz="2400" b="1" dirty="0" err="1">
                <a:solidFill>
                  <a:srgbClr val="000000"/>
                </a:solidFill>
                <a:latin typeface="Verdana!important"/>
              </a:rPr>
              <a:t>Comprobante</a:t>
            </a:r>
            <a:r>
              <a:rPr lang="en-US" altLang="en-US" sz="2400" b="1" dirty="0">
                <a:solidFill>
                  <a:srgbClr val="000000"/>
                </a:solidFill>
                <a:latin typeface="Verdana!important"/>
              </a:rPr>
              <a:t> provisional </a:t>
            </a:r>
            <a:r>
              <a:rPr lang="en-US" altLang="en-US" sz="2400" b="1" dirty="0" err="1">
                <a:solidFill>
                  <a:srgbClr val="000000"/>
                </a:solidFill>
                <a:latin typeface="Verdana!important"/>
              </a:rPr>
              <a:t>por</a:t>
            </a:r>
            <a:r>
              <a:rPr lang="en-US" altLang="en-US" sz="2400" b="1" dirty="0">
                <a:solidFill>
                  <a:srgbClr val="000000"/>
                </a:solidFill>
                <a:latin typeface="Verdana!important"/>
              </a:rPr>
              <a:t> </a:t>
            </a:r>
            <a:r>
              <a:rPr lang="en-US" altLang="en-US" sz="2400" b="1" dirty="0" err="1">
                <a:solidFill>
                  <a:srgbClr val="000000"/>
                </a:solidFill>
                <a:latin typeface="Verdana!important"/>
              </a:rPr>
              <a:t>contingencia</a:t>
            </a:r>
            <a:r>
              <a:rPr lang="en-US" altLang="en-US" sz="2400" dirty="0">
                <a:solidFill>
                  <a:srgbClr val="000000"/>
                </a:solidFill>
                <a:latin typeface="Verdana!important"/>
              </a:rPr>
              <a:t>. </a:t>
            </a:r>
            <a:r>
              <a:rPr lang="en-US" altLang="en-US" sz="2400" dirty="0" err="1">
                <a:solidFill>
                  <a:srgbClr val="000000"/>
                </a:solidFill>
                <a:latin typeface="Verdana!important"/>
              </a:rPr>
              <a:t>Comprobante</a:t>
            </a:r>
            <a:r>
              <a:rPr lang="en-US" altLang="en-US" sz="2400" dirty="0">
                <a:solidFill>
                  <a:srgbClr val="000000"/>
                </a:solidFill>
                <a:latin typeface="Verdana!important"/>
              </a:rPr>
              <a:t> </a:t>
            </a:r>
            <a:r>
              <a:rPr lang="en-US" altLang="en-US" sz="2400" dirty="0" err="1">
                <a:solidFill>
                  <a:srgbClr val="000000"/>
                </a:solidFill>
                <a:latin typeface="Verdana!important"/>
              </a:rPr>
              <a:t>preimpreso</a:t>
            </a:r>
            <a:r>
              <a:rPr lang="en-US" altLang="en-US" sz="2400" dirty="0">
                <a:solidFill>
                  <a:srgbClr val="000000"/>
                </a:solidFill>
                <a:latin typeface="Verdana!important"/>
              </a:rPr>
              <a:t> </a:t>
            </a:r>
            <a:r>
              <a:rPr lang="en-US" altLang="en-US" sz="2400" dirty="0" err="1">
                <a:solidFill>
                  <a:srgbClr val="000000"/>
                </a:solidFill>
                <a:latin typeface="Verdana!important"/>
              </a:rPr>
              <a:t>emitido</a:t>
            </a:r>
            <a:r>
              <a:rPr lang="en-US" altLang="en-US" sz="2400" dirty="0">
                <a:solidFill>
                  <a:srgbClr val="000000"/>
                </a:solidFill>
                <a:latin typeface="Verdana!important"/>
              </a:rPr>
              <a:t> </a:t>
            </a:r>
            <a:r>
              <a:rPr lang="en-US" altLang="en-US" sz="2400" dirty="0" err="1">
                <a:solidFill>
                  <a:srgbClr val="000000"/>
                </a:solidFill>
                <a:latin typeface="Verdana!important"/>
              </a:rPr>
              <a:t>por</a:t>
            </a:r>
            <a:r>
              <a:rPr lang="en-US" altLang="en-US" sz="2400" dirty="0">
                <a:solidFill>
                  <a:srgbClr val="000000"/>
                </a:solidFill>
                <a:latin typeface="Verdana!important"/>
              </a:rPr>
              <a:t> </a:t>
            </a:r>
            <a:r>
              <a:rPr lang="en-US" altLang="en-US" sz="2400" dirty="0" err="1">
                <a:solidFill>
                  <a:srgbClr val="000000"/>
                </a:solidFill>
                <a:latin typeface="Verdana!important"/>
              </a:rPr>
              <a:t>una</a:t>
            </a:r>
            <a:r>
              <a:rPr lang="en-US" altLang="en-US" sz="2400" dirty="0">
                <a:solidFill>
                  <a:srgbClr val="000000"/>
                </a:solidFill>
                <a:latin typeface="Verdana!important"/>
              </a:rPr>
              <a:t> </a:t>
            </a:r>
            <a:r>
              <a:rPr lang="en-US" altLang="en-US" sz="2400" dirty="0" err="1">
                <a:solidFill>
                  <a:srgbClr val="000000"/>
                </a:solidFill>
                <a:latin typeface="Verdana!important"/>
              </a:rPr>
              <a:t>imprenta</a:t>
            </a:r>
            <a:r>
              <a:rPr lang="en-US" altLang="en-US" sz="2400" dirty="0">
                <a:solidFill>
                  <a:srgbClr val="000000"/>
                </a:solidFill>
                <a:latin typeface="Verdana!important"/>
              </a:rPr>
              <a:t> </a:t>
            </a:r>
            <a:r>
              <a:rPr lang="en-US" altLang="en-US" sz="2400" dirty="0" err="1">
                <a:solidFill>
                  <a:srgbClr val="000000"/>
                </a:solidFill>
                <a:latin typeface="Verdana!important"/>
              </a:rPr>
              <a:t>debidamente</a:t>
            </a:r>
            <a:r>
              <a:rPr lang="en-US" altLang="en-US" sz="2400" dirty="0">
                <a:solidFill>
                  <a:srgbClr val="000000"/>
                </a:solidFill>
                <a:latin typeface="Verdana!important"/>
              </a:rPr>
              <a:t> </a:t>
            </a:r>
            <a:r>
              <a:rPr lang="en-US" altLang="en-US" sz="2400" dirty="0" err="1">
                <a:solidFill>
                  <a:srgbClr val="000000"/>
                </a:solidFill>
                <a:latin typeface="Verdana!important"/>
              </a:rPr>
              <a:t>autorizada</a:t>
            </a:r>
            <a:r>
              <a:rPr lang="en-US" altLang="en-US" sz="2400" dirty="0">
                <a:solidFill>
                  <a:srgbClr val="000000"/>
                </a:solidFill>
                <a:latin typeface="Verdana!important"/>
              </a:rPr>
              <a:t> o </a:t>
            </a:r>
            <a:r>
              <a:rPr lang="en-US" altLang="en-US" sz="2400" dirty="0" err="1">
                <a:solidFill>
                  <a:srgbClr val="000000"/>
                </a:solidFill>
                <a:latin typeface="Verdana!important"/>
              </a:rPr>
              <a:t>por</a:t>
            </a:r>
            <a:r>
              <a:rPr lang="en-US" altLang="en-US" sz="2400" dirty="0">
                <a:solidFill>
                  <a:srgbClr val="000000"/>
                </a:solidFill>
                <a:latin typeface="Verdana!important"/>
              </a:rPr>
              <a:t> </a:t>
            </a:r>
            <a:r>
              <a:rPr lang="en-US" altLang="en-US" sz="2400" dirty="0" err="1">
                <a:solidFill>
                  <a:srgbClr val="000000"/>
                </a:solidFill>
                <a:latin typeface="Verdana!important"/>
              </a:rPr>
              <a:t>sistemas</a:t>
            </a:r>
            <a:r>
              <a:rPr lang="en-US" altLang="en-US" sz="2400" dirty="0">
                <a:solidFill>
                  <a:srgbClr val="000000"/>
                </a:solidFill>
                <a:latin typeface="Verdana!important"/>
              </a:rPr>
              <a:t> </a:t>
            </a:r>
            <a:r>
              <a:rPr lang="en-US" altLang="en-US" sz="2400" dirty="0" err="1">
                <a:solidFill>
                  <a:srgbClr val="000000"/>
                </a:solidFill>
                <a:latin typeface="Verdana!important"/>
              </a:rPr>
              <a:t>computarizados</a:t>
            </a:r>
            <a:r>
              <a:rPr lang="en-US" altLang="en-US" sz="2400" dirty="0">
                <a:solidFill>
                  <a:srgbClr val="000000"/>
                </a:solidFill>
                <a:latin typeface="Verdana!important"/>
              </a:rPr>
              <a:t> que </a:t>
            </a:r>
            <a:r>
              <a:rPr lang="en-US" altLang="en-US" sz="2400" dirty="0" err="1">
                <a:solidFill>
                  <a:srgbClr val="000000"/>
                </a:solidFill>
                <a:latin typeface="Verdana!important"/>
              </a:rPr>
              <a:t>cumplan</a:t>
            </a:r>
            <a:r>
              <a:rPr lang="en-US" altLang="en-US" sz="2400" dirty="0">
                <a:solidFill>
                  <a:srgbClr val="000000"/>
                </a:solidFill>
                <a:latin typeface="Verdana!important"/>
              </a:rPr>
              <a:t> con la </a:t>
            </a:r>
            <a:r>
              <a:rPr lang="en-US" altLang="en-US" sz="2400" dirty="0" err="1">
                <a:solidFill>
                  <a:srgbClr val="000000"/>
                </a:solidFill>
                <a:latin typeface="Verdana!important"/>
              </a:rPr>
              <a:t>normativa</a:t>
            </a:r>
            <a:r>
              <a:rPr lang="en-US" altLang="en-US" sz="2400" dirty="0">
                <a:solidFill>
                  <a:srgbClr val="000000"/>
                </a:solidFill>
                <a:latin typeface="Verdana!important"/>
              </a:rPr>
              <a:t> que </a:t>
            </a:r>
            <a:r>
              <a:rPr lang="en-US" altLang="en-US" sz="2400" dirty="0" err="1">
                <a:solidFill>
                  <a:srgbClr val="000000"/>
                </a:solidFill>
                <a:latin typeface="Verdana!important"/>
              </a:rPr>
              <a:t>regula</a:t>
            </a:r>
            <a:r>
              <a:rPr lang="en-US" altLang="en-US" sz="2400" dirty="0">
                <a:solidFill>
                  <a:srgbClr val="000000"/>
                </a:solidFill>
                <a:latin typeface="Verdana!important"/>
              </a:rPr>
              <a:t> </a:t>
            </a:r>
            <a:r>
              <a:rPr lang="en-US" altLang="en-US" sz="2400" dirty="0" err="1">
                <a:solidFill>
                  <a:srgbClr val="000000"/>
                </a:solidFill>
                <a:latin typeface="Verdana!important"/>
              </a:rPr>
              <a:t>este</a:t>
            </a:r>
            <a:r>
              <a:rPr lang="en-US" altLang="en-US" sz="2400" dirty="0">
                <a:solidFill>
                  <a:srgbClr val="000000"/>
                </a:solidFill>
                <a:latin typeface="Verdana!important"/>
              </a:rPr>
              <a:t> </a:t>
            </a:r>
            <a:r>
              <a:rPr lang="en-US" altLang="en-US" sz="2400" dirty="0" err="1">
                <a:solidFill>
                  <a:srgbClr val="000000"/>
                </a:solidFill>
                <a:latin typeface="Verdana!important"/>
              </a:rPr>
              <a:t>tipo</a:t>
            </a:r>
            <a:r>
              <a:rPr lang="en-US" altLang="en-US" sz="2400" dirty="0">
                <a:solidFill>
                  <a:srgbClr val="000000"/>
                </a:solidFill>
                <a:latin typeface="Verdana!important"/>
              </a:rPr>
              <a:t> de </a:t>
            </a:r>
            <a:r>
              <a:rPr lang="en-US" altLang="en-US" sz="2400" dirty="0" err="1">
                <a:solidFill>
                  <a:srgbClr val="000000"/>
                </a:solidFill>
                <a:latin typeface="Verdana!important"/>
              </a:rPr>
              <a:t>comprobantes</a:t>
            </a:r>
            <a:r>
              <a:rPr lang="en-US" altLang="en-US" sz="2400" dirty="0">
                <a:solidFill>
                  <a:srgbClr val="000000"/>
                </a:solidFill>
                <a:latin typeface="Verdana!important"/>
              </a:rPr>
              <a:t>, </a:t>
            </a:r>
            <a:r>
              <a:rPr lang="en-US" altLang="en-US" sz="2400" dirty="0" err="1">
                <a:solidFill>
                  <a:srgbClr val="000000"/>
                </a:solidFill>
                <a:latin typeface="Verdana!important"/>
              </a:rPr>
              <a:t>por</a:t>
            </a:r>
            <a:r>
              <a:rPr lang="en-US" altLang="en-US" sz="2400" dirty="0">
                <a:solidFill>
                  <a:srgbClr val="000000"/>
                </a:solidFill>
                <a:latin typeface="Verdana!important"/>
              </a:rPr>
              <a:t> la </a:t>
            </a:r>
            <a:r>
              <a:rPr lang="en-US" altLang="en-US" sz="2400" dirty="0" err="1">
                <a:solidFill>
                  <a:srgbClr val="000000"/>
                </a:solidFill>
                <a:latin typeface="Verdana!important"/>
              </a:rPr>
              <a:t>Administración</a:t>
            </a:r>
            <a:r>
              <a:rPr lang="en-US" altLang="en-US" sz="2400" dirty="0">
                <a:solidFill>
                  <a:srgbClr val="000000"/>
                </a:solidFill>
                <a:latin typeface="Verdana!important"/>
              </a:rPr>
              <a:t> </a:t>
            </a:r>
            <a:r>
              <a:rPr lang="en-US" altLang="en-US" sz="2400" dirty="0" err="1">
                <a:solidFill>
                  <a:srgbClr val="000000"/>
                </a:solidFill>
                <a:latin typeface="Verdana!important"/>
              </a:rPr>
              <a:t>Tributaria</a:t>
            </a:r>
            <a:r>
              <a:rPr lang="en-US" altLang="en-US" sz="2400" dirty="0">
                <a:solidFill>
                  <a:srgbClr val="000000"/>
                </a:solidFill>
                <a:latin typeface="Verdana!important"/>
              </a:rPr>
              <a:t>, el </a:t>
            </a:r>
            <a:r>
              <a:rPr lang="en-US" altLang="en-US" sz="2400" dirty="0" err="1">
                <a:solidFill>
                  <a:srgbClr val="000000"/>
                </a:solidFill>
                <a:latin typeface="Verdana!important"/>
              </a:rPr>
              <a:t>cual</a:t>
            </a:r>
            <a:r>
              <a:rPr lang="en-US" altLang="en-US" sz="2400" dirty="0">
                <a:solidFill>
                  <a:srgbClr val="000000"/>
                </a:solidFill>
                <a:latin typeface="Verdana!important"/>
              </a:rPr>
              <a:t> </a:t>
            </a:r>
            <a:r>
              <a:rPr lang="en-US" altLang="en-US" sz="2400" dirty="0" err="1">
                <a:solidFill>
                  <a:srgbClr val="000000"/>
                </a:solidFill>
                <a:latin typeface="Verdana!important"/>
              </a:rPr>
              <a:t>debe</a:t>
            </a:r>
            <a:r>
              <a:rPr lang="en-US" altLang="en-US" sz="2400" dirty="0">
                <a:solidFill>
                  <a:srgbClr val="000000"/>
                </a:solidFill>
                <a:latin typeface="Verdana!important"/>
              </a:rPr>
              <a:t> </a:t>
            </a:r>
            <a:r>
              <a:rPr lang="en-US" altLang="en-US" sz="2400" dirty="0" err="1">
                <a:solidFill>
                  <a:srgbClr val="000000"/>
                </a:solidFill>
                <a:latin typeface="Verdana!important"/>
              </a:rPr>
              <a:t>cumplir</a:t>
            </a:r>
            <a:r>
              <a:rPr lang="en-US" altLang="en-US" sz="2400" dirty="0">
                <a:solidFill>
                  <a:srgbClr val="000000"/>
                </a:solidFill>
                <a:latin typeface="Verdana!important"/>
              </a:rPr>
              <a:t> con las </a:t>
            </a:r>
            <a:r>
              <a:rPr lang="en-US" altLang="en-US" sz="2400" dirty="0" err="1">
                <a:solidFill>
                  <a:srgbClr val="000000"/>
                </a:solidFill>
                <a:latin typeface="Verdana!important"/>
              </a:rPr>
              <a:t>características</a:t>
            </a:r>
            <a:r>
              <a:rPr lang="en-US" altLang="en-US" sz="2400" dirty="0">
                <a:solidFill>
                  <a:srgbClr val="000000"/>
                </a:solidFill>
                <a:latin typeface="Verdana!important"/>
              </a:rPr>
              <a:t> que se </a:t>
            </a:r>
            <a:r>
              <a:rPr lang="en-US" altLang="en-US" sz="2400" dirty="0" err="1">
                <a:solidFill>
                  <a:srgbClr val="000000"/>
                </a:solidFill>
                <a:latin typeface="Verdana!important"/>
              </a:rPr>
              <a:t>detallan</a:t>
            </a:r>
            <a:r>
              <a:rPr lang="en-US" altLang="en-US" sz="2400" dirty="0">
                <a:solidFill>
                  <a:srgbClr val="000000"/>
                </a:solidFill>
                <a:latin typeface="Verdana!important"/>
              </a:rPr>
              <a:t> </a:t>
            </a:r>
            <a:r>
              <a:rPr lang="en-US" altLang="en-US" sz="2400" dirty="0" err="1">
                <a:solidFill>
                  <a:srgbClr val="000000"/>
                </a:solidFill>
                <a:latin typeface="Verdana!important"/>
              </a:rPr>
              <a:t>en</a:t>
            </a:r>
            <a:r>
              <a:rPr lang="en-US" altLang="en-US" sz="2400" dirty="0">
                <a:solidFill>
                  <a:srgbClr val="000000"/>
                </a:solidFill>
                <a:latin typeface="Verdana!important"/>
              </a:rPr>
              <a:t> el </a:t>
            </a:r>
            <a:r>
              <a:rPr lang="en-US" altLang="en-US" sz="2400" dirty="0" err="1">
                <a:solidFill>
                  <a:srgbClr val="000000"/>
                </a:solidFill>
                <a:latin typeface="Verdana!important"/>
              </a:rPr>
              <a:t>artículo</a:t>
            </a:r>
            <a:r>
              <a:rPr lang="en-US" altLang="en-US" sz="2400" dirty="0">
                <a:solidFill>
                  <a:srgbClr val="000000"/>
                </a:solidFill>
                <a:latin typeface="Verdana!important"/>
              </a:rPr>
              <a:t> 22 del </a:t>
            </a:r>
            <a:r>
              <a:rPr lang="en-US" altLang="en-US" sz="2400" dirty="0" err="1">
                <a:solidFill>
                  <a:srgbClr val="000000"/>
                </a:solidFill>
                <a:latin typeface="Verdana!important"/>
              </a:rPr>
              <a:t>presente</a:t>
            </a:r>
            <a:r>
              <a:rPr lang="en-US" altLang="en-US" sz="2400" dirty="0">
                <a:solidFill>
                  <a:srgbClr val="000000"/>
                </a:solidFill>
                <a:latin typeface="Verdana!important"/>
              </a:rPr>
              <a:t> </a:t>
            </a:r>
            <a:r>
              <a:rPr lang="en-US" altLang="en-US" sz="2400" dirty="0" err="1">
                <a:solidFill>
                  <a:srgbClr val="000000"/>
                </a:solidFill>
                <a:latin typeface="Verdana!important"/>
              </a:rPr>
              <a:t>reglamento</a:t>
            </a:r>
            <a:r>
              <a:rPr lang="en-US" altLang="en-US" sz="2400" dirty="0">
                <a:solidFill>
                  <a:srgbClr val="000000"/>
                </a:solidFill>
                <a:latin typeface="Verdana!important"/>
              </a:rPr>
              <a:t>, </a:t>
            </a:r>
            <a:r>
              <a:rPr lang="en-US" altLang="en-US" sz="2400" dirty="0" err="1">
                <a:solidFill>
                  <a:srgbClr val="000000"/>
                </a:solidFill>
                <a:latin typeface="Verdana!important"/>
              </a:rPr>
              <a:t>estos</a:t>
            </a:r>
            <a:r>
              <a:rPr lang="en-US" altLang="en-US" sz="2400" dirty="0">
                <a:solidFill>
                  <a:srgbClr val="000000"/>
                </a:solidFill>
                <a:latin typeface="Verdana!important"/>
              </a:rPr>
              <a:t> </a:t>
            </a:r>
            <a:r>
              <a:rPr lang="en-US" altLang="en-US" sz="2400" dirty="0" err="1">
                <a:solidFill>
                  <a:srgbClr val="000000"/>
                </a:solidFill>
                <a:latin typeface="Verdana!important"/>
              </a:rPr>
              <a:t>comprobantes</a:t>
            </a:r>
            <a:r>
              <a:rPr lang="en-US" altLang="en-US" sz="2400" dirty="0">
                <a:solidFill>
                  <a:srgbClr val="000000"/>
                </a:solidFill>
                <a:latin typeface="Verdana!important"/>
              </a:rPr>
              <a:t> </a:t>
            </a:r>
            <a:r>
              <a:rPr lang="en-US" altLang="en-US" sz="2400" dirty="0" err="1">
                <a:solidFill>
                  <a:srgbClr val="000000"/>
                </a:solidFill>
                <a:latin typeface="Verdana!important"/>
              </a:rPr>
              <a:t>serán</a:t>
            </a:r>
            <a:r>
              <a:rPr lang="en-US" altLang="en-US" sz="2400" dirty="0">
                <a:solidFill>
                  <a:srgbClr val="000000"/>
                </a:solidFill>
                <a:latin typeface="Verdana!important"/>
              </a:rPr>
              <a:t> </a:t>
            </a:r>
            <a:r>
              <a:rPr lang="en-US" altLang="en-US" sz="2400" dirty="0" err="1">
                <a:solidFill>
                  <a:srgbClr val="000000"/>
                </a:solidFill>
                <a:latin typeface="Verdana!important"/>
              </a:rPr>
              <a:t>utilizados</a:t>
            </a:r>
            <a:r>
              <a:rPr lang="en-US" altLang="en-US" sz="2400" dirty="0">
                <a:solidFill>
                  <a:srgbClr val="000000"/>
                </a:solidFill>
                <a:latin typeface="Verdana!important"/>
              </a:rPr>
              <a:t> </a:t>
            </a:r>
            <a:r>
              <a:rPr lang="en-US" altLang="en-US" sz="2400" dirty="0" err="1">
                <a:solidFill>
                  <a:srgbClr val="000000"/>
                </a:solidFill>
                <a:latin typeface="Verdana!important"/>
              </a:rPr>
              <a:t>únicamente</a:t>
            </a:r>
            <a:r>
              <a:rPr lang="en-US" altLang="en-US" sz="2400" dirty="0">
                <a:solidFill>
                  <a:srgbClr val="000000"/>
                </a:solidFill>
                <a:latin typeface="Verdana!important"/>
              </a:rPr>
              <a:t> </a:t>
            </a:r>
            <a:r>
              <a:rPr lang="en-US" altLang="en-US" sz="2400" dirty="0" err="1">
                <a:solidFill>
                  <a:srgbClr val="000000"/>
                </a:solidFill>
                <a:latin typeface="Verdana!important"/>
              </a:rPr>
              <a:t>cuando</a:t>
            </a:r>
            <a:r>
              <a:rPr lang="en-US" altLang="en-US" sz="2400" dirty="0">
                <a:solidFill>
                  <a:srgbClr val="000000"/>
                </a:solidFill>
                <a:latin typeface="Verdana!important"/>
              </a:rPr>
              <a:t> no se </a:t>
            </a:r>
            <a:r>
              <a:rPr lang="en-US" altLang="en-US" sz="2400" dirty="0" err="1">
                <a:solidFill>
                  <a:srgbClr val="000000"/>
                </a:solidFill>
                <a:latin typeface="Verdana!important"/>
              </a:rPr>
              <a:t>pueda</a:t>
            </a:r>
            <a:r>
              <a:rPr lang="en-US" altLang="en-US" sz="2400" dirty="0">
                <a:solidFill>
                  <a:srgbClr val="000000"/>
                </a:solidFill>
                <a:latin typeface="Verdana!important"/>
              </a:rPr>
              <a:t> </a:t>
            </a:r>
            <a:r>
              <a:rPr lang="en-US" altLang="en-US" sz="2400" dirty="0" err="1">
                <a:solidFill>
                  <a:srgbClr val="000000"/>
                </a:solidFill>
                <a:latin typeface="Verdana!important"/>
              </a:rPr>
              <a:t>hacer</a:t>
            </a:r>
            <a:r>
              <a:rPr lang="en-US" altLang="en-US" sz="2400" dirty="0">
                <a:solidFill>
                  <a:srgbClr val="000000"/>
                </a:solidFill>
                <a:latin typeface="Verdana!important"/>
              </a:rPr>
              <a:t> </a:t>
            </a:r>
            <a:r>
              <a:rPr lang="en-US" altLang="en-US" sz="2400" dirty="0" err="1">
                <a:solidFill>
                  <a:srgbClr val="000000"/>
                </a:solidFill>
                <a:latin typeface="Verdana!important"/>
              </a:rPr>
              <a:t>uso</a:t>
            </a:r>
            <a:r>
              <a:rPr lang="en-US" altLang="en-US" sz="2400" dirty="0">
                <a:solidFill>
                  <a:srgbClr val="000000"/>
                </a:solidFill>
                <a:latin typeface="Verdana!important"/>
              </a:rPr>
              <a:t> del </a:t>
            </a:r>
            <a:r>
              <a:rPr lang="en-US" altLang="en-US" sz="2400" dirty="0" err="1">
                <a:solidFill>
                  <a:srgbClr val="000000"/>
                </a:solidFill>
                <a:latin typeface="Verdana!important"/>
              </a:rPr>
              <a:t>sistema</a:t>
            </a:r>
            <a:r>
              <a:rPr lang="en-US" altLang="en-US" sz="2400" dirty="0">
                <a:solidFill>
                  <a:srgbClr val="000000"/>
                </a:solidFill>
                <a:latin typeface="Verdana!important"/>
              </a:rPr>
              <a:t> para la </a:t>
            </a:r>
            <a:r>
              <a:rPr lang="en-US" altLang="en-US" sz="2400" dirty="0" err="1">
                <a:solidFill>
                  <a:srgbClr val="000000"/>
                </a:solidFill>
                <a:latin typeface="Verdana!important"/>
              </a:rPr>
              <a:t>emisión</a:t>
            </a:r>
            <a:r>
              <a:rPr lang="en-US" altLang="en-US" sz="2400" dirty="0">
                <a:solidFill>
                  <a:srgbClr val="000000"/>
                </a:solidFill>
                <a:latin typeface="Verdana!important"/>
              </a:rPr>
              <a:t> de </a:t>
            </a:r>
            <a:r>
              <a:rPr lang="en-US" altLang="en-US" sz="2400" dirty="0" err="1">
                <a:solidFill>
                  <a:srgbClr val="000000"/>
                </a:solidFill>
                <a:latin typeface="Verdana!important"/>
              </a:rPr>
              <a:t>comprobantes</a:t>
            </a:r>
            <a:r>
              <a:rPr lang="en-US" altLang="en-US" sz="2400" dirty="0">
                <a:solidFill>
                  <a:srgbClr val="000000"/>
                </a:solidFill>
                <a:latin typeface="Verdana!important"/>
              </a:rPr>
              <a:t> </a:t>
            </a:r>
            <a:r>
              <a:rPr lang="en-US" altLang="en-US" sz="2400" dirty="0" err="1">
                <a:solidFill>
                  <a:srgbClr val="000000"/>
                </a:solidFill>
                <a:latin typeface="Verdana!important"/>
              </a:rPr>
              <a:t>electrónicos</a:t>
            </a:r>
            <a:r>
              <a:rPr lang="en-US" altLang="en-US" sz="2400" dirty="0">
                <a:solidFill>
                  <a:srgbClr val="000000"/>
                </a:solidFill>
                <a:latin typeface="Verdana!important"/>
              </a:rPr>
              <a:t> </a:t>
            </a:r>
            <a:r>
              <a:rPr lang="en-US" altLang="en-US" sz="2400" dirty="0" err="1">
                <a:solidFill>
                  <a:srgbClr val="000000"/>
                </a:solidFill>
                <a:latin typeface="Verdana!important"/>
              </a:rPr>
              <a:t>por</a:t>
            </a:r>
            <a:r>
              <a:rPr lang="en-US" altLang="en-US" sz="2400" dirty="0">
                <a:solidFill>
                  <a:srgbClr val="000000"/>
                </a:solidFill>
                <a:latin typeface="Verdana!important"/>
              </a:rPr>
              <a:t> </a:t>
            </a:r>
            <a:r>
              <a:rPr lang="en-US" altLang="en-US" sz="2400" dirty="0" err="1">
                <a:solidFill>
                  <a:srgbClr val="000000"/>
                </a:solidFill>
                <a:latin typeface="Verdana!important"/>
              </a:rPr>
              <a:t>situaciones</a:t>
            </a:r>
            <a:r>
              <a:rPr lang="en-US" altLang="en-US" sz="2400" dirty="0">
                <a:solidFill>
                  <a:srgbClr val="000000"/>
                </a:solidFill>
                <a:latin typeface="Verdana!important"/>
              </a:rPr>
              <a:t> que se </a:t>
            </a:r>
            <a:r>
              <a:rPr lang="en-US" altLang="en-US" sz="2400" dirty="0" err="1">
                <a:solidFill>
                  <a:srgbClr val="000000"/>
                </a:solidFill>
                <a:latin typeface="Verdana!important"/>
              </a:rPr>
              <a:t>encuentren</a:t>
            </a:r>
            <a:r>
              <a:rPr lang="en-US" altLang="en-US" sz="2400" dirty="0">
                <a:solidFill>
                  <a:srgbClr val="000000"/>
                </a:solidFill>
                <a:latin typeface="Verdana!important"/>
              </a:rPr>
              <a:t> </a:t>
            </a:r>
            <a:r>
              <a:rPr lang="en-US" altLang="en-US" sz="2400" dirty="0" err="1">
                <a:solidFill>
                  <a:srgbClr val="000000"/>
                </a:solidFill>
                <a:latin typeface="Verdana!important"/>
              </a:rPr>
              <a:t>fuera</a:t>
            </a:r>
            <a:r>
              <a:rPr lang="en-US" altLang="en-US" sz="2400" dirty="0">
                <a:solidFill>
                  <a:srgbClr val="000000"/>
                </a:solidFill>
                <a:latin typeface="Verdana!important"/>
              </a:rPr>
              <a:t> del </a:t>
            </a:r>
            <a:r>
              <a:rPr lang="en-US" altLang="en-US" sz="2400" dirty="0" err="1">
                <a:solidFill>
                  <a:srgbClr val="000000"/>
                </a:solidFill>
                <a:latin typeface="Verdana!important"/>
              </a:rPr>
              <a:t>alcance</a:t>
            </a:r>
            <a:r>
              <a:rPr lang="en-US" altLang="en-US" sz="2400" dirty="0">
                <a:solidFill>
                  <a:srgbClr val="000000"/>
                </a:solidFill>
                <a:latin typeface="Verdana!important"/>
              </a:rPr>
              <a:t> del </a:t>
            </a:r>
            <a:r>
              <a:rPr lang="en-US" altLang="en-US" sz="2400" dirty="0" err="1">
                <a:solidFill>
                  <a:srgbClr val="000000"/>
                </a:solidFill>
                <a:latin typeface="Verdana!important"/>
              </a:rPr>
              <a:t>emisor</a:t>
            </a:r>
            <a:r>
              <a:rPr lang="en-US" altLang="en-US" sz="2400" dirty="0">
                <a:solidFill>
                  <a:srgbClr val="000000"/>
                </a:solidFill>
                <a:latin typeface="Verdana!important"/>
              </a:rPr>
              <a:t>.</a:t>
            </a:r>
          </a:p>
          <a:p>
            <a:pPr algn="just"/>
            <a:endParaRPr lang="en-US" altLang="en-US" sz="2000" dirty="0"/>
          </a:p>
          <a:p>
            <a:pPr algn="just"/>
            <a:r>
              <a:rPr lang="en-US" altLang="en-US" sz="2400" dirty="0">
                <a:solidFill>
                  <a:srgbClr val="000000"/>
                </a:solidFill>
                <a:latin typeface="Verdana!important"/>
              </a:rPr>
              <a:t> </a:t>
            </a:r>
            <a:endParaRPr lang="en-US" altLang="en-US" sz="5400" dirty="0"/>
          </a:p>
        </p:txBody>
      </p:sp>
    </p:spTree>
    <p:extLst>
      <p:ext uri="{BB962C8B-B14F-4D97-AF65-F5344CB8AC3E}">
        <p14:creationId xmlns:p14="http://schemas.microsoft.com/office/powerpoint/2010/main" val="171133455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0 CuadroTexto">
            <a:extLst>
              <a:ext uri="{FF2B5EF4-FFF2-40B4-BE49-F238E27FC236}">
                <a16:creationId xmlns:a16="http://schemas.microsoft.com/office/drawing/2014/main" id="{D8E73D3D-8E9E-4FF6-B28C-DCD8825BE42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833257" y="760141"/>
            <a:ext cx="3290208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3200" b="1" dirty="0"/>
              <a:t>Comparecer</a:t>
            </a:r>
            <a:endParaRPr lang="es-ES" sz="3200" b="1" dirty="0"/>
          </a:p>
        </p:txBody>
      </p:sp>
      <p:pic>
        <p:nvPicPr>
          <p:cNvPr id="4" name="Picture 4" descr="Resultado de imagen de imagen de hablar en publico">
            <a:extLst>
              <a:ext uri="{FF2B5EF4-FFF2-40B4-BE49-F238E27FC236}">
                <a16:creationId xmlns:a16="http://schemas.microsoft.com/office/drawing/2014/main" id="{C024AE36-B4A7-4FD7-8F72-CBDB93F76C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2615" y="1649186"/>
            <a:ext cx="4995768" cy="3287215"/>
          </a:xfrm>
          <a:prstGeom prst="rect">
            <a:avLst/>
          </a:prstGeom>
          <a:noFill/>
        </p:spPr>
      </p:pic>
      <p:pic>
        <p:nvPicPr>
          <p:cNvPr id="5" name="Picture 2" descr="Resultado de imagen de imagen de reunion formal">
            <a:extLst>
              <a:ext uri="{FF2B5EF4-FFF2-40B4-BE49-F238E27FC236}">
                <a16:creationId xmlns:a16="http://schemas.microsoft.com/office/drawing/2014/main" id="{D3B07BE7-A132-46F9-AAA7-8CFF7A5AD7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72065" y="1804307"/>
            <a:ext cx="4836630" cy="364091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8374787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0 CuadroTexto">
            <a:extLst>
              <a:ext uri="{FF2B5EF4-FFF2-40B4-BE49-F238E27FC236}">
                <a16:creationId xmlns:a16="http://schemas.microsoft.com/office/drawing/2014/main" id="{384631A8-6D92-4BE3-8660-65264073818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763736" y="787841"/>
            <a:ext cx="5274128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2800" b="1" dirty="0"/>
              <a:t>Llevar registros contables</a:t>
            </a:r>
            <a:endParaRPr lang="es-ES" sz="2800" b="1" dirty="0"/>
          </a:p>
        </p:txBody>
      </p:sp>
      <p:pic>
        <p:nvPicPr>
          <p:cNvPr id="4" name="Picture 2" descr="Resultado de imagen de imagen de libros de contabilidad">
            <a:extLst>
              <a:ext uri="{FF2B5EF4-FFF2-40B4-BE49-F238E27FC236}">
                <a16:creationId xmlns:a16="http://schemas.microsoft.com/office/drawing/2014/main" id="{89AAB0FA-52FF-44EB-8222-F10FFF6E86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47528" y="1985241"/>
            <a:ext cx="8613213" cy="312229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1465425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0 CuadroTexto">
            <a:extLst>
              <a:ext uri="{FF2B5EF4-FFF2-40B4-BE49-F238E27FC236}">
                <a16:creationId xmlns:a16="http://schemas.microsoft.com/office/drawing/2014/main" id="{64C01CA3-FA9E-403C-9F8A-7845AE36C75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747407" y="360765"/>
            <a:ext cx="5102680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2800" b="1" dirty="0"/>
              <a:t>Facilitar el control tributario</a:t>
            </a:r>
            <a:endParaRPr lang="es-ES" sz="2800" b="1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9563BFD5-99BB-4BE6-AD7C-5C82D1C0C4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55301" y="1083494"/>
            <a:ext cx="3863779" cy="2758837"/>
          </a:xfrm>
          <a:prstGeom prst="rect">
            <a:avLst/>
          </a:prstGeom>
        </p:spPr>
      </p:pic>
      <p:pic>
        <p:nvPicPr>
          <p:cNvPr id="5" name="Picture 2" descr="Resultado de imagen de imagen de entrar a una fabrica">
            <a:extLst>
              <a:ext uri="{FF2B5EF4-FFF2-40B4-BE49-F238E27FC236}">
                <a16:creationId xmlns:a16="http://schemas.microsoft.com/office/drawing/2014/main" id="{ED5B9704-6034-4FA6-BC8B-4BBAB3A93E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122581">
            <a:off x="387592" y="1337167"/>
            <a:ext cx="3948008" cy="2620491"/>
          </a:xfrm>
          <a:prstGeom prst="rect">
            <a:avLst/>
          </a:prstGeom>
          <a:noFill/>
        </p:spPr>
      </p:pic>
      <p:pic>
        <p:nvPicPr>
          <p:cNvPr id="6" name="Picture 2" descr="Resultado de imagen de imagen presentar documentos">
            <a:extLst>
              <a:ext uri="{FF2B5EF4-FFF2-40B4-BE49-F238E27FC236}">
                <a16:creationId xmlns:a16="http://schemas.microsoft.com/office/drawing/2014/main" id="{7AEE3D61-73AB-4F1A-831B-7A2B666707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164616">
            <a:off x="8068116" y="2076053"/>
            <a:ext cx="3698397" cy="2232248"/>
          </a:xfrm>
          <a:prstGeom prst="rect">
            <a:avLst/>
          </a:prstGeom>
          <a:noFill/>
        </p:spPr>
      </p:pic>
      <p:pic>
        <p:nvPicPr>
          <p:cNvPr id="8" name="Picture 6" descr="Resultado de imagen de imagen de entrar a una finca">
            <a:extLst>
              <a:ext uri="{FF2B5EF4-FFF2-40B4-BE49-F238E27FC236}">
                <a16:creationId xmlns:a16="http://schemas.microsoft.com/office/drawing/2014/main" id="{C5F89FB8-FD7E-4BD5-BE7C-085B522D8D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756458">
            <a:off x="4102934" y="3881766"/>
            <a:ext cx="3809097" cy="245139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4597689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http://www.uci.ac.cr/envios/2012/FIRMAS/bernardogonzalez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425"/>
          <a:stretch>
            <a:fillRect/>
          </a:stretch>
        </p:blipFill>
        <p:spPr bwMode="auto">
          <a:xfrm>
            <a:off x="8040216" y="5661248"/>
            <a:ext cx="901700" cy="812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4 Imagen" descr="http://www.uci.ac.cr/envios/2012/FIRMAS/bernardogonzalez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41" b="22891"/>
          <a:stretch>
            <a:fillRect/>
          </a:stretch>
        </p:blipFill>
        <p:spPr bwMode="auto">
          <a:xfrm>
            <a:off x="8928100" y="5733256"/>
            <a:ext cx="1560388" cy="6731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6 CuadroTexto"/>
          <p:cNvSpPr txBox="1"/>
          <p:nvPr/>
        </p:nvSpPr>
        <p:spPr>
          <a:xfrm>
            <a:off x="4655840" y="476673"/>
            <a:ext cx="33843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3200" b="1" dirty="0">
                <a:solidFill>
                  <a:schemeClr val="bg1"/>
                </a:solidFill>
              </a:rPr>
              <a:t>Deberes Formales</a:t>
            </a:r>
            <a:endParaRPr lang="es-ES" sz="3200" b="1" dirty="0">
              <a:solidFill>
                <a:schemeClr val="bg1"/>
              </a:solidFill>
            </a:endParaRPr>
          </a:p>
        </p:txBody>
      </p:sp>
      <p:sp>
        <p:nvSpPr>
          <p:cNvPr id="21" name="20 CuadroTexto"/>
          <p:cNvSpPr txBox="1"/>
          <p:nvPr/>
        </p:nvSpPr>
        <p:spPr>
          <a:xfrm>
            <a:off x="4098213" y="929010"/>
            <a:ext cx="46085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2800" b="1" dirty="0"/>
              <a:t>Facilitar el control tributario</a:t>
            </a:r>
            <a:endParaRPr lang="es-ES" sz="2800" b="1" dirty="0"/>
          </a:p>
        </p:txBody>
      </p:sp>
      <p:pic>
        <p:nvPicPr>
          <p:cNvPr id="11" name="Picture 2" descr="Resultado de imagen de imagen presentar documento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164616">
            <a:off x="6668289" y="2467940"/>
            <a:ext cx="3698397" cy="2232248"/>
          </a:xfrm>
          <a:prstGeom prst="rect">
            <a:avLst/>
          </a:prstGeom>
          <a:noFill/>
        </p:spPr>
      </p:pic>
      <p:pic>
        <p:nvPicPr>
          <p:cNvPr id="104450" name="Picture 2" descr="Resultado de imagen de imagen de entrar a una fabric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75520" y="4513235"/>
            <a:ext cx="3168352" cy="2102994"/>
          </a:xfrm>
          <a:prstGeom prst="rect">
            <a:avLst/>
          </a:prstGeom>
          <a:noFill/>
        </p:spPr>
      </p:pic>
      <p:pic>
        <p:nvPicPr>
          <p:cNvPr id="104452" name="Picture 4" descr="Resultado de imagen de imagen de entrar a una fabric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300400">
            <a:off x="2063552" y="2276873"/>
            <a:ext cx="3168352" cy="2114875"/>
          </a:xfrm>
          <a:prstGeom prst="rect">
            <a:avLst/>
          </a:prstGeom>
          <a:noFill/>
        </p:spPr>
      </p:pic>
      <p:pic>
        <p:nvPicPr>
          <p:cNvPr id="104454" name="Picture 6" descr="Resultado de imagen de imagen de entrar a una finca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756458">
            <a:off x="5042591" y="4051294"/>
            <a:ext cx="3096344" cy="199268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>
            <a:extLst>
              <a:ext uri="{FF2B5EF4-FFF2-40B4-BE49-F238E27FC236}">
                <a16:creationId xmlns:a16="http://schemas.microsoft.com/office/drawing/2014/main" id="{D3C10C2F-51C5-43DA-B9F2-42B79632C494}"/>
              </a:ext>
            </a:extLst>
          </p:cNvPr>
          <p:cNvSpPr txBox="1"/>
          <p:nvPr/>
        </p:nvSpPr>
        <p:spPr>
          <a:xfrm>
            <a:off x="742950" y="1289957"/>
            <a:ext cx="10923813" cy="62520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CR" sz="20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f) Derecho a que la administración tributaria le informe por escrito de los requisitos omitidos en las solicitudes o trámites que realice.</a:t>
            </a:r>
            <a:endParaRPr lang="es-CR" sz="2400" dirty="0">
              <a:solidFill>
                <a:schemeClr val="tx1">
                  <a:lumMod val="95000"/>
                  <a:lumOff val="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br>
              <a:rPr lang="es-CR" sz="20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s-CR" sz="20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g) Derecho a que sus documentos sean devueltos con observaciones solo una vez, en caso de haber presentado algún trámite.</a:t>
            </a:r>
            <a:endParaRPr lang="es-CR" sz="2400" dirty="0">
              <a:solidFill>
                <a:schemeClr val="tx1">
                  <a:lumMod val="95000"/>
                  <a:lumOff val="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br>
              <a:rPr lang="es-CR" sz="20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s-CR" sz="20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h) Derecho a conocer, cuando así lo solicite, el estado de tramitación de los procedimientos en que sea parte.</a:t>
            </a:r>
            <a:endParaRPr lang="es-CR" sz="2400" dirty="0">
              <a:solidFill>
                <a:schemeClr val="tx1">
                  <a:lumMod val="95000"/>
                  <a:lumOff val="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br>
              <a:rPr lang="es-CR" sz="20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s-CR" sz="20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i) Derecho a conocer la identidad de los funcionarios que tramitan algún procedimiento en que sean parte.</a:t>
            </a:r>
            <a:endParaRPr lang="es-CR" sz="2400" dirty="0">
              <a:solidFill>
                <a:schemeClr val="tx1">
                  <a:lumMod val="95000"/>
                  <a:lumOff val="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br>
              <a:rPr lang="es-CR" sz="20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s-CR" sz="20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j) Derecho a no aportar los documentos ya presentados y recibidos, que deberían encontrarse en poder de la administración actuante.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br>
              <a:rPr lang="es-CR" sz="20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s-CR" sz="20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s-CR" sz="2400" dirty="0">
              <a:solidFill>
                <a:schemeClr val="tx1">
                  <a:lumMod val="95000"/>
                  <a:lumOff val="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1 Título">
            <a:extLst>
              <a:ext uri="{FF2B5EF4-FFF2-40B4-BE49-F238E27FC236}">
                <a16:creationId xmlns:a16="http://schemas.microsoft.com/office/drawing/2014/main" id="{E8616B54-905C-426F-82B9-C81AEB3FAC62}"/>
              </a:ext>
            </a:extLst>
          </p:cNvPr>
          <p:cNvSpPr txBox="1">
            <a:spLocks/>
          </p:cNvSpPr>
          <p:nvPr/>
        </p:nvSpPr>
        <p:spPr>
          <a:xfrm>
            <a:off x="2506436" y="155122"/>
            <a:ext cx="7266214" cy="1000580"/>
          </a:xfrm>
          <a:prstGeom prst="rect">
            <a:avLst/>
          </a:prstGeom>
          <a:solidFill>
            <a:srgbClr val="0070C0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R" sz="3200" dirty="0">
                <a:solidFill>
                  <a:schemeClr val="bg1"/>
                </a:solidFill>
              </a:rPr>
              <a:t>Derechos de los Obligados Tributarios:</a:t>
            </a:r>
            <a:endParaRPr lang="es-E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828489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/>
          <p:cNvSpPr>
            <a:spLocks noGrp="1"/>
          </p:cNvSpPr>
          <p:nvPr>
            <p:ph type="title"/>
          </p:nvPr>
        </p:nvSpPr>
        <p:spPr>
          <a:xfrm>
            <a:off x="767443" y="31951"/>
            <a:ext cx="10586357" cy="515477"/>
          </a:xfrm>
        </p:spPr>
        <p:txBody>
          <a:bodyPr>
            <a:noAutofit/>
          </a:bodyPr>
          <a:lstStyle/>
          <a:p>
            <a:pPr algn="ctr"/>
            <a:r>
              <a:rPr lang="en-US" sz="2800" dirty="0" err="1"/>
              <a:t>Registro</a:t>
            </a:r>
            <a:r>
              <a:rPr lang="en-US" sz="2800" dirty="0"/>
              <a:t> de </a:t>
            </a:r>
            <a:r>
              <a:rPr lang="en-US" sz="2800" dirty="0" err="1"/>
              <a:t>transparencia</a:t>
            </a:r>
            <a:r>
              <a:rPr lang="en-US" sz="2800" dirty="0"/>
              <a:t> y </a:t>
            </a:r>
            <a:r>
              <a:rPr lang="en-US" sz="2800" dirty="0" err="1"/>
              <a:t>beneficiarios</a:t>
            </a:r>
            <a:r>
              <a:rPr lang="en-US" sz="2800" dirty="0"/>
              <a:t> finales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C007678C-2D56-4DAA-BB32-0E241C7E02AC}"/>
              </a:ext>
            </a:extLst>
          </p:cNvPr>
          <p:cNvSpPr txBox="1"/>
          <p:nvPr/>
        </p:nvSpPr>
        <p:spPr>
          <a:xfrm>
            <a:off x="2726870" y="432351"/>
            <a:ext cx="806631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R" sz="1400" dirty="0">
                <a:hlinkClick r:id="rId2"/>
              </a:rPr>
              <a:t>https://www.centraldirecto.fi.cr/Sitio/CentralDirecto/Inicio/RegistroDeAccionistas</a:t>
            </a:r>
            <a:endParaRPr lang="es-CR" sz="1400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57D635D9-F1FE-49BF-8FAB-32C764FB906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714"/>
          <a:stretch/>
        </p:blipFill>
        <p:spPr>
          <a:xfrm>
            <a:off x="511629" y="747864"/>
            <a:ext cx="10972800" cy="5695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548457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/>
          <p:cNvSpPr>
            <a:spLocks noGrp="1"/>
          </p:cNvSpPr>
          <p:nvPr>
            <p:ph type="title"/>
          </p:nvPr>
        </p:nvSpPr>
        <p:spPr>
          <a:xfrm>
            <a:off x="767443" y="31951"/>
            <a:ext cx="10586357" cy="515477"/>
          </a:xfrm>
        </p:spPr>
        <p:txBody>
          <a:bodyPr>
            <a:noAutofit/>
          </a:bodyPr>
          <a:lstStyle/>
          <a:p>
            <a:pPr algn="ctr"/>
            <a:r>
              <a:rPr lang="en-US" sz="2800" dirty="0" err="1"/>
              <a:t>Registro</a:t>
            </a:r>
            <a:r>
              <a:rPr lang="en-US" sz="2800" dirty="0"/>
              <a:t> de </a:t>
            </a:r>
            <a:r>
              <a:rPr lang="en-US" sz="2800" dirty="0" err="1"/>
              <a:t>transparencia</a:t>
            </a:r>
            <a:r>
              <a:rPr lang="en-US" sz="2800" dirty="0"/>
              <a:t> y </a:t>
            </a:r>
            <a:r>
              <a:rPr lang="en-US" sz="2800" dirty="0" err="1"/>
              <a:t>beneficiarios</a:t>
            </a:r>
            <a:r>
              <a:rPr lang="en-US" sz="2800" dirty="0"/>
              <a:t> finales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C007678C-2D56-4DAA-BB32-0E241C7E02AC}"/>
              </a:ext>
            </a:extLst>
          </p:cNvPr>
          <p:cNvSpPr txBox="1"/>
          <p:nvPr/>
        </p:nvSpPr>
        <p:spPr>
          <a:xfrm>
            <a:off x="2726870" y="432351"/>
            <a:ext cx="806631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R" sz="1400" dirty="0">
                <a:hlinkClick r:id="rId2"/>
              </a:rPr>
              <a:t>https://www.centraldirecto.fi.cr/Sitio/CentralDirecto/Inicio/RegistroDeAccionistas</a:t>
            </a:r>
            <a:endParaRPr lang="es-CR" sz="1400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D40BB081-AE10-47DC-BFA3-0192D583F6DE}"/>
              </a:ext>
            </a:extLst>
          </p:cNvPr>
          <p:cNvSpPr txBox="1"/>
          <p:nvPr/>
        </p:nvSpPr>
        <p:spPr>
          <a:xfrm>
            <a:off x="976993" y="1894708"/>
            <a:ext cx="10238013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MX" sz="2400" b="0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RTBF surge con la Ley 9416 y consta de un </a:t>
            </a:r>
            <a:r>
              <a:rPr lang="es-MX" sz="2400" b="1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registro</a:t>
            </a:r>
            <a:r>
              <a:rPr lang="es-MX" sz="2400" b="0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 digitalizado de accionistas y </a:t>
            </a:r>
            <a:r>
              <a:rPr lang="es-MX" sz="2400" b="1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beneficiarios finales</a:t>
            </a:r>
            <a:r>
              <a:rPr lang="es-MX" sz="2400" b="0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, en el </a:t>
            </a:r>
            <a:r>
              <a:rPr lang="es-MX" sz="2400" b="1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cual</a:t>
            </a:r>
            <a:r>
              <a:rPr lang="es-MX" sz="2400" b="0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 se incluyen a cuatro sujetos obligados: Personas Jurídicas, Fideicomisos, Organizaciones sin Fines de Lucro y Administradores de Recursos de Terceros.</a:t>
            </a:r>
            <a:endParaRPr lang="es-CR" sz="2400" dirty="0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3AC4F62E-EAD0-44CF-93FD-5C79E40D0B2E}"/>
              </a:ext>
            </a:extLst>
          </p:cNvPr>
          <p:cNvSpPr txBox="1"/>
          <p:nvPr/>
        </p:nvSpPr>
        <p:spPr>
          <a:xfrm>
            <a:off x="1344386" y="4069871"/>
            <a:ext cx="10009414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s-MX" sz="2000" b="1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Se debe presentar la declaración en abril de cada año, o dentro de los 20 días hábiles siguientes a la inscripción del registro cuando:</a:t>
            </a:r>
          </a:p>
          <a:p>
            <a:pPr algn="l"/>
            <a:endParaRPr lang="es-MX" sz="2000" b="0" i="0" dirty="0">
              <a:solidFill>
                <a:srgbClr val="202124"/>
              </a:solidFill>
              <a:effectLst/>
              <a:latin typeface="arial" panose="020B0604020202020204" pitchFamily="34" charset="0"/>
            </a:endParaRPr>
          </a:p>
          <a:p>
            <a:pPr algn="l">
              <a:buFont typeface="+mj-lt"/>
              <a:buAutoNum type="arabicPeriod"/>
            </a:pPr>
            <a:r>
              <a:rPr lang="es-MX" sz="2000" b="0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Una sociedad </a:t>
            </a:r>
            <a:r>
              <a:rPr lang="es-MX" sz="2000" b="1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se</a:t>
            </a:r>
            <a:r>
              <a:rPr lang="es-MX" sz="2000" b="0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 transforme en una de otra especie o tipo.</a:t>
            </a:r>
          </a:p>
          <a:p>
            <a:pPr algn="l">
              <a:buFont typeface="+mj-lt"/>
              <a:buAutoNum type="arabicPeriod"/>
            </a:pPr>
            <a:endParaRPr lang="es-MX" sz="2000" b="0" i="0" dirty="0">
              <a:solidFill>
                <a:srgbClr val="202124"/>
              </a:solidFill>
              <a:effectLst/>
              <a:latin typeface="arial" panose="020B0604020202020204" pitchFamily="34" charset="0"/>
            </a:endParaRPr>
          </a:p>
          <a:p>
            <a:pPr algn="l">
              <a:buFont typeface="+mj-lt"/>
              <a:buAutoNum type="arabicPeriod"/>
            </a:pPr>
            <a:r>
              <a:rPr lang="es-MX" sz="2000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Se</a:t>
            </a:r>
            <a:r>
              <a:rPr lang="es-MX" sz="2000" b="0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 realice una fusión de sociedades en la que </a:t>
            </a:r>
            <a:r>
              <a:rPr lang="es-MX" sz="2000" b="1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se</a:t>
            </a:r>
            <a:r>
              <a:rPr lang="es-MX" sz="2000" b="0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 cree una nueva entidad.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647B8017-F8E3-4104-8F21-361C1AF80F0A}"/>
              </a:ext>
            </a:extLst>
          </p:cNvPr>
          <p:cNvSpPr txBox="1"/>
          <p:nvPr/>
        </p:nvSpPr>
        <p:spPr>
          <a:xfrm>
            <a:off x="3812721" y="903544"/>
            <a:ext cx="39188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R" b="0" i="0" dirty="0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Resolución </a:t>
            </a:r>
            <a:r>
              <a:rPr lang="es-CR" b="0" i="0" dirty="0" err="1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N°</a:t>
            </a:r>
            <a:r>
              <a:rPr lang="es-CR" b="0" i="0" dirty="0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 DGT-ICD-R-14-2019,</a:t>
            </a: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215045655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/>
          <p:cNvSpPr>
            <a:spLocks noGrp="1"/>
          </p:cNvSpPr>
          <p:nvPr>
            <p:ph type="title"/>
          </p:nvPr>
        </p:nvSpPr>
        <p:spPr>
          <a:xfrm>
            <a:off x="3943350" y="2103437"/>
            <a:ext cx="4171950" cy="1325563"/>
          </a:xfrm>
        </p:spPr>
        <p:txBody>
          <a:bodyPr/>
          <a:lstStyle/>
          <a:p>
            <a:r>
              <a:rPr lang="en-US" dirty="0" err="1"/>
              <a:t>Buenas</a:t>
            </a:r>
            <a:r>
              <a:rPr lang="en-US" dirty="0"/>
              <a:t> </a:t>
            </a:r>
            <a:r>
              <a:rPr lang="en-US" dirty="0" err="1"/>
              <a:t>noches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36089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>
            <a:extLst>
              <a:ext uri="{FF2B5EF4-FFF2-40B4-BE49-F238E27FC236}">
                <a16:creationId xmlns:a16="http://schemas.microsoft.com/office/drawing/2014/main" id="{D3C10C2F-51C5-43DA-B9F2-42B79632C494}"/>
              </a:ext>
            </a:extLst>
          </p:cNvPr>
          <p:cNvSpPr txBox="1"/>
          <p:nvPr/>
        </p:nvSpPr>
        <p:spPr>
          <a:xfrm>
            <a:off x="742951" y="1314450"/>
            <a:ext cx="10793184" cy="50965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CR" sz="20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k) Derecho a la confidencialidad de los datos, informes y antecedentes aportados a la Administración Tributaria.</a:t>
            </a:r>
            <a:endParaRPr lang="es-CR" sz="2400" dirty="0">
              <a:solidFill>
                <a:schemeClr val="tx1">
                  <a:lumMod val="95000"/>
                  <a:lumOff val="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br>
              <a:rPr lang="es-CR" sz="20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s-CR" sz="20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l) Derecho a ser tratado con el debido respeto y consideración por el personal al servicio de la Administración Tributaria.</a:t>
            </a:r>
            <a:endParaRPr lang="es-CR" sz="2400" dirty="0">
              <a:solidFill>
                <a:schemeClr val="tx1">
                  <a:lumMod val="95000"/>
                  <a:lumOff val="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br>
              <a:rPr lang="es-CR" sz="20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s-CR" sz="20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m) Derecho a ser oído en el trámite de audiencia privada, previo al dictado de la resolución o acto final.</a:t>
            </a:r>
            <a:endParaRPr lang="es-CR" sz="2400" dirty="0">
              <a:solidFill>
                <a:schemeClr val="tx1">
                  <a:lumMod val="95000"/>
                  <a:lumOff val="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br>
              <a:rPr lang="es-CR" sz="20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s-CR" sz="20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n) Derecho a ser informado de los parámetros de valores que se empleen para fines tributarios.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br>
              <a:rPr lang="es-CR" sz="20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s-CR" sz="20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o) Derecho de hacerse acompañar por un profesional competente en materia tributaria, para que le aconseje y asesore en el proceso.</a:t>
            </a:r>
            <a:endParaRPr lang="es-CR" sz="2400" dirty="0">
              <a:solidFill>
                <a:schemeClr val="tx1">
                  <a:lumMod val="95000"/>
                  <a:lumOff val="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1 Título">
            <a:extLst>
              <a:ext uri="{FF2B5EF4-FFF2-40B4-BE49-F238E27FC236}">
                <a16:creationId xmlns:a16="http://schemas.microsoft.com/office/drawing/2014/main" id="{03DAA9B2-41C4-47E9-B0B0-D41C41F5B64C}"/>
              </a:ext>
            </a:extLst>
          </p:cNvPr>
          <p:cNvSpPr txBox="1">
            <a:spLocks/>
          </p:cNvSpPr>
          <p:nvPr/>
        </p:nvSpPr>
        <p:spPr>
          <a:xfrm>
            <a:off x="2506436" y="155122"/>
            <a:ext cx="7266214" cy="1000580"/>
          </a:xfrm>
          <a:prstGeom prst="rect">
            <a:avLst/>
          </a:prstGeom>
          <a:solidFill>
            <a:srgbClr val="0070C0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R" sz="3200" dirty="0">
                <a:solidFill>
                  <a:schemeClr val="bg1"/>
                </a:solidFill>
              </a:rPr>
              <a:t>Derechos de los Obligados Tributarios:</a:t>
            </a:r>
            <a:endParaRPr lang="es-E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36118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>
            <a:extLst>
              <a:ext uri="{FF2B5EF4-FFF2-40B4-BE49-F238E27FC236}">
                <a16:creationId xmlns:a16="http://schemas.microsoft.com/office/drawing/2014/main" id="{03DAA9B2-41C4-47E9-B0B0-D41C41F5B64C}"/>
              </a:ext>
            </a:extLst>
          </p:cNvPr>
          <p:cNvSpPr txBox="1">
            <a:spLocks/>
          </p:cNvSpPr>
          <p:nvPr/>
        </p:nvSpPr>
        <p:spPr>
          <a:xfrm>
            <a:off x="2539092" y="326571"/>
            <a:ext cx="7233557" cy="829131"/>
          </a:xfrm>
          <a:prstGeom prst="rect">
            <a:avLst/>
          </a:prstGeom>
          <a:solidFill>
            <a:schemeClr val="accent1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R" sz="3200" dirty="0">
                <a:solidFill>
                  <a:schemeClr val="bg1"/>
                </a:solidFill>
              </a:rPr>
              <a:t>Garantías de los Obligados Tributarios:</a:t>
            </a:r>
            <a:endParaRPr lang="es-ES" sz="3200" dirty="0">
              <a:solidFill>
                <a:schemeClr val="bg1"/>
              </a:solidFill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A2218B73-24BC-420B-B13F-A2EAF193234B}"/>
              </a:ext>
            </a:extLst>
          </p:cNvPr>
          <p:cNvSpPr txBox="1"/>
          <p:nvPr/>
        </p:nvSpPr>
        <p:spPr>
          <a:xfrm>
            <a:off x="751114" y="1306286"/>
            <a:ext cx="10744200" cy="51672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CR" sz="24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1) Acceso al expediente administrativo principal y accesorio.</a:t>
            </a:r>
            <a:endParaRPr lang="es-CR" sz="2800" dirty="0">
              <a:solidFill>
                <a:schemeClr val="tx1">
                  <a:lumMod val="95000"/>
                  <a:lumOff val="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br>
              <a:rPr lang="es-CR" sz="24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s-CR" sz="24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a. Puede conocerlos y obtener copia de los mismos a su costo.</a:t>
            </a:r>
            <a:endParaRPr lang="es-CR" sz="2800" dirty="0">
              <a:solidFill>
                <a:schemeClr val="tx1">
                  <a:lumMod val="95000"/>
                  <a:lumOff val="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br>
              <a:rPr lang="es-CR" sz="24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s-CR" sz="24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b. La Administración Tributaria está obligada a facilitárselos.</a:t>
            </a:r>
            <a:endParaRPr lang="es-CR" sz="2800" dirty="0">
              <a:solidFill>
                <a:schemeClr val="tx1">
                  <a:lumMod val="95000"/>
                  <a:lumOff val="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br>
              <a:rPr lang="es-CR" sz="24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s-CR" sz="24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c. Tanto el expediente principal como el accesorio deben estar debidamente identificados, foliados de forma consecutiva, completos y en estricto orden cronológico.</a:t>
            </a:r>
            <a:endParaRPr lang="es-CR" sz="2800" dirty="0">
              <a:solidFill>
                <a:schemeClr val="tx1">
                  <a:lumMod val="95000"/>
                  <a:lumOff val="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br>
              <a:rPr lang="es-CR" sz="24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r>
              <a:rPr lang="es-CR" sz="24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d. El expediente accesorio forma parte integral e indivisible del principal para todos los efectos jurídicos.</a:t>
            </a:r>
            <a:endParaRPr lang="es-CR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15335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>
            <a:extLst>
              <a:ext uri="{FF2B5EF4-FFF2-40B4-BE49-F238E27FC236}">
                <a16:creationId xmlns:a16="http://schemas.microsoft.com/office/drawing/2014/main" id="{03DAA9B2-41C4-47E9-B0B0-D41C41F5B64C}"/>
              </a:ext>
            </a:extLst>
          </p:cNvPr>
          <p:cNvSpPr txBox="1">
            <a:spLocks/>
          </p:cNvSpPr>
          <p:nvPr/>
        </p:nvSpPr>
        <p:spPr>
          <a:xfrm>
            <a:off x="2555421" y="318407"/>
            <a:ext cx="7217228" cy="837295"/>
          </a:xfrm>
          <a:prstGeom prst="rect">
            <a:avLst/>
          </a:prstGeom>
          <a:solidFill>
            <a:schemeClr val="accent4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R" sz="3200" dirty="0">
                <a:solidFill>
                  <a:schemeClr val="bg1"/>
                </a:solidFill>
              </a:rPr>
              <a:t>Defensa de los Obligados Tributarios:</a:t>
            </a:r>
            <a:endParaRPr lang="es-ES" sz="3200" dirty="0">
              <a:solidFill>
                <a:schemeClr val="bg1"/>
              </a:solidFill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4065597A-6F23-4CB3-9B5D-94B62323331F}"/>
              </a:ext>
            </a:extLst>
          </p:cNvPr>
          <p:cNvSpPr txBox="1"/>
          <p:nvPr/>
        </p:nvSpPr>
        <p:spPr>
          <a:xfrm>
            <a:off x="1265463" y="1073151"/>
            <a:ext cx="9960429" cy="50197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br>
              <a:rPr lang="es-CR" sz="24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s-CR" sz="24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a. La Administración Tributaria está obligada a evacuar la prueba ofrecida por el contribuyente en tiempo y forma.</a:t>
            </a:r>
            <a:endParaRPr lang="es-CR" sz="2800" dirty="0">
              <a:solidFill>
                <a:schemeClr val="tx1">
                  <a:lumMod val="95000"/>
                  <a:lumOff val="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br>
              <a:rPr lang="es-CR" sz="24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s-CR" sz="24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s-CR" sz="24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b. El contribuyente puede invocar para su defensa cualquier medio de prueba legalmente válido, a excepción de la confesión a los servidores de la Administración Tributaria.</a:t>
            </a:r>
            <a:endParaRPr lang="es-CR" sz="2800" dirty="0">
              <a:solidFill>
                <a:schemeClr val="tx1">
                  <a:lumMod val="95000"/>
                  <a:lumOff val="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br>
              <a:rPr lang="es-CR" sz="24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s-CR" sz="24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s-CR" sz="24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c. La Administración Tributaria debe pronunciarse sobre todos los alegatos y valorar las pruebas aportadas de manera razonable.</a:t>
            </a:r>
            <a:endParaRPr lang="es-CR" sz="2800" dirty="0">
              <a:solidFill>
                <a:schemeClr val="tx1">
                  <a:lumMod val="95000"/>
                  <a:lumOff val="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62505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>
            <a:extLst>
              <a:ext uri="{FF2B5EF4-FFF2-40B4-BE49-F238E27FC236}">
                <a16:creationId xmlns:a16="http://schemas.microsoft.com/office/drawing/2014/main" id="{03DAA9B2-41C4-47E9-B0B0-D41C41F5B64C}"/>
              </a:ext>
            </a:extLst>
          </p:cNvPr>
          <p:cNvSpPr txBox="1">
            <a:spLocks/>
          </p:cNvSpPr>
          <p:nvPr/>
        </p:nvSpPr>
        <p:spPr>
          <a:xfrm>
            <a:off x="3567793" y="318407"/>
            <a:ext cx="5184321" cy="837295"/>
          </a:xfrm>
          <a:prstGeom prst="rect">
            <a:avLst/>
          </a:prstGeom>
          <a:solidFill>
            <a:srgbClr val="C00000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R" sz="3200" dirty="0">
                <a:solidFill>
                  <a:schemeClr val="bg1"/>
                </a:solidFill>
              </a:rPr>
              <a:t>Obligaciones tributarias</a:t>
            </a:r>
            <a:endParaRPr lang="es-ES" sz="3200" dirty="0">
              <a:solidFill>
                <a:schemeClr val="bg1"/>
              </a:solidFill>
            </a:endParaRPr>
          </a:p>
        </p:txBody>
      </p:sp>
      <p:sp>
        <p:nvSpPr>
          <p:cNvPr id="4" name="TextBox 11">
            <a:extLst>
              <a:ext uri="{FF2B5EF4-FFF2-40B4-BE49-F238E27FC236}">
                <a16:creationId xmlns:a16="http://schemas.microsoft.com/office/drawing/2014/main" id="{BEAB4D36-AF9A-444D-9EC9-B273302024C3}"/>
              </a:ext>
            </a:extLst>
          </p:cNvPr>
          <p:cNvSpPr txBox="1"/>
          <p:nvPr/>
        </p:nvSpPr>
        <p:spPr>
          <a:xfrm>
            <a:off x="1327811" y="1488695"/>
            <a:ext cx="1192560" cy="371376"/>
          </a:xfrm>
          <a:prstGeom prst="rect">
            <a:avLst/>
          </a:prstGeom>
          <a:solidFill>
            <a:srgbClr val="FF0000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Registrar</a:t>
            </a:r>
          </a:p>
        </p:txBody>
      </p:sp>
      <p:pic>
        <p:nvPicPr>
          <p:cNvPr id="6" name="Picture 4" descr="Registrarse | Vectores, Fotos de Stock y PSD Gratis">
            <a:extLst>
              <a:ext uri="{FF2B5EF4-FFF2-40B4-BE49-F238E27FC236}">
                <a16:creationId xmlns:a16="http://schemas.microsoft.com/office/drawing/2014/main" id="{665D6544-6682-4F25-8D4F-5FCD4908EA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9060" y="2573459"/>
            <a:ext cx="2304257" cy="2304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2">
            <a:extLst>
              <a:ext uri="{FF2B5EF4-FFF2-40B4-BE49-F238E27FC236}">
                <a16:creationId xmlns:a16="http://schemas.microsoft.com/office/drawing/2014/main" id="{9CE923D9-DB52-47FF-905F-95D7B40181ED}"/>
              </a:ext>
            </a:extLst>
          </p:cNvPr>
          <p:cNvSpPr txBox="1"/>
          <p:nvPr/>
        </p:nvSpPr>
        <p:spPr>
          <a:xfrm>
            <a:off x="5559388" y="1377197"/>
            <a:ext cx="1192560" cy="371376"/>
          </a:xfrm>
          <a:prstGeom prst="rect">
            <a:avLst/>
          </a:prstGeom>
          <a:solidFill>
            <a:schemeClr val="accent3">
              <a:lumMod val="5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>
                <a:solidFill>
                  <a:schemeClr val="bg1"/>
                </a:solidFill>
              </a:rPr>
              <a:t>Informar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9" name="Picture 6" descr="FCQ | Facultad de Ciencias Químicas">
            <a:extLst>
              <a:ext uri="{FF2B5EF4-FFF2-40B4-BE49-F238E27FC236}">
                <a16:creationId xmlns:a16="http://schemas.microsoft.com/office/drawing/2014/main" id="{3AB3D415-C910-43D7-955B-42C23A57A0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8440" y="2276873"/>
            <a:ext cx="3227559" cy="1714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7">
            <a:extLst>
              <a:ext uri="{FF2B5EF4-FFF2-40B4-BE49-F238E27FC236}">
                <a16:creationId xmlns:a16="http://schemas.microsoft.com/office/drawing/2014/main" id="{2D2E7230-ABD7-4D81-9F06-0B58A175483B}"/>
              </a:ext>
            </a:extLst>
          </p:cNvPr>
          <p:cNvSpPr txBox="1"/>
          <p:nvPr/>
        </p:nvSpPr>
        <p:spPr>
          <a:xfrm>
            <a:off x="3293317" y="5407400"/>
            <a:ext cx="972108" cy="369332"/>
          </a:xfrm>
          <a:prstGeom prst="rect">
            <a:avLst/>
          </a:prstGeom>
          <a:solidFill>
            <a:srgbClr val="0070C0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>
                <a:solidFill>
                  <a:schemeClr val="bg1"/>
                </a:solidFill>
              </a:rPr>
              <a:t>Pagar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11" name="Picture 8" descr="Comprar en Amazon en Colones - Area de Compras">
            <a:extLst>
              <a:ext uri="{FF2B5EF4-FFF2-40B4-BE49-F238E27FC236}">
                <a16:creationId xmlns:a16="http://schemas.microsoft.com/office/drawing/2014/main" id="{1028F96C-E26C-4BFF-AE6D-A0DF7B65AA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4887" y="4452943"/>
            <a:ext cx="3760498" cy="1967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6">
            <a:extLst>
              <a:ext uri="{FF2B5EF4-FFF2-40B4-BE49-F238E27FC236}">
                <a16:creationId xmlns:a16="http://schemas.microsoft.com/office/drawing/2014/main" id="{B10306F9-653C-48F1-8D5C-429E203A481B}"/>
              </a:ext>
            </a:extLst>
          </p:cNvPr>
          <p:cNvSpPr txBox="1"/>
          <p:nvPr/>
        </p:nvSpPr>
        <p:spPr>
          <a:xfrm>
            <a:off x="9640053" y="1469555"/>
            <a:ext cx="1224136" cy="369332"/>
          </a:xfrm>
          <a:prstGeom prst="rect">
            <a:avLst/>
          </a:prstGeom>
          <a:solidFill>
            <a:schemeClr val="accent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>
                <a:solidFill>
                  <a:schemeClr val="bg1"/>
                </a:solidFill>
              </a:rPr>
              <a:t>Declarar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13" name="Picture 4" descr="Resultado de imagen para imagen de declarar impuestos en costa rica">
            <a:extLst>
              <a:ext uri="{FF2B5EF4-FFF2-40B4-BE49-F238E27FC236}">
                <a16:creationId xmlns:a16="http://schemas.microsoft.com/office/drawing/2014/main" id="{7B755D40-AACE-44D2-BDD6-0018B77F08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2726" y="2411480"/>
            <a:ext cx="2438791" cy="3160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18137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>
            <a:extLst>
              <a:ext uri="{FF2B5EF4-FFF2-40B4-BE49-F238E27FC236}">
                <a16:creationId xmlns:a16="http://schemas.microsoft.com/office/drawing/2014/main" id="{AE4388F6-38D4-4741-97EC-FF522FCB9952}"/>
              </a:ext>
            </a:extLst>
          </p:cNvPr>
          <p:cNvSpPr txBox="1">
            <a:spLocks/>
          </p:cNvSpPr>
          <p:nvPr/>
        </p:nvSpPr>
        <p:spPr>
          <a:xfrm>
            <a:off x="1126671" y="326572"/>
            <a:ext cx="10025743" cy="677636"/>
          </a:xfrm>
          <a:prstGeom prst="rect">
            <a:avLst/>
          </a:prstGeom>
          <a:solidFill>
            <a:srgbClr val="0070C0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R" sz="2800" b="1" dirty="0">
                <a:solidFill>
                  <a:schemeClr val="bg1"/>
                </a:solidFill>
              </a:rPr>
              <a:t>Obligados a cumplir con los deberes formales y/o materiales:</a:t>
            </a:r>
            <a:endParaRPr lang="es-ES" sz="2800" b="1" dirty="0">
              <a:solidFill>
                <a:schemeClr val="bg1"/>
              </a:solidFill>
            </a:endParaRPr>
          </a:p>
        </p:txBody>
      </p:sp>
      <p:sp>
        <p:nvSpPr>
          <p:cNvPr id="6" name="1 Título">
            <a:extLst>
              <a:ext uri="{FF2B5EF4-FFF2-40B4-BE49-F238E27FC236}">
                <a16:creationId xmlns:a16="http://schemas.microsoft.com/office/drawing/2014/main" id="{BC2B950E-E052-4486-9B7C-78CE736698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7448" y="1952836"/>
            <a:ext cx="1944217" cy="2952328"/>
          </a:xfrm>
          <a:solidFill>
            <a:srgbClr val="EE9121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br>
              <a:rPr lang="es-CR" sz="2800" dirty="0">
                <a:solidFill>
                  <a:schemeClr val="bg1"/>
                </a:solidFill>
              </a:rPr>
            </a:br>
            <a:r>
              <a:rPr lang="es-CR" sz="2800" dirty="0">
                <a:solidFill>
                  <a:schemeClr val="bg1"/>
                </a:solidFill>
              </a:rPr>
              <a:t> Personas físicas o jurídicas, entidades públicas o privadas</a:t>
            </a:r>
            <a:br>
              <a:rPr lang="es-CR" sz="2800" dirty="0">
                <a:solidFill>
                  <a:schemeClr val="bg1"/>
                </a:solidFill>
              </a:rPr>
            </a:br>
            <a:endParaRPr lang="es-ES" sz="2800" dirty="0">
              <a:solidFill>
                <a:schemeClr val="bg1"/>
              </a:solidFill>
            </a:endParaRPr>
          </a:p>
        </p:txBody>
      </p:sp>
      <p:sp>
        <p:nvSpPr>
          <p:cNvPr id="8" name="Abrir llave 7">
            <a:extLst>
              <a:ext uri="{FF2B5EF4-FFF2-40B4-BE49-F238E27FC236}">
                <a16:creationId xmlns:a16="http://schemas.microsoft.com/office/drawing/2014/main" id="{691FE333-7516-48C4-A3AA-060ACD7C2FC6}"/>
              </a:ext>
            </a:extLst>
          </p:cNvPr>
          <p:cNvSpPr/>
          <p:nvPr/>
        </p:nvSpPr>
        <p:spPr>
          <a:xfrm>
            <a:off x="3077937" y="1736324"/>
            <a:ext cx="171450" cy="4353347"/>
          </a:xfrm>
          <a:prstGeom prst="leftBrace">
            <a:avLst/>
          </a:prstGeom>
          <a:solidFill>
            <a:srgbClr val="EE9121"/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9" name="Rectangle 1">
            <a:extLst>
              <a:ext uri="{FF2B5EF4-FFF2-40B4-BE49-F238E27FC236}">
                <a16:creationId xmlns:a16="http://schemas.microsoft.com/office/drawing/2014/main" id="{C41EDC29-07F2-460D-A630-C5EFE3819C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14700" y="1771650"/>
            <a:ext cx="7982493" cy="46024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altLang="en-US" sz="2400" dirty="0">
                <a:solidFill>
                  <a:srgbClr val="000000"/>
                </a:solidFill>
                <a:latin typeface="Verdana!important"/>
              </a:rPr>
              <a:t>Que </a:t>
            </a:r>
            <a:r>
              <a:rPr lang="en-US" altLang="en-US" sz="2400" dirty="0" err="1">
                <a:solidFill>
                  <a:srgbClr val="000000"/>
                </a:solidFill>
                <a:latin typeface="Verdana!important"/>
              </a:rPr>
              <a:t>produzcan</a:t>
            </a:r>
            <a:r>
              <a:rPr lang="en-US" altLang="en-US" sz="2400" dirty="0">
                <a:solidFill>
                  <a:srgbClr val="000000"/>
                </a:solidFill>
                <a:latin typeface="Verdana!important"/>
              </a:rPr>
              <a:t>, </a:t>
            </a:r>
            <a:r>
              <a:rPr lang="en-US" altLang="en-US" sz="2400" dirty="0" err="1">
                <a:solidFill>
                  <a:srgbClr val="000000"/>
                </a:solidFill>
                <a:latin typeface="Verdana!important"/>
              </a:rPr>
              <a:t>importen</a:t>
            </a:r>
            <a:r>
              <a:rPr lang="en-US" altLang="en-US" sz="2400" dirty="0">
                <a:solidFill>
                  <a:srgbClr val="000000"/>
                </a:solidFill>
                <a:latin typeface="Verdana!important"/>
              </a:rPr>
              <a:t>, </a:t>
            </a:r>
            <a:r>
              <a:rPr lang="en-US" altLang="en-US" sz="2400" dirty="0" err="1">
                <a:solidFill>
                  <a:srgbClr val="000000"/>
                </a:solidFill>
                <a:latin typeface="Verdana!important"/>
              </a:rPr>
              <a:t>internen</a:t>
            </a:r>
            <a:r>
              <a:rPr lang="en-US" altLang="en-US" sz="2400" dirty="0">
                <a:solidFill>
                  <a:srgbClr val="000000"/>
                </a:solidFill>
                <a:latin typeface="Verdana!important"/>
              </a:rPr>
              <a:t> o </a:t>
            </a:r>
            <a:r>
              <a:rPr lang="en-US" altLang="en-US" sz="2400" dirty="0" err="1">
                <a:solidFill>
                  <a:srgbClr val="000000"/>
                </a:solidFill>
                <a:latin typeface="Verdana!important"/>
              </a:rPr>
              <a:t>comercialicen</a:t>
            </a:r>
            <a:r>
              <a:rPr lang="en-US" altLang="en-US" sz="2400" dirty="0">
                <a:solidFill>
                  <a:srgbClr val="000000"/>
                </a:solidFill>
                <a:latin typeface="Verdana!important"/>
              </a:rPr>
              <a:t> </a:t>
            </a:r>
            <a:r>
              <a:rPr lang="en-US" altLang="en-US" sz="2400" dirty="0" err="1">
                <a:solidFill>
                  <a:srgbClr val="000000"/>
                </a:solidFill>
                <a:latin typeface="Verdana!important"/>
              </a:rPr>
              <a:t>bienes</a:t>
            </a:r>
            <a:r>
              <a:rPr lang="en-US" altLang="en-US" sz="2400" dirty="0">
                <a:solidFill>
                  <a:srgbClr val="000000"/>
                </a:solidFill>
                <a:latin typeface="Verdana!important"/>
              </a:rPr>
              <a:t> tangibles e intangibles </a:t>
            </a:r>
            <a:r>
              <a:rPr lang="en-US" altLang="en-US" sz="2400" dirty="0" err="1">
                <a:solidFill>
                  <a:srgbClr val="000000"/>
                </a:solidFill>
                <a:latin typeface="Verdana!important"/>
              </a:rPr>
              <a:t>en</a:t>
            </a:r>
            <a:r>
              <a:rPr lang="en-US" altLang="en-US" sz="2400" dirty="0">
                <a:solidFill>
                  <a:srgbClr val="000000"/>
                </a:solidFill>
                <a:latin typeface="Verdana!important"/>
              </a:rPr>
              <a:t> el </a:t>
            </a:r>
            <a:r>
              <a:rPr lang="en-US" altLang="en-US" sz="2400" dirty="0" err="1">
                <a:solidFill>
                  <a:srgbClr val="000000"/>
                </a:solidFill>
                <a:latin typeface="Verdana!important"/>
              </a:rPr>
              <a:t>país</a:t>
            </a:r>
            <a:r>
              <a:rPr lang="en-US" altLang="en-US" sz="2400" dirty="0">
                <a:solidFill>
                  <a:srgbClr val="000000"/>
                </a:solidFill>
                <a:latin typeface="Verdana!important"/>
              </a:rPr>
              <a:t>.</a:t>
            </a:r>
          </a:p>
          <a:p>
            <a:pPr indent="0" algn="just"/>
            <a:endParaRPr lang="en-US" altLang="en-US" sz="2400" dirty="0">
              <a:solidFill>
                <a:srgbClr val="000000"/>
              </a:solidFill>
              <a:latin typeface="Verdana!important"/>
            </a:endParaRP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altLang="en-US" sz="2400" dirty="0">
                <a:solidFill>
                  <a:srgbClr val="000000"/>
                </a:solidFill>
                <a:latin typeface="Verdana!important"/>
              </a:rPr>
              <a:t>Que se </a:t>
            </a:r>
            <a:r>
              <a:rPr lang="en-US" altLang="en-US" sz="2400" dirty="0" err="1">
                <a:solidFill>
                  <a:srgbClr val="000000"/>
                </a:solidFill>
                <a:latin typeface="Verdana!important"/>
              </a:rPr>
              <a:t>encuentren</a:t>
            </a:r>
            <a:r>
              <a:rPr lang="en-US" altLang="en-US" sz="2400" dirty="0">
                <a:solidFill>
                  <a:srgbClr val="000000"/>
                </a:solidFill>
                <a:latin typeface="Verdana!important"/>
              </a:rPr>
              <a:t> </a:t>
            </a:r>
            <a:r>
              <a:rPr lang="en-US" altLang="en-US" sz="2400" dirty="0" err="1">
                <a:solidFill>
                  <a:srgbClr val="000000"/>
                </a:solidFill>
                <a:latin typeface="Verdana!important"/>
              </a:rPr>
              <a:t>domiciliados</a:t>
            </a:r>
            <a:r>
              <a:rPr lang="en-US" altLang="en-US" sz="2400" dirty="0">
                <a:solidFill>
                  <a:srgbClr val="000000"/>
                </a:solidFill>
                <a:latin typeface="Verdana!important"/>
              </a:rPr>
              <a:t> </a:t>
            </a:r>
            <a:r>
              <a:rPr lang="en-US" altLang="en-US" sz="2400" dirty="0" err="1">
                <a:solidFill>
                  <a:srgbClr val="000000"/>
                </a:solidFill>
                <a:latin typeface="Verdana!important"/>
              </a:rPr>
              <a:t>en</a:t>
            </a:r>
            <a:r>
              <a:rPr lang="en-US" altLang="en-US" sz="2400" dirty="0">
                <a:solidFill>
                  <a:srgbClr val="000000"/>
                </a:solidFill>
                <a:latin typeface="Verdana!important"/>
              </a:rPr>
              <a:t> </a:t>
            </a:r>
            <a:r>
              <a:rPr lang="en-US" altLang="en-US" sz="2400" dirty="0" err="1">
                <a:solidFill>
                  <a:srgbClr val="000000"/>
                </a:solidFill>
                <a:latin typeface="Verdana!important"/>
              </a:rPr>
              <a:t>territorio</a:t>
            </a:r>
            <a:r>
              <a:rPr lang="en-US" altLang="en-US" sz="2400" dirty="0">
                <a:solidFill>
                  <a:srgbClr val="000000"/>
                </a:solidFill>
                <a:latin typeface="Verdana!important"/>
              </a:rPr>
              <a:t> </a:t>
            </a:r>
            <a:r>
              <a:rPr lang="en-US" altLang="en-US" sz="2400" dirty="0" err="1">
                <a:solidFill>
                  <a:srgbClr val="000000"/>
                </a:solidFill>
                <a:latin typeface="Verdana!important"/>
              </a:rPr>
              <a:t>nacional</a:t>
            </a:r>
            <a:r>
              <a:rPr lang="en-US" altLang="en-US" sz="2400" dirty="0">
                <a:solidFill>
                  <a:srgbClr val="000000"/>
                </a:solidFill>
                <a:latin typeface="Verdana!important"/>
              </a:rPr>
              <a:t> </a:t>
            </a:r>
            <a:r>
              <a:rPr lang="en-US" altLang="en-US" sz="2000" dirty="0">
                <a:solidFill>
                  <a:srgbClr val="000000"/>
                </a:solidFill>
                <a:latin typeface="Verdana!important"/>
              </a:rPr>
              <a:t>(183 </a:t>
            </a:r>
            <a:r>
              <a:rPr lang="en-US" altLang="en-US" sz="2000" dirty="0" err="1">
                <a:solidFill>
                  <a:srgbClr val="000000"/>
                </a:solidFill>
                <a:latin typeface="Verdana!important"/>
              </a:rPr>
              <a:t>días</a:t>
            </a:r>
            <a:r>
              <a:rPr lang="en-US" altLang="en-US" sz="2000" dirty="0">
                <a:solidFill>
                  <a:srgbClr val="000000"/>
                </a:solidFill>
                <a:latin typeface="Verdana!important"/>
              </a:rPr>
              <a:t>) </a:t>
            </a:r>
            <a:r>
              <a:rPr lang="en-US" altLang="en-US" sz="2400" dirty="0">
                <a:solidFill>
                  <a:srgbClr val="000000"/>
                </a:solidFill>
                <a:latin typeface="Verdana!important"/>
              </a:rPr>
              <a:t>y </a:t>
            </a:r>
            <a:r>
              <a:rPr lang="en-US" altLang="en-US" sz="2400" dirty="0" err="1">
                <a:solidFill>
                  <a:srgbClr val="000000"/>
                </a:solidFill>
                <a:latin typeface="Verdana!important"/>
              </a:rPr>
              <a:t>presten</a:t>
            </a:r>
            <a:r>
              <a:rPr lang="en-US" altLang="en-US" sz="2400" dirty="0">
                <a:solidFill>
                  <a:srgbClr val="000000"/>
                </a:solidFill>
                <a:latin typeface="Verdana!important"/>
              </a:rPr>
              <a:t> </a:t>
            </a:r>
            <a:r>
              <a:rPr lang="en-US" altLang="en-US" sz="2400" dirty="0" err="1">
                <a:solidFill>
                  <a:srgbClr val="000000"/>
                </a:solidFill>
                <a:latin typeface="Verdana!important"/>
              </a:rPr>
              <a:t>servicios</a:t>
            </a:r>
            <a:r>
              <a:rPr lang="en-US" altLang="en-US" sz="2400" dirty="0">
                <a:solidFill>
                  <a:srgbClr val="000000"/>
                </a:solidFill>
                <a:latin typeface="Verdana!important"/>
              </a:rPr>
              <a:t> </a:t>
            </a:r>
            <a:r>
              <a:rPr lang="en-US" altLang="en-US" sz="2400" dirty="0" err="1">
                <a:solidFill>
                  <a:srgbClr val="000000"/>
                </a:solidFill>
                <a:latin typeface="Verdana!important"/>
              </a:rPr>
              <a:t>en</a:t>
            </a:r>
            <a:r>
              <a:rPr lang="en-US" altLang="en-US" sz="2400" dirty="0">
                <a:solidFill>
                  <a:srgbClr val="000000"/>
                </a:solidFill>
                <a:latin typeface="Verdana!important"/>
              </a:rPr>
              <a:t> el </a:t>
            </a:r>
            <a:r>
              <a:rPr lang="en-US" altLang="en-US" sz="2400" dirty="0" err="1">
                <a:solidFill>
                  <a:srgbClr val="000000"/>
                </a:solidFill>
                <a:latin typeface="Verdana!important"/>
              </a:rPr>
              <a:t>país</a:t>
            </a:r>
            <a:r>
              <a:rPr lang="en-US" altLang="en-US" sz="2400" dirty="0">
                <a:solidFill>
                  <a:srgbClr val="000000"/>
                </a:solidFill>
                <a:latin typeface="Verdana!important"/>
              </a:rPr>
              <a:t> o </a:t>
            </a:r>
            <a:r>
              <a:rPr lang="en-US" altLang="en-US" sz="2400" dirty="0" err="1">
                <a:solidFill>
                  <a:srgbClr val="000000"/>
                </a:solidFill>
                <a:latin typeface="Verdana!important"/>
              </a:rPr>
              <a:t>fuera</a:t>
            </a:r>
            <a:r>
              <a:rPr lang="en-US" altLang="en-US" sz="2400" dirty="0">
                <a:solidFill>
                  <a:srgbClr val="000000"/>
                </a:solidFill>
                <a:latin typeface="Verdana!important"/>
              </a:rPr>
              <a:t> de </a:t>
            </a:r>
            <a:r>
              <a:rPr lang="en-US" altLang="en-US" sz="2400" dirty="0" err="1">
                <a:solidFill>
                  <a:srgbClr val="000000"/>
                </a:solidFill>
                <a:latin typeface="Verdana!important"/>
              </a:rPr>
              <a:t>éste</a:t>
            </a:r>
            <a:r>
              <a:rPr lang="en-US" altLang="en-US" sz="2400" dirty="0">
                <a:solidFill>
                  <a:srgbClr val="000000"/>
                </a:solidFill>
                <a:latin typeface="Verdana!important"/>
              </a:rPr>
              <a:t>. </a:t>
            </a:r>
            <a:r>
              <a:rPr lang="en-US" altLang="en-US" sz="2000" dirty="0">
                <a:solidFill>
                  <a:srgbClr val="000000"/>
                </a:solidFill>
                <a:latin typeface="Verdana!important"/>
              </a:rPr>
              <a:t>(prevalence la </a:t>
            </a:r>
            <a:r>
              <a:rPr lang="en-US" altLang="en-US" sz="2000" dirty="0" err="1">
                <a:solidFill>
                  <a:srgbClr val="000000"/>
                </a:solidFill>
                <a:latin typeface="Verdana!important"/>
              </a:rPr>
              <a:t>fuente</a:t>
            </a:r>
            <a:r>
              <a:rPr lang="en-US" altLang="en-US" sz="2000" dirty="0">
                <a:solidFill>
                  <a:srgbClr val="000000"/>
                </a:solidFill>
                <a:latin typeface="Verdana!important"/>
              </a:rPr>
              <a:t> </a:t>
            </a:r>
            <a:r>
              <a:rPr lang="en-US" altLang="en-US" sz="2000" dirty="0" err="1">
                <a:solidFill>
                  <a:srgbClr val="000000"/>
                </a:solidFill>
                <a:latin typeface="Verdana!important"/>
              </a:rPr>
              <a:t>generadora</a:t>
            </a:r>
            <a:r>
              <a:rPr lang="en-US" altLang="en-US" sz="2000" dirty="0">
                <a:solidFill>
                  <a:srgbClr val="000000"/>
                </a:solidFill>
                <a:latin typeface="Verdana!important"/>
              </a:rPr>
              <a:t> </a:t>
            </a:r>
            <a:r>
              <a:rPr lang="en-US" altLang="en-US" sz="2000" dirty="0" err="1">
                <a:solidFill>
                  <a:srgbClr val="000000"/>
                </a:solidFill>
                <a:latin typeface="Verdana!important"/>
              </a:rPr>
              <a:t>sobre</a:t>
            </a:r>
            <a:r>
              <a:rPr lang="en-US" altLang="en-US" sz="2000" dirty="0">
                <a:solidFill>
                  <a:srgbClr val="000000"/>
                </a:solidFill>
                <a:latin typeface="Verdana!important"/>
              </a:rPr>
              <a:t> la </a:t>
            </a:r>
            <a:r>
              <a:rPr lang="en-US" altLang="en-US" sz="2000" dirty="0" err="1">
                <a:solidFill>
                  <a:srgbClr val="000000"/>
                </a:solidFill>
                <a:latin typeface="Verdana!important"/>
              </a:rPr>
              <a:t>fuente</a:t>
            </a:r>
            <a:r>
              <a:rPr lang="en-US" altLang="en-US" sz="2000" dirty="0">
                <a:solidFill>
                  <a:srgbClr val="000000"/>
                </a:solidFill>
                <a:latin typeface="Verdana!important"/>
              </a:rPr>
              <a:t> </a:t>
            </a:r>
            <a:r>
              <a:rPr lang="en-US" altLang="en-US" sz="2000" dirty="0" err="1">
                <a:solidFill>
                  <a:srgbClr val="000000"/>
                </a:solidFill>
                <a:latin typeface="Verdana!important"/>
              </a:rPr>
              <a:t>pagadora</a:t>
            </a:r>
            <a:r>
              <a:rPr lang="en-US" altLang="en-US" sz="2000" dirty="0">
                <a:solidFill>
                  <a:srgbClr val="000000"/>
                </a:solidFill>
                <a:latin typeface="Verdana!important"/>
              </a:rPr>
              <a:t>)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endParaRPr lang="en-US" altLang="en-US" sz="2400" dirty="0">
              <a:solidFill>
                <a:srgbClr val="000000"/>
              </a:solidFill>
              <a:latin typeface="Verdana!important"/>
            </a:endParaRP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altLang="en-US" sz="2400" dirty="0">
                <a:solidFill>
                  <a:srgbClr val="000000"/>
                </a:solidFill>
                <a:latin typeface="Verdana!important"/>
              </a:rPr>
              <a:t>Que </a:t>
            </a:r>
            <a:r>
              <a:rPr lang="en-US" altLang="en-US" sz="2400" dirty="0" err="1">
                <a:solidFill>
                  <a:srgbClr val="000000"/>
                </a:solidFill>
                <a:latin typeface="Verdana!important"/>
              </a:rPr>
              <a:t>suministren</a:t>
            </a:r>
            <a:r>
              <a:rPr lang="en-US" altLang="en-US" sz="2400" dirty="0">
                <a:solidFill>
                  <a:srgbClr val="000000"/>
                </a:solidFill>
                <a:latin typeface="Verdana!important"/>
              </a:rPr>
              <a:t> </a:t>
            </a:r>
            <a:r>
              <a:rPr lang="en-US" altLang="en-US" sz="2400" dirty="0" err="1">
                <a:solidFill>
                  <a:srgbClr val="000000"/>
                </a:solidFill>
                <a:latin typeface="Verdana!important"/>
              </a:rPr>
              <a:t>servicios</a:t>
            </a:r>
            <a:r>
              <a:rPr lang="en-US" altLang="en-US" sz="2400" dirty="0">
                <a:solidFill>
                  <a:srgbClr val="000000"/>
                </a:solidFill>
                <a:latin typeface="Verdana!important"/>
              </a:rPr>
              <a:t> </a:t>
            </a:r>
            <a:r>
              <a:rPr lang="en-US" altLang="en-US" sz="2400" dirty="0" err="1">
                <a:solidFill>
                  <a:srgbClr val="000000"/>
                </a:solidFill>
                <a:latin typeface="Verdana!important"/>
              </a:rPr>
              <a:t>digitales</a:t>
            </a:r>
            <a:r>
              <a:rPr lang="en-US" altLang="en-US" sz="2400" dirty="0">
                <a:solidFill>
                  <a:srgbClr val="000000"/>
                </a:solidFill>
                <a:latin typeface="Verdana!important"/>
              </a:rPr>
              <a:t> </a:t>
            </a:r>
            <a:r>
              <a:rPr lang="en-US" altLang="en-US" sz="2400" dirty="0" err="1">
                <a:solidFill>
                  <a:srgbClr val="000000"/>
                </a:solidFill>
                <a:latin typeface="Verdana!important"/>
              </a:rPr>
              <a:t>transfronterizos</a:t>
            </a:r>
            <a:r>
              <a:rPr lang="en-US" altLang="en-US" sz="2400" dirty="0">
                <a:solidFill>
                  <a:srgbClr val="000000"/>
                </a:solidFill>
                <a:latin typeface="Verdana!important"/>
              </a:rPr>
              <a:t> </a:t>
            </a:r>
            <a:r>
              <a:rPr lang="en-US" altLang="en-US" b="1" dirty="0">
                <a:solidFill>
                  <a:srgbClr val="000000"/>
                </a:solidFill>
                <a:latin typeface="Verdana!important"/>
              </a:rPr>
              <a:t>(ver DGT-R-13-20</a:t>
            </a:r>
            <a:r>
              <a:rPr lang="en-US" altLang="en-US" dirty="0">
                <a:solidFill>
                  <a:srgbClr val="000000"/>
                </a:solidFill>
                <a:latin typeface="Verdana!important"/>
              </a:rPr>
              <a:t>, La </a:t>
            </a:r>
            <a:r>
              <a:rPr lang="en-US" altLang="en-US" dirty="0" err="1">
                <a:solidFill>
                  <a:srgbClr val="000000"/>
                </a:solidFill>
                <a:latin typeface="Verdana!important"/>
              </a:rPr>
              <a:t>Gaceta</a:t>
            </a:r>
            <a:r>
              <a:rPr lang="en-US" altLang="en-US" dirty="0">
                <a:solidFill>
                  <a:srgbClr val="000000"/>
                </a:solidFill>
                <a:latin typeface="Verdana!important"/>
              </a:rPr>
              <a:t> 139 del 12 de </a:t>
            </a:r>
            <a:r>
              <a:rPr lang="en-US" altLang="en-US" dirty="0" err="1">
                <a:solidFill>
                  <a:srgbClr val="000000"/>
                </a:solidFill>
                <a:latin typeface="Verdana!important"/>
              </a:rPr>
              <a:t>junio</a:t>
            </a:r>
            <a:r>
              <a:rPr lang="en-US" altLang="en-US" dirty="0">
                <a:solidFill>
                  <a:srgbClr val="000000"/>
                </a:solidFill>
                <a:latin typeface="Verdana!important"/>
              </a:rPr>
              <a:t> 2020)</a:t>
            </a:r>
            <a:endParaRPr lang="en-US" altLang="en-US" sz="2000" dirty="0"/>
          </a:p>
          <a:p>
            <a:pPr marL="457200" indent="-457200" algn="just">
              <a:buFont typeface="Wingdings" panose="05000000000000000000" pitchFamily="2" charset="2"/>
              <a:buChar char="Ø"/>
            </a:pPr>
            <a:endParaRPr lang="en-US" altLang="en-US" sz="2400" dirty="0">
              <a:solidFill>
                <a:srgbClr val="000000"/>
              </a:solidFill>
              <a:latin typeface="Verdana!important"/>
            </a:endParaRP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altLang="en-US" sz="2400" dirty="0">
                <a:solidFill>
                  <a:srgbClr val="000000"/>
                </a:solidFill>
                <a:latin typeface="Verdana!important"/>
              </a:rPr>
              <a:t>Las personas </a:t>
            </a:r>
            <a:r>
              <a:rPr lang="en-US" altLang="en-US" sz="2400" dirty="0" err="1">
                <a:solidFill>
                  <a:srgbClr val="000000"/>
                </a:solidFill>
                <a:latin typeface="Verdana!important"/>
              </a:rPr>
              <a:t>jurídicas</a:t>
            </a:r>
            <a:r>
              <a:rPr lang="en-US" altLang="en-US" sz="2400" dirty="0">
                <a:solidFill>
                  <a:srgbClr val="000000"/>
                </a:solidFill>
                <a:latin typeface="Verdana!important"/>
              </a:rPr>
              <a:t> </a:t>
            </a:r>
            <a:r>
              <a:rPr lang="en-US" altLang="en-US" sz="2400" dirty="0" err="1">
                <a:solidFill>
                  <a:srgbClr val="000000"/>
                </a:solidFill>
                <a:latin typeface="Verdana!important"/>
              </a:rPr>
              <a:t>inactivas</a:t>
            </a:r>
            <a:r>
              <a:rPr lang="en-US" altLang="en-US" sz="2400" dirty="0">
                <a:solidFill>
                  <a:srgbClr val="000000"/>
                </a:solidFill>
                <a:latin typeface="Verdana!important"/>
              </a:rPr>
              <a:t> (</a:t>
            </a:r>
            <a:r>
              <a:rPr lang="en-US" b="1" dirty="0"/>
              <a:t>DGT-R-075-2019</a:t>
            </a:r>
            <a:r>
              <a:rPr lang="en-US" sz="2000" dirty="0"/>
              <a:t>)</a:t>
            </a:r>
            <a:endParaRPr lang="en-US" altLang="en-US" sz="2400" dirty="0">
              <a:solidFill>
                <a:srgbClr val="000000"/>
              </a:solidFill>
              <a:latin typeface="Verdana!important"/>
            </a:endParaRPr>
          </a:p>
          <a:p>
            <a:pPr algn="just"/>
            <a:br>
              <a:rPr lang="en-US" altLang="en-US" sz="2800" dirty="0"/>
            </a:br>
            <a:endParaRPr lang="en-US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3048203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495800" y="5269832"/>
            <a:ext cx="3336758" cy="44516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8" name="1 Título"/>
          <p:cNvSpPr>
            <a:spLocks noGrp="1"/>
          </p:cNvSpPr>
          <p:nvPr>
            <p:ph type="title"/>
          </p:nvPr>
        </p:nvSpPr>
        <p:spPr>
          <a:xfrm>
            <a:off x="2857499" y="342599"/>
            <a:ext cx="6596743" cy="702330"/>
          </a:xfrm>
          <a:solidFill>
            <a:schemeClr val="accent6">
              <a:lumMod val="75000"/>
            </a:schemeClr>
          </a:solidFill>
          <a:ln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br>
              <a:rPr lang="es-CR" dirty="0">
                <a:solidFill>
                  <a:schemeClr val="bg1"/>
                </a:solidFill>
              </a:rPr>
            </a:br>
            <a:r>
              <a:rPr lang="es-CR" sz="4000" dirty="0">
                <a:solidFill>
                  <a:schemeClr val="bg1"/>
                </a:solidFill>
              </a:rPr>
              <a:t>Deberes formales, </a:t>
            </a:r>
            <a:r>
              <a:rPr lang="es-CR" sz="2000" dirty="0">
                <a:solidFill>
                  <a:schemeClr val="bg1"/>
                </a:solidFill>
              </a:rPr>
              <a:t>Art, 128 CNPT y 22 RPT</a:t>
            </a:r>
            <a:br>
              <a:rPr lang="es-CR" dirty="0">
                <a:solidFill>
                  <a:schemeClr val="bg1"/>
                </a:solidFill>
              </a:rPr>
            </a:b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03C2596E-797E-4632-AF6D-40AD895E9A6F}"/>
              </a:ext>
            </a:extLst>
          </p:cNvPr>
          <p:cNvSpPr txBox="1"/>
          <p:nvPr/>
        </p:nvSpPr>
        <p:spPr>
          <a:xfrm>
            <a:off x="636957" y="1289958"/>
            <a:ext cx="10915507" cy="49332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CR" sz="18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a) Llevar libros contables y legales, físicos impresos, o mediante sistemas informáticos que cumplan los principios de registro e información establecidos en las normas reglamentarias, o en su defecto, con arreglo a las Normas Internacionales de Información Financiera, adoptadas por el Colegio de Contadores Públicos de Costa Rica  dentro del marco legal.</a:t>
            </a:r>
            <a:endParaRPr lang="es-CR" sz="2000" dirty="0">
              <a:solidFill>
                <a:schemeClr val="tx1">
                  <a:lumMod val="95000"/>
                  <a:lumOff val="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br>
              <a:rPr lang="es-CR" sz="18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s-CR" sz="18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b) Inscribirse en los registros de </a:t>
            </a:r>
            <a:r>
              <a:rPr lang="es-CR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 DGT, y comunicar sus modificaciones, </a:t>
            </a:r>
            <a:r>
              <a:rPr lang="es-CR" sz="18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aportando los datos necesarios.</a:t>
            </a:r>
            <a:endParaRPr lang="es-CR" sz="2000" dirty="0">
              <a:solidFill>
                <a:schemeClr val="tx1">
                  <a:lumMod val="95000"/>
                  <a:lumOff val="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br>
              <a:rPr lang="es-CR" sz="18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s-CR" sz="18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c) Presentar las declaraciones de autoliquidación e informativas.</a:t>
            </a:r>
            <a:endParaRPr lang="es-CR" sz="2000" dirty="0">
              <a:solidFill>
                <a:schemeClr val="tx1">
                  <a:lumMod val="95000"/>
                  <a:lumOff val="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br>
              <a:rPr lang="es-CR" sz="18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s-CR" sz="18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d) Conservar de forma ordenada, los registros financieros, contables y de cualquier índole, y los antecedentes de las operaciones por situaciones que constituyan hechos gravados.</a:t>
            </a:r>
            <a:endParaRPr lang="es-CR" sz="2000" dirty="0">
              <a:solidFill>
                <a:schemeClr val="tx1">
                  <a:lumMod val="95000"/>
                  <a:lumOff val="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br>
              <a:rPr lang="es-CR" sz="18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s-CR" sz="18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e) Dar facilidades a los funcionarios de la DGT autorizados, para que realicen las inspecciones o verificaciones en sus establecimientos comerciales o industriales, inmuebles, oficinas, depósitos o en cualquier otro lugar.</a:t>
            </a:r>
            <a:endParaRPr lang="es-CR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6921545"/>
      </p:ext>
    </p:extLst>
  </p:cSld>
  <p:clrMapOvr>
    <a:masterClrMapping/>
  </p:clrMapOvr>
</p:sld>
</file>

<file path=ppt/theme/theme1.xml><?xml version="1.0" encoding="utf-8"?>
<a:theme xmlns:a="http://schemas.openxmlformats.org/drawingml/2006/main" name="Principal Verde">
  <a:themeElements>
    <a:clrScheme name="UCI">
      <a:dk1>
        <a:srgbClr val="000000"/>
      </a:dk1>
      <a:lt1>
        <a:srgbClr val="FFFFFF"/>
      </a:lt1>
      <a:dk2>
        <a:srgbClr val="515354"/>
      </a:dk2>
      <a:lt2>
        <a:srgbClr val="E7E6E6"/>
      </a:lt2>
      <a:accent1>
        <a:srgbClr val="6BAE45"/>
      </a:accent1>
      <a:accent2>
        <a:srgbClr val="4179BB"/>
      </a:accent2>
      <a:accent3>
        <a:srgbClr val="A1A0A0"/>
      </a:accent3>
      <a:accent4>
        <a:srgbClr val="EE9120"/>
      </a:accent4>
      <a:accent5>
        <a:srgbClr val="9C247B"/>
      </a:accent5>
      <a:accent6>
        <a:srgbClr val="CE2041"/>
      </a:accent6>
      <a:hlink>
        <a:srgbClr val="305B8F"/>
      </a:hlink>
      <a:folHlink>
        <a:srgbClr val="80072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niversidad para la Cooperación Internacional" id="{CF74F77C-62B1-A245-808C-BBABED72D156}" vid="{131FF56C-BAF6-C942-A89A-7E300801CF1D}"/>
    </a:ext>
  </a:extLst>
</a:theme>
</file>

<file path=ppt/theme/theme2.xml><?xml version="1.0" encoding="utf-8"?>
<a:theme xmlns:a="http://schemas.openxmlformats.org/drawingml/2006/main" name="Principal Azul">
  <a:themeElements>
    <a:clrScheme name="UCI">
      <a:dk1>
        <a:srgbClr val="000000"/>
      </a:dk1>
      <a:lt1>
        <a:srgbClr val="FFFFFF"/>
      </a:lt1>
      <a:dk2>
        <a:srgbClr val="515354"/>
      </a:dk2>
      <a:lt2>
        <a:srgbClr val="E7E6E6"/>
      </a:lt2>
      <a:accent1>
        <a:srgbClr val="6BAE45"/>
      </a:accent1>
      <a:accent2>
        <a:srgbClr val="4179BB"/>
      </a:accent2>
      <a:accent3>
        <a:srgbClr val="A1A0A0"/>
      </a:accent3>
      <a:accent4>
        <a:srgbClr val="EE9120"/>
      </a:accent4>
      <a:accent5>
        <a:srgbClr val="9C247B"/>
      </a:accent5>
      <a:accent6>
        <a:srgbClr val="CE2041"/>
      </a:accent6>
      <a:hlink>
        <a:srgbClr val="305B8F"/>
      </a:hlink>
      <a:folHlink>
        <a:srgbClr val="80072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niversidad para la Cooperación Internacional" id="{CF74F77C-62B1-A245-808C-BBABED72D156}" vid="{0321E463-9042-E049-8462-9D56BF9D53BA}"/>
    </a:ext>
  </a:extLst>
</a:theme>
</file>

<file path=ppt/theme/theme3.xml><?xml version="1.0" encoding="utf-8"?>
<a:theme xmlns:a="http://schemas.openxmlformats.org/drawingml/2006/main" name="Sección Anaranajada">
  <a:themeElements>
    <a:clrScheme name="UCI">
      <a:dk1>
        <a:srgbClr val="000000"/>
      </a:dk1>
      <a:lt1>
        <a:srgbClr val="FFFFFF"/>
      </a:lt1>
      <a:dk2>
        <a:srgbClr val="515354"/>
      </a:dk2>
      <a:lt2>
        <a:srgbClr val="E7E6E6"/>
      </a:lt2>
      <a:accent1>
        <a:srgbClr val="6BAE45"/>
      </a:accent1>
      <a:accent2>
        <a:srgbClr val="4179BB"/>
      </a:accent2>
      <a:accent3>
        <a:srgbClr val="A1A0A0"/>
      </a:accent3>
      <a:accent4>
        <a:srgbClr val="EE9120"/>
      </a:accent4>
      <a:accent5>
        <a:srgbClr val="9C247B"/>
      </a:accent5>
      <a:accent6>
        <a:srgbClr val="CE2041"/>
      </a:accent6>
      <a:hlink>
        <a:srgbClr val="305B8F"/>
      </a:hlink>
      <a:folHlink>
        <a:srgbClr val="80072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niversidad para la Cooperación Internacional" id="{CF74F77C-62B1-A245-808C-BBABED72D156}" vid="{7F3C2A67-4D81-434B-8437-434C5A7CA9A5}"/>
    </a:ext>
  </a:extLst>
</a:theme>
</file>

<file path=ppt/theme/theme4.xml><?xml version="1.0" encoding="utf-8"?>
<a:theme xmlns:a="http://schemas.openxmlformats.org/drawingml/2006/main" name="Sección Morada">
  <a:themeElements>
    <a:clrScheme name="UCI">
      <a:dk1>
        <a:srgbClr val="000000"/>
      </a:dk1>
      <a:lt1>
        <a:srgbClr val="FFFFFF"/>
      </a:lt1>
      <a:dk2>
        <a:srgbClr val="515354"/>
      </a:dk2>
      <a:lt2>
        <a:srgbClr val="E7E6E6"/>
      </a:lt2>
      <a:accent1>
        <a:srgbClr val="6BAE45"/>
      </a:accent1>
      <a:accent2>
        <a:srgbClr val="4179BB"/>
      </a:accent2>
      <a:accent3>
        <a:srgbClr val="A1A0A0"/>
      </a:accent3>
      <a:accent4>
        <a:srgbClr val="EE9120"/>
      </a:accent4>
      <a:accent5>
        <a:srgbClr val="9C247B"/>
      </a:accent5>
      <a:accent6>
        <a:srgbClr val="CE2041"/>
      </a:accent6>
      <a:hlink>
        <a:srgbClr val="305B8F"/>
      </a:hlink>
      <a:folHlink>
        <a:srgbClr val="80072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niversidad para la Cooperación Internacional" id="{CF74F77C-62B1-A245-808C-BBABED72D156}" vid="{27935772-539B-0F4E-AD6B-25A4EB94CA29}"/>
    </a:ext>
  </a:extLst>
</a:theme>
</file>

<file path=ppt/theme/theme5.xml><?xml version="1.0" encoding="utf-8"?>
<a:theme xmlns:a="http://schemas.openxmlformats.org/drawingml/2006/main" name="Sección Rojo Viv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niversidad para la Cooperación Internacional" id="{CF74F77C-62B1-A245-808C-BBABED72D156}" vid="{03B892B2-1885-4C4A-AE08-7D7466B7CFC7}"/>
    </a:ext>
  </a:extLst>
</a:theme>
</file>

<file path=ppt/theme/theme6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Principal Verde</Template>
  <TotalTime>418</TotalTime>
  <Words>2094</Words>
  <Application>Microsoft Office PowerPoint</Application>
  <PresentationFormat>Panorámica</PresentationFormat>
  <Paragraphs>200</Paragraphs>
  <Slides>32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10</vt:i4>
      </vt:variant>
      <vt:variant>
        <vt:lpstr>Tema</vt:lpstr>
      </vt:variant>
      <vt:variant>
        <vt:i4>5</vt:i4>
      </vt:variant>
      <vt:variant>
        <vt:lpstr>Títulos de diapositiva</vt:lpstr>
      </vt:variant>
      <vt:variant>
        <vt:i4>32</vt:i4>
      </vt:variant>
    </vt:vector>
  </HeadingPairs>
  <TitlesOfParts>
    <vt:vector size="47" baseType="lpstr">
      <vt:lpstr>Arial</vt:lpstr>
      <vt:lpstr>Arial</vt:lpstr>
      <vt:lpstr>Barlow</vt:lpstr>
      <vt:lpstr>Barlow Medium</vt:lpstr>
      <vt:lpstr>Barlow SemiBold</vt:lpstr>
      <vt:lpstr>Calibri</vt:lpstr>
      <vt:lpstr>Garamond</vt:lpstr>
      <vt:lpstr>Symbol</vt:lpstr>
      <vt:lpstr>Verdana!important</vt:lpstr>
      <vt:lpstr>Wingdings</vt:lpstr>
      <vt:lpstr>Principal Verde</vt:lpstr>
      <vt:lpstr>Principal Azul</vt:lpstr>
      <vt:lpstr>Sección Anaranajada</vt:lpstr>
      <vt:lpstr>Sección Morada</vt:lpstr>
      <vt:lpstr>Sección Rojo Vivo</vt:lpstr>
      <vt:lpstr>Maestría en Asesoría Fiscal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  Personas físicas o jurídicas, entidades públicas o privadas </vt:lpstr>
      <vt:lpstr> Deberes formales, Art, 128 CNPT y 22 RPT </vt:lpstr>
      <vt:lpstr> Deberes formales, Art, 128 CNPT y 22 RPT </vt:lpstr>
      <vt:lpstr>Inscripción, Modificación y Desinscripción)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Deber de determinación y declaración jurada Art. 40 RPT</vt:lpstr>
      <vt:lpstr>Deber de determinación y declaración jurada  Art. 40 RPT Resolución DGT-R-33-2015</vt:lpstr>
      <vt:lpstr>ATV: Declaraciones que debe presentar según su situación y obligaciones registradas</vt:lpstr>
      <vt:lpstr>ATV: Declaraciones que debe presentar según su situación y obligaciones registradas</vt:lpstr>
      <vt:lpstr>Presentación de PowerPoint</vt:lpstr>
      <vt:lpstr>Presentar declaraciones informativas</vt:lpstr>
      <vt:lpstr>Presentar declaraciones informativas</vt:lpstr>
      <vt:lpstr>Facturar</vt:lpstr>
      <vt:lpstr>Reglamento de comprobantes electrónicos para efectos tributarios No. 41820-H</vt:lpstr>
      <vt:lpstr>Comparecer</vt:lpstr>
      <vt:lpstr>Llevar registros contables</vt:lpstr>
      <vt:lpstr>Facilitar el control tributario</vt:lpstr>
      <vt:lpstr>Presentación de PowerPoint</vt:lpstr>
      <vt:lpstr>Registro de transparencia y beneficiarios finales</vt:lpstr>
      <vt:lpstr>Registro de transparencia y beneficiarios finales</vt:lpstr>
      <vt:lpstr>Buenas noches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Plantilla de presentaciones</dc:title>
  <dc:creator>Microsoft Office User</dc:creator>
  <cp:lastModifiedBy>Flor María Rodríguez Gamboa</cp:lastModifiedBy>
  <cp:revision>96</cp:revision>
  <cp:lastPrinted>2018-06-20T11:59:15Z</cp:lastPrinted>
  <dcterms:created xsi:type="dcterms:W3CDTF">2018-06-20T21:30:45Z</dcterms:created>
  <dcterms:modified xsi:type="dcterms:W3CDTF">2022-02-16T05:29:11Z</dcterms:modified>
</cp:coreProperties>
</file>