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C810-EFC3-C8F3-2681-F840501B0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7973E-4707-795E-63DE-96FEFF463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51C57-B189-2DC5-3AED-4407D25E7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81-820C-4F78-AC56-7DF00020313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17814-6A98-6ED3-5EE9-FD3CB67C1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07A0-DAEA-0930-AFDA-82A27EEE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637-5648-4E06-81FC-1419326973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8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A76C1-33A5-3FE9-E1D5-A4FC488A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74DE5-BEBE-0613-92EB-A26074890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1A4B5-AC55-9A9F-53B1-3C7D0DC4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81-820C-4F78-AC56-7DF00020313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6B015-50E7-27F7-6643-E63B3FA6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7C2ED-DEEA-C279-1388-11C981B7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637-5648-4E06-81FC-1419326973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3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3FE0DA-F96E-2230-9E25-450022240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9D17F-3636-8BDA-3C8B-85241AEB4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963B3-5F31-0497-3128-740583CA6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81-820C-4F78-AC56-7DF00020313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1FD2D-84FB-A745-26B0-C14B8D50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E6AD-DA26-38ED-C677-F3DF04A1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637-5648-4E06-81FC-1419326973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4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4CA5-CBE0-6302-BF27-D97DA74F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5560A-9594-CE6B-A298-5A766428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DF4D-B1E2-0ACD-40BA-EAC74E91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81-820C-4F78-AC56-7DF00020313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2C563-5285-EE53-60AF-74985AFF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793AB-335F-76DE-B429-62AB26EB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637-5648-4E06-81FC-1419326973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4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148DE-B6FD-4BE7-AFDE-EDE8AC21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02718-EAFD-0A73-0B6B-215F680BA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BF5C7-B46C-C059-AD66-07A16C73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81-820C-4F78-AC56-7DF00020313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F6CE7-DA5E-6095-7340-5F47F139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D74D8-75E8-66B8-0795-9FD010FE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637-5648-4E06-81FC-1419326973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4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CC46-E624-6664-0307-770D4BB5B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370F6-8870-F02C-6597-7BAD1ABD9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F44A6-B715-394D-1146-9E3846D18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CE369-09C6-0378-B6DD-72E13342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81-820C-4F78-AC56-7DF00020313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6741B-F4BD-099E-B5AA-F57DAF7D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6DF9F-086B-8156-6265-285BB574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637-5648-4E06-81FC-1419326973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9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0855-507A-B216-6CE0-004D87B6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CDA90-D534-29EC-8565-07BDAAFA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37B03-8D4A-CEB7-A146-940962D1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D8364-AD69-30EA-4DFB-78D3C3122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6F226-9039-83BE-3591-23C10EE02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0C4FAB-DE7B-FE84-69D4-324D14A4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81-820C-4F78-AC56-7DF00020313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4AAE1-928A-2C09-91E9-D3D23F16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35A5D-36F9-EDEF-C4FF-E5D62054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637-5648-4E06-81FC-1419326973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7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BCCD5-7917-2064-5E36-99291A669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57C868-D9C2-C78C-8210-3F9273A5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81-820C-4F78-AC56-7DF00020313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0F99A-CF38-738D-3D45-141D6F80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2D4A6-13C1-B39D-6F99-B2DA1F38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637-5648-4E06-81FC-1419326973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1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A52ED-36C9-4D41-8F71-FE265827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81-820C-4F78-AC56-7DF00020313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D82E91-F809-1912-079F-B56420D6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72A9D-0116-8534-D61C-51C53A35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637-5648-4E06-81FC-1419326973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6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FA8B-8010-C85F-9374-7FBC39E2A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C3725-49CF-75DD-F46C-18568998D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7293A-D4BE-DC69-C62C-309DE8F36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43133-3053-AD74-3D85-AD65A6D2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81-820C-4F78-AC56-7DF00020313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B0F0D-DE69-CAFE-991C-F5B86B751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A311D-87F7-8DB2-A3C2-188FFA17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637-5648-4E06-81FC-1419326973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3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1872-A612-EEAD-D1B2-61216354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7DCF5-A223-6D46-DE4A-DC8A66CC6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78D6C-94D3-5FD7-9890-6E5417A5F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0BB74-8A98-5045-9706-72E1DD98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81-820C-4F78-AC56-7DF00020313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72051-E54C-E081-9D3E-8FC61CEB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58625-AECC-83A2-4095-D40B554F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5637-5648-4E06-81FC-1419326973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3EB794-0EBD-3189-DCDE-ED98788F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AA7DD-BB94-A2E6-C17D-359296F87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CDA45-00B6-241F-1186-AE6C9725E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2DE81-820C-4F78-AC56-7DF00020313F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7BDDB-CE6F-F4B6-578B-66831888E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0C3E3-6F8A-3277-DE41-D49DF0322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55637-5648-4E06-81FC-1419326973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42D9D9-A913-05E9-AFBA-B32A9EF63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0"/>
            <a:ext cx="5422900" cy="4094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2018A7-78BA-79CB-0158-12D9D08CF2F6}"/>
              </a:ext>
            </a:extLst>
          </p:cNvPr>
          <p:cNvSpPr txBox="1"/>
          <p:nvPr/>
        </p:nvSpPr>
        <p:spPr>
          <a:xfrm>
            <a:off x="6096000" y="659034"/>
            <a:ext cx="224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Arial Black" panose="020B0A04020102020204" pitchFamily="34" charset="0"/>
              </a:rPr>
              <a:t>Parque </a:t>
            </a:r>
            <a:r>
              <a:rPr lang="en-US" dirty="0" err="1">
                <a:solidFill>
                  <a:srgbClr val="006600"/>
                </a:solidFill>
                <a:latin typeface="Arial Black" panose="020B0A04020102020204" pitchFamily="34" charset="0"/>
              </a:rPr>
              <a:t>Urbano</a:t>
            </a:r>
            <a:endParaRPr lang="en-US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2DDC7B-4A0D-B66F-0697-3962833ED46D}"/>
              </a:ext>
            </a:extLst>
          </p:cNvPr>
          <p:cNvSpPr txBox="1"/>
          <p:nvPr/>
        </p:nvSpPr>
        <p:spPr>
          <a:xfrm>
            <a:off x="1823719" y="4581377"/>
            <a:ext cx="631544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400" dirty="0"/>
              <a:t>¿Este río podría ser cruzado por animales grandes? 	Si___ No___</a:t>
            </a:r>
          </a:p>
          <a:p>
            <a:endParaRPr lang="es-CR" sz="1400" dirty="0"/>
          </a:p>
          <a:p>
            <a:r>
              <a:rPr lang="es-CR" sz="1400" dirty="0"/>
              <a:t>¿Los pájaros anidarían en estos árboles? 		Si___ No___</a:t>
            </a:r>
          </a:p>
          <a:p>
            <a:endParaRPr lang="es-CR" sz="1400" dirty="0"/>
          </a:p>
          <a:p>
            <a:r>
              <a:rPr lang="es-CR" sz="1400" dirty="0"/>
              <a:t>¿Este sería un buen hábitat para plantas nativas? 		Si___ No___</a:t>
            </a:r>
          </a:p>
          <a:p>
            <a:r>
              <a:rPr lang="es-CR" sz="1400" dirty="0"/>
              <a:t> </a:t>
            </a:r>
          </a:p>
          <a:p>
            <a:r>
              <a:rPr lang="es-CR" sz="1400" dirty="0"/>
              <a:t>¿Los corredores biológicos pueden funcionar en las ciudades? 	Si___ No___</a:t>
            </a:r>
          </a:p>
        </p:txBody>
      </p:sp>
    </p:spTree>
    <p:extLst>
      <p:ext uri="{BB962C8B-B14F-4D97-AF65-F5344CB8AC3E}">
        <p14:creationId xmlns:p14="http://schemas.microsoft.com/office/powerpoint/2010/main" val="249328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41680CD-F760-7859-B2D9-8E3861038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5" y="165909"/>
            <a:ext cx="5459307" cy="4094480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5E935B82-840E-E061-C3FA-D4D23EA09A4B}"/>
              </a:ext>
            </a:extLst>
          </p:cNvPr>
          <p:cNvSpPr txBox="1"/>
          <p:nvPr/>
        </p:nvSpPr>
        <p:spPr>
          <a:xfrm>
            <a:off x="6096000" y="722923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6600"/>
                </a:solidFill>
                <a:latin typeface="Arial Black" panose="020B0A04020102020204" pitchFamily="34" charset="0"/>
              </a:rPr>
              <a:t>Cerca</a:t>
            </a:r>
            <a:r>
              <a:rPr lang="en-US" dirty="0">
                <a:solidFill>
                  <a:srgbClr val="006600"/>
                </a:solidFill>
                <a:latin typeface="Arial Black" panose="020B0A04020102020204" pitchFamily="34" charset="0"/>
              </a:rPr>
              <a:t> del Rancho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92EE2A-9339-5062-76B2-02274BB8D23B}"/>
              </a:ext>
            </a:extLst>
          </p:cNvPr>
          <p:cNvSpPr txBox="1"/>
          <p:nvPr/>
        </p:nvSpPr>
        <p:spPr>
          <a:xfrm>
            <a:off x="1816811" y="4631883"/>
            <a:ext cx="701568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400" dirty="0"/>
              <a:t>¿Animales como los venados se sentirían seguros pasando por aquí? 	Si___ No___</a:t>
            </a:r>
          </a:p>
          <a:p>
            <a:endParaRPr lang="es-CR" sz="1400" dirty="0"/>
          </a:p>
          <a:p>
            <a:r>
              <a:rPr lang="es-CR" sz="1400" dirty="0"/>
              <a:t>¿Las ardillas anidarían en estos árboles? 			Si___ No___</a:t>
            </a:r>
          </a:p>
          <a:p>
            <a:endParaRPr lang="es-CR" sz="1400" dirty="0"/>
          </a:p>
          <a:p>
            <a:r>
              <a:rPr lang="es-CR" sz="1400" dirty="0"/>
              <a:t>¿Este será un lugar seguro para que las aves se alimenten? 		Si___ No___</a:t>
            </a:r>
          </a:p>
          <a:p>
            <a:r>
              <a:rPr lang="es-CR" sz="1400" dirty="0"/>
              <a:t> </a:t>
            </a:r>
          </a:p>
          <a:p>
            <a:r>
              <a:rPr lang="es-CR" sz="1400" dirty="0"/>
              <a:t>¿Las fincas siempre tienen buen hábitat? 			Si___ No___</a:t>
            </a:r>
          </a:p>
        </p:txBody>
      </p:sp>
    </p:spTree>
    <p:extLst>
      <p:ext uri="{BB962C8B-B14F-4D97-AF65-F5344CB8AC3E}">
        <p14:creationId xmlns:p14="http://schemas.microsoft.com/office/powerpoint/2010/main" val="2907922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133</Words>
  <Application>Microsoft Macintosh PowerPoint</Application>
  <PresentationFormat>Panorámica</PresentationFormat>
  <Paragraphs>16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melvin landers</dc:creator>
  <cp:lastModifiedBy>Microsoft Office User</cp:lastModifiedBy>
  <cp:revision>3</cp:revision>
  <dcterms:created xsi:type="dcterms:W3CDTF">2022-12-06T21:55:35Z</dcterms:created>
  <dcterms:modified xsi:type="dcterms:W3CDTF">2022-12-06T22:47:25Z</dcterms:modified>
</cp:coreProperties>
</file>