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4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707" r:id="rId5"/>
    <p:sldMasterId id="2147483673" r:id="rId6"/>
    <p:sldMasterId id="2147483689" r:id="rId7"/>
    <p:sldMasterId id="2147483672" r:id="rId8"/>
  </p:sldMasterIdLst>
  <p:handoutMasterIdLst>
    <p:handoutMasterId r:id="rId64"/>
  </p:handoutMasterIdLst>
  <p:sldIdLst>
    <p:sldId id="257" r:id="rId9"/>
    <p:sldId id="297" r:id="rId10"/>
    <p:sldId id="298" r:id="rId11"/>
    <p:sldId id="299" r:id="rId12"/>
    <p:sldId id="300" r:id="rId13"/>
    <p:sldId id="301" r:id="rId14"/>
    <p:sldId id="302" r:id="rId15"/>
    <p:sldId id="303" r:id="rId16"/>
    <p:sldId id="304" r:id="rId17"/>
    <p:sldId id="305" r:id="rId18"/>
    <p:sldId id="306" r:id="rId19"/>
    <p:sldId id="307" r:id="rId20"/>
    <p:sldId id="308" r:id="rId21"/>
    <p:sldId id="309" r:id="rId22"/>
    <p:sldId id="310" r:id="rId23"/>
    <p:sldId id="311" r:id="rId24"/>
    <p:sldId id="312" r:id="rId25"/>
    <p:sldId id="313" r:id="rId26"/>
    <p:sldId id="314" r:id="rId27"/>
    <p:sldId id="315" r:id="rId28"/>
    <p:sldId id="316" r:id="rId29"/>
    <p:sldId id="317" r:id="rId30"/>
    <p:sldId id="318" r:id="rId31"/>
    <p:sldId id="319" r:id="rId32"/>
    <p:sldId id="320" r:id="rId33"/>
    <p:sldId id="321" r:id="rId34"/>
    <p:sldId id="322" r:id="rId35"/>
    <p:sldId id="323" r:id="rId36"/>
    <p:sldId id="324" r:id="rId37"/>
    <p:sldId id="325" r:id="rId38"/>
    <p:sldId id="263" r:id="rId39"/>
    <p:sldId id="397" r:id="rId40"/>
    <p:sldId id="398" r:id="rId41"/>
    <p:sldId id="399" r:id="rId42"/>
    <p:sldId id="401" r:id="rId43"/>
    <p:sldId id="402" r:id="rId44"/>
    <p:sldId id="403" r:id="rId45"/>
    <p:sldId id="404" r:id="rId46"/>
    <p:sldId id="395" r:id="rId47"/>
    <p:sldId id="396" r:id="rId48"/>
    <p:sldId id="406" r:id="rId49"/>
    <p:sldId id="408" r:id="rId50"/>
    <p:sldId id="409" r:id="rId51"/>
    <p:sldId id="410" r:id="rId52"/>
    <p:sldId id="412" r:id="rId53"/>
    <p:sldId id="455" r:id="rId54"/>
    <p:sldId id="405" r:id="rId55"/>
    <p:sldId id="413" r:id="rId56"/>
    <p:sldId id="414" r:id="rId57"/>
    <p:sldId id="415" r:id="rId58"/>
    <p:sldId id="416" r:id="rId59"/>
    <p:sldId id="418" r:id="rId60"/>
    <p:sldId id="407" r:id="rId61"/>
    <p:sldId id="419" r:id="rId62"/>
    <p:sldId id="421" r:id="rId6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79BB"/>
    <a:srgbClr val="6BAE45"/>
    <a:srgbClr val="9C247B"/>
    <a:srgbClr val="891C6C"/>
    <a:srgbClr val="EE9121"/>
    <a:srgbClr val="CE801C"/>
    <a:srgbClr val="CE2142"/>
    <a:srgbClr val="B41C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5"/>
    <p:restoredTop sz="94624"/>
  </p:normalViewPr>
  <p:slideViewPr>
    <p:cSldViewPr snapToGrid="0" snapToObjects="1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9" d="100"/>
          <a:sy n="89" d="100"/>
        </p:scale>
        <p:origin x="36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8.xml"/><Relationship Id="rId21" Type="http://schemas.openxmlformats.org/officeDocument/2006/relationships/slide" Target="slides/slide13.xml"/><Relationship Id="rId42" Type="http://schemas.openxmlformats.org/officeDocument/2006/relationships/slide" Target="slides/slide34.xml"/><Relationship Id="rId47" Type="http://schemas.openxmlformats.org/officeDocument/2006/relationships/slide" Target="slides/slide39.xml"/><Relationship Id="rId63" Type="http://schemas.openxmlformats.org/officeDocument/2006/relationships/slide" Target="slides/slide55.xml"/><Relationship Id="rId68" Type="http://schemas.openxmlformats.org/officeDocument/2006/relationships/tableStyles" Target="tableStyles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9" Type="http://schemas.openxmlformats.org/officeDocument/2006/relationships/slide" Target="slides/slide21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slide" Target="slides/slide32.xml"/><Relationship Id="rId45" Type="http://schemas.openxmlformats.org/officeDocument/2006/relationships/slide" Target="slides/slide37.xml"/><Relationship Id="rId53" Type="http://schemas.openxmlformats.org/officeDocument/2006/relationships/slide" Target="slides/slide45.xml"/><Relationship Id="rId58" Type="http://schemas.openxmlformats.org/officeDocument/2006/relationships/slide" Target="slides/slide50.xml"/><Relationship Id="rId66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61" Type="http://schemas.openxmlformats.org/officeDocument/2006/relationships/slide" Target="slides/slide53.xml"/><Relationship Id="rId19" Type="http://schemas.openxmlformats.org/officeDocument/2006/relationships/slide" Target="slides/slide1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slide" Target="slides/slide35.xml"/><Relationship Id="rId48" Type="http://schemas.openxmlformats.org/officeDocument/2006/relationships/slide" Target="slides/slide40.xml"/><Relationship Id="rId56" Type="http://schemas.openxmlformats.org/officeDocument/2006/relationships/slide" Target="slides/slide48.xml"/><Relationship Id="rId64" Type="http://schemas.openxmlformats.org/officeDocument/2006/relationships/handoutMaster" Target="handoutMasters/handoutMaster1.xml"/><Relationship Id="rId69" Type="http://schemas.microsoft.com/office/2016/11/relationships/changesInfo" Target="changesInfos/changesInfo1.xml"/><Relationship Id="rId8" Type="http://schemas.openxmlformats.org/officeDocument/2006/relationships/slideMaster" Target="slideMasters/slideMaster5.xml"/><Relationship Id="rId51" Type="http://schemas.openxmlformats.org/officeDocument/2006/relationships/slide" Target="slides/slide43.xml"/><Relationship Id="rId3" Type="http://schemas.openxmlformats.org/officeDocument/2006/relationships/customXml" Target="../customXml/item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46" Type="http://schemas.openxmlformats.org/officeDocument/2006/relationships/slide" Target="slides/slide38.xml"/><Relationship Id="rId59" Type="http://schemas.openxmlformats.org/officeDocument/2006/relationships/slide" Target="slides/slide51.xml"/><Relationship Id="rId67" Type="http://schemas.openxmlformats.org/officeDocument/2006/relationships/theme" Target="theme/theme1.xml"/><Relationship Id="rId20" Type="http://schemas.openxmlformats.org/officeDocument/2006/relationships/slide" Target="slides/slide12.xml"/><Relationship Id="rId41" Type="http://schemas.openxmlformats.org/officeDocument/2006/relationships/slide" Target="slides/slide33.xml"/><Relationship Id="rId54" Type="http://schemas.openxmlformats.org/officeDocument/2006/relationships/slide" Target="slides/slide46.xml"/><Relationship Id="rId62" Type="http://schemas.openxmlformats.org/officeDocument/2006/relationships/slide" Target="slides/slide5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49" Type="http://schemas.openxmlformats.org/officeDocument/2006/relationships/slide" Target="slides/slide41.xml"/><Relationship Id="rId57" Type="http://schemas.openxmlformats.org/officeDocument/2006/relationships/slide" Target="slides/slide49.xml"/><Relationship Id="rId10" Type="http://schemas.openxmlformats.org/officeDocument/2006/relationships/slide" Target="slides/slide2.xml"/><Relationship Id="rId31" Type="http://schemas.openxmlformats.org/officeDocument/2006/relationships/slide" Target="slides/slide23.xml"/><Relationship Id="rId44" Type="http://schemas.openxmlformats.org/officeDocument/2006/relationships/slide" Target="slides/slide36.xml"/><Relationship Id="rId52" Type="http://schemas.openxmlformats.org/officeDocument/2006/relationships/slide" Target="slides/slide44.xml"/><Relationship Id="rId60" Type="http://schemas.openxmlformats.org/officeDocument/2006/relationships/slide" Target="slides/slide52.xml"/><Relationship Id="rId65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9" Type="http://schemas.openxmlformats.org/officeDocument/2006/relationships/slide" Target="slides/slide31.xml"/><Relationship Id="rId34" Type="http://schemas.openxmlformats.org/officeDocument/2006/relationships/slide" Target="slides/slide26.xml"/><Relationship Id="rId50" Type="http://schemas.openxmlformats.org/officeDocument/2006/relationships/slide" Target="slides/slide42.xml"/><Relationship Id="rId55" Type="http://schemas.openxmlformats.org/officeDocument/2006/relationships/slide" Target="slides/slide4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anela Monge Granados" userId="70b7ecc9-c2e1-4195-9a2d-12965d0fe631" providerId="ADAL" clId="{FB4E6BCD-7BAF-4BC8-B12A-C583EE7B62DA}"/>
    <pc:docChg chg="custSel addSld delSld modSld">
      <pc:chgData name="Marianela Monge Granados" userId="70b7ecc9-c2e1-4195-9a2d-12965d0fe631" providerId="ADAL" clId="{FB4E6BCD-7BAF-4BC8-B12A-C583EE7B62DA}" dt="2022-06-02T11:35:51.982" v="40" actId="2696"/>
      <pc:docMkLst>
        <pc:docMk/>
      </pc:docMkLst>
      <pc:sldChg chg="add">
        <pc:chgData name="Marianela Monge Granados" userId="70b7ecc9-c2e1-4195-9a2d-12965d0fe631" providerId="ADAL" clId="{FB4E6BCD-7BAF-4BC8-B12A-C583EE7B62DA}" dt="2022-06-02T11:31:49.730" v="0"/>
        <pc:sldMkLst>
          <pc:docMk/>
          <pc:sldMk cId="729122722" sldId="257"/>
        </pc:sldMkLst>
      </pc:sldChg>
      <pc:sldChg chg="del">
        <pc:chgData name="Marianela Monge Granados" userId="70b7ecc9-c2e1-4195-9a2d-12965d0fe631" providerId="ADAL" clId="{FB4E6BCD-7BAF-4BC8-B12A-C583EE7B62DA}" dt="2022-06-02T11:31:55.017" v="1" actId="2696"/>
        <pc:sldMkLst>
          <pc:docMk/>
          <pc:sldMk cId="1309306777" sldId="297"/>
        </pc:sldMkLst>
      </pc:sldChg>
      <pc:sldChg chg="add">
        <pc:chgData name="Marianela Monge Granados" userId="70b7ecc9-c2e1-4195-9a2d-12965d0fe631" providerId="ADAL" clId="{FB4E6BCD-7BAF-4BC8-B12A-C583EE7B62DA}" dt="2022-06-02T11:31:58.734" v="2"/>
        <pc:sldMkLst>
          <pc:docMk/>
          <pc:sldMk cId="4247401638" sldId="297"/>
        </pc:sldMkLst>
      </pc:sldChg>
      <pc:sldChg chg="del">
        <pc:chgData name="Marianela Monge Granados" userId="70b7ecc9-c2e1-4195-9a2d-12965d0fe631" providerId="ADAL" clId="{FB4E6BCD-7BAF-4BC8-B12A-C583EE7B62DA}" dt="2022-06-02T11:35:51.396" v="3" actId="2696"/>
        <pc:sldMkLst>
          <pc:docMk/>
          <pc:sldMk cId="2903278120" sldId="411"/>
        </pc:sldMkLst>
      </pc:sldChg>
      <pc:sldChg chg="del">
        <pc:chgData name="Marianela Monge Granados" userId="70b7ecc9-c2e1-4195-9a2d-12965d0fe631" providerId="ADAL" clId="{FB4E6BCD-7BAF-4BC8-B12A-C583EE7B62DA}" dt="2022-06-02T11:35:51.431" v="5" actId="2696"/>
        <pc:sldMkLst>
          <pc:docMk/>
          <pc:sldMk cId="244104681" sldId="420"/>
        </pc:sldMkLst>
      </pc:sldChg>
      <pc:sldChg chg="del">
        <pc:chgData name="Marianela Monge Granados" userId="70b7ecc9-c2e1-4195-9a2d-12965d0fe631" providerId="ADAL" clId="{FB4E6BCD-7BAF-4BC8-B12A-C583EE7B62DA}" dt="2022-06-02T11:35:51.413" v="4" actId="2696"/>
        <pc:sldMkLst>
          <pc:docMk/>
          <pc:sldMk cId="2025571492" sldId="422"/>
        </pc:sldMkLst>
      </pc:sldChg>
      <pc:sldChg chg="del">
        <pc:chgData name="Marianela Monge Granados" userId="70b7ecc9-c2e1-4195-9a2d-12965d0fe631" providerId="ADAL" clId="{FB4E6BCD-7BAF-4BC8-B12A-C583EE7B62DA}" dt="2022-06-02T11:35:51.445" v="6" actId="2696"/>
        <pc:sldMkLst>
          <pc:docMk/>
          <pc:sldMk cId="1932011611" sldId="423"/>
        </pc:sldMkLst>
      </pc:sldChg>
      <pc:sldChg chg="del">
        <pc:chgData name="Marianela Monge Granados" userId="70b7ecc9-c2e1-4195-9a2d-12965d0fe631" providerId="ADAL" clId="{FB4E6BCD-7BAF-4BC8-B12A-C583EE7B62DA}" dt="2022-06-02T11:35:51.537" v="12" actId="2696"/>
        <pc:sldMkLst>
          <pc:docMk/>
          <pc:sldMk cId="3313198097" sldId="424"/>
        </pc:sldMkLst>
      </pc:sldChg>
      <pc:sldChg chg="del">
        <pc:chgData name="Marianela Monge Granados" userId="70b7ecc9-c2e1-4195-9a2d-12965d0fe631" providerId="ADAL" clId="{FB4E6BCD-7BAF-4BC8-B12A-C583EE7B62DA}" dt="2022-06-02T11:35:51.462" v="7" actId="2696"/>
        <pc:sldMkLst>
          <pc:docMk/>
          <pc:sldMk cId="2426538512" sldId="425"/>
        </pc:sldMkLst>
      </pc:sldChg>
      <pc:sldChg chg="del">
        <pc:chgData name="Marianela Monge Granados" userId="70b7ecc9-c2e1-4195-9a2d-12965d0fe631" providerId="ADAL" clId="{FB4E6BCD-7BAF-4BC8-B12A-C583EE7B62DA}" dt="2022-06-02T11:35:51.466" v="8" actId="2696"/>
        <pc:sldMkLst>
          <pc:docMk/>
          <pc:sldMk cId="324083071" sldId="426"/>
        </pc:sldMkLst>
      </pc:sldChg>
      <pc:sldChg chg="del">
        <pc:chgData name="Marianela Monge Granados" userId="70b7ecc9-c2e1-4195-9a2d-12965d0fe631" providerId="ADAL" clId="{FB4E6BCD-7BAF-4BC8-B12A-C583EE7B62DA}" dt="2022-06-02T11:35:51.514" v="10" actId="2696"/>
        <pc:sldMkLst>
          <pc:docMk/>
          <pc:sldMk cId="4072204651" sldId="427"/>
        </pc:sldMkLst>
      </pc:sldChg>
      <pc:sldChg chg="del">
        <pc:chgData name="Marianela Monge Granados" userId="70b7ecc9-c2e1-4195-9a2d-12965d0fe631" providerId="ADAL" clId="{FB4E6BCD-7BAF-4BC8-B12A-C583EE7B62DA}" dt="2022-06-02T11:35:51.482" v="9" actId="2696"/>
        <pc:sldMkLst>
          <pc:docMk/>
          <pc:sldMk cId="2190624557" sldId="428"/>
        </pc:sldMkLst>
      </pc:sldChg>
      <pc:sldChg chg="del">
        <pc:chgData name="Marianela Monge Granados" userId="70b7ecc9-c2e1-4195-9a2d-12965d0fe631" providerId="ADAL" clId="{FB4E6BCD-7BAF-4BC8-B12A-C583EE7B62DA}" dt="2022-06-02T11:35:51.524" v="11" actId="2696"/>
        <pc:sldMkLst>
          <pc:docMk/>
          <pc:sldMk cId="1818270824" sldId="429"/>
        </pc:sldMkLst>
      </pc:sldChg>
      <pc:sldChg chg="del">
        <pc:chgData name="Marianela Monge Granados" userId="70b7ecc9-c2e1-4195-9a2d-12965d0fe631" providerId="ADAL" clId="{FB4E6BCD-7BAF-4BC8-B12A-C583EE7B62DA}" dt="2022-06-02T11:35:51.554" v="13" actId="2696"/>
        <pc:sldMkLst>
          <pc:docMk/>
          <pc:sldMk cId="1308966281" sldId="430"/>
        </pc:sldMkLst>
      </pc:sldChg>
      <pc:sldChg chg="del">
        <pc:chgData name="Marianela Monge Granados" userId="70b7ecc9-c2e1-4195-9a2d-12965d0fe631" providerId="ADAL" clId="{FB4E6BCD-7BAF-4BC8-B12A-C583EE7B62DA}" dt="2022-06-02T11:35:51.569" v="14" actId="2696"/>
        <pc:sldMkLst>
          <pc:docMk/>
          <pc:sldMk cId="3335784803" sldId="431"/>
        </pc:sldMkLst>
      </pc:sldChg>
      <pc:sldChg chg="del">
        <pc:chgData name="Marianela Monge Granados" userId="70b7ecc9-c2e1-4195-9a2d-12965d0fe631" providerId="ADAL" clId="{FB4E6BCD-7BAF-4BC8-B12A-C583EE7B62DA}" dt="2022-06-02T11:35:51.581" v="15" actId="2696"/>
        <pc:sldMkLst>
          <pc:docMk/>
          <pc:sldMk cId="2655040779" sldId="432"/>
        </pc:sldMkLst>
      </pc:sldChg>
      <pc:sldChg chg="del">
        <pc:chgData name="Marianela Monge Granados" userId="70b7ecc9-c2e1-4195-9a2d-12965d0fe631" providerId="ADAL" clId="{FB4E6BCD-7BAF-4BC8-B12A-C583EE7B62DA}" dt="2022-06-02T11:35:51.598" v="16" actId="2696"/>
        <pc:sldMkLst>
          <pc:docMk/>
          <pc:sldMk cId="3154652747" sldId="433"/>
        </pc:sldMkLst>
      </pc:sldChg>
      <pc:sldChg chg="del">
        <pc:chgData name="Marianela Monge Granados" userId="70b7ecc9-c2e1-4195-9a2d-12965d0fe631" providerId="ADAL" clId="{FB4E6BCD-7BAF-4BC8-B12A-C583EE7B62DA}" dt="2022-06-02T11:35:51.617" v="17" actId="2696"/>
        <pc:sldMkLst>
          <pc:docMk/>
          <pc:sldMk cId="1785877288" sldId="434"/>
        </pc:sldMkLst>
      </pc:sldChg>
      <pc:sldChg chg="del">
        <pc:chgData name="Marianela Monge Granados" userId="70b7ecc9-c2e1-4195-9a2d-12965d0fe631" providerId="ADAL" clId="{FB4E6BCD-7BAF-4BC8-B12A-C583EE7B62DA}" dt="2022-06-02T11:35:51.665" v="20" actId="2696"/>
        <pc:sldMkLst>
          <pc:docMk/>
          <pc:sldMk cId="2442898313" sldId="435"/>
        </pc:sldMkLst>
      </pc:sldChg>
      <pc:sldChg chg="del">
        <pc:chgData name="Marianela Monge Granados" userId="70b7ecc9-c2e1-4195-9a2d-12965d0fe631" providerId="ADAL" clId="{FB4E6BCD-7BAF-4BC8-B12A-C583EE7B62DA}" dt="2022-06-02T11:35:51.735" v="24" actId="2696"/>
        <pc:sldMkLst>
          <pc:docMk/>
          <pc:sldMk cId="3032505635" sldId="436"/>
        </pc:sldMkLst>
      </pc:sldChg>
      <pc:sldChg chg="del">
        <pc:chgData name="Marianela Monge Granados" userId="70b7ecc9-c2e1-4195-9a2d-12965d0fe631" providerId="ADAL" clId="{FB4E6BCD-7BAF-4BC8-B12A-C583EE7B62DA}" dt="2022-06-02T11:35:51.635" v="18" actId="2696"/>
        <pc:sldMkLst>
          <pc:docMk/>
          <pc:sldMk cId="518183002" sldId="437"/>
        </pc:sldMkLst>
      </pc:sldChg>
      <pc:sldChg chg="del">
        <pc:chgData name="Marianela Monge Granados" userId="70b7ecc9-c2e1-4195-9a2d-12965d0fe631" providerId="ADAL" clId="{FB4E6BCD-7BAF-4BC8-B12A-C583EE7B62DA}" dt="2022-06-02T11:35:51.648" v="19" actId="2696"/>
        <pc:sldMkLst>
          <pc:docMk/>
          <pc:sldMk cId="3332780105" sldId="438"/>
        </pc:sldMkLst>
      </pc:sldChg>
      <pc:sldChg chg="del">
        <pc:chgData name="Marianela Monge Granados" userId="70b7ecc9-c2e1-4195-9a2d-12965d0fe631" providerId="ADAL" clId="{FB4E6BCD-7BAF-4BC8-B12A-C583EE7B62DA}" dt="2022-06-02T11:35:51.682" v="21" actId="2696"/>
        <pc:sldMkLst>
          <pc:docMk/>
          <pc:sldMk cId="211240169" sldId="439"/>
        </pc:sldMkLst>
      </pc:sldChg>
      <pc:sldChg chg="del">
        <pc:chgData name="Marianela Monge Granados" userId="70b7ecc9-c2e1-4195-9a2d-12965d0fe631" providerId="ADAL" clId="{FB4E6BCD-7BAF-4BC8-B12A-C583EE7B62DA}" dt="2022-06-02T11:35:51.699" v="22" actId="2696"/>
        <pc:sldMkLst>
          <pc:docMk/>
          <pc:sldMk cId="4228722571" sldId="440"/>
        </pc:sldMkLst>
      </pc:sldChg>
      <pc:sldChg chg="del">
        <pc:chgData name="Marianela Monge Granados" userId="70b7ecc9-c2e1-4195-9a2d-12965d0fe631" providerId="ADAL" clId="{FB4E6BCD-7BAF-4BC8-B12A-C583EE7B62DA}" dt="2022-06-02T11:35:51.716" v="23" actId="2696"/>
        <pc:sldMkLst>
          <pc:docMk/>
          <pc:sldMk cId="3494935166" sldId="441"/>
        </pc:sldMkLst>
      </pc:sldChg>
      <pc:sldChg chg="del">
        <pc:chgData name="Marianela Monge Granados" userId="70b7ecc9-c2e1-4195-9a2d-12965d0fe631" providerId="ADAL" clId="{FB4E6BCD-7BAF-4BC8-B12A-C583EE7B62DA}" dt="2022-06-02T11:35:51.781" v="27" actId="2696"/>
        <pc:sldMkLst>
          <pc:docMk/>
          <pc:sldMk cId="2986076222" sldId="442"/>
        </pc:sldMkLst>
      </pc:sldChg>
      <pc:sldChg chg="del">
        <pc:chgData name="Marianela Monge Granados" userId="70b7ecc9-c2e1-4195-9a2d-12965d0fe631" providerId="ADAL" clId="{FB4E6BCD-7BAF-4BC8-B12A-C583EE7B62DA}" dt="2022-06-02T11:35:51.748" v="25" actId="2696"/>
        <pc:sldMkLst>
          <pc:docMk/>
          <pc:sldMk cId="4238017284" sldId="443"/>
        </pc:sldMkLst>
      </pc:sldChg>
      <pc:sldChg chg="del">
        <pc:chgData name="Marianela Monge Granados" userId="70b7ecc9-c2e1-4195-9a2d-12965d0fe631" providerId="ADAL" clId="{FB4E6BCD-7BAF-4BC8-B12A-C583EE7B62DA}" dt="2022-06-02T11:35:51.765" v="26" actId="2696"/>
        <pc:sldMkLst>
          <pc:docMk/>
          <pc:sldMk cId="1546051914" sldId="444"/>
        </pc:sldMkLst>
      </pc:sldChg>
      <pc:sldChg chg="del">
        <pc:chgData name="Marianela Monge Granados" userId="70b7ecc9-c2e1-4195-9a2d-12965d0fe631" providerId="ADAL" clId="{FB4E6BCD-7BAF-4BC8-B12A-C583EE7B62DA}" dt="2022-06-02T11:35:51.788" v="28" actId="2696"/>
        <pc:sldMkLst>
          <pc:docMk/>
          <pc:sldMk cId="3170859144" sldId="445"/>
        </pc:sldMkLst>
      </pc:sldChg>
      <pc:sldChg chg="del">
        <pc:chgData name="Marianela Monge Granados" userId="70b7ecc9-c2e1-4195-9a2d-12965d0fe631" providerId="ADAL" clId="{FB4E6BCD-7BAF-4BC8-B12A-C583EE7B62DA}" dt="2022-06-02T11:35:51.795" v="29" actId="2696"/>
        <pc:sldMkLst>
          <pc:docMk/>
          <pc:sldMk cId="3168685353" sldId="446"/>
        </pc:sldMkLst>
      </pc:sldChg>
      <pc:sldChg chg="del">
        <pc:chgData name="Marianela Monge Granados" userId="70b7ecc9-c2e1-4195-9a2d-12965d0fe631" providerId="ADAL" clId="{FB4E6BCD-7BAF-4BC8-B12A-C583EE7B62DA}" dt="2022-06-02T11:35:51.814" v="30" actId="2696"/>
        <pc:sldMkLst>
          <pc:docMk/>
          <pc:sldMk cId="3300078307" sldId="447"/>
        </pc:sldMkLst>
      </pc:sldChg>
      <pc:sldChg chg="del">
        <pc:chgData name="Marianela Monge Granados" userId="70b7ecc9-c2e1-4195-9a2d-12965d0fe631" providerId="ADAL" clId="{FB4E6BCD-7BAF-4BC8-B12A-C583EE7B62DA}" dt="2022-06-02T11:35:51.836" v="31" actId="2696"/>
        <pc:sldMkLst>
          <pc:docMk/>
          <pc:sldMk cId="4076365355" sldId="448"/>
        </pc:sldMkLst>
      </pc:sldChg>
      <pc:sldChg chg="del">
        <pc:chgData name="Marianela Monge Granados" userId="70b7ecc9-c2e1-4195-9a2d-12965d0fe631" providerId="ADAL" clId="{FB4E6BCD-7BAF-4BC8-B12A-C583EE7B62DA}" dt="2022-06-02T11:35:51.848" v="32" actId="2696"/>
        <pc:sldMkLst>
          <pc:docMk/>
          <pc:sldMk cId="2663962596" sldId="449"/>
        </pc:sldMkLst>
      </pc:sldChg>
      <pc:sldChg chg="del">
        <pc:chgData name="Marianela Monge Granados" userId="70b7ecc9-c2e1-4195-9a2d-12965d0fe631" providerId="ADAL" clId="{FB4E6BCD-7BAF-4BC8-B12A-C583EE7B62DA}" dt="2022-06-02T11:35:51.865" v="33" actId="2696"/>
        <pc:sldMkLst>
          <pc:docMk/>
          <pc:sldMk cId="3307924658" sldId="450"/>
        </pc:sldMkLst>
      </pc:sldChg>
      <pc:sldChg chg="del">
        <pc:chgData name="Marianela Monge Granados" userId="70b7ecc9-c2e1-4195-9a2d-12965d0fe631" providerId="ADAL" clId="{FB4E6BCD-7BAF-4BC8-B12A-C583EE7B62DA}" dt="2022-06-02T11:35:51.898" v="36" actId="2696"/>
        <pc:sldMkLst>
          <pc:docMk/>
          <pc:sldMk cId="3913444870" sldId="451"/>
        </pc:sldMkLst>
      </pc:sldChg>
      <pc:sldChg chg="del">
        <pc:chgData name="Marianela Monge Granados" userId="70b7ecc9-c2e1-4195-9a2d-12965d0fe631" providerId="ADAL" clId="{FB4E6BCD-7BAF-4BC8-B12A-C583EE7B62DA}" dt="2022-06-02T11:35:51.881" v="34" actId="2696"/>
        <pc:sldMkLst>
          <pc:docMk/>
          <pc:sldMk cId="1417454447" sldId="453"/>
        </pc:sldMkLst>
      </pc:sldChg>
      <pc:sldChg chg="del">
        <pc:chgData name="Marianela Monge Granados" userId="70b7ecc9-c2e1-4195-9a2d-12965d0fe631" providerId="ADAL" clId="{FB4E6BCD-7BAF-4BC8-B12A-C583EE7B62DA}" dt="2022-06-02T11:35:51.898" v="35" actId="2696"/>
        <pc:sldMkLst>
          <pc:docMk/>
          <pc:sldMk cId="261458691" sldId="454"/>
        </pc:sldMkLst>
      </pc:sldChg>
      <pc:sldChg chg="del">
        <pc:chgData name="Marianela Monge Granados" userId="70b7ecc9-c2e1-4195-9a2d-12965d0fe631" providerId="ADAL" clId="{FB4E6BCD-7BAF-4BC8-B12A-C583EE7B62DA}" dt="2022-06-02T11:35:51.930" v="37" actId="2696"/>
        <pc:sldMkLst>
          <pc:docMk/>
          <pc:sldMk cId="861603347" sldId="456"/>
        </pc:sldMkLst>
      </pc:sldChg>
      <pc:sldChg chg="del">
        <pc:chgData name="Marianela Monge Granados" userId="70b7ecc9-c2e1-4195-9a2d-12965d0fe631" providerId="ADAL" clId="{FB4E6BCD-7BAF-4BC8-B12A-C583EE7B62DA}" dt="2022-06-02T11:35:51.948" v="38" actId="2696"/>
        <pc:sldMkLst>
          <pc:docMk/>
          <pc:sldMk cId="47681711" sldId="457"/>
        </pc:sldMkLst>
      </pc:sldChg>
      <pc:sldChg chg="del">
        <pc:chgData name="Marianela Monge Granados" userId="70b7ecc9-c2e1-4195-9a2d-12965d0fe631" providerId="ADAL" clId="{FB4E6BCD-7BAF-4BC8-B12A-C583EE7B62DA}" dt="2022-06-02T11:35:51.966" v="39" actId="2696"/>
        <pc:sldMkLst>
          <pc:docMk/>
          <pc:sldMk cId="1319005277" sldId="458"/>
        </pc:sldMkLst>
      </pc:sldChg>
      <pc:sldChg chg="del">
        <pc:chgData name="Marianela Monge Granados" userId="70b7ecc9-c2e1-4195-9a2d-12965d0fe631" providerId="ADAL" clId="{FB4E6BCD-7BAF-4BC8-B12A-C583EE7B62DA}" dt="2022-06-02T11:35:51.982" v="40" actId="2696"/>
        <pc:sldMkLst>
          <pc:docMk/>
          <pc:sldMk cId="1397735753" sldId="459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A1825A3-5E8D-E14B-9B75-FA6A73B1CFA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DF7451-E530-3440-AEB4-28294603F19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225DDB-9F0A-5540-BDCD-C25C272090A8}" type="datetimeFigureOut">
              <a:rPr lang="es-ES_tradnl" smtClean="0"/>
              <a:t>02/06/2022</a:t>
            </a:fld>
            <a:endParaRPr lang="es-ES_trad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17B6FA-38E5-D047-9FE3-1588F5A05A6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A470E5-484E-A046-B2CD-96C06FD3BC1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EDB7E-5476-EF42-A43B-B3078DB47CF1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552239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ular - Ver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EF435-1E90-124A-B476-04F9D0166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637413"/>
            <a:ext cx="10515600" cy="1457768"/>
          </a:xfrm>
        </p:spPr>
        <p:txBody>
          <a:bodyPr anchor="b"/>
          <a:lstStyle>
            <a:lvl1pPr>
              <a:defRPr sz="6000">
                <a:solidFill>
                  <a:srgbClr val="6BAE4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BB89C8-C1A4-B041-BE52-3D48DC18E1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3122169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1CBE74B8-7FEA-B947-95E1-179FCD7C7B6C}"/>
              </a:ext>
            </a:extLst>
          </p:cNvPr>
          <p:cNvSpPr/>
          <p:nvPr userDrawn="1"/>
        </p:nvSpPr>
        <p:spPr>
          <a:xfrm>
            <a:off x="-26753" y="4051497"/>
            <a:ext cx="12247056" cy="2829868"/>
          </a:xfrm>
          <a:custGeom>
            <a:avLst/>
            <a:gdLst>
              <a:gd name="connsiteX0" fmla="*/ 0 w 12196689"/>
              <a:gd name="connsiteY0" fmla="*/ 1294228 h 1294228"/>
              <a:gd name="connsiteX1" fmla="*/ 4656406 w 12196689"/>
              <a:gd name="connsiteY1" fmla="*/ 844062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294228"/>
              <a:gd name="connsiteX1" fmla="*/ 3601329 w 12196689"/>
              <a:gd name="connsiteY1" fmla="*/ 787791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294228"/>
              <a:gd name="connsiteX1" fmla="*/ 3601329 w 12196689"/>
              <a:gd name="connsiteY1" fmla="*/ 787791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312036"/>
              <a:gd name="connsiteX1" fmla="*/ 3601329 w 12196689"/>
              <a:gd name="connsiteY1" fmla="*/ 787791 h 1312036"/>
              <a:gd name="connsiteX2" fmla="*/ 8412480 w 12196689"/>
              <a:gd name="connsiteY2" fmla="*/ 1294227 h 1312036"/>
              <a:gd name="connsiteX3" fmla="*/ 12196689 w 12196689"/>
              <a:gd name="connsiteY3" fmla="*/ 0 h 1312036"/>
              <a:gd name="connsiteX0" fmla="*/ 0 w 12196689"/>
              <a:gd name="connsiteY0" fmla="*/ 1294228 h 1312036"/>
              <a:gd name="connsiteX1" fmla="*/ 3601329 w 12196689"/>
              <a:gd name="connsiteY1" fmla="*/ 787791 h 1312036"/>
              <a:gd name="connsiteX2" fmla="*/ 8412480 w 12196689"/>
              <a:gd name="connsiteY2" fmla="*/ 1294227 h 1312036"/>
              <a:gd name="connsiteX3" fmla="*/ 12196689 w 12196689"/>
              <a:gd name="connsiteY3" fmla="*/ 0 h 1312036"/>
              <a:gd name="connsiteX4" fmla="*/ 0 w 12196689"/>
              <a:gd name="connsiteY4" fmla="*/ 1294228 h 1312036"/>
              <a:gd name="connsiteX0" fmla="*/ 0 w 12196689"/>
              <a:gd name="connsiteY0" fmla="*/ 1294228 h 1559433"/>
              <a:gd name="connsiteX1" fmla="*/ 3601329 w 12196689"/>
              <a:gd name="connsiteY1" fmla="*/ 787791 h 1559433"/>
              <a:gd name="connsiteX2" fmla="*/ 8412480 w 12196689"/>
              <a:gd name="connsiteY2" fmla="*/ 1294227 h 1559433"/>
              <a:gd name="connsiteX3" fmla="*/ 12196689 w 12196689"/>
              <a:gd name="connsiteY3" fmla="*/ 0 h 1559433"/>
              <a:gd name="connsiteX4" fmla="*/ 0 w 12196689"/>
              <a:gd name="connsiteY4" fmla="*/ 1294228 h 1559433"/>
              <a:gd name="connsiteX0" fmla="*/ 0 w 12196689"/>
              <a:gd name="connsiteY0" fmla="*/ 1294228 h 1960531"/>
              <a:gd name="connsiteX1" fmla="*/ 3601329 w 12196689"/>
              <a:gd name="connsiteY1" fmla="*/ 787791 h 1960531"/>
              <a:gd name="connsiteX2" fmla="*/ 8412480 w 12196689"/>
              <a:gd name="connsiteY2" fmla="*/ 1294227 h 1960531"/>
              <a:gd name="connsiteX3" fmla="*/ 12196689 w 12196689"/>
              <a:gd name="connsiteY3" fmla="*/ 0 h 1960531"/>
              <a:gd name="connsiteX4" fmla="*/ 0 w 12196689"/>
              <a:gd name="connsiteY4" fmla="*/ 1294228 h 1960531"/>
              <a:gd name="connsiteX0" fmla="*/ 397070 w 12844687"/>
              <a:gd name="connsiteY0" fmla="*/ 1296595 h 1734128"/>
              <a:gd name="connsiteX1" fmla="*/ 3998399 w 12844687"/>
              <a:gd name="connsiteY1" fmla="*/ 790158 h 1734128"/>
              <a:gd name="connsiteX2" fmla="*/ 8809550 w 12844687"/>
              <a:gd name="connsiteY2" fmla="*/ 1296594 h 1734128"/>
              <a:gd name="connsiteX3" fmla="*/ 12593759 w 12844687"/>
              <a:gd name="connsiteY3" fmla="*/ 2367 h 1734128"/>
              <a:gd name="connsiteX4" fmla="*/ 1466214 w 12844687"/>
              <a:gd name="connsiteY4" fmla="*/ 1676423 h 1734128"/>
              <a:gd name="connsiteX5" fmla="*/ 397070 w 12844687"/>
              <a:gd name="connsiteY5" fmla="*/ 1296595 h 1734128"/>
              <a:gd name="connsiteX0" fmla="*/ 1043933 w 13491550"/>
              <a:gd name="connsiteY0" fmla="*/ 1296595 h 2836017"/>
              <a:gd name="connsiteX1" fmla="*/ 4645262 w 13491550"/>
              <a:gd name="connsiteY1" fmla="*/ 790158 h 2836017"/>
              <a:gd name="connsiteX2" fmla="*/ 9456413 w 13491550"/>
              <a:gd name="connsiteY2" fmla="*/ 1296594 h 2836017"/>
              <a:gd name="connsiteX3" fmla="*/ 13240622 w 13491550"/>
              <a:gd name="connsiteY3" fmla="*/ 2367 h 2836017"/>
              <a:gd name="connsiteX4" fmla="*/ 987662 w 13491550"/>
              <a:gd name="connsiteY4" fmla="*/ 2815906 h 2836017"/>
              <a:gd name="connsiteX5" fmla="*/ 1043933 w 13491550"/>
              <a:gd name="connsiteY5" fmla="*/ 1296595 h 2836017"/>
              <a:gd name="connsiteX0" fmla="*/ 1043933 w 13491550"/>
              <a:gd name="connsiteY0" fmla="*/ 1296595 h 2836017"/>
              <a:gd name="connsiteX1" fmla="*/ 4645262 w 13491550"/>
              <a:gd name="connsiteY1" fmla="*/ 790158 h 2836017"/>
              <a:gd name="connsiteX2" fmla="*/ 9456413 w 13491550"/>
              <a:gd name="connsiteY2" fmla="*/ 1296594 h 2836017"/>
              <a:gd name="connsiteX3" fmla="*/ 13240622 w 13491550"/>
              <a:gd name="connsiteY3" fmla="*/ 2367 h 2836017"/>
              <a:gd name="connsiteX4" fmla="*/ 987662 w 13491550"/>
              <a:gd name="connsiteY4" fmla="*/ 2815906 h 2836017"/>
              <a:gd name="connsiteX5" fmla="*/ 1043933 w 13491550"/>
              <a:gd name="connsiteY5" fmla="*/ 1296595 h 2836017"/>
              <a:gd name="connsiteX0" fmla="*/ 205161 w 12652778"/>
              <a:gd name="connsiteY0" fmla="*/ 1296595 h 2815906"/>
              <a:gd name="connsiteX1" fmla="*/ 3806490 w 12652778"/>
              <a:gd name="connsiteY1" fmla="*/ 790158 h 2815906"/>
              <a:gd name="connsiteX2" fmla="*/ 8617641 w 12652778"/>
              <a:gd name="connsiteY2" fmla="*/ 1296594 h 2815906"/>
              <a:gd name="connsiteX3" fmla="*/ 12401850 w 12652778"/>
              <a:gd name="connsiteY3" fmla="*/ 2367 h 2815906"/>
              <a:gd name="connsiteX4" fmla="*/ 148890 w 12652778"/>
              <a:gd name="connsiteY4" fmla="*/ 2815906 h 2815906"/>
              <a:gd name="connsiteX5" fmla="*/ 205161 w 12652778"/>
              <a:gd name="connsiteY5" fmla="*/ 1296595 h 2815906"/>
              <a:gd name="connsiteX0" fmla="*/ 205161 w 12422576"/>
              <a:gd name="connsiteY0" fmla="*/ 1325693 h 2845004"/>
              <a:gd name="connsiteX1" fmla="*/ 3806490 w 12422576"/>
              <a:gd name="connsiteY1" fmla="*/ 819256 h 2845004"/>
              <a:gd name="connsiteX2" fmla="*/ 8617641 w 12422576"/>
              <a:gd name="connsiteY2" fmla="*/ 1325692 h 2845004"/>
              <a:gd name="connsiteX3" fmla="*/ 12401850 w 12422576"/>
              <a:gd name="connsiteY3" fmla="*/ 31465 h 2845004"/>
              <a:gd name="connsiteX4" fmla="*/ 9644582 w 12422576"/>
              <a:gd name="connsiteY4" fmla="*/ 608241 h 2845004"/>
              <a:gd name="connsiteX5" fmla="*/ 148890 w 12422576"/>
              <a:gd name="connsiteY5" fmla="*/ 2845004 h 2845004"/>
              <a:gd name="connsiteX6" fmla="*/ 205161 w 12422576"/>
              <a:gd name="connsiteY6" fmla="*/ 1325693 h 2845004"/>
              <a:gd name="connsiteX0" fmla="*/ 205161 w 13268544"/>
              <a:gd name="connsiteY0" fmla="*/ 1298414 h 3013168"/>
              <a:gd name="connsiteX1" fmla="*/ 3806490 w 13268544"/>
              <a:gd name="connsiteY1" fmla="*/ 791977 h 3013168"/>
              <a:gd name="connsiteX2" fmla="*/ 8617641 w 13268544"/>
              <a:gd name="connsiteY2" fmla="*/ 1298413 h 3013168"/>
              <a:gd name="connsiteX3" fmla="*/ 12401850 w 13268544"/>
              <a:gd name="connsiteY3" fmla="*/ 4186 h 3013168"/>
              <a:gd name="connsiteX4" fmla="*/ 12289308 w 13268544"/>
              <a:gd name="connsiteY4" fmla="*/ 2831793 h 3013168"/>
              <a:gd name="connsiteX5" fmla="*/ 148890 w 13268544"/>
              <a:gd name="connsiteY5" fmla="*/ 2817725 h 3013168"/>
              <a:gd name="connsiteX6" fmla="*/ 205161 w 13268544"/>
              <a:gd name="connsiteY6" fmla="*/ 1298414 h 3013168"/>
              <a:gd name="connsiteX0" fmla="*/ 205161 w 13268544"/>
              <a:gd name="connsiteY0" fmla="*/ 1298414 h 2833416"/>
              <a:gd name="connsiteX1" fmla="*/ 3806490 w 13268544"/>
              <a:gd name="connsiteY1" fmla="*/ 791977 h 2833416"/>
              <a:gd name="connsiteX2" fmla="*/ 8617641 w 13268544"/>
              <a:gd name="connsiteY2" fmla="*/ 1298413 h 2833416"/>
              <a:gd name="connsiteX3" fmla="*/ 12401850 w 13268544"/>
              <a:gd name="connsiteY3" fmla="*/ 4186 h 2833416"/>
              <a:gd name="connsiteX4" fmla="*/ 12289308 w 13268544"/>
              <a:gd name="connsiteY4" fmla="*/ 2831793 h 2833416"/>
              <a:gd name="connsiteX5" fmla="*/ 148890 w 13268544"/>
              <a:gd name="connsiteY5" fmla="*/ 2817725 h 2833416"/>
              <a:gd name="connsiteX6" fmla="*/ 205161 w 13268544"/>
              <a:gd name="connsiteY6" fmla="*/ 1298414 h 2833416"/>
              <a:gd name="connsiteX0" fmla="*/ 205161 w 12455332"/>
              <a:gd name="connsiteY0" fmla="*/ 1299228 h 2834230"/>
              <a:gd name="connsiteX1" fmla="*/ 3806490 w 12455332"/>
              <a:gd name="connsiteY1" fmla="*/ 792791 h 2834230"/>
              <a:gd name="connsiteX2" fmla="*/ 8617641 w 12455332"/>
              <a:gd name="connsiteY2" fmla="*/ 1299227 h 2834230"/>
              <a:gd name="connsiteX3" fmla="*/ 12401850 w 12455332"/>
              <a:gd name="connsiteY3" fmla="*/ 5000 h 2834230"/>
              <a:gd name="connsiteX4" fmla="*/ 12289308 w 12455332"/>
              <a:gd name="connsiteY4" fmla="*/ 2832607 h 2834230"/>
              <a:gd name="connsiteX5" fmla="*/ 148890 w 12455332"/>
              <a:gd name="connsiteY5" fmla="*/ 2818539 h 2834230"/>
              <a:gd name="connsiteX6" fmla="*/ 205161 w 12455332"/>
              <a:gd name="connsiteY6" fmla="*/ 1299228 h 2834230"/>
              <a:gd name="connsiteX0" fmla="*/ 205161 w 12478986"/>
              <a:gd name="connsiteY0" fmla="*/ 1299133 h 2876000"/>
              <a:gd name="connsiteX1" fmla="*/ 3806490 w 12478986"/>
              <a:gd name="connsiteY1" fmla="*/ 792696 h 2876000"/>
              <a:gd name="connsiteX2" fmla="*/ 8617641 w 12478986"/>
              <a:gd name="connsiteY2" fmla="*/ 1299132 h 2876000"/>
              <a:gd name="connsiteX3" fmla="*/ 12401850 w 12478986"/>
              <a:gd name="connsiteY3" fmla="*/ 4905 h 2876000"/>
              <a:gd name="connsiteX4" fmla="*/ 12415918 w 12478986"/>
              <a:gd name="connsiteY4" fmla="*/ 2874715 h 2876000"/>
              <a:gd name="connsiteX5" fmla="*/ 148890 w 12478986"/>
              <a:gd name="connsiteY5" fmla="*/ 2818444 h 2876000"/>
              <a:gd name="connsiteX6" fmla="*/ 205161 w 12478986"/>
              <a:gd name="connsiteY6" fmla="*/ 1299133 h 2876000"/>
              <a:gd name="connsiteX0" fmla="*/ 205161 w 12487363"/>
              <a:gd name="connsiteY0" fmla="*/ 1299195 h 2848133"/>
              <a:gd name="connsiteX1" fmla="*/ 3806490 w 12487363"/>
              <a:gd name="connsiteY1" fmla="*/ 792758 h 2848133"/>
              <a:gd name="connsiteX2" fmla="*/ 8617641 w 12487363"/>
              <a:gd name="connsiteY2" fmla="*/ 1299194 h 2848133"/>
              <a:gd name="connsiteX3" fmla="*/ 12401850 w 12487363"/>
              <a:gd name="connsiteY3" fmla="*/ 4967 h 2848133"/>
              <a:gd name="connsiteX4" fmla="*/ 12444053 w 12487363"/>
              <a:gd name="connsiteY4" fmla="*/ 2846641 h 2848133"/>
              <a:gd name="connsiteX5" fmla="*/ 148890 w 12487363"/>
              <a:gd name="connsiteY5" fmla="*/ 2818506 h 2848133"/>
              <a:gd name="connsiteX6" fmla="*/ 205161 w 12487363"/>
              <a:gd name="connsiteY6" fmla="*/ 1299195 h 2848133"/>
              <a:gd name="connsiteX0" fmla="*/ 205161 w 12487363"/>
              <a:gd name="connsiteY0" fmla="*/ 1299195 h 2848133"/>
              <a:gd name="connsiteX1" fmla="*/ 3806490 w 12487363"/>
              <a:gd name="connsiteY1" fmla="*/ 792758 h 2848133"/>
              <a:gd name="connsiteX2" fmla="*/ 8617641 w 12487363"/>
              <a:gd name="connsiteY2" fmla="*/ 1299194 h 2848133"/>
              <a:gd name="connsiteX3" fmla="*/ 12401850 w 12487363"/>
              <a:gd name="connsiteY3" fmla="*/ 4967 h 2848133"/>
              <a:gd name="connsiteX4" fmla="*/ 12444053 w 12487363"/>
              <a:gd name="connsiteY4" fmla="*/ 2846641 h 2848133"/>
              <a:gd name="connsiteX5" fmla="*/ 148890 w 12487363"/>
              <a:gd name="connsiteY5" fmla="*/ 2818506 h 2848133"/>
              <a:gd name="connsiteX6" fmla="*/ 205161 w 12487363"/>
              <a:gd name="connsiteY6" fmla="*/ 1299195 h 2848133"/>
              <a:gd name="connsiteX0" fmla="*/ 205161 w 12444053"/>
              <a:gd name="connsiteY0" fmla="*/ 1294228 h 2843166"/>
              <a:gd name="connsiteX1" fmla="*/ 3806490 w 12444053"/>
              <a:gd name="connsiteY1" fmla="*/ 787791 h 2843166"/>
              <a:gd name="connsiteX2" fmla="*/ 8617641 w 12444053"/>
              <a:gd name="connsiteY2" fmla="*/ 1294227 h 2843166"/>
              <a:gd name="connsiteX3" fmla="*/ 12401850 w 12444053"/>
              <a:gd name="connsiteY3" fmla="*/ 0 h 2843166"/>
              <a:gd name="connsiteX4" fmla="*/ 12444053 w 12444053"/>
              <a:gd name="connsiteY4" fmla="*/ 2841674 h 2843166"/>
              <a:gd name="connsiteX5" fmla="*/ 148890 w 12444053"/>
              <a:gd name="connsiteY5" fmla="*/ 2813539 h 2843166"/>
              <a:gd name="connsiteX6" fmla="*/ 205161 w 12444053"/>
              <a:gd name="connsiteY6" fmla="*/ 1294228 h 2843166"/>
              <a:gd name="connsiteX0" fmla="*/ 205161 w 12411396"/>
              <a:gd name="connsiteY0" fmla="*/ 1294228 h 2826992"/>
              <a:gd name="connsiteX1" fmla="*/ 3806490 w 12411396"/>
              <a:gd name="connsiteY1" fmla="*/ 787791 h 2826992"/>
              <a:gd name="connsiteX2" fmla="*/ 8617641 w 12411396"/>
              <a:gd name="connsiteY2" fmla="*/ 1294227 h 2826992"/>
              <a:gd name="connsiteX3" fmla="*/ 12401850 w 12411396"/>
              <a:gd name="connsiteY3" fmla="*/ 0 h 2826992"/>
              <a:gd name="connsiteX4" fmla="*/ 12411396 w 12411396"/>
              <a:gd name="connsiteY4" fmla="*/ 2825346 h 2826992"/>
              <a:gd name="connsiteX5" fmla="*/ 148890 w 12411396"/>
              <a:gd name="connsiteY5" fmla="*/ 2813539 h 2826992"/>
              <a:gd name="connsiteX6" fmla="*/ 205161 w 12411396"/>
              <a:gd name="connsiteY6" fmla="*/ 1294228 h 2826992"/>
              <a:gd name="connsiteX0" fmla="*/ 205161 w 12411396"/>
              <a:gd name="connsiteY0" fmla="*/ 1294228 h 2825346"/>
              <a:gd name="connsiteX1" fmla="*/ 3806490 w 12411396"/>
              <a:gd name="connsiteY1" fmla="*/ 787791 h 2825346"/>
              <a:gd name="connsiteX2" fmla="*/ 8617641 w 12411396"/>
              <a:gd name="connsiteY2" fmla="*/ 1294227 h 2825346"/>
              <a:gd name="connsiteX3" fmla="*/ 12401850 w 12411396"/>
              <a:gd name="connsiteY3" fmla="*/ 0 h 2825346"/>
              <a:gd name="connsiteX4" fmla="*/ 12411396 w 12411396"/>
              <a:gd name="connsiteY4" fmla="*/ 2825346 h 2825346"/>
              <a:gd name="connsiteX5" fmla="*/ 148890 w 12411396"/>
              <a:gd name="connsiteY5" fmla="*/ 2813539 h 2825346"/>
              <a:gd name="connsiteX6" fmla="*/ 205161 w 12411396"/>
              <a:gd name="connsiteY6" fmla="*/ 1294228 h 2825346"/>
              <a:gd name="connsiteX0" fmla="*/ 56798 w 12263033"/>
              <a:gd name="connsiteY0" fmla="*/ 1294228 h 2825346"/>
              <a:gd name="connsiteX1" fmla="*/ 3658127 w 12263033"/>
              <a:gd name="connsiteY1" fmla="*/ 787791 h 2825346"/>
              <a:gd name="connsiteX2" fmla="*/ 8469278 w 12263033"/>
              <a:gd name="connsiteY2" fmla="*/ 1294227 h 2825346"/>
              <a:gd name="connsiteX3" fmla="*/ 12253487 w 12263033"/>
              <a:gd name="connsiteY3" fmla="*/ 0 h 2825346"/>
              <a:gd name="connsiteX4" fmla="*/ 12263033 w 12263033"/>
              <a:gd name="connsiteY4" fmla="*/ 2825346 h 2825346"/>
              <a:gd name="connsiteX5" fmla="*/ 527 w 12263033"/>
              <a:gd name="connsiteY5" fmla="*/ 2813539 h 2825346"/>
              <a:gd name="connsiteX6" fmla="*/ 56798 w 12263033"/>
              <a:gd name="connsiteY6" fmla="*/ 1294228 h 2825346"/>
              <a:gd name="connsiteX0" fmla="*/ 16702 w 12263758"/>
              <a:gd name="connsiteY0" fmla="*/ 1310556 h 2825346"/>
              <a:gd name="connsiteX1" fmla="*/ 3658852 w 12263758"/>
              <a:gd name="connsiteY1" fmla="*/ 787791 h 2825346"/>
              <a:gd name="connsiteX2" fmla="*/ 8470003 w 12263758"/>
              <a:gd name="connsiteY2" fmla="*/ 1294227 h 2825346"/>
              <a:gd name="connsiteX3" fmla="*/ 12254212 w 12263758"/>
              <a:gd name="connsiteY3" fmla="*/ 0 h 2825346"/>
              <a:gd name="connsiteX4" fmla="*/ 12263758 w 12263758"/>
              <a:gd name="connsiteY4" fmla="*/ 2825346 h 2825346"/>
              <a:gd name="connsiteX5" fmla="*/ 1252 w 12263758"/>
              <a:gd name="connsiteY5" fmla="*/ 2813539 h 2825346"/>
              <a:gd name="connsiteX6" fmla="*/ 16702 w 12263758"/>
              <a:gd name="connsiteY6" fmla="*/ 1310556 h 2825346"/>
              <a:gd name="connsiteX0" fmla="*/ 0 w 12247056"/>
              <a:gd name="connsiteY0" fmla="*/ 1310556 h 2829868"/>
              <a:gd name="connsiteX1" fmla="*/ 3642150 w 12247056"/>
              <a:gd name="connsiteY1" fmla="*/ 787791 h 2829868"/>
              <a:gd name="connsiteX2" fmla="*/ 8453301 w 12247056"/>
              <a:gd name="connsiteY2" fmla="*/ 1294227 h 2829868"/>
              <a:gd name="connsiteX3" fmla="*/ 12237510 w 12247056"/>
              <a:gd name="connsiteY3" fmla="*/ 0 h 2829868"/>
              <a:gd name="connsiteX4" fmla="*/ 12247056 w 12247056"/>
              <a:gd name="connsiteY4" fmla="*/ 2825346 h 2829868"/>
              <a:gd name="connsiteX5" fmla="*/ 9043 w 12247056"/>
              <a:gd name="connsiteY5" fmla="*/ 2829868 h 2829868"/>
              <a:gd name="connsiteX6" fmla="*/ 0 w 12247056"/>
              <a:gd name="connsiteY6" fmla="*/ 1310556 h 2829868"/>
              <a:gd name="connsiteX0" fmla="*/ 1938 w 12248994"/>
              <a:gd name="connsiteY0" fmla="*/ 1310556 h 2829868"/>
              <a:gd name="connsiteX1" fmla="*/ 3644088 w 12248994"/>
              <a:gd name="connsiteY1" fmla="*/ 787791 h 2829868"/>
              <a:gd name="connsiteX2" fmla="*/ 8455239 w 12248994"/>
              <a:gd name="connsiteY2" fmla="*/ 1294227 h 2829868"/>
              <a:gd name="connsiteX3" fmla="*/ 12239448 w 12248994"/>
              <a:gd name="connsiteY3" fmla="*/ 0 h 2829868"/>
              <a:gd name="connsiteX4" fmla="*/ 12248994 w 12248994"/>
              <a:gd name="connsiteY4" fmla="*/ 2825346 h 2829868"/>
              <a:gd name="connsiteX5" fmla="*/ 2817 w 12248994"/>
              <a:gd name="connsiteY5" fmla="*/ 2829868 h 2829868"/>
              <a:gd name="connsiteX6" fmla="*/ 1938 w 12248994"/>
              <a:gd name="connsiteY6" fmla="*/ 1310556 h 2829868"/>
              <a:gd name="connsiteX0" fmla="*/ 5555 w 12252611"/>
              <a:gd name="connsiteY0" fmla="*/ 1310556 h 2829868"/>
              <a:gd name="connsiteX1" fmla="*/ 3647705 w 12252611"/>
              <a:gd name="connsiteY1" fmla="*/ 787791 h 2829868"/>
              <a:gd name="connsiteX2" fmla="*/ 8458856 w 12252611"/>
              <a:gd name="connsiteY2" fmla="*/ 1294227 h 2829868"/>
              <a:gd name="connsiteX3" fmla="*/ 12243065 w 12252611"/>
              <a:gd name="connsiteY3" fmla="*/ 0 h 2829868"/>
              <a:gd name="connsiteX4" fmla="*/ 12252611 w 12252611"/>
              <a:gd name="connsiteY4" fmla="*/ 2825346 h 2829868"/>
              <a:gd name="connsiteX5" fmla="*/ 6434 w 12252611"/>
              <a:gd name="connsiteY5" fmla="*/ 2829868 h 2829868"/>
              <a:gd name="connsiteX6" fmla="*/ 5555 w 12252611"/>
              <a:gd name="connsiteY6" fmla="*/ 1310556 h 2829868"/>
              <a:gd name="connsiteX0" fmla="*/ 0 w 12247056"/>
              <a:gd name="connsiteY0" fmla="*/ 1310556 h 2829868"/>
              <a:gd name="connsiteX1" fmla="*/ 3642150 w 12247056"/>
              <a:gd name="connsiteY1" fmla="*/ 787791 h 2829868"/>
              <a:gd name="connsiteX2" fmla="*/ 8453301 w 12247056"/>
              <a:gd name="connsiteY2" fmla="*/ 1294227 h 2829868"/>
              <a:gd name="connsiteX3" fmla="*/ 12237510 w 12247056"/>
              <a:gd name="connsiteY3" fmla="*/ 0 h 2829868"/>
              <a:gd name="connsiteX4" fmla="*/ 12247056 w 12247056"/>
              <a:gd name="connsiteY4" fmla="*/ 2825346 h 2829868"/>
              <a:gd name="connsiteX5" fmla="*/ 879 w 12247056"/>
              <a:gd name="connsiteY5" fmla="*/ 2829868 h 2829868"/>
              <a:gd name="connsiteX6" fmla="*/ 0 w 12247056"/>
              <a:gd name="connsiteY6" fmla="*/ 1310556 h 2829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47056" h="2829868">
                <a:moveTo>
                  <a:pt x="0" y="1310556"/>
                </a:moveTo>
                <a:cubicBezTo>
                  <a:pt x="1213339" y="985827"/>
                  <a:pt x="2233267" y="790513"/>
                  <a:pt x="3642150" y="787791"/>
                </a:cubicBezTo>
                <a:cubicBezTo>
                  <a:pt x="5051034" y="785070"/>
                  <a:pt x="7020741" y="1425525"/>
                  <a:pt x="8453301" y="1294227"/>
                </a:cubicBezTo>
                <a:cubicBezTo>
                  <a:pt x="9885861" y="1162929"/>
                  <a:pt x="12066353" y="119575"/>
                  <a:pt x="12237510" y="0"/>
                </a:cubicBezTo>
                <a:cubicBezTo>
                  <a:pt x="12239854" y="893299"/>
                  <a:pt x="12235333" y="1934392"/>
                  <a:pt x="12247056" y="2825346"/>
                </a:cubicBezTo>
                <a:lnTo>
                  <a:pt x="879" y="2829868"/>
                </a:lnTo>
                <a:cubicBezTo>
                  <a:pt x="2009" y="1956458"/>
                  <a:pt x="2512" y="1768510"/>
                  <a:pt x="0" y="1310556"/>
                </a:cubicBezTo>
                <a:close/>
              </a:path>
            </a:pathLst>
          </a:custGeom>
          <a:solidFill>
            <a:srgbClr val="6BA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BC3B274-3C61-0048-9A3A-EA52213F0E3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0107" y="92498"/>
            <a:ext cx="3211632" cy="146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213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ítulo y Contenido - 2 Subtítul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>
            <a:extLst>
              <a:ext uri="{FF2B5EF4-FFF2-40B4-BE49-F238E27FC236}">
                <a16:creationId xmlns:a16="http://schemas.microsoft.com/office/drawing/2014/main" id="{DAE39FE0-18D8-E344-AE64-9E904E4024A2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6BA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5B6D725-8808-ED48-9697-9E9AF6F00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rgbClr val="4279B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11FED8-8D38-494B-9D67-00424FB1CC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4279B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9FD050-8171-6442-A10E-81E136EF84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3B2A0F-BCB8-F449-A397-0123A6AA24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4279B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D9CB4F-77C1-4B4C-9786-F3A91EEA8A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F229CF89-CFA5-B847-9D67-FD5BF2EA0619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4279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079842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, Contenido y Fotografí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>
            <a:extLst>
              <a:ext uri="{FF2B5EF4-FFF2-40B4-BE49-F238E27FC236}">
                <a16:creationId xmlns:a16="http://schemas.microsoft.com/office/drawing/2014/main" id="{B27D48FB-F0D9-884F-815F-2E4F33398619}"/>
              </a:ext>
            </a:extLst>
          </p:cNvPr>
          <p:cNvSpPr/>
          <p:nvPr userDrawn="1"/>
        </p:nvSpPr>
        <p:spPr>
          <a:xfrm>
            <a:off x="7144686" y="-56271"/>
            <a:ext cx="5122342" cy="7005711"/>
          </a:xfrm>
          <a:custGeom>
            <a:avLst/>
            <a:gdLst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5" fmla="*/ 311191 w 1066464"/>
              <a:gd name="connsiteY5" fmla="*/ 0 h 6991643"/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5" fmla="*/ 859831 w 1066464"/>
              <a:gd name="connsiteY5" fmla="*/ 5359791 h 6991643"/>
              <a:gd name="connsiteX6" fmla="*/ 311191 w 1066464"/>
              <a:gd name="connsiteY6" fmla="*/ 0 h 6991643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311191 w 5122342"/>
              <a:gd name="connsiteY6" fmla="*/ 0 h 7005711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1521012 w 5122342"/>
              <a:gd name="connsiteY6" fmla="*/ 1758462 h 7005711"/>
              <a:gd name="connsiteX7" fmla="*/ 311191 w 5122342"/>
              <a:gd name="connsiteY7" fmla="*/ 0 h 7005711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5108274 w 5122342"/>
              <a:gd name="connsiteY6" fmla="*/ 14069 h 7005711"/>
              <a:gd name="connsiteX7" fmla="*/ 311191 w 5122342"/>
              <a:gd name="connsiteY7" fmla="*/ 0 h 7005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22342" h="7005711">
                <a:moveTo>
                  <a:pt x="311191" y="0"/>
                </a:moveTo>
                <a:cubicBezTo>
                  <a:pt x="117760" y="813582"/>
                  <a:pt x="-75671" y="1627164"/>
                  <a:pt x="29837" y="2630659"/>
                </a:cubicBezTo>
                <a:cubicBezTo>
                  <a:pt x="135345" y="3634154"/>
                  <a:pt x="773080" y="5294142"/>
                  <a:pt x="944237" y="6020973"/>
                </a:cubicBezTo>
                <a:cubicBezTo>
                  <a:pt x="1115394" y="6747804"/>
                  <a:pt x="1056779" y="6991643"/>
                  <a:pt x="1056779" y="6991643"/>
                </a:cubicBezTo>
                <a:lnTo>
                  <a:pt x="1056779" y="6991643"/>
                </a:lnTo>
                <a:lnTo>
                  <a:pt x="5122342" y="7005711"/>
                </a:lnTo>
                <a:cubicBezTo>
                  <a:pt x="5117653" y="4675164"/>
                  <a:pt x="5112963" y="2344616"/>
                  <a:pt x="5108274" y="14069"/>
                </a:cubicBezTo>
                <a:lnTo>
                  <a:pt x="311191" y="0"/>
                </a:lnTo>
                <a:close/>
              </a:path>
            </a:pathLst>
          </a:custGeom>
          <a:solidFill>
            <a:srgbClr val="4279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5BBF1B-53F4-7E47-AEEB-3031FA4E32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6034088" cy="1325563"/>
          </a:xfrm>
        </p:spPr>
        <p:txBody>
          <a:bodyPr/>
          <a:lstStyle>
            <a:lvl1pPr>
              <a:defRPr>
                <a:solidFill>
                  <a:srgbClr val="4279B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9DD4CA-775D-2845-82D8-4FD3A62FD4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034088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Picture Placeholder 11">
            <a:extLst>
              <a:ext uri="{FF2B5EF4-FFF2-40B4-BE49-F238E27FC236}">
                <a16:creationId xmlns:a16="http://schemas.microsoft.com/office/drawing/2014/main" id="{161B3AD4-AD00-9B40-916B-1D1F9695DED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98921" y="-3446"/>
            <a:ext cx="5013871" cy="6897090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2500 w 10000"/>
              <a:gd name="connsiteY7" fmla="*/ 10000 h 10000"/>
              <a:gd name="connsiteX8" fmla="*/ 1918 w 10000"/>
              <a:gd name="connsiteY8" fmla="*/ 8062 h 10000"/>
              <a:gd name="connsiteX9" fmla="*/ 0 w 10000"/>
              <a:gd name="connsiteY9" fmla="*/ 1000 h 10000"/>
              <a:gd name="connsiteX0" fmla="*/ 0 w 10000"/>
              <a:gd name="connsiteY0" fmla="*/ 1000 h 10147"/>
              <a:gd name="connsiteX1" fmla="*/ 2214 w 10000"/>
              <a:gd name="connsiteY1" fmla="*/ 1000 h 10147"/>
              <a:gd name="connsiteX2" fmla="*/ 5000 w 10000"/>
              <a:gd name="connsiteY2" fmla="*/ 1000 h 10147"/>
              <a:gd name="connsiteX3" fmla="*/ 7500 w 10000"/>
              <a:gd name="connsiteY3" fmla="*/ 0 h 10147"/>
              <a:gd name="connsiteX4" fmla="*/ 10000 w 10000"/>
              <a:gd name="connsiteY4" fmla="*/ 1000 h 10147"/>
              <a:gd name="connsiteX5" fmla="*/ 10000 w 10000"/>
              <a:gd name="connsiteY5" fmla="*/ 9000 h 10147"/>
              <a:gd name="connsiteX6" fmla="*/ 2500 w 10000"/>
              <a:gd name="connsiteY6" fmla="*/ 10000 h 10147"/>
              <a:gd name="connsiteX7" fmla="*/ 1918 w 10000"/>
              <a:gd name="connsiteY7" fmla="*/ 8062 h 10147"/>
              <a:gd name="connsiteX8" fmla="*/ 0 w 10000"/>
              <a:gd name="connsiteY8" fmla="*/ 1000 h 10147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2500 w 10000"/>
              <a:gd name="connsiteY5" fmla="*/ 10000 h 10000"/>
              <a:gd name="connsiteX6" fmla="*/ 1918 w 10000"/>
              <a:gd name="connsiteY6" fmla="*/ 8062 h 10000"/>
              <a:gd name="connsiteX7" fmla="*/ 0 w 10000"/>
              <a:gd name="connsiteY7" fmla="*/ 1000 h 10000"/>
              <a:gd name="connsiteX0" fmla="*/ 0 w 10000"/>
              <a:gd name="connsiteY0" fmla="*/ 1494 h 10494"/>
              <a:gd name="connsiteX1" fmla="*/ 2214 w 10000"/>
              <a:gd name="connsiteY1" fmla="*/ 1494 h 10494"/>
              <a:gd name="connsiteX2" fmla="*/ 5000 w 10000"/>
              <a:gd name="connsiteY2" fmla="*/ 1494 h 10494"/>
              <a:gd name="connsiteX3" fmla="*/ 7500 w 10000"/>
              <a:gd name="connsiteY3" fmla="*/ 494 h 10494"/>
              <a:gd name="connsiteX4" fmla="*/ 10000 w 10000"/>
              <a:gd name="connsiteY4" fmla="*/ 10411 h 10494"/>
              <a:gd name="connsiteX5" fmla="*/ 2500 w 10000"/>
              <a:gd name="connsiteY5" fmla="*/ 10494 h 10494"/>
              <a:gd name="connsiteX6" fmla="*/ 1918 w 10000"/>
              <a:gd name="connsiteY6" fmla="*/ 8556 h 10494"/>
              <a:gd name="connsiteX7" fmla="*/ 0 w 10000"/>
              <a:gd name="connsiteY7" fmla="*/ 1494 h 10494"/>
              <a:gd name="connsiteX0" fmla="*/ 0 w 9971"/>
              <a:gd name="connsiteY0" fmla="*/ 1503 h 10545"/>
              <a:gd name="connsiteX1" fmla="*/ 2214 w 9971"/>
              <a:gd name="connsiteY1" fmla="*/ 1503 h 10545"/>
              <a:gd name="connsiteX2" fmla="*/ 5000 w 9971"/>
              <a:gd name="connsiteY2" fmla="*/ 1503 h 10545"/>
              <a:gd name="connsiteX3" fmla="*/ 7500 w 9971"/>
              <a:gd name="connsiteY3" fmla="*/ 503 h 10545"/>
              <a:gd name="connsiteX4" fmla="*/ 9971 w 9971"/>
              <a:gd name="connsiteY4" fmla="*/ 10545 h 10545"/>
              <a:gd name="connsiteX5" fmla="*/ 2500 w 9971"/>
              <a:gd name="connsiteY5" fmla="*/ 10503 h 10545"/>
              <a:gd name="connsiteX6" fmla="*/ 1918 w 9971"/>
              <a:gd name="connsiteY6" fmla="*/ 8565 h 10545"/>
              <a:gd name="connsiteX7" fmla="*/ 0 w 9971"/>
              <a:gd name="connsiteY7" fmla="*/ 1503 h 10545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5015 w 10000"/>
              <a:gd name="connsiteY1" fmla="*/ 1425 h 10000"/>
              <a:gd name="connsiteX2" fmla="*/ 7522 w 10000"/>
              <a:gd name="connsiteY2" fmla="*/ 477 h 10000"/>
              <a:gd name="connsiteX3" fmla="*/ 10000 w 10000"/>
              <a:gd name="connsiteY3" fmla="*/ 10000 h 10000"/>
              <a:gd name="connsiteX4" fmla="*/ 2270 w 10000"/>
              <a:gd name="connsiteY4" fmla="*/ 9982 h 10000"/>
              <a:gd name="connsiteX5" fmla="*/ 1409 w 10000"/>
              <a:gd name="connsiteY5" fmla="*/ 6996 h 10000"/>
              <a:gd name="connsiteX6" fmla="*/ 0 w 10000"/>
              <a:gd name="connsiteY6" fmla="*/ 1425 h 10000"/>
              <a:gd name="connsiteX0" fmla="*/ 0 w 10000"/>
              <a:gd name="connsiteY0" fmla="*/ 1580 h 10155"/>
              <a:gd name="connsiteX1" fmla="*/ 7522 w 10000"/>
              <a:gd name="connsiteY1" fmla="*/ 632 h 10155"/>
              <a:gd name="connsiteX2" fmla="*/ 10000 w 10000"/>
              <a:gd name="connsiteY2" fmla="*/ 10155 h 10155"/>
              <a:gd name="connsiteX3" fmla="*/ 2270 w 10000"/>
              <a:gd name="connsiteY3" fmla="*/ 10137 h 10155"/>
              <a:gd name="connsiteX4" fmla="*/ 1409 w 10000"/>
              <a:gd name="connsiteY4" fmla="*/ 7151 h 10155"/>
              <a:gd name="connsiteX5" fmla="*/ 0 w 10000"/>
              <a:gd name="connsiteY5" fmla="*/ 1580 h 10155"/>
              <a:gd name="connsiteX0" fmla="*/ 1159 w 9501"/>
              <a:gd name="connsiteY0" fmla="*/ 1007 h 10538"/>
              <a:gd name="connsiteX1" fmla="*/ 7023 w 9501"/>
              <a:gd name="connsiteY1" fmla="*/ 1015 h 10538"/>
              <a:gd name="connsiteX2" fmla="*/ 9501 w 9501"/>
              <a:gd name="connsiteY2" fmla="*/ 10538 h 10538"/>
              <a:gd name="connsiteX3" fmla="*/ 1771 w 9501"/>
              <a:gd name="connsiteY3" fmla="*/ 10520 h 10538"/>
              <a:gd name="connsiteX4" fmla="*/ 910 w 9501"/>
              <a:gd name="connsiteY4" fmla="*/ 7534 h 10538"/>
              <a:gd name="connsiteX5" fmla="*/ 1159 w 9501"/>
              <a:gd name="connsiteY5" fmla="*/ 1007 h 10538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645 h 9689"/>
              <a:gd name="connsiteX1" fmla="*/ 7918 w 10526"/>
              <a:gd name="connsiteY1" fmla="*/ 652 h 9689"/>
              <a:gd name="connsiteX2" fmla="*/ 10526 w 10526"/>
              <a:gd name="connsiteY2" fmla="*/ 9689 h 9689"/>
              <a:gd name="connsiteX3" fmla="*/ 2390 w 10526"/>
              <a:gd name="connsiteY3" fmla="*/ 9672 h 9689"/>
              <a:gd name="connsiteX4" fmla="*/ 1484 w 10526"/>
              <a:gd name="connsiteY4" fmla="*/ 6838 h 9689"/>
              <a:gd name="connsiteX5" fmla="*/ 1746 w 10526"/>
              <a:gd name="connsiteY5" fmla="*/ 645 h 9689"/>
              <a:gd name="connsiteX0" fmla="*/ 1659 w 10000"/>
              <a:gd name="connsiteY0" fmla="*/ 665 h 9999"/>
              <a:gd name="connsiteX1" fmla="*/ 7522 w 10000"/>
              <a:gd name="connsiteY1" fmla="*/ 672 h 9999"/>
              <a:gd name="connsiteX2" fmla="*/ 10000 w 10000"/>
              <a:gd name="connsiteY2" fmla="*/ 9999 h 9999"/>
              <a:gd name="connsiteX3" fmla="*/ 2271 w 10000"/>
              <a:gd name="connsiteY3" fmla="*/ 9981 h 9999"/>
              <a:gd name="connsiteX4" fmla="*/ 1410 w 10000"/>
              <a:gd name="connsiteY4" fmla="*/ 7056 h 9999"/>
              <a:gd name="connsiteX5" fmla="*/ 1659 w 10000"/>
              <a:gd name="connsiteY5" fmla="*/ 665 h 9999"/>
              <a:gd name="connsiteX0" fmla="*/ 1659 w 10692"/>
              <a:gd name="connsiteY0" fmla="*/ 609 h 9944"/>
              <a:gd name="connsiteX1" fmla="*/ 10099 w 10692"/>
              <a:gd name="connsiteY1" fmla="*/ 692 h 9944"/>
              <a:gd name="connsiteX2" fmla="*/ 10000 w 10692"/>
              <a:gd name="connsiteY2" fmla="*/ 9944 h 9944"/>
              <a:gd name="connsiteX3" fmla="*/ 2271 w 10692"/>
              <a:gd name="connsiteY3" fmla="*/ 9926 h 9944"/>
              <a:gd name="connsiteX4" fmla="*/ 1410 w 10692"/>
              <a:gd name="connsiteY4" fmla="*/ 7001 h 9944"/>
              <a:gd name="connsiteX5" fmla="*/ 1659 w 10692"/>
              <a:gd name="connsiteY5" fmla="*/ 609 h 9944"/>
              <a:gd name="connsiteX0" fmla="*/ 1552 w 9999"/>
              <a:gd name="connsiteY0" fmla="*/ 0 h 9388"/>
              <a:gd name="connsiteX1" fmla="*/ 9445 w 9999"/>
              <a:gd name="connsiteY1" fmla="*/ 84 h 9388"/>
              <a:gd name="connsiteX2" fmla="*/ 9353 w 9999"/>
              <a:gd name="connsiteY2" fmla="*/ 9388 h 9388"/>
              <a:gd name="connsiteX3" fmla="*/ 2124 w 9999"/>
              <a:gd name="connsiteY3" fmla="*/ 9370 h 9388"/>
              <a:gd name="connsiteX4" fmla="*/ 1319 w 9999"/>
              <a:gd name="connsiteY4" fmla="*/ 6428 h 9388"/>
              <a:gd name="connsiteX5" fmla="*/ 1552 w 9999"/>
              <a:gd name="connsiteY5" fmla="*/ 0 h 9388"/>
              <a:gd name="connsiteX0" fmla="*/ 1552 w 9446"/>
              <a:gd name="connsiteY0" fmla="*/ 0 h 10000"/>
              <a:gd name="connsiteX1" fmla="*/ 9446 w 9446"/>
              <a:gd name="connsiteY1" fmla="*/ 89 h 10000"/>
              <a:gd name="connsiteX2" fmla="*/ 9354 w 9446"/>
              <a:gd name="connsiteY2" fmla="*/ 10000 h 10000"/>
              <a:gd name="connsiteX3" fmla="*/ 2124 w 9446"/>
              <a:gd name="connsiteY3" fmla="*/ 9981 h 10000"/>
              <a:gd name="connsiteX4" fmla="*/ 1319 w 9446"/>
              <a:gd name="connsiteY4" fmla="*/ 6847 h 10000"/>
              <a:gd name="connsiteX5" fmla="*/ 1552 w 9446"/>
              <a:gd name="connsiteY5" fmla="*/ 0 h 10000"/>
              <a:gd name="connsiteX0" fmla="*/ 1643 w 9956"/>
              <a:gd name="connsiteY0" fmla="*/ 24 h 10024"/>
              <a:gd name="connsiteX1" fmla="*/ 9956 w 9956"/>
              <a:gd name="connsiteY1" fmla="*/ 0 h 10024"/>
              <a:gd name="connsiteX2" fmla="*/ 9903 w 9956"/>
              <a:gd name="connsiteY2" fmla="*/ 10024 h 10024"/>
              <a:gd name="connsiteX3" fmla="*/ 2249 w 9956"/>
              <a:gd name="connsiteY3" fmla="*/ 10005 h 10024"/>
              <a:gd name="connsiteX4" fmla="*/ 1396 w 9956"/>
              <a:gd name="connsiteY4" fmla="*/ 6871 h 10024"/>
              <a:gd name="connsiteX5" fmla="*/ 1643 w 9956"/>
              <a:gd name="connsiteY5" fmla="*/ 24 h 10024"/>
              <a:gd name="connsiteX0" fmla="*/ 1650 w 10000"/>
              <a:gd name="connsiteY0" fmla="*/ 24 h 10000"/>
              <a:gd name="connsiteX1" fmla="*/ 10000 w 10000"/>
              <a:gd name="connsiteY1" fmla="*/ 0 h 10000"/>
              <a:gd name="connsiteX2" fmla="*/ 9947 w 10000"/>
              <a:gd name="connsiteY2" fmla="*/ 10000 h 10000"/>
              <a:gd name="connsiteX3" fmla="*/ 2259 w 10000"/>
              <a:gd name="connsiteY3" fmla="*/ 9981 h 10000"/>
              <a:gd name="connsiteX4" fmla="*/ 1402 w 10000"/>
              <a:gd name="connsiteY4" fmla="*/ 6855 h 10000"/>
              <a:gd name="connsiteX5" fmla="*/ 1650 w 10000"/>
              <a:gd name="connsiteY5" fmla="*/ 24 h 10000"/>
              <a:gd name="connsiteX0" fmla="*/ 1707 w 9968"/>
              <a:gd name="connsiteY0" fmla="*/ 0 h 10234"/>
              <a:gd name="connsiteX1" fmla="*/ 9968 w 9968"/>
              <a:gd name="connsiteY1" fmla="*/ 234 h 10234"/>
              <a:gd name="connsiteX2" fmla="*/ 9915 w 9968"/>
              <a:gd name="connsiteY2" fmla="*/ 10234 h 10234"/>
              <a:gd name="connsiteX3" fmla="*/ 2227 w 9968"/>
              <a:gd name="connsiteY3" fmla="*/ 10215 h 10234"/>
              <a:gd name="connsiteX4" fmla="*/ 1370 w 9968"/>
              <a:gd name="connsiteY4" fmla="*/ 7089 h 10234"/>
              <a:gd name="connsiteX5" fmla="*/ 1707 w 9968"/>
              <a:gd name="connsiteY5" fmla="*/ 0 h 10234"/>
              <a:gd name="connsiteX0" fmla="*/ 1682 w 10015"/>
              <a:gd name="connsiteY0" fmla="*/ 0 h 9779"/>
              <a:gd name="connsiteX1" fmla="*/ 10015 w 10015"/>
              <a:gd name="connsiteY1" fmla="*/ 8 h 9779"/>
              <a:gd name="connsiteX2" fmla="*/ 9962 w 10015"/>
              <a:gd name="connsiteY2" fmla="*/ 9779 h 9779"/>
              <a:gd name="connsiteX3" fmla="*/ 2249 w 10015"/>
              <a:gd name="connsiteY3" fmla="*/ 9760 h 9779"/>
              <a:gd name="connsiteX4" fmla="*/ 1389 w 10015"/>
              <a:gd name="connsiteY4" fmla="*/ 6706 h 9779"/>
              <a:gd name="connsiteX5" fmla="*/ 1682 w 10015"/>
              <a:gd name="connsiteY5" fmla="*/ 0 h 9779"/>
              <a:gd name="connsiteX0" fmla="*/ 1679 w 10000"/>
              <a:gd name="connsiteY0" fmla="*/ 0 h 10000"/>
              <a:gd name="connsiteX1" fmla="*/ 10000 w 10000"/>
              <a:gd name="connsiteY1" fmla="*/ 8 h 10000"/>
              <a:gd name="connsiteX2" fmla="*/ 9947 w 10000"/>
              <a:gd name="connsiteY2" fmla="*/ 10000 h 10000"/>
              <a:gd name="connsiteX3" fmla="*/ 2224 w 10000"/>
              <a:gd name="connsiteY3" fmla="*/ 9949 h 10000"/>
              <a:gd name="connsiteX4" fmla="*/ 1387 w 10000"/>
              <a:gd name="connsiteY4" fmla="*/ 6858 h 10000"/>
              <a:gd name="connsiteX5" fmla="*/ 1679 w 10000"/>
              <a:gd name="connsiteY5" fmla="*/ 0 h 10000"/>
              <a:gd name="connsiteX0" fmla="*/ 1679 w 10059"/>
              <a:gd name="connsiteY0" fmla="*/ 0 h 9984"/>
              <a:gd name="connsiteX1" fmla="*/ 10000 w 10059"/>
              <a:gd name="connsiteY1" fmla="*/ 8 h 9984"/>
              <a:gd name="connsiteX2" fmla="*/ 10059 w 10059"/>
              <a:gd name="connsiteY2" fmla="*/ 9984 h 9984"/>
              <a:gd name="connsiteX3" fmla="*/ 2224 w 10059"/>
              <a:gd name="connsiteY3" fmla="*/ 9949 h 9984"/>
              <a:gd name="connsiteX4" fmla="*/ 1387 w 10059"/>
              <a:gd name="connsiteY4" fmla="*/ 6858 h 9984"/>
              <a:gd name="connsiteX5" fmla="*/ 1679 w 10059"/>
              <a:gd name="connsiteY5" fmla="*/ 0 h 9984"/>
              <a:gd name="connsiteX0" fmla="*/ 1669 w 10244"/>
              <a:gd name="connsiteY0" fmla="*/ 0 h 10016"/>
              <a:gd name="connsiteX1" fmla="*/ 9941 w 10244"/>
              <a:gd name="connsiteY1" fmla="*/ 8 h 10016"/>
              <a:gd name="connsiteX2" fmla="*/ 10244 w 10244"/>
              <a:gd name="connsiteY2" fmla="*/ 10016 h 10016"/>
              <a:gd name="connsiteX3" fmla="*/ 2211 w 10244"/>
              <a:gd name="connsiteY3" fmla="*/ 9965 h 10016"/>
              <a:gd name="connsiteX4" fmla="*/ 1379 w 10244"/>
              <a:gd name="connsiteY4" fmla="*/ 6869 h 10016"/>
              <a:gd name="connsiteX5" fmla="*/ 1669 w 10244"/>
              <a:gd name="connsiteY5" fmla="*/ 0 h 10016"/>
              <a:gd name="connsiteX0" fmla="*/ 1669 w 9978"/>
              <a:gd name="connsiteY0" fmla="*/ 0 h 9984"/>
              <a:gd name="connsiteX1" fmla="*/ 9941 w 9978"/>
              <a:gd name="connsiteY1" fmla="*/ 8 h 9984"/>
              <a:gd name="connsiteX2" fmla="*/ 9978 w 9978"/>
              <a:gd name="connsiteY2" fmla="*/ 9984 h 9984"/>
              <a:gd name="connsiteX3" fmla="*/ 2211 w 9978"/>
              <a:gd name="connsiteY3" fmla="*/ 9965 h 9984"/>
              <a:gd name="connsiteX4" fmla="*/ 1379 w 9978"/>
              <a:gd name="connsiteY4" fmla="*/ 6869 h 9984"/>
              <a:gd name="connsiteX5" fmla="*/ 1669 w 9978"/>
              <a:gd name="connsiteY5" fmla="*/ 0 h 9984"/>
              <a:gd name="connsiteX0" fmla="*/ 1673 w 10000"/>
              <a:gd name="connsiteY0" fmla="*/ 0 h 10000"/>
              <a:gd name="connsiteX1" fmla="*/ 9963 w 10000"/>
              <a:gd name="connsiteY1" fmla="*/ 8 h 10000"/>
              <a:gd name="connsiteX2" fmla="*/ 10000 w 10000"/>
              <a:gd name="connsiteY2" fmla="*/ 10000 h 10000"/>
              <a:gd name="connsiteX3" fmla="*/ 2216 w 10000"/>
              <a:gd name="connsiteY3" fmla="*/ 9981 h 10000"/>
              <a:gd name="connsiteX4" fmla="*/ 1382 w 10000"/>
              <a:gd name="connsiteY4" fmla="*/ 6880 h 10000"/>
              <a:gd name="connsiteX5" fmla="*/ 1673 w 10000"/>
              <a:gd name="connsiteY5" fmla="*/ 0 h 10000"/>
              <a:gd name="connsiteX0" fmla="*/ 1673 w 10000"/>
              <a:gd name="connsiteY0" fmla="*/ 0 h 10002"/>
              <a:gd name="connsiteX1" fmla="*/ 9963 w 10000"/>
              <a:gd name="connsiteY1" fmla="*/ 8 h 10002"/>
              <a:gd name="connsiteX2" fmla="*/ 10000 w 10000"/>
              <a:gd name="connsiteY2" fmla="*/ 10000 h 10002"/>
              <a:gd name="connsiteX3" fmla="*/ 2216 w 10000"/>
              <a:gd name="connsiteY3" fmla="*/ 10002 h 10002"/>
              <a:gd name="connsiteX4" fmla="*/ 1382 w 10000"/>
              <a:gd name="connsiteY4" fmla="*/ 6880 h 10002"/>
              <a:gd name="connsiteX5" fmla="*/ 1673 w 10000"/>
              <a:gd name="connsiteY5" fmla="*/ 0 h 10002"/>
              <a:gd name="connsiteX0" fmla="*/ 1673 w 10000"/>
              <a:gd name="connsiteY0" fmla="*/ 5 h 10007"/>
              <a:gd name="connsiteX1" fmla="*/ 9998 w 10000"/>
              <a:gd name="connsiteY1" fmla="*/ 0 h 10007"/>
              <a:gd name="connsiteX2" fmla="*/ 10000 w 10000"/>
              <a:gd name="connsiteY2" fmla="*/ 10005 h 10007"/>
              <a:gd name="connsiteX3" fmla="*/ 2216 w 10000"/>
              <a:gd name="connsiteY3" fmla="*/ 10007 h 10007"/>
              <a:gd name="connsiteX4" fmla="*/ 1382 w 10000"/>
              <a:gd name="connsiteY4" fmla="*/ 6885 h 10007"/>
              <a:gd name="connsiteX5" fmla="*/ 1673 w 10000"/>
              <a:gd name="connsiteY5" fmla="*/ 5 h 10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7">
                <a:moveTo>
                  <a:pt x="1673" y="5"/>
                </a:moveTo>
                <a:lnTo>
                  <a:pt x="9998" y="0"/>
                </a:lnTo>
                <a:cubicBezTo>
                  <a:pt x="9999" y="1652"/>
                  <a:pt x="10000" y="9456"/>
                  <a:pt x="10000" y="10005"/>
                </a:cubicBezTo>
                <a:lnTo>
                  <a:pt x="2216" y="10007"/>
                </a:lnTo>
                <a:cubicBezTo>
                  <a:pt x="2330" y="9070"/>
                  <a:pt x="2232" y="8409"/>
                  <a:pt x="1382" y="6885"/>
                </a:cubicBezTo>
                <a:cubicBezTo>
                  <a:pt x="-1046" y="2499"/>
                  <a:pt x="162" y="1710"/>
                  <a:pt x="1673" y="5"/>
                </a:cubicBezTo>
                <a:close/>
              </a:path>
            </a:pathLst>
          </a:custGeom>
        </p:spPr>
        <p:txBody>
          <a:bodyPr/>
          <a:lstStyle/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5349606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er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1CBE74B8-7FEA-B947-95E1-179FCD7C7B6C}"/>
              </a:ext>
            </a:extLst>
          </p:cNvPr>
          <p:cNvSpPr/>
          <p:nvPr userDrawn="1"/>
        </p:nvSpPr>
        <p:spPr>
          <a:xfrm>
            <a:off x="-61437" y="-41952"/>
            <a:ext cx="12298576" cy="6123875"/>
          </a:xfrm>
          <a:custGeom>
            <a:avLst/>
            <a:gdLst>
              <a:gd name="connsiteX0" fmla="*/ 0 w 12196689"/>
              <a:gd name="connsiteY0" fmla="*/ 1294228 h 1294228"/>
              <a:gd name="connsiteX1" fmla="*/ 4656406 w 12196689"/>
              <a:gd name="connsiteY1" fmla="*/ 844062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294228"/>
              <a:gd name="connsiteX1" fmla="*/ 3601329 w 12196689"/>
              <a:gd name="connsiteY1" fmla="*/ 787791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294228"/>
              <a:gd name="connsiteX1" fmla="*/ 3601329 w 12196689"/>
              <a:gd name="connsiteY1" fmla="*/ 787791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312036"/>
              <a:gd name="connsiteX1" fmla="*/ 3601329 w 12196689"/>
              <a:gd name="connsiteY1" fmla="*/ 787791 h 1312036"/>
              <a:gd name="connsiteX2" fmla="*/ 8412480 w 12196689"/>
              <a:gd name="connsiteY2" fmla="*/ 1294227 h 1312036"/>
              <a:gd name="connsiteX3" fmla="*/ 12196689 w 12196689"/>
              <a:gd name="connsiteY3" fmla="*/ 0 h 1312036"/>
              <a:gd name="connsiteX0" fmla="*/ 0 w 12196689"/>
              <a:gd name="connsiteY0" fmla="*/ 1294228 h 1312036"/>
              <a:gd name="connsiteX1" fmla="*/ 3601329 w 12196689"/>
              <a:gd name="connsiteY1" fmla="*/ 787791 h 1312036"/>
              <a:gd name="connsiteX2" fmla="*/ 8412480 w 12196689"/>
              <a:gd name="connsiteY2" fmla="*/ 1294227 h 1312036"/>
              <a:gd name="connsiteX3" fmla="*/ 12196689 w 12196689"/>
              <a:gd name="connsiteY3" fmla="*/ 0 h 1312036"/>
              <a:gd name="connsiteX4" fmla="*/ 0 w 12196689"/>
              <a:gd name="connsiteY4" fmla="*/ 1294228 h 1312036"/>
              <a:gd name="connsiteX0" fmla="*/ 0 w 12196689"/>
              <a:gd name="connsiteY0" fmla="*/ 1294228 h 1559433"/>
              <a:gd name="connsiteX1" fmla="*/ 3601329 w 12196689"/>
              <a:gd name="connsiteY1" fmla="*/ 787791 h 1559433"/>
              <a:gd name="connsiteX2" fmla="*/ 8412480 w 12196689"/>
              <a:gd name="connsiteY2" fmla="*/ 1294227 h 1559433"/>
              <a:gd name="connsiteX3" fmla="*/ 12196689 w 12196689"/>
              <a:gd name="connsiteY3" fmla="*/ 0 h 1559433"/>
              <a:gd name="connsiteX4" fmla="*/ 0 w 12196689"/>
              <a:gd name="connsiteY4" fmla="*/ 1294228 h 1559433"/>
              <a:gd name="connsiteX0" fmla="*/ 0 w 12196689"/>
              <a:gd name="connsiteY0" fmla="*/ 1294228 h 1960531"/>
              <a:gd name="connsiteX1" fmla="*/ 3601329 w 12196689"/>
              <a:gd name="connsiteY1" fmla="*/ 787791 h 1960531"/>
              <a:gd name="connsiteX2" fmla="*/ 8412480 w 12196689"/>
              <a:gd name="connsiteY2" fmla="*/ 1294227 h 1960531"/>
              <a:gd name="connsiteX3" fmla="*/ 12196689 w 12196689"/>
              <a:gd name="connsiteY3" fmla="*/ 0 h 1960531"/>
              <a:gd name="connsiteX4" fmla="*/ 0 w 12196689"/>
              <a:gd name="connsiteY4" fmla="*/ 1294228 h 1960531"/>
              <a:gd name="connsiteX0" fmla="*/ 397070 w 12844687"/>
              <a:gd name="connsiteY0" fmla="*/ 1296595 h 1734128"/>
              <a:gd name="connsiteX1" fmla="*/ 3998399 w 12844687"/>
              <a:gd name="connsiteY1" fmla="*/ 790158 h 1734128"/>
              <a:gd name="connsiteX2" fmla="*/ 8809550 w 12844687"/>
              <a:gd name="connsiteY2" fmla="*/ 1296594 h 1734128"/>
              <a:gd name="connsiteX3" fmla="*/ 12593759 w 12844687"/>
              <a:gd name="connsiteY3" fmla="*/ 2367 h 1734128"/>
              <a:gd name="connsiteX4" fmla="*/ 1466214 w 12844687"/>
              <a:gd name="connsiteY4" fmla="*/ 1676423 h 1734128"/>
              <a:gd name="connsiteX5" fmla="*/ 397070 w 12844687"/>
              <a:gd name="connsiteY5" fmla="*/ 1296595 h 1734128"/>
              <a:gd name="connsiteX0" fmla="*/ 1043933 w 13491550"/>
              <a:gd name="connsiteY0" fmla="*/ 1296595 h 2836017"/>
              <a:gd name="connsiteX1" fmla="*/ 4645262 w 13491550"/>
              <a:gd name="connsiteY1" fmla="*/ 790158 h 2836017"/>
              <a:gd name="connsiteX2" fmla="*/ 9456413 w 13491550"/>
              <a:gd name="connsiteY2" fmla="*/ 1296594 h 2836017"/>
              <a:gd name="connsiteX3" fmla="*/ 13240622 w 13491550"/>
              <a:gd name="connsiteY3" fmla="*/ 2367 h 2836017"/>
              <a:gd name="connsiteX4" fmla="*/ 987662 w 13491550"/>
              <a:gd name="connsiteY4" fmla="*/ 2815906 h 2836017"/>
              <a:gd name="connsiteX5" fmla="*/ 1043933 w 13491550"/>
              <a:gd name="connsiteY5" fmla="*/ 1296595 h 2836017"/>
              <a:gd name="connsiteX0" fmla="*/ 1043933 w 13491550"/>
              <a:gd name="connsiteY0" fmla="*/ 1296595 h 2836017"/>
              <a:gd name="connsiteX1" fmla="*/ 4645262 w 13491550"/>
              <a:gd name="connsiteY1" fmla="*/ 790158 h 2836017"/>
              <a:gd name="connsiteX2" fmla="*/ 9456413 w 13491550"/>
              <a:gd name="connsiteY2" fmla="*/ 1296594 h 2836017"/>
              <a:gd name="connsiteX3" fmla="*/ 13240622 w 13491550"/>
              <a:gd name="connsiteY3" fmla="*/ 2367 h 2836017"/>
              <a:gd name="connsiteX4" fmla="*/ 987662 w 13491550"/>
              <a:gd name="connsiteY4" fmla="*/ 2815906 h 2836017"/>
              <a:gd name="connsiteX5" fmla="*/ 1043933 w 13491550"/>
              <a:gd name="connsiteY5" fmla="*/ 1296595 h 2836017"/>
              <a:gd name="connsiteX0" fmla="*/ 205161 w 12652778"/>
              <a:gd name="connsiteY0" fmla="*/ 1296595 h 2815906"/>
              <a:gd name="connsiteX1" fmla="*/ 3806490 w 12652778"/>
              <a:gd name="connsiteY1" fmla="*/ 790158 h 2815906"/>
              <a:gd name="connsiteX2" fmla="*/ 8617641 w 12652778"/>
              <a:gd name="connsiteY2" fmla="*/ 1296594 h 2815906"/>
              <a:gd name="connsiteX3" fmla="*/ 12401850 w 12652778"/>
              <a:gd name="connsiteY3" fmla="*/ 2367 h 2815906"/>
              <a:gd name="connsiteX4" fmla="*/ 148890 w 12652778"/>
              <a:gd name="connsiteY4" fmla="*/ 2815906 h 2815906"/>
              <a:gd name="connsiteX5" fmla="*/ 205161 w 12652778"/>
              <a:gd name="connsiteY5" fmla="*/ 1296595 h 2815906"/>
              <a:gd name="connsiteX0" fmla="*/ 205161 w 12422576"/>
              <a:gd name="connsiteY0" fmla="*/ 1325693 h 2845004"/>
              <a:gd name="connsiteX1" fmla="*/ 3806490 w 12422576"/>
              <a:gd name="connsiteY1" fmla="*/ 819256 h 2845004"/>
              <a:gd name="connsiteX2" fmla="*/ 8617641 w 12422576"/>
              <a:gd name="connsiteY2" fmla="*/ 1325692 h 2845004"/>
              <a:gd name="connsiteX3" fmla="*/ 12401850 w 12422576"/>
              <a:gd name="connsiteY3" fmla="*/ 31465 h 2845004"/>
              <a:gd name="connsiteX4" fmla="*/ 9644582 w 12422576"/>
              <a:gd name="connsiteY4" fmla="*/ 608241 h 2845004"/>
              <a:gd name="connsiteX5" fmla="*/ 148890 w 12422576"/>
              <a:gd name="connsiteY5" fmla="*/ 2845004 h 2845004"/>
              <a:gd name="connsiteX6" fmla="*/ 205161 w 12422576"/>
              <a:gd name="connsiteY6" fmla="*/ 1325693 h 2845004"/>
              <a:gd name="connsiteX0" fmla="*/ 205161 w 13268544"/>
              <a:gd name="connsiteY0" fmla="*/ 1298414 h 3013168"/>
              <a:gd name="connsiteX1" fmla="*/ 3806490 w 13268544"/>
              <a:gd name="connsiteY1" fmla="*/ 791977 h 3013168"/>
              <a:gd name="connsiteX2" fmla="*/ 8617641 w 13268544"/>
              <a:gd name="connsiteY2" fmla="*/ 1298413 h 3013168"/>
              <a:gd name="connsiteX3" fmla="*/ 12401850 w 13268544"/>
              <a:gd name="connsiteY3" fmla="*/ 4186 h 3013168"/>
              <a:gd name="connsiteX4" fmla="*/ 12289308 w 13268544"/>
              <a:gd name="connsiteY4" fmla="*/ 2831793 h 3013168"/>
              <a:gd name="connsiteX5" fmla="*/ 148890 w 13268544"/>
              <a:gd name="connsiteY5" fmla="*/ 2817725 h 3013168"/>
              <a:gd name="connsiteX6" fmla="*/ 205161 w 13268544"/>
              <a:gd name="connsiteY6" fmla="*/ 1298414 h 3013168"/>
              <a:gd name="connsiteX0" fmla="*/ 205161 w 13268544"/>
              <a:gd name="connsiteY0" fmla="*/ 1298414 h 2833416"/>
              <a:gd name="connsiteX1" fmla="*/ 3806490 w 13268544"/>
              <a:gd name="connsiteY1" fmla="*/ 791977 h 2833416"/>
              <a:gd name="connsiteX2" fmla="*/ 8617641 w 13268544"/>
              <a:gd name="connsiteY2" fmla="*/ 1298413 h 2833416"/>
              <a:gd name="connsiteX3" fmla="*/ 12401850 w 13268544"/>
              <a:gd name="connsiteY3" fmla="*/ 4186 h 2833416"/>
              <a:gd name="connsiteX4" fmla="*/ 12289308 w 13268544"/>
              <a:gd name="connsiteY4" fmla="*/ 2831793 h 2833416"/>
              <a:gd name="connsiteX5" fmla="*/ 148890 w 13268544"/>
              <a:gd name="connsiteY5" fmla="*/ 2817725 h 2833416"/>
              <a:gd name="connsiteX6" fmla="*/ 205161 w 13268544"/>
              <a:gd name="connsiteY6" fmla="*/ 1298414 h 2833416"/>
              <a:gd name="connsiteX0" fmla="*/ 205161 w 12455332"/>
              <a:gd name="connsiteY0" fmla="*/ 1299228 h 2834230"/>
              <a:gd name="connsiteX1" fmla="*/ 3806490 w 12455332"/>
              <a:gd name="connsiteY1" fmla="*/ 792791 h 2834230"/>
              <a:gd name="connsiteX2" fmla="*/ 8617641 w 12455332"/>
              <a:gd name="connsiteY2" fmla="*/ 1299227 h 2834230"/>
              <a:gd name="connsiteX3" fmla="*/ 12401850 w 12455332"/>
              <a:gd name="connsiteY3" fmla="*/ 5000 h 2834230"/>
              <a:gd name="connsiteX4" fmla="*/ 12289308 w 12455332"/>
              <a:gd name="connsiteY4" fmla="*/ 2832607 h 2834230"/>
              <a:gd name="connsiteX5" fmla="*/ 148890 w 12455332"/>
              <a:gd name="connsiteY5" fmla="*/ 2818539 h 2834230"/>
              <a:gd name="connsiteX6" fmla="*/ 205161 w 12455332"/>
              <a:gd name="connsiteY6" fmla="*/ 1299228 h 2834230"/>
              <a:gd name="connsiteX0" fmla="*/ 205161 w 12478986"/>
              <a:gd name="connsiteY0" fmla="*/ 1299133 h 2876000"/>
              <a:gd name="connsiteX1" fmla="*/ 3806490 w 12478986"/>
              <a:gd name="connsiteY1" fmla="*/ 792696 h 2876000"/>
              <a:gd name="connsiteX2" fmla="*/ 8617641 w 12478986"/>
              <a:gd name="connsiteY2" fmla="*/ 1299132 h 2876000"/>
              <a:gd name="connsiteX3" fmla="*/ 12401850 w 12478986"/>
              <a:gd name="connsiteY3" fmla="*/ 4905 h 2876000"/>
              <a:gd name="connsiteX4" fmla="*/ 12415918 w 12478986"/>
              <a:gd name="connsiteY4" fmla="*/ 2874715 h 2876000"/>
              <a:gd name="connsiteX5" fmla="*/ 148890 w 12478986"/>
              <a:gd name="connsiteY5" fmla="*/ 2818444 h 2876000"/>
              <a:gd name="connsiteX6" fmla="*/ 205161 w 12478986"/>
              <a:gd name="connsiteY6" fmla="*/ 1299133 h 2876000"/>
              <a:gd name="connsiteX0" fmla="*/ 205161 w 12487363"/>
              <a:gd name="connsiteY0" fmla="*/ 1299195 h 2848133"/>
              <a:gd name="connsiteX1" fmla="*/ 3806490 w 12487363"/>
              <a:gd name="connsiteY1" fmla="*/ 792758 h 2848133"/>
              <a:gd name="connsiteX2" fmla="*/ 8617641 w 12487363"/>
              <a:gd name="connsiteY2" fmla="*/ 1299194 h 2848133"/>
              <a:gd name="connsiteX3" fmla="*/ 12401850 w 12487363"/>
              <a:gd name="connsiteY3" fmla="*/ 4967 h 2848133"/>
              <a:gd name="connsiteX4" fmla="*/ 12444053 w 12487363"/>
              <a:gd name="connsiteY4" fmla="*/ 2846641 h 2848133"/>
              <a:gd name="connsiteX5" fmla="*/ 148890 w 12487363"/>
              <a:gd name="connsiteY5" fmla="*/ 2818506 h 2848133"/>
              <a:gd name="connsiteX6" fmla="*/ 205161 w 12487363"/>
              <a:gd name="connsiteY6" fmla="*/ 1299195 h 2848133"/>
              <a:gd name="connsiteX0" fmla="*/ 205161 w 12487363"/>
              <a:gd name="connsiteY0" fmla="*/ 1299195 h 2848133"/>
              <a:gd name="connsiteX1" fmla="*/ 3806490 w 12487363"/>
              <a:gd name="connsiteY1" fmla="*/ 792758 h 2848133"/>
              <a:gd name="connsiteX2" fmla="*/ 8617641 w 12487363"/>
              <a:gd name="connsiteY2" fmla="*/ 1299194 h 2848133"/>
              <a:gd name="connsiteX3" fmla="*/ 12401850 w 12487363"/>
              <a:gd name="connsiteY3" fmla="*/ 4967 h 2848133"/>
              <a:gd name="connsiteX4" fmla="*/ 12444053 w 12487363"/>
              <a:gd name="connsiteY4" fmla="*/ 2846641 h 2848133"/>
              <a:gd name="connsiteX5" fmla="*/ 148890 w 12487363"/>
              <a:gd name="connsiteY5" fmla="*/ 2818506 h 2848133"/>
              <a:gd name="connsiteX6" fmla="*/ 205161 w 12487363"/>
              <a:gd name="connsiteY6" fmla="*/ 1299195 h 2848133"/>
              <a:gd name="connsiteX0" fmla="*/ 205161 w 12444053"/>
              <a:gd name="connsiteY0" fmla="*/ 1294228 h 2843166"/>
              <a:gd name="connsiteX1" fmla="*/ 3806490 w 12444053"/>
              <a:gd name="connsiteY1" fmla="*/ 787791 h 2843166"/>
              <a:gd name="connsiteX2" fmla="*/ 8617641 w 12444053"/>
              <a:gd name="connsiteY2" fmla="*/ 1294227 h 2843166"/>
              <a:gd name="connsiteX3" fmla="*/ 12401850 w 12444053"/>
              <a:gd name="connsiteY3" fmla="*/ 0 h 2843166"/>
              <a:gd name="connsiteX4" fmla="*/ 12444053 w 12444053"/>
              <a:gd name="connsiteY4" fmla="*/ 2841674 h 2843166"/>
              <a:gd name="connsiteX5" fmla="*/ 148890 w 12444053"/>
              <a:gd name="connsiteY5" fmla="*/ 2813539 h 2843166"/>
              <a:gd name="connsiteX6" fmla="*/ 205161 w 12444053"/>
              <a:gd name="connsiteY6" fmla="*/ 1294228 h 2843166"/>
              <a:gd name="connsiteX0" fmla="*/ 205161 w 12411396"/>
              <a:gd name="connsiteY0" fmla="*/ 1294228 h 2826992"/>
              <a:gd name="connsiteX1" fmla="*/ 3806490 w 12411396"/>
              <a:gd name="connsiteY1" fmla="*/ 787791 h 2826992"/>
              <a:gd name="connsiteX2" fmla="*/ 8617641 w 12411396"/>
              <a:gd name="connsiteY2" fmla="*/ 1294227 h 2826992"/>
              <a:gd name="connsiteX3" fmla="*/ 12401850 w 12411396"/>
              <a:gd name="connsiteY3" fmla="*/ 0 h 2826992"/>
              <a:gd name="connsiteX4" fmla="*/ 12411396 w 12411396"/>
              <a:gd name="connsiteY4" fmla="*/ 2825346 h 2826992"/>
              <a:gd name="connsiteX5" fmla="*/ 148890 w 12411396"/>
              <a:gd name="connsiteY5" fmla="*/ 2813539 h 2826992"/>
              <a:gd name="connsiteX6" fmla="*/ 205161 w 12411396"/>
              <a:gd name="connsiteY6" fmla="*/ 1294228 h 2826992"/>
              <a:gd name="connsiteX0" fmla="*/ 205161 w 12411396"/>
              <a:gd name="connsiteY0" fmla="*/ 1294228 h 2825346"/>
              <a:gd name="connsiteX1" fmla="*/ 3806490 w 12411396"/>
              <a:gd name="connsiteY1" fmla="*/ 787791 h 2825346"/>
              <a:gd name="connsiteX2" fmla="*/ 8617641 w 12411396"/>
              <a:gd name="connsiteY2" fmla="*/ 1294227 h 2825346"/>
              <a:gd name="connsiteX3" fmla="*/ 12401850 w 12411396"/>
              <a:gd name="connsiteY3" fmla="*/ 0 h 2825346"/>
              <a:gd name="connsiteX4" fmla="*/ 12411396 w 12411396"/>
              <a:gd name="connsiteY4" fmla="*/ 2825346 h 2825346"/>
              <a:gd name="connsiteX5" fmla="*/ 148890 w 12411396"/>
              <a:gd name="connsiteY5" fmla="*/ 2813539 h 2825346"/>
              <a:gd name="connsiteX6" fmla="*/ 205161 w 12411396"/>
              <a:gd name="connsiteY6" fmla="*/ 1294228 h 2825346"/>
              <a:gd name="connsiteX0" fmla="*/ 56798 w 12263033"/>
              <a:gd name="connsiteY0" fmla="*/ 1294228 h 2825346"/>
              <a:gd name="connsiteX1" fmla="*/ 3658127 w 12263033"/>
              <a:gd name="connsiteY1" fmla="*/ 787791 h 2825346"/>
              <a:gd name="connsiteX2" fmla="*/ 8469278 w 12263033"/>
              <a:gd name="connsiteY2" fmla="*/ 1294227 h 2825346"/>
              <a:gd name="connsiteX3" fmla="*/ 12253487 w 12263033"/>
              <a:gd name="connsiteY3" fmla="*/ 0 h 2825346"/>
              <a:gd name="connsiteX4" fmla="*/ 12263033 w 12263033"/>
              <a:gd name="connsiteY4" fmla="*/ 2825346 h 2825346"/>
              <a:gd name="connsiteX5" fmla="*/ 527 w 12263033"/>
              <a:gd name="connsiteY5" fmla="*/ 2813539 h 2825346"/>
              <a:gd name="connsiteX6" fmla="*/ 56798 w 12263033"/>
              <a:gd name="connsiteY6" fmla="*/ 1294228 h 2825346"/>
              <a:gd name="connsiteX0" fmla="*/ 16702 w 12263758"/>
              <a:gd name="connsiteY0" fmla="*/ 1310556 h 2825346"/>
              <a:gd name="connsiteX1" fmla="*/ 3658852 w 12263758"/>
              <a:gd name="connsiteY1" fmla="*/ 787791 h 2825346"/>
              <a:gd name="connsiteX2" fmla="*/ 8470003 w 12263758"/>
              <a:gd name="connsiteY2" fmla="*/ 1294227 h 2825346"/>
              <a:gd name="connsiteX3" fmla="*/ 12254212 w 12263758"/>
              <a:gd name="connsiteY3" fmla="*/ 0 h 2825346"/>
              <a:gd name="connsiteX4" fmla="*/ 12263758 w 12263758"/>
              <a:gd name="connsiteY4" fmla="*/ 2825346 h 2825346"/>
              <a:gd name="connsiteX5" fmla="*/ 1252 w 12263758"/>
              <a:gd name="connsiteY5" fmla="*/ 2813539 h 2825346"/>
              <a:gd name="connsiteX6" fmla="*/ 16702 w 12263758"/>
              <a:gd name="connsiteY6" fmla="*/ 1310556 h 2825346"/>
              <a:gd name="connsiteX0" fmla="*/ 0 w 12247056"/>
              <a:gd name="connsiteY0" fmla="*/ 1310556 h 2829868"/>
              <a:gd name="connsiteX1" fmla="*/ 3642150 w 12247056"/>
              <a:gd name="connsiteY1" fmla="*/ 787791 h 2829868"/>
              <a:gd name="connsiteX2" fmla="*/ 8453301 w 12247056"/>
              <a:gd name="connsiteY2" fmla="*/ 1294227 h 2829868"/>
              <a:gd name="connsiteX3" fmla="*/ 12237510 w 12247056"/>
              <a:gd name="connsiteY3" fmla="*/ 0 h 2829868"/>
              <a:gd name="connsiteX4" fmla="*/ 12247056 w 12247056"/>
              <a:gd name="connsiteY4" fmla="*/ 2825346 h 2829868"/>
              <a:gd name="connsiteX5" fmla="*/ 9043 w 12247056"/>
              <a:gd name="connsiteY5" fmla="*/ 2829868 h 2829868"/>
              <a:gd name="connsiteX6" fmla="*/ 0 w 12247056"/>
              <a:gd name="connsiteY6" fmla="*/ 1310556 h 2829868"/>
              <a:gd name="connsiteX0" fmla="*/ 1938 w 12248994"/>
              <a:gd name="connsiteY0" fmla="*/ 1310556 h 2829868"/>
              <a:gd name="connsiteX1" fmla="*/ 3644088 w 12248994"/>
              <a:gd name="connsiteY1" fmla="*/ 787791 h 2829868"/>
              <a:gd name="connsiteX2" fmla="*/ 8455239 w 12248994"/>
              <a:gd name="connsiteY2" fmla="*/ 1294227 h 2829868"/>
              <a:gd name="connsiteX3" fmla="*/ 12239448 w 12248994"/>
              <a:gd name="connsiteY3" fmla="*/ 0 h 2829868"/>
              <a:gd name="connsiteX4" fmla="*/ 12248994 w 12248994"/>
              <a:gd name="connsiteY4" fmla="*/ 2825346 h 2829868"/>
              <a:gd name="connsiteX5" fmla="*/ 2817 w 12248994"/>
              <a:gd name="connsiteY5" fmla="*/ 2829868 h 2829868"/>
              <a:gd name="connsiteX6" fmla="*/ 1938 w 12248994"/>
              <a:gd name="connsiteY6" fmla="*/ 1310556 h 2829868"/>
              <a:gd name="connsiteX0" fmla="*/ 5555 w 12252611"/>
              <a:gd name="connsiteY0" fmla="*/ 1310556 h 2829868"/>
              <a:gd name="connsiteX1" fmla="*/ 3647705 w 12252611"/>
              <a:gd name="connsiteY1" fmla="*/ 787791 h 2829868"/>
              <a:gd name="connsiteX2" fmla="*/ 8458856 w 12252611"/>
              <a:gd name="connsiteY2" fmla="*/ 1294227 h 2829868"/>
              <a:gd name="connsiteX3" fmla="*/ 12243065 w 12252611"/>
              <a:gd name="connsiteY3" fmla="*/ 0 h 2829868"/>
              <a:gd name="connsiteX4" fmla="*/ 12252611 w 12252611"/>
              <a:gd name="connsiteY4" fmla="*/ 2825346 h 2829868"/>
              <a:gd name="connsiteX5" fmla="*/ 6434 w 12252611"/>
              <a:gd name="connsiteY5" fmla="*/ 2829868 h 2829868"/>
              <a:gd name="connsiteX6" fmla="*/ 5555 w 12252611"/>
              <a:gd name="connsiteY6" fmla="*/ 1310556 h 2829868"/>
              <a:gd name="connsiteX0" fmla="*/ 0 w 12247056"/>
              <a:gd name="connsiteY0" fmla="*/ 1310556 h 2829868"/>
              <a:gd name="connsiteX1" fmla="*/ 3642150 w 12247056"/>
              <a:gd name="connsiteY1" fmla="*/ 787791 h 2829868"/>
              <a:gd name="connsiteX2" fmla="*/ 8453301 w 12247056"/>
              <a:gd name="connsiteY2" fmla="*/ 1294227 h 2829868"/>
              <a:gd name="connsiteX3" fmla="*/ 12237510 w 12247056"/>
              <a:gd name="connsiteY3" fmla="*/ 0 h 2829868"/>
              <a:gd name="connsiteX4" fmla="*/ 12247056 w 12247056"/>
              <a:gd name="connsiteY4" fmla="*/ 2825346 h 2829868"/>
              <a:gd name="connsiteX5" fmla="*/ 879 w 12247056"/>
              <a:gd name="connsiteY5" fmla="*/ 2829868 h 2829868"/>
              <a:gd name="connsiteX6" fmla="*/ 0 w 12247056"/>
              <a:gd name="connsiteY6" fmla="*/ 1310556 h 2829868"/>
              <a:gd name="connsiteX0" fmla="*/ 15449 w 12262505"/>
              <a:gd name="connsiteY0" fmla="*/ 5530723 h 7045513"/>
              <a:gd name="connsiteX1" fmla="*/ 3657599 w 12262505"/>
              <a:gd name="connsiteY1" fmla="*/ 5007958 h 7045513"/>
              <a:gd name="connsiteX2" fmla="*/ 8468750 w 12262505"/>
              <a:gd name="connsiteY2" fmla="*/ 5514394 h 7045513"/>
              <a:gd name="connsiteX3" fmla="*/ 12252959 w 12262505"/>
              <a:gd name="connsiteY3" fmla="*/ 4220167 h 7045513"/>
              <a:gd name="connsiteX4" fmla="*/ 12262505 w 12262505"/>
              <a:gd name="connsiteY4" fmla="*/ 7045513 h 7045513"/>
              <a:gd name="connsiteX5" fmla="*/ 0 w 12262505"/>
              <a:gd name="connsiteY5" fmla="*/ 77735 h 7045513"/>
              <a:gd name="connsiteX6" fmla="*/ 15449 w 12262505"/>
              <a:gd name="connsiteY6" fmla="*/ 5530723 h 7045513"/>
              <a:gd name="connsiteX0" fmla="*/ 15449 w 12278834"/>
              <a:gd name="connsiteY0" fmla="*/ 5532908 h 5555121"/>
              <a:gd name="connsiteX1" fmla="*/ 3657599 w 12278834"/>
              <a:gd name="connsiteY1" fmla="*/ 5010143 h 5555121"/>
              <a:gd name="connsiteX2" fmla="*/ 8468750 w 12278834"/>
              <a:gd name="connsiteY2" fmla="*/ 5516579 h 5555121"/>
              <a:gd name="connsiteX3" fmla="*/ 12252959 w 12278834"/>
              <a:gd name="connsiteY3" fmla="*/ 4222352 h 5555121"/>
              <a:gd name="connsiteX4" fmla="*/ 12278834 w 12278834"/>
              <a:gd name="connsiteY4" fmla="*/ 91727 h 5555121"/>
              <a:gd name="connsiteX5" fmla="*/ 0 w 12278834"/>
              <a:gd name="connsiteY5" fmla="*/ 79920 h 5555121"/>
              <a:gd name="connsiteX6" fmla="*/ 15449 w 12278834"/>
              <a:gd name="connsiteY6" fmla="*/ 5532908 h 5555121"/>
              <a:gd name="connsiteX0" fmla="*/ 15449 w 12279342"/>
              <a:gd name="connsiteY0" fmla="*/ 5530724 h 5552937"/>
              <a:gd name="connsiteX1" fmla="*/ 3657599 w 12279342"/>
              <a:gd name="connsiteY1" fmla="*/ 5007959 h 5552937"/>
              <a:gd name="connsiteX2" fmla="*/ 8468750 w 12279342"/>
              <a:gd name="connsiteY2" fmla="*/ 5514395 h 5552937"/>
              <a:gd name="connsiteX3" fmla="*/ 12252959 w 12279342"/>
              <a:gd name="connsiteY3" fmla="*/ 4220168 h 5552937"/>
              <a:gd name="connsiteX4" fmla="*/ 12278834 w 12279342"/>
              <a:gd name="connsiteY4" fmla="*/ 89543 h 5552937"/>
              <a:gd name="connsiteX5" fmla="*/ 0 w 12279342"/>
              <a:gd name="connsiteY5" fmla="*/ 77736 h 5552937"/>
              <a:gd name="connsiteX6" fmla="*/ 15449 w 12279342"/>
              <a:gd name="connsiteY6" fmla="*/ 5530724 h 5552937"/>
              <a:gd name="connsiteX0" fmla="*/ 15449 w 12279342"/>
              <a:gd name="connsiteY0" fmla="*/ 6094324 h 6116537"/>
              <a:gd name="connsiteX1" fmla="*/ 3657599 w 12279342"/>
              <a:gd name="connsiteY1" fmla="*/ 5571559 h 6116537"/>
              <a:gd name="connsiteX2" fmla="*/ 8468750 w 12279342"/>
              <a:gd name="connsiteY2" fmla="*/ 6077995 h 6116537"/>
              <a:gd name="connsiteX3" fmla="*/ 12252959 w 12279342"/>
              <a:gd name="connsiteY3" fmla="*/ 4783768 h 6116537"/>
              <a:gd name="connsiteX4" fmla="*/ 12278834 w 12279342"/>
              <a:gd name="connsiteY4" fmla="*/ 0 h 6116537"/>
              <a:gd name="connsiteX5" fmla="*/ 0 w 12279342"/>
              <a:gd name="connsiteY5" fmla="*/ 641336 h 6116537"/>
              <a:gd name="connsiteX6" fmla="*/ 15449 w 12279342"/>
              <a:gd name="connsiteY6" fmla="*/ 6094324 h 6116537"/>
              <a:gd name="connsiteX0" fmla="*/ 15449 w 12279342"/>
              <a:gd name="connsiteY0" fmla="*/ 6094324 h 6125261"/>
              <a:gd name="connsiteX1" fmla="*/ 3657599 w 12279342"/>
              <a:gd name="connsiteY1" fmla="*/ 5571559 h 6125261"/>
              <a:gd name="connsiteX2" fmla="*/ 8468750 w 12279342"/>
              <a:gd name="connsiteY2" fmla="*/ 6077995 h 6125261"/>
              <a:gd name="connsiteX3" fmla="*/ 12252959 w 12279342"/>
              <a:gd name="connsiteY3" fmla="*/ 4783768 h 6125261"/>
              <a:gd name="connsiteX4" fmla="*/ 12278834 w 12279342"/>
              <a:gd name="connsiteY4" fmla="*/ 0 h 6125261"/>
              <a:gd name="connsiteX5" fmla="*/ 0 w 12279342"/>
              <a:gd name="connsiteY5" fmla="*/ 641336 h 6125261"/>
              <a:gd name="connsiteX6" fmla="*/ 15449 w 12279342"/>
              <a:gd name="connsiteY6" fmla="*/ 6094324 h 6125261"/>
              <a:gd name="connsiteX0" fmla="*/ 31778 w 12295671"/>
              <a:gd name="connsiteY0" fmla="*/ 6122459 h 6149807"/>
              <a:gd name="connsiteX1" fmla="*/ 3673928 w 12295671"/>
              <a:gd name="connsiteY1" fmla="*/ 5599694 h 6149807"/>
              <a:gd name="connsiteX2" fmla="*/ 8485079 w 12295671"/>
              <a:gd name="connsiteY2" fmla="*/ 6106130 h 6149807"/>
              <a:gd name="connsiteX3" fmla="*/ 12269288 w 12295671"/>
              <a:gd name="connsiteY3" fmla="*/ 4811903 h 6149807"/>
              <a:gd name="connsiteX4" fmla="*/ 12295163 w 12295671"/>
              <a:gd name="connsiteY4" fmla="*/ 28135 h 6149807"/>
              <a:gd name="connsiteX5" fmla="*/ 0 w 12295671"/>
              <a:gd name="connsiteY5" fmla="*/ 0 h 6149807"/>
              <a:gd name="connsiteX6" fmla="*/ 31778 w 12295671"/>
              <a:gd name="connsiteY6" fmla="*/ 6122459 h 6149807"/>
              <a:gd name="connsiteX0" fmla="*/ 34683 w 12298576"/>
              <a:gd name="connsiteY0" fmla="*/ 6122459 h 6149731"/>
              <a:gd name="connsiteX1" fmla="*/ 3676833 w 12298576"/>
              <a:gd name="connsiteY1" fmla="*/ 5599694 h 6149731"/>
              <a:gd name="connsiteX2" fmla="*/ 8487984 w 12298576"/>
              <a:gd name="connsiteY2" fmla="*/ 6106130 h 6149731"/>
              <a:gd name="connsiteX3" fmla="*/ 12272193 w 12298576"/>
              <a:gd name="connsiteY3" fmla="*/ 4811903 h 6149731"/>
              <a:gd name="connsiteX4" fmla="*/ 12298068 w 12298576"/>
              <a:gd name="connsiteY4" fmla="*/ 28135 h 6149731"/>
              <a:gd name="connsiteX5" fmla="*/ 2905 w 12298576"/>
              <a:gd name="connsiteY5" fmla="*/ 0 h 6149731"/>
              <a:gd name="connsiteX6" fmla="*/ 34683 w 12298576"/>
              <a:gd name="connsiteY6" fmla="*/ 6122459 h 6149731"/>
              <a:gd name="connsiteX0" fmla="*/ 34683 w 12298576"/>
              <a:gd name="connsiteY0" fmla="*/ 6122459 h 6149731"/>
              <a:gd name="connsiteX1" fmla="*/ 3676833 w 12298576"/>
              <a:gd name="connsiteY1" fmla="*/ 5599694 h 6149731"/>
              <a:gd name="connsiteX2" fmla="*/ 8487984 w 12298576"/>
              <a:gd name="connsiteY2" fmla="*/ 6106130 h 6149731"/>
              <a:gd name="connsiteX3" fmla="*/ 12272193 w 12298576"/>
              <a:gd name="connsiteY3" fmla="*/ 4811903 h 6149731"/>
              <a:gd name="connsiteX4" fmla="*/ 12298068 w 12298576"/>
              <a:gd name="connsiteY4" fmla="*/ 28135 h 6149731"/>
              <a:gd name="connsiteX5" fmla="*/ 2905 w 12298576"/>
              <a:gd name="connsiteY5" fmla="*/ 0 h 6149731"/>
              <a:gd name="connsiteX6" fmla="*/ 34683 w 12298576"/>
              <a:gd name="connsiteY6" fmla="*/ 6122459 h 6149731"/>
              <a:gd name="connsiteX0" fmla="*/ 34683 w 12298576"/>
              <a:gd name="connsiteY0" fmla="*/ 6122459 h 6123875"/>
              <a:gd name="connsiteX1" fmla="*/ 3676833 w 12298576"/>
              <a:gd name="connsiteY1" fmla="*/ 5599694 h 6123875"/>
              <a:gd name="connsiteX2" fmla="*/ 8487984 w 12298576"/>
              <a:gd name="connsiteY2" fmla="*/ 6106130 h 6123875"/>
              <a:gd name="connsiteX3" fmla="*/ 12272193 w 12298576"/>
              <a:gd name="connsiteY3" fmla="*/ 4811903 h 6123875"/>
              <a:gd name="connsiteX4" fmla="*/ 12298068 w 12298576"/>
              <a:gd name="connsiteY4" fmla="*/ 28135 h 6123875"/>
              <a:gd name="connsiteX5" fmla="*/ 2905 w 12298576"/>
              <a:gd name="connsiteY5" fmla="*/ 0 h 6123875"/>
              <a:gd name="connsiteX6" fmla="*/ 34683 w 12298576"/>
              <a:gd name="connsiteY6" fmla="*/ 6122459 h 6123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98576" h="6123875">
                <a:moveTo>
                  <a:pt x="34683" y="6122459"/>
                </a:moveTo>
                <a:cubicBezTo>
                  <a:pt x="1248022" y="5797730"/>
                  <a:pt x="2267950" y="5602416"/>
                  <a:pt x="3676833" y="5599694"/>
                </a:cubicBezTo>
                <a:cubicBezTo>
                  <a:pt x="5085717" y="5596973"/>
                  <a:pt x="7055424" y="6237428"/>
                  <a:pt x="8487984" y="6106130"/>
                </a:cubicBezTo>
                <a:cubicBezTo>
                  <a:pt x="9920544" y="5974832"/>
                  <a:pt x="12101036" y="4931478"/>
                  <a:pt x="12272193" y="4811903"/>
                </a:cubicBezTo>
                <a:cubicBezTo>
                  <a:pt x="12274537" y="4105002"/>
                  <a:pt x="12302674" y="1112938"/>
                  <a:pt x="12298068" y="28135"/>
                </a:cubicBezTo>
                <a:lnTo>
                  <a:pt x="2905" y="0"/>
                </a:lnTo>
                <a:cubicBezTo>
                  <a:pt x="-12293" y="1135005"/>
                  <a:pt x="37195" y="5617027"/>
                  <a:pt x="34683" y="6122459"/>
                </a:cubicBezTo>
                <a:close/>
              </a:path>
            </a:pathLst>
          </a:custGeom>
          <a:solidFill>
            <a:srgbClr val="4279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1EF435-1E90-124A-B476-04F9D01663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637413"/>
            <a:ext cx="10515600" cy="1457768"/>
          </a:xfrm>
        </p:spPr>
        <p:txBody>
          <a:bodyPr anchor="b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Nombre</a:t>
            </a:r>
            <a:r>
              <a:rPr lang="en-US" dirty="0"/>
              <a:t>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BB89C8-C1A4-B041-BE52-3D48DC18E16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6351814"/>
            <a:ext cx="3413579" cy="286651"/>
          </a:xfrm>
        </p:spPr>
        <p:txBody>
          <a:bodyPr/>
          <a:lstStyle>
            <a:lvl1pPr marL="0" indent="0">
              <a:buNone/>
              <a:defRPr sz="2400" b="0" i="0">
                <a:solidFill>
                  <a:srgbClr val="4279BB"/>
                </a:solidFill>
                <a:latin typeface="Barlow Medium" pitchFamily="2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www.uci.ac.cr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67A94FB1-3E87-CF44-98E6-AFED63B94A68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7478486" y="6081923"/>
            <a:ext cx="4114800" cy="556542"/>
          </a:xfrm>
        </p:spPr>
        <p:txBody>
          <a:bodyPr>
            <a:noAutofit/>
          </a:bodyPr>
          <a:lstStyle>
            <a:lvl1pPr marL="0" indent="0" algn="r">
              <a:buNone/>
              <a:defRPr sz="2000" b="1" i="0">
                <a:solidFill>
                  <a:srgbClr val="4279BB"/>
                </a:solidFill>
                <a:latin typeface="Barlow SemiBold" pitchFamily="2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Promoviendo</a:t>
            </a:r>
            <a:r>
              <a:rPr lang="en-US" dirty="0"/>
              <a:t> el </a:t>
            </a:r>
            <a:r>
              <a:rPr lang="en-US" dirty="0" err="1"/>
              <a:t>desarrollo</a:t>
            </a:r>
            <a:r>
              <a:rPr lang="en-US" dirty="0"/>
              <a:t> </a:t>
            </a:r>
            <a:r>
              <a:rPr lang="en-US" dirty="0" err="1"/>
              <a:t>regenerativo</a:t>
            </a:r>
            <a:r>
              <a:rPr lang="en-US" dirty="0"/>
              <a:t> para el </a:t>
            </a:r>
            <a:r>
              <a:rPr lang="en-US" dirty="0" err="1"/>
              <a:t>bienestar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315162D-96C4-BB43-93D5-E3FCD1035B1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1850" y="3281363"/>
            <a:ext cx="10515600" cy="1143000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err="1"/>
              <a:t>Información</a:t>
            </a:r>
            <a:r>
              <a:rPr lang="en-US" dirty="0"/>
              <a:t> de </a:t>
            </a:r>
            <a:r>
              <a:rPr lang="en-US" dirty="0" err="1"/>
              <a:t>contacto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2CCB668-9A55-8A41-B33F-0A67D76BB82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1315" y="56983"/>
            <a:ext cx="3211632" cy="146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0287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Anaranjada: Separador">
    <p:bg>
      <p:bgPr>
        <a:solidFill>
          <a:srgbClr val="EE9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999E94D-06D3-E341-8621-045E011C3BF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96547" y="-19585"/>
            <a:ext cx="5013871" cy="6893644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2500 w 10000"/>
              <a:gd name="connsiteY7" fmla="*/ 10000 h 10000"/>
              <a:gd name="connsiteX8" fmla="*/ 1918 w 10000"/>
              <a:gd name="connsiteY8" fmla="*/ 8062 h 10000"/>
              <a:gd name="connsiteX9" fmla="*/ 0 w 10000"/>
              <a:gd name="connsiteY9" fmla="*/ 1000 h 10000"/>
              <a:gd name="connsiteX0" fmla="*/ 0 w 10000"/>
              <a:gd name="connsiteY0" fmla="*/ 1000 h 10147"/>
              <a:gd name="connsiteX1" fmla="*/ 2214 w 10000"/>
              <a:gd name="connsiteY1" fmla="*/ 1000 h 10147"/>
              <a:gd name="connsiteX2" fmla="*/ 5000 w 10000"/>
              <a:gd name="connsiteY2" fmla="*/ 1000 h 10147"/>
              <a:gd name="connsiteX3" fmla="*/ 7500 w 10000"/>
              <a:gd name="connsiteY3" fmla="*/ 0 h 10147"/>
              <a:gd name="connsiteX4" fmla="*/ 10000 w 10000"/>
              <a:gd name="connsiteY4" fmla="*/ 1000 h 10147"/>
              <a:gd name="connsiteX5" fmla="*/ 10000 w 10000"/>
              <a:gd name="connsiteY5" fmla="*/ 9000 h 10147"/>
              <a:gd name="connsiteX6" fmla="*/ 2500 w 10000"/>
              <a:gd name="connsiteY6" fmla="*/ 10000 h 10147"/>
              <a:gd name="connsiteX7" fmla="*/ 1918 w 10000"/>
              <a:gd name="connsiteY7" fmla="*/ 8062 h 10147"/>
              <a:gd name="connsiteX8" fmla="*/ 0 w 10000"/>
              <a:gd name="connsiteY8" fmla="*/ 1000 h 10147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2500 w 10000"/>
              <a:gd name="connsiteY5" fmla="*/ 10000 h 10000"/>
              <a:gd name="connsiteX6" fmla="*/ 1918 w 10000"/>
              <a:gd name="connsiteY6" fmla="*/ 8062 h 10000"/>
              <a:gd name="connsiteX7" fmla="*/ 0 w 10000"/>
              <a:gd name="connsiteY7" fmla="*/ 1000 h 10000"/>
              <a:gd name="connsiteX0" fmla="*/ 0 w 10000"/>
              <a:gd name="connsiteY0" fmla="*/ 1494 h 10494"/>
              <a:gd name="connsiteX1" fmla="*/ 2214 w 10000"/>
              <a:gd name="connsiteY1" fmla="*/ 1494 h 10494"/>
              <a:gd name="connsiteX2" fmla="*/ 5000 w 10000"/>
              <a:gd name="connsiteY2" fmla="*/ 1494 h 10494"/>
              <a:gd name="connsiteX3" fmla="*/ 7500 w 10000"/>
              <a:gd name="connsiteY3" fmla="*/ 494 h 10494"/>
              <a:gd name="connsiteX4" fmla="*/ 10000 w 10000"/>
              <a:gd name="connsiteY4" fmla="*/ 10411 h 10494"/>
              <a:gd name="connsiteX5" fmla="*/ 2500 w 10000"/>
              <a:gd name="connsiteY5" fmla="*/ 10494 h 10494"/>
              <a:gd name="connsiteX6" fmla="*/ 1918 w 10000"/>
              <a:gd name="connsiteY6" fmla="*/ 8556 h 10494"/>
              <a:gd name="connsiteX7" fmla="*/ 0 w 10000"/>
              <a:gd name="connsiteY7" fmla="*/ 1494 h 10494"/>
              <a:gd name="connsiteX0" fmla="*/ 0 w 9971"/>
              <a:gd name="connsiteY0" fmla="*/ 1503 h 10545"/>
              <a:gd name="connsiteX1" fmla="*/ 2214 w 9971"/>
              <a:gd name="connsiteY1" fmla="*/ 1503 h 10545"/>
              <a:gd name="connsiteX2" fmla="*/ 5000 w 9971"/>
              <a:gd name="connsiteY2" fmla="*/ 1503 h 10545"/>
              <a:gd name="connsiteX3" fmla="*/ 7500 w 9971"/>
              <a:gd name="connsiteY3" fmla="*/ 503 h 10545"/>
              <a:gd name="connsiteX4" fmla="*/ 9971 w 9971"/>
              <a:gd name="connsiteY4" fmla="*/ 10545 h 10545"/>
              <a:gd name="connsiteX5" fmla="*/ 2500 w 9971"/>
              <a:gd name="connsiteY5" fmla="*/ 10503 h 10545"/>
              <a:gd name="connsiteX6" fmla="*/ 1918 w 9971"/>
              <a:gd name="connsiteY6" fmla="*/ 8565 h 10545"/>
              <a:gd name="connsiteX7" fmla="*/ 0 w 9971"/>
              <a:gd name="connsiteY7" fmla="*/ 1503 h 10545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5015 w 10000"/>
              <a:gd name="connsiteY1" fmla="*/ 1425 h 10000"/>
              <a:gd name="connsiteX2" fmla="*/ 7522 w 10000"/>
              <a:gd name="connsiteY2" fmla="*/ 477 h 10000"/>
              <a:gd name="connsiteX3" fmla="*/ 10000 w 10000"/>
              <a:gd name="connsiteY3" fmla="*/ 10000 h 10000"/>
              <a:gd name="connsiteX4" fmla="*/ 2270 w 10000"/>
              <a:gd name="connsiteY4" fmla="*/ 9982 h 10000"/>
              <a:gd name="connsiteX5" fmla="*/ 1409 w 10000"/>
              <a:gd name="connsiteY5" fmla="*/ 6996 h 10000"/>
              <a:gd name="connsiteX6" fmla="*/ 0 w 10000"/>
              <a:gd name="connsiteY6" fmla="*/ 1425 h 10000"/>
              <a:gd name="connsiteX0" fmla="*/ 0 w 10000"/>
              <a:gd name="connsiteY0" fmla="*/ 1580 h 10155"/>
              <a:gd name="connsiteX1" fmla="*/ 7522 w 10000"/>
              <a:gd name="connsiteY1" fmla="*/ 632 h 10155"/>
              <a:gd name="connsiteX2" fmla="*/ 10000 w 10000"/>
              <a:gd name="connsiteY2" fmla="*/ 10155 h 10155"/>
              <a:gd name="connsiteX3" fmla="*/ 2270 w 10000"/>
              <a:gd name="connsiteY3" fmla="*/ 10137 h 10155"/>
              <a:gd name="connsiteX4" fmla="*/ 1409 w 10000"/>
              <a:gd name="connsiteY4" fmla="*/ 7151 h 10155"/>
              <a:gd name="connsiteX5" fmla="*/ 0 w 10000"/>
              <a:gd name="connsiteY5" fmla="*/ 1580 h 10155"/>
              <a:gd name="connsiteX0" fmla="*/ 1159 w 9501"/>
              <a:gd name="connsiteY0" fmla="*/ 1007 h 10538"/>
              <a:gd name="connsiteX1" fmla="*/ 7023 w 9501"/>
              <a:gd name="connsiteY1" fmla="*/ 1015 h 10538"/>
              <a:gd name="connsiteX2" fmla="*/ 9501 w 9501"/>
              <a:gd name="connsiteY2" fmla="*/ 10538 h 10538"/>
              <a:gd name="connsiteX3" fmla="*/ 1771 w 9501"/>
              <a:gd name="connsiteY3" fmla="*/ 10520 h 10538"/>
              <a:gd name="connsiteX4" fmla="*/ 910 w 9501"/>
              <a:gd name="connsiteY4" fmla="*/ 7534 h 10538"/>
              <a:gd name="connsiteX5" fmla="*/ 1159 w 9501"/>
              <a:gd name="connsiteY5" fmla="*/ 1007 h 10538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645 h 9689"/>
              <a:gd name="connsiteX1" fmla="*/ 7918 w 10526"/>
              <a:gd name="connsiteY1" fmla="*/ 652 h 9689"/>
              <a:gd name="connsiteX2" fmla="*/ 10526 w 10526"/>
              <a:gd name="connsiteY2" fmla="*/ 9689 h 9689"/>
              <a:gd name="connsiteX3" fmla="*/ 2390 w 10526"/>
              <a:gd name="connsiteY3" fmla="*/ 9672 h 9689"/>
              <a:gd name="connsiteX4" fmla="*/ 1484 w 10526"/>
              <a:gd name="connsiteY4" fmla="*/ 6838 h 9689"/>
              <a:gd name="connsiteX5" fmla="*/ 1746 w 10526"/>
              <a:gd name="connsiteY5" fmla="*/ 645 h 9689"/>
              <a:gd name="connsiteX0" fmla="*/ 1659 w 10000"/>
              <a:gd name="connsiteY0" fmla="*/ 665 h 9999"/>
              <a:gd name="connsiteX1" fmla="*/ 7522 w 10000"/>
              <a:gd name="connsiteY1" fmla="*/ 672 h 9999"/>
              <a:gd name="connsiteX2" fmla="*/ 10000 w 10000"/>
              <a:gd name="connsiteY2" fmla="*/ 9999 h 9999"/>
              <a:gd name="connsiteX3" fmla="*/ 2271 w 10000"/>
              <a:gd name="connsiteY3" fmla="*/ 9981 h 9999"/>
              <a:gd name="connsiteX4" fmla="*/ 1410 w 10000"/>
              <a:gd name="connsiteY4" fmla="*/ 7056 h 9999"/>
              <a:gd name="connsiteX5" fmla="*/ 1659 w 10000"/>
              <a:gd name="connsiteY5" fmla="*/ 665 h 9999"/>
              <a:gd name="connsiteX0" fmla="*/ 1659 w 10692"/>
              <a:gd name="connsiteY0" fmla="*/ 609 h 9944"/>
              <a:gd name="connsiteX1" fmla="*/ 10099 w 10692"/>
              <a:gd name="connsiteY1" fmla="*/ 692 h 9944"/>
              <a:gd name="connsiteX2" fmla="*/ 10000 w 10692"/>
              <a:gd name="connsiteY2" fmla="*/ 9944 h 9944"/>
              <a:gd name="connsiteX3" fmla="*/ 2271 w 10692"/>
              <a:gd name="connsiteY3" fmla="*/ 9926 h 9944"/>
              <a:gd name="connsiteX4" fmla="*/ 1410 w 10692"/>
              <a:gd name="connsiteY4" fmla="*/ 7001 h 9944"/>
              <a:gd name="connsiteX5" fmla="*/ 1659 w 10692"/>
              <a:gd name="connsiteY5" fmla="*/ 609 h 9944"/>
              <a:gd name="connsiteX0" fmla="*/ 1552 w 9999"/>
              <a:gd name="connsiteY0" fmla="*/ 0 h 9388"/>
              <a:gd name="connsiteX1" fmla="*/ 9445 w 9999"/>
              <a:gd name="connsiteY1" fmla="*/ 84 h 9388"/>
              <a:gd name="connsiteX2" fmla="*/ 9353 w 9999"/>
              <a:gd name="connsiteY2" fmla="*/ 9388 h 9388"/>
              <a:gd name="connsiteX3" fmla="*/ 2124 w 9999"/>
              <a:gd name="connsiteY3" fmla="*/ 9370 h 9388"/>
              <a:gd name="connsiteX4" fmla="*/ 1319 w 9999"/>
              <a:gd name="connsiteY4" fmla="*/ 6428 h 9388"/>
              <a:gd name="connsiteX5" fmla="*/ 1552 w 9999"/>
              <a:gd name="connsiteY5" fmla="*/ 0 h 9388"/>
              <a:gd name="connsiteX0" fmla="*/ 1552 w 9446"/>
              <a:gd name="connsiteY0" fmla="*/ 0 h 10000"/>
              <a:gd name="connsiteX1" fmla="*/ 9446 w 9446"/>
              <a:gd name="connsiteY1" fmla="*/ 89 h 10000"/>
              <a:gd name="connsiteX2" fmla="*/ 9354 w 9446"/>
              <a:gd name="connsiteY2" fmla="*/ 10000 h 10000"/>
              <a:gd name="connsiteX3" fmla="*/ 2124 w 9446"/>
              <a:gd name="connsiteY3" fmla="*/ 9981 h 10000"/>
              <a:gd name="connsiteX4" fmla="*/ 1319 w 9446"/>
              <a:gd name="connsiteY4" fmla="*/ 6847 h 10000"/>
              <a:gd name="connsiteX5" fmla="*/ 1552 w 9446"/>
              <a:gd name="connsiteY5" fmla="*/ 0 h 10000"/>
              <a:gd name="connsiteX0" fmla="*/ 1643 w 9956"/>
              <a:gd name="connsiteY0" fmla="*/ 24 h 10024"/>
              <a:gd name="connsiteX1" fmla="*/ 9956 w 9956"/>
              <a:gd name="connsiteY1" fmla="*/ 0 h 10024"/>
              <a:gd name="connsiteX2" fmla="*/ 9903 w 9956"/>
              <a:gd name="connsiteY2" fmla="*/ 10024 h 10024"/>
              <a:gd name="connsiteX3" fmla="*/ 2249 w 9956"/>
              <a:gd name="connsiteY3" fmla="*/ 10005 h 10024"/>
              <a:gd name="connsiteX4" fmla="*/ 1396 w 9956"/>
              <a:gd name="connsiteY4" fmla="*/ 6871 h 10024"/>
              <a:gd name="connsiteX5" fmla="*/ 1643 w 9956"/>
              <a:gd name="connsiteY5" fmla="*/ 24 h 10024"/>
              <a:gd name="connsiteX0" fmla="*/ 1650 w 10000"/>
              <a:gd name="connsiteY0" fmla="*/ 24 h 10000"/>
              <a:gd name="connsiteX1" fmla="*/ 10000 w 10000"/>
              <a:gd name="connsiteY1" fmla="*/ 0 h 10000"/>
              <a:gd name="connsiteX2" fmla="*/ 9947 w 10000"/>
              <a:gd name="connsiteY2" fmla="*/ 10000 h 10000"/>
              <a:gd name="connsiteX3" fmla="*/ 2259 w 10000"/>
              <a:gd name="connsiteY3" fmla="*/ 9981 h 10000"/>
              <a:gd name="connsiteX4" fmla="*/ 1402 w 10000"/>
              <a:gd name="connsiteY4" fmla="*/ 6855 h 10000"/>
              <a:gd name="connsiteX5" fmla="*/ 1650 w 10000"/>
              <a:gd name="connsiteY5" fmla="*/ 24 h 10000"/>
              <a:gd name="connsiteX0" fmla="*/ 1707 w 9968"/>
              <a:gd name="connsiteY0" fmla="*/ 0 h 10234"/>
              <a:gd name="connsiteX1" fmla="*/ 9968 w 9968"/>
              <a:gd name="connsiteY1" fmla="*/ 234 h 10234"/>
              <a:gd name="connsiteX2" fmla="*/ 9915 w 9968"/>
              <a:gd name="connsiteY2" fmla="*/ 10234 h 10234"/>
              <a:gd name="connsiteX3" fmla="*/ 2227 w 9968"/>
              <a:gd name="connsiteY3" fmla="*/ 10215 h 10234"/>
              <a:gd name="connsiteX4" fmla="*/ 1370 w 9968"/>
              <a:gd name="connsiteY4" fmla="*/ 7089 h 10234"/>
              <a:gd name="connsiteX5" fmla="*/ 1707 w 9968"/>
              <a:gd name="connsiteY5" fmla="*/ 0 h 10234"/>
              <a:gd name="connsiteX0" fmla="*/ 1682 w 10015"/>
              <a:gd name="connsiteY0" fmla="*/ 0 h 9779"/>
              <a:gd name="connsiteX1" fmla="*/ 10015 w 10015"/>
              <a:gd name="connsiteY1" fmla="*/ 8 h 9779"/>
              <a:gd name="connsiteX2" fmla="*/ 9962 w 10015"/>
              <a:gd name="connsiteY2" fmla="*/ 9779 h 9779"/>
              <a:gd name="connsiteX3" fmla="*/ 2249 w 10015"/>
              <a:gd name="connsiteY3" fmla="*/ 9760 h 9779"/>
              <a:gd name="connsiteX4" fmla="*/ 1389 w 10015"/>
              <a:gd name="connsiteY4" fmla="*/ 6706 h 9779"/>
              <a:gd name="connsiteX5" fmla="*/ 1682 w 10015"/>
              <a:gd name="connsiteY5" fmla="*/ 0 h 9779"/>
              <a:gd name="connsiteX0" fmla="*/ 1679 w 10000"/>
              <a:gd name="connsiteY0" fmla="*/ 0 h 10000"/>
              <a:gd name="connsiteX1" fmla="*/ 10000 w 10000"/>
              <a:gd name="connsiteY1" fmla="*/ 8 h 10000"/>
              <a:gd name="connsiteX2" fmla="*/ 9947 w 10000"/>
              <a:gd name="connsiteY2" fmla="*/ 10000 h 10000"/>
              <a:gd name="connsiteX3" fmla="*/ 2224 w 10000"/>
              <a:gd name="connsiteY3" fmla="*/ 9949 h 10000"/>
              <a:gd name="connsiteX4" fmla="*/ 1387 w 10000"/>
              <a:gd name="connsiteY4" fmla="*/ 6858 h 10000"/>
              <a:gd name="connsiteX5" fmla="*/ 1679 w 10000"/>
              <a:gd name="connsiteY5" fmla="*/ 0 h 10000"/>
              <a:gd name="connsiteX0" fmla="*/ 1679 w 10059"/>
              <a:gd name="connsiteY0" fmla="*/ 0 h 9984"/>
              <a:gd name="connsiteX1" fmla="*/ 10000 w 10059"/>
              <a:gd name="connsiteY1" fmla="*/ 8 h 9984"/>
              <a:gd name="connsiteX2" fmla="*/ 10059 w 10059"/>
              <a:gd name="connsiteY2" fmla="*/ 9984 h 9984"/>
              <a:gd name="connsiteX3" fmla="*/ 2224 w 10059"/>
              <a:gd name="connsiteY3" fmla="*/ 9949 h 9984"/>
              <a:gd name="connsiteX4" fmla="*/ 1387 w 10059"/>
              <a:gd name="connsiteY4" fmla="*/ 6858 h 9984"/>
              <a:gd name="connsiteX5" fmla="*/ 1679 w 10059"/>
              <a:gd name="connsiteY5" fmla="*/ 0 h 9984"/>
              <a:gd name="connsiteX0" fmla="*/ 1669 w 10244"/>
              <a:gd name="connsiteY0" fmla="*/ 0 h 10016"/>
              <a:gd name="connsiteX1" fmla="*/ 9941 w 10244"/>
              <a:gd name="connsiteY1" fmla="*/ 8 h 10016"/>
              <a:gd name="connsiteX2" fmla="*/ 10244 w 10244"/>
              <a:gd name="connsiteY2" fmla="*/ 10016 h 10016"/>
              <a:gd name="connsiteX3" fmla="*/ 2211 w 10244"/>
              <a:gd name="connsiteY3" fmla="*/ 9965 h 10016"/>
              <a:gd name="connsiteX4" fmla="*/ 1379 w 10244"/>
              <a:gd name="connsiteY4" fmla="*/ 6869 h 10016"/>
              <a:gd name="connsiteX5" fmla="*/ 1669 w 10244"/>
              <a:gd name="connsiteY5" fmla="*/ 0 h 10016"/>
              <a:gd name="connsiteX0" fmla="*/ 1669 w 9978"/>
              <a:gd name="connsiteY0" fmla="*/ 0 h 9984"/>
              <a:gd name="connsiteX1" fmla="*/ 9941 w 9978"/>
              <a:gd name="connsiteY1" fmla="*/ 8 h 9984"/>
              <a:gd name="connsiteX2" fmla="*/ 9978 w 9978"/>
              <a:gd name="connsiteY2" fmla="*/ 9984 h 9984"/>
              <a:gd name="connsiteX3" fmla="*/ 2211 w 9978"/>
              <a:gd name="connsiteY3" fmla="*/ 9965 h 9984"/>
              <a:gd name="connsiteX4" fmla="*/ 1379 w 9978"/>
              <a:gd name="connsiteY4" fmla="*/ 6869 h 9984"/>
              <a:gd name="connsiteX5" fmla="*/ 1669 w 9978"/>
              <a:gd name="connsiteY5" fmla="*/ 0 h 9984"/>
              <a:gd name="connsiteX0" fmla="*/ 1673 w 10000"/>
              <a:gd name="connsiteY0" fmla="*/ 0 h 10000"/>
              <a:gd name="connsiteX1" fmla="*/ 9963 w 10000"/>
              <a:gd name="connsiteY1" fmla="*/ 8 h 10000"/>
              <a:gd name="connsiteX2" fmla="*/ 10000 w 10000"/>
              <a:gd name="connsiteY2" fmla="*/ 10000 h 10000"/>
              <a:gd name="connsiteX3" fmla="*/ 2216 w 10000"/>
              <a:gd name="connsiteY3" fmla="*/ 9981 h 10000"/>
              <a:gd name="connsiteX4" fmla="*/ 1382 w 10000"/>
              <a:gd name="connsiteY4" fmla="*/ 6880 h 10000"/>
              <a:gd name="connsiteX5" fmla="*/ 1673 w 10000"/>
              <a:gd name="connsiteY5" fmla="*/ 0 h 10000"/>
              <a:gd name="connsiteX0" fmla="*/ 1673 w 10000"/>
              <a:gd name="connsiteY0" fmla="*/ 0 h 10002"/>
              <a:gd name="connsiteX1" fmla="*/ 9963 w 10000"/>
              <a:gd name="connsiteY1" fmla="*/ 8 h 10002"/>
              <a:gd name="connsiteX2" fmla="*/ 10000 w 10000"/>
              <a:gd name="connsiteY2" fmla="*/ 10000 h 10002"/>
              <a:gd name="connsiteX3" fmla="*/ 2216 w 10000"/>
              <a:gd name="connsiteY3" fmla="*/ 10002 h 10002"/>
              <a:gd name="connsiteX4" fmla="*/ 1382 w 10000"/>
              <a:gd name="connsiteY4" fmla="*/ 6880 h 10002"/>
              <a:gd name="connsiteX5" fmla="*/ 1673 w 10000"/>
              <a:gd name="connsiteY5" fmla="*/ 0 h 10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2">
                <a:moveTo>
                  <a:pt x="1673" y="0"/>
                </a:moveTo>
                <a:lnTo>
                  <a:pt x="9963" y="8"/>
                </a:lnTo>
                <a:cubicBezTo>
                  <a:pt x="9964" y="1660"/>
                  <a:pt x="10000" y="9451"/>
                  <a:pt x="10000" y="10000"/>
                </a:cubicBezTo>
                <a:lnTo>
                  <a:pt x="2216" y="10002"/>
                </a:lnTo>
                <a:cubicBezTo>
                  <a:pt x="2330" y="9065"/>
                  <a:pt x="2232" y="8404"/>
                  <a:pt x="1382" y="6880"/>
                </a:cubicBezTo>
                <a:cubicBezTo>
                  <a:pt x="-1046" y="2494"/>
                  <a:pt x="162" y="1705"/>
                  <a:pt x="1673" y="0"/>
                </a:cubicBezTo>
                <a:close/>
              </a:path>
            </a:pathLst>
          </a:custGeom>
          <a:solidFill>
            <a:srgbClr val="CE801C"/>
          </a:solidFill>
        </p:spPr>
        <p:txBody>
          <a:bodyPr/>
          <a:lstStyle/>
          <a:p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A0BFFD-E82A-DF4A-BFAD-921982BB6C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1234" y="2075674"/>
            <a:ext cx="6219217" cy="2387600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D78CC9-E261-874C-807E-F03588E264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1234" y="4555349"/>
            <a:ext cx="6219217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A582429-6CE8-AC49-8162-9EF65ABB542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1234" y="290065"/>
            <a:ext cx="3211632" cy="146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4400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Anaranjada: 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BFE55-5BEC-4C4E-A044-BF93FDAB9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EE912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13947-BBBE-C04E-AD62-B8F239714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5C8B017-DC40-C141-BE0D-DE8F8C6E17F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CE8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9AE7244-A577-EC48-BC7D-472AE0A95B70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EE9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3772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ección Anaranjada: Título y Contenido - 2 Colum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BFE55-5BEC-4C4E-A044-BF93FDAB9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EE912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13947-BBBE-C04E-AD62-B8F239714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F7CA54-F8AF-3141-B351-4E4A0605AE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5C8B017-DC40-C141-BE0D-DE8F8C6E17F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CE8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9AE7244-A577-EC48-BC7D-472AE0A95B70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EE9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2719510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ección Anaranjada: Título y Contenido - 2 Subtítul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6D725-8808-ED48-9697-9E9AF6F00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rgbClr val="EE912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11FED8-8D38-494B-9D67-00424FB1CC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CE801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9FD050-8171-6442-A10E-81E136EF84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3B2A0F-BCB8-F449-A397-0123A6AA24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CE801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D9CB4F-77C1-4B4C-9786-F3A91EEA8A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F229CF89-CFA5-B847-9D67-FD5BF2EA0619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CE8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DAE39FE0-18D8-E344-AE64-9E904E4024A2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EE9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2325549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Anaranjada: Título, Contenido y Fotografí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>
            <a:extLst>
              <a:ext uri="{FF2B5EF4-FFF2-40B4-BE49-F238E27FC236}">
                <a16:creationId xmlns:a16="http://schemas.microsoft.com/office/drawing/2014/main" id="{B27D48FB-F0D9-884F-815F-2E4F33398619}"/>
              </a:ext>
            </a:extLst>
          </p:cNvPr>
          <p:cNvSpPr/>
          <p:nvPr userDrawn="1"/>
        </p:nvSpPr>
        <p:spPr>
          <a:xfrm>
            <a:off x="7144686" y="-56271"/>
            <a:ext cx="5122342" cy="7005711"/>
          </a:xfrm>
          <a:custGeom>
            <a:avLst/>
            <a:gdLst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5" fmla="*/ 311191 w 1066464"/>
              <a:gd name="connsiteY5" fmla="*/ 0 h 6991643"/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5" fmla="*/ 859831 w 1066464"/>
              <a:gd name="connsiteY5" fmla="*/ 5359791 h 6991643"/>
              <a:gd name="connsiteX6" fmla="*/ 311191 w 1066464"/>
              <a:gd name="connsiteY6" fmla="*/ 0 h 6991643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311191 w 5122342"/>
              <a:gd name="connsiteY6" fmla="*/ 0 h 7005711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1521012 w 5122342"/>
              <a:gd name="connsiteY6" fmla="*/ 1758462 h 7005711"/>
              <a:gd name="connsiteX7" fmla="*/ 311191 w 5122342"/>
              <a:gd name="connsiteY7" fmla="*/ 0 h 7005711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5108274 w 5122342"/>
              <a:gd name="connsiteY6" fmla="*/ 14069 h 7005711"/>
              <a:gd name="connsiteX7" fmla="*/ 311191 w 5122342"/>
              <a:gd name="connsiteY7" fmla="*/ 0 h 7005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22342" h="7005711">
                <a:moveTo>
                  <a:pt x="311191" y="0"/>
                </a:moveTo>
                <a:cubicBezTo>
                  <a:pt x="117760" y="813582"/>
                  <a:pt x="-75671" y="1627164"/>
                  <a:pt x="29837" y="2630659"/>
                </a:cubicBezTo>
                <a:cubicBezTo>
                  <a:pt x="135345" y="3634154"/>
                  <a:pt x="773080" y="5294142"/>
                  <a:pt x="944237" y="6020973"/>
                </a:cubicBezTo>
                <a:cubicBezTo>
                  <a:pt x="1115394" y="6747804"/>
                  <a:pt x="1056779" y="6991643"/>
                  <a:pt x="1056779" y="6991643"/>
                </a:cubicBezTo>
                <a:lnTo>
                  <a:pt x="1056779" y="6991643"/>
                </a:lnTo>
                <a:lnTo>
                  <a:pt x="5122342" y="7005711"/>
                </a:lnTo>
                <a:cubicBezTo>
                  <a:pt x="5117653" y="4675164"/>
                  <a:pt x="5112963" y="2344616"/>
                  <a:pt x="5108274" y="14069"/>
                </a:cubicBezTo>
                <a:lnTo>
                  <a:pt x="311191" y="0"/>
                </a:lnTo>
                <a:close/>
              </a:path>
            </a:pathLst>
          </a:custGeom>
          <a:solidFill>
            <a:srgbClr val="EE9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5BBF1B-53F4-7E47-AEEB-3031FA4E32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6034088" cy="1325563"/>
          </a:xfrm>
        </p:spPr>
        <p:txBody>
          <a:bodyPr/>
          <a:lstStyle>
            <a:lvl1pPr>
              <a:defRPr>
                <a:solidFill>
                  <a:srgbClr val="EE912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9DD4CA-775D-2845-82D8-4FD3A62FD4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034088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Picture Placeholder 11">
            <a:extLst>
              <a:ext uri="{FF2B5EF4-FFF2-40B4-BE49-F238E27FC236}">
                <a16:creationId xmlns:a16="http://schemas.microsoft.com/office/drawing/2014/main" id="{8CF10F10-07BF-7E45-9611-97870879D99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98921" y="-3446"/>
            <a:ext cx="5013871" cy="6897090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2500 w 10000"/>
              <a:gd name="connsiteY7" fmla="*/ 10000 h 10000"/>
              <a:gd name="connsiteX8" fmla="*/ 1918 w 10000"/>
              <a:gd name="connsiteY8" fmla="*/ 8062 h 10000"/>
              <a:gd name="connsiteX9" fmla="*/ 0 w 10000"/>
              <a:gd name="connsiteY9" fmla="*/ 1000 h 10000"/>
              <a:gd name="connsiteX0" fmla="*/ 0 w 10000"/>
              <a:gd name="connsiteY0" fmla="*/ 1000 h 10147"/>
              <a:gd name="connsiteX1" fmla="*/ 2214 w 10000"/>
              <a:gd name="connsiteY1" fmla="*/ 1000 h 10147"/>
              <a:gd name="connsiteX2" fmla="*/ 5000 w 10000"/>
              <a:gd name="connsiteY2" fmla="*/ 1000 h 10147"/>
              <a:gd name="connsiteX3" fmla="*/ 7500 w 10000"/>
              <a:gd name="connsiteY3" fmla="*/ 0 h 10147"/>
              <a:gd name="connsiteX4" fmla="*/ 10000 w 10000"/>
              <a:gd name="connsiteY4" fmla="*/ 1000 h 10147"/>
              <a:gd name="connsiteX5" fmla="*/ 10000 w 10000"/>
              <a:gd name="connsiteY5" fmla="*/ 9000 h 10147"/>
              <a:gd name="connsiteX6" fmla="*/ 2500 w 10000"/>
              <a:gd name="connsiteY6" fmla="*/ 10000 h 10147"/>
              <a:gd name="connsiteX7" fmla="*/ 1918 w 10000"/>
              <a:gd name="connsiteY7" fmla="*/ 8062 h 10147"/>
              <a:gd name="connsiteX8" fmla="*/ 0 w 10000"/>
              <a:gd name="connsiteY8" fmla="*/ 1000 h 10147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2500 w 10000"/>
              <a:gd name="connsiteY5" fmla="*/ 10000 h 10000"/>
              <a:gd name="connsiteX6" fmla="*/ 1918 w 10000"/>
              <a:gd name="connsiteY6" fmla="*/ 8062 h 10000"/>
              <a:gd name="connsiteX7" fmla="*/ 0 w 10000"/>
              <a:gd name="connsiteY7" fmla="*/ 1000 h 10000"/>
              <a:gd name="connsiteX0" fmla="*/ 0 w 10000"/>
              <a:gd name="connsiteY0" fmla="*/ 1494 h 10494"/>
              <a:gd name="connsiteX1" fmla="*/ 2214 w 10000"/>
              <a:gd name="connsiteY1" fmla="*/ 1494 h 10494"/>
              <a:gd name="connsiteX2" fmla="*/ 5000 w 10000"/>
              <a:gd name="connsiteY2" fmla="*/ 1494 h 10494"/>
              <a:gd name="connsiteX3" fmla="*/ 7500 w 10000"/>
              <a:gd name="connsiteY3" fmla="*/ 494 h 10494"/>
              <a:gd name="connsiteX4" fmla="*/ 10000 w 10000"/>
              <a:gd name="connsiteY4" fmla="*/ 10411 h 10494"/>
              <a:gd name="connsiteX5" fmla="*/ 2500 w 10000"/>
              <a:gd name="connsiteY5" fmla="*/ 10494 h 10494"/>
              <a:gd name="connsiteX6" fmla="*/ 1918 w 10000"/>
              <a:gd name="connsiteY6" fmla="*/ 8556 h 10494"/>
              <a:gd name="connsiteX7" fmla="*/ 0 w 10000"/>
              <a:gd name="connsiteY7" fmla="*/ 1494 h 10494"/>
              <a:gd name="connsiteX0" fmla="*/ 0 w 9971"/>
              <a:gd name="connsiteY0" fmla="*/ 1503 h 10545"/>
              <a:gd name="connsiteX1" fmla="*/ 2214 w 9971"/>
              <a:gd name="connsiteY1" fmla="*/ 1503 h 10545"/>
              <a:gd name="connsiteX2" fmla="*/ 5000 w 9971"/>
              <a:gd name="connsiteY2" fmla="*/ 1503 h 10545"/>
              <a:gd name="connsiteX3" fmla="*/ 7500 w 9971"/>
              <a:gd name="connsiteY3" fmla="*/ 503 h 10545"/>
              <a:gd name="connsiteX4" fmla="*/ 9971 w 9971"/>
              <a:gd name="connsiteY4" fmla="*/ 10545 h 10545"/>
              <a:gd name="connsiteX5" fmla="*/ 2500 w 9971"/>
              <a:gd name="connsiteY5" fmla="*/ 10503 h 10545"/>
              <a:gd name="connsiteX6" fmla="*/ 1918 w 9971"/>
              <a:gd name="connsiteY6" fmla="*/ 8565 h 10545"/>
              <a:gd name="connsiteX7" fmla="*/ 0 w 9971"/>
              <a:gd name="connsiteY7" fmla="*/ 1503 h 10545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5015 w 10000"/>
              <a:gd name="connsiteY1" fmla="*/ 1425 h 10000"/>
              <a:gd name="connsiteX2" fmla="*/ 7522 w 10000"/>
              <a:gd name="connsiteY2" fmla="*/ 477 h 10000"/>
              <a:gd name="connsiteX3" fmla="*/ 10000 w 10000"/>
              <a:gd name="connsiteY3" fmla="*/ 10000 h 10000"/>
              <a:gd name="connsiteX4" fmla="*/ 2270 w 10000"/>
              <a:gd name="connsiteY4" fmla="*/ 9982 h 10000"/>
              <a:gd name="connsiteX5" fmla="*/ 1409 w 10000"/>
              <a:gd name="connsiteY5" fmla="*/ 6996 h 10000"/>
              <a:gd name="connsiteX6" fmla="*/ 0 w 10000"/>
              <a:gd name="connsiteY6" fmla="*/ 1425 h 10000"/>
              <a:gd name="connsiteX0" fmla="*/ 0 w 10000"/>
              <a:gd name="connsiteY0" fmla="*/ 1580 h 10155"/>
              <a:gd name="connsiteX1" fmla="*/ 7522 w 10000"/>
              <a:gd name="connsiteY1" fmla="*/ 632 h 10155"/>
              <a:gd name="connsiteX2" fmla="*/ 10000 w 10000"/>
              <a:gd name="connsiteY2" fmla="*/ 10155 h 10155"/>
              <a:gd name="connsiteX3" fmla="*/ 2270 w 10000"/>
              <a:gd name="connsiteY3" fmla="*/ 10137 h 10155"/>
              <a:gd name="connsiteX4" fmla="*/ 1409 w 10000"/>
              <a:gd name="connsiteY4" fmla="*/ 7151 h 10155"/>
              <a:gd name="connsiteX5" fmla="*/ 0 w 10000"/>
              <a:gd name="connsiteY5" fmla="*/ 1580 h 10155"/>
              <a:gd name="connsiteX0" fmla="*/ 1159 w 9501"/>
              <a:gd name="connsiteY0" fmla="*/ 1007 h 10538"/>
              <a:gd name="connsiteX1" fmla="*/ 7023 w 9501"/>
              <a:gd name="connsiteY1" fmla="*/ 1015 h 10538"/>
              <a:gd name="connsiteX2" fmla="*/ 9501 w 9501"/>
              <a:gd name="connsiteY2" fmla="*/ 10538 h 10538"/>
              <a:gd name="connsiteX3" fmla="*/ 1771 w 9501"/>
              <a:gd name="connsiteY3" fmla="*/ 10520 h 10538"/>
              <a:gd name="connsiteX4" fmla="*/ 910 w 9501"/>
              <a:gd name="connsiteY4" fmla="*/ 7534 h 10538"/>
              <a:gd name="connsiteX5" fmla="*/ 1159 w 9501"/>
              <a:gd name="connsiteY5" fmla="*/ 1007 h 10538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645 h 9689"/>
              <a:gd name="connsiteX1" fmla="*/ 7918 w 10526"/>
              <a:gd name="connsiteY1" fmla="*/ 652 h 9689"/>
              <a:gd name="connsiteX2" fmla="*/ 10526 w 10526"/>
              <a:gd name="connsiteY2" fmla="*/ 9689 h 9689"/>
              <a:gd name="connsiteX3" fmla="*/ 2390 w 10526"/>
              <a:gd name="connsiteY3" fmla="*/ 9672 h 9689"/>
              <a:gd name="connsiteX4" fmla="*/ 1484 w 10526"/>
              <a:gd name="connsiteY4" fmla="*/ 6838 h 9689"/>
              <a:gd name="connsiteX5" fmla="*/ 1746 w 10526"/>
              <a:gd name="connsiteY5" fmla="*/ 645 h 9689"/>
              <a:gd name="connsiteX0" fmla="*/ 1659 w 10000"/>
              <a:gd name="connsiteY0" fmla="*/ 665 h 9999"/>
              <a:gd name="connsiteX1" fmla="*/ 7522 w 10000"/>
              <a:gd name="connsiteY1" fmla="*/ 672 h 9999"/>
              <a:gd name="connsiteX2" fmla="*/ 10000 w 10000"/>
              <a:gd name="connsiteY2" fmla="*/ 9999 h 9999"/>
              <a:gd name="connsiteX3" fmla="*/ 2271 w 10000"/>
              <a:gd name="connsiteY3" fmla="*/ 9981 h 9999"/>
              <a:gd name="connsiteX4" fmla="*/ 1410 w 10000"/>
              <a:gd name="connsiteY4" fmla="*/ 7056 h 9999"/>
              <a:gd name="connsiteX5" fmla="*/ 1659 w 10000"/>
              <a:gd name="connsiteY5" fmla="*/ 665 h 9999"/>
              <a:gd name="connsiteX0" fmla="*/ 1659 w 10692"/>
              <a:gd name="connsiteY0" fmla="*/ 609 h 9944"/>
              <a:gd name="connsiteX1" fmla="*/ 10099 w 10692"/>
              <a:gd name="connsiteY1" fmla="*/ 692 h 9944"/>
              <a:gd name="connsiteX2" fmla="*/ 10000 w 10692"/>
              <a:gd name="connsiteY2" fmla="*/ 9944 h 9944"/>
              <a:gd name="connsiteX3" fmla="*/ 2271 w 10692"/>
              <a:gd name="connsiteY3" fmla="*/ 9926 h 9944"/>
              <a:gd name="connsiteX4" fmla="*/ 1410 w 10692"/>
              <a:gd name="connsiteY4" fmla="*/ 7001 h 9944"/>
              <a:gd name="connsiteX5" fmla="*/ 1659 w 10692"/>
              <a:gd name="connsiteY5" fmla="*/ 609 h 9944"/>
              <a:gd name="connsiteX0" fmla="*/ 1552 w 9999"/>
              <a:gd name="connsiteY0" fmla="*/ 0 h 9388"/>
              <a:gd name="connsiteX1" fmla="*/ 9445 w 9999"/>
              <a:gd name="connsiteY1" fmla="*/ 84 h 9388"/>
              <a:gd name="connsiteX2" fmla="*/ 9353 w 9999"/>
              <a:gd name="connsiteY2" fmla="*/ 9388 h 9388"/>
              <a:gd name="connsiteX3" fmla="*/ 2124 w 9999"/>
              <a:gd name="connsiteY3" fmla="*/ 9370 h 9388"/>
              <a:gd name="connsiteX4" fmla="*/ 1319 w 9999"/>
              <a:gd name="connsiteY4" fmla="*/ 6428 h 9388"/>
              <a:gd name="connsiteX5" fmla="*/ 1552 w 9999"/>
              <a:gd name="connsiteY5" fmla="*/ 0 h 9388"/>
              <a:gd name="connsiteX0" fmla="*/ 1552 w 9446"/>
              <a:gd name="connsiteY0" fmla="*/ 0 h 10000"/>
              <a:gd name="connsiteX1" fmla="*/ 9446 w 9446"/>
              <a:gd name="connsiteY1" fmla="*/ 89 h 10000"/>
              <a:gd name="connsiteX2" fmla="*/ 9354 w 9446"/>
              <a:gd name="connsiteY2" fmla="*/ 10000 h 10000"/>
              <a:gd name="connsiteX3" fmla="*/ 2124 w 9446"/>
              <a:gd name="connsiteY3" fmla="*/ 9981 h 10000"/>
              <a:gd name="connsiteX4" fmla="*/ 1319 w 9446"/>
              <a:gd name="connsiteY4" fmla="*/ 6847 h 10000"/>
              <a:gd name="connsiteX5" fmla="*/ 1552 w 9446"/>
              <a:gd name="connsiteY5" fmla="*/ 0 h 10000"/>
              <a:gd name="connsiteX0" fmla="*/ 1643 w 9956"/>
              <a:gd name="connsiteY0" fmla="*/ 24 h 10024"/>
              <a:gd name="connsiteX1" fmla="*/ 9956 w 9956"/>
              <a:gd name="connsiteY1" fmla="*/ 0 h 10024"/>
              <a:gd name="connsiteX2" fmla="*/ 9903 w 9956"/>
              <a:gd name="connsiteY2" fmla="*/ 10024 h 10024"/>
              <a:gd name="connsiteX3" fmla="*/ 2249 w 9956"/>
              <a:gd name="connsiteY3" fmla="*/ 10005 h 10024"/>
              <a:gd name="connsiteX4" fmla="*/ 1396 w 9956"/>
              <a:gd name="connsiteY4" fmla="*/ 6871 h 10024"/>
              <a:gd name="connsiteX5" fmla="*/ 1643 w 9956"/>
              <a:gd name="connsiteY5" fmla="*/ 24 h 10024"/>
              <a:gd name="connsiteX0" fmla="*/ 1650 w 10000"/>
              <a:gd name="connsiteY0" fmla="*/ 24 h 10000"/>
              <a:gd name="connsiteX1" fmla="*/ 10000 w 10000"/>
              <a:gd name="connsiteY1" fmla="*/ 0 h 10000"/>
              <a:gd name="connsiteX2" fmla="*/ 9947 w 10000"/>
              <a:gd name="connsiteY2" fmla="*/ 10000 h 10000"/>
              <a:gd name="connsiteX3" fmla="*/ 2259 w 10000"/>
              <a:gd name="connsiteY3" fmla="*/ 9981 h 10000"/>
              <a:gd name="connsiteX4" fmla="*/ 1402 w 10000"/>
              <a:gd name="connsiteY4" fmla="*/ 6855 h 10000"/>
              <a:gd name="connsiteX5" fmla="*/ 1650 w 10000"/>
              <a:gd name="connsiteY5" fmla="*/ 24 h 10000"/>
              <a:gd name="connsiteX0" fmla="*/ 1707 w 9968"/>
              <a:gd name="connsiteY0" fmla="*/ 0 h 10234"/>
              <a:gd name="connsiteX1" fmla="*/ 9968 w 9968"/>
              <a:gd name="connsiteY1" fmla="*/ 234 h 10234"/>
              <a:gd name="connsiteX2" fmla="*/ 9915 w 9968"/>
              <a:gd name="connsiteY2" fmla="*/ 10234 h 10234"/>
              <a:gd name="connsiteX3" fmla="*/ 2227 w 9968"/>
              <a:gd name="connsiteY3" fmla="*/ 10215 h 10234"/>
              <a:gd name="connsiteX4" fmla="*/ 1370 w 9968"/>
              <a:gd name="connsiteY4" fmla="*/ 7089 h 10234"/>
              <a:gd name="connsiteX5" fmla="*/ 1707 w 9968"/>
              <a:gd name="connsiteY5" fmla="*/ 0 h 10234"/>
              <a:gd name="connsiteX0" fmla="*/ 1682 w 10015"/>
              <a:gd name="connsiteY0" fmla="*/ 0 h 9779"/>
              <a:gd name="connsiteX1" fmla="*/ 10015 w 10015"/>
              <a:gd name="connsiteY1" fmla="*/ 8 h 9779"/>
              <a:gd name="connsiteX2" fmla="*/ 9962 w 10015"/>
              <a:gd name="connsiteY2" fmla="*/ 9779 h 9779"/>
              <a:gd name="connsiteX3" fmla="*/ 2249 w 10015"/>
              <a:gd name="connsiteY3" fmla="*/ 9760 h 9779"/>
              <a:gd name="connsiteX4" fmla="*/ 1389 w 10015"/>
              <a:gd name="connsiteY4" fmla="*/ 6706 h 9779"/>
              <a:gd name="connsiteX5" fmla="*/ 1682 w 10015"/>
              <a:gd name="connsiteY5" fmla="*/ 0 h 9779"/>
              <a:gd name="connsiteX0" fmla="*/ 1679 w 10000"/>
              <a:gd name="connsiteY0" fmla="*/ 0 h 10000"/>
              <a:gd name="connsiteX1" fmla="*/ 10000 w 10000"/>
              <a:gd name="connsiteY1" fmla="*/ 8 h 10000"/>
              <a:gd name="connsiteX2" fmla="*/ 9947 w 10000"/>
              <a:gd name="connsiteY2" fmla="*/ 10000 h 10000"/>
              <a:gd name="connsiteX3" fmla="*/ 2224 w 10000"/>
              <a:gd name="connsiteY3" fmla="*/ 9949 h 10000"/>
              <a:gd name="connsiteX4" fmla="*/ 1387 w 10000"/>
              <a:gd name="connsiteY4" fmla="*/ 6858 h 10000"/>
              <a:gd name="connsiteX5" fmla="*/ 1679 w 10000"/>
              <a:gd name="connsiteY5" fmla="*/ 0 h 10000"/>
              <a:gd name="connsiteX0" fmla="*/ 1679 w 10059"/>
              <a:gd name="connsiteY0" fmla="*/ 0 h 9984"/>
              <a:gd name="connsiteX1" fmla="*/ 10000 w 10059"/>
              <a:gd name="connsiteY1" fmla="*/ 8 h 9984"/>
              <a:gd name="connsiteX2" fmla="*/ 10059 w 10059"/>
              <a:gd name="connsiteY2" fmla="*/ 9984 h 9984"/>
              <a:gd name="connsiteX3" fmla="*/ 2224 w 10059"/>
              <a:gd name="connsiteY3" fmla="*/ 9949 h 9984"/>
              <a:gd name="connsiteX4" fmla="*/ 1387 w 10059"/>
              <a:gd name="connsiteY4" fmla="*/ 6858 h 9984"/>
              <a:gd name="connsiteX5" fmla="*/ 1679 w 10059"/>
              <a:gd name="connsiteY5" fmla="*/ 0 h 9984"/>
              <a:gd name="connsiteX0" fmla="*/ 1669 w 10244"/>
              <a:gd name="connsiteY0" fmla="*/ 0 h 10016"/>
              <a:gd name="connsiteX1" fmla="*/ 9941 w 10244"/>
              <a:gd name="connsiteY1" fmla="*/ 8 h 10016"/>
              <a:gd name="connsiteX2" fmla="*/ 10244 w 10244"/>
              <a:gd name="connsiteY2" fmla="*/ 10016 h 10016"/>
              <a:gd name="connsiteX3" fmla="*/ 2211 w 10244"/>
              <a:gd name="connsiteY3" fmla="*/ 9965 h 10016"/>
              <a:gd name="connsiteX4" fmla="*/ 1379 w 10244"/>
              <a:gd name="connsiteY4" fmla="*/ 6869 h 10016"/>
              <a:gd name="connsiteX5" fmla="*/ 1669 w 10244"/>
              <a:gd name="connsiteY5" fmla="*/ 0 h 10016"/>
              <a:gd name="connsiteX0" fmla="*/ 1669 w 9978"/>
              <a:gd name="connsiteY0" fmla="*/ 0 h 9984"/>
              <a:gd name="connsiteX1" fmla="*/ 9941 w 9978"/>
              <a:gd name="connsiteY1" fmla="*/ 8 h 9984"/>
              <a:gd name="connsiteX2" fmla="*/ 9978 w 9978"/>
              <a:gd name="connsiteY2" fmla="*/ 9984 h 9984"/>
              <a:gd name="connsiteX3" fmla="*/ 2211 w 9978"/>
              <a:gd name="connsiteY3" fmla="*/ 9965 h 9984"/>
              <a:gd name="connsiteX4" fmla="*/ 1379 w 9978"/>
              <a:gd name="connsiteY4" fmla="*/ 6869 h 9984"/>
              <a:gd name="connsiteX5" fmla="*/ 1669 w 9978"/>
              <a:gd name="connsiteY5" fmla="*/ 0 h 9984"/>
              <a:gd name="connsiteX0" fmla="*/ 1673 w 10000"/>
              <a:gd name="connsiteY0" fmla="*/ 0 h 10000"/>
              <a:gd name="connsiteX1" fmla="*/ 9963 w 10000"/>
              <a:gd name="connsiteY1" fmla="*/ 8 h 10000"/>
              <a:gd name="connsiteX2" fmla="*/ 10000 w 10000"/>
              <a:gd name="connsiteY2" fmla="*/ 10000 h 10000"/>
              <a:gd name="connsiteX3" fmla="*/ 2216 w 10000"/>
              <a:gd name="connsiteY3" fmla="*/ 9981 h 10000"/>
              <a:gd name="connsiteX4" fmla="*/ 1382 w 10000"/>
              <a:gd name="connsiteY4" fmla="*/ 6880 h 10000"/>
              <a:gd name="connsiteX5" fmla="*/ 1673 w 10000"/>
              <a:gd name="connsiteY5" fmla="*/ 0 h 10000"/>
              <a:gd name="connsiteX0" fmla="*/ 1673 w 10000"/>
              <a:gd name="connsiteY0" fmla="*/ 0 h 10002"/>
              <a:gd name="connsiteX1" fmla="*/ 9963 w 10000"/>
              <a:gd name="connsiteY1" fmla="*/ 8 h 10002"/>
              <a:gd name="connsiteX2" fmla="*/ 10000 w 10000"/>
              <a:gd name="connsiteY2" fmla="*/ 10000 h 10002"/>
              <a:gd name="connsiteX3" fmla="*/ 2216 w 10000"/>
              <a:gd name="connsiteY3" fmla="*/ 10002 h 10002"/>
              <a:gd name="connsiteX4" fmla="*/ 1382 w 10000"/>
              <a:gd name="connsiteY4" fmla="*/ 6880 h 10002"/>
              <a:gd name="connsiteX5" fmla="*/ 1673 w 10000"/>
              <a:gd name="connsiteY5" fmla="*/ 0 h 10002"/>
              <a:gd name="connsiteX0" fmla="*/ 1673 w 10000"/>
              <a:gd name="connsiteY0" fmla="*/ 5 h 10007"/>
              <a:gd name="connsiteX1" fmla="*/ 9998 w 10000"/>
              <a:gd name="connsiteY1" fmla="*/ 0 h 10007"/>
              <a:gd name="connsiteX2" fmla="*/ 10000 w 10000"/>
              <a:gd name="connsiteY2" fmla="*/ 10005 h 10007"/>
              <a:gd name="connsiteX3" fmla="*/ 2216 w 10000"/>
              <a:gd name="connsiteY3" fmla="*/ 10007 h 10007"/>
              <a:gd name="connsiteX4" fmla="*/ 1382 w 10000"/>
              <a:gd name="connsiteY4" fmla="*/ 6885 h 10007"/>
              <a:gd name="connsiteX5" fmla="*/ 1673 w 10000"/>
              <a:gd name="connsiteY5" fmla="*/ 5 h 10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7">
                <a:moveTo>
                  <a:pt x="1673" y="5"/>
                </a:moveTo>
                <a:lnTo>
                  <a:pt x="9998" y="0"/>
                </a:lnTo>
                <a:cubicBezTo>
                  <a:pt x="9999" y="1652"/>
                  <a:pt x="10000" y="9456"/>
                  <a:pt x="10000" y="10005"/>
                </a:cubicBezTo>
                <a:lnTo>
                  <a:pt x="2216" y="10007"/>
                </a:lnTo>
                <a:cubicBezTo>
                  <a:pt x="2330" y="9070"/>
                  <a:pt x="2232" y="8409"/>
                  <a:pt x="1382" y="6885"/>
                </a:cubicBezTo>
                <a:cubicBezTo>
                  <a:pt x="-1046" y="2499"/>
                  <a:pt x="162" y="1710"/>
                  <a:pt x="1673" y="5"/>
                </a:cubicBezTo>
                <a:close/>
              </a:path>
            </a:pathLst>
          </a:custGeom>
        </p:spPr>
        <p:txBody>
          <a:bodyPr/>
          <a:lstStyle/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5548185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ección Anaranjada: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FB3C8-FC8C-8B4C-84DC-2F6E066F0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EE912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CB66765A-7CB9-9841-9830-371157F3C111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CE8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3B595A84-F0E3-2048-887F-B8C0995BD6EA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EE9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977735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Anaranjada: Fotografía Comple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4F0A02C-758C-B84A-8015-33AC1BE9AA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2700" y="0"/>
            <a:ext cx="12204700" cy="6858000"/>
          </a:xfrm>
        </p:spPr>
        <p:txBody>
          <a:bodyPr/>
          <a:lstStyle/>
          <a:p>
            <a:endParaRPr lang="es-ES_tradnl"/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33BABAB9-AD30-EE4F-A402-D43CEDD7F837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CE8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810EC7CD-66C0-754D-B02F-5644F706313A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EE9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48383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BFE55-5BEC-4C4E-A044-BF93FDAB9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BAE4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13947-BBBE-C04E-AD62-B8F239714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5C8B017-DC40-C141-BE0D-DE8F8C6E17F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4279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9AE7244-A577-EC48-BC7D-472AE0A95B70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6BA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8246310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Morada: Separador">
    <p:bg>
      <p:bgPr>
        <a:solidFill>
          <a:srgbClr val="9C24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999E94D-06D3-E341-8621-045E011C3BF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96547" y="-19585"/>
            <a:ext cx="5013871" cy="6893644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2500 w 10000"/>
              <a:gd name="connsiteY7" fmla="*/ 10000 h 10000"/>
              <a:gd name="connsiteX8" fmla="*/ 1918 w 10000"/>
              <a:gd name="connsiteY8" fmla="*/ 8062 h 10000"/>
              <a:gd name="connsiteX9" fmla="*/ 0 w 10000"/>
              <a:gd name="connsiteY9" fmla="*/ 1000 h 10000"/>
              <a:gd name="connsiteX0" fmla="*/ 0 w 10000"/>
              <a:gd name="connsiteY0" fmla="*/ 1000 h 10147"/>
              <a:gd name="connsiteX1" fmla="*/ 2214 w 10000"/>
              <a:gd name="connsiteY1" fmla="*/ 1000 h 10147"/>
              <a:gd name="connsiteX2" fmla="*/ 5000 w 10000"/>
              <a:gd name="connsiteY2" fmla="*/ 1000 h 10147"/>
              <a:gd name="connsiteX3" fmla="*/ 7500 w 10000"/>
              <a:gd name="connsiteY3" fmla="*/ 0 h 10147"/>
              <a:gd name="connsiteX4" fmla="*/ 10000 w 10000"/>
              <a:gd name="connsiteY4" fmla="*/ 1000 h 10147"/>
              <a:gd name="connsiteX5" fmla="*/ 10000 w 10000"/>
              <a:gd name="connsiteY5" fmla="*/ 9000 h 10147"/>
              <a:gd name="connsiteX6" fmla="*/ 2500 w 10000"/>
              <a:gd name="connsiteY6" fmla="*/ 10000 h 10147"/>
              <a:gd name="connsiteX7" fmla="*/ 1918 w 10000"/>
              <a:gd name="connsiteY7" fmla="*/ 8062 h 10147"/>
              <a:gd name="connsiteX8" fmla="*/ 0 w 10000"/>
              <a:gd name="connsiteY8" fmla="*/ 1000 h 10147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2500 w 10000"/>
              <a:gd name="connsiteY5" fmla="*/ 10000 h 10000"/>
              <a:gd name="connsiteX6" fmla="*/ 1918 w 10000"/>
              <a:gd name="connsiteY6" fmla="*/ 8062 h 10000"/>
              <a:gd name="connsiteX7" fmla="*/ 0 w 10000"/>
              <a:gd name="connsiteY7" fmla="*/ 1000 h 10000"/>
              <a:gd name="connsiteX0" fmla="*/ 0 w 10000"/>
              <a:gd name="connsiteY0" fmla="*/ 1494 h 10494"/>
              <a:gd name="connsiteX1" fmla="*/ 2214 w 10000"/>
              <a:gd name="connsiteY1" fmla="*/ 1494 h 10494"/>
              <a:gd name="connsiteX2" fmla="*/ 5000 w 10000"/>
              <a:gd name="connsiteY2" fmla="*/ 1494 h 10494"/>
              <a:gd name="connsiteX3" fmla="*/ 7500 w 10000"/>
              <a:gd name="connsiteY3" fmla="*/ 494 h 10494"/>
              <a:gd name="connsiteX4" fmla="*/ 10000 w 10000"/>
              <a:gd name="connsiteY4" fmla="*/ 10411 h 10494"/>
              <a:gd name="connsiteX5" fmla="*/ 2500 w 10000"/>
              <a:gd name="connsiteY5" fmla="*/ 10494 h 10494"/>
              <a:gd name="connsiteX6" fmla="*/ 1918 w 10000"/>
              <a:gd name="connsiteY6" fmla="*/ 8556 h 10494"/>
              <a:gd name="connsiteX7" fmla="*/ 0 w 10000"/>
              <a:gd name="connsiteY7" fmla="*/ 1494 h 10494"/>
              <a:gd name="connsiteX0" fmla="*/ 0 w 9971"/>
              <a:gd name="connsiteY0" fmla="*/ 1503 h 10545"/>
              <a:gd name="connsiteX1" fmla="*/ 2214 w 9971"/>
              <a:gd name="connsiteY1" fmla="*/ 1503 h 10545"/>
              <a:gd name="connsiteX2" fmla="*/ 5000 w 9971"/>
              <a:gd name="connsiteY2" fmla="*/ 1503 h 10545"/>
              <a:gd name="connsiteX3" fmla="*/ 7500 w 9971"/>
              <a:gd name="connsiteY3" fmla="*/ 503 h 10545"/>
              <a:gd name="connsiteX4" fmla="*/ 9971 w 9971"/>
              <a:gd name="connsiteY4" fmla="*/ 10545 h 10545"/>
              <a:gd name="connsiteX5" fmla="*/ 2500 w 9971"/>
              <a:gd name="connsiteY5" fmla="*/ 10503 h 10545"/>
              <a:gd name="connsiteX6" fmla="*/ 1918 w 9971"/>
              <a:gd name="connsiteY6" fmla="*/ 8565 h 10545"/>
              <a:gd name="connsiteX7" fmla="*/ 0 w 9971"/>
              <a:gd name="connsiteY7" fmla="*/ 1503 h 10545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5015 w 10000"/>
              <a:gd name="connsiteY1" fmla="*/ 1425 h 10000"/>
              <a:gd name="connsiteX2" fmla="*/ 7522 w 10000"/>
              <a:gd name="connsiteY2" fmla="*/ 477 h 10000"/>
              <a:gd name="connsiteX3" fmla="*/ 10000 w 10000"/>
              <a:gd name="connsiteY3" fmla="*/ 10000 h 10000"/>
              <a:gd name="connsiteX4" fmla="*/ 2270 w 10000"/>
              <a:gd name="connsiteY4" fmla="*/ 9982 h 10000"/>
              <a:gd name="connsiteX5" fmla="*/ 1409 w 10000"/>
              <a:gd name="connsiteY5" fmla="*/ 6996 h 10000"/>
              <a:gd name="connsiteX6" fmla="*/ 0 w 10000"/>
              <a:gd name="connsiteY6" fmla="*/ 1425 h 10000"/>
              <a:gd name="connsiteX0" fmla="*/ 0 w 10000"/>
              <a:gd name="connsiteY0" fmla="*/ 1580 h 10155"/>
              <a:gd name="connsiteX1" fmla="*/ 7522 w 10000"/>
              <a:gd name="connsiteY1" fmla="*/ 632 h 10155"/>
              <a:gd name="connsiteX2" fmla="*/ 10000 w 10000"/>
              <a:gd name="connsiteY2" fmla="*/ 10155 h 10155"/>
              <a:gd name="connsiteX3" fmla="*/ 2270 w 10000"/>
              <a:gd name="connsiteY3" fmla="*/ 10137 h 10155"/>
              <a:gd name="connsiteX4" fmla="*/ 1409 w 10000"/>
              <a:gd name="connsiteY4" fmla="*/ 7151 h 10155"/>
              <a:gd name="connsiteX5" fmla="*/ 0 w 10000"/>
              <a:gd name="connsiteY5" fmla="*/ 1580 h 10155"/>
              <a:gd name="connsiteX0" fmla="*/ 1159 w 9501"/>
              <a:gd name="connsiteY0" fmla="*/ 1007 h 10538"/>
              <a:gd name="connsiteX1" fmla="*/ 7023 w 9501"/>
              <a:gd name="connsiteY1" fmla="*/ 1015 h 10538"/>
              <a:gd name="connsiteX2" fmla="*/ 9501 w 9501"/>
              <a:gd name="connsiteY2" fmla="*/ 10538 h 10538"/>
              <a:gd name="connsiteX3" fmla="*/ 1771 w 9501"/>
              <a:gd name="connsiteY3" fmla="*/ 10520 h 10538"/>
              <a:gd name="connsiteX4" fmla="*/ 910 w 9501"/>
              <a:gd name="connsiteY4" fmla="*/ 7534 h 10538"/>
              <a:gd name="connsiteX5" fmla="*/ 1159 w 9501"/>
              <a:gd name="connsiteY5" fmla="*/ 1007 h 10538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645 h 9689"/>
              <a:gd name="connsiteX1" fmla="*/ 7918 w 10526"/>
              <a:gd name="connsiteY1" fmla="*/ 652 h 9689"/>
              <a:gd name="connsiteX2" fmla="*/ 10526 w 10526"/>
              <a:gd name="connsiteY2" fmla="*/ 9689 h 9689"/>
              <a:gd name="connsiteX3" fmla="*/ 2390 w 10526"/>
              <a:gd name="connsiteY3" fmla="*/ 9672 h 9689"/>
              <a:gd name="connsiteX4" fmla="*/ 1484 w 10526"/>
              <a:gd name="connsiteY4" fmla="*/ 6838 h 9689"/>
              <a:gd name="connsiteX5" fmla="*/ 1746 w 10526"/>
              <a:gd name="connsiteY5" fmla="*/ 645 h 9689"/>
              <a:gd name="connsiteX0" fmla="*/ 1659 w 10000"/>
              <a:gd name="connsiteY0" fmla="*/ 665 h 9999"/>
              <a:gd name="connsiteX1" fmla="*/ 7522 w 10000"/>
              <a:gd name="connsiteY1" fmla="*/ 672 h 9999"/>
              <a:gd name="connsiteX2" fmla="*/ 10000 w 10000"/>
              <a:gd name="connsiteY2" fmla="*/ 9999 h 9999"/>
              <a:gd name="connsiteX3" fmla="*/ 2271 w 10000"/>
              <a:gd name="connsiteY3" fmla="*/ 9981 h 9999"/>
              <a:gd name="connsiteX4" fmla="*/ 1410 w 10000"/>
              <a:gd name="connsiteY4" fmla="*/ 7056 h 9999"/>
              <a:gd name="connsiteX5" fmla="*/ 1659 w 10000"/>
              <a:gd name="connsiteY5" fmla="*/ 665 h 9999"/>
              <a:gd name="connsiteX0" fmla="*/ 1659 w 10692"/>
              <a:gd name="connsiteY0" fmla="*/ 609 h 9944"/>
              <a:gd name="connsiteX1" fmla="*/ 10099 w 10692"/>
              <a:gd name="connsiteY1" fmla="*/ 692 h 9944"/>
              <a:gd name="connsiteX2" fmla="*/ 10000 w 10692"/>
              <a:gd name="connsiteY2" fmla="*/ 9944 h 9944"/>
              <a:gd name="connsiteX3" fmla="*/ 2271 w 10692"/>
              <a:gd name="connsiteY3" fmla="*/ 9926 h 9944"/>
              <a:gd name="connsiteX4" fmla="*/ 1410 w 10692"/>
              <a:gd name="connsiteY4" fmla="*/ 7001 h 9944"/>
              <a:gd name="connsiteX5" fmla="*/ 1659 w 10692"/>
              <a:gd name="connsiteY5" fmla="*/ 609 h 9944"/>
              <a:gd name="connsiteX0" fmla="*/ 1552 w 9999"/>
              <a:gd name="connsiteY0" fmla="*/ 0 h 9388"/>
              <a:gd name="connsiteX1" fmla="*/ 9445 w 9999"/>
              <a:gd name="connsiteY1" fmla="*/ 84 h 9388"/>
              <a:gd name="connsiteX2" fmla="*/ 9353 w 9999"/>
              <a:gd name="connsiteY2" fmla="*/ 9388 h 9388"/>
              <a:gd name="connsiteX3" fmla="*/ 2124 w 9999"/>
              <a:gd name="connsiteY3" fmla="*/ 9370 h 9388"/>
              <a:gd name="connsiteX4" fmla="*/ 1319 w 9999"/>
              <a:gd name="connsiteY4" fmla="*/ 6428 h 9388"/>
              <a:gd name="connsiteX5" fmla="*/ 1552 w 9999"/>
              <a:gd name="connsiteY5" fmla="*/ 0 h 9388"/>
              <a:gd name="connsiteX0" fmla="*/ 1552 w 9446"/>
              <a:gd name="connsiteY0" fmla="*/ 0 h 10000"/>
              <a:gd name="connsiteX1" fmla="*/ 9446 w 9446"/>
              <a:gd name="connsiteY1" fmla="*/ 89 h 10000"/>
              <a:gd name="connsiteX2" fmla="*/ 9354 w 9446"/>
              <a:gd name="connsiteY2" fmla="*/ 10000 h 10000"/>
              <a:gd name="connsiteX3" fmla="*/ 2124 w 9446"/>
              <a:gd name="connsiteY3" fmla="*/ 9981 h 10000"/>
              <a:gd name="connsiteX4" fmla="*/ 1319 w 9446"/>
              <a:gd name="connsiteY4" fmla="*/ 6847 h 10000"/>
              <a:gd name="connsiteX5" fmla="*/ 1552 w 9446"/>
              <a:gd name="connsiteY5" fmla="*/ 0 h 10000"/>
              <a:gd name="connsiteX0" fmla="*/ 1643 w 9956"/>
              <a:gd name="connsiteY0" fmla="*/ 24 h 10024"/>
              <a:gd name="connsiteX1" fmla="*/ 9956 w 9956"/>
              <a:gd name="connsiteY1" fmla="*/ 0 h 10024"/>
              <a:gd name="connsiteX2" fmla="*/ 9903 w 9956"/>
              <a:gd name="connsiteY2" fmla="*/ 10024 h 10024"/>
              <a:gd name="connsiteX3" fmla="*/ 2249 w 9956"/>
              <a:gd name="connsiteY3" fmla="*/ 10005 h 10024"/>
              <a:gd name="connsiteX4" fmla="*/ 1396 w 9956"/>
              <a:gd name="connsiteY4" fmla="*/ 6871 h 10024"/>
              <a:gd name="connsiteX5" fmla="*/ 1643 w 9956"/>
              <a:gd name="connsiteY5" fmla="*/ 24 h 10024"/>
              <a:gd name="connsiteX0" fmla="*/ 1650 w 10000"/>
              <a:gd name="connsiteY0" fmla="*/ 24 h 10000"/>
              <a:gd name="connsiteX1" fmla="*/ 10000 w 10000"/>
              <a:gd name="connsiteY1" fmla="*/ 0 h 10000"/>
              <a:gd name="connsiteX2" fmla="*/ 9947 w 10000"/>
              <a:gd name="connsiteY2" fmla="*/ 10000 h 10000"/>
              <a:gd name="connsiteX3" fmla="*/ 2259 w 10000"/>
              <a:gd name="connsiteY3" fmla="*/ 9981 h 10000"/>
              <a:gd name="connsiteX4" fmla="*/ 1402 w 10000"/>
              <a:gd name="connsiteY4" fmla="*/ 6855 h 10000"/>
              <a:gd name="connsiteX5" fmla="*/ 1650 w 10000"/>
              <a:gd name="connsiteY5" fmla="*/ 24 h 10000"/>
              <a:gd name="connsiteX0" fmla="*/ 1707 w 9968"/>
              <a:gd name="connsiteY0" fmla="*/ 0 h 10234"/>
              <a:gd name="connsiteX1" fmla="*/ 9968 w 9968"/>
              <a:gd name="connsiteY1" fmla="*/ 234 h 10234"/>
              <a:gd name="connsiteX2" fmla="*/ 9915 w 9968"/>
              <a:gd name="connsiteY2" fmla="*/ 10234 h 10234"/>
              <a:gd name="connsiteX3" fmla="*/ 2227 w 9968"/>
              <a:gd name="connsiteY3" fmla="*/ 10215 h 10234"/>
              <a:gd name="connsiteX4" fmla="*/ 1370 w 9968"/>
              <a:gd name="connsiteY4" fmla="*/ 7089 h 10234"/>
              <a:gd name="connsiteX5" fmla="*/ 1707 w 9968"/>
              <a:gd name="connsiteY5" fmla="*/ 0 h 10234"/>
              <a:gd name="connsiteX0" fmla="*/ 1682 w 10015"/>
              <a:gd name="connsiteY0" fmla="*/ 0 h 9779"/>
              <a:gd name="connsiteX1" fmla="*/ 10015 w 10015"/>
              <a:gd name="connsiteY1" fmla="*/ 8 h 9779"/>
              <a:gd name="connsiteX2" fmla="*/ 9962 w 10015"/>
              <a:gd name="connsiteY2" fmla="*/ 9779 h 9779"/>
              <a:gd name="connsiteX3" fmla="*/ 2249 w 10015"/>
              <a:gd name="connsiteY3" fmla="*/ 9760 h 9779"/>
              <a:gd name="connsiteX4" fmla="*/ 1389 w 10015"/>
              <a:gd name="connsiteY4" fmla="*/ 6706 h 9779"/>
              <a:gd name="connsiteX5" fmla="*/ 1682 w 10015"/>
              <a:gd name="connsiteY5" fmla="*/ 0 h 9779"/>
              <a:gd name="connsiteX0" fmla="*/ 1679 w 10000"/>
              <a:gd name="connsiteY0" fmla="*/ 0 h 10000"/>
              <a:gd name="connsiteX1" fmla="*/ 10000 w 10000"/>
              <a:gd name="connsiteY1" fmla="*/ 8 h 10000"/>
              <a:gd name="connsiteX2" fmla="*/ 9947 w 10000"/>
              <a:gd name="connsiteY2" fmla="*/ 10000 h 10000"/>
              <a:gd name="connsiteX3" fmla="*/ 2224 w 10000"/>
              <a:gd name="connsiteY3" fmla="*/ 9949 h 10000"/>
              <a:gd name="connsiteX4" fmla="*/ 1387 w 10000"/>
              <a:gd name="connsiteY4" fmla="*/ 6858 h 10000"/>
              <a:gd name="connsiteX5" fmla="*/ 1679 w 10000"/>
              <a:gd name="connsiteY5" fmla="*/ 0 h 10000"/>
              <a:gd name="connsiteX0" fmla="*/ 1679 w 10059"/>
              <a:gd name="connsiteY0" fmla="*/ 0 h 9984"/>
              <a:gd name="connsiteX1" fmla="*/ 10000 w 10059"/>
              <a:gd name="connsiteY1" fmla="*/ 8 h 9984"/>
              <a:gd name="connsiteX2" fmla="*/ 10059 w 10059"/>
              <a:gd name="connsiteY2" fmla="*/ 9984 h 9984"/>
              <a:gd name="connsiteX3" fmla="*/ 2224 w 10059"/>
              <a:gd name="connsiteY3" fmla="*/ 9949 h 9984"/>
              <a:gd name="connsiteX4" fmla="*/ 1387 w 10059"/>
              <a:gd name="connsiteY4" fmla="*/ 6858 h 9984"/>
              <a:gd name="connsiteX5" fmla="*/ 1679 w 10059"/>
              <a:gd name="connsiteY5" fmla="*/ 0 h 9984"/>
              <a:gd name="connsiteX0" fmla="*/ 1669 w 10244"/>
              <a:gd name="connsiteY0" fmla="*/ 0 h 10016"/>
              <a:gd name="connsiteX1" fmla="*/ 9941 w 10244"/>
              <a:gd name="connsiteY1" fmla="*/ 8 h 10016"/>
              <a:gd name="connsiteX2" fmla="*/ 10244 w 10244"/>
              <a:gd name="connsiteY2" fmla="*/ 10016 h 10016"/>
              <a:gd name="connsiteX3" fmla="*/ 2211 w 10244"/>
              <a:gd name="connsiteY3" fmla="*/ 9965 h 10016"/>
              <a:gd name="connsiteX4" fmla="*/ 1379 w 10244"/>
              <a:gd name="connsiteY4" fmla="*/ 6869 h 10016"/>
              <a:gd name="connsiteX5" fmla="*/ 1669 w 10244"/>
              <a:gd name="connsiteY5" fmla="*/ 0 h 10016"/>
              <a:gd name="connsiteX0" fmla="*/ 1669 w 9978"/>
              <a:gd name="connsiteY0" fmla="*/ 0 h 9984"/>
              <a:gd name="connsiteX1" fmla="*/ 9941 w 9978"/>
              <a:gd name="connsiteY1" fmla="*/ 8 h 9984"/>
              <a:gd name="connsiteX2" fmla="*/ 9978 w 9978"/>
              <a:gd name="connsiteY2" fmla="*/ 9984 h 9984"/>
              <a:gd name="connsiteX3" fmla="*/ 2211 w 9978"/>
              <a:gd name="connsiteY3" fmla="*/ 9965 h 9984"/>
              <a:gd name="connsiteX4" fmla="*/ 1379 w 9978"/>
              <a:gd name="connsiteY4" fmla="*/ 6869 h 9984"/>
              <a:gd name="connsiteX5" fmla="*/ 1669 w 9978"/>
              <a:gd name="connsiteY5" fmla="*/ 0 h 9984"/>
              <a:gd name="connsiteX0" fmla="*/ 1673 w 10000"/>
              <a:gd name="connsiteY0" fmla="*/ 0 h 10000"/>
              <a:gd name="connsiteX1" fmla="*/ 9963 w 10000"/>
              <a:gd name="connsiteY1" fmla="*/ 8 h 10000"/>
              <a:gd name="connsiteX2" fmla="*/ 10000 w 10000"/>
              <a:gd name="connsiteY2" fmla="*/ 10000 h 10000"/>
              <a:gd name="connsiteX3" fmla="*/ 2216 w 10000"/>
              <a:gd name="connsiteY3" fmla="*/ 9981 h 10000"/>
              <a:gd name="connsiteX4" fmla="*/ 1382 w 10000"/>
              <a:gd name="connsiteY4" fmla="*/ 6880 h 10000"/>
              <a:gd name="connsiteX5" fmla="*/ 1673 w 10000"/>
              <a:gd name="connsiteY5" fmla="*/ 0 h 10000"/>
              <a:gd name="connsiteX0" fmla="*/ 1673 w 10000"/>
              <a:gd name="connsiteY0" fmla="*/ 0 h 10002"/>
              <a:gd name="connsiteX1" fmla="*/ 9963 w 10000"/>
              <a:gd name="connsiteY1" fmla="*/ 8 h 10002"/>
              <a:gd name="connsiteX2" fmla="*/ 10000 w 10000"/>
              <a:gd name="connsiteY2" fmla="*/ 10000 h 10002"/>
              <a:gd name="connsiteX3" fmla="*/ 2216 w 10000"/>
              <a:gd name="connsiteY3" fmla="*/ 10002 h 10002"/>
              <a:gd name="connsiteX4" fmla="*/ 1382 w 10000"/>
              <a:gd name="connsiteY4" fmla="*/ 6880 h 10002"/>
              <a:gd name="connsiteX5" fmla="*/ 1673 w 10000"/>
              <a:gd name="connsiteY5" fmla="*/ 0 h 10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2">
                <a:moveTo>
                  <a:pt x="1673" y="0"/>
                </a:moveTo>
                <a:lnTo>
                  <a:pt x="9963" y="8"/>
                </a:lnTo>
                <a:cubicBezTo>
                  <a:pt x="9964" y="1660"/>
                  <a:pt x="10000" y="9451"/>
                  <a:pt x="10000" y="10000"/>
                </a:cubicBezTo>
                <a:lnTo>
                  <a:pt x="2216" y="10002"/>
                </a:lnTo>
                <a:cubicBezTo>
                  <a:pt x="2330" y="9065"/>
                  <a:pt x="2232" y="8404"/>
                  <a:pt x="1382" y="6880"/>
                </a:cubicBezTo>
                <a:cubicBezTo>
                  <a:pt x="-1046" y="2494"/>
                  <a:pt x="162" y="1705"/>
                  <a:pt x="1673" y="0"/>
                </a:cubicBezTo>
                <a:close/>
              </a:path>
            </a:pathLst>
          </a:custGeom>
          <a:solidFill>
            <a:srgbClr val="891C6C"/>
          </a:solidFill>
        </p:spPr>
        <p:txBody>
          <a:bodyPr/>
          <a:lstStyle/>
          <a:p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A0BFFD-E82A-DF4A-BFAD-921982BB6C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1234" y="2075674"/>
            <a:ext cx="6219217" cy="2387600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D78CC9-E261-874C-807E-F03588E264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1234" y="4555349"/>
            <a:ext cx="6219217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17C5CA9-8C2F-064E-8AFD-14F1A3DF1E9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1234" y="290065"/>
            <a:ext cx="3211632" cy="146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4106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Morada: 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BFE55-5BEC-4C4E-A044-BF93FDAB9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9C247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13947-BBBE-C04E-AD62-B8F239714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5C8B017-DC40-C141-BE0D-DE8F8C6E17F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89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9AE7244-A577-EC48-BC7D-472AE0A95B70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9C2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892604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ección Morada: Título y Contenido - 2 Colum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BFE55-5BEC-4C4E-A044-BF93FDAB9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9C247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13947-BBBE-C04E-AD62-B8F239714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F7CA54-F8AF-3141-B351-4E4A0605AE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5C8B017-DC40-C141-BE0D-DE8F8C6E17F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89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9AE7244-A577-EC48-BC7D-472AE0A95B70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9C2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639499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ección Morada: Título y Contenido - 2 Subtítul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6D725-8808-ED48-9697-9E9AF6F00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rgbClr val="9C247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11FED8-8D38-494B-9D67-00424FB1CC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891C6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9FD050-8171-6442-A10E-81E136EF84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3B2A0F-BCB8-F449-A397-0123A6AA24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891C6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D9CB4F-77C1-4B4C-9786-F3A91EEA8A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8DAFE29A-0DDE-824E-A716-169A0662C461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89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F3277F2B-3158-5B4C-886F-69DB3486C096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9C2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266122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Morada: Título, Contenido y Fotografí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>
            <a:extLst>
              <a:ext uri="{FF2B5EF4-FFF2-40B4-BE49-F238E27FC236}">
                <a16:creationId xmlns:a16="http://schemas.microsoft.com/office/drawing/2014/main" id="{B27D48FB-F0D9-884F-815F-2E4F33398619}"/>
              </a:ext>
            </a:extLst>
          </p:cNvPr>
          <p:cNvSpPr/>
          <p:nvPr userDrawn="1"/>
        </p:nvSpPr>
        <p:spPr>
          <a:xfrm>
            <a:off x="7144686" y="-56271"/>
            <a:ext cx="5122342" cy="7005711"/>
          </a:xfrm>
          <a:custGeom>
            <a:avLst/>
            <a:gdLst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5" fmla="*/ 311191 w 1066464"/>
              <a:gd name="connsiteY5" fmla="*/ 0 h 6991643"/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5" fmla="*/ 859831 w 1066464"/>
              <a:gd name="connsiteY5" fmla="*/ 5359791 h 6991643"/>
              <a:gd name="connsiteX6" fmla="*/ 311191 w 1066464"/>
              <a:gd name="connsiteY6" fmla="*/ 0 h 6991643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311191 w 5122342"/>
              <a:gd name="connsiteY6" fmla="*/ 0 h 7005711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1521012 w 5122342"/>
              <a:gd name="connsiteY6" fmla="*/ 1758462 h 7005711"/>
              <a:gd name="connsiteX7" fmla="*/ 311191 w 5122342"/>
              <a:gd name="connsiteY7" fmla="*/ 0 h 7005711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5108274 w 5122342"/>
              <a:gd name="connsiteY6" fmla="*/ 14069 h 7005711"/>
              <a:gd name="connsiteX7" fmla="*/ 311191 w 5122342"/>
              <a:gd name="connsiteY7" fmla="*/ 0 h 7005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22342" h="7005711">
                <a:moveTo>
                  <a:pt x="311191" y="0"/>
                </a:moveTo>
                <a:cubicBezTo>
                  <a:pt x="117760" y="813582"/>
                  <a:pt x="-75671" y="1627164"/>
                  <a:pt x="29837" y="2630659"/>
                </a:cubicBezTo>
                <a:cubicBezTo>
                  <a:pt x="135345" y="3634154"/>
                  <a:pt x="773080" y="5294142"/>
                  <a:pt x="944237" y="6020973"/>
                </a:cubicBezTo>
                <a:cubicBezTo>
                  <a:pt x="1115394" y="6747804"/>
                  <a:pt x="1056779" y="6991643"/>
                  <a:pt x="1056779" y="6991643"/>
                </a:cubicBezTo>
                <a:lnTo>
                  <a:pt x="1056779" y="6991643"/>
                </a:lnTo>
                <a:lnTo>
                  <a:pt x="5122342" y="7005711"/>
                </a:lnTo>
                <a:cubicBezTo>
                  <a:pt x="5117653" y="4675164"/>
                  <a:pt x="5112963" y="2344616"/>
                  <a:pt x="5108274" y="14069"/>
                </a:cubicBezTo>
                <a:lnTo>
                  <a:pt x="311191" y="0"/>
                </a:lnTo>
                <a:close/>
              </a:path>
            </a:pathLst>
          </a:custGeom>
          <a:solidFill>
            <a:srgbClr val="9C2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5BBF1B-53F4-7E47-AEEB-3031FA4E32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6034088" cy="1325563"/>
          </a:xfrm>
        </p:spPr>
        <p:txBody>
          <a:bodyPr/>
          <a:lstStyle>
            <a:lvl1pPr>
              <a:defRPr>
                <a:solidFill>
                  <a:srgbClr val="9C247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9DD4CA-775D-2845-82D8-4FD3A62FD4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034088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Picture Placeholder 11">
            <a:extLst>
              <a:ext uri="{FF2B5EF4-FFF2-40B4-BE49-F238E27FC236}">
                <a16:creationId xmlns:a16="http://schemas.microsoft.com/office/drawing/2014/main" id="{C16C1C93-C775-9344-978C-73E4D1EAA03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98921" y="-3446"/>
            <a:ext cx="5013871" cy="6897090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2500 w 10000"/>
              <a:gd name="connsiteY7" fmla="*/ 10000 h 10000"/>
              <a:gd name="connsiteX8" fmla="*/ 1918 w 10000"/>
              <a:gd name="connsiteY8" fmla="*/ 8062 h 10000"/>
              <a:gd name="connsiteX9" fmla="*/ 0 w 10000"/>
              <a:gd name="connsiteY9" fmla="*/ 1000 h 10000"/>
              <a:gd name="connsiteX0" fmla="*/ 0 w 10000"/>
              <a:gd name="connsiteY0" fmla="*/ 1000 h 10147"/>
              <a:gd name="connsiteX1" fmla="*/ 2214 w 10000"/>
              <a:gd name="connsiteY1" fmla="*/ 1000 h 10147"/>
              <a:gd name="connsiteX2" fmla="*/ 5000 w 10000"/>
              <a:gd name="connsiteY2" fmla="*/ 1000 h 10147"/>
              <a:gd name="connsiteX3" fmla="*/ 7500 w 10000"/>
              <a:gd name="connsiteY3" fmla="*/ 0 h 10147"/>
              <a:gd name="connsiteX4" fmla="*/ 10000 w 10000"/>
              <a:gd name="connsiteY4" fmla="*/ 1000 h 10147"/>
              <a:gd name="connsiteX5" fmla="*/ 10000 w 10000"/>
              <a:gd name="connsiteY5" fmla="*/ 9000 h 10147"/>
              <a:gd name="connsiteX6" fmla="*/ 2500 w 10000"/>
              <a:gd name="connsiteY6" fmla="*/ 10000 h 10147"/>
              <a:gd name="connsiteX7" fmla="*/ 1918 w 10000"/>
              <a:gd name="connsiteY7" fmla="*/ 8062 h 10147"/>
              <a:gd name="connsiteX8" fmla="*/ 0 w 10000"/>
              <a:gd name="connsiteY8" fmla="*/ 1000 h 10147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2500 w 10000"/>
              <a:gd name="connsiteY5" fmla="*/ 10000 h 10000"/>
              <a:gd name="connsiteX6" fmla="*/ 1918 w 10000"/>
              <a:gd name="connsiteY6" fmla="*/ 8062 h 10000"/>
              <a:gd name="connsiteX7" fmla="*/ 0 w 10000"/>
              <a:gd name="connsiteY7" fmla="*/ 1000 h 10000"/>
              <a:gd name="connsiteX0" fmla="*/ 0 w 10000"/>
              <a:gd name="connsiteY0" fmla="*/ 1494 h 10494"/>
              <a:gd name="connsiteX1" fmla="*/ 2214 w 10000"/>
              <a:gd name="connsiteY1" fmla="*/ 1494 h 10494"/>
              <a:gd name="connsiteX2" fmla="*/ 5000 w 10000"/>
              <a:gd name="connsiteY2" fmla="*/ 1494 h 10494"/>
              <a:gd name="connsiteX3" fmla="*/ 7500 w 10000"/>
              <a:gd name="connsiteY3" fmla="*/ 494 h 10494"/>
              <a:gd name="connsiteX4" fmla="*/ 10000 w 10000"/>
              <a:gd name="connsiteY4" fmla="*/ 10411 h 10494"/>
              <a:gd name="connsiteX5" fmla="*/ 2500 w 10000"/>
              <a:gd name="connsiteY5" fmla="*/ 10494 h 10494"/>
              <a:gd name="connsiteX6" fmla="*/ 1918 w 10000"/>
              <a:gd name="connsiteY6" fmla="*/ 8556 h 10494"/>
              <a:gd name="connsiteX7" fmla="*/ 0 w 10000"/>
              <a:gd name="connsiteY7" fmla="*/ 1494 h 10494"/>
              <a:gd name="connsiteX0" fmla="*/ 0 w 9971"/>
              <a:gd name="connsiteY0" fmla="*/ 1503 h 10545"/>
              <a:gd name="connsiteX1" fmla="*/ 2214 w 9971"/>
              <a:gd name="connsiteY1" fmla="*/ 1503 h 10545"/>
              <a:gd name="connsiteX2" fmla="*/ 5000 w 9971"/>
              <a:gd name="connsiteY2" fmla="*/ 1503 h 10545"/>
              <a:gd name="connsiteX3" fmla="*/ 7500 w 9971"/>
              <a:gd name="connsiteY3" fmla="*/ 503 h 10545"/>
              <a:gd name="connsiteX4" fmla="*/ 9971 w 9971"/>
              <a:gd name="connsiteY4" fmla="*/ 10545 h 10545"/>
              <a:gd name="connsiteX5" fmla="*/ 2500 w 9971"/>
              <a:gd name="connsiteY5" fmla="*/ 10503 h 10545"/>
              <a:gd name="connsiteX6" fmla="*/ 1918 w 9971"/>
              <a:gd name="connsiteY6" fmla="*/ 8565 h 10545"/>
              <a:gd name="connsiteX7" fmla="*/ 0 w 9971"/>
              <a:gd name="connsiteY7" fmla="*/ 1503 h 10545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5015 w 10000"/>
              <a:gd name="connsiteY1" fmla="*/ 1425 h 10000"/>
              <a:gd name="connsiteX2" fmla="*/ 7522 w 10000"/>
              <a:gd name="connsiteY2" fmla="*/ 477 h 10000"/>
              <a:gd name="connsiteX3" fmla="*/ 10000 w 10000"/>
              <a:gd name="connsiteY3" fmla="*/ 10000 h 10000"/>
              <a:gd name="connsiteX4" fmla="*/ 2270 w 10000"/>
              <a:gd name="connsiteY4" fmla="*/ 9982 h 10000"/>
              <a:gd name="connsiteX5" fmla="*/ 1409 w 10000"/>
              <a:gd name="connsiteY5" fmla="*/ 6996 h 10000"/>
              <a:gd name="connsiteX6" fmla="*/ 0 w 10000"/>
              <a:gd name="connsiteY6" fmla="*/ 1425 h 10000"/>
              <a:gd name="connsiteX0" fmla="*/ 0 w 10000"/>
              <a:gd name="connsiteY0" fmla="*/ 1580 h 10155"/>
              <a:gd name="connsiteX1" fmla="*/ 7522 w 10000"/>
              <a:gd name="connsiteY1" fmla="*/ 632 h 10155"/>
              <a:gd name="connsiteX2" fmla="*/ 10000 w 10000"/>
              <a:gd name="connsiteY2" fmla="*/ 10155 h 10155"/>
              <a:gd name="connsiteX3" fmla="*/ 2270 w 10000"/>
              <a:gd name="connsiteY3" fmla="*/ 10137 h 10155"/>
              <a:gd name="connsiteX4" fmla="*/ 1409 w 10000"/>
              <a:gd name="connsiteY4" fmla="*/ 7151 h 10155"/>
              <a:gd name="connsiteX5" fmla="*/ 0 w 10000"/>
              <a:gd name="connsiteY5" fmla="*/ 1580 h 10155"/>
              <a:gd name="connsiteX0" fmla="*/ 1159 w 9501"/>
              <a:gd name="connsiteY0" fmla="*/ 1007 h 10538"/>
              <a:gd name="connsiteX1" fmla="*/ 7023 w 9501"/>
              <a:gd name="connsiteY1" fmla="*/ 1015 h 10538"/>
              <a:gd name="connsiteX2" fmla="*/ 9501 w 9501"/>
              <a:gd name="connsiteY2" fmla="*/ 10538 h 10538"/>
              <a:gd name="connsiteX3" fmla="*/ 1771 w 9501"/>
              <a:gd name="connsiteY3" fmla="*/ 10520 h 10538"/>
              <a:gd name="connsiteX4" fmla="*/ 910 w 9501"/>
              <a:gd name="connsiteY4" fmla="*/ 7534 h 10538"/>
              <a:gd name="connsiteX5" fmla="*/ 1159 w 9501"/>
              <a:gd name="connsiteY5" fmla="*/ 1007 h 10538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645 h 9689"/>
              <a:gd name="connsiteX1" fmla="*/ 7918 w 10526"/>
              <a:gd name="connsiteY1" fmla="*/ 652 h 9689"/>
              <a:gd name="connsiteX2" fmla="*/ 10526 w 10526"/>
              <a:gd name="connsiteY2" fmla="*/ 9689 h 9689"/>
              <a:gd name="connsiteX3" fmla="*/ 2390 w 10526"/>
              <a:gd name="connsiteY3" fmla="*/ 9672 h 9689"/>
              <a:gd name="connsiteX4" fmla="*/ 1484 w 10526"/>
              <a:gd name="connsiteY4" fmla="*/ 6838 h 9689"/>
              <a:gd name="connsiteX5" fmla="*/ 1746 w 10526"/>
              <a:gd name="connsiteY5" fmla="*/ 645 h 9689"/>
              <a:gd name="connsiteX0" fmla="*/ 1659 w 10000"/>
              <a:gd name="connsiteY0" fmla="*/ 665 h 9999"/>
              <a:gd name="connsiteX1" fmla="*/ 7522 w 10000"/>
              <a:gd name="connsiteY1" fmla="*/ 672 h 9999"/>
              <a:gd name="connsiteX2" fmla="*/ 10000 w 10000"/>
              <a:gd name="connsiteY2" fmla="*/ 9999 h 9999"/>
              <a:gd name="connsiteX3" fmla="*/ 2271 w 10000"/>
              <a:gd name="connsiteY3" fmla="*/ 9981 h 9999"/>
              <a:gd name="connsiteX4" fmla="*/ 1410 w 10000"/>
              <a:gd name="connsiteY4" fmla="*/ 7056 h 9999"/>
              <a:gd name="connsiteX5" fmla="*/ 1659 w 10000"/>
              <a:gd name="connsiteY5" fmla="*/ 665 h 9999"/>
              <a:gd name="connsiteX0" fmla="*/ 1659 w 10692"/>
              <a:gd name="connsiteY0" fmla="*/ 609 h 9944"/>
              <a:gd name="connsiteX1" fmla="*/ 10099 w 10692"/>
              <a:gd name="connsiteY1" fmla="*/ 692 h 9944"/>
              <a:gd name="connsiteX2" fmla="*/ 10000 w 10692"/>
              <a:gd name="connsiteY2" fmla="*/ 9944 h 9944"/>
              <a:gd name="connsiteX3" fmla="*/ 2271 w 10692"/>
              <a:gd name="connsiteY3" fmla="*/ 9926 h 9944"/>
              <a:gd name="connsiteX4" fmla="*/ 1410 w 10692"/>
              <a:gd name="connsiteY4" fmla="*/ 7001 h 9944"/>
              <a:gd name="connsiteX5" fmla="*/ 1659 w 10692"/>
              <a:gd name="connsiteY5" fmla="*/ 609 h 9944"/>
              <a:gd name="connsiteX0" fmla="*/ 1552 w 9999"/>
              <a:gd name="connsiteY0" fmla="*/ 0 h 9388"/>
              <a:gd name="connsiteX1" fmla="*/ 9445 w 9999"/>
              <a:gd name="connsiteY1" fmla="*/ 84 h 9388"/>
              <a:gd name="connsiteX2" fmla="*/ 9353 w 9999"/>
              <a:gd name="connsiteY2" fmla="*/ 9388 h 9388"/>
              <a:gd name="connsiteX3" fmla="*/ 2124 w 9999"/>
              <a:gd name="connsiteY3" fmla="*/ 9370 h 9388"/>
              <a:gd name="connsiteX4" fmla="*/ 1319 w 9999"/>
              <a:gd name="connsiteY4" fmla="*/ 6428 h 9388"/>
              <a:gd name="connsiteX5" fmla="*/ 1552 w 9999"/>
              <a:gd name="connsiteY5" fmla="*/ 0 h 9388"/>
              <a:gd name="connsiteX0" fmla="*/ 1552 w 9446"/>
              <a:gd name="connsiteY0" fmla="*/ 0 h 10000"/>
              <a:gd name="connsiteX1" fmla="*/ 9446 w 9446"/>
              <a:gd name="connsiteY1" fmla="*/ 89 h 10000"/>
              <a:gd name="connsiteX2" fmla="*/ 9354 w 9446"/>
              <a:gd name="connsiteY2" fmla="*/ 10000 h 10000"/>
              <a:gd name="connsiteX3" fmla="*/ 2124 w 9446"/>
              <a:gd name="connsiteY3" fmla="*/ 9981 h 10000"/>
              <a:gd name="connsiteX4" fmla="*/ 1319 w 9446"/>
              <a:gd name="connsiteY4" fmla="*/ 6847 h 10000"/>
              <a:gd name="connsiteX5" fmla="*/ 1552 w 9446"/>
              <a:gd name="connsiteY5" fmla="*/ 0 h 10000"/>
              <a:gd name="connsiteX0" fmla="*/ 1643 w 9956"/>
              <a:gd name="connsiteY0" fmla="*/ 24 h 10024"/>
              <a:gd name="connsiteX1" fmla="*/ 9956 w 9956"/>
              <a:gd name="connsiteY1" fmla="*/ 0 h 10024"/>
              <a:gd name="connsiteX2" fmla="*/ 9903 w 9956"/>
              <a:gd name="connsiteY2" fmla="*/ 10024 h 10024"/>
              <a:gd name="connsiteX3" fmla="*/ 2249 w 9956"/>
              <a:gd name="connsiteY3" fmla="*/ 10005 h 10024"/>
              <a:gd name="connsiteX4" fmla="*/ 1396 w 9956"/>
              <a:gd name="connsiteY4" fmla="*/ 6871 h 10024"/>
              <a:gd name="connsiteX5" fmla="*/ 1643 w 9956"/>
              <a:gd name="connsiteY5" fmla="*/ 24 h 10024"/>
              <a:gd name="connsiteX0" fmla="*/ 1650 w 10000"/>
              <a:gd name="connsiteY0" fmla="*/ 24 h 10000"/>
              <a:gd name="connsiteX1" fmla="*/ 10000 w 10000"/>
              <a:gd name="connsiteY1" fmla="*/ 0 h 10000"/>
              <a:gd name="connsiteX2" fmla="*/ 9947 w 10000"/>
              <a:gd name="connsiteY2" fmla="*/ 10000 h 10000"/>
              <a:gd name="connsiteX3" fmla="*/ 2259 w 10000"/>
              <a:gd name="connsiteY3" fmla="*/ 9981 h 10000"/>
              <a:gd name="connsiteX4" fmla="*/ 1402 w 10000"/>
              <a:gd name="connsiteY4" fmla="*/ 6855 h 10000"/>
              <a:gd name="connsiteX5" fmla="*/ 1650 w 10000"/>
              <a:gd name="connsiteY5" fmla="*/ 24 h 10000"/>
              <a:gd name="connsiteX0" fmla="*/ 1707 w 9968"/>
              <a:gd name="connsiteY0" fmla="*/ 0 h 10234"/>
              <a:gd name="connsiteX1" fmla="*/ 9968 w 9968"/>
              <a:gd name="connsiteY1" fmla="*/ 234 h 10234"/>
              <a:gd name="connsiteX2" fmla="*/ 9915 w 9968"/>
              <a:gd name="connsiteY2" fmla="*/ 10234 h 10234"/>
              <a:gd name="connsiteX3" fmla="*/ 2227 w 9968"/>
              <a:gd name="connsiteY3" fmla="*/ 10215 h 10234"/>
              <a:gd name="connsiteX4" fmla="*/ 1370 w 9968"/>
              <a:gd name="connsiteY4" fmla="*/ 7089 h 10234"/>
              <a:gd name="connsiteX5" fmla="*/ 1707 w 9968"/>
              <a:gd name="connsiteY5" fmla="*/ 0 h 10234"/>
              <a:gd name="connsiteX0" fmla="*/ 1682 w 10015"/>
              <a:gd name="connsiteY0" fmla="*/ 0 h 9779"/>
              <a:gd name="connsiteX1" fmla="*/ 10015 w 10015"/>
              <a:gd name="connsiteY1" fmla="*/ 8 h 9779"/>
              <a:gd name="connsiteX2" fmla="*/ 9962 w 10015"/>
              <a:gd name="connsiteY2" fmla="*/ 9779 h 9779"/>
              <a:gd name="connsiteX3" fmla="*/ 2249 w 10015"/>
              <a:gd name="connsiteY3" fmla="*/ 9760 h 9779"/>
              <a:gd name="connsiteX4" fmla="*/ 1389 w 10015"/>
              <a:gd name="connsiteY4" fmla="*/ 6706 h 9779"/>
              <a:gd name="connsiteX5" fmla="*/ 1682 w 10015"/>
              <a:gd name="connsiteY5" fmla="*/ 0 h 9779"/>
              <a:gd name="connsiteX0" fmla="*/ 1679 w 10000"/>
              <a:gd name="connsiteY0" fmla="*/ 0 h 10000"/>
              <a:gd name="connsiteX1" fmla="*/ 10000 w 10000"/>
              <a:gd name="connsiteY1" fmla="*/ 8 h 10000"/>
              <a:gd name="connsiteX2" fmla="*/ 9947 w 10000"/>
              <a:gd name="connsiteY2" fmla="*/ 10000 h 10000"/>
              <a:gd name="connsiteX3" fmla="*/ 2224 w 10000"/>
              <a:gd name="connsiteY3" fmla="*/ 9949 h 10000"/>
              <a:gd name="connsiteX4" fmla="*/ 1387 w 10000"/>
              <a:gd name="connsiteY4" fmla="*/ 6858 h 10000"/>
              <a:gd name="connsiteX5" fmla="*/ 1679 w 10000"/>
              <a:gd name="connsiteY5" fmla="*/ 0 h 10000"/>
              <a:gd name="connsiteX0" fmla="*/ 1679 w 10059"/>
              <a:gd name="connsiteY0" fmla="*/ 0 h 9984"/>
              <a:gd name="connsiteX1" fmla="*/ 10000 w 10059"/>
              <a:gd name="connsiteY1" fmla="*/ 8 h 9984"/>
              <a:gd name="connsiteX2" fmla="*/ 10059 w 10059"/>
              <a:gd name="connsiteY2" fmla="*/ 9984 h 9984"/>
              <a:gd name="connsiteX3" fmla="*/ 2224 w 10059"/>
              <a:gd name="connsiteY3" fmla="*/ 9949 h 9984"/>
              <a:gd name="connsiteX4" fmla="*/ 1387 w 10059"/>
              <a:gd name="connsiteY4" fmla="*/ 6858 h 9984"/>
              <a:gd name="connsiteX5" fmla="*/ 1679 w 10059"/>
              <a:gd name="connsiteY5" fmla="*/ 0 h 9984"/>
              <a:gd name="connsiteX0" fmla="*/ 1669 w 10244"/>
              <a:gd name="connsiteY0" fmla="*/ 0 h 10016"/>
              <a:gd name="connsiteX1" fmla="*/ 9941 w 10244"/>
              <a:gd name="connsiteY1" fmla="*/ 8 h 10016"/>
              <a:gd name="connsiteX2" fmla="*/ 10244 w 10244"/>
              <a:gd name="connsiteY2" fmla="*/ 10016 h 10016"/>
              <a:gd name="connsiteX3" fmla="*/ 2211 w 10244"/>
              <a:gd name="connsiteY3" fmla="*/ 9965 h 10016"/>
              <a:gd name="connsiteX4" fmla="*/ 1379 w 10244"/>
              <a:gd name="connsiteY4" fmla="*/ 6869 h 10016"/>
              <a:gd name="connsiteX5" fmla="*/ 1669 w 10244"/>
              <a:gd name="connsiteY5" fmla="*/ 0 h 10016"/>
              <a:gd name="connsiteX0" fmla="*/ 1669 w 9978"/>
              <a:gd name="connsiteY0" fmla="*/ 0 h 9984"/>
              <a:gd name="connsiteX1" fmla="*/ 9941 w 9978"/>
              <a:gd name="connsiteY1" fmla="*/ 8 h 9984"/>
              <a:gd name="connsiteX2" fmla="*/ 9978 w 9978"/>
              <a:gd name="connsiteY2" fmla="*/ 9984 h 9984"/>
              <a:gd name="connsiteX3" fmla="*/ 2211 w 9978"/>
              <a:gd name="connsiteY3" fmla="*/ 9965 h 9984"/>
              <a:gd name="connsiteX4" fmla="*/ 1379 w 9978"/>
              <a:gd name="connsiteY4" fmla="*/ 6869 h 9984"/>
              <a:gd name="connsiteX5" fmla="*/ 1669 w 9978"/>
              <a:gd name="connsiteY5" fmla="*/ 0 h 9984"/>
              <a:gd name="connsiteX0" fmla="*/ 1673 w 10000"/>
              <a:gd name="connsiteY0" fmla="*/ 0 h 10000"/>
              <a:gd name="connsiteX1" fmla="*/ 9963 w 10000"/>
              <a:gd name="connsiteY1" fmla="*/ 8 h 10000"/>
              <a:gd name="connsiteX2" fmla="*/ 10000 w 10000"/>
              <a:gd name="connsiteY2" fmla="*/ 10000 h 10000"/>
              <a:gd name="connsiteX3" fmla="*/ 2216 w 10000"/>
              <a:gd name="connsiteY3" fmla="*/ 9981 h 10000"/>
              <a:gd name="connsiteX4" fmla="*/ 1382 w 10000"/>
              <a:gd name="connsiteY4" fmla="*/ 6880 h 10000"/>
              <a:gd name="connsiteX5" fmla="*/ 1673 w 10000"/>
              <a:gd name="connsiteY5" fmla="*/ 0 h 10000"/>
              <a:gd name="connsiteX0" fmla="*/ 1673 w 10000"/>
              <a:gd name="connsiteY0" fmla="*/ 0 h 10002"/>
              <a:gd name="connsiteX1" fmla="*/ 9963 w 10000"/>
              <a:gd name="connsiteY1" fmla="*/ 8 h 10002"/>
              <a:gd name="connsiteX2" fmla="*/ 10000 w 10000"/>
              <a:gd name="connsiteY2" fmla="*/ 10000 h 10002"/>
              <a:gd name="connsiteX3" fmla="*/ 2216 w 10000"/>
              <a:gd name="connsiteY3" fmla="*/ 10002 h 10002"/>
              <a:gd name="connsiteX4" fmla="*/ 1382 w 10000"/>
              <a:gd name="connsiteY4" fmla="*/ 6880 h 10002"/>
              <a:gd name="connsiteX5" fmla="*/ 1673 w 10000"/>
              <a:gd name="connsiteY5" fmla="*/ 0 h 10002"/>
              <a:gd name="connsiteX0" fmla="*/ 1673 w 10000"/>
              <a:gd name="connsiteY0" fmla="*/ 5 h 10007"/>
              <a:gd name="connsiteX1" fmla="*/ 9998 w 10000"/>
              <a:gd name="connsiteY1" fmla="*/ 0 h 10007"/>
              <a:gd name="connsiteX2" fmla="*/ 10000 w 10000"/>
              <a:gd name="connsiteY2" fmla="*/ 10005 h 10007"/>
              <a:gd name="connsiteX3" fmla="*/ 2216 w 10000"/>
              <a:gd name="connsiteY3" fmla="*/ 10007 h 10007"/>
              <a:gd name="connsiteX4" fmla="*/ 1382 w 10000"/>
              <a:gd name="connsiteY4" fmla="*/ 6885 h 10007"/>
              <a:gd name="connsiteX5" fmla="*/ 1673 w 10000"/>
              <a:gd name="connsiteY5" fmla="*/ 5 h 10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7">
                <a:moveTo>
                  <a:pt x="1673" y="5"/>
                </a:moveTo>
                <a:lnTo>
                  <a:pt x="9998" y="0"/>
                </a:lnTo>
                <a:cubicBezTo>
                  <a:pt x="9999" y="1652"/>
                  <a:pt x="10000" y="9456"/>
                  <a:pt x="10000" y="10005"/>
                </a:cubicBezTo>
                <a:lnTo>
                  <a:pt x="2216" y="10007"/>
                </a:lnTo>
                <a:cubicBezTo>
                  <a:pt x="2330" y="9070"/>
                  <a:pt x="2232" y="8409"/>
                  <a:pt x="1382" y="6885"/>
                </a:cubicBezTo>
                <a:cubicBezTo>
                  <a:pt x="-1046" y="2499"/>
                  <a:pt x="162" y="1710"/>
                  <a:pt x="1673" y="5"/>
                </a:cubicBezTo>
                <a:close/>
              </a:path>
            </a:pathLst>
          </a:custGeom>
        </p:spPr>
        <p:txBody>
          <a:bodyPr/>
          <a:lstStyle/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0834600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ección Morada: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FB3C8-FC8C-8B4C-84DC-2F6E066F0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9C247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8843C4A-22A8-F844-8ABE-5CA8E17F4DDD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89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74C2D563-B0D7-3744-A4E5-26CEC70004BF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9C2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560369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Morada: Fotografía Comple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60FAF9-0406-6743-A9D1-223F3FD09C9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2659" y="1"/>
            <a:ext cx="12204659" cy="6858000"/>
          </a:xfrm>
        </p:spPr>
        <p:txBody>
          <a:bodyPr/>
          <a:lstStyle/>
          <a:p>
            <a:endParaRPr lang="es-ES_tradnl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4B4D430A-132F-244B-B0BC-AAE8E391A692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89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73CE1D25-DF2A-7144-BAC9-B0B5B225D5C4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9C2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881573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Rojo Vivo: Separador">
    <p:bg>
      <p:bgPr>
        <a:solidFill>
          <a:srgbClr val="CE21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999E94D-06D3-E341-8621-045E011C3BF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96547" y="-19585"/>
            <a:ext cx="5013871" cy="6893644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2500 w 10000"/>
              <a:gd name="connsiteY7" fmla="*/ 10000 h 10000"/>
              <a:gd name="connsiteX8" fmla="*/ 1918 w 10000"/>
              <a:gd name="connsiteY8" fmla="*/ 8062 h 10000"/>
              <a:gd name="connsiteX9" fmla="*/ 0 w 10000"/>
              <a:gd name="connsiteY9" fmla="*/ 1000 h 10000"/>
              <a:gd name="connsiteX0" fmla="*/ 0 w 10000"/>
              <a:gd name="connsiteY0" fmla="*/ 1000 h 10147"/>
              <a:gd name="connsiteX1" fmla="*/ 2214 w 10000"/>
              <a:gd name="connsiteY1" fmla="*/ 1000 h 10147"/>
              <a:gd name="connsiteX2" fmla="*/ 5000 w 10000"/>
              <a:gd name="connsiteY2" fmla="*/ 1000 h 10147"/>
              <a:gd name="connsiteX3" fmla="*/ 7500 w 10000"/>
              <a:gd name="connsiteY3" fmla="*/ 0 h 10147"/>
              <a:gd name="connsiteX4" fmla="*/ 10000 w 10000"/>
              <a:gd name="connsiteY4" fmla="*/ 1000 h 10147"/>
              <a:gd name="connsiteX5" fmla="*/ 10000 w 10000"/>
              <a:gd name="connsiteY5" fmla="*/ 9000 h 10147"/>
              <a:gd name="connsiteX6" fmla="*/ 2500 w 10000"/>
              <a:gd name="connsiteY6" fmla="*/ 10000 h 10147"/>
              <a:gd name="connsiteX7" fmla="*/ 1918 w 10000"/>
              <a:gd name="connsiteY7" fmla="*/ 8062 h 10147"/>
              <a:gd name="connsiteX8" fmla="*/ 0 w 10000"/>
              <a:gd name="connsiteY8" fmla="*/ 1000 h 10147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2500 w 10000"/>
              <a:gd name="connsiteY5" fmla="*/ 10000 h 10000"/>
              <a:gd name="connsiteX6" fmla="*/ 1918 w 10000"/>
              <a:gd name="connsiteY6" fmla="*/ 8062 h 10000"/>
              <a:gd name="connsiteX7" fmla="*/ 0 w 10000"/>
              <a:gd name="connsiteY7" fmla="*/ 1000 h 10000"/>
              <a:gd name="connsiteX0" fmla="*/ 0 w 10000"/>
              <a:gd name="connsiteY0" fmla="*/ 1494 h 10494"/>
              <a:gd name="connsiteX1" fmla="*/ 2214 w 10000"/>
              <a:gd name="connsiteY1" fmla="*/ 1494 h 10494"/>
              <a:gd name="connsiteX2" fmla="*/ 5000 w 10000"/>
              <a:gd name="connsiteY2" fmla="*/ 1494 h 10494"/>
              <a:gd name="connsiteX3" fmla="*/ 7500 w 10000"/>
              <a:gd name="connsiteY3" fmla="*/ 494 h 10494"/>
              <a:gd name="connsiteX4" fmla="*/ 10000 w 10000"/>
              <a:gd name="connsiteY4" fmla="*/ 10411 h 10494"/>
              <a:gd name="connsiteX5" fmla="*/ 2500 w 10000"/>
              <a:gd name="connsiteY5" fmla="*/ 10494 h 10494"/>
              <a:gd name="connsiteX6" fmla="*/ 1918 w 10000"/>
              <a:gd name="connsiteY6" fmla="*/ 8556 h 10494"/>
              <a:gd name="connsiteX7" fmla="*/ 0 w 10000"/>
              <a:gd name="connsiteY7" fmla="*/ 1494 h 10494"/>
              <a:gd name="connsiteX0" fmla="*/ 0 w 9971"/>
              <a:gd name="connsiteY0" fmla="*/ 1503 h 10545"/>
              <a:gd name="connsiteX1" fmla="*/ 2214 w 9971"/>
              <a:gd name="connsiteY1" fmla="*/ 1503 h 10545"/>
              <a:gd name="connsiteX2" fmla="*/ 5000 w 9971"/>
              <a:gd name="connsiteY2" fmla="*/ 1503 h 10545"/>
              <a:gd name="connsiteX3" fmla="*/ 7500 w 9971"/>
              <a:gd name="connsiteY3" fmla="*/ 503 h 10545"/>
              <a:gd name="connsiteX4" fmla="*/ 9971 w 9971"/>
              <a:gd name="connsiteY4" fmla="*/ 10545 h 10545"/>
              <a:gd name="connsiteX5" fmla="*/ 2500 w 9971"/>
              <a:gd name="connsiteY5" fmla="*/ 10503 h 10545"/>
              <a:gd name="connsiteX6" fmla="*/ 1918 w 9971"/>
              <a:gd name="connsiteY6" fmla="*/ 8565 h 10545"/>
              <a:gd name="connsiteX7" fmla="*/ 0 w 9971"/>
              <a:gd name="connsiteY7" fmla="*/ 1503 h 10545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5015 w 10000"/>
              <a:gd name="connsiteY1" fmla="*/ 1425 h 10000"/>
              <a:gd name="connsiteX2" fmla="*/ 7522 w 10000"/>
              <a:gd name="connsiteY2" fmla="*/ 477 h 10000"/>
              <a:gd name="connsiteX3" fmla="*/ 10000 w 10000"/>
              <a:gd name="connsiteY3" fmla="*/ 10000 h 10000"/>
              <a:gd name="connsiteX4" fmla="*/ 2270 w 10000"/>
              <a:gd name="connsiteY4" fmla="*/ 9982 h 10000"/>
              <a:gd name="connsiteX5" fmla="*/ 1409 w 10000"/>
              <a:gd name="connsiteY5" fmla="*/ 6996 h 10000"/>
              <a:gd name="connsiteX6" fmla="*/ 0 w 10000"/>
              <a:gd name="connsiteY6" fmla="*/ 1425 h 10000"/>
              <a:gd name="connsiteX0" fmla="*/ 0 w 10000"/>
              <a:gd name="connsiteY0" fmla="*/ 1580 h 10155"/>
              <a:gd name="connsiteX1" fmla="*/ 7522 w 10000"/>
              <a:gd name="connsiteY1" fmla="*/ 632 h 10155"/>
              <a:gd name="connsiteX2" fmla="*/ 10000 w 10000"/>
              <a:gd name="connsiteY2" fmla="*/ 10155 h 10155"/>
              <a:gd name="connsiteX3" fmla="*/ 2270 w 10000"/>
              <a:gd name="connsiteY3" fmla="*/ 10137 h 10155"/>
              <a:gd name="connsiteX4" fmla="*/ 1409 w 10000"/>
              <a:gd name="connsiteY4" fmla="*/ 7151 h 10155"/>
              <a:gd name="connsiteX5" fmla="*/ 0 w 10000"/>
              <a:gd name="connsiteY5" fmla="*/ 1580 h 10155"/>
              <a:gd name="connsiteX0" fmla="*/ 1159 w 9501"/>
              <a:gd name="connsiteY0" fmla="*/ 1007 h 10538"/>
              <a:gd name="connsiteX1" fmla="*/ 7023 w 9501"/>
              <a:gd name="connsiteY1" fmla="*/ 1015 h 10538"/>
              <a:gd name="connsiteX2" fmla="*/ 9501 w 9501"/>
              <a:gd name="connsiteY2" fmla="*/ 10538 h 10538"/>
              <a:gd name="connsiteX3" fmla="*/ 1771 w 9501"/>
              <a:gd name="connsiteY3" fmla="*/ 10520 h 10538"/>
              <a:gd name="connsiteX4" fmla="*/ 910 w 9501"/>
              <a:gd name="connsiteY4" fmla="*/ 7534 h 10538"/>
              <a:gd name="connsiteX5" fmla="*/ 1159 w 9501"/>
              <a:gd name="connsiteY5" fmla="*/ 1007 h 10538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645 h 9689"/>
              <a:gd name="connsiteX1" fmla="*/ 7918 w 10526"/>
              <a:gd name="connsiteY1" fmla="*/ 652 h 9689"/>
              <a:gd name="connsiteX2" fmla="*/ 10526 w 10526"/>
              <a:gd name="connsiteY2" fmla="*/ 9689 h 9689"/>
              <a:gd name="connsiteX3" fmla="*/ 2390 w 10526"/>
              <a:gd name="connsiteY3" fmla="*/ 9672 h 9689"/>
              <a:gd name="connsiteX4" fmla="*/ 1484 w 10526"/>
              <a:gd name="connsiteY4" fmla="*/ 6838 h 9689"/>
              <a:gd name="connsiteX5" fmla="*/ 1746 w 10526"/>
              <a:gd name="connsiteY5" fmla="*/ 645 h 9689"/>
              <a:gd name="connsiteX0" fmla="*/ 1659 w 10000"/>
              <a:gd name="connsiteY0" fmla="*/ 665 h 9999"/>
              <a:gd name="connsiteX1" fmla="*/ 7522 w 10000"/>
              <a:gd name="connsiteY1" fmla="*/ 672 h 9999"/>
              <a:gd name="connsiteX2" fmla="*/ 10000 w 10000"/>
              <a:gd name="connsiteY2" fmla="*/ 9999 h 9999"/>
              <a:gd name="connsiteX3" fmla="*/ 2271 w 10000"/>
              <a:gd name="connsiteY3" fmla="*/ 9981 h 9999"/>
              <a:gd name="connsiteX4" fmla="*/ 1410 w 10000"/>
              <a:gd name="connsiteY4" fmla="*/ 7056 h 9999"/>
              <a:gd name="connsiteX5" fmla="*/ 1659 w 10000"/>
              <a:gd name="connsiteY5" fmla="*/ 665 h 9999"/>
              <a:gd name="connsiteX0" fmla="*/ 1659 w 10692"/>
              <a:gd name="connsiteY0" fmla="*/ 609 h 9944"/>
              <a:gd name="connsiteX1" fmla="*/ 10099 w 10692"/>
              <a:gd name="connsiteY1" fmla="*/ 692 h 9944"/>
              <a:gd name="connsiteX2" fmla="*/ 10000 w 10692"/>
              <a:gd name="connsiteY2" fmla="*/ 9944 h 9944"/>
              <a:gd name="connsiteX3" fmla="*/ 2271 w 10692"/>
              <a:gd name="connsiteY3" fmla="*/ 9926 h 9944"/>
              <a:gd name="connsiteX4" fmla="*/ 1410 w 10692"/>
              <a:gd name="connsiteY4" fmla="*/ 7001 h 9944"/>
              <a:gd name="connsiteX5" fmla="*/ 1659 w 10692"/>
              <a:gd name="connsiteY5" fmla="*/ 609 h 9944"/>
              <a:gd name="connsiteX0" fmla="*/ 1552 w 9999"/>
              <a:gd name="connsiteY0" fmla="*/ 0 h 9388"/>
              <a:gd name="connsiteX1" fmla="*/ 9445 w 9999"/>
              <a:gd name="connsiteY1" fmla="*/ 84 h 9388"/>
              <a:gd name="connsiteX2" fmla="*/ 9353 w 9999"/>
              <a:gd name="connsiteY2" fmla="*/ 9388 h 9388"/>
              <a:gd name="connsiteX3" fmla="*/ 2124 w 9999"/>
              <a:gd name="connsiteY3" fmla="*/ 9370 h 9388"/>
              <a:gd name="connsiteX4" fmla="*/ 1319 w 9999"/>
              <a:gd name="connsiteY4" fmla="*/ 6428 h 9388"/>
              <a:gd name="connsiteX5" fmla="*/ 1552 w 9999"/>
              <a:gd name="connsiteY5" fmla="*/ 0 h 9388"/>
              <a:gd name="connsiteX0" fmla="*/ 1552 w 9446"/>
              <a:gd name="connsiteY0" fmla="*/ 0 h 10000"/>
              <a:gd name="connsiteX1" fmla="*/ 9446 w 9446"/>
              <a:gd name="connsiteY1" fmla="*/ 89 h 10000"/>
              <a:gd name="connsiteX2" fmla="*/ 9354 w 9446"/>
              <a:gd name="connsiteY2" fmla="*/ 10000 h 10000"/>
              <a:gd name="connsiteX3" fmla="*/ 2124 w 9446"/>
              <a:gd name="connsiteY3" fmla="*/ 9981 h 10000"/>
              <a:gd name="connsiteX4" fmla="*/ 1319 w 9446"/>
              <a:gd name="connsiteY4" fmla="*/ 6847 h 10000"/>
              <a:gd name="connsiteX5" fmla="*/ 1552 w 9446"/>
              <a:gd name="connsiteY5" fmla="*/ 0 h 10000"/>
              <a:gd name="connsiteX0" fmla="*/ 1643 w 9956"/>
              <a:gd name="connsiteY0" fmla="*/ 24 h 10024"/>
              <a:gd name="connsiteX1" fmla="*/ 9956 w 9956"/>
              <a:gd name="connsiteY1" fmla="*/ 0 h 10024"/>
              <a:gd name="connsiteX2" fmla="*/ 9903 w 9956"/>
              <a:gd name="connsiteY2" fmla="*/ 10024 h 10024"/>
              <a:gd name="connsiteX3" fmla="*/ 2249 w 9956"/>
              <a:gd name="connsiteY3" fmla="*/ 10005 h 10024"/>
              <a:gd name="connsiteX4" fmla="*/ 1396 w 9956"/>
              <a:gd name="connsiteY4" fmla="*/ 6871 h 10024"/>
              <a:gd name="connsiteX5" fmla="*/ 1643 w 9956"/>
              <a:gd name="connsiteY5" fmla="*/ 24 h 10024"/>
              <a:gd name="connsiteX0" fmla="*/ 1650 w 10000"/>
              <a:gd name="connsiteY0" fmla="*/ 24 h 10000"/>
              <a:gd name="connsiteX1" fmla="*/ 10000 w 10000"/>
              <a:gd name="connsiteY1" fmla="*/ 0 h 10000"/>
              <a:gd name="connsiteX2" fmla="*/ 9947 w 10000"/>
              <a:gd name="connsiteY2" fmla="*/ 10000 h 10000"/>
              <a:gd name="connsiteX3" fmla="*/ 2259 w 10000"/>
              <a:gd name="connsiteY3" fmla="*/ 9981 h 10000"/>
              <a:gd name="connsiteX4" fmla="*/ 1402 w 10000"/>
              <a:gd name="connsiteY4" fmla="*/ 6855 h 10000"/>
              <a:gd name="connsiteX5" fmla="*/ 1650 w 10000"/>
              <a:gd name="connsiteY5" fmla="*/ 24 h 10000"/>
              <a:gd name="connsiteX0" fmla="*/ 1707 w 9968"/>
              <a:gd name="connsiteY0" fmla="*/ 0 h 10234"/>
              <a:gd name="connsiteX1" fmla="*/ 9968 w 9968"/>
              <a:gd name="connsiteY1" fmla="*/ 234 h 10234"/>
              <a:gd name="connsiteX2" fmla="*/ 9915 w 9968"/>
              <a:gd name="connsiteY2" fmla="*/ 10234 h 10234"/>
              <a:gd name="connsiteX3" fmla="*/ 2227 w 9968"/>
              <a:gd name="connsiteY3" fmla="*/ 10215 h 10234"/>
              <a:gd name="connsiteX4" fmla="*/ 1370 w 9968"/>
              <a:gd name="connsiteY4" fmla="*/ 7089 h 10234"/>
              <a:gd name="connsiteX5" fmla="*/ 1707 w 9968"/>
              <a:gd name="connsiteY5" fmla="*/ 0 h 10234"/>
              <a:gd name="connsiteX0" fmla="*/ 1682 w 10015"/>
              <a:gd name="connsiteY0" fmla="*/ 0 h 9779"/>
              <a:gd name="connsiteX1" fmla="*/ 10015 w 10015"/>
              <a:gd name="connsiteY1" fmla="*/ 8 h 9779"/>
              <a:gd name="connsiteX2" fmla="*/ 9962 w 10015"/>
              <a:gd name="connsiteY2" fmla="*/ 9779 h 9779"/>
              <a:gd name="connsiteX3" fmla="*/ 2249 w 10015"/>
              <a:gd name="connsiteY3" fmla="*/ 9760 h 9779"/>
              <a:gd name="connsiteX4" fmla="*/ 1389 w 10015"/>
              <a:gd name="connsiteY4" fmla="*/ 6706 h 9779"/>
              <a:gd name="connsiteX5" fmla="*/ 1682 w 10015"/>
              <a:gd name="connsiteY5" fmla="*/ 0 h 9779"/>
              <a:gd name="connsiteX0" fmla="*/ 1679 w 10000"/>
              <a:gd name="connsiteY0" fmla="*/ 0 h 10000"/>
              <a:gd name="connsiteX1" fmla="*/ 10000 w 10000"/>
              <a:gd name="connsiteY1" fmla="*/ 8 h 10000"/>
              <a:gd name="connsiteX2" fmla="*/ 9947 w 10000"/>
              <a:gd name="connsiteY2" fmla="*/ 10000 h 10000"/>
              <a:gd name="connsiteX3" fmla="*/ 2224 w 10000"/>
              <a:gd name="connsiteY3" fmla="*/ 9949 h 10000"/>
              <a:gd name="connsiteX4" fmla="*/ 1387 w 10000"/>
              <a:gd name="connsiteY4" fmla="*/ 6858 h 10000"/>
              <a:gd name="connsiteX5" fmla="*/ 1679 w 10000"/>
              <a:gd name="connsiteY5" fmla="*/ 0 h 10000"/>
              <a:gd name="connsiteX0" fmla="*/ 1679 w 10059"/>
              <a:gd name="connsiteY0" fmla="*/ 0 h 9984"/>
              <a:gd name="connsiteX1" fmla="*/ 10000 w 10059"/>
              <a:gd name="connsiteY1" fmla="*/ 8 h 9984"/>
              <a:gd name="connsiteX2" fmla="*/ 10059 w 10059"/>
              <a:gd name="connsiteY2" fmla="*/ 9984 h 9984"/>
              <a:gd name="connsiteX3" fmla="*/ 2224 w 10059"/>
              <a:gd name="connsiteY3" fmla="*/ 9949 h 9984"/>
              <a:gd name="connsiteX4" fmla="*/ 1387 w 10059"/>
              <a:gd name="connsiteY4" fmla="*/ 6858 h 9984"/>
              <a:gd name="connsiteX5" fmla="*/ 1679 w 10059"/>
              <a:gd name="connsiteY5" fmla="*/ 0 h 9984"/>
              <a:gd name="connsiteX0" fmla="*/ 1669 w 10244"/>
              <a:gd name="connsiteY0" fmla="*/ 0 h 10016"/>
              <a:gd name="connsiteX1" fmla="*/ 9941 w 10244"/>
              <a:gd name="connsiteY1" fmla="*/ 8 h 10016"/>
              <a:gd name="connsiteX2" fmla="*/ 10244 w 10244"/>
              <a:gd name="connsiteY2" fmla="*/ 10016 h 10016"/>
              <a:gd name="connsiteX3" fmla="*/ 2211 w 10244"/>
              <a:gd name="connsiteY3" fmla="*/ 9965 h 10016"/>
              <a:gd name="connsiteX4" fmla="*/ 1379 w 10244"/>
              <a:gd name="connsiteY4" fmla="*/ 6869 h 10016"/>
              <a:gd name="connsiteX5" fmla="*/ 1669 w 10244"/>
              <a:gd name="connsiteY5" fmla="*/ 0 h 10016"/>
              <a:gd name="connsiteX0" fmla="*/ 1669 w 9978"/>
              <a:gd name="connsiteY0" fmla="*/ 0 h 9984"/>
              <a:gd name="connsiteX1" fmla="*/ 9941 w 9978"/>
              <a:gd name="connsiteY1" fmla="*/ 8 h 9984"/>
              <a:gd name="connsiteX2" fmla="*/ 9978 w 9978"/>
              <a:gd name="connsiteY2" fmla="*/ 9984 h 9984"/>
              <a:gd name="connsiteX3" fmla="*/ 2211 w 9978"/>
              <a:gd name="connsiteY3" fmla="*/ 9965 h 9984"/>
              <a:gd name="connsiteX4" fmla="*/ 1379 w 9978"/>
              <a:gd name="connsiteY4" fmla="*/ 6869 h 9984"/>
              <a:gd name="connsiteX5" fmla="*/ 1669 w 9978"/>
              <a:gd name="connsiteY5" fmla="*/ 0 h 9984"/>
              <a:gd name="connsiteX0" fmla="*/ 1673 w 10000"/>
              <a:gd name="connsiteY0" fmla="*/ 0 h 10000"/>
              <a:gd name="connsiteX1" fmla="*/ 9963 w 10000"/>
              <a:gd name="connsiteY1" fmla="*/ 8 h 10000"/>
              <a:gd name="connsiteX2" fmla="*/ 10000 w 10000"/>
              <a:gd name="connsiteY2" fmla="*/ 10000 h 10000"/>
              <a:gd name="connsiteX3" fmla="*/ 2216 w 10000"/>
              <a:gd name="connsiteY3" fmla="*/ 9981 h 10000"/>
              <a:gd name="connsiteX4" fmla="*/ 1382 w 10000"/>
              <a:gd name="connsiteY4" fmla="*/ 6880 h 10000"/>
              <a:gd name="connsiteX5" fmla="*/ 1673 w 10000"/>
              <a:gd name="connsiteY5" fmla="*/ 0 h 10000"/>
              <a:gd name="connsiteX0" fmla="*/ 1673 w 10000"/>
              <a:gd name="connsiteY0" fmla="*/ 0 h 10002"/>
              <a:gd name="connsiteX1" fmla="*/ 9963 w 10000"/>
              <a:gd name="connsiteY1" fmla="*/ 8 h 10002"/>
              <a:gd name="connsiteX2" fmla="*/ 10000 w 10000"/>
              <a:gd name="connsiteY2" fmla="*/ 10000 h 10002"/>
              <a:gd name="connsiteX3" fmla="*/ 2216 w 10000"/>
              <a:gd name="connsiteY3" fmla="*/ 10002 h 10002"/>
              <a:gd name="connsiteX4" fmla="*/ 1382 w 10000"/>
              <a:gd name="connsiteY4" fmla="*/ 6880 h 10002"/>
              <a:gd name="connsiteX5" fmla="*/ 1673 w 10000"/>
              <a:gd name="connsiteY5" fmla="*/ 0 h 10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2">
                <a:moveTo>
                  <a:pt x="1673" y="0"/>
                </a:moveTo>
                <a:lnTo>
                  <a:pt x="9963" y="8"/>
                </a:lnTo>
                <a:cubicBezTo>
                  <a:pt x="9964" y="1660"/>
                  <a:pt x="10000" y="9451"/>
                  <a:pt x="10000" y="10000"/>
                </a:cubicBezTo>
                <a:lnTo>
                  <a:pt x="2216" y="10002"/>
                </a:lnTo>
                <a:cubicBezTo>
                  <a:pt x="2330" y="9065"/>
                  <a:pt x="2232" y="8404"/>
                  <a:pt x="1382" y="6880"/>
                </a:cubicBezTo>
                <a:cubicBezTo>
                  <a:pt x="-1046" y="2494"/>
                  <a:pt x="162" y="1705"/>
                  <a:pt x="1673" y="0"/>
                </a:cubicBezTo>
                <a:close/>
              </a:path>
            </a:pathLst>
          </a:custGeom>
          <a:solidFill>
            <a:srgbClr val="B41C38"/>
          </a:solidFill>
        </p:spPr>
        <p:txBody>
          <a:bodyPr/>
          <a:lstStyle/>
          <a:p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A0BFFD-E82A-DF4A-BFAD-921982BB6C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1234" y="2075674"/>
            <a:ext cx="6219217" cy="2387600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D78CC9-E261-874C-807E-F03588E264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1234" y="4555349"/>
            <a:ext cx="6219217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7AD3D6B6-1BBA-EC45-B2F3-957F8F58FD5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1234" y="290065"/>
            <a:ext cx="3211632" cy="146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3161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Rojo Vivo: 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BFE55-5BEC-4C4E-A044-BF93FDAB9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E214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13947-BBBE-C04E-AD62-B8F239714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5C8B017-DC40-C141-BE0D-DE8F8C6E17F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B41C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9AE7244-A577-EC48-BC7D-472AE0A95B70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CE21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4311147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ección Rojo Vivo: Título y Contenido - 2 Colum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BFE55-5BEC-4C4E-A044-BF93FDAB9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E214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13947-BBBE-C04E-AD62-B8F239714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F7CA54-F8AF-3141-B351-4E4A0605AE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5C8B017-DC40-C141-BE0D-DE8F8C6E17F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B41C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9AE7244-A577-EC48-BC7D-472AE0A95B70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CE21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97896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ítulo y Contenido - 2 Colum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BFE55-5BEC-4C4E-A044-BF93FDAB9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BAE4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13947-BBBE-C04E-AD62-B8F239714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F7CA54-F8AF-3141-B351-4E4A0605AE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5C8B017-DC40-C141-BE0D-DE8F8C6E17F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4279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9AE7244-A577-EC48-BC7D-472AE0A95B70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6BA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2594856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ección Rojo Vivo: Título y Contenido - 2 Subtítul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6D725-8808-ED48-9697-9E9AF6F00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rgbClr val="CE214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11FED8-8D38-494B-9D67-00424FB1CC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B41C3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9FD050-8171-6442-A10E-81E136EF84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3B2A0F-BCB8-F449-A397-0123A6AA24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B41C3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D9CB4F-77C1-4B4C-9786-F3A91EEA8A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97162C7F-4439-2D45-B87D-8D36AD9C71E1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B41C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A9A337EE-8DFE-8F4F-86AC-683E3A83AF53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CE21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4863736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Rojo Vivo: Título, Contenido y Fotografí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>
            <a:extLst>
              <a:ext uri="{FF2B5EF4-FFF2-40B4-BE49-F238E27FC236}">
                <a16:creationId xmlns:a16="http://schemas.microsoft.com/office/drawing/2014/main" id="{B27D48FB-F0D9-884F-815F-2E4F33398619}"/>
              </a:ext>
            </a:extLst>
          </p:cNvPr>
          <p:cNvSpPr/>
          <p:nvPr userDrawn="1"/>
        </p:nvSpPr>
        <p:spPr>
          <a:xfrm>
            <a:off x="7144686" y="-56271"/>
            <a:ext cx="5122342" cy="7005711"/>
          </a:xfrm>
          <a:custGeom>
            <a:avLst/>
            <a:gdLst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5" fmla="*/ 311191 w 1066464"/>
              <a:gd name="connsiteY5" fmla="*/ 0 h 6991643"/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5" fmla="*/ 859831 w 1066464"/>
              <a:gd name="connsiteY5" fmla="*/ 5359791 h 6991643"/>
              <a:gd name="connsiteX6" fmla="*/ 311191 w 1066464"/>
              <a:gd name="connsiteY6" fmla="*/ 0 h 6991643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311191 w 5122342"/>
              <a:gd name="connsiteY6" fmla="*/ 0 h 7005711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1521012 w 5122342"/>
              <a:gd name="connsiteY6" fmla="*/ 1758462 h 7005711"/>
              <a:gd name="connsiteX7" fmla="*/ 311191 w 5122342"/>
              <a:gd name="connsiteY7" fmla="*/ 0 h 7005711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5108274 w 5122342"/>
              <a:gd name="connsiteY6" fmla="*/ 14069 h 7005711"/>
              <a:gd name="connsiteX7" fmla="*/ 311191 w 5122342"/>
              <a:gd name="connsiteY7" fmla="*/ 0 h 7005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22342" h="7005711">
                <a:moveTo>
                  <a:pt x="311191" y="0"/>
                </a:moveTo>
                <a:cubicBezTo>
                  <a:pt x="117760" y="813582"/>
                  <a:pt x="-75671" y="1627164"/>
                  <a:pt x="29837" y="2630659"/>
                </a:cubicBezTo>
                <a:cubicBezTo>
                  <a:pt x="135345" y="3634154"/>
                  <a:pt x="773080" y="5294142"/>
                  <a:pt x="944237" y="6020973"/>
                </a:cubicBezTo>
                <a:cubicBezTo>
                  <a:pt x="1115394" y="6747804"/>
                  <a:pt x="1056779" y="6991643"/>
                  <a:pt x="1056779" y="6991643"/>
                </a:cubicBezTo>
                <a:lnTo>
                  <a:pt x="1056779" y="6991643"/>
                </a:lnTo>
                <a:lnTo>
                  <a:pt x="5122342" y="7005711"/>
                </a:lnTo>
                <a:cubicBezTo>
                  <a:pt x="5117653" y="4675164"/>
                  <a:pt x="5112963" y="2344616"/>
                  <a:pt x="5108274" y="14069"/>
                </a:cubicBezTo>
                <a:lnTo>
                  <a:pt x="311191" y="0"/>
                </a:lnTo>
                <a:close/>
              </a:path>
            </a:pathLst>
          </a:custGeom>
          <a:solidFill>
            <a:srgbClr val="CE21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5BBF1B-53F4-7E47-AEEB-3031FA4E32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6034088" cy="1325563"/>
          </a:xfrm>
        </p:spPr>
        <p:txBody>
          <a:bodyPr/>
          <a:lstStyle>
            <a:lvl1pPr>
              <a:defRPr>
                <a:solidFill>
                  <a:srgbClr val="CE214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9DD4CA-775D-2845-82D8-4FD3A62FD4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034088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DC642E9E-CD96-6C4B-BCBB-3664A2E7A9C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98921" y="-3446"/>
            <a:ext cx="5013871" cy="6897090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2500 w 10000"/>
              <a:gd name="connsiteY7" fmla="*/ 10000 h 10000"/>
              <a:gd name="connsiteX8" fmla="*/ 1918 w 10000"/>
              <a:gd name="connsiteY8" fmla="*/ 8062 h 10000"/>
              <a:gd name="connsiteX9" fmla="*/ 0 w 10000"/>
              <a:gd name="connsiteY9" fmla="*/ 1000 h 10000"/>
              <a:gd name="connsiteX0" fmla="*/ 0 w 10000"/>
              <a:gd name="connsiteY0" fmla="*/ 1000 h 10147"/>
              <a:gd name="connsiteX1" fmla="*/ 2214 w 10000"/>
              <a:gd name="connsiteY1" fmla="*/ 1000 h 10147"/>
              <a:gd name="connsiteX2" fmla="*/ 5000 w 10000"/>
              <a:gd name="connsiteY2" fmla="*/ 1000 h 10147"/>
              <a:gd name="connsiteX3" fmla="*/ 7500 w 10000"/>
              <a:gd name="connsiteY3" fmla="*/ 0 h 10147"/>
              <a:gd name="connsiteX4" fmla="*/ 10000 w 10000"/>
              <a:gd name="connsiteY4" fmla="*/ 1000 h 10147"/>
              <a:gd name="connsiteX5" fmla="*/ 10000 w 10000"/>
              <a:gd name="connsiteY5" fmla="*/ 9000 h 10147"/>
              <a:gd name="connsiteX6" fmla="*/ 2500 w 10000"/>
              <a:gd name="connsiteY6" fmla="*/ 10000 h 10147"/>
              <a:gd name="connsiteX7" fmla="*/ 1918 w 10000"/>
              <a:gd name="connsiteY7" fmla="*/ 8062 h 10147"/>
              <a:gd name="connsiteX8" fmla="*/ 0 w 10000"/>
              <a:gd name="connsiteY8" fmla="*/ 1000 h 10147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2500 w 10000"/>
              <a:gd name="connsiteY5" fmla="*/ 10000 h 10000"/>
              <a:gd name="connsiteX6" fmla="*/ 1918 w 10000"/>
              <a:gd name="connsiteY6" fmla="*/ 8062 h 10000"/>
              <a:gd name="connsiteX7" fmla="*/ 0 w 10000"/>
              <a:gd name="connsiteY7" fmla="*/ 1000 h 10000"/>
              <a:gd name="connsiteX0" fmla="*/ 0 w 10000"/>
              <a:gd name="connsiteY0" fmla="*/ 1494 h 10494"/>
              <a:gd name="connsiteX1" fmla="*/ 2214 w 10000"/>
              <a:gd name="connsiteY1" fmla="*/ 1494 h 10494"/>
              <a:gd name="connsiteX2" fmla="*/ 5000 w 10000"/>
              <a:gd name="connsiteY2" fmla="*/ 1494 h 10494"/>
              <a:gd name="connsiteX3" fmla="*/ 7500 w 10000"/>
              <a:gd name="connsiteY3" fmla="*/ 494 h 10494"/>
              <a:gd name="connsiteX4" fmla="*/ 10000 w 10000"/>
              <a:gd name="connsiteY4" fmla="*/ 10411 h 10494"/>
              <a:gd name="connsiteX5" fmla="*/ 2500 w 10000"/>
              <a:gd name="connsiteY5" fmla="*/ 10494 h 10494"/>
              <a:gd name="connsiteX6" fmla="*/ 1918 w 10000"/>
              <a:gd name="connsiteY6" fmla="*/ 8556 h 10494"/>
              <a:gd name="connsiteX7" fmla="*/ 0 w 10000"/>
              <a:gd name="connsiteY7" fmla="*/ 1494 h 10494"/>
              <a:gd name="connsiteX0" fmla="*/ 0 w 9971"/>
              <a:gd name="connsiteY0" fmla="*/ 1503 h 10545"/>
              <a:gd name="connsiteX1" fmla="*/ 2214 w 9971"/>
              <a:gd name="connsiteY1" fmla="*/ 1503 h 10545"/>
              <a:gd name="connsiteX2" fmla="*/ 5000 w 9971"/>
              <a:gd name="connsiteY2" fmla="*/ 1503 h 10545"/>
              <a:gd name="connsiteX3" fmla="*/ 7500 w 9971"/>
              <a:gd name="connsiteY3" fmla="*/ 503 h 10545"/>
              <a:gd name="connsiteX4" fmla="*/ 9971 w 9971"/>
              <a:gd name="connsiteY4" fmla="*/ 10545 h 10545"/>
              <a:gd name="connsiteX5" fmla="*/ 2500 w 9971"/>
              <a:gd name="connsiteY5" fmla="*/ 10503 h 10545"/>
              <a:gd name="connsiteX6" fmla="*/ 1918 w 9971"/>
              <a:gd name="connsiteY6" fmla="*/ 8565 h 10545"/>
              <a:gd name="connsiteX7" fmla="*/ 0 w 9971"/>
              <a:gd name="connsiteY7" fmla="*/ 1503 h 10545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5015 w 10000"/>
              <a:gd name="connsiteY1" fmla="*/ 1425 h 10000"/>
              <a:gd name="connsiteX2" fmla="*/ 7522 w 10000"/>
              <a:gd name="connsiteY2" fmla="*/ 477 h 10000"/>
              <a:gd name="connsiteX3" fmla="*/ 10000 w 10000"/>
              <a:gd name="connsiteY3" fmla="*/ 10000 h 10000"/>
              <a:gd name="connsiteX4" fmla="*/ 2270 w 10000"/>
              <a:gd name="connsiteY4" fmla="*/ 9982 h 10000"/>
              <a:gd name="connsiteX5" fmla="*/ 1409 w 10000"/>
              <a:gd name="connsiteY5" fmla="*/ 6996 h 10000"/>
              <a:gd name="connsiteX6" fmla="*/ 0 w 10000"/>
              <a:gd name="connsiteY6" fmla="*/ 1425 h 10000"/>
              <a:gd name="connsiteX0" fmla="*/ 0 w 10000"/>
              <a:gd name="connsiteY0" fmla="*/ 1580 h 10155"/>
              <a:gd name="connsiteX1" fmla="*/ 7522 w 10000"/>
              <a:gd name="connsiteY1" fmla="*/ 632 h 10155"/>
              <a:gd name="connsiteX2" fmla="*/ 10000 w 10000"/>
              <a:gd name="connsiteY2" fmla="*/ 10155 h 10155"/>
              <a:gd name="connsiteX3" fmla="*/ 2270 w 10000"/>
              <a:gd name="connsiteY3" fmla="*/ 10137 h 10155"/>
              <a:gd name="connsiteX4" fmla="*/ 1409 w 10000"/>
              <a:gd name="connsiteY4" fmla="*/ 7151 h 10155"/>
              <a:gd name="connsiteX5" fmla="*/ 0 w 10000"/>
              <a:gd name="connsiteY5" fmla="*/ 1580 h 10155"/>
              <a:gd name="connsiteX0" fmla="*/ 1159 w 9501"/>
              <a:gd name="connsiteY0" fmla="*/ 1007 h 10538"/>
              <a:gd name="connsiteX1" fmla="*/ 7023 w 9501"/>
              <a:gd name="connsiteY1" fmla="*/ 1015 h 10538"/>
              <a:gd name="connsiteX2" fmla="*/ 9501 w 9501"/>
              <a:gd name="connsiteY2" fmla="*/ 10538 h 10538"/>
              <a:gd name="connsiteX3" fmla="*/ 1771 w 9501"/>
              <a:gd name="connsiteY3" fmla="*/ 10520 h 10538"/>
              <a:gd name="connsiteX4" fmla="*/ 910 w 9501"/>
              <a:gd name="connsiteY4" fmla="*/ 7534 h 10538"/>
              <a:gd name="connsiteX5" fmla="*/ 1159 w 9501"/>
              <a:gd name="connsiteY5" fmla="*/ 1007 h 10538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645 h 9689"/>
              <a:gd name="connsiteX1" fmla="*/ 7918 w 10526"/>
              <a:gd name="connsiteY1" fmla="*/ 652 h 9689"/>
              <a:gd name="connsiteX2" fmla="*/ 10526 w 10526"/>
              <a:gd name="connsiteY2" fmla="*/ 9689 h 9689"/>
              <a:gd name="connsiteX3" fmla="*/ 2390 w 10526"/>
              <a:gd name="connsiteY3" fmla="*/ 9672 h 9689"/>
              <a:gd name="connsiteX4" fmla="*/ 1484 w 10526"/>
              <a:gd name="connsiteY4" fmla="*/ 6838 h 9689"/>
              <a:gd name="connsiteX5" fmla="*/ 1746 w 10526"/>
              <a:gd name="connsiteY5" fmla="*/ 645 h 9689"/>
              <a:gd name="connsiteX0" fmla="*/ 1659 w 10000"/>
              <a:gd name="connsiteY0" fmla="*/ 665 h 9999"/>
              <a:gd name="connsiteX1" fmla="*/ 7522 w 10000"/>
              <a:gd name="connsiteY1" fmla="*/ 672 h 9999"/>
              <a:gd name="connsiteX2" fmla="*/ 10000 w 10000"/>
              <a:gd name="connsiteY2" fmla="*/ 9999 h 9999"/>
              <a:gd name="connsiteX3" fmla="*/ 2271 w 10000"/>
              <a:gd name="connsiteY3" fmla="*/ 9981 h 9999"/>
              <a:gd name="connsiteX4" fmla="*/ 1410 w 10000"/>
              <a:gd name="connsiteY4" fmla="*/ 7056 h 9999"/>
              <a:gd name="connsiteX5" fmla="*/ 1659 w 10000"/>
              <a:gd name="connsiteY5" fmla="*/ 665 h 9999"/>
              <a:gd name="connsiteX0" fmla="*/ 1659 w 10692"/>
              <a:gd name="connsiteY0" fmla="*/ 609 h 9944"/>
              <a:gd name="connsiteX1" fmla="*/ 10099 w 10692"/>
              <a:gd name="connsiteY1" fmla="*/ 692 h 9944"/>
              <a:gd name="connsiteX2" fmla="*/ 10000 w 10692"/>
              <a:gd name="connsiteY2" fmla="*/ 9944 h 9944"/>
              <a:gd name="connsiteX3" fmla="*/ 2271 w 10692"/>
              <a:gd name="connsiteY3" fmla="*/ 9926 h 9944"/>
              <a:gd name="connsiteX4" fmla="*/ 1410 w 10692"/>
              <a:gd name="connsiteY4" fmla="*/ 7001 h 9944"/>
              <a:gd name="connsiteX5" fmla="*/ 1659 w 10692"/>
              <a:gd name="connsiteY5" fmla="*/ 609 h 9944"/>
              <a:gd name="connsiteX0" fmla="*/ 1552 w 9999"/>
              <a:gd name="connsiteY0" fmla="*/ 0 h 9388"/>
              <a:gd name="connsiteX1" fmla="*/ 9445 w 9999"/>
              <a:gd name="connsiteY1" fmla="*/ 84 h 9388"/>
              <a:gd name="connsiteX2" fmla="*/ 9353 w 9999"/>
              <a:gd name="connsiteY2" fmla="*/ 9388 h 9388"/>
              <a:gd name="connsiteX3" fmla="*/ 2124 w 9999"/>
              <a:gd name="connsiteY3" fmla="*/ 9370 h 9388"/>
              <a:gd name="connsiteX4" fmla="*/ 1319 w 9999"/>
              <a:gd name="connsiteY4" fmla="*/ 6428 h 9388"/>
              <a:gd name="connsiteX5" fmla="*/ 1552 w 9999"/>
              <a:gd name="connsiteY5" fmla="*/ 0 h 9388"/>
              <a:gd name="connsiteX0" fmla="*/ 1552 w 9446"/>
              <a:gd name="connsiteY0" fmla="*/ 0 h 10000"/>
              <a:gd name="connsiteX1" fmla="*/ 9446 w 9446"/>
              <a:gd name="connsiteY1" fmla="*/ 89 h 10000"/>
              <a:gd name="connsiteX2" fmla="*/ 9354 w 9446"/>
              <a:gd name="connsiteY2" fmla="*/ 10000 h 10000"/>
              <a:gd name="connsiteX3" fmla="*/ 2124 w 9446"/>
              <a:gd name="connsiteY3" fmla="*/ 9981 h 10000"/>
              <a:gd name="connsiteX4" fmla="*/ 1319 w 9446"/>
              <a:gd name="connsiteY4" fmla="*/ 6847 h 10000"/>
              <a:gd name="connsiteX5" fmla="*/ 1552 w 9446"/>
              <a:gd name="connsiteY5" fmla="*/ 0 h 10000"/>
              <a:gd name="connsiteX0" fmla="*/ 1643 w 9956"/>
              <a:gd name="connsiteY0" fmla="*/ 24 h 10024"/>
              <a:gd name="connsiteX1" fmla="*/ 9956 w 9956"/>
              <a:gd name="connsiteY1" fmla="*/ 0 h 10024"/>
              <a:gd name="connsiteX2" fmla="*/ 9903 w 9956"/>
              <a:gd name="connsiteY2" fmla="*/ 10024 h 10024"/>
              <a:gd name="connsiteX3" fmla="*/ 2249 w 9956"/>
              <a:gd name="connsiteY3" fmla="*/ 10005 h 10024"/>
              <a:gd name="connsiteX4" fmla="*/ 1396 w 9956"/>
              <a:gd name="connsiteY4" fmla="*/ 6871 h 10024"/>
              <a:gd name="connsiteX5" fmla="*/ 1643 w 9956"/>
              <a:gd name="connsiteY5" fmla="*/ 24 h 10024"/>
              <a:gd name="connsiteX0" fmla="*/ 1650 w 10000"/>
              <a:gd name="connsiteY0" fmla="*/ 24 h 10000"/>
              <a:gd name="connsiteX1" fmla="*/ 10000 w 10000"/>
              <a:gd name="connsiteY1" fmla="*/ 0 h 10000"/>
              <a:gd name="connsiteX2" fmla="*/ 9947 w 10000"/>
              <a:gd name="connsiteY2" fmla="*/ 10000 h 10000"/>
              <a:gd name="connsiteX3" fmla="*/ 2259 w 10000"/>
              <a:gd name="connsiteY3" fmla="*/ 9981 h 10000"/>
              <a:gd name="connsiteX4" fmla="*/ 1402 w 10000"/>
              <a:gd name="connsiteY4" fmla="*/ 6855 h 10000"/>
              <a:gd name="connsiteX5" fmla="*/ 1650 w 10000"/>
              <a:gd name="connsiteY5" fmla="*/ 24 h 10000"/>
              <a:gd name="connsiteX0" fmla="*/ 1707 w 9968"/>
              <a:gd name="connsiteY0" fmla="*/ 0 h 10234"/>
              <a:gd name="connsiteX1" fmla="*/ 9968 w 9968"/>
              <a:gd name="connsiteY1" fmla="*/ 234 h 10234"/>
              <a:gd name="connsiteX2" fmla="*/ 9915 w 9968"/>
              <a:gd name="connsiteY2" fmla="*/ 10234 h 10234"/>
              <a:gd name="connsiteX3" fmla="*/ 2227 w 9968"/>
              <a:gd name="connsiteY3" fmla="*/ 10215 h 10234"/>
              <a:gd name="connsiteX4" fmla="*/ 1370 w 9968"/>
              <a:gd name="connsiteY4" fmla="*/ 7089 h 10234"/>
              <a:gd name="connsiteX5" fmla="*/ 1707 w 9968"/>
              <a:gd name="connsiteY5" fmla="*/ 0 h 10234"/>
              <a:gd name="connsiteX0" fmla="*/ 1682 w 10015"/>
              <a:gd name="connsiteY0" fmla="*/ 0 h 9779"/>
              <a:gd name="connsiteX1" fmla="*/ 10015 w 10015"/>
              <a:gd name="connsiteY1" fmla="*/ 8 h 9779"/>
              <a:gd name="connsiteX2" fmla="*/ 9962 w 10015"/>
              <a:gd name="connsiteY2" fmla="*/ 9779 h 9779"/>
              <a:gd name="connsiteX3" fmla="*/ 2249 w 10015"/>
              <a:gd name="connsiteY3" fmla="*/ 9760 h 9779"/>
              <a:gd name="connsiteX4" fmla="*/ 1389 w 10015"/>
              <a:gd name="connsiteY4" fmla="*/ 6706 h 9779"/>
              <a:gd name="connsiteX5" fmla="*/ 1682 w 10015"/>
              <a:gd name="connsiteY5" fmla="*/ 0 h 9779"/>
              <a:gd name="connsiteX0" fmla="*/ 1679 w 10000"/>
              <a:gd name="connsiteY0" fmla="*/ 0 h 10000"/>
              <a:gd name="connsiteX1" fmla="*/ 10000 w 10000"/>
              <a:gd name="connsiteY1" fmla="*/ 8 h 10000"/>
              <a:gd name="connsiteX2" fmla="*/ 9947 w 10000"/>
              <a:gd name="connsiteY2" fmla="*/ 10000 h 10000"/>
              <a:gd name="connsiteX3" fmla="*/ 2224 w 10000"/>
              <a:gd name="connsiteY3" fmla="*/ 9949 h 10000"/>
              <a:gd name="connsiteX4" fmla="*/ 1387 w 10000"/>
              <a:gd name="connsiteY4" fmla="*/ 6858 h 10000"/>
              <a:gd name="connsiteX5" fmla="*/ 1679 w 10000"/>
              <a:gd name="connsiteY5" fmla="*/ 0 h 10000"/>
              <a:gd name="connsiteX0" fmla="*/ 1679 w 10059"/>
              <a:gd name="connsiteY0" fmla="*/ 0 h 9984"/>
              <a:gd name="connsiteX1" fmla="*/ 10000 w 10059"/>
              <a:gd name="connsiteY1" fmla="*/ 8 h 9984"/>
              <a:gd name="connsiteX2" fmla="*/ 10059 w 10059"/>
              <a:gd name="connsiteY2" fmla="*/ 9984 h 9984"/>
              <a:gd name="connsiteX3" fmla="*/ 2224 w 10059"/>
              <a:gd name="connsiteY3" fmla="*/ 9949 h 9984"/>
              <a:gd name="connsiteX4" fmla="*/ 1387 w 10059"/>
              <a:gd name="connsiteY4" fmla="*/ 6858 h 9984"/>
              <a:gd name="connsiteX5" fmla="*/ 1679 w 10059"/>
              <a:gd name="connsiteY5" fmla="*/ 0 h 9984"/>
              <a:gd name="connsiteX0" fmla="*/ 1669 w 10244"/>
              <a:gd name="connsiteY0" fmla="*/ 0 h 10016"/>
              <a:gd name="connsiteX1" fmla="*/ 9941 w 10244"/>
              <a:gd name="connsiteY1" fmla="*/ 8 h 10016"/>
              <a:gd name="connsiteX2" fmla="*/ 10244 w 10244"/>
              <a:gd name="connsiteY2" fmla="*/ 10016 h 10016"/>
              <a:gd name="connsiteX3" fmla="*/ 2211 w 10244"/>
              <a:gd name="connsiteY3" fmla="*/ 9965 h 10016"/>
              <a:gd name="connsiteX4" fmla="*/ 1379 w 10244"/>
              <a:gd name="connsiteY4" fmla="*/ 6869 h 10016"/>
              <a:gd name="connsiteX5" fmla="*/ 1669 w 10244"/>
              <a:gd name="connsiteY5" fmla="*/ 0 h 10016"/>
              <a:gd name="connsiteX0" fmla="*/ 1669 w 9978"/>
              <a:gd name="connsiteY0" fmla="*/ 0 h 9984"/>
              <a:gd name="connsiteX1" fmla="*/ 9941 w 9978"/>
              <a:gd name="connsiteY1" fmla="*/ 8 h 9984"/>
              <a:gd name="connsiteX2" fmla="*/ 9978 w 9978"/>
              <a:gd name="connsiteY2" fmla="*/ 9984 h 9984"/>
              <a:gd name="connsiteX3" fmla="*/ 2211 w 9978"/>
              <a:gd name="connsiteY3" fmla="*/ 9965 h 9984"/>
              <a:gd name="connsiteX4" fmla="*/ 1379 w 9978"/>
              <a:gd name="connsiteY4" fmla="*/ 6869 h 9984"/>
              <a:gd name="connsiteX5" fmla="*/ 1669 w 9978"/>
              <a:gd name="connsiteY5" fmla="*/ 0 h 9984"/>
              <a:gd name="connsiteX0" fmla="*/ 1673 w 10000"/>
              <a:gd name="connsiteY0" fmla="*/ 0 h 10000"/>
              <a:gd name="connsiteX1" fmla="*/ 9963 w 10000"/>
              <a:gd name="connsiteY1" fmla="*/ 8 h 10000"/>
              <a:gd name="connsiteX2" fmla="*/ 10000 w 10000"/>
              <a:gd name="connsiteY2" fmla="*/ 10000 h 10000"/>
              <a:gd name="connsiteX3" fmla="*/ 2216 w 10000"/>
              <a:gd name="connsiteY3" fmla="*/ 9981 h 10000"/>
              <a:gd name="connsiteX4" fmla="*/ 1382 w 10000"/>
              <a:gd name="connsiteY4" fmla="*/ 6880 h 10000"/>
              <a:gd name="connsiteX5" fmla="*/ 1673 w 10000"/>
              <a:gd name="connsiteY5" fmla="*/ 0 h 10000"/>
              <a:gd name="connsiteX0" fmla="*/ 1673 w 10000"/>
              <a:gd name="connsiteY0" fmla="*/ 0 h 10002"/>
              <a:gd name="connsiteX1" fmla="*/ 9963 w 10000"/>
              <a:gd name="connsiteY1" fmla="*/ 8 h 10002"/>
              <a:gd name="connsiteX2" fmla="*/ 10000 w 10000"/>
              <a:gd name="connsiteY2" fmla="*/ 10000 h 10002"/>
              <a:gd name="connsiteX3" fmla="*/ 2216 w 10000"/>
              <a:gd name="connsiteY3" fmla="*/ 10002 h 10002"/>
              <a:gd name="connsiteX4" fmla="*/ 1382 w 10000"/>
              <a:gd name="connsiteY4" fmla="*/ 6880 h 10002"/>
              <a:gd name="connsiteX5" fmla="*/ 1673 w 10000"/>
              <a:gd name="connsiteY5" fmla="*/ 0 h 10002"/>
              <a:gd name="connsiteX0" fmla="*/ 1673 w 10000"/>
              <a:gd name="connsiteY0" fmla="*/ 5 h 10007"/>
              <a:gd name="connsiteX1" fmla="*/ 9998 w 10000"/>
              <a:gd name="connsiteY1" fmla="*/ 0 h 10007"/>
              <a:gd name="connsiteX2" fmla="*/ 10000 w 10000"/>
              <a:gd name="connsiteY2" fmla="*/ 10005 h 10007"/>
              <a:gd name="connsiteX3" fmla="*/ 2216 w 10000"/>
              <a:gd name="connsiteY3" fmla="*/ 10007 h 10007"/>
              <a:gd name="connsiteX4" fmla="*/ 1382 w 10000"/>
              <a:gd name="connsiteY4" fmla="*/ 6885 h 10007"/>
              <a:gd name="connsiteX5" fmla="*/ 1673 w 10000"/>
              <a:gd name="connsiteY5" fmla="*/ 5 h 10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7">
                <a:moveTo>
                  <a:pt x="1673" y="5"/>
                </a:moveTo>
                <a:lnTo>
                  <a:pt x="9998" y="0"/>
                </a:lnTo>
                <a:cubicBezTo>
                  <a:pt x="9999" y="1652"/>
                  <a:pt x="10000" y="9456"/>
                  <a:pt x="10000" y="10005"/>
                </a:cubicBezTo>
                <a:lnTo>
                  <a:pt x="2216" y="10007"/>
                </a:lnTo>
                <a:cubicBezTo>
                  <a:pt x="2330" y="9070"/>
                  <a:pt x="2232" y="8409"/>
                  <a:pt x="1382" y="6885"/>
                </a:cubicBezTo>
                <a:cubicBezTo>
                  <a:pt x="-1046" y="2499"/>
                  <a:pt x="162" y="1710"/>
                  <a:pt x="1673" y="5"/>
                </a:cubicBezTo>
                <a:close/>
              </a:path>
            </a:pathLst>
          </a:custGeom>
        </p:spPr>
        <p:txBody>
          <a:bodyPr/>
          <a:lstStyle/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54507580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ección Rojo Vivo: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FB3C8-FC8C-8B4C-84DC-2F6E066F0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B41C3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052B9C77-6EDD-F845-A58D-0DB07474792E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B41C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DD60E140-D82D-1F4D-B814-D81EC93F5D72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CE21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7817026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Rojo Vivo: Fotografía Comple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C35ED1CA-32D7-6543-922D-0C4F67C8C4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2700" y="0"/>
            <a:ext cx="12204700" cy="6858000"/>
          </a:xfrm>
        </p:spPr>
        <p:txBody>
          <a:bodyPr/>
          <a:lstStyle/>
          <a:p>
            <a:endParaRPr lang="es-ES_tradnl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17D13E50-AA43-3645-82B4-ACBD65A01A6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B41C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C571C5A2-48B6-674A-8715-E055C8505C98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CE21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121515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ítulo y Contenido - 2 Subtítul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6D725-8808-ED48-9697-9E9AF6F00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rgbClr val="6BAE4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11FED8-8D38-494B-9D67-00424FB1CC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4279B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9FD050-8171-6442-A10E-81E136EF84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3B2A0F-BCB8-F449-A397-0123A6AA24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4279B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D9CB4F-77C1-4B4C-9786-F3A91EEA8A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F229CF89-CFA5-B847-9D67-FD5BF2EA0619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4279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DAE39FE0-18D8-E344-AE64-9E904E4024A2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6BA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29766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, Contenido y Fotografí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5BBF1B-53F4-7E47-AEEB-3031FA4E32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6034088" cy="1325563"/>
          </a:xfrm>
        </p:spPr>
        <p:txBody>
          <a:bodyPr/>
          <a:lstStyle>
            <a:lvl1pPr>
              <a:defRPr>
                <a:solidFill>
                  <a:srgbClr val="6BAE4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9DD4CA-775D-2845-82D8-4FD3A62FD4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034088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808AFBE7-0F6B-E54D-A0BB-A47BD0D0071D}"/>
              </a:ext>
            </a:extLst>
          </p:cNvPr>
          <p:cNvSpPr/>
          <p:nvPr userDrawn="1"/>
        </p:nvSpPr>
        <p:spPr>
          <a:xfrm>
            <a:off x="7144686" y="-56271"/>
            <a:ext cx="5122342" cy="7005711"/>
          </a:xfrm>
          <a:custGeom>
            <a:avLst/>
            <a:gdLst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5" fmla="*/ 311191 w 1066464"/>
              <a:gd name="connsiteY5" fmla="*/ 0 h 6991643"/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5" fmla="*/ 859831 w 1066464"/>
              <a:gd name="connsiteY5" fmla="*/ 5359791 h 6991643"/>
              <a:gd name="connsiteX6" fmla="*/ 311191 w 1066464"/>
              <a:gd name="connsiteY6" fmla="*/ 0 h 6991643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311191 w 5122342"/>
              <a:gd name="connsiteY6" fmla="*/ 0 h 7005711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1521012 w 5122342"/>
              <a:gd name="connsiteY6" fmla="*/ 1758462 h 7005711"/>
              <a:gd name="connsiteX7" fmla="*/ 311191 w 5122342"/>
              <a:gd name="connsiteY7" fmla="*/ 0 h 7005711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5108274 w 5122342"/>
              <a:gd name="connsiteY6" fmla="*/ 14069 h 7005711"/>
              <a:gd name="connsiteX7" fmla="*/ 311191 w 5122342"/>
              <a:gd name="connsiteY7" fmla="*/ 0 h 7005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22342" h="7005711">
                <a:moveTo>
                  <a:pt x="311191" y="0"/>
                </a:moveTo>
                <a:cubicBezTo>
                  <a:pt x="117760" y="813582"/>
                  <a:pt x="-75671" y="1627164"/>
                  <a:pt x="29837" y="2630659"/>
                </a:cubicBezTo>
                <a:cubicBezTo>
                  <a:pt x="135345" y="3634154"/>
                  <a:pt x="773080" y="5294142"/>
                  <a:pt x="944237" y="6020973"/>
                </a:cubicBezTo>
                <a:cubicBezTo>
                  <a:pt x="1115394" y="6747804"/>
                  <a:pt x="1056779" y="6991643"/>
                  <a:pt x="1056779" y="6991643"/>
                </a:cubicBezTo>
                <a:lnTo>
                  <a:pt x="1056779" y="6991643"/>
                </a:lnTo>
                <a:lnTo>
                  <a:pt x="5122342" y="7005711"/>
                </a:lnTo>
                <a:cubicBezTo>
                  <a:pt x="5117653" y="4675164"/>
                  <a:pt x="5112963" y="2344616"/>
                  <a:pt x="5108274" y="14069"/>
                </a:cubicBezTo>
                <a:lnTo>
                  <a:pt x="311191" y="0"/>
                </a:lnTo>
                <a:close/>
              </a:path>
            </a:pathLst>
          </a:custGeom>
          <a:solidFill>
            <a:srgbClr val="6BA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0" name="Picture Placeholder 11">
            <a:extLst>
              <a:ext uri="{FF2B5EF4-FFF2-40B4-BE49-F238E27FC236}">
                <a16:creationId xmlns:a16="http://schemas.microsoft.com/office/drawing/2014/main" id="{B452125D-FD17-A241-ACCE-4E5ADC0F92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98921" y="-3446"/>
            <a:ext cx="5013871" cy="6897090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2500 w 10000"/>
              <a:gd name="connsiteY7" fmla="*/ 10000 h 10000"/>
              <a:gd name="connsiteX8" fmla="*/ 1918 w 10000"/>
              <a:gd name="connsiteY8" fmla="*/ 8062 h 10000"/>
              <a:gd name="connsiteX9" fmla="*/ 0 w 10000"/>
              <a:gd name="connsiteY9" fmla="*/ 1000 h 10000"/>
              <a:gd name="connsiteX0" fmla="*/ 0 w 10000"/>
              <a:gd name="connsiteY0" fmla="*/ 1000 h 10147"/>
              <a:gd name="connsiteX1" fmla="*/ 2214 w 10000"/>
              <a:gd name="connsiteY1" fmla="*/ 1000 h 10147"/>
              <a:gd name="connsiteX2" fmla="*/ 5000 w 10000"/>
              <a:gd name="connsiteY2" fmla="*/ 1000 h 10147"/>
              <a:gd name="connsiteX3" fmla="*/ 7500 w 10000"/>
              <a:gd name="connsiteY3" fmla="*/ 0 h 10147"/>
              <a:gd name="connsiteX4" fmla="*/ 10000 w 10000"/>
              <a:gd name="connsiteY4" fmla="*/ 1000 h 10147"/>
              <a:gd name="connsiteX5" fmla="*/ 10000 w 10000"/>
              <a:gd name="connsiteY5" fmla="*/ 9000 h 10147"/>
              <a:gd name="connsiteX6" fmla="*/ 2500 w 10000"/>
              <a:gd name="connsiteY6" fmla="*/ 10000 h 10147"/>
              <a:gd name="connsiteX7" fmla="*/ 1918 w 10000"/>
              <a:gd name="connsiteY7" fmla="*/ 8062 h 10147"/>
              <a:gd name="connsiteX8" fmla="*/ 0 w 10000"/>
              <a:gd name="connsiteY8" fmla="*/ 1000 h 10147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2500 w 10000"/>
              <a:gd name="connsiteY5" fmla="*/ 10000 h 10000"/>
              <a:gd name="connsiteX6" fmla="*/ 1918 w 10000"/>
              <a:gd name="connsiteY6" fmla="*/ 8062 h 10000"/>
              <a:gd name="connsiteX7" fmla="*/ 0 w 10000"/>
              <a:gd name="connsiteY7" fmla="*/ 1000 h 10000"/>
              <a:gd name="connsiteX0" fmla="*/ 0 w 10000"/>
              <a:gd name="connsiteY0" fmla="*/ 1494 h 10494"/>
              <a:gd name="connsiteX1" fmla="*/ 2214 w 10000"/>
              <a:gd name="connsiteY1" fmla="*/ 1494 h 10494"/>
              <a:gd name="connsiteX2" fmla="*/ 5000 w 10000"/>
              <a:gd name="connsiteY2" fmla="*/ 1494 h 10494"/>
              <a:gd name="connsiteX3" fmla="*/ 7500 w 10000"/>
              <a:gd name="connsiteY3" fmla="*/ 494 h 10494"/>
              <a:gd name="connsiteX4" fmla="*/ 10000 w 10000"/>
              <a:gd name="connsiteY4" fmla="*/ 10411 h 10494"/>
              <a:gd name="connsiteX5" fmla="*/ 2500 w 10000"/>
              <a:gd name="connsiteY5" fmla="*/ 10494 h 10494"/>
              <a:gd name="connsiteX6" fmla="*/ 1918 w 10000"/>
              <a:gd name="connsiteY6" fmla="*/ 8556 h 10494"/>
              <a:gd name="connsiteX7" fmla="*/ 0 w 10000"/>
              <a:gd name="connsiteY7" fmla="*/ 1494 h 10494"/>
              <a:gd name="connsiteX0" fmla="*/ 0 w 9971"/>
              <a:gd name="connsiteY0" fmla="*/ 1503 h 10545"/>
              <a:gd name="connsiteX1" fmla="*/ 2214 w 9971"/>
              <a:gd name="connsiteY1" fmla="*/ 1503 h 10545"/>
              <a:gd name="connsiteX2" fmla="*/ 5000 w 9971"/>
              <a:gd name="connsiteY2" fmla="*/ 1503 h 10545"/>
              <a:gd name="connsiteX3" fmla="*/ 7500 w 9971"/>
              <a:gd name="connsiteY3" fmla="*/ 503 h 10545"/>
              <a:gd name="connsiteX4" fmla="*/ 9971 w 9971"/>
              <a:gd name="connsiteY4" fmla="*/ 10545 h 10545"/>
              <a:gd name="connsiteX5" fmla="*/ 2500 w 9971"/>
              <a:gd name="connsiteY5" fmla="*/ 10503 h 10545"/>
              <a:gd name="connsiteX6" fmla="*/ 1918 w 9971"/>
              <a:gd name="connsiteY6" fmla="*/ 8565 h 10545"/>
              <a:gd name="connsiteX7" fmla="*/ 0 w 9971"/>
              <a:gd name="connsiteY7" fmla="*/ 1503 h 10545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5015 w 10000"/>
              <a:gd name="connsiteY1" fmla="*/ 1425 h 10000"/>
              <a:gd name="connsiteX2" fmla="*/ 7522 w 10000"/>
              <a:gd name="connsiteY2" fmla="*/ 477 h 10000"/>
              <a:gd name="connsiteX3" fmla="*/ 10000 w 10000"/>
              <a:gd name="connsiteY3" fmla="*/ 10000 h 10000"/>
              <a:gd name="connsiteX4" fmla="*/ 2270 w 10000"/>
              <a:gd name="connsiteY4" fmla="*/ 9982 h 10000"/>
              <a:gd name="connsiteX5" fmla="*/ 1409 w 10000"/>
              <a:gd name="connsiteY5" fmla="*/ 6996 h 10000"/>
              <a:gd name="connsiteX6" fmla="*/ 0 w 10000"/>
              <a:gd name="connsiteY6" fmla="*/ 1425 h 10000"/>
              <a:gd name="connsiteX0" fmla="*/ 0 w 10000"/>
              <a:gd name="connsiteY0" fmla="*/ 1580 h 10155"/>
              <a:gd name="connsiteX1" fmla="*/ 7522 w 10000"/>
              <a:gd name="connsiteY1" fmla="*/ 632 h 10155"/>
              <a:gd name="connsiteX2" fmla="*/ 10000 w 10000"/>
              <a:gd name="connsiteY2" fmla="*/ 10155 h 10155"/>
              <a:gd name="connsiteX3" fmla="*/ 2270 w 10000"/>
              <a:gd name="connsiteY3" fmla="*/ 10137 h 10155"/>
              <a:gd name="connsiteX4" fmla="*/ 1409 w 10000"/>
              <a:gd name="connsiteY4" fmla="*/ 7151 h 10155"/>
              <a:gd name="connsiteX5" fmla="*/ 0 w 10000"/>
              <a:gd name="connsiteY5" fmla="*/ 1580 h 10155"/>
              <a:gd name="connsiteX0" fmla="*/ 1159 w 9501"/>
              <a:gd name="connsiteY0" fmla="*/ 1007 h 10538"/>
              <a:gd name="connsiteX1" fmla="*/ 7023 w 9501"/>
              <a:gd name="connsiteY1" fmla="*/ 1015 h 10538"/>
              <a:gd name="connsiteX2" fmla="*/ 9501 w 9501"/>
              <a:gd name="connsiteY2" fmla="*/ 10538 h 10538"/>
              <a:gd name="connsiteX3" fmla="*/ 1771 w 9501"/>
              <a:gd name="connsiteY3" fmla="*/ 10520 h 10538"/>
              <a:gd name="connsiteX4" fmla="*/ 910 w 9501"/>
              <a:gd name="connsiteY4" fmla="*/ 7534 h 10538"/>
              <a:gd name="connsiteX5" fmla="*/ 1159 w 9501"/>
              <a:gd name="connsiteY5" fmla="*/ 1007 h 10538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645 h 9689"/>
              <a:gd name="connsiteX1" fmla="*/ 7918 w 10526"/>
              <a:gd name="connsiteY1" fmla="*/ 652 h 9689"/>
              <a:gd name="connsiteX2" fmla="*/ 10526 w 10526"/>
              <a:gd name="connsiteY2" fmla="*/ 9689 h 9689"/>
              <a:gd name="connsiteX3" fmla="*/ 2390 w 10526"/>
              <a:gd name="connsiteY3" fmla="*/ 9672 h 9689"/>
              <a:gd name="connsiteX4" fmla="*/ 1484 w 10526"/>
              <a:gd name="connsiteY4" fmla="*/ 6838 h 9689"/>
              <a:gd name="connsiteX5" fmla="*/ 1746 w 10526"/>
              <a:gd name="connsiteY5" fmla="*/ 645 h 9689"/>
              <a:gd name="connsiteX0" fmla="*/ 1659 w 10000"/>
              <a:gd name="connsiteY0" fmla="*/ 665 h 9999"/>
              <a:gd name="connsiteX1" fmla="*/ 7522 w 10000"/>
              <a:gd name="connsiteY1" fmla="*/ 672 h 9999"/>
              <a:gd name="connsiteX2" fmla="*/ 10000 w 10000"/>
              <a:gd name="connsiteY2" fmla="*/ 9999 h 9999"/>
              <a:gd name="connsiteX3" fmla="*/ 2271 w 10000"/>
              <a:gd name="connsiteY3" fmla="*/ 9981 h 9999"/>
              <a:gd name="connsiteX4" fmla="*/ 1410 w 10000"/>
              <a:gd name="connsiteY4" fmla="*/ 7056 h 9999"/>
              <a:gd name="connsiteX5" fmla="*/ 1659 w 10000"/>
              <a:gd name="connsiteY5" fmla="*/ 665 h 9999"/>
              <a:gd name="connsiteX0" fmla="*/ 1659 w 10692"/>
              <a:gd name="connsiteY0" fmla="*/ 609 h 9944"/>
              <a:gd name="connsiteX1" fmla="*/ 10099 w 10692"/>
              <a:gd name="connsiteY1" fmla="*/ 692 h 9944"/>
              <a:gd name="connsiteX2" fmla="*/ 10000 w 10692"/>
              <a:gd name="connsiteY2" fmla="*/ 9944 h 9944"/>
              <a:gd name="connsiteX3" fmla="*/ 2271 w 10692"/>
              <a:gd name="connsiteY3" fmla="*/ 9926 h 9944"/>
              <a:gd name="connsiteX4" fmla="*/ 1410 w 10692"/>
              <a:gd name="connsiteY4" fmla="*/ 7001 h 9944"/>
              <a:gd name="connsiteX5" fmla="*/ 1659 w 10692"/>
              <a:gd name="connsiteY5" fmla="*/ 609 h 9944"/>
              <a:gd name="connsiteX0" fmla="*/ 1552 w 9999"/>
              <a:gd name="connsiteY0" fmla="*/ 0 h 9388"/>
              <a:gd name="connsiteX1" fmla="*/ 9445 w 9999"/>
              <a:gd name="connsiteY1" fmla="*/ 84 h 9388"/>
              <a:gd name="connsiteX2" fmla="*/ 9353 w 9999"/>
              <a:gd name="connsiteY2" fmla="*/ 9388 h 9388"/>
              <a:gd name="connsiteX3" fmla="*/ 2124 w 9999"/>
              <a:gd name="connsiteY3" fmla="*/ 9370 h 9388"/>
              <a:gd name="connsiteX4" fmla="*/ 1319 w 9999"/>
              <a:gd name="connsiteY4" fmla="*/ 6428 h 9388"/>
              <a:gd name="connsiteX5" fmla="*/ 1552 w 9999"/>
              <a:gd name="connsiteY5" fmla="*/ 0 h 9388"/>
              <a:gd name="connsiteX0" fmla="*/ 1552 w 9446"/>
              <a:gd name="connsiteY0" fmla="*/ 0 h 10000"/>
              <a:gd name="connsiteX1" fmla="*/ 9446 w 9446"/>
              <a:gd name="connsiteY1" fmla="*/ 89 h 10000"/>
              <a:gd name="connsiteX2" fmla="*/ 9354 w 9446"/>
              <a:gd name="connsiteY2" fmla="*/ 10000 h 10000"/>
              <a:gd name="connsiteX3" fmla="*/ 2124 w 9446"/>
              <a:gd name="connsiteY3" fmla="*/ 9981 h 10000"/>
              <a:gd name="connsiteX4" fmla="*/ 1319 w 9446"/>
              <a:gd name="connsiteY4" fmla="*/ 6847 h 10000"/>
              <a:gd name="connsiteX5" fmla="*/ 1552 w 9446"/>
              <a:gd name="connsiteY5" fmla="*/ 0 h 10000"/>
              <a:gd name="connsiteX0" fmla="*/ 1643 w 9956"/>
              <a:gd name="connsiteY0" fmla="*/ 24 h 10024"/>
              <a:gd name="connsiteX1" fmla="*/ 9956 w 9956"/>
              <a:gd name="connsiteY1" fmla="*/ 0 h 10024"/>
              <a:gd name="connsiteX2" fmla="*/ 9903 w 9956"/>
              <a:gd name="connsiteY2" fmla="*/ 10024 h 10024"/>
              <a:gd name="connsiteX3" fmla="*/ 2249 w 9956"/>
              <a:gd name="connsiteY3" fmla="*/ 10005 h 10024"/>
              <a:gd name="connsiteX4" fmla="*/ 1396 w 9956"/>
              <a:gd name="connsiteY4" fmla="*/ 6871 h 10024"/>
              <a:gd name="connsiteX5" fmla="*/ 1643 w 9956"/>
              <a:gd name="connsiteY5" fmla="*/ 24 h 10024"/>
              <a:gd name="connsiteX0" fmla="*/ 1650 w 10000"/>
              <a:gd name="connsiteY0" fmla="*/ 24 h 10000"/>
              <a:gd name="connsiteX1" fmla="*/ 10000 w 10000"/>
              <a:gd name="connsiteY1" fmla="*/ 0 h 10000"/>
              <a:gd name="connsiteX2" fmla="*/ 9947 w 10000"/>
              <a:gd name="connsiteY2" fmla="*/ 10000 h 10000"/>
              <a:gd name="connsiteX3" fmla="*/ 2259 w 10000"/>
              <a:gd name="connsiteY3" fmla="*/ 9981 h 10000"/>
              <a:gd name="connsiteX4" fmla="*/ 1402 w 10000"/>
              <a:gd name="connsiteY4" fmla="*/ 6855 h 10000"/>
              <a:gd name="connsiteX5" fmla="*/ 1650 w 10000"/>
              <a:gd name="connsiteY5" fmla="*/ 24 h 10000"/>
              <a:gd name="connsiteX0" fmla="*/ 1707 w 9968"/>
              <a:gd name="connsiteY0" fmla="*/ 0 h 10234"/>
              <a:gd name="connsiteX1" fmla="*/ 9968 w 9968"/>
              <a:gd name="connsiteY1" fmla="*/ 234 h 10234"/>
              <a:gd name="connsiteX2" fmla="*/ 9915 w 9968"/>
              <a:gd name="connsiteY2" fmla="*/ 10234 h 10234"/>
              <a:gd name="connsiteX3" fmla="*/ 2227 w 9968"/>
              <a:gd name="connsiteY3" fmla="*/ 10215 h 10234"/>
              <a:gd name="connsiteX4" fmla="*/ 1370 w 9968"/>
              <a:gd name="connsiteY4" fmla="*/ 7089 h 10234"/>
              <a:gd name="connsiteX5" fmla="*/ 1707 w 9968"/>
              <a:gd name="connsiteY5" fmla="*/ 0 h 10234"/>
              <a:gd name="connsiteX0" fmla="*/ 1682 w 10015"/>
              <a:gd name="connsiteY0" fmla="*/ 0 h 9779"/>
              <a:gd name="connsiteX1" fmla="*/ 10015 w 10015"/>
              <a:gd name="connsiteY1" fmla="*/ 8 h 9779"/>
              <a:gd name="connsiteX2" fmla="*/ 9962 w 10015"/>
              <a:gd name="connsiteY2" fmla="*/ 9779 h 9779"/>
              <a:gd name="connsiteX3" fmla="*/ 2249 w 10015"/>
              <a:gd name="connsiteY3" fmla="*/ 9760 h 9779"/>
              <a:gd name="connsiteX4" fmla="*/ 1389 w 10015"/>
              <a:gd name="connsiteY4" fmla="*/ 6706 h 9779"/>
              <a:gd name="connsiteX5" fmla="*/ 1682 w 10015"/>
              <a:gd name="connsiteY5" fmla="*/ 0 h 9779"/>
              <a:gd name="connsiteX0" fmla="*/ 1679 w 10000"/>
              <a:gd name="connsiteY0" fmla="*/ 0 h 10000"/>
              <a:gd name="connsiteX1" fmla="*/ 10000 w 10000"/>
              <a:gd name="connsiteY1" fmla="*/ 8 h 10000"/>
              <a:gd name="connsiteX2" fmla="*/ 9947 w 10000"/>
              <a:gd name="connsiteY2" fmla="*/ 10000 h 10000"/>
              <a:gd name="connsiteX3" fmla="*/ 2224 w 10000"/>
              <a:gd name="connsiteY3" fmla="*/ 9949 h 10000"/>
              <a:gd name="connsiteX4" fmla="*/ 1387 w 10000"/>
              <a:gd name="connsiteY4" fmla="*/ 6858 h 10000"/>
              <a:gd name="connsiteX5" fmla="*/ 1679 w 10000"/>
              <a:gd name="connsiteY5" fmla="*/ 0 h 10000"/>
              <a:gd name="connsiteX0" fmla="*/ 1679 w 10059"/>
              <a:gd name="connsiteY0" fmla="*/ 0 h 9984"/>
              <a:gd name="connsiteX1" fmla="*/ 10000 w 10059"/>
              <a:gd name="connsiteY1" fmla="*/ 8 h 9984"/>
              <a:gd name="connsiteX2" fmla="*/ 10059 w 10059"/>
              <a:gd name="connsiteY2" fmla="*/ 9984 h 9984"/>
              <a:gd name="connsiteX3" fmla="*/ 2224 w 10059"/>
              <a:gd name="connsiteY3" fmla="*/ 9949 h 9984"/>
              <a:gd name="connsiteX4" fmla="*/ 1387 w 10059"/>
              <a:gd name="connsiteY4" fmla="*/ 6858 h 9984"/>
              <a:gd name="connsiteX5" fmla="*/ 1679 w 10059"/>
              <a:gd name="connsiteY5" fmla="*/ 0 h 9984"/>
              <a:gd name="connsiteX0" fmla="*/ 1669 w 10244"/>
              <a:gd name="connsiteY0" fmla="*/ 0 h 10016"/>
              <a:gd name="connsiteX1" fmla="*/ 9941 w 10244"/>
              <a:gd name="connsiteY1" fmla="*/ 8 h 10016"/>
              <a:gd name="connsiteX2" fmla="*/ 10244 w 10244"/>
              <a:gd name="connsiteY2" fmla="*/ 10016 h 10016"/>
              <a:gd name="connsiteX3" fmla="*/ 2211 w 10244"/>
              <a:gd name="connsiteY3" fmla="*/ 9965 h 10016"/>
              <a:gd name="connsiteX4" fmla="*/ 1379 w 10244"/>
              <a:gd name="connsiteY4" fmla="*/ 6869 h 10016"/>
              <a:gd name="connsiteX5" fmla="*/ 1669 w 10244"/>
              <a:gd name="connsiteY5" fmla="*/ 0 h 10016"/>
              <a:gd name="connsiteX0" fmla="*/ 1669 w 9978"/>
              <a:gd name="connsiteY0" fmla="*/ 0 h 9984"/>
              <a:gd name="connsiteX1" fmla="*/ 9941 w 9978"/>
              <a:gd name="connsiteY1" fmla="*/ 8 h 9984"/>
              <a:gd name="connsiteX2" fmla="*/ 9978 w 9978"/>
              <a:gd name="connsiteY2" fmla="*/ 9984 h 9984"/>
              <a:gd name="connsiteX3" fmla="*/ 2211 w 9978"/>
              <a:gd name="connsiteY3" fmla="*/ 9965 h 9984"/>
              <a:gd name="connsiteX4" fmla="*/ 1379 w 9978"/>
              <a:gd name="connsiteY4" fmla="*/ 6869 h 9984"/>
              <a:gd name="connsiteX5" fmla="*/ 1669 w 9978"/>
              <a:gd name="connsiteY5" fmla="*/ 0 h 9984"/>
              <a:gd name="connsiteX0" fmla="*/ 1673 w 10000"/>
              <a:gd name="connsiteY0" fmla="*/ 0 h 10000"/>
              <a:gd name="connsiteX1" fmla="*/ 9963 w 10000"/>
              <a:gd name="connsiteY1" fmla="*/ 8 h 10000"/>
              <a:gd name="connsiteX2" fmla="*/ 10000 w 10000"/>
              <a:gd name="connsiteY2" fmla="*/ 10000 h 10000"/>
              <a:gd name="connsiteX3" fmla="*/ 2216 w 10000"/>
              <a:gd name="connsiteY3" fmla="*/ 9981 h 10000"/>
              <a:gd name="connsiteX4" fmla="*/ 1382 w 10000"/>
              <a:gd name="connsiteY4" fmla="*/ 6880 h 10000"/>
              <a:gd name="connsiteX5" fmla="*/ 1673 w 10000"/>
              <a:gd name="connsiteY5" fmla="*/ 0 h 10000"/>
              <a:gd name="connsiteX0" fmla="*/ 1673 w 10000"/>
              <a:gd name="connsiteY0" fmla="*/ 0 h 10002"/>
              <a:gd name="connsiteX1" fmla="*/ 9963 w 10000"/>
              <a:gd name="connsiteY1" fmla="*/ 8 h 10002"/>
              <a:gd name="connsiteX2" fmla="*/ 10000 w 10000"/>
              <a:gd name="connsiteY2" fmla="*/ 10000 h 10002"/>
              <a:gd name="connsiteX3" fmla="*/ 2216 w 10000"/>
              <a:gd name="connsiteY3" fmla="*/ 10002 h 10002"/>
              <a:gd name="connsiteX4" fmla="*/ 1382 w 10000"/>
              <a:gd name="connsiteY4" fmla="*/ 6880 h 10002"/>
              <a:gd name="connsiteX5" fmla="*/ 1673 w 10000"/>
              <a:gd name="connsiteY5" fmla="*/ 0 h 10002"/>
              <a:gd name="connsiteX0" fmla="*/ 1673 w 10000"/>
              <a:gd name="connsiteY0" fmla="*/ 5 h 10007"/>
              <a:gd name="connsiteX1" fmla="*/ 9998 w 10000"/>
              <a:gd name="connsiteY1" fmla="*/ 0 h 10007"/>
              <a:gd name="connsiteX2" fmla="*/ 10000 w 10000"/>
              <a:gd name="connsiteY2" fmla="*/ 10005 h 10007"/>
              <a:gd name="connsiteX3" fmla="*/ 2216 w 10000"/>
              <a:gd name="connsiteY3" fmla="*/ 10007 h 10007"/>
              <a:gd name="connsiteX4" fmla="*/ 1382 w 10000"/>
              <a:gd name="connsiteY4" fmla="*/ 6885 h 10007"/>
              <a:gd name="connsiteX5" fmla="*/ 1673 w 10000"/>
              <a:gd name="connsiteY5" fmla="*/ 5 h 10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7">
                <a:moveTo>
                  <a:pt x="1673" y="5"/>
                </a:moveTo>
                <a:lnTo>
                  <a:pt x="9998" y="0"/>
                </a:lnTo>
                <a:cubicBezTo>
                  <a:pt x="9999" y="1652"/>
                  <a:pt x="10000" y="9456"/>
                  <a:pt x="10000" y="10005"/>
                </a:cubicBezTo>
                <a:lnTo>
                  <a:pt x="2216" y="10007"/>
                </a:lnTo>
                <a:cubicBezTo>
                  <a:pt x="2330" y="9070"/>
                  <a:pt x="2232" y="8409"/>
                  <a:pt x="1382" y="6885"/>
                </a:cubicBezTo>
                <a:cubicBezTo>
                  <a:pt x="-1046" y="2499"/>
                  <a:pt x="162" y="1710"/>
                  <a:pt x="1673" y="5"/>
                </a:cubicBez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502138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er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1CBE74B8-7FEA-B947-95E1-179FCD7C7B6C}"/>
              </a:ext>
            </a:extLst>
          </p:cNvPr>
          <p:cNvSpPr/>
          <p:nvPr userDrawn="1"/>
        </p:nvSpPr>
        <p:spPr>
          <a:xfrm>
            <a:off x="-61437" y="-41952"/>
            <a:ext cx="12298576" cy="6123875"/>
          </a:xfrm>
          <a:custGeom>
            <a:avLst/>
            <a:gdLst>
              <a:gd name="connsiteX0" fmla="*/ 0 w 12196689"/>
              <a:gd name="connsiteY0" fmla="*/ 1294228 h 1294228"/>
              <a:gd name="connsiteX1" fmla="*/ 4656406 w 12196689"/>
              <a:gd name="connsiteY1" fmla="*/ 844062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294228"/>
              <a:gd name="connsiteX1" fmla="*/ 3601329 w 12196689"/>
              <a:gd name="connsiteY1" fmla="*/ 787791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294228"/>
              <a:gd name="connsiteX1" fmla="*/ 3601329 w 12196689"/>
              <a:gd name="connsiteY1" fmla="*/ 787791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312036"/>
              <a:gd name="connsiteX1" fmla="*/ 3601329 w 12196689"/>
              <a:gd name="connsiteY1" fmla="*/ 787791 h 1312036"/>
              <a:gd name="connsiteX2" fmla="*/ 8412480 w 12196689"/>
              <a:gd name="connsiteY2" fmla="*/ 1294227 h 1312036"/>
              <a:gd name="connsiteX3" fmla="*/ 12196689 w 12196689"/>
              <a:gd name="connsiteY3" fmla="*/ 0 h 1312036"/>
              <a:gd name="connsiteX0" fmla="*/ 0 w 12196689"/>
              <a:gd name="connsiteY0" fmla="*/ 1294228 h 1312036"/>
              <a:gd name="connsiteX1" fmla="*/ 3601329 w 12196689"/>
              <a:gd name="connsiteY1" fmla="*/ 787791 h 1312036"/>
              <a:gd name="connsiteX2" fmla="*/ 8412480 w 12196689"/>
              <a:gd name="connsiteY2" fmla="*/ 1294227 h 1312036"/>
              <a:gd name="connsiteX3" fmla="*/ 12196689 w 12196689"/>
              <a:gd name="connsiteY3" fmla="*/ 0 h 1312036"/>
              <a:gd name="connsiteX4" fmla="*/ 0 w 12196689"/>
              <a:gd name="connsiteY4" fmla="*/ 1294228 h 1312036"/>
              <a:gd name="connsiteX0" fmla="*/ 0 w 12196689"/>
              <a:gd name="connsiteY0" fmla="*/ 1294228 h 1559433"/>
              <a:gd name="connsiteX1" fmla="*/ 3601329 w 12196689"/>
              <a:gd name="connsiteY1" fmla="*/ 787791 h 1559433"/>
              <a:gd name="connsiteX2" fmla="*/ 8412480 w 12196689"/>
              <a:gd name="connsiteY2" fmla="*/ 1294227 h 1559433"/>
              <a:gd name="connsiteX3" fmla="*/ 12196689 w 12196689"/>
              <a:gd name="connsiteY3" fmla="*/ 0 h 1559433"/>
              <a:gd name="connsiteX4" fmla="*/ 0 w 12196689"/>
              <a:gd name="connsiteY4" fmla="*/ 1294228 h 1559433"/>
              <a:gd name="connsiteX0" fmla="*/ 0 w 12196689"/>
              <a:gd name="connsiteY0" fmla="*/ 1294228 h 1960531"/>
              <a:gd name="connsiteX1" fmla="*/ 3601329 w 12196689"/>
              <a:gd name="connsiteY1" fmla="*/ 787791 h 1960531"/>
              <a:gd name="connsiteX2" fmla="*/ 8412480 w 12196689"/>
              <a:gd name="connsiteY2" fmla="*/ 1294227 h 1960531"/>
              <a:gd name="connsiteX3" fmla="*/ 12196689 w 12196689"/>
              <a:gd name="connsiteY3" fmla="*/ 0 h 1960531"/>
              <a:gd name="connsiteX4" fmla="*/ 0 w 12196689"/>
              <a:gd name="connsiteY4" fmla="*/ 1294228 h 1960531"/>
              <a:gd name="connsiteX0" fmla="*/ 397070 w 12844687"/>
              <a:gd name="connsiteY0" fmla="*/ 1296595 h 1734128"/>
              <a:gd name="connsiteX1" fmla="*/ 3998399 w 12844687"/>
              <a:gd name="connsiteY1" fmla="*/ 790158 h 1734128"/>
              <a:gd name="connsiteX2" fmla="*/ 8809550 w 12844687"/>
              <a:gd name="connsiteY2" fmla="*/ 1296594 h 1734128"/>
              <a:gd name="connsiteX3" fmla="*/ 12593759 w 12844687"/>
              <a:gd name="connsiteY3" fmla="*/ 2367 h 1734128"/>
              <a:gd name="connsiteX4" fmla="*/ 1466214 w 12844687"/>
              <a:gd name="connsiteY4" fmla="*/ 1676423 h 1734128"/>
              <a:gd name="connsiteX5" fmla="*/ 397070 w 12844687"/>
              <a:gd name="connsiteY5" fmla="*/ 1296595 h 1734128"/>
              <a:gd name="connsiteX0" fmla="*/ 1043933 w 13491550"/>
              <a:gd name="connsiteY0" fmla="*/ 1296595 h 2836017"/>
              <a:gd name="connsiteX1" fmla="*/ 4645262 w 13491550"/>
              <a:gd name="connsiteY1" fmla="*/ 790158 h 2836017"/>
              <a:gd name="connsiteX2" fmla="*/ 9456413 w 13491550"/>
              <a:gd name="connsiteY2" fmla="*/ 1296594 h 2836017"/>
              <a:gd name="connsiteX3" fmla="*/ 13240622 w 13491550"/>
              <a:gd name="connsiteY3" fmla="*/ 2367 h 2836017"/>
              <a:gd name="connsiteX4" fmla="*/ 987662 w 13491550"/>
              <a:gd name="connsiteY4" fmla="*/ 2815906 h 2836017"/>
              <a:gd name="connsiteX5" fmla="*/ 1043933 w 13491550"/>
              <a:gd name="connsiteY5" fmla="*/ 1296595 h 2836017"/>
              <a:gd name="connsiteX0" fmla="*/ 1043933 w 13491550"/>
              <a:gd name="connsiteY0" fmla="*/ 1296595 h 2836017"/>
              <a:gd name="connsiteX1" fmla="*/ 4645262 w 13491550"/>
              <a:gd name="connsiteY1" fmla="*/ 790158 h 2836017"/>
              <a:gd name="connsiteX2" fmla="*/ 9456413 w 13491550"/>
              <a:gd name="connsiteY2" fmla="*/ 1296594 h 2836017"/>
              <a:gd name="connsiteX3" fmla="*/ 13240622 w 13491550"/>
              <a:gd name="connsiteY3" fmla="*/ 2367 h 2836017"/>
              <a:gd name="connsiteX4" fmla="*/ 987662 w 13491550"/>
              <a:gd name="connsiteY4" fmla="*/ 2815906 h 2836017"/>
              <a:gd name="connsiteX5" fmla="*/ 1043933 w 13491550"/>
              <a:gd name="connsiteY5" fmla="*/ 1296595 h 2836017"/>
              <a:gd name="connsiteX0" fmla="*/ 205161 w 12652778"/>
              <a:gd name="connsiteY0" fmla="*/ 1296595 h 2815906"/>
              <a:gd name="connsiteX1" fmla="*/ 3806490 w 12652778"/>
              <a:gd name="connsiteY1" fmla="*/ 790158 h 2815906"/>
              <a:gd name="connsiteX2" fmla="*/ 8617641 w 12652778"/>
              <a:gd name="connsiteY2" fmla="*/ 1296594 h 2815906"/>
              <a:gd name="connsiteX3" fmla="*/ 12401850 w 12652778"/>
              <a:gd name="connsiteY3" fmla="*/ 2367 h 2815906"/>
              <a:gd name="connsiteX4" fmla="*/ 148890 w 12652778"/>
              <a:gd name="connsiteY4" fmla="*/ 2815906 h 2815906"/>
              <a:gd name="connsiteX5" fmla="*/ 205161 w 12652778"/>
              <a:gd name="connsiteY5" fmla="*/ 1296595 h 2815906"/>
              <a:gd name="connsiteX0" fmla="*/ 205161 w 12422576"/>
              <a:gd name="connsiteY0" fmla="*/ 1325693 h 2845004"/>
              <a:gd name="connsiteX1" fmla="*/ 3806490 w 12422576"/>
              <a:gd name="connsiteY1" fmla="*/ 819256 h 2845004"/>
              <a:gd name="connsiteX2" fmla="*/ 8617641 w 12422576"/>
              <a:gd name="connsiteY2" fmla="*/ 1325692 h 2845004"/>
              <a:gd name="connsiteX3" fmla="*/ 12401850 w 12422576"/>
              <a:gd name="connsiteY3" fmla="*/ 31465 h 2845004"/>
              <a:gd name="connsiteX4" fmla="*/ 9644582 w 12422576"/>
              <a:gd name="connsiteY4" fmla="*/ 608241 h 2845004"/>
              <a:gd name="connsiteX5" fmla="*/ 148890 w 12422576"/>
              <a:gd name="connsiteY5" fmla="*/ 2845004 h 2845004"/>
              <a:gd name="connsiteX6" fmla="*/ 205161 w 12422576"/>
              <a:gd name="connsiteY6" fmla="*/ 1325693 h 2845004"/>
              <a:gd name="connsiteX0" fmla="*/ 205161 w 13268544"/>
              <a:gd name="connsiteY0" fmla="*/ 1298414 h 3013168"/>
              <a:gd name="connsiteX1" fmla="*/ 3806490 w 13268544"/>
              <a:gd name="connsiteY1" fmla="*/ 791977 h 3013168"/>
              <a:gd name="connsiteX2" fmla="*/ 8617641 w 13268544"/>
              <a:gd name="connsiteY2" fmla="*/ 1298413 h 3013168"/>
              <a:gd name="connsiteX3" fmla="*/ 12401850 w 13268544"/>
              <a:gd name="connsiteY3" fmla="*/ 4186 h 3013168"/>
              <a:gd name="connsiteX4" fmla="*/ 12289308 w 13268544"/>
              <a:gd name="connsiteY4" fmla="*/ 2831793 h 3013168"/>
              <a:gd name="connsiteX5" fmla="*/ 148890 w 13268544"/>
              <a:gd name="connsiteY5" fmla="*/ 2817725 h 3013168"/>
              <a:gd name="connsiteX6" fmla="*/ 205161 w 13268544"/>
              <a:gd name="connsiteY6" fmla="*/ 1298414 h 3013168"/>
              <a:gd name="connsiteX0" fmla="*/ 205161 w 13268544"/>
              <a:gd name="connsiteY0" fmla="*/ 1298414 h 2833416"/>
              <a:gd name="connsiteX1" fmla="*/ 3806490 w 13268544"/>
              <a:gd name="connsiteY1" fmla="*/ 791977 h 2833416"/>
              <a:gd name="connsiteX2" fmla="*/ 8617641 w 13268544"/>
              <a:gd name="connsiteY2" fmla="*/ 1298413 h 2833416"/>
              <a:gd name="connsiteX3" fmla="*/ 12401850 w 13268544"/>
              <a:gd name="connsiteY3" fmla="*/ 4186 h 2833416"/>
              <a:gd name="connsiteX4" fmla="*/ 12289308 w 13268544"/>
              <a:gd name="connsiteY4" fmla="*/ 2831793 h 2833416"/>
              <a:gd name="connsiteX5" fmla="*/ 148890 w 13268544"/>
              <a:gd name="connsiteY5" fmla="*/ 2817725 h 2833416"/>
              <a:gd name="connsiteX6" fmla="*/ 205161 w 13268544"/>
              <a:gd name="connsiteY6" fmla="*/ 1298414 h 2833416"/>
              <a:gd name="connsiteX0" fmla="*/ 205161 w 12455332"/>
              <a:gd name="connsiteY0" fmla="*/ 1299228 h 2834230"/>
              <a:gd name="connsiteX1" fmla="*/ 3806490 w 12455332"/>
              <a:gd name="connsiteY1" fmla="*/ 792791 h 2834230"/>
              <a:gd name="connsiteX2" fmla="*/ 8617641 w 12455332"/>
              <a:gd name="connsiteY2" fmla="*/ 1299227 h 2834230"/>
              <a:gd name="connsiteX3" fmla="*/ 12401850 w 12455332"/>
              <a:gd name="connsiteY3" fmla="*/ 5000 h 2834230"/>
              <a:gd name="connsiteX4" fmla="*/ 12289308 w 12455332"/>
              <a:gd name="connsiteY4" fmla="*/ 2832607 h 2834230"/>
              <a:gd name="connsiteX5" fmla="*/ 148890 w 12455332"/>
              <a:gd name="connsiteY5" fmla="*/ 2818539 h 2834230"/>
              <a:gd name="connsiteX6" fmla="*/ 205161 w 12455332"/>
              <a:gd name="connsiteY6" fmla="*/ 1299228 h 2834230"/>
              <a:gd name="connsiteX0" fmla="*/ 205161 w 12478986"/>
              <a:gd name="connsiteY0" fmla="*/ 1299133 h 2876000"/>
              <a:gd name="connsiteX1" fmla="*/ 3806490 w 12478986"/>
              <a:gd name="connsiteY1" fmla="*/ 792696 h 2876000"/>
              <a:gd name="connsiteX2" fmla="*/ 8617641 w 12478986"/>
              <a:gd name="connsiteY2" fmla="*/ 1299132 h 2876000"/>
              <a:gd name="connsiteX3" fmla="*/ 12401850 w 12478986"/>
              <a:gd name="connsiteY3" fmla="*/ 4905 h 2876000"/>
              <a:gd name="connsiteX4" fmla="*/ 12415918 w 12478986"/>
              <a:gd name="connsiteY4" fmla="*/ 2874715 h 2876000"/>
              <a:gd name="connsiteX5" fmla="*/ 148890 w 12478986"/>
              <a:gd name="connsiteY5" fmla="*/ 2818444 h 2876000"/>
              <a:gd name="connsiteX6" fmla="*/ 205161 w 12478986"/>
              <a:gd name="connsiteY6" fmla="*/ 1299133 h 2876000"/>
              <a:gd name="connsiteX0" fmla="*/ 205161 w 12487363"/>
              <a:gd name="connsiteY0" fmla="*/ 1299195 h 2848133"/>
              <a:gd name="connsiteX1" fmla="*/ 3806490 w 12487363"/>
              <a:gd name="connsiteY1" fmla="*/ 792758 h 2848133"/>
              <a:gd name="connsiteX2" fmla="*/ 8617641 w 12487363"/>
              <a:gd name="connsiteY2" fmla="*/ 1299194 h 2848133"/>
              <a:gd name="connsiteX3" fmla="*/ 12401850 w 12487363"/>
              <a:gd name="connsiteY3" fmla="*/ 4967 h 2848133"/>
              <a:gd name="connsiteX4" fmla="*/ 12444053 w 12487363"/>
              <a:gd name="connsiteY4" fmla="*/ 2846641 h 2848133"/>
              <a:gd name="connsiteX5" fmla="*/ 148890 w 12487363"/>
              <a:gd name="connsiteY5" fmla="*/ 2818506 h 2848133"/>
              <a:gd name="connsiteX6" fmla="*/ 205161 w 12487363"/>
              <a:gd name="connsiteY6" fmla="*/ 1299195 h 2848133"/>
              <a:gd name="connsiteX0" fmla="*/ 205161 w 12487363"/>
              <a:gd name="connsiteY0" fmla="*/ 1299195 h 2848133"/>
              <a:gd name="connsiteX1" fmla="*/ 3806490 w 12487363"/>
              <a:gd name="connsiteY1" fmla="*/ 792758 h 2848133"/>
              <a:gd name="connsiteX2" fmla="*/ 8617641 w 12487363"/>
              <a:gd name="connsiteY2" fmla="*/ 1299194 h 2848133"/>
              <a:gd name="connsiteX3" fmla="*/ 12401850 w 12487363"/>
              <a:gd name="connsiteY3" fmla="*/ 4967 h 2848133"/>
              <a:gd name="connsiteX4" fmla="*/ 12444053 w 12487363"/>
              <a:gd name="connsiteY4" fmla="*/ 2846641 h 2848133"/>
              <a:gd name="connsiteX5" fmla="*/ 148890 w 12487363"/>
              <a:gd name="connsiteY5" fmla="*/ 2818506 h 2848133"/>
              <a:gd name="connsiteX6" fmla="*/ 205161 w 12487363"/>
              <a:gd name="connsiteY6" fmla="*/ 1299195 h 2848133"/>
              <a:gd name="connsiteX0" fmla="*/ 205161 w 12444053"/>
              <a:gd name="connsiteY0" fmla="*/ 1294228 h 2843166"/>
              <a:gd name="connsiteX1" fmla="*/ 3806490 w 12444053"/>
              <a:gd name="connsiteY1" fmla="*/ 787791 h 2843166"/>
              <a:gd name="connsiteX2" fmla="*/ 8617641 w 12444053"/>
              <a:gd name="connsiteY2" fmla="*/ 1294227 h 2843166"/>
              <a:gd name="connsiteX3" fmla="*/ 12401850 w 12444053"/>
              <a:gd name="connsiteY3" fmla="*/ 0 h 2843166"/>
              <a:gd name="connsiteX4" fmla="*/ 12444053 w 12444053"/>
              <a:gd name="connsiteY4" fmla="*/ 2841674 h 2843166"/>
              <a:gd name="connsiteX5" fmla="*/ 148890 w 12444053"/>
              <a:gd name="connsiteY5" fmla="*/ 2813539 h 2843166"/>
              <a:gd name="connsiteX6" fmla="*/ 205161 w 12444053"/>
              <a:gd name="connsiteY6" fmla="*/ 1294228 h 2843166"/>
              <a:gd name="connsiteX0" fmla="*/ 205161 w 12411396"/>
              <a:gd name="connsiteY0" fmla="*/ 1294228 h 2826992"/>
              <a:gd name="connsiteX1" fmla="*/ 3806490 w 12411396"/>
              <a:gd name="connsiteY1" fmla="*/ 787791 h 2826992"/>
              <a:gd name="connsiteX2" fmla="*/ 8617641 w 12411396"/>
              <a:gd name="connsiteY2" fmla="*/ 1294227 h 2826992"/>
              <a:gd name="connsiteX3" fmla="*/ 12401850 w 12411396"/>
              <a:gd name="connsiteY3" fmla="*/ 0 h 2826992"/>
              <a:gd name="connsiteX4" fmla="*/ 12411396 w 12411396"/>
              <a:gd name="connsiteY4" fmla="*/ 2825346 h 2826992"/>
              <a:gd name="connsiteX5" fmla="*/ 148890 w 12411396"/>
              <a:gd name="connsiteY5" fmla="*/ 2813539 h 2826992"/>
              <a:gd name="connsiteX6" fmla="*/ 205161 w 12411396"/>
              <a:gd name="connsiteY6" fmla="*/ 1294228 h 2826992"/>
              <a:gd name="connsiteX0" fmla="*/ 205161 w 12411396"/>
              <a:gd name="connsiteY0" fmla="*/ 1294228 h 2825346"/>
              <a:gd name="connsiteX1" fmla="*/ 3806490 w 12411396"/>
              <a:gd name="connsiteY1" fmla="*/ 787791 h 2825346"/>
              <a:gd name="connsiteX2" fmla="*/ 8617641 w 12411396"/>
              <a:gd name="connsiteY2" fmla="*/ 1294227 h 2825346"/>
              <a:gd name="connsiteX3" fmla="*/ 12401850 w 12411396"/>
              <a:gd name="connsiteY3" fmla="*/ 0 h 2825346"/>
              <a:gd name="connsiteX4" fmla="*/ 12411396 w 12411396"/>
              <a:gd name="connsiteY4" fmla="*/ 2825346 h 2825346"/>
              <a:gd name="connsiteX5" fmla="*/ 148890 w 12411396"/>
              <a:gd name="connsiteY5" fmla="*/ 2813539 h 2825346"/>
              <a:gd name="connsiteX6" fmla="*/ 205161 w 12411396"/>
              <a:gd name="connsiteY6" fmla="*/ 1294228 h 2825346"/>
              <a:gd name="connsiteX0" fmla="*/ 56798 w 12263033"/>
              <a:gd name="connsiteY0" fmla="*/ 1294228 h 2825346"/>
              <a:gd name="connsiteX1" fmla="*/ 3658127 w 12263033"/>
              <a:gd name="connsiteY1" fmla="*/ 787791 h 2825346"/>
              <a:gd name="connsiteX2" fmla="*/ 8469278 w 12263033"/>
              <a:gd name="connsiteY2" fmla="*/ 1294227 h 2825346"/>
              <a:gd name="connsiteX3" fmla="*/ 12253487 w 12263033"/>
              <a:gd name="connsiteY3" fmla="*/ 0 h 2825346"/>
              <a:gd name="connsiteX4" fmla="*/ 12263033 w 12263033"/>
              <a:gd name="connsiteY4" fmla="*/ 2825346 h 2825346"/>
              <a:gd name="connsiteX5" fmla="*/ 527 w 12263033"/>
              <a:gd name="connsiteY5" fmla="*/ 2813539 h 2825346"/>
              <a:gd name="connsiteX6" fmla="*/ 56798 w 12263033"/>
              <a:gd name="connsiteY6" fmla="*/ 1294228 h 2825346"/>
              <a:gd name="connsiteX0" fmla="*/ 16702 w 12263758"/>
              <a:gd name="connsiteY0" fmla="*/ 1310556 h 2825346"/>
              <a:gd name="connsiteX1" fmla="*/ 3658852 w 12263758"/>
              <a:gd name="connsiteY1" fmla="*/ 787791 h 2825346"/>
              <a:gd name="connsiteX2" fmla="*/ 8470003 w 12263758"/>
              <a:gd name="connsiteY2" fmla="*/ 1294227 h 2825346"/>
              <a:gd name="connsiteX3" fmla="*/ 12254212 w 12263758"/>
              <a:gd name="connsiteY3" fmla="*/ 0 h 2825346"/>
              <a:gd name="connsiteX4" fmla="*/ 12263758 w 12263758"/>
              <a:gd name="connsiteY4" fmla="*/ 2825346 h 2825346"/>
              <a:gd name="connsiteX5" fmla="*/ 1252 w 12263758"/>
              <a:gd name="connsiteY5" fmla="*/ 2813539 h 2825346"/>
              <a:gd name="connsiteX6" fmla="*/ 16702 w 12263758"/>
              <a:gd name="connsiteY6" fmla="*/ 1310556 h 2825346"/>
              <a:gd name="connsiteX0" fmla="*/ 0 w 12247056"/>
              <a:gd name="connsiteY0" fmla="*/ 1310556 h 2829868"/>
              <a:gd name="connsiteX1" fmla="*/ 3642150 w 12247056"/>
              <a:gd name="connsiteY1" fmla="*/ 787791 h 2829868"/>
              <a:gd name="connsiteX2" fmla="*/ 8453301 w 12247056"/>
              <a:gd name="connsiteY2" fmla="*/ 1294227 h 2829868"/>
              <a:gd name="connsiteX3" fmla="*/ 12237510 w 12247056"/>
              <a:gd name="connsiteY3" fmla="*/ 0 h 2829868"/>
              <a:gd name="connsiteX4" fmla="*/ 12247056 w 12247056"/>
              <a:gd name="connsiteY4" fmla="*/ 2825346 h 2829868"/>
              <a:gd name="connsiteX5" fmla="*/ 9043 w 12247056"/>
              <a:gd name="connsiteY5" fmla="*/ 2829868 h 2829868"/>
              <a:gd name="connsiteX6" fmla="*/ 0 w 12247056"/>
              <a:gd name="connsiteY6" fmla="*/ 1310556 h 2829868"/>
              <a:gd name="connsiteX0" fmla="*/ 1938 w 12248994"/>
              <a:gd name="connsiteY0" fmla="*/ 1310556 h 2829868"/>
              <a:gd name="connsiteX1" fmla="*/ 3644088 w 12248994"/>
              <a:gd name="connsiteY1" fmla="*/ 787791 h 2829868"/>
              <a:gd name="connsiteX2" fmla="*/ 8455239 w 12248994"/>
              <a:gd name="connsiteY2" fmla="*/ 1294227 h 2829868"/>
              <a:gd name="connsiteX3" fmla="*/ 12239448 w 12248994"/>
              <a:gd name="connsiteY3" fmla="*/ 0 h 2829868"/>
              <a:gd name="connsiteX4" fmla="*/ 12248994 w 12248994"/>
              <a:gd name="connsiteY4" fmla="*/ 2825346 h 2829868"/>
              <a:gd name="connsiteX5" fmla="*/ 2817 w 12248994"/>
              <a:gd name="connsiteY5" fmla="*/ 2829868 h 2829868"/>
              <a:gd name="connsiteX6" fmla="*/ 1938 w 12248994"/>
              <a:gd name="connsiteY6" fmla="*/ 1310556 h 2829868"/>
              <a:gd name="connsiteX0" fmla="*/ 5555 w 12252611"/>
              <a:gd name="connsiteY0" fmla="*/ 1310556 h 2829868"/>
              <a:gd name="connsiteX1" fmla="*/ 3647705 w 12252611"/>
              <a:gd name="connsiteY1" fmla="*/ 787791 h 2829868"/>
              <a:gd name="connsiteX2" fmla="*/ 8458856 w 12252611"/>
              <a:gd name="connsiteY2" fmla="*/ 1294227 h 2829868"/>
              <a:gd name="connsiteX3" fmla="*/ 12243065 w 12252611"/>
              <a:gd name="connsiteY3" fmla="*/ 0 h 2829868"/>
              <a:gd name="connsiteX4" fmla="*/ 12252611 w 12252611"/>
              <a:gd name="connsiteY4" fmla="*/ 2825346 h 2829868"/>
              <a:gd name="connsiteX5" fmla="*/ 6434 w 12252611"/>
              <a:gd name="connsiteY5" fmla="*/ 2829868 h 2829868"/>
              <a:gd name="connsiteX6" fmla="*/ 5555 w 12252611"/>
              <a:gd name="connsiteY6" fmla="*/ 1310556 h 2829868"/>
              <a:gd name="connsiteX0" fmla="*/ 0 w 12247056"/>
              <a:gd name="connsiteY0" fmla="*/ 1310556 h 2829868"/>
              <a:gd name="connsiteX1" fmla="*/ 3642150 w 12247056"/>
              <a:gd name="connsiteY1" fmla="*/ 787791 h 2829868"/>
              <a:gd name="connsiteX2" fmla="*/ 8453301 w 12247056"/>
              <a:gd name="connsiteY2" fmla="*/ 1294227 h 2829868"/>
              <a:gd name="connsiteX3" fmla="*/ 12237510 w 12247056"/>
              <a:gd name="connsiteY3" fmla="*/ 0 h 2829868"/>
              <a:gd name="connsiteX4" fmla="*/ 12247056 w 12247056"/>
              <a:gd name="connsiteY4" fmla="*/ 2825346 h 2829868"/>
              <a:gd name="connsiteX5" fmla="*/ 879 w 12247056"/>
              <a:gd name="connsiteY5" fmla="*/ 2829868 h 2829868"/>
              <a:gd name="connsiteX6" fmla="*/ 0 w 12247056"/>
              <a:gd name="connsiteY6" fmla="*/ 1310556 h 2829868"/>
              <a:gd name="connsiteX0" fmla="*/ 15449 w 12262505"/>
              <a:gd name="connsiteY0" fmla="*/ 5530723 h 7045513"/>
              <a:gd name="connsiteX1" fmla="*/ 3657599 w 12262505"/>
              <a:gd name="connsiteY1" fmla="*/ 5007958 h 7045513"/>
              <a:gd name="connsiteX2" fmla="*/ 8468750 w 12262505"/>
              <a:gd name="connsiteY2" fmla="*/ 5514394 h 7045513"/>
              <a:gd name="connsiteX3" fmla="*/ 12252959 w 12262505"/>
              <a:gd name="connsiteY3" fmla="*/ 4220167 h 7045513"/>
              <a:gd name="connsiteX4" fmla="*/ 12262505 w 12262505"/>
              <a:gd name="connsiteY4" fmla="*/ 7045513 h 7045513"/>
              <a:gd name="connsiteX5" fmla="*/ 0 w 12262505"/>
              <a:gd name="connsiteY5" fmla="*/ 77735 h 7045513"/>
              <a:gd name="connsiteX6" fmla="*/ 15449 w 12262505"/>
              <a:gd name="connsiteY6" fmla="*/ 5530723 h 7045513"/>
              <a:gd name="connsiteX0" fmla="*/ 15449 w 12278834"/>
              <a:gd name="connsiteY0" fmla="*/ 5532908 h 5555121"/>
              <a:gd name="connsiteX1" fmla="*/ 3657599 w 12278834"/>
              <a:gd name="connsiteY1" fmla="*/ 5010143 h 5555121"/>
              <a:gd name="connsiteX2" fmla="*/ 8468750 w 12278834"/>
              <a:gd name="connsiteY2" fmla="*/ 5516579 h 5555121"/>
              <a:gd name="connsiteX3" fmla="*/ 12252959 w 12278834"/>
              <a:gd name="connsiteY3" fmla="*/ 4222352 h 5555121"/>
              <a:gd name="connsiteX4" fmla="*/ 12278834 w 12278834"/>
              <a:gd name="connsiteY4" fmla="*/ 91727 h 5555121"/>
              <a:gd name="connsiteX5" fmla="*/ 0 w 12278834"/>
              <a:gd name="connsiteY5" fmla="*/ 79920 h 5555121"/>
              <a:gd name="connsiteX6" fmla="*/ 15449 w 12278834"/>
              <a:gd name="connsiteY6" fmla="*/ 5532908 h 5555121"/>
              <a:gd name="connsiteX0" fmla="*/ 15449 w 12279342"/>
              <a:gd name="connsiteY0" fmla="*/ 5530724 h 5552937"/>
              <a:gd name="connsiteX1" fmla="*/ 3657599 w 12279342"/>
              <a:gd name="connsiteY1" fmla="*/ 5007959 h 5552937"/>
              <a:gd name="connsiteX2" fmla="*/ 8468750 w 12279342"/>
              <a:gd name="connsiteY2" fmla="*/ 5514395 h 5552937"/>
              <a:gd name="connsiteX3" fmla="*/ 12252959 w 12279342"/>
              <a:gd name="connsiteY3" fmla="*/ 4220168 h 5552937"/>
              <a:gd name="connsiteX4" fmla="*/ 12278834 w 12279342"/>
              <a:gd name="connsiteY4" fmla="*/ 89543 h 5552937"/>
              <a:gd name="connsiteX5" fmla="*/ 0 w 12279342"/>
              <a:gd name="connsiteY5" fmla="*/ 77736 h 5552937"/>
              <a:gd name="connsiteX6" fmla="*/ 15449 w 12279342"/>
              <a:gd name="connsiteY6" fmla="*/ 5530724 h 5552937"/>
              <a:gd name="connsiteX0" fmla="*/ 15449 w 12279342"/>
              <a:gd name="connsiteY0" fmla="*/ 6094324 h 6116537"/>
              <a:gd name="connsiteX1" fmla="*/ 3657599 w 12279342"/>
              <a:gd name="connsiteY1" fmla="*/ 5571559 h 6116537"/>
              <a:gd name="connsiteX2" fmla="*/ 8468750 w 12279342"/>
              <a:gd name="connsiteY2" fmla="*/ 6077995 h 6116537"/>
              <a:gd name="connsiteX3" fmla="*/ 12252959 w 12279342"/>
              <a:gd name="connsiteY3" fmla="*/ 4783768 h 6116537"/>
              <a:gd name="connsiteX4" fmla="*/ 12278834 w 12279342"/>
              <a:gd name="connsiteY4" fmla="*/ 0 h 6116537"/>
              <a:gd name="connsiteX5" fmla="*/ 0 w 12279342"/>
              <a:gd name="connsiteY5" fmla="*/ 641336 h 6116537"/>
              <a:gd name="connsiteX6" fmla="*/ 15449 w 12279342"/>
              <a:gd name="connsiteY6" fmla="*/ 6094324 h 6116537"/>
              <a:gd name="connsiteX0" fmla="*/ 15449 w 12279342"/>
              <a:gd name="connsiteY0" fmla="*/ 6094324 h 6125261"/>
              <a:gd name="connsiteX1" fmla="*/ 3657599 w 12279342"/>
              <a:gd name="connsiteY1" fmla="*/ 5571559 h 6125261"/>
              <a:gd name="connsiteX2" fmla="*/ 8468750 w 12279342"/>
              <a:gd name="connsiteY2" fmla="*/ 6077995 h 6125261"/>
              <a:gd name="connsiteX3" fmla="*/ 12252959 w 12279342"/>
              <a:gd name="connsiteY3" fmla="*/ 4783768 h 6125261"/>
              <a:gd name="connsiteX4" fmla="*/ 12278834 w 12279342"/>
              <a:gd name="connsiteY4" fmla="*/ 0 h 6125261"/>
              <a:gd name="connsiteX5" fmla="*/ 0 w 12279342"/>
              <a:gd name="connsiteY5" fmla="*/ 641336 h 6125261"/>
              <a:gd name="connsiteX6" fmla="*/ 15449 w 12279342"/>
              <a:gd name="connsiteY6" fmla="*/ 6094324 h 6125261"/>
              <a:gd name="connsiteX0" fmla="*/ 31778 w 12295671"/>
              <a:gd name="connsiteY0" fmla="*/ 6122459 h 6149807"/>
              <a:gd name="connsiteX1" fmla="*/ 3673928 w 12295671"/>
              <a:gd name="connsiteY1" fmla="*/ 5599694 h 6149807"/>
              <a:gd name="connsiteX2" fmla="*/ 8485079 w 12295671"/>
              <a:gd name="connsiteY2" fmla="*/ 6106130 h 6149807"/>
              <a:gd name="connsiteX3" fmla="*/ 12269288 w 12295671"/>
              <a:gd name="connsiteY3" fmla="*/ 4811903 h 6149807"/>
              <a:gd name="connsiteX4" fmla="*/ 12295163 w 12295671"/>
              <a:gd name="connsiteY4" fmla="*/ 28135 h 6149807"/>
              <a:gd name="connsiteX5" fmla="*/ 0 w 12295671"/>
              <a:gd name="connsiteY5" fmla="*/ 0 h 6149807"/>
              <a:gd name="connsiteX6" fmla="*/ 31778 w 12295671"/>
              <a:gd name="connsiteY6" fmla="*/ 6122459 h 6149807"/>
              <a:gd name="connsiteX0" fmla="*/ 34683 w 12298576"/>
              <a:gd name="connsiteY0" fmla="*/ 6122459 h 6149731"/>
              <a:gd name="connsiteX1" fmla="*/ 3676833 w 12298576"/>
              <a:gd name="connsiteY1" fmla="*/ 5599694 h 6149731"/>
              <a:gd name="connsiteX2" fmla="*/ 8487984 w 12298576"/>
              <a:gd name="connsiteY2" fmla="*/ 6106130 h 6149731"/>
              <a:gd name="connsiteX3" fmla="*/ 12272193 w 12298576"/>
              <a:gd name="connsiteY3" fmla="*/ 4811903 h 6149731"/>
              <a:gd name="connsiteX4" fmla="*/ 12298068 w 12298576"/>
              <a:gd name="connsiteY4" fmla="*/ 28135 h 6149731"/>
              <a:gd name="connsiteX5" fmla="*/ 2905 w 12298576"/>
              <a:gd name="connsiteY5" fmla="*/ 0 h 6149731"/>
              <a:gd name="connsiteX6" fmla="*/ 34683 w 12298576"/>
              <a:gd name="connsiteY6" fmla="*/ 6122459 h 6149731"/>
              <a:gd name="connsiteX0" fmla="*/ 34683 w 12298576"/>
              <a:gd name="connsiteY0" fmla="*/ 6122459 h 6149731"/>
              <a:gd name="connsiteX1" fmla="*/ 3676833 w 12298576"/>
              <a:gd name="connsiteY1" fmla="*/ 5599694 h 6149731"/>
              <a:gd name="connsiteX2" fmla="*/ 8487984 w 12298576"/>
              <a:gd name="connsiteY2" fmla="*/ 6106130 h 6149731"/>
              <a:gd name="connsiteX3" fmla="*/ 12272193 w 12298576"/>
              <a:gd name="connsiteY3" fmla="*/ 4811903 h 6149731"/>
              <a:gd name="connsiteX4" fmla="*/ 12298068 w 12298576"/>
              <a:gd name="connsiteY4" fmla="*/ 28135 h 6149731"/>
              <a:gd name="connsiteX5" fmla="*/ 2905 w 12298576"/>
              <a:gd name="connsiteY5" fmla="*/ 0 h 6149731"/>
              <a:gd name="connsiteX6" fmla="*/ 34683 w 12298576"/>
              <a:gd name="connsiteY6" fmla="*/ 6122459 h 6149731"/>
              <a:gd name="connsiteX0" fmla="*/ 34683 w 12298576"/>
              <a:gd name="connsiteY0" fmla="*/ 6122459 h 6123875"/>
              <a:gd name="connsiteX1" fmla="*/ 3676833 w 12298576"/>
              <a:gd name="connsiteY1" fmla="*/ 5599694 h 6123875"/>
              <a:gd name="connsiteX2" fmla="*/ 8487984 w 12298576"/>
              <a:gd name="connsiteY2" fmla="*/ 6106130 h 6123875"/>
              <a:gd name="connsiteX3" fmla="*/ 12272193 w 12298576"/>
              <a:gd name="connsiteY3" fmla="*/ 4811903 h 6123875"/>
              <a:gd name="connsiteX4" fmla="*/ 12298068 w 12298576"/>
              <a:gd name="connsiteY4" fmla="*/ 28135 h 6123875"/>
              <a:gd name="connsiteX5" fmla="*/ 2905 w 12298576"/>
              <a:gd name="connsiteY5" fmla="*/ 0 h 6123875"/>
              <a:gd name="connsiteX6" fmla="*/ 34683 w 12298576"/>
              <a:gd name="connsiteY6" fmla="*/ 6122459 h 6123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98576" h="6123875">
                <a:moveTo>
                  <a:pt x="34683" y="6122459"/>
                </a:moveTo>
                <a:cubicBezTo>
                  <a:pt x="1248022" y="5797730"/>
                  <a:pt x="2267950" y="5602416"/>
                  <a:pt x="3676833" y="5599694"/>
                </a:cubicBezTo>
                <a:cubicBezTo>
                  <a:pt x="5085717" y="5596973"/>
                  <a:pt x="7055424" y="6237428"/>
                  <a:pt x="8487984" y="6106130"/>
                </a:cubicBezTo>
                <a:cubicBezTo>
                  <a:pt x="9920544" y="5974832"/>
                  <a:pt x="12101036" y="4931478"/>
                  <a:pt x="12272193" y="4811903"/>
                </a:cubicBezTo>
                <a:cubicBezTo>
                  <a:pt x="12274537" y="4105002"/>
                  <a:pt x="12302674" y="1112938"/>
                  <a:pt x="12298068" y="28135"/>
                </a:cubicBezTo>
                <a:lnTo>
                  <a:pt x="2905" y="0"/>
                </a:lnTo>
                <a:cubicBezTo>
                  <a:pt x="-12293" y="1135005"/>
                  <a:pt x="37195" y="5617027"/>
                  <a:pt x="34683" y="6122459"/>
                </a:cubicBezTo>
                <a:close/>
              </a:path>
            </a:pathLst>
          </a:custGeom>
          <a:solidFill>
            <a:srgbClr val="6BA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1EF435-1E90-124A-B476-04F9D01663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637413"/>
            <a:ext cx="10515600" cy="1457768"/>
          </a:xfrm>
        </p:spPr>
        <p:txBody>
          <a:bodyPr anchor="b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Nombre</a:t>
            </a:r>
            <a:r>
              <a:rPr lang="en-US" dirty="0"/>
              <a:t>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BB89C8-C1A4-B041-BE52-3D48DC18E16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6351814"/>
            <a:ext cx="3413579" cy="286651"/>
          </a:xfrm>
        </p:spPr>
        <p:txBody>
          <a:bodyPr/>
          <a:lstStyle>
            <a:lvl1pPr marL="0" indent="0">
              <a:buNone/>
              <a:defRPr sz="2400" b="0" i="0">
                <a:solidFill>
                  <a:srgbClr val="6BAE45"/>
                </a:solidFill>
                <a:latin typeface="Barlow Medium" pitchFamily="2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www.uci.ac.cr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67A94FB1-3E87-CF44-98E6-AFED63B94A68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7478486" y="6081923"/>
            <a:ext cx="4114800" cy="556542"/>
          </a:xfrm>
        </p:spPr>
        <p:txBody>
          <a:bodyPr>
            <a:noAutofit/>
          </a:bodyPr>
          <a:lstStyle>
            <a:lvl1pPr marL="0" indent="0" algn="r">
              <a:buNone/>
              <a:defRPr sz="2000" b="1" i="0">
                <a:solidFill>
                  <a:srgbClr val="6BAE45"/>
                </a:solidFill>
                <a:latin typeface="Barlow SemiBold" pitchFamily="2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Promoviendo</a:t>
            </a:r>
            <a:r>
              <a:rPr lang="en-US" dirty="0"/>
              <a:t> el </a:t>
            </a:r>
            <a:r>
              <a:rPr lang="en-US" dirty="0" err="1"/>
              <a:t>desarrollo</a:t>
            </a:r>
            <a:r>
              <a:rPr lang="en-US" dirty="0"/>
              <a:t> </a:t>
            </a:r>
            <a:r>
              <a:rPr lang="en-US" dirty="0" err="1"/>
              <a:t>regenerativo</a:t>
            </a:r>
            <a:r>
              <a:rPr lang="en-US" dirty="0"/>
              <a:t> para el </a:t>
            </a:r>
            <a:r>
              <a:rPr lang="en-US" dirty="0" err="1"/>
              <a:t>bienestar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315162D-96C4-BB43-93D5-E3FCD1035B1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1850" y="3281363"/>
            <a:ext cx="10515600" cy="1143000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err="1"/>
              <a:t>Información</a:t>
            </a:r>
            <a:r>
              <a:rPr lang="en-US" dirty="0"/>
              <a:t> de </a:t>
            </a:r>
            <a:r>
              <a:rPr lang="en-US" dirty="0" err="1"/>
              <a:t>contacto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E696431-39AC-134E-91B0-42CF045B64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1315" y="56983"/>
            <a:ext cx="3211632" cy="146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242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ular - Az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EF435-1E90-124A-B476-04F9D0166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637413"/>
            <a:ext cx="10515600" cy="1457768"/>
          </a:xfrm>
        </p:spPr>
        <p:txBody>
          <a:bodyPr anchor="b"/>
          <a:lstStyle>
            <a:lvl1pPr>
              <a:defRPr sz="6000">
                <a:solidFill>
                  <a:srgbClr val="4279B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BB89C8-C1A4-B041-BE52-3D48DC18E1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3122169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1CBE74B8-7FEA-B947-95E1-179FCD7C7B6C}"/>
              </a:ext>
            </a:extLst>
          </p:cNvPr>
          <p:cNvSpPr/>
          <p:nvPr userDrawn="1"/>
        </p:nvSpPr>
        <p:spPr>
          <a:xfrm flipH="1">
            <a:off x="-26753" y="4051497"/>
            <a:ext cx="12247056" cy="2829868"/>
          </a:xfrm>
          <a:custGeom>
            <a:avLst/>
            <a:gdLst>
              <a:gd name="connsiteX0" fmla="*/ 0 w 12196689"/>
              <a:gd name="connsiteY0" fmla="*/ 1294228 h 1294228"/>
              <a:gd name="connsiteX1" fmla="*/ 4656406 w 12196689"/>
              <a:gd name="connsiteY1" fmla="*/ 844062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294228"/>
              <a:gd name="connsiteX1" fmla="*/ 3601329 w 12196689"/>
              <a:gd name="connsiteY1" fmla="*/ 787791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294228"/>
              <a:gd name="connsiteX1" fmla="*/ 3601329 w 12196689"/>
              <a:gd name="connsiteY1" fmla="*/ 787791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312036"/>
              <a:gd name="connsiteX1" fmla="*/ 3601329 w 12196689"/>
              <a:gd name="connsiteY1" fmla="*/ 787791 h 1312036"/>
              <a:gd name="connsiteX2" fmla="*/ 8412480 w 12196689"/>
              <a:gd name="connsiteY2" fmla="*/ 1294227 h 1312036"/>
              <a:gd name="connsiteX3" fmla="*/ 12196689 w 12196689"/>
              <a:gd name="connsiteY3" fmla="*/ 0 h 1312036"/>
              <a:gd name="connsiteX0" fmla="*/ 0 w 12196689"/>
              <a:gd name="connsiteY0" fmla="*/ 1294228 h 1312036"/>
              <a:gd name="connsiteX1" fmla="*/ 3601329 w 12196689"/>
              <a:gd name="connsiteY1" fmla="*/ 787791 h 1312036"/>
              <a:gd name="connsiteX2" fmla="*/ 8412480 w 12196689"/>
              <a:gd name="connsiteY2" fmla="*/ 1294227 h 1312036"/>
              <a:gd name="connsiteX3" fmla="*/ 12196689 w 12196689"/>
              <a:gd name="connsiteY3" fmla="*/ 0 h 1312036"/>
              <a:gd name="connsiteX4" fmla="*/ 0 w 12196689"/>
              <a:gd name="connsiteY4" fmla="*/ 1294228 h 1312036"/>
              <a:gd name="connsiteX0" fmla="*/ 0 w 12196689"/>
              <a:gd name="connsiteY0" fmla="*/ 1294228 h 1559433"/>
              <a:gd name="connsiteX1" fmla="*/ 3601329 w 12196689"/>
              <a:gd name="connsiteY1" fmla="*/ 787791 h 1559433"/>
              <a:gd name="connsiteX2" fmla="*/ 8412480 w 12196689"/>
              <a:gd name="connsiteY2" fmla="*/ 1294227 h 1559433"/>
              <a:gd name="connsiteX3" fmla="*/ 12196689 w 12196689"/>
              <a:gd name="connsiteY3" fmla="*/ 0 h 1559433"/>
              <a:gd name="connsiteX4" fmla="*/ 0 w 12196689"/>
              <a:gd name="connsiteY4" fmla="*/ 1294228 h 1559433"/>
              <a:gd name="connsiteX0" fmla="*/ 0 w 12196689"/>
              <a:gd name="connsiteY0" fmla="*/ 1294228 h 1960531"/>
              <a:gd name="connsiteX1" fmla="*/ 3601329 w 12196689"/>
              <a:gd name="connsiteY1" fmla="*/ 787791 h 1960531"/>
              <a:gd name="connsiteX2" fmla="*/ 8412480 w 12196689"/>
              <a:gd name="connsiteY2" fmla="*/ 1294227 h 1960531"/>
              <a:gd name="connsiteX3" fmla="*/ 12196689 w 12196689"/>
              <a:gd name="connsiteY3" fmla="*/ 0 h 1960531"/>
              <a:gd name="connsiteX4" fmla="*/ 0 w 12196689"/>
              <a:gd name="connsiteY4" fmla="*/ 1294228 h 1960531"/>
              <a:gd name="connsiteX0" fmla="*/ 397070 w 12844687"/>
              <a:gd name="connsiteY0" fmla="*/ 1296595 h 1734128"/>
              <a:gd name="connsiteX1" fmla="*/ 3998399 w 12844687"/>
              <a:gd name="connsiteY1" fmla="*/ 790158 h 1734128"/>
              <a:gd name="connsiteX2" fmla="*/ 8809550 w 12844687"/>
              <a:gd name="connsiteY2" fmla="*/ 1296594 h 1734128"/>
              <a:gd name="connsiteX3" fmla="*/ 12593759 w 12844687"/>
              <a:gd name="connsiteY3" fmla="*/ 2367 h 1734128"/>
              <a:gd name="connsiteX4" fmla="*/ 1466214 w 12844687"/>
              <a:gd name="connsiteY4" fmla="*/ 1676423 h 1734128"/>
              <a:gd name="connsiteX5" fmla="*/ 397070 w 12844687"/>
              <a:gd name="connsiteY5" fmla="*/ 1296595 h 1734128"/>
              <a:gd name="connsiteX0" fmla="*/ 1043933 w 13491550"/>
              <a:gd name="connsiteY0" fmla="*/ 1296595 h 2836017"/>
              <a:gd name="connsiteX1" fmla="*/ 4645262 w 13491550"/>
              <a:gd name="connsiteY1" fmla="*/ 790158 h 2836017"/>
              <a:gd name="connsiteX2" fmla="*/ 9456413 w 13491550"/>
              <a:gd name="connsiteY2" fmla="*/ 1296594 h 2836017"/>
              <a:gd name="connsiteX3" fmla="*/ 13240622 w 13491550"/>
              <a:gd name="connsiteY3" fmla="*/ 2367 h 2836017"/>
              <a:gd name="connsiteX4" fmla="*/ 987662 w 13491550"/>
              <a:gd name="connsiteY4" fmla="*/ 2815906 h 2836017"/>
              <a:gd name="connsiteX5" fmla="*/ 1043933 w 13491550"/>
              <a:gd name="connsiteY5" fmla="*/ 1296595 h 2836017"/>
              <a:gd name="connsiteX0" fmla="*/ 1043933 w 13491550"/>
              <a:gd name="connsiteY0" fmla="*/ 1296595 h 2836017"/>
              <a:gd name="connsiteX1" fmla="*/ 4645262 w 13491550"/>
              <a:gd name="connsiteY1" fmla="*/ 790158 h 2836017"/>
              <a:gd name="connsiteX2" fmla="*/ 9456413 w 13491550"/>
              <a:gd name="connsiteY2" fmla="*/ 1296594 h 2836017"/>
              <a:gd name="connsiteX3" fmla="*/ 13240622 w 13491550"/>
              <a:gd name="connsiteY3" fmla="*/ 2367 h 2836017"/>
              <a:gd name="connsiteX4" fmla="*/ 987662 w 13491550"/>
              <a:gd name="connsiteY4" fmla="*/ 2815906 h 2836017"/>
              <a:gd name="connsiteX5" fmla="*/ 1043933 w 13491550"/>
              <a:gd name="connsiteY5" fmla="*/ 1296595 h 2836017"/>
              <a:gd name="connsiteX0" fmla="*/ 205161 w 12652778"/>
              <a:gd name="connsiteY0" fmla="*/ 1296595 h 2815906"/>
              <a:gd name="connsiteX1" fmla="*/ 3806490 w 12652778"/>
              <a:gd name="connsiteY1" fmla="*/ 790158 h 2815906"/>
              <a:gd name="connsiteX2" fmla="*/ 8617641 w 12652778"/>
              <a:gd name="connsiteY2" fmla="*/ 1296594 h 2815906"/>
              <a:gd name="connsiteX3" fmla="*/ 12401850 w 12652778"/>
              <a:gd name="connsiteY3" fmla="*/ 2367 h 2815906"/>
              <a:gd name="connsiteX4" fmla="*/ 148890 w 12652778"/>
              <a:gd name="connsiteY4" fmla="*/ 2815906 h 2815906"/>
              <a:gd name="connsiteX5" fmla="*/ 205161 w 12652778"/>
              <a:gd name="connsiteY5" fmla="*/ 1296595 h 2815906"/>
              <a:gd name="connsiteX0" fmla="*/ 205161 w 12422576"/>
              <a:gd name="connsiteY0" fmla="*/ 1325693 h 2845004"/>
              <a:gd name="connsiteX1" fmla="*/ 3806490 w 12422576"/>
              <a:gd name="connsiteY1" fmla="*/ 819256 h 2845004"/>
              <a:gd name="connsiteX2" fmla="*/ 8617641 w 12422576"/>
              <a:gd name="connsiteY2" fmla="*/ 1325692 h 2845004"/>
              <a:gd name="connsiteX3" fmla="*/ 12401850 w 12422576"/>
              <a:gd name="connsiteY3" fmla="*/ 31465 h 2845004"/>
              <a:gd name="connsiteX4" fmla="*/ 9644582 w 12422576"/>
              <a:gd name="connsiteY4" fmla="*/ 608241 h 2845004"/>
              <a:gd name="connsiteX5" fmla="*/ 148890 w 12422576"/>
              <a:gd name="connsiteY5" fmla="*/ 2845004 h 2845004"/>
              <a:gd name="connsiteX6" fmla="*/ 205161 w 12422576"/>
              <a:gd name="connsiteY6" fmla="*/ 1325693 h 2845004"/>
              <a:gd name="connsiteX0" fmla="*/ 205161 w 13268544"/>
              <a:gd name="connsiteY0" fmla="*/ 1298414 h 3013168"/>
              <a:gd name="connsiteX1" fmla="*/ 3806490 w 13268544"/>
              <a:gd name="connsiteY1" fmla="*/ 791977 h 3013168"/>
              <a:gd name="connsiteX2" fmla="*/ 8617641 w 13268544"/>
              <a:gd name="connsiteY2" fmla="*/ 1298413 h 3013168"/>
              <a:gd name="connsiteX3" fmla="*/ 12401850 w 13268544"/>
              <a:gd name="connsiteY3" fmla="*/ 4186 h 3013168"/>
              <a:gd name="connsiteX4" fmla="*/ 12289308 w 13268544"/>
              <a:gd name="connsiteY4" fmla="*/ 2831793 h 3013168"/>
              <a:gd name="connsiteX5" fmla="*/ 148890 w 13268544"/>
              <a:gd name="connsiteY5" fmla="*/ 2817725 h 3013168"/>
              <a:gd name="connsiteX6" fmla="*/ 205161 w 13268544"/>
              <a:gd name="connsiteY6" fmla="*/ 1298414 h 3013168"/>
              <a:gd name="connsiteX0" fmla="*/ 205161 w 13268544"/>
              <a:gd name="connsiteY0" fmla="*/ 1298414 h 2833416"/>
              <a:gd name="connsiteX1" fmla="*/ 3806490 w 13268544"/>
              <a:gd name="connsiteY1" fmla="*/ 791977 h 2833416"/>
              <a:gd name="connsiteX2" fmla="*/ 8617641 w 13268544"/>
              <a:gd name="connsiteY2" fmla="*/ 1298413 h 2833416"/>
              <a:gd name="connsiteX3" fmla="*/ 12401850 w 13268544"/>
              <a:gd name="connsiteY3" fmla="*/ 4186 h 2833416"/>
              <a:gd name="connsiteX4" fmla="*/ 12289308 w 13268544"/>
              <a:gd name="connsiteY4" fmla="*/ 2831793 h 2833416"/>
              <a:gd name="connsiteX5" fmla="*/ 148890 w 13268544"/>
              <a:gd name="connsiteY5" fmla="*/ 2817725 h 2833416"/>
              <a:gd name="connsiteX6" fmla="*/ 205161 w 13268544"/>
              <a:gd name="connsiteY6" fmla="*/ 1298414 h 2833416"/>
              <a:gd name="connsiteX0" fmla="*/ 205161 w 12455332"/>
              <a:gd name="connsiteY0" fmla="*/ 1299228 h 2834230"/>
              <a:gd name="connsiteX1" fmla="*/ 3806490 w 12455332"/>
              <a:gd name="connsiteY1" fmla="*/ 792791 h 2834230"/>
              <a:gd name="connsiteX2" fmla="*/ 8617641 w 12455332"/>
              <a:gd name="connsiteY2" fmla="*/ 1299227 h 2834230"/>
              <a:gd name="connsiteX3" fmla="*/ 12401850 w 12455332"/>
              <a:gd name="connsiteY3" fmla="*/ 5000 h 2834230"/>
              <a:gd name="connsiteX4" fmla="*/ 12289308 w 12455332"/>
              <a:gd name="connsiteY4" fmla="*/ 2832607 h 2834230"/>
              <a:gd name="connsiteX5" fmla="*/ 148890 w 12455332"/>
              <a:gd name="connsiteY5" fmla="*/ 2818539 h 2834230"/>
              <a:gd name="connsiteX6" fmla="*/ 205161 w 12455332"/>
              <a:gd name="connsiteY6" fmla="*/ 1299228 h 2834230"/>
              <a:gd name="connsiteX0" fmla="*/ 205161 w 12478986"/>
              <a:gd name="connsiteY0" fmla="*/ 1299133 h 2876000"/>
              <a:gd name="connsiteX1" fmla="*/ 3806490 w 12478986"/>
              <a:gd name="connsiteY1" fmla="*/ 792696 h 2876000"/>
              <a:gd name="connsiteX2" fmla="*/ 8617641 w 12478986"/>
              <a:gd name="connsiteY2" fmla="*/ 1299132 h 2876000"/>
              <a:gd name="connsiteX3" fmla="*/ 12401850 w 12478986"/>
              <a:gd name="connsiteY3" fmla="*/ 4905 h 2876000"/>
              <a:gd name="connsiteX4" fmla="*/ 12415918 w 12478986"/>
              <a:gd name="connsiteY4" fmla="*/ 2874715 h 2876000"/>
              <a:gd name="connsiteX5" fmla="*/ 148890 w 12478986"/>
              <a:gd name="connsiteY5" fmla="*/ 2818444 h 2876000"/>
              <a:gd name="connsiteX6" fmla="*/ 205161 w 12478986"/>
              <a:gd name="connsiteY6" fmla="*/ 1299133 h 2876000"/>
              <a:gd name="connsiteX0" fmla="*/ 205161 w 12487363"/>
              <a:gd name="connsiteY0" fmla="*/ 1299195 h 2848133"/>
              <a:gd name="connsiteX1" fmla="*/ 3806490 w 12487363"/>
              <a:gd name="connsiteY1" fmla="*/ 792758 h 2848133"/>
              <a:gd name="connsiteX2" fmla="*/ 8617641 w 12487363"/>
              <a:gd name="connsiteY2" fmla="*/ 1299194 h 2848133"/>
              <a:gd name="connsiteX3" fmla="*/ 12401850 w 12487363"/>
              <a:gd name="connsiteY3" fmla="*/ 4967 h 2848133"/>
              <a:gd name="connsiteX4" fmla="*/ 12444053 w 12487363"/>
              <a:gd name="connsiteY4" fmla="*/ 2846641 h 2848133"/>
              <a:gd name="connsiteX5" fmla="*/ 148890 w 12487363"/>
              <a:gd name="connsiteY5" fmla="*/ 2818506 h 2848133"/>
              <a:gd name="connsiteX6" fmla="*/ 205161 w 12487363"/>
              <a:gd name="connsiteY6" fmla="*/ 1299195 h 2848133"/>
              <a:gd name="connsiteX0" fmla="*/ 205161 w 12487363"/>
              <a:gd name="connsiteY0" fmla="*/ 1299195 h 2848133"/>
              <a:gd name="connsiteX1" fmla="*/ 3806490 w 12487363"/>
              <a:gd name="connsiteY1" fmla="*/ 792758 h 2848133"/>
              <a:gd name="connsiteX2" fmla="*/ 8617641 w 12487363"/>
              <a:gd name="connsiteY2" fmla="*/ 1299194 h 2848133"/>
              <a:gd name="connsiteX3" fmla="*/ 12401850 w 12487363"/>
              <a:gd name="connsiteY3" fmla="*/ 4967 h 2848133"/>
              <a:gd name="connsiteX4" fmla="*/ 12444053 w 12487363"/>
              <a:gd name="connsiteY4" fmla="*/ 2846641 h 2848133"/>
              <a:gd name="connsiteX5" fmla="*/ 148890 w 12487363"/>
              <a:gd name="connsiteY5" fmla="*/ 2818506 h 2848133"/>
              <a:gd name="connsiteX6" fmla="*/ 205161 w 12487363"/>
              <a:gd name="connsiteY6" fmla="*/ 1299195 h 2848133"/>
              <a:gd name="connsiteX0" fmla="*/ 205161 w 12444053"/>
              <a:gd name="connsiteY0" fmla="*/ 1294228 h 2843166"/>
              <a:gd name="connsiteX1" fmla="*/ 3806490 w 12444053"/>
              <a:gd name="connsiteY1" fmla="*/ 787791 h 2843166"/>
              <a:gd name="connsiteX2" fmla="*/ 8617641 w 12444053"/>
              <a:gd name="connsiteY2" fmla="*/ 1294227 h 2843166"/>
              <a:gd name="connsiteX3" fmla="*/ 12401850 w 12444053"/>
              <a:gd name="connsiteY3" fmla="*/ 0 h 2843166"/>
              <a:gd name="connsiteX4" fmla="*/ 12444053 w 12444053"/>
              <a:gd name="connsiteY4" fmla="*/ 2841674 h 2843166"/>
              <a:gd name="connsiteX5" fmla="*/ 148890 w 12444053"/>
              <a:gd name="connsiteY5" fmla="*/ 2813539 h 2843166"/>
              <a:gd name="connsiteX6" fmla="*/ 205161 w 12444053"/>
              <a:gd name="connsiteY6" fmla="*/ 1294228 h 2843166"/>
              <a:gd name="connsiteX0" fmla="*/ 205161 w 12411396"/>
              <a:gd name="connsiteY0" fmla="*/ 1294228 h 2826992"/>
              <a:gd name="connsiteX1" fmla="*/ 3806490 w 12411396"/>
              <a:gd name="connsiteY1" fmla="*/ 787791 h 2826992"/>
              <a:gd name="connsiteX2" fmla="*/ 8617641 w 12411396"/>
              <a:gd name="connsiteY2" fmla="*/ 1294227 h 2826992"/>
              <a:gd name="connsiteX3" fmla="*/ 12401850 w 12411396"/>
              <a:gd name="connsiteY3" fmla="*/ 0 h 2826992"/>
              <a:gd name="connsiteX4" fmla="*/ 12411396 w 12411396"/>
              <a:gd name="connsiteY4" fmla="*/ 2825346 h 2826992"/>
              <a:gd name="connsiteX5" fmla="*/ 148890 w 12411396"/>
              <a:gd name="connsiteY5" fmla="*/ 2813539 h 2826992"/>
              <a:gd name="connsiteX6" fmla="*/ 205161 w 12411396"/>
              <a:gd name="connsiteY6" fmla="*/ 1294228 h 2826992"/>
              <a:gd name="connsiteX0" fmla="*/ 205161 w 12411396"/>
              <a:gd name="connsiteY0" fmla="*/ 1294228 h 2825346"/>
              <a:gd name="connsiteX1" fmla="*/ 3806490 w 12411396"/>
              <a:gd name="connsiteY1" fmla="*/ 787791 h 2825346"/>
              <a:gd name="connsiteX2" fmla="*/ 8617641 w 12411396"/>
              <a:gd name="connsiteY2" fmla="*/ 1294227 h 2825346"/>
              <a:gd name="connsiteX3" fmla="*/ 12401850 w 12411396"/>
              <a:gd name="connsiteY3" fmla="*/ 0 h 2825346"/>
              <a:gd name="connsiteX4" fmla="*/ 12411396 w 12411396"/>
              <a:gd name="connsiteY4" fmla="*/ 2825346 h 2825346"/>
              <a:gd name="connsiteX5" fmla="*/ 148890 w 12411396"/>
              <a:gd name="connsiteY5" fmla="*/ 2813539 h 2825346"/>
              <a:gd name="connsiteX6" fmla="*/ 205161 w 12411396"/>
              <a:gd name="connsiteY6" fmla="*/ 1294228 h 2825346"/>
              <a:gd name="connsiteX0" fmla="*/ 56798 w 12263033"/>
              <a:gd name="connsiteY0" fmla="*/ 1294228 h 2825346"/>
              <a:gd name="connsiteX1" fmla="*/ 3658127 w 12263033"/>
              <a:gd name="connsiteY1" fmla="*/ 787791 h 2825346"/>
              <a:gd name="connsiteX2" fmla="*/ 8469278 w 12263033"/>
              <a:gd name="connsiteY2" fmla="*/ 1294227 h 2825346"/>
              <a:gd name="connsiteX3" fmla="*/ 12253487 w 12263033"/>
              <a:gd name="connsiteY3" fmla="*/ 0 h 2825346"/>
              <a:gd name="connsiteX4" fmla="*/ 12263033 w 12263033"/>
              <a:gd name="connsiteY4" fmla="*/ 2825346 h 2825346"/>
              <a:gd name="connsiteX5" fmla="*/ 527 w 12263033"/>
              <a:gd name="connsiteY5" fmla="*/ 2813539 h 2825346"/>
              <a:gd name="connsiteX6" fmla="*/ 56798 w 12263033"/>
              <a:gd name="connsiteY6" fmla="*/ 1294228 h 2825346"/>
              <a:gd name="connsiteX0" fmla="*/ 16702 w 12263758"/>
              <a:gd name="connsiteY0" fmla="*/ 1310556 h 2825346"/>
              <a:gd name="connsiteX1" fmla="*/ 3658852 w 12263758"/>
              <a:gd name="connsiteY1" fmla="*/ 787791 h 2825346"/>
              <a:gd name="connsiteX2" fmla="*/ 8470003 w 12263758"/>
              <a:gd name="connsiteY2" fmla="*/ 1294227 h 2825346"/>
              <a:gd name="connsiteX3" fmla="*/ 12254212 w 12263758"/>
              <a:gd name="connsiteY3" fmla="*/ 0 h 2825346"/>
              <a:gd name="connsiteX4" fmla="*/ 12263758 w 12263758"/>
              <a:gd name="connsiteY4" fmla="*/ 2825346 h 2825346"/>
              <a:gd name="connsiteX5" fmla="*/ 1252 w 12263758"/>
              <a:gd name="connsiteY5" fmla="*/ 2813539 h 2825346"/>
              <a:gd name="connsiteX6" fmla="*/ 16702 w 12263758"/>
              <a:gd name="connsiteY6" fmla="*/ 1310556 h 2825346"/>
              <a:gd name="connsiteX0" fmla="*/ 0 w 12247056"/>
              <a:gd name="connsiteY0" fmla="*/ 1310556 h 2829868"/>
              <a:gd name="connsiteX1" fmla="*/ 3642150 w 12247056"/>
              <a:gd name="connsiteY1" fmla="*/ 787791 h 2829868"/>
              <a:gd name="connsiteX2" fmla="*/ 8453301 w 12247056"/>
              <a:gd name="connsiteY2" fmla="*/ 1294227 h 2829868"/>
              <a:gd name="connsiteX3" fmla="*/ 12237510 w 12247056"/>
              <a:gd name="connsiteY3" fmla="*/ 0 h 2829868"/>
              <a:gd name="connsiteX4" fmla="*/ 12247056 w 12247056"/>
              <a:gd name="connsiteY4" fmla="*/ 2825346 h 2829868"/>
              <a:gd name="connsiteX5" fmla="*/ 9043 w 12247056"/>
              <a:gd name="connsiteY5" fmla="*/ 2829868 h 2829868"/>
              <a:gd name="connsiteX6" fmla="*/ 0 w 12247056"/>
              <a:gd name="connsiteY6" fmla="*/ 1310556 h 2829868"/>
              <a:gd name="connsiteX0" fmla="*/ 1938 w 12248994"/>
              <a:gd name="connsiteY0" fmla="*/ 1310556 h 2829868"/>
              <a:gd name="connsiteX1" fmla="*/ 3644088 w 12248994"/>
              <a:gd name="connsiteY1" fmla="*/ 787791 h 2829868"/>
              <a:gd name="connsiteX2" fmla="*/ 8455239 w 12248994"/>
              <a:gd name="connsiteY2" fmla="*/ 1294227 h 2829868"/>
              <a:gd name="connsiteX3" fmla="*/ 12239448 w 12248994"/>
              <a:gd name="connsiteY3" fmla="*/ 0 h 2829868"/>
              <a:gd name="connsiteX4" fmla="*/ 12248994 w 12248994"/>
              <a:gd name="connsiteY4" fmla="*/ 2825346 h 2829868"/>
              <a:gd name="connsiteX5" fmla="*/ 2817 w 12248994"/>
              <a:gd name="connsiteY5" fmla="*/ 2829868 h 2829868"/>
              <a:gd name="connsiteX6" fmla="*/ 1938 w 12248994"/>
              <a:gd name="connsiteY6" fmla="*/ 1310556 h 2829868"/>
              <a:gd name="connsiteX0" fmla="*/ 5555 w 12252611"/>
              <a:gd name="connsiteY0" fmla="*/ 1310556 h 2829868"/>
              <a:gd name="connsiteX1" fmla="*/ 3647705 w 12252611"/>
              <a:gd name="connsiteY1" fmla="*/ 787791 h 2829868"/>
              <a:gd name="connsiteX2" fmla="*/ 8458856 w 12252611"/>
              <a:gd name="connsiteY2" fmla="*/ 1294227 h 2829868"/>
              <a:gd name="connsiteX3" fmla="*/ 12243065 w 12252611"/>
              <a:gd name="connsiteY3" fmla="*/ 0 h 2829868"/>
              <a:gd name="connsiteX4" fmla="*/ 12252611 w 12252611"/>
              <a:gd name="connsiteY4" fmla="*/ 2825346 h 2829868"/>
              <a:gd name="connsiteX5" fmla="*/ 6434 w 12252611"/>
              <a:gd name="connsiteY5" fmla="*/ 2829868 h 2829868"/>
              <a:gd name="connsiteX6" fmla="*/ 5555 w 12252611"/>
              <a:gd name="connsiteY6" fmla="*/ 1310556 h 2829868"/>
              <a:gd name="connsiteX0" fmla="*/ 0 w 12247056"/>
              <a:gd name="connsiteY0" fmla="*/ 1310556 h 2829868"/>
              <a:gd name="connsiteX1" fmla="*/ 3642150 w 12247056"/>
              <a:gd name="connsiteY1" fmla="*/ 787791 h 2829868"/>
              <a:gd name="connsiteX2" fmla="*/ 8453301 w 12247056"/>
              <a:gd name="connsiteY2" fmla="*/ 1294227 h 2829868"/>
              <a:gd name="connsiteX3" fmla="*/ 12237510 w 12247056"/>
              <a:gd name="connsiteY3" fmla="*/ 0 h 2829868"/>
              <a:gd name="connsiteX4" fmla="*/ 12247056 w 12247056"/>
              <a:gd name="connsiteY4" fmla="*/ 2825346 h 2829868"/>
              <a:gd name="connsiteX5" fmla="*/ 879 w 12247056"/>
              <a:gd name="connsiteY5" fmla="*/ 2829868 h 2829868"/>
              <a:gd name="connsiteX6" fmla="*/ 0 w 12247056"/>
              <a:gd name="connsiteY6" fmla="*/ 1310556 h 2829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47056" h="2829868">
                <a:moveTo>
                  <a:pt x="0" y="1310556"/>
                </a:moveTo>
                <a:cubicBezTo>
                  <a:pt x="1213339" y="985827"/>
                  <a:pt x="2233267" y="790513"/>
                  <a:pt x="3642150" y="787791"/>
                </a:cubicBezTo>
                <a:cubicBezTo>
                  <a:pt x="5051034" y="785070"/>
                  <a:pt x="7020741" y="1425525"/>
                  <a:pt x="8453301" y="1294227"/>
                </a:cubicBezTo>
                <a:cubicBezTo>
                  <a:pt x="9885861" y="1162929"/>
                  <a:pt x="12066353" y="119575"/>
                  <a:pt x="12237510" y="0"/>
                </a:cubicBezTo>
                <a:cubicBezTo>
                  <a:pt x="12239854" y="893299"/>
                  <a:pt x="12235333" y="1934392"/>
                  <a:pt x="12247056" y="2825346"/>
                </a:cubicBezTo>
                <a:lnTo>
                  <a:pt x="879" y="2829868"/>
                </a:lnTo>
                <a:cubicBezTo>
                  <a:pt x="2009" y="1956458"/>
                  <a:pt x="2512" y="1768510"/>
                  <a:pt x="0" y="1310556"/>
                </a:cubicBezTo>
                <a:close/>
              </a:path>
            </a:pathLst>
          </a:custGeom>
          <a:solidFill>
            <a:srgbClr val="4279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3D868C9-EA00-9543-8CC3-869A08DA1F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0107" y="92498"/>
            <a:ext cx="3211632" cy="146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895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E9AE7244-A577-EC48-BC7D-472AE0A95B70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6BA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A0BFE55-5BEC-4C4E-A044-BF93FDAB9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279B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13947-BBBE-C04E-AD62-B8F239714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5C8B017-DC40-C141-BE0D-DE8F8C6E17F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4279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34430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ítulo y Contenido - 2 Colum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E9AE7244-A577-EC48-BC7D-472AE0A95B70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6BA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A0BFE55-5BEC-4C4E-A044-BF93FDAB9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279B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13947-BBBE-C04E-AD62-B8F239714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F7CA54-F8AF-3141-B351-4E4A0605AE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5C8B017-DC40-C141-BE0D-DE8F8C6E17F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4279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57196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heme" Target="../theme/theme5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5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1400D6-A38D-0E48-9C05-F35FBFBEE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EE15ED-2E27-A645-AD1A-5D4DF60681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04019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704" r:id="rId2"/>
    <p:sldLayoutId id="2147483705" r:id="rId3"/>
    <p:sldLayoutId id="2147483706" r:id="rId4"/>
    <p:sldLayoutId id="2147483650" r:id="rId5"/>
    <p:sldLayoutId id="2147483671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Barlow SemiBold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Barlow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Barlow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Barlow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rlow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rlow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1400D6-A38D-0E48-9C05-F35FBFBEE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EE15ED-2E27-A645-AD1A-5D4DF60681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08084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Barlow SemiBold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Barlow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Barlow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Barlow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rlow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rlow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1400D6-A38D-0E48-9C05-F35FBFBEE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EE15ED-2E27-A645-AD1A-5D4DF60681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25665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Barlow SemiBold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Barlow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Barlow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Barlow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rlow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rlow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1400D6-A38D-0E48-9C05-F35FBFBEE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EE15ED-2E27-A645-AD1A-5D4DF60681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1995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Barlow SemiBold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Barlow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Barlow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Barlow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rlow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rlow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355DA87-A4AC-7E43-A9D5-4097C1088F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s-ES_tradnl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F61780-3FA4-4744-B78B-EEB125215F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s-ES_tradnl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1F9E6B-2422-FB46-90CD-E86539C8BA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27A37B-9DED-3E4A-A442-7A8EED74A98D}" type="datetimeFigureOut">
              <a:rPr lang="es-ES_tradnl" smtClean="0"/>
              <a:t>02/06/2022</a:t>
            </a:fld>
            <a:endParaRPr lang="es-ES_trad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9BD7E8-FBA0-BE42-B7E4-DD717C3272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C4F2BC-EBE0-2E4A-ACB1-354C1C8BBE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D42AFA-6D50-F949-8C55-C0D5730A94A6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53974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70" r:id="rId3"/>
    <p:sldLayoutId id="2147483653" r:id="rId4"/>
    <p:sldLayoutId id="2147483667" r:id="rId5"/>
    <p:sldLayoutId id="2147483654" r:id="rId6"/>
    <p:sldLayoutId id="2147483655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Barlow SemiBold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Barlow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Barlow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Barlow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rlow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rlow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F865A4-5C33-7F41-8D5F-DEA0684C4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753" y="1464885"/>
            <a:ext cx="10515600" cy="628709"/>
          </a:xfrm>
        </p:spPr>
        <p:txBody>
          <a:bodyPr>
            <a:normAutofit/>
          </a:bodyPr>
          <a:lstStyle/>
          <a:p>
            <a:pPr algn="ctr"/>
            <a:r>
              <a:rPr lang="es-ES" altLang="fr-FR" sz="3600" dirty="0">
                <a:latin typeface="Garamond" panose="02020404030301010803" pitchFamily="18" charset="0"/>
              </a:rPr>
              <a:t>Maestría en Asesoría Fiscal</a:t>
            </a:r>
            <a:endParaRPr lang="es-ES_tradnl" sz="3600" dirty="0">
              <a:latin typeface="Garamond" panose="02020404030301010803" pitchFamily="18" charset="0"/>
            </a:endParaRP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84AEF3E-15E4-43AA-A162-FA18526F28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74387" y="4319077"/>
            <a:ext cx="5230525" cy="463022"/>
          </a:xfrm>
        </p:spPr>
        <p:txBody>
          <a:bodyPr>
            <a:normAutofit fontScale="92500"/>
          </a:bodyPr>
          <a:lstStyle/>
          <a:p>
            <a:r>
              <a:rPr lang="es-ES" altLang="fr-FR" sz="2800" dirty="0">
                <a:solidFill>
                  <a:schemeClr val="tx1"/>
                </a:solidFill>
                <a:latin typeface="Garamond" panose="02020404030301010803" pitchFamily="18" charset="0"/>
              </a:rPr>
              <a:t>Profesora: Marianela Monge Granados</a:t>
            </a:r>
            <a:endParaRPr lang="es-CR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07A15C5D-B128-4BA2-9EE7-782DC43F244A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838753" y="2857500"/>
            <a:ext cx="105156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s-ES" altLang="fr-FR" b="1" dirty="0">
                <a:solidFill>
                  <a:schemeClr val="tx1"/>
                </a:solidFill>
                <a:latin typeface="Garamond" panose="02020404030301010803" pitchFamily="18" charset="0"/>
              </a:rPr>
              <a:t>NORMAS Y PRINCIPIOS GENERALES DEL ORDENAMIENTO TRIBUTARIO</a:t>
            </a: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7291227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7226807-5531-4393-978A-021C3DAE8B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01149"/>
          </a:xfrm>
        </p:spPr>
        <p:txBody>
          <a:bodyPr>
            <a:noAutofit/>
          </a:bodyPr>
          <a:lstStyle/>
          <a:p>
            <a:pPr algn="ctr"/>
            <a:r>
              <a:rPr lang="es-ES" altLang="fr-FR" sz="3600" dirty="0">
                <a:solidFill>
                  <a:srgbClr val="FF0000"/>
                </a:solidFill>
              </a:rPr>
              <a:t>OBLIGACION TRIBUTARIA</a:t>
            </a:r>
            <a:endParaRPr lang="es-CR" sz="36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0090AC9-9F72-46F9-865D-3502ED06A8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212015"/>
            <a:ext cx="10515600" cy="1687596"/>
          </a:xfrm>
        </p:spPr>
        <p:txBody>
          <a:bodyPr/>
          <a:lstStyle/>
          <a:p>
            <a:pPr marL="0" indent="0">
              <a:buNone/>
            </a:pPr>
            <a:r>
              <a:rPr lang="es-ES_tradnl" altLang="fr-FR" sz="3200" dirty="0"/>
              <a:t>Surge </a:t>
            </a:r>
            <a:r>
              <a:rPr lang="es-ES_tradnl" altLang="fr-FR" sz="3200" dirty="0">
                <a:solidFill>
                  <a:srgbClr val="FF0000"/>
                </a:solidFill>
              </a:rPr>
              <a:t>entre el Estado u otros entes públicos y los sujetos pasivos</a:t>
            </a:r>
            <a:r>
              <a:rPr lang="es-ES_tradnl" altLang="fr-FR" sz="3200" dirty="0"/>
              <a:t>, en cuanto ocurre el hecho generador previsto en la ley.</a:t>
            </a:r>
          </a:p>
          <a:p>
            <a:endParaRPr lang="es-CR" dirty="0"/>
          </a:p>
        </p:txBody>
      </p:sp>
      <p:pic>
        <p:nvPicPr>
          <p:cNvPr id="4" name="Picture 5" descr="Resultado de imagen para imagen edificio ministerio de hacienda de costa rica">
            <a:extLst>
              <a:ext uri="{FF2B5EF4-FFF2-40B4-BE49-F238E27FC236}">
                <a16:creationId xmlns:a16="http://schemas.microsoft.com/office/drawing/2014/main" id="{E0FB44BB-D8CD-46C7-868D-988A1AD73C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4029" y="3573463"/>
            <a:ext cx="4098925" cy="230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Resultado de imagen para imagen persona haciendo ventas">
            <a:extLst>
              <a:ext uri="{FF2B5EF4-FFF2-40B4-BE49-F238E27FC236}">
                <a16:creationId xmlns:a16="http://schemas.microsoft.com/office/drawing/2014/main" id="{A1D448E8-6AD0-4BE7-84F5-79D5930C03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5302" y="3573463"/>
            <a:ext cx="3433762" cy="230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8871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8000609-B3CC-4C23-A6AA-2C950CCA4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26001"/>
          </a:xfrm>
        </p:spPr>
        <p:txBody>
          <a:bodyPr>
            <a:normAutofit/>
          </a:bodyPr>
          <a:lstStyle/>
          <a:p>
            <a:pPr algn="ctr"/>
            <a:r>
              <a:rPr lang="es-ES" altLang="fr-FR" sz="4000" dirty="0">
                <a:solidFill>
                  <a:srgbClr val="FF0000"/>
                </a:solidFill>
              </a:rPr>
              <a:t>OBLIGACION TRIBUTARIA</a:t>
            </a:r>
            <a:endParaRPr lang="es-CR" sz="40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BA05A21-447A-4F02-8E67-3F8F48FB875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  <a:defRPr/>
            </a:pPr>
            <a:r>
              <a:rPr lang="es-ES_tradnl" altLang="fr-FR" sz="3200" dirty="0"/>
              <a:t>Los contribuyentes y responsables están obligados: </a:t>
            </a:r>
          </a:p>
          <a:p>
            <a:pPr marL="0" indent="0">
              <a:buNone/>
              <a:defRPr/>
            </a:pPr>
            <a:endParaRPr lang="es-ES_tradnl" altLang="fr-FR" sz="3200" dirty="0"/>
          </a:p>
          <a:p>
            <a:pPr>
              <a:buFontTx/>
              <a:buChar char="-"/>
              <a:defRPr/>
            </a:pPr>
            <a:r>
              <a:rPr lang="es-ES_tradnl" altLang="fr-FR" sz="3200" dirty="0"/>
              <a:t>Al cumplimiento de los </a:t>
            </a:r>
            <a:r>
              <a:rPr lang="es-ES_tradnl" altLang="fr-FR" sz="3200" dirty="0">
                <a:solidFill>
                  <a:srgbClr val="FF0000"/>
                </a:solidFill>
              </a:rPr>
              <a:t>deberes materiales</a:t>
            </a:r>
          </a:p>
          <a:p>
            <a:pPr marL="0" indent="0">
              <a:buNone/>
              <a:defRPr/>
            </a:pPr>
            <a:endParaRPr lang="es-ES_tradnl" altLang="fr-FR" sz="3200" dirty="0">
              <a:solidFill>
                <a:srgbClr val="FF0000"/>
              </a:solidFill>
            </a:endParaRPr>
          </a:p>
          <a:p>
            <a:pPr>
              <a:buFontTx/>
              <a:buChar char="-"/>
              <a:defRPr/>
            </a:pPr>
            <a:r>
              <a:rPr lang="es-ES_tradnl" altLang="fr-FR" sz="3200" dirty="0"/>
              <a:t>Al cumplimiento de los </a:t>
            </a:r>
            <a:r>
              <a:rPr lang="es-ES_tradnl" altLang="fr-FR" sz="3200" dirty="0">
                <a:solidFill>
                  <a:srgbClr val="FF0000"/>
                </a:solidFill>
              </a:rPr>
              <a:t>deberes formales</a:t>
            </a:r>
          </a:p>
          <a:p>
            <a:pPr>
              <a:buFontTx/>
              <a:buChar char="-"/>
              <a:defRPr/>
            </a:pPr>
            <a:endParaRPr lang="es-ES_tradnl" altLang="fr-FR" sz="3200" dirty="0">
              <a:solidFill>
                <a:srgbClr val="FF0000"/>
              </a:solidFill>
            </a:endParaRPr>
          </a:p>
          <a:p>
            <a:pPr>
              <a:buFontTx/>
              <a:buChar char="-"/>
              <a:defRPr/>
            </a:pPr>
            <a:r>
              <a:rPr lang="es-ES_tradnl" altLang="fr-FR" sz="3200" dirty="0"/>
              <a:t>A </a:t>
            </a:r>
            <a:r>
              <a:rPr lang="es-ES_tradnl" altLang="fr-FR" sz="3200" dirty="0">
                <a:solidFill>
                  <a:srgbClr val="FF0000"/>
                </a:solidFill>
              </a:rPr>
              <a:t>facilitar las tareas de determinación</a:t>
            </a:r>
            <a:r>
              <a:rPr lang="es-ES_tradnl" altLang="fr-FR" sz="3200" dirty="0"/>
              <a:t>, fiscalización e investigación, que realice la AT.</a:t>
            </a: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9948049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75BE3B6-5AC7-48F1-A73D-AFEB7AAB04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01938"/>
          </a:xfrm>
        </p:spPr>
        <p:txBody>
          <a:bodyPr>
            <a:noAutofit/>
          </a:bodyPr>
          <a:lstStyle/>
          <a:p>
            <a:pPr algn="ctr"/>
            <a:r>
              <a:rPr lang="es-ES" altLang="fr-FR" sz="3200" dirty="0">
                <a:solidFill>
                  <a:srgbClr val="FF0000"/>
                </a:solidFill>
              </a:rPr>
              <a:t>OBLIGACION TRIBUTARIA</a:t>
            </a:r>
            <a:br>
              <a:rPr lang="es-ES" altLang="fr-FR" sz="3600" dirty="0">
                <a:solidFill>
                  <a:srgbClr val="FF0000"/>
                </a:solidFill>
              </a:rPr>
            </a:br>
            <a:r>
              <a:rPr lang="es-ES" altLang="fr-FR" sz="3600" dirty="0">
                <a:solidFill>
                  <a:srgbClr val="FF0000"/>
                </a:solidFill>
              </a:rPr>
              <a:t>Intereses a cargo del sujeto pasivo</a:t>
            </a:r>
            <a:endParaRPr lang="es-CR" sz="36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A9F1682-F73E-45EF-A33A-CB46D9E0DD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93051"/>
            <a:ext cx="10515600" cy="3353811"/>
          </a:xfrm>
        </p:spPr>
        <p:txBody>
          <a:bodyPr/>
          <a:lstStyle/>
          <a:p>
            <a:pPr marL="609600" indent="-609600" algn="just">
              <a:buFont typeface="Wingdings" panose="05000000000000000000" pitchFamily="2" charset="2"/>
              <a:buChar char="è"/>
            </a:pPr>
            <a:r>
              <a:rPr lang="es-ES_tradnl" altLang="fr-FR" sz="3200" dirty="0"/>
              <a:t>Su cálculo aplica </a:t>
            </a:r>
            <a:r>
              <a:rPr lang="es-ES_tradnl" altLang="fr-FR" sz="3200" dirty="0">
                <a:solidFill>
                  <a:srgbClr val="FF0000"/>
                </a:solidFill>
              </a:rPr>
              <a:t>desde el momento en que debió cancelarse</a:t>
            </a:r>
            <a:r>
              <a:rPr lang="es-ES_tradnl" altLang="fr-FR" sz="3200" dirty="0"/>
              <a:t> el tributo, hasta su pago efectivo.</a:t>
            </a:r>
          </a:p>
          <a:p>
            <a:pPr marL="0" indent="0" algn="just">
              <a:buNone/>
            </a:pPr>
            <a:endParaRPr lang="es-ES_tradnl" altLang="fr-FR" sz="3200" dirty="0"/>
          </a:p>
          <a:p>
            <a:pPr marL="609600" indent="-609600" algn="just">
              <a:buFont typeface="Wingdings" panose="05000000000000000000" pitchFamily="2" charset="2"/>
              <a:buChar char="è"/>
            </a:pPr>
            <a:r>
              <a:rPr lang="es-ES_tradnl" altLang="fr-FR" sz="3200" dirty="0">
                <a:solidFill>
                  <a:srgbClr val="FF0000"/>
                </a:solidFill>
              </a:rPr>
              <a:t>No procede su condonación</a:t>
            </a:r>
            <a:r>
              <a:rPr lang="es-ES_tradnl" altLang="fr-FR" sz="3200" dirty="0"/>
              <a:t>, excepto por error atribuible a la AT o amnistía tributaria.</a:t>
            </a:r>
            <a:endParaRPr lang="es-ES" altLang="fr-FR" sz="3200" dirty="0"/>
          </a:p>
          <a:p>
            <a:pPr marL="0" indent="0">
              <a:buNone/>
            </a:pP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2551416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21BFD0-9EC3-4250-BE9D-9BFF1D505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63889"/>
            <a:ext cx="10515600" cy="796469"/>
          </a:xfrm>
        </p:spPr>
        <p:txBody>
          <a:bodyPr>
            <a:noAutofit/>
          </a:bodyPr>
          <a:lstStyle/>
          <a:p>
            <a:pPr algn="ctr"/>
            <a:r>
              <a:rPr lang="es-ES" altLang="fr-FR" sz="3200" dirty="0">
                <a:solidFill>
                  <a:srgbClr val="FF0000"/>
                </a:solidFill>
              </a:rPr>
              <a:t>HECHO GENERADOR O IMPONIBLE DE LA OBLIGACION TRIBUTARIA</a:t>
            </a:r>
            <a:endParaRPr lang="es-CR" sz="32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4DBDEBF-3474-436A-92AA-2A8906ABD7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51021" y="2228136"/>
            <a:ext cx="10515600" cy="2995757"/>
          </a:xfrm>
        </p:spPr>
        <p:txBody>
          <a:bodyPr/>
          <a:lstStyle/>
          <a:p>
            <a:pPr marL="0" indent="0" algn="just">
              <a:buNone/>
            </a:pPr>
            <a:r>
              <a:rPr lang="es-ES_tradnl" altLang="fr-FR" sz="3200" dirty="0"/>
              <a:t>Es el presupuesto establecido por la ley, para tipificar el tributo y cuya realización </a:t>
            </a:r>
            <a:r>
              <a:rPr lang="es-ES_tradnl" altLang="fr-FR" sz="3200" b="1" dirty="0">
                <a:solidFill>
                  <a:srgbClr val="FF0000"/>
                </a:solidFill>
              </a:rPr>
              <a:t>origina</a:t>
            </a:r>
            <a:r>
              <a:rPr lang="es-ES_tradnl" altLang="fr-FR" sz="3200" dirty="0">
                <a:solidFill>
                  <a:srgbClr val="FF0000"/>
                </a:solidFill>
              </a:rPr>
              <a:t> </a:t>
            </a:r>
            <a:r>
              <a:rPr lang="es-ES_tradnl" altLang="fr-FR" sz="3200" b="1" dirty="0">
                <a:solidFill>
                  <a:srgbClr val="FF0000"/>
                </a:solidFill>
              </a:rPr>
              <a:t>el nacimiento de la obligación.</a:t>
            </a:r>
            <a:endParaRPr lang="es-ES_tradnl" altLang="fr-FR" sz="3200" b="1" dirty="0"/>
          </a:p>
          <a:p>
            <a:pPr marL="0" indent="0" algn="just">
              <a:buNone/>
            </a:pP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7932668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E3E1E7-F0B1-4DEC-8289-B5A4917033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58349"/>
          </a:xfrm>
        </p:spPr>
        <p:txBody>
          <a:bodyPr>
            <a:noAutofit/>
          </a:bodyPr>
          <a:lstStyle/>
          <a:p>
            <a:pPr algn="ctr"/>
            <a:r>
              <a:rPr lang="es-ES" altLang="fr-FR" sz="3600" dirty="0">
                <a:solidFill>
                  <a:srgbClr val="FF0000"/>
                </a:solidFill>
              </a:rPr>
              <a:t>MOMENTO EN QUE OCURRE EL HECHO GENERADOR</a:t>
            </a:r>
            <a:endParaRPr lang="es-CR" sz="36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F571FDA-14F1-4167-A53F-A6D918557C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94611" y="1524836"/>
            <a:ext cx="10515600" cy="4351338"/>
          </a:xfrm>
        </p:spPr>
        <p:txBody>
          <a:bodyPr/>
          <a:lstStyle/>
          <a:p>
            <a:pPr marL="0" indent="0" algn="just">
              <a:buNone/>
              <a:defRPr/>
            </a:pPr>
            <a:r>
              <a:rPr lang="es-ES_tradnl" altLang="fr-FR" sz="3200" dirty="0">
                <a:solidFill>
                  <a:srgbClr val="FF0000"/>
                </a:solidFill>
              </a:rPr>
              <a:t>En situaciones de hecho</a:t>
            </a:r>
            <a:r>
              <a:rPr lang="es-ES_tradnl" altLang="fr-FR" sz="3200" dirty="0"/>
              <a:t>: desde el momento en que se hayan realizado las circunstancias materiales necesarias, para que se produzcan los efectos que normalmente le corresponden.</a:t>
            </a:r>
          </a:p>
          <a:p>
            <a:pPr algn="just">
              <a:buFont typeface="Wingdings" panose="05000000000000000000" pitchFamily="2" charset="2"/>
              <a:buChar char="è"/>
              <a:defRPr/>
            </a:pPr>
            <a:endParaRPr lang="es-ES_tradnl" altLang="fr-FR" sz="3200" dirty="0"/>
          </a:p>
          <a:p>
            <a:pPr marL="0" indent="0" algn="just">
              <a:buNone/>
              <a:defRPr/>
            </a:pPr>
            <a:r>
              <a:rPr lang="es-ES_tradnl" altLang="fr-FR" sz="3200" dirty="0">
                <a:solidFill>
                  <a:srgbClr val="FF0000"/>
                </a:solidFill>
              </a:rPr>
              <a:t>En situaciones jurídicas: </a:t>
            </a:r>
            <a:r>
              <a:rPr lang="es-ES_tradnl" altLang="fr-FR" sz="3200" dirty="0"/>
              <a:t>desde el momento en que estén definitivamente constituidas, de conformidad con el derecho aplicable.</a:t>
            </a:r>
            <a:endParaRPr lang="es-ES" altLang="fr-FR" sz="3200" dirty="0"/>
          </a:p>
          <a:p>
            <a:pPr marL="0" indent="0">
              <a:buNone/>
            </a:pP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3322441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44C82E-2AD8-4490-A877-6AA65A0419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90696"/>
          </a:xfrm>
        </p:spPr>
        <p:txBody>
          <a:bodyPr>
            <a:normAutofit/>
          </a:bodyPr>
          <a:lstStyle/>
          <a:p>
            <a:pPr algn="ctr"/>
            <a:r>
              <a:rPr lang="es-ES" altLang="fr-FR" sz="3600" dirty="0">
                <a:solidFill>
                  <a:srgbClr val="FF0000"/>
                </a:solidFill>
              </a:rPr>
              <a:t>HECHO GENERADOR. </a:t>
            </a:r>
            <a:br>
              <a:rPr lang="es-ES" altLang="fr-FR" sz="3600" dirty="0">
                <a:solidFill>
                  <a:srgbClr val="FF0000"/>
                </a:solidFill>
              </a:rPr>
            </a:br>
            <a:r>
              <a:rPr lang="es-ES" altLang="fr-FR" sz="3600" dirty="0">
                <a:solidFill>
                  <a:srgbClr val="FF0000"/>
                </a:solidFill>
              </a:rPr>
              <a:t>OBLIGACION TRIBUTARIA. </a:t>
            </a:r>
            <a:endParaRPr lang="es-CR" sz="36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873BBE4-7C0D-4F12-843E-9086A01B3AC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s-ES" altLang="fr-FR" sz="3200" b="1" dirty="0">
                <a:solidFill>
                  <a:srgbClr val="FF0000"/>
                </a:solidFill>
              </a:rPr>
              <a:t>Criterio de sujeción tributaria</a:t>
            </a:r>
          </a:p>
          <a:p>
            <a:pPr algn="just">
              <a:buNone/>
            </a:pPr>
            <a:r>
              <a:rPr lang="es-ES" altLang="fr-FR" sz="3200" dirty="0"/>
              <a:t>	Elementos que determinan qué renta o sujeto, está sometido al poder tributario del Estado.</a:t>
            </a:r>
          </a:p>
          <a:p>
            <a:pPr algn="just">
              <a:buNone/>
            </a:pPr>
            <a:endParaRPr lang="es-ES" altLang="fr-FR" sz="3200" b="1" dirty="0"/>
          </a:p>
          <a:p>
            <a:pPr algn="just">
              <a:buNone/>
            </a:pPr>
            <a:r>
              <a:rPr lang="es-ES" altLang="fr-FR" sz="3200" b="1" dirty="0"/>
              <a:t>   </a:t>
            </a:r>
            <a:r>
              <a:rPr lang="es-ES" altLang="fr-FR" sz="3200" b="1" dirty="0">
                <a:solidFill>
                  <a:srgbClr val="FF0000"/>
                </a:solidFill>
              </a:rPr>
              <a:t>Los criterios de sujeción pueden ser:</a:t>
            </a:r>
          </a:p>
          <a:p>
            <a:pPr algn="just"/>
            <a:r>
              <a:rPr lang="es-ES" altLang="fr-FR" sz="3200" dirty="0"/>
              <a:t> </a:t>
            </a:r>
            <a:r>
              <a:rPr lang="es-ES" altLang="fr-FR" sz="3200" b="1" i="1" dirty="0"/>
              <a:t>personales  o</a:t>
            </a:r>
            <a:endParaRPr lang="es-ES" altLang="fr-FR" sz="3200" dirty="0">
              <a:solidFill>
                <a:srgbClr val="FF0000"/>
              </a:solidFill>
            </a:endParaRPr>
          </a:p>
          <a:p>
            <a:pPr algn="just"/>
            <a:r>
              <a:rPr lang="es-ES" altLang="fr-FR" sz="3200" b="1" i="1" dirty="0"/>
              <a:t> reales</a:t>
            </a:r>
            <a:endParaRPr lang="es-CR" sz="3200" dirty="0"/>
          </a:p>
        </p:txBody>
      </p:sp>
    </p:spTree>
    <p:extLst>
      <p:ext uri="{BB962C8B-B14F-4D97-AF65-F5344CB8AC3E}">
        <p14:creationId xmlns:p14="http://schemas.microsoft.com/office/powerpoint/2010/main" val="11645477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D7E8DB3-791D-46AE-B617-54D52A224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50064"/>
          </a:xfrm>
        </p:spPr>
        <p:txBody>
          <a:bodyPr>
            <a:noAutofit/>
          </a:bodyPr>
          <a:lstStyle/>
          <a:p>
            <a:pPr algn="ctr"/>
            <a:r>
              <a:rPr lang="es-ES" altLang="fr-FR" sz="3600" dirty="0">
                <a:solidFill>
                  <a:srgbClr val="FF0000"/>
                </a:solidFill>
              </a:rPr>
              <a:t>HECHO GENERADOR. </a:t>
            </a:r>
            <a:br>
              <a:rPr lang="es-ES" altLang="fr-FR" sz="3600" dirty="0">
                <a:solidFill>
                  <a:srgbClr val="FF0000"/>
                </a:solidFill>
              </a:rPr>
            </a:br>
            <a:r>
              <a:rPr lang="es-ES" altLang="fr-FR" sz="3600" dirty="0">
                <a:solidFill>
                  <a:srgbClr val="FF0000"/>
                </a:solidFill>
              </a:rPr>
              <a:t>OBLIGACION TRIBUTARIA. </a:t>
            </a:r>
            <a:endParaRPr lang="es-CR" sz="36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D3104C4-2EC6-41FD-9ED3-6349FA1C40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70548" y="1500773"/>
            <a:ext cx="10515600" cy="4351338"/>
          </a:xfrm>
        </p:spPr>
        <p:txBody>
          <a:bodyPr>
            <a:normAutofit lnSpcReduction="10000"/>
          </a:bodyPr>
          <a:lstStyle/>
          <a:p>
            <a:pPr algn="just">
              <a:buNone/>
              <a:defRPr/>
            </a:pPr>
            <a:r>
              <a:rPr lang="es-ES" altLang="fr-FR" sz="3200" b="1" dirty="0">
                <a:solidFill>
                  <a:srgbClr val="FF0000"/>
                </a:solidFill>
              </a:rPr>
              <a:t>Criterio de sujeción personal:</a:t>
            </a:r>
          </a:p>
          <a:p>
            <a:pPr algn="just">
              <a:buNone/>
              <a:defRPr/>
            </a:pPr>
            <a:endParaRPr lang="es-ES" altLang="fr-FR" sz="3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 algn="just">
              <a:buNone/>
              <a:defRPr/>
            </a:pPr>
            <a:r>
              <a:rPr lang="es-ES" altLang="fr-FR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Hacen referencia a </a:t>
            </a:r>
            <a:r>
              <a:rPr lang="es-ES" altLang="fr-FR" sz="3200" dirty="0"/>
              <a:t>situaciones en las que existe un vínculo </a:t>
            </a:r>
            <a:r>
              <a:rPr lang="es-ES" altLang="fr-FR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relacionado con la </a:t>
            </a:r>
            <a:r>
              <a:rPr lang="es-ES" altLang="fr-FR" sz="3200" dirty="0">
                <a:solidFill>
                  <a:srgbClr val="FF0000"/>
                </a:solidFill>
              </a:rPr>
              <a:t>propia naturaleza del </a:t>
            </a:r>
            <a:r>
              <a:rPr lang="es-ES" altLang="fr-FR" sz="3200" b="1" dirty="0">
                <a:solidFill>
                  <a:srgbClr val="FF0000"/>
                </a:solidFill>
              </a:rPr>
              <a:t>individuo o contribuyente</a:t>
            </a:r>
            <a:r>
              <a:rPr lang="es-ES" altLang="fr-FR" sz="3200" dirty="0">
                <a:solidFill>
                  <a:srgbClr val="FF0000"/>
                </a:solidFill>
              </a:rPr>
              <a:t>.</a:t>
            </a:r>
          </a:p>
          <a:p>
            <a:pPr algn="just">
              <a:buNone/>
              <a:defRPr/>
            </a:pPr>
            <a:endParaRPr lang="es-ES" altLang="fr-FR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 algn="just">
              <a:buNone/>
              <a:defRPr/>
            </a:pPr>
            <a:r>
              <a:rPr lang="es-ES" altLang="fr-FR" sz="3200" dirty="0">
                <a:solidFill>
                  <a:srgbClr val="FF0000"/>
                </a:solidFill>
              </a:rPr>
              <a:t>La sujeción </a:t>
            </a:r>
            <a:r>
              <a:rPr lang="es-ES" altLang="fr-FR" sz="3200" dirty="0"/>
              <a:t>a las leyes tributarias </a:t>
            </a:r>
            <a:r>
              <a:rPr lang="es-ES" altLang="fr-FR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 un determinado Estado, están definidas por la </a:t>
            </a:r>
            <a:r>
              <a:rPr lang="es-ES" altLang="fr-FR" sz="3200" dirty="0">
                <a:solidFill>
                  <a:srgbClr val="FF0000"/>
                </a:solidFill>
              </a:rPr>
              <a:t>condición de </a:t>
            </a:r>
            <a:r>
              <a:rPr lang="es-ES" altLang="fr-FR" sz="3200" b="1" dirty="0">
                <a:solidFill>
                  <a:srgbClr val="FF0000"/>
                </a:solidFill>
              </a:rPr>
              <a:t>nacional o residente fiscal, </a:t>
            </a:r>
            <a:r>
              <a:rPr lang="es-ES" altLang="fr-FR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del sujeto pasivo. </a:t>
            </a:r>
            <a:endParaRPr lang="es-ES_tradnl" altLang="fr-FR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8816160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1FBD78F-78B9-47A2-8F25-1B4ED829F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74128"/>
          </a:xfrm>
        </p:spPr>
        <p:txBody>
          <a:bodyPr>
            <a:noAutofit/>
          </a:bodyPr>
          <a:lstStyle/>
          <a:p>
            <a:pPr algn="ctr"/>
            <a:r>
              <a:rPr lang="es-ES" altLang="fr-FR" sz="3600" dirty="0">
                <a:solidFill>
                  <a:srgbClr val="FF0000"/>
                </a:solidFill>
              </a:rPr>
              <a:t>HECHO GENERADOR. </a:t>
            </a:r>
            <a:br>
              <a:rPr lang="es-ES" altLang="fr-FR" sz="3600" dirty="0">
                <a:solidFill>
                  <a:srgbClr val="FF0000"/>
                </a:solidFill>
              </a:rPr>
            </a:br>
            <a:r>
              <a:rPr lang="es-ES" altLang="fr-FR" sz="3600" dirty="0">
                <a:solidFill>
                  <a:srgbClr val="FF0000"/>
                </a:solidFill>
              </a:rPr>
              <a:t>OBLIGACION TRIBUTARIA. </a:t>
            </a:r>
            <a:endParaRPr lang="es-CR" sz="36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5FD1E2F-73EE-4893-9662-84C47DDC09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464678"/>
            <a:ext cx="10515600" cy="4351338"/>
          </a:xfrm>
        </p:spPr>
        <p:txBody>
          <a:bodyPr/>
          <a:lstStyle/>
          <a:p>
            <a:pPr algn="just">
              <a:buNone/>
              <a:defRPr/>
            </a:pPr>
            <a:r>
              <a:rPr lang="es-ES" altLang="fr-FR" sz="3200" b="1" dirty="0">
                <a:solidFill>
                  <a:srgbClr val="FF0000"/>
                </a:solidFill>
              </a:rPr>
              <a:t>Criterio de sujeción real:</a:t>
            </a:r>
          </a:p>
          <a:p>
            <a:pPr marL="0" indent="0" algn="just">
              <a:buNone/>
              <a:defRPr/>
            </a:pPr>
            <a:r>
              <a:rPr lang="es-ES" altLang="fr-FR" sz="3200" dirty="0"/>
              <a:t>Se centra en el criterio </a:t>
            </a:r>
            <a:r>
              <a:rPr lang="es-ES" altLang="fr-FR" sz="3200" b="1" i="1" dirty="0">
                <a:solidFill>
                  <a:srgbClr val="FF0000"/>
                </a:solidFill>
              </a:rPr>
              <a:t>de la fuente de la renta</a:t>
            </a:r>
            <a:r>
              <a:rPr lang="es-ES" altLang="fr-FR" sz="3200" dirty="0"/>
              <a:t>, es decir, la vinculación con las leyes tributarias nace</a:t>
            </a:r>
            <a:r>
              <a:rPr lang="es-ES" altLang="fr-FR" sz="3200" dirty="0">
                <a:solidFill>
                  <a:srgbClr val="FF0000"/>
                </a:solidFill>
              </a:rPr>
              <a:t> </a:t>
            </a:r>
            <a:r>
              <a:rPr lang="es-ES" altLang="fr-FR" sz="3200" dirty="0"/>
              <a:t>a consecuencia </a:t>
            </a:r>
            <a:r>
              <a:rPr lang="es-ES" altLang="fr-FR" sz="3200" dirty="0">
                <a:solidFill>
                  <a:srgbClr val="FF0000"/>
                </a:solidFill>
              </a:rPr>
              <a:t>de la generación de renta </a:t>
            </a:r>
            <a:r>
              <a:rPr lang="es-ES" altLang="fr-FR" sz="3200" dirty="0"/>
              <a:t>en un determinado territorio.</a:t>
            </a:r>
          </a:p>
          <a:p>
            <a:pPr marL="0" indent="0" algn="just">
              <a:buNone/>
              <a:defRPr/>
            </a:pPr>
            <a:endParaRPr lang="es-ES" altLang="fr-FR" sz="3200" dirty="0">
              <a:solidFill>
                <a:srgbClr val="FF0000"/>
              </a:solidFill>
            </a:endParaRPr>
          </a:p>
          <a:p>
            <a:pPr marL="0" indent="0" algn="just">
              <a:buNone/>
              <a:defRPr/>
            </a:pPr>
            <a:r>
              <a:rPr lang="es-ES" altLang="fr-FR" sz="3200" dirty="0"/>
              <a:t>Interesa la </a:t>
            </a:r>
            <a:r>
              <a:rPr lang="es-ES" altLang="fr-FR" sz="3200" dirty="0">
                <a:solidFill>
                  <a:srgbClr val="FF0000"/>
                </a:solidFill>
              </a:rPr>
              <a:t>renta en sí y no quién la genera</a:t>
            </a:r>
            <a:r>
              <a:rPr lang="es-ES" altLang="fr-FR" sz="3200" dirty="0"/>
              <a:t>, con lo cual se desarrolla el </a:t>
            </a:r>
            <a:r>
              <a:rPr lang="es-ES" altLang="fr-FR" sz="3200" b="1" i="1" dirty="0">
                <a:solidFill>
                  <a:srgbClr val="FF0000"/>
                </a:solidFill>
              </a:rPr>
              <a:t>principio de territorialidad.</a:t>
            </a:r>
            <a:endParaRPr lang="es-ES" altLang="fr-FR" sz="32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7151278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75DE33-164F-415D-B90D-521672EDC0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46316"/>
          </a:xfrm>
        </p:spPr>
        <p:txBody>
          <a:bodyPr>
            <a:noAutofit/>
          </a:bodyPr>
          <a:lstStyle/>
          <a:p>
            <a:pPr algn="ctr"/>
            <a:r>
              <a:rPr lang="es-ES" altLang="fr-FR" sz="3600" dirty="0">
                <a:solidFill>
                  <a:srgbClr val="FF0000"/>
                </a:solidFill>
              </a:rPr>
              <a:t>HECHO GENERADOR. </a:t>
            </a:r>
            <a:br>
              <a:rPr lang="es-ES" altLang="fr-FR" sz="3600" dirty="0">
                <a:solidFill>
                  <a:srgbClr val="FF0000"/>
                </a:solidFill>
              </a:rPr>
            </a:br>
            <a:r>
              <a:rPr lang="es-ES" altLang="fr-FR" sz="3600" dirty="0">
                <a:solidFill>
                  <a:srgbClr val="FF0000"/>
                </a:solidFill>
              </a:rPr>
              <a:t>OBLIGACION TRIBUTARIA. </a:t>
            </a:r>
            <a:endParaRPr lang="es-CR" sz="36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A04DF9B-FBE8-479D-84B1-CD0F4DD586D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  <a:defRPr/>
            </a:pPr>
            <a:r>
              <a:rPr lang="es-ES" altLang="fr-FR" sz="3200" b="1" dirty="0">
                <a:solidFill>
                  <a:srgbClr val="FF0000"/>
                </a:solidFill>
              </a:rPr>
              <a:t>Criterio de NO sujeción:</a:t>
            </a:r>
          </a:p>
          <a:p>
            <a:pPr marL="0" indent="0" algn="just">
              <a:buNone/>
              <a:defRPr/>
            </a:pPr>
            <a:r>
              <a:rPr lang="es-ES" altLang="fr-FR" sz="3200" dirty="0"/>
              <a:t>El impuesto sobre la renta establece un concepto de territorialidad en sentido estricto, mediante el cual se </a:t>
            </a:r>
            <a:r>
              <a:rPr lang="es-ES" altLang="fr-FR" sz="3200" dirty="0">
                <a:solidFill>
                  <a:srgbClr val="FF0000"/>
                </a:solidFill>
              </a:rPr>
              <a:t>delimita la </a:t>
            </a:r>
            <a:r>
              <a:rPr lang="es-ES" altLang="fr-FR" sz="3200" b="1" dirty="0">
                <a:solidFill>
                  <a:srgbClr val="FF0000"/>
                </a:solidFill>
              </a:rPr>
              <a:t>territorialidad, desde una perspectiva geográfica.</a:t>
            </a:r>
          </a:p>
          <a:p>
            <a:pPr algn="just">
              <a:buNone/>
              <a:defRPr/>
            </a:pPr>
            <a:endParaRPr lang="es-ES" altLang="fr-FR" sz="3200" b="1" dirty="0"/>
          </a:p>
          <a:p>
            <a:pPr marL="0" indent="0" algn="just">
              <a:buNone/>
              <a:defRPr/>
            </a:pPr>
            <a:r>
              <a:rPr lang="es-ES" altLang="fr-FR" sz="3200" dirty="0"/>
              <a:t>Cuando la renta se genera</a:t>
            </a:r>
            <a:r>
              <a:rPr lang="es-ES" altLang="fr-FR" sz="3200" dirty="0">
                <a:solidFill>
                  <a:srgbClr val="FF0000"/>
                </a:solidFill>
              </a:rPr>
              <a:t> </a:t>
            </a:r>
            <a:r>
              <a:rPr lang="es-ES" altLang="fr-FR" sz="3200" b="1" dirty="0">
                <a:solidFill>
                  <a:srgbClr val="FF0000"/>
                </a:solidFill>
              </a:rPr>
              <a:t>extraterritorialmente</a:t>
            </a:r>
            <a:r>
              <a:rPr lang="es-ES" altLang="fr-FR" sz="3200" dirty="0"/>
              <a:t>, se está ante supuestos de </a:t>
            </a:r>
            <a:r>
              <a:rPr lang="es-ES" altLang="fr-FR" sz="3200" b="1" i="1" u="sng" dirty="0">
                <a:solidFill>
                  <a:srgbClr val="FF0000"/>
                </a:solidFill>
              </a:rPr>
              <a:t>no sujeción</a:t>
            </a:r>
            <a:r>
              <a:rPr lang="es-ES" altLang="fr-FR" sz="3200" dirty="0">
                <a:solidFill>
                  <a:srgbClr val="FF0000"/>
                </a:solidFill>
              </a:rPr>
              <a:t> </a:t>
            </a:r>
            <a:r>
              <a:rPr lang="es-ES" altLang="fr-FR" sz="3200" dirty="0"/>
              <a:t>de este tributo, </a:t>
            </a:r>
            <a:r>
              <a:rPr lang="es-ES" altLang="fr-FR" sz="3200" dirty="0">
                <a:solidFill>
                  <a:srgbClr val="FF0000"/>
                </a:solidFill>
              </a:rPr>
              <a:t>por no existir la condición espacial, </a:t>
            </a:r>
            <a:r>
              <a:rPr lang="es-ES" altLang="fr-FR" sz="3200" dirty="0"/>
              <a:t>descrita en el elemento objetivo del hecho generador. </a:t>
            </a:r>
          </a:p>
          <a:p>
            <a:pPr marL="0" indent="0">
              <a:buNone/>
            </a:pP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0647358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F188DB8-F124-4C2C-82F3-4393132ADC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26001"/>
          </a:xfrm>
        </p:spPr>
        <p:txBody>
          <a:bodyPr>
            <a:noAutofit/>
          </a:bodyPr>
          <a:lstStyle/>
          <a:p>
            <a:pPr algn="ctr"/>
            <a:r>
              <a:rPr lang="es-ES" altLang="fr-FR" sz="3600" dirty="0">
                <a:solidFill>
                  <a:srgbClr val="FF0000"/>
                </a:solidFill>
              </a:rPr>
              <a:t>HECHO GENERADOR. </a:t>
            </a:r>
            <a:br>
              <a:rPr lang="es-ES" altLang="fr-FR" sz="3600" dirty="0">
                <a:solidFill>
                  <a:srgbClr val="FF0000"/>
                </a:solidFill>
              </a:rPr>
            </a:br>
            <a:r>
              <a:rPr lang="es-ES" altLang="fr-FR" sz="3600" dirty="0">
                <a:solidFill>
                  <a:srgbClr val="FF0000"/>
                </a:solidFill>
              </a:rPr>
              <a:t>OBLIGACION TRIBUTARIA. </a:t>
            </a:r>
            <a:endParaRPr lang="es-CR" sz="36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C53ECEB-2CFD-4667-BF5E-67C4E47D58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488741"/>
            <a:ext cx="10515600" cy="4351338"/>
          </a:xfrm>
        </p:spPr>
        <p:txBody>
          <a:bodyPr/>
          <a:lstStyle/>
          <a:p>
            <a:pPr marL="0" indent="0" algn="just">
              <a:buNone/>
              <a:defRPr/>
            </a:pPr>
            <a:r>
              <a:rPr lang="es-ES" altLang="fr-FR" sz="3200" b="1" dirty="0">
                <a:solidFill>
                  <a:srgbClr val="FF0000"/>
                </a:solidFill>
              </a:rPr>
              <a:t>Criterio de NO sujeción </a:t>
            </a:r>
            <a:endParaRPr lang="es-ES" altLang="fr-FR" sz="3200" dirty="0"/>
          </a:p>
          <a:p>
            <a:pPr marL="0" indent="0" algn="just">
              <a:buNone/>
              <a:defRPr/>
            </a:pPr>
            <a:r>
              <a:rPr lang="es-ES" altLang="fr-FR" sz="3200" dirty="0"/>
              <a:t>Conforme al principio de reserva legal, la aplicación del principio de </a:t>
            </a:r>
            <a:r>
              <a:rPr lang="es-ES" altLang="fr-FR" sz="3200" dirty="0">
                <a:solidFill>
                  <a:srgbClr val="FF0000"/>
                </a:solidFill>
              </a:rPr>
              <a:t>territorialidad,</a:t>
            </a:r>
            <a:r>
              <a:rPr lang="es-ES" altLang="fr-FR" sz="3200" b="1" dirty="0"/>
              <a:t> </a:t>
            </a:r>
            <a:r>
              <a:rPr lang="es-ES" altLang="fr-FR" sz="3200" dirty="0"/>
              <a:t>debe de hacerse de manera restrictiva.</a:t>
            </a:r>
          </a:p>
          <a:p>
            <a:pPr algn="just">
              <a:defRPr/>
            </a:pPr>
            <a:endParaRPr lang="es-ES" altLang="fr-FR" sz="3200" dirty="0"/>
          </a:p>
          <a:p>
            <a:pPr marL="0" indent="0" algn="just">
              <a:buNone/>
              <a:defRPr/>
            </a:pPr>
            <a:r>
              <a:rPr lang="es-ES" altLang="fr-FR" sz="3200" dirty="0"/>
              <a:t>Resulta </a:t>
            </a:r>
            <a:r>
              <a:rPr lang="es-ES" altLang="fr-FR" sz="3200" dirty="0">
                <a:solidFill>
                  <a:srgbClr val="FF0000"/>
                </a:solidFill>
              </a:rPr>
              <a:t>imposible </a:t>
            </a:r>
            <a:r>
              <a:rPr lang="es-ES" altLang="fr-FR" sz="3200" dirty="0"/>
              <a:t>pretender extender el hecho generador del impuesto, para </a:t>
            </a:r>
            <a:r>
              <a:rPr lang="es-ES" altLang="fr-FR" sz="3200" dirty="0">
                <a:solidFill>
                  <a:srgbClr val="FF0000"/>
                </a:solidFill>
              </a:rPr>
              <a:t>atar a gravamen</a:t>
            </a:r>
            <a:r>
              <a:rPr lang="es-ES" altLang="fr-FR" sz="3200" dirty="0"/>
              <a:t>, situaciones </a:t>
            </a:r>
            <a:r>
              <a:rPr lang="es-ES" altLang="fr-FR" sz="3200" dirty="0">
                <a:solidFill>
                  <a:srgbClr val="FF0000"/>
                </a:solidFill>
              </a:rPr>
              <a:t>no descritas </a:t>
            </a:r>
            <a:r>
              <a:rPr lang="es-ES" altLang="fr-FR" sz="3200" dirty="0"/>
              <a:t>de forma expresa en la ley. </a:t>
            </a:r>
            <a:endParaRPr lang="es-ES" altLang="fr-FR" sz="3200" b="1" i="1" dirty="0"/>
          </a:p>
          <a:p>
            <a:pPr marL="0" indent="0">
              <a:buNone/>
            </a:pP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937941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0DA9BE0-54B5-429D-B736-6E1362EF0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93654"/>
          </a:xfrm>
        </p:spPr>
        <p:txBody>
          <a:bodyPr>
            <a:normAutofit/>
          </a:bodyPr>
          <a:lstStyle/>
          <a:p>
            <a:pPr algn="ctr"/>
            <a:r>
              <a:rPr lang="es-ES" altLang="fr-FR" sz="3600" dirty="0">
                <a:solidFill>
                  <a:srgbClr val="FF0000"/>
                </a:solidFill>
              </a:rPr>
              <a:t>MATERIA PRIVATIVA DE LA LEY</a:t>
            </a:r>
            <a:endParaRPr lang="es-CR" sz="36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9DBB9D6-F022-4721-A7F6-05127975F5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18673" y="1224046"/>
            <a:ext cx="10515600" cy="466725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ES" altLang="fr-FR" dirty="0"/>
              <a:t> </a:t>
            </a:r>
            <a:r>
              <a:rPr lang="es-ES" altLang="fr-FR" sz="3200" dirty="0"/>
              <a:t>Sólo la ley puede:</a:t>
            </a:r>
          </a:p>
          <a:p>
            <a:pPr>
              <a:buFont typeface="Wingdings" panose="05000000000000000000" pitchFamily="2" charset="2"/>
              <a:buChar char="è"/>
            </a:pPr>
            <a:endParaRPr lang="es-ES" altLang="fr-FR" sz="3200" dirty="0"/>
          </a:p>
          <a:p>
            <a:pPr>
              <a:buFont typeface="Wingdings" panose="05000000000000000000" pitchFamily="2" charset="2"/>
              <a:buChar char="è"/>
            </a:pPr>
            <a:r>
              <a:rPr lang="es-ES" altLang="fr-FR" sz="3200" dirty="0"/>
              <a:t>Crear, modificar o suprimir tributos</a:t>
            </a:r>
          </a:p>
          <a:p>
            <a:pPr>
              <a:buFont typeface="Wingdings" panose="05000000000000000000" pitchFamily="2" charset="2"/>
              <a:buChar char="è"/>
            </a:pPr>
            <a:r>
              <a:rPr lang="es-ES" altLang="fr-FR" sz="3200" dirty="0"/>
              <a:t>Definir el hecho generador</a:t>
            </a:r>
          </a:p>
          <a:p>
            <a:pPr>
              <a:buFont typeface="Wingdings" panose="05000000000000000000" pitchFamily="2" charset="2"/>
              <a:buChar char="è"/>
            </a:pPr>
            <a:r>
              <a:rPr lang="es-ES" altLang="fr-FR" sz="3200" dirty="0"/>
              <a:t>Indicar el sujeto pasivo</a:t>
            </a:r>
          </a:p>
          <a:p>
            <a:pPr>
              <a:buFont typeface="Wingdings" panose="05000000000000000000" pitchFamily="2" charset="2"/>
              <a:buChar char="è"/>
            </a:pPr>
            <a:r>
              <a:rPr lang="es-ES" altLang="fr-FR" sz="3200" dirty="0"/>
              <a:t>Otorgar exenciones</a:t>
            </a:r>
          </a:p>
          <a:p>
            <a:pPr>
              <a:buFont typeface="Wingdings" panose="05000000000000000000" pitchFamily="2" charset="2"/>
              <a:buChar char="è"/>
            </a:pPr>
            <a:r>
              <a:rPr lang="es-ES" altLang="fr-FR" sz="3200" dirty="0"/>
              <a:t>Tipificar las infracciones y sanciones</a:t>
            </a:r>
          </a:p>
          <a:p>
            <a:pPr>
              <a:buFont typeface="Wingdings" panose="05000000000000000000" pitchFamily="2" charset="2"/>
              <a:buChar char="è"/>
            </a:pPr>
            <a:r>
              <a:rPr lang="es-ES" altLang="fr-FR" sz="3200" dirty="0"/>
              <a:t>Regular los medios de extinción de la obligación</a:t>
            </a:r>
            <a:endParaRPr lang="es-CR" sz="3200" dirty="0"/>
          </a:p>
        </p:txBody>
      </p:sp>
    </p:spTree>
    <p:extLst>
      <p:ext uri="{BB962C8B-B14F-4D97-AF65-F5344CB8AC3E}">
        <p14:creationId xmlns:p14="http://schemas.microsoft.com/office/powerpoint/2010/main" val="42474016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8B9C142-5F0C-4834-94C3-32FBE4131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89907"/>
          </a:xfrm>
        </p:spPr>
        <p:txBody>
          <a:bodyPr>
            <a:normAutofit/>
          </a:bodyPr>
          <a:lstStyle/>
          <a:p>
            <a:pPr algn="ctr"/>
            <a:r>
              <a:rPr lang="es-ES" altLang="fr-FR" sz="4000" dirty="0">
                <a:solidFill>
                  <a:srgbClr val="FF0000"/>
                </a:solidFill>
              </a:rPr>
              <a:t>EXENCION TRIBUTARIA</a:t>
            </a:r>
            <a:endParaRPr lang="es-CR" sz="40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A3B3C01-4611-4C73-A5EB-97D3FE21B96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algn="just">
              <a:buNone/>
              <a:defRPr/>
            </a:pPr>
            <a:r>
              <a:rPr lang="es-ES" altLang="fr-FR" sz="3200" dirty="0"/>
              <a:t>Es materia que está </a:t>
            </a:r>
            <a:r>
              <a:rPr lang="es-ES" altLang="fr-FR" sz="3200" dirty="0">
                <a:solidFill>
                  <a:srgbClr val="FF0000"/>
                </a:solidFill>
              </a:rPr>
              <a:t>reservada a la ley </a:t>
            </a:r>
            <a:r>
              <a:rPr lang="es-ES" altLang="fr-FR" sz="3200" dirty="0"/>
              <a:t>formal y material, conforme al artículo 121 inciso 13) de la Constitución Política.</a:t>
            </a:r>
          </a:p>
          <a:p>
            <a:pPr algn="just">
              <a:buFont typeface="Wingdings" panose="05000000000000000000" pitchFamily="2" charset="2"/>
              <a:buChar char="è"/>
              <a:defRPr/>
            </a:pPr>
            <a:endParaRPr lang="es-ES" altLang="fr-FR" sz="3200" dirty="0"/>
          </a:p>
          <a:p>
            <a:pPr marL="0" indent="0" algn="just">
              <a:buNone/>
              <a:defRPr/>
            </a:pPr>
            <a:r>
              <a:rPr lang="es-ES" altLang="fr-FR" sz="3200" dirty="0"/>
              <a:t>Las disposiciones que establecen exenciones o beneficios fiscales, </a:t>
            </a:r>
            <a:r>
              <a:rPr lang="es-ES" altLang="fr-FR" sz="3200" dirty="0">
                <a:solidFill>
                  <a:srgbClr val="FF0000"/>
                </a:solidFill>
              </a:rPr>
              <a:t>son excepcionales o singulares</a:t>
            </a:r>
            <a:r>
              <a:rPr lang="es-ES" altLang="fr-FR" sz="3200" dirty="0"/>
              <a:t>.</a:t>
            </a:r>
          </a:p>
          <a:p>
            <a:pPr marL="0" indent="0">
              <a:buNone/>
            </a:pP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2247342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9B00913-522F-4C75-A6DC-5886FDBE99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21464"/>
          </a:xfrm>
        </p:spPr>
        <p:txBody>
          <a:bodyPr>
            <a:normAutofit/>
          </a:bodyPr>
          <a:lstStyle/>
          <a:p>
            <a:pPr algn="ctr"/>
            <a:r>
              <a:rPr lang="es-ES" altLang="fr-FR" sz="3600" dirty="0">
                <a:solidFill>
                  <a:srgbClr val="FF0000"/>
                </a:solidFill>
              </a:rPr>
              <a:t>EXENCION TRIBUTARIA</a:t>
            </a:r>
            <a:endParaRPr lang="es-CR" sz="36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6E714D9-603B-4943-B6AB-7FA18F859B6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533400" indent="-533400" algn="just">
              <a:buNone/>
            </a:pPr>
            <a:r>
              <a:rPr lang="es-ES" altLang="fr-FR" sz="3200" b="1" dirty="0"/>
              <a:t>Art. 61 CNPT</a:t>
            </a:r>
          </a:p>
          <a:p>
            <a:pPr marL="533400" indent="-533400" algn="just">
              <a:buNone/>
            </a:pPr>
            <a:endParaRPr lang="es-ES" altLang="fr-FR" sz="3200" dirty="0"/>
          </a:p>
          <a:p>
            <a:pPr marL="533400" indent="-533400" algn="just">
              <a:buNone/>
            </a:pPr>
            <a:r>
              <a:rPr lang="es-ES" altLang="fr-FR" sz="3200" dirty="0"/>
              <a:t>Exención es la dispensa legal de la obligación tributaria.</a:t>
            </a:r>
          </a:p>
          <a:p>
            <a:pPr marL="0" indent="0">
              <a:buNone/>
            </a:pP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41472569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E769D9-5EDA-49E1-9B66-9E892E5D6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17717"/>
          </a:xfrm>
        </p:spPr>
        <p:txBody>
          <a:bodyPr>
            <a:normAutofit/>
          </a:bodyPr>
          <a:lstStyle/>
          <a:p>
            <a:pPr algn="ctr"/>
            <a:r>
              <a:rPr lang="es-ES" altLang="fr-FR" sz="4000" dirty="0">
                <a:solidFill>
                  <a:srgbClr val="FF0000"/>
                </a:solidFill>
              </a:rPr>
              <a:t>Teoría jurídica de la exención tributaria </a:t>
            </a:r>
            <a:endParaRPr lang="es-CR" sz="40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75BF163-1E9D-45CB-870B-45D9AE06A6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440614"/>
            <a:ext cx="10515600" cy="4351338"/>
          </a:xfrm>
        </p:spPr>
        <p:txBody>
          <a:bodyPr/>
          <a:lstStyle/>
          <a:p>
            <a:pPr marL="0" indent="0" algn="just">
              <a:buNone/>
              <a:defRPr/>
            </a:pPr>
            <a:r>
              <a:rPr lang="es-ES" altLang="fr-FR" sz="3200" b="1" dirty="0"/>
              <a:t>Es la </a:t>
            </a:r>
            <a:r>
              <a:rPr lang="es-ES" altLang="fr-FR" sz="3200" b="1" dirty="0">
                <a:solidFill>
                  <a:srgbClr val="FF0000"/>
                </a:solidFill>
              </a:rPr>
              <a:t>norma legal </a:t>
            </a:r>
            <a:r>
              <a:rPr lang="es-ES" altLang="fr-FR" sz="3200" b="1" dirty="0"/>
              <a:t>la que define si una actividad o utilidad está o no sujeta a un gravamen</a:t>
            </a:r>
            <a:r>
              <a:rPr lang="es-ES" altLang="fr-FR" sz="3200" dirty="0"/>
              <a:t>, sin que se pueda -por aplicación extensiva de la disposición- diferenciar donde la norma no lo hace, ni abarcar supuestos no determinados específicamente. </a:t>
            </a:r>
          </a:p>
          <a:p>
            <a:pPr algn="just">
              <a:buFont typeface="Wingdings" panose="05000000000000000000" pitchFamily="2" charset="2"/>
              <a:buChar char="è"/>
              <a:defRPr/>
            </a:pPr>
            <a:endParaRPr lang="es-ES" altLang="fr-FR" sz="3200" dirty="0"/>
          </a:p>
          <a:p>
            <a:pPr marL="0" indent="0" algn="just">
              <a:buNone/>
              <a:defRPr/>
            </a:pPr>
            <a:r>
              <a:rPr lang="es-ES" altLang="fr-FR" sz="3200" dirty="0"/>
              <a:t>La </a:t>
            </a:r>
            <a:r>
              <a:rPr lang="es-ES" altLang="fr-FR" sz="3200" dirty="0">
                <a:solidFill>
                  <a:srgbClr val="FF0000"/>
                </a:solidFill>
              </a:rPr>
              <a:t>Asamblea Legislativa </a:t>
            </a:r>
            <a:r>
              <a:rPr lang="es-ES" altLang="fr-FR" sz="3200" dirty="0"/>
              <a:t>es el ente competente para definir  los supuestos de </a:t>
            </a:r>
            <a:r>
              <a:rPr lang="es-ES" altLang="fr-FR" sz="3200" b="1" dirty="0">
                <a:solidFill>
                  <a:srgbClr val="FF0000"/>
                </a:solidFill>
              </a:rPr>
              <a:t>no</a:t>
            </a:r>
            <a:r>
              <a:rPr lang="es-ES" altLang="fr-FR" sz="3200" dirty="0">
                <a:solidFill>
                  <a:srgbClr val="FF0000"/>
                </a:solidFill>
              </a:rPr>
              <a:t> </a:t>
            </a:r>
            <a:r>
              <a:rPr lang="es-ES" altLang="fr-FR" sz="3200" b="1" dirty="0">
                <a:solidFill>
                  <a:srgbClr val="FF0000"/>
                </a:solidFill>
              </a:rPr>
              <a:t>sujeción y de exoneración</a:t>
            </a:r>
            <a:r>
              <a:rPr lang="es-ES" altLang="fr-FR" sz="3200" dirty="0">
                <a:solidFill>
                  <a:srgbClr val="FF0000"/>
                </a:solidFill>
              </a:rPr>
              <a:t>. </a:t>
            </a:r>
          </a:p>
          <a:p>
            <a:pPr marL="0" indent="0">
              <a:buNone/>
            </a:pP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372941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A9C3CA5-4B56-42DD-B955-9A942C7F6A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25212"/>
          </a:xfrm>
        </p:spPr>
        <p:txBody>
          <a:bodyPr>
            <a:normAutofit fontScale="90000"/>
          </a:bodyPr>
          <a:lstStyle/>
          <a:p>
            <a:pPr algn="ctr"/>
            <a:r>
              <a:rPr lang="es-ES" altLang="fr-FR" dirty="0">
                <a:solidFill>
                  <a:srgbClr val="FF0000"/>
                </a:solidFill>
              </a:rPr>
              <a:t>Teoría jurídica de la exención tributaria </a:t>
            </a:r>
            <a:endParaRPr lang="es-C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0C01885-69B6-43F8-BC63-FD87F0D8DC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332330"/>
            <a:ext cx="10515600" cy="4351338"/>
          </a:xfrm>
        </p:spPr>
        <p:txBody>
          <a:bodyPr/>
          <a:lstStyle/>
          <a:p>
            <a:pPr marL="533400" indent="-533400" algn="just">
              <a:buNone/>
            </a:pPr>
            <a:r>
              <a:rPr lang="es-ES" altLang="fr-FR" sz="3200" b="1" dirty="0">
                <a:solidFill>
                  <a:srgbClr val="FF0000"/>
                </a:solidFill>
              </a:rPr>
              <a:t>La exención</a:t>
            </a:r>
            <a:r>
              <a:rPr lang="es-ES" altLang="fr-FR" sz="3200" dirty="0">
                <a:solidFill>
                  <a:srgbClr val="FF0000"/>
                </a:solidFill>
              </a:rPr>
              <a:t>: </a:t>
            </a:r>
            <a:r>
              <a:rPr lang="es-ES" altLang="fr-FR" sz="3200" dirty="0"/>
              <a:t>¿Dispensa legal de la obligación tributaria o modalidad del hecho generador?</a:t>
            </a:r>
          </a:p>
          <a:p>
            <a:pPr marL="533400" indent="-533400" algn="ctr">
              <a:buNone/>
            </a:pPr>
            <a:r>
              <a:rPr lang="es-ES" altLang="fr-FR" sz="3200" b="1" i="1" u="sng" dirty="0"/>
              <a:t>Concepciones</a:t>
            </a:r>
          </a:p>
          <a:p>
            <a:pPr marL="533400" indent="-533400" algn="ctr">
              <a:buNone/>
            </a:pPr>
            <a:endParaRPr lang="es-ES" altLang="fr-FR" sz="3200" b="1" i="1" u="sng" dirty="0"/>
          </a:p>
          <a:p>
            <a:pPr marL="533400" indent="-533400" algn="just">
              <a:buFont typeface="Wingdings" panose="05000000000000000000" pitchFamily="2" charset="2"/>
              <a:buAutoNum type="arabicPeriod"/>
            </a:pPr>
            <a:r>
              <a:rPr lang="es-CR" altLang="fr-FR" sz="3200" dirty="0"/>
              <a:t>Interpretación literal y contextual del art. 61 del CNPT.</a:t>
            </a:r>
          </a:p>
          <a:p>
            <a:pPr marL="533400" indent="-533400" algn="just">
              <a:buFont typeface="Wingdings" panose="05000000000000000000" pitchFamily="2" charset="2"/>
              <a:buAutoNum type="arabicPeriod"/>
            </a:pPr>
            <a:endParaRPr lang="es-CR" altLang="fr-FR" sz="3200" dirty="0"/>
          </a:p>
          <a:p>
            <a:pPr marL="533400" indent="-533400" algn="just">
              <a:buFont typeface="Wingdings" panose="05000000000000000000" pitchFamily="2" charset="2"/>
              <a:buAutoNum type="arabicPeriod"/>
            </a:pPr>
            <a:r>
              <a:rPr lang="es-CR" altLang="fr-FR" sz="3200" dirty="0"/>
              <a:t>La "moderna teoría de la exención tributaria". </a:t>
            </a:r>
            <a:endParaRPr lang="es-ES" altLang="fr-FR" sz="3200" dirty="0"/>
          </a:p>
          <a:p>
            <a:pPr marL="0" indent="0">
              <a:buNone/>
            </a:pP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6328889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3CEE014-AF36-4615-95CF-4A7BE511A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22254"/>
          </a:xfrm>
        </p:spPr>
        <p:txBody>
          <a:bodyPr>
            <a:normAutofit/>
          </a:bodyPr>
          <a:lstStyle/>
          <a:p>
            <a:pPr algn="ctr"/>
            <a:r>
              <a:rPr lang="es-ES" altLang="fr-FR" sz="4000" dirty="0">
                <a:solidFill>
                  <a:srgbClr val="FF0000"/>
                </a:solidFill>
              </a:rPr>
              <a:t>Teoría jurídica de la exención tributaria</a:t>
            </a:r>
            <a:endParaRPr lang="es-CR" sz="40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3D367C1-6264-4DBC-B35E-71C5BF3F61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409989"/>
            <a:ext cx="10515600" cy="4667250"/>
          </a:xfrm>
        </p:spPr>
        <p:txBody>
          <a:bodyPr>
            <a:normAutofit/>
          </a:bodyPr>
          <a:lstStyle/>
          <a:p>
            <a:pPr marL="533400" indent="-533400" algn="ctr">
              <a:buNone/>
              <a:defRPr/>
            </a:pPr>
            <a:r>
              <a:rPr lang="es-ES" altLang="fr-FR" sz="3200" b="1" dirty="0"/>
              <a:t>Interpretación del Art. 61.</a:t>
            </a:r>
          </a:p>
          <a:p>
            <a:pPr marL="533400" indent="-533400" algn="just">
              <a:buNone/>
              <a:defRPr/>
            </a:pPr>
            <a:endParaRPr lang="es-CR" altLang="fr-FR" sz="3200" b="1" dirty="0"/>
          </a:p>
          <a:p>
            <a:pPr marL="0" indent="0" algn="just">
              <a:buNone/>
              <a:defRPr/>
            </a:pPr>
            <a:r>
              <a:rPr lang="es-CR" altLang="fr-FR" sz="3200" dirty="0"/>
              <a:t>La exención consiste en la  </a:t>
            </a:r>
            <a:r>
              <a:rPr lang="es-CR" altLang="fr-FR" sz="3200" dirty="0">
                <a:solidFill>
                  <a:srgbClr val="FF0000"/>
                </a:solidFill>
              </a:rPr>
              <a:t>dispensa legal de pago </a:t>
            </a:r>
            <a:r>
              <a:rPr lang="es-CR" altLang="fr-FR" sz="3200" dirty="0"/>
              <a:t>o en la</a:t>
            </a:r>
            <a:r>
              <a:rPr lang="es-CR" altLang="fr-FR" sz="3200" dirty="0">
                <a:solidFill>
                  <a:srgbClr val="FF0000"/>
                </a:solidFill>
              </a:rPr>
              <a:t> no exigibilidad del tributo</a:t>
            </a:r>
            <a:r>
              <a:rPr lang="es-CR" altLang="fr-FR" sz="3200" dirty="0"/>
              <a:t>.</a:t>
            </a:r>
          </a:p>
          <a:p>
            <a:pPr marL="533400" indent="-533400" algn="just">
              <a:buFont typeface="Wingdings" panose="05000000000000000000" pitchFamily="2" charset="2"/>
              <a:buChar char="è"/>
              <a:defRPr/>
            </a:pPr>
            <a:endParaRPr lang="es-CR" altLang="fr-FR" sz="3200" dirty="0"/>
          </a:p>
          <a:p>
            <a:pPr marL="0" indent="0" algn="just">
              <a:buNone/>
              <a:defRPr/>
            </a:pPr>
            <a:r>
              <a:rPr lang="es-CR" altLang="fr-FR" sz="3200" dirty="0"/>
              <a:t>Es decir, que en toda situación </a:t>
            </a:r>
            <a:r>
              <a:rPr lang="es-CR" altLang="fr-FR" sz="3200" dirty="0" err="1"/>
              <a:t>exentiva</a:t>
            </a:r>
            <a:r>
              <a:rPr lang="es-CR" altLang="fr-FR" sz="3200" dirty="0"/>
              <a:t>, se produce la relación tributaria y como consecuencia, nace la deuda tributaria, la carga obligacional, la cual </a:t>
            </a:r>
            <a:r>
              <a:rPr lang="es-CR" altLang="fr-FR" sz="3200" b="1" i="1" u="sng" dirty="0"/>
              <a:t>no puede ser exigida</a:t>
            </a:r>
            <a:r>
              <a:rPr lang="es-CR" altLang="fr-FR" sz="3200" dirty="0"/>
              <a:t> por el ente público acreedor, en mérito al precepto legal.</a:t>
            </a:r>
            <a:endParaRPr lang="es-ES" altLang="fr-FR" sz="3200" dirty="0"/>
          </a:p>
          <a:p>
            <a:pPr marL="0" indent="0">
              <a:buNone/>
            </a:pP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5744038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0DBDF3-3DE4-4BB6-B9C0-990926654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29749"/>
          </a:xfrm>
        </p:spPr>
        <p:txBody>
          <a:bodyPr>
            <a:normAutofit/>
          </a:bodyPr>
          <a:lstStyle/>
          <a:p>
            <a:pPr algn="ctr"/>
            <a:r>
              <a:rPr lang="es-ES" altLang="fr-FR" sz="4000" dirty="0">
                <a:solidFill>
                  <a:srgbClr val="FF0000"/>
                </a:solidFill>
              </a:rPr>
              <a:t>Teoría jurídica de la exención tributaria</a:t>
            </a:r>
            <a:endParaRPr lang="es-CR" sz="40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5671E7F-1E3D-480C-93C4-E4C12A5C63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404520"/>
            <a:ext cx="10515600" cy="4351338"/>
          </a:xfrm>
        </p:spPr>
        <p:txBody>
          <a:bodyPr>
            <a:normAutofit/>
          </a:bodyPr>
          <a:lstStyle/>
          <a:p>
            <a:pPr marL="533400" indent="-533400" algn="ctr">
              <a:lnSpc>
                <a:spcPct val="80000"/>
              </a:lnSpc>
              <a:buNone/>
              <a:defRPr/>
            </a:pPr>
            <a:r>
              <a:rPr lang="es-ES" altLang="fr-FR" sz="3200" dirty="0"/>
              <a:t> </a:t>
            </a:r>
            <a:r>
              <a:rPr lang="es-ES" altLang="fr-FR" sz="3200" b="1" dirty="0"/>
              <a:t>Interpretación del Art. 61. Teoría moderna</a:t>
            </a:r>
          </a:p>
          <a:p>
            <a:pPr marL="533400" indent="-533400" algn="just">
              <a:lnSpc>
                <a:spcPct val="80000"/>
              </a:lnSpc>
              <a:buFont typeface="Wingdings" panose="05000000000000000000" pitchFamily="2" charset="2"/>
              <a:buChar char="è"/>
              <a:defRPr/>
            </a:pPr>
            <a:endParaRPr lang="es-CR" altLang="fr-FR" sz="3200" dirty="0"/>
          </a:p>
          <a:p>
            <a:pPr marL="0" indent="0" algn="just">
              <a:lnSpc>
                <a:spcPct val="80000"/>
              </a:lnSpc>
              <a:buNone/>
              <a:defRPr/>
            </a:pPr>
            <a:r>
              <a:rPr lang="es-CR" altLang="fr-FR" sz="3200" dirty="0"/>
              <a:t>La consecuencia básica, es que </a:t>
            </a:r>
            <a:r>
              <a:rPr lang="es-CR" altLang="fr-FR" sz="3200" dirty="0">
                <a:solidFill>
                  <a:srgbClr val="FF0000"/>
                </a:solidFill>
              </a:rPr>
              <a:t>la exención es independiente del hecho generador</a:t>
            </a:r>
            <a:r>
              <a:rPr lang="es-CR" altLang="fr-FR" sz="3200" dirty="0"/>
              <a:t>, por lo que puede nacer </a:t>
            </a:r>
            <a:r>
              <a:rPr lang="es-CR" altLang="fr-FR" sz="3200" dirty="0">
                <a:solidFill>
                  <a:srgbClr val="FF0000"/>
                </a:solidFill>
              </a:rPr>
              <a:t>antes o después </a:t>
            </a:r>
            <a:r>
              <a:rPr lang="es-CR" altLang="fr-FR" sz="3200" dirty="0"/>
              <a:t>de su realización. </a:t>
            </a:r>
          </a:p>
          <a:p>
            <a:pPr marL="0" indent="0" algn="just">
              <a:lnSpc>
                <a:spcPct val="80000"/>
              </a:lnSpc>
              <a:buNone/>
              <a:defRPr/>
            </a:pPr>
            <a:endParaRPr lang="es-CR" altLang="fr-FR" sz="3200" dirty="0"/>
          </a:p>
          <a:p>
            <a:pPr marL="0" indent="0" algn="just">
              <a:lnSpc>
                <a:spcPct val="80000"/>
              </a:lnSpc>
              <a:buNone/>
              <a:defRPr/>
            </a:pPr>
            <a:r>
              <a:rPr lang="es-CR" altLang="fr-FR" sz="3200" dirty="0"/>
              <a:t>Ejemplo: La nota de exención en el caso de las exenciones en los tributos de importación.</a:t>
            </a:r>
            <a:endParaRPr lang="es-CR" sz="3200" dirty="0"/>
          </a:p>
        </p:txBody>
      </p:sp>
    </p:spTree>
    <p:extLst>
      <p:ext uri="{BB962C8B-B14F-4D97-AF65-F5344CB8AC3E}">
        <p14:creationId xmlns:p14="http://schemas.microsoft.com/office/powerpoint/2010/main" val="27335346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BB695D4-2BC9-44FB-A747-9F143A27C8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69591"/>
          </a:xfrm>
        </p:spPr>
        <p:txBody>
          <a:bodyPr>
            <a:normAutofit fontScale="90000"/>
          </a:bodyPr>
          <a:lstStyle/>
          <a:p>
            <a:pPr algn="ctr"/>
            <a:r>
              <a:rPr lang="es-ES" altLang="fr-FR" dirty="0">
                <a:solidFill>
                  <a:srgbClr val="FF0000"/>
                </a:solidFill>
              </a:rPr>
              <a:t>Teoría jurídica de la exención tributaria</a:t>
            </a:r>
            <a:endParaRPr lang="es-C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4FF479D-25FF-4FFA-8991-1E6C2380AE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488741"/>
            <a:ext cx="10515600" cy="4351338"/>
          </a:xfrm>
        </p:spPr>
        <p:txBody>
          <a:bodyPr/>
          <a:lstStyle/>
          <a:p>
            <a:pPr marL="533400" indent="-533400" algn="ctr">
              <a:lnSpc>
                <a:spcPct val="80000"/>
              </a:lnSpc>
              <a:buNone/>
              <a:defRPr/>
            </a:pPr>
            <a:r>
              <a:rPr lang="es-ES" altLang="fr-FR" sz="3200" b="1" dirty="0"/>
              <a:t>Interpretación del Art. 61.</a:t>
            </a:r>
            <a:endParaRPr lang="es-CR" altLang="fr-FR" sz="3200" dirty="0"/>
          </a:p>
          <a:p>
            <a:pPr marL="0" indent="0" algn="just">
              <a:lnSpc>
                <a:spcPct val="80000"/>
              </a:lnSpc>
              <a:buNone/>
              <a:defRPr/>
            </a:pPr>
            <a:endParaRPr lang="es-CR" altLang="fr-FR" sz="3200" dirty="0"/>
          </a:p>
          <a:p>
            <a:pPr marL="0" indent="0" algn="just">
              <a:lnSpc>
                <a:spcPct val="80000"/>
              </a:lnSpc>
              <a:buNone/>
              <a:defRPr/>
            </a:pPr>
            <a:r>
              <a:rPr lang="es-CR" altLang="fr-FR" sz="3200" dirty="0"/>
              <a:t>Normalmente </a:t>
            </a:r>
            <a:r>
              <a:rPr lang="es-CR" altLang="fr-FR" sz="3200" b="1" dirty="0"/>
              <a:t>antes </a:t>
            </a:r>
            <a:r>
              <a:rPr lang="es-CR" altLang="fr-FR" sz="3200" dirty="0"/>
              <a:t>de proceder a la importación definitiva de los bienes, se obtiene autorización, por tanto, </a:t>
            </a:r>
            <a:r>
              <a:rPr lang="es-CR" altLang="fr-FR" sz="3200" b="1" dirty="0"/>
              <a:t>antes</a:t>
            </a:r>
            <a:r>
              <a:rPr lang="es-CR" altLang="fr-FR" sz="3200" dirty="0"/>
              <a:t> de que se complete el hecho generador de los distintos tributos que recaen sobre la importación, </a:t>
            </a:r>
            <a:r>
              <a:rPr lang="es-CR" altLang="fr-FR" sz="3200" b="1" dirty="0"/>
              <a:t>antes</a:t>
            </a:r>
            <a:r>
              <a:rPr lang="es-CR" altLang="fr-FR" sz="3200" dirty="0"/>
              <a:t> de que nazca la obligación tributaria, ésta nacerá luego, con la aceptación de la declaración aduanera.</a:t>
            </a:r>
            <a:endParaRPr lang="es-ES" altLang="fr-FR" sz="3200" dirty="0"/>
          </a:p>
          <a:p>
            <a:pPr marL="0" indent="0">
              <a:buNone/>
            </a:pP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80059872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1CE078-3C77-4E32-8C03-097F68360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13970"/>
          </a:xfrm>
        </p:spPr>
        <p:txBody>
          <a:bodyPr>
            <a:noAutofit/>
          </a:bodyPr>
          <a:lstStyle/>
          <a:p>
            <a:pPr algn="ctr"/>
            <a:r>
              <a:rPr lang="es-ES" altLang="fr-FR" sz="3600" dirty="0">
                <a:solidFill>
                  <a:srgbClr val="FF0000"/>
                </a:solidFill>
              </a:rPr>
              <a:t>Exención tributaria. </a:t>
            </a:r>
            <a:br>
              <a:rPr lang="es-ES" altLang="fr-FR" sz="3600" dirty="0">
                <a:solidFill>
                  <a:srgbClr val="FF0000"/>
                </a:solidFill>
              </a:rPr>
            </a:br>
            <a:r>
              <a:rPr lang="es-ES" altLang="fr-FR" sz="3600" dirty="0">
                <a:solidFill>
                  <a:srgbClr val="FF0000"/>
                </a:solidFill>
              </a:rPr>
              <a:t>Condiciones y requisitos exigidos.</a:t>
            </a:r>
            <a:endParaRPr lang="es-CR" sz="36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AEEF9AD-75F5-455F-A9CD-7D90CC818A1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179388" indent="-179388" algn="just">
              <a:buNone/>
              <a:defRPr/>
            </a:pPr>
            <a:r>
              <a:rPr lang="es-ES" altLang="fr-FR" sz="3200" dirty="0"/>
              <a:t>	La ley que contemple exenciones debe especificar:</a:t>
            </a:r>
          </a:p>
          <a:p>
            <a:pPr marL="179388" indent="-179388" algn="just">
              <a:buNone/>
              <a:defRPr/>
            </a:pPr>
            <a:endParaRPr lang="es-ES" altLang="fr-FR" sz="3200" dirty="0"/>
          </a:p>
          <a:p>
            <a:pPr algn="just">
              <a:buFont typeface="Wingdings" panose="05000000000000000000" pitchFamily="2" charset="2"/>
              <a:buChar char="Ø"/>
              <a:defRPr/>
            </a:pPr>
            <a:r>
              <a:rPr lang="es-ES" altLang="fr-FR" sz="3200" dirty="0"/>
              <a:t>Las condiciones y los requisitos fijados para otorgarlas</a:t>
            </a:r>
          </a:p>
          <a:p>
            <a:pPr marL="179388" indent="-179388" algn="just">
              <a:defRPr/>
            </a:pPr>
            <a:endParaRPr lang="es-ES" altLang="fr-FR" sz="3200" dirty="0"/>
          </a:p>
          <a:p>
            <a:pPr algn="just">
              <a:buFont typeface="Wingdings" panose="05000000000000000000" pitchFamily="2" charset="2"/>
              <a:buChar char="Ø"/>
              <a:defRPr/>
            </a:pPr>
            <a:r>
              <a:rPr lang="es-ES" altLang="fr-FR" sz="3200" dirty="0"/>
              <a:t>Los beneficiarios, las mercancías, los tributos que comprende, si es total o parcial</a:t>
            </a:r>
          </a:p>
          <a:p>
            <a:pPr marL="0" indent="0">
              <a:buNone/>
            </a:pP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15363967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FA2FDC-794B-4837-93AE-7E010855E9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17716"/>
          </a:xfrm>
        </p:spPr>
        <p:txBody>
          <a:bodyPr>
            <a:noAutofit/>
          </a:bodyPr>
          <a:lstStyle/>
          <a:p>
            <a:pPr algn="ctr"/>
            <a:r>
              <a:rPr lang="es-ES" altLang="fr-FR" sz="3600" dirty="0">
                <a:solidFill>
                  <a:srgbClr val="FF0000"/>
                </a:solidFill>
              </a:rPr>
              <a:t>Exención tributaria. </a:t>
            </a:r>
            <a:br>
              <a:rPr lang="es-ES" altLang="fr-FR" sz="3600" dirty="0">
                <a:solidFill>
                  <a:srgbClr val="FF0000"/>
                </a:solidFill>
              </a:rPr>
            </a:br>
            <a:r>
              <a:rPr lang="es-ES" altLang="fr-FR" sz="3600" dirty="0">
                <a:solidFill>
                  <a:srgbClr val="FF0000"/>
                </a:solidFill>
              </a:rPr>
              <a:t>Condiciones y requisitos exigidos</a:t>
            </a:r>
            <a:endParaRPr lang="es-CR" sz="36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C633F1E-20EB-42C8-820B-45D349C1E94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just">
              <a:buFont typeface="Wingdings" panose="05000000000000000000" pitchFamily="2" charset="2"/>
              <a:buChar char="Ø"/>
              <a:defRPr/>
            </a:pPr>
            <a:r>
              <a:rPr lang="es-ES" altLang="fr-FR" sz="3200" dirty="0"/>
              <a:t>El plazo de su duración y si al final o en el transcurso de dicho período, se pueden liberar las mercancías, o si deben liquidar los impuestos.</a:t>
            </a:r>
          </a:p>
          <a:p>
            <a:pPr marL="179388" indent="-179388" algn="just">
              <a:buNone/>
              <a:defRPr/>
            </a:pPr>
            <a:endParaRPr lang="es-ES" altLang="fr-FR" sz="3200" dirty="0"/>
          </a:p>
          <a:p>
            <a:pPr algn="just">
              <a:buFont typeface="Wingdings" panose="05000000000000000000" pitchFamily="2" charset="2"/>
              <a:buChar char="Ø"/>
              <a:defRPr/>
            </a:pPr>
            <a:r>
              <a:rPr lang="es-ES" altLang="fr-FR" sz="3200" dirty="0"/>
              <a:t>Si se puede autorizar el traspaso a terceros y bajo qué condiciones.</a:t>
            </a:r>
          </a:p>
          <a:p>
            <a:pPr marL="0" indent="0">
              <a:buNone/>
            </a:pP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77217567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F0E40A0-1F98-4D1E-BCA7-F0EE8BAD8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98190"/>
          </a:xfrm>
        </p:spPr>
        <p:txBody>
          <a:bodyPr>
            <a:normAutofit/>
          </a:bodyPr>
          <a:lstStyle/>
          <a:p>
            <a:pPr algn="ctr"/>
            <a:r>
              <a:rPr lang="es-ES" altLang="fr-FR" dirty="0">
                <a:solidFill>
                  <a:srgbClr val="FF0000"/>
                </a:solidFill>
              </a:rPr>
              <a:t>Exención tributaria. Límite de aplicación</a:t>
            </a:r>
            <a:endParaRPr lang="es-C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9D1A334-7C8B-4DDA-8043-539CDB6144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515600" cy="3182793"/>
          </a:xfrm>
        </p:spPr>
        <p:txBody>
          <a:bodyPr/>
          <a:lstStyle/>
          <a:p>
            <a:pPr marL="0" indent="0" algn="just">
              <a:buNone/>
            </a:pPr>
            <a:r>
              <a:rPr lang="es-ES" altLang="fr-FR" sz="3200" dirty="0"/>
              <a:t>Aunque haya disposición expresa de la ley tributaria, la exención no se extiende a los tributos establecidos posteriormente a su creación.</a:t>
            </a:r>
          </a:p>
          <a:p>
            <a:pPr marL="0" indent="0" algn="just">
              <a:buNone/>
            </a:pP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3758247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8642AC-46A9-4B87-98ED-1BF0A18EE2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0632"/>
            <a:ext cx="10515600" cy="1251283"/>
          </a:xfrm>
        </p:spPr>
        <p:txBody>
          <a:bodyPr>
            <a:noAutofit/>
          </a:bodyPr>
          <a:lstStyle/>
          <a:p>
            <a:pPr algn="ctr"/>
            <a:r>
              <a:rPr lang="es-ES" altLang="fr-FR" sz="3200" dirty="0">
                <a:solidFill>
                  <a:srgbClr val="FF0000"/>
                </a:solidFill>
              </a:rPr>
              <a:t>INTERPRETACION DE LA NORMA QUE REGULA EL HECHO GENERADOR DE LA OBLIGACION TRIBUTARIA.</a:t>
            </a:r>
            <a:endParaRPr lang="es-CR" sz="32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0F5272D-1E7F-43ED-A297-78CD365A9D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58516" y="1491915"/>
            <a:ext cx="10515600" cy="4728518"/>
          </a:xfrm>
        </p:spPr>
        <p:txBody>
          <a:bodyPr/>
          <a:lstStyle/>
          <a:p>
            <a:pPr marL="0" indent="0" algn="just">
              <a:buNone/>
              <a:defRPr/>
            </a:pPr>
            <a:r>
              <a:rPr lang="es-ES" altLang="fr-FR" b="1" dirty="0">
                <a:solidFill>
                  <a:srgbClr val="FF0000"/>
                </a:solidFill>
              </a:rPr>
              <a:t>REALIDAD ECONOMICA</a:t>
            </a:r>
          </a:p>
          <a:p>
            <a:pPr algn="just">
              <a:buFont typeface="Wingdings" panose="05000000000000000000" pitchFamily="2" charset="2"/>
              <a:buChar char="è"/>
              <a:defRPr/>
            </a:pPr>
            <a:endParaRPr lang="es-ES" altLang="fr-FR" sz="3200" b="1" dirty="0">
              <a:solidFill>
                <a:srgbClr val="FF0000"/>
              </a:solidFill>
              <a:latin typeface="Gill Sans MT" panose="020B0502020104020203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  <a:defRPr/>
            </a:pPr>
            <a:r>
              <a:rPr lang="es-ES_tradnl" altLang="fr-FR" sz="3200" dirty="0">
                <a:latin typeface="Gill Sans MT" panose="020B0502020104020203" pitchFamily="34" charset="0"/>
                <a:cs typeface="Arial" panose="020B0604020202020204" pitchFamily="34" charset="0"/>
              </a:rPr>
              <a:t>Cuando la norma relativa al hecho generador se refiera a situaciones definidas por otras ramas jurídicas, sin remitirse ni apartarse expresamente de ellas, el interprete puede asignarle el significado que más se adapte a la realidad considerada por la ley, al crear el tributo.</a:t>
            </a:r>
            <a:endParaRPr lang="es-ES" altLang="fr-FR" sz="3200" dirty="0">
              <a:latin typeface="Gill Sans MT" panose="020B0502020104020203" pitchFamily="34" charset="0"/>
            </a:endParaRP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54894959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1586BD-6B6B-48CA-AF35-4C8885CEA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altLang="fr-FR" dirty="0">
                <a:solidFill>
                  <a:srgbClr val="FF0000"/>
                </a:solidFill>
              </a:rPr>
              <a:t>Exención tributaria. Vigencia</a:t>
            </a:r>
            <a:endParaRPr lang="es-C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FCC8BC8-CB0F-4D7A-ABD8-E636F321BF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081463"/>
            <a:ext cx="10515600" cy="365431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altLang="fr-FR" sz="3200" dirty="0"/>
              <a:t>La exención, aún cuando fuera concedida en función de determinadas condiciones de hecho, puede ser </a:t>
            </a:r>
            <a:r>
              <a:rPr lang="es-ES" altLang="fr-FR" sz="3200" dirty="0">
                <a:solidFill>
                  <a:srgbClr val="FF0000"/>
                </a:solidFill>
              </a:rPr>
              <a:t>derogada o modificada</a:t>
            </a:r>
            <a:r>
              <a:rPr lang="es-ES" altLang="fr-FR" sz="3200" dirty="0"/>
              <a:t> por ley posterior, sin responsabilidad para el Estado.</a:t>
            </a:r>
            <a:endParaRPr lang="es-CR" sz="3200" dirty="0"/>
          </a:p>
        </p:txBody>
      </p:sp>
    </p:spTree>
    <p:extLst>
      <p:ext uri="{BB962C8B-B14F-4D97-AF65-F5344CB8AC3E}">
        <p14:creationId xmlns:p14="http://schemas.microsoft.com/office/powerpoint/2010/main" val="169230946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>
            <a:extLst>
              <a:ext uri="{FF2B5EF4-FFF2-40B4-BE49-F238E27FC236}">
                <a16:creationId xmlns:a16="http://schemas.microsoft.com/office/drawing/2014/main" id="{C3D4FF3E-0E4A-4946-B9F5-E81291B6A5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4452" y="1986381"/>
            <a:ext cx="3553327" cy="2346157"/>
          </a:xfrm>
        </p:spPr>
        <p:txBody>
          <a:bodyPr>
            <a:normAutofit/>
          </a:bodyPr>
          <a:lstStyle/>
          <a:p>
            <a:pPr algn="ctr"/>
            <a:r>
              <a:rPr lang="es-ES" altLang="en-US" sz="3200" dirty="0"/>
              <a:t>SUJETOS DE LA OBLIGACION TRIBUTARIA</a:t>
            </a:r>
            <a:endParaRPr lang="es-CR" sz="32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Amnistía tributaria - El Financie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8522" y="1259222"/>
            <a:ext cx="5715000" cy="3800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398791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334216" y="164250"/>
            <a:ext cx="62524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altLang="en-US" sz="2800" b="1" dirty="0">
                <a:solidFill>
                  <a:srgbClr val="00B050"/>
                </a:solidFill>
              </a:rPr>
              <a:t>SUJETOS DE LA OBLIGACION TRIBUTARIA</a:t>
            </a:r>
            <a:endParaRPr lang="en-US" sz="2800" b="1" dirty="0">
              <a:solidFill>
                <a:srgbClr val="00B050"/>
              </a:solidFill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457201" y="1347536"/>
            <a:ext cx="4523873" cy="47765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" panose="05000000000000000000" pitchFamily="2" charset="2"/>
              <a:buNone/>
            </a:pPr>
            <a:r>
              <a:rPr lang="es-ES_tradnl" altLang="en-US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SUJETO ACTIVO</a:t>
            </a:r>
          </a:p>
          <a:p>
            <a:pPr algn="just">
              <a:buFont typeface="Wingdings" panose="05000000000000000000" pitchFamily="2" charset="2"/>
              <a:buNone/>
            </a:pPr>
            <a:r>
              <a:rPr lang="es-ES_tradnl" altLang="en-US" sz="800" dirty="0"/>
              <a:t> </a:t>
            </a:r>
          </a:p>
          <a:p>
            <a:pPr algn="just">
              <a:buFont typeface="Wingdings" panose="05000000000000000000" pitchFamily="2" charset="2"/>
              <a:buNone/>
            </a:pPr>
            <a:r>
              <a:rPr lang="es-ES" altLang="en-US" dirty="0"/>
              <a:t>	Es el </a:t>
            </a:r>
            <a:r>
              <a:rPr lang="es-ES" altLang="en-US" b="1" dirty="0">
                <a:solidFill>
                  <a:srgbClr val="FF0000"/>
                </a:solidFill>
              </a:rPr>
              <a:t>ente público titular </a:t>
            </a:r>
            <a:r>
              <a:rPr lang="es-ES" altLang="en-US" dirty="0"/>
              <a:t>del derecho de crédito tributario. </a:t>
            </a:r>
          </a:p>
          <a:p>
            <a:pPr algn="just">
              <a:buFont typeface="Wingdings" panose="05000000000000000000" pitchFamily="2" charset="2"/>
              <a:buNone/>
            </a:pPr>
            <a:endParaRPr lang="es-ES" altLang="en-US" sz="800" dirty="0"/>
          </a:p>
          <a:p>
            <a:pPr algn="just">
              <a:buFont typeface="Wingdings" panose="05000000000000000000" pitchFamily="2" charset="2"/>
              <a:buNone/>
            </a:pPr>
            <a:r>
              <a:rPr lang="es-ES" altLang="en-US" dirty="0"/>
              <a:t>	Es el </a:t>
            </a:r>
            <a:r>
              <a:rPr lang="es-ES" altLang="en-US" b="1" dirty="0">
                <a:solidFill>
                  <a:srgbClr val="FF0000"/>
                </a:solidFill>
              </a:rPr>
              <a:t>ente público titular de las potestades administrativas,</a:t>
            </a:r>
            <a:r>
              <a:rPr lang="es-ES" altLang="en-US" dirty="0">
                <a:solidFill>
                  <a:srgbClr val="FF0000"/>
                </a:solidFill>
              </a:rPr>
              <a:t> </a:t>
            </a:r>
            <a:r>
              <a:rPr lang="es-ES" altLang="en-US" dirty="0"/>
              <a:t>para la gestión y exigencia del tributo, tratándose de una relación jurídica de deuda. </a:t>
            </a:r>
            <a:endParaRPr lang="es-ES_tradnl" altLang="en-US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931568" y="1352174"/>
            <a:ext cx="5342439" cy="44951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None/>
            </a:pPr>
            <a:r>
              <a:rPr lang="es-ES_tradnl" altLang="en-US" sz="800" dirty="0"/>
              <a:t> 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s-ES" altLang="en-US" sz="2800" dirty="0"/>
              <a:t>Es el acreedor en la obligación tributaria.</a:t>
            </a:r>
          </a:p>
          <a:p>
            <a:pPr lvl="1" algn="just">
              <a:buFont typeface="Wingdings" panose="05000000000000000000" pitchFamily="2" charset="2"/>
              <a:buChar char="Ø"/>
            </a:pPr>
            <a:endParaRPr lang="es-ES" altLang="en-US" sz="800" dirty="0"/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s-ES" altLang="en-US" sz="2800" dirty="0"/>
              <a:t>El Estado es el sujeto activo por excelencia, mediante las diferentes manifestaciones:</a:t>
            </a:r>
          </a:p>
          <a:p>
            <a:pPr lvl="1">
              <a:buFont typeface="Wingdings" panose="05000000000000000000" pitchFamily="2" charset="2"/>
              <a:buChar char="v"/>
            </a:pPr>
            <a:endParaRPr lang="es-ES" altLang="en-US" sz="800" dirty="0"/>
          </a:p>
          <a:p>
            <a:pPr lvl="1">
              <a:buFont typeface="Wingdings" panose="05000000000000000000" pitchFamily="2" charset="2"/>
              <a:buChar char="v"/>
            </a:pPr>
            <a:r>
              <a:rPr lang="es-ES" altLang="en-US" sz="2800" dirty="0"/>
              <a:t>Nacional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s-ES" altLang="en-US" sz="2800" dirty="0"/>
              <a:t>Local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s-ES" altLang="en-US" sz="2800" dirty="0"/>
              <a:t>Otros</a:t>
            </a:r>
          </a:p>
          <a:p>
            <a:pPr lvl="1">
              <a:buFont typeface="Wingdings" panose="05000000000000000000" pitchFamily="2" charset="2"/>
              <a:buChar char="v"/>
            </a:pPr>
            <a:endParaRPr lang="es-ES" altLang="en-US" sz="2800" dirty="0"/>
          </a:p>
        </p:txBody>
      </p:sp>
      <p:sp>
        <p:nvSpPr>
          <p:cNvPr id="3" name="Left Brace 2"/>
          <p:cNvSpPr/>
          <p:nvPr/>
        </p:nvSpPr>
        <p:spPr>
          <a:xfrm>
            <a:off x="5438275" y="1347536"/>
            <a:ext cx="358540" cy="436746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4632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478595" y="508975"/>
            <a:ext cx="62524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altLang="en-US" sz="2800" b="1" dirty="0">
                <a:solidFill>
                  <a:srgbClr val="00B050"/>
                </a:solidFill>
              </a:rPr>
              <a:t>SUJETOS DE LA OBLIGACION TRIBUTARIA</a:t>
            </a:r>
            <a:endParaRPr lang="en-US" sz="2800" b="1" dirty="0">
              <a:solidFill>
                <a:srgbClr val="00B050"/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2646947" y="1961148"/>
            <a:ext cx="7278020" cy="3269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None/>
              <a:defRPr/>
            </a:pPr>
            <a:r>
              <a:rPr lang="es-ES_tradnl" altLang="en-US" b="1" dirty="0">
                <a:solidFill>
                  <a:srgbClr val="FF0000"/>
                </a:solidFill>
              </a:rPr>
              <a:t>SUJETO ACTIVO</a:t>
            </a:r>
            <a:r>
              <a:rPr lang="es-ES_tradnl" alt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_tradnl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Art. 14 CNPT</a:t>
            </a:r>
          </a:p>
          <a:p>
            <a:pPr algn="just">
              <a:buFont typeface="Wingdings" panose="05000000000000000000" pitchFamily="2" charset="2"/>
              <a:buNone/>
              <a:defRPr/>
            </a:pPr>
            <a:r>
              <a:rPr lang="es-ES_tradnl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  <a:p>
            <a:pPr marL="457200" lvl="1" indent="0" algn="just">
              <a:buFont typeface="Arial" panose="020B0604020202020204" pitchFamily="34" charset="0"/>
              <a:buNone/>
              <a:defRPr/>
            </a:pPr>
            <a:r>
              <a:rPr lang="es-ES_tradnl" alt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«Es sujeto activo de la relación jurídica el ente acreedor del tributo».</a:t>
            </a:r>
          </a:p>
          <a:p>
            <a:pPr lvl="1" algn="just">
              <a:buFont typeface="Wingdings" panose="05000000000000000000" pitchFamily="2" charset="2"/>
              <a:buChar char="Ø"/>
              <a:defRPr/>
            </a:pPr>
            <a:endParaRPr lang="es-ES_tradnl" altLang="en-US" sz="2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39412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478595" y="508975"/>
            <a:ext cx="62524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altLang="en-US" sz="2800" b="1" dirty="0">
                <a:solidFill>
                  <a:srgbClr val="00B050"/>
                </a:solidFill>
              </a:rPr>
              <a:t>SUJETOS DE LA OBLIGACION TRIBUTARIA</a:t>
            </a:r>
            <a:endParaRPr lang="en-US" sz="2800" b="1" dirty="0">
              <a:solidFill>
                <a:srgbClr val="00B050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058779" y="1383633"/>
            <a:ext cx="9914021" cy="46266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None/>
            </a:pPr>
            <a:r>
              <a:rPr lang="es-ES_tradnl" altLang="en-US" b="1" dirty="0">
                <a:solidFill>
                  <a:srgbClr val="FF0000"/>
                </a:solidFill>
              </a:rPr>
              <a:t>SUJETO PASIVO</a:t>
            </a:r>
          </a:p>
          <a:p>
            <a:pPr algn="just">
              <a:buFont typeface="Wingdings" panose="05000000000000000000" pitchFamily="2" charset="2"/>
              <a:buNone/>
            </a:pPr>
            <a:endParaRPr lang="es-ES_tradnl" altLang="en-US" sz="800" b="1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es-ES" altLang="en-US" dirty="0"/>
              <a:t>La estructuración legislativa de los sujetos pasivos, </a:t>
            </a:r>
            <a:r>
              <a:rPr lang="es-ES" altLang="en-US" b="1" dirty="0"/>
              <a:t>depende de las </a:t>
            </a:r>
            <a:r>
              <a:rPr lang="es-ES" altLang="en-US" b="1" dirty="0">
                <a:solidFill>
                  <a:srgbClr val="FF0000"/>
                </a:solidFill>
              </a:rPr>
              <a:t>distintas finalidades </a:t>
            </a:r>
            <a:r>
              <a:rPr lang="es-ES" altLang="en-US" dirty="0"/>
              <a:t>que se persiguen, a la hora de establecer las leyes tributarias. 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s-ES" altLang="en-US" dirty="0"/>
          </a:p>
          <a:p>
            <a:pPr algn="just">
              <a:buFont typeface="Wingdings" panose="05000000000000000000" pitchFamily="2" charset="2"/>
              <a:buChar char="Ø"/>
            </a:pPr>
            <a:endParaRPr lang="es-ES" altLang="en-US" sz="800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es-ES" altLang="en-US" dirty="0"/>
              <a:t>La finalidad esencial constituye en </a:t>
            </a:r>
            <a:r>
              <a:rPr lang="es-ES" altLang="en-US" b="1" dirty="0">
                <a:solidFill>
                  <a:srgbClr val="FF0000"/>
                </a:solidFill>
              </a:rPr>
              <a:t>gravar la capacidad económica</a:t>
            </a:r>
            <a:r>
              <a:rPr lang="es-ES" altLang="en-US" dirty="0">
                <a:solidFill>
                  <a:srgbClr val="FF0000"/>
                </a:solidFill>
              </a:rPr>
              <a:t> </a:t>
            </a:r>
            <a:r>
              <a:rPr lang="es-ES" altLang="en-US" dirty="0"/>
              <a:t>de determinado sujeto. 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128549022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478595" y="508975"/>
            <a:ext cx="62524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altLang="en-US" sz="2800" b="1" dirty="0">
                <a:solidFill>
                  <a:srgbClr val="00B050"/>
                </a:solidFill>
              </a:rPr>
              <a:t>SUJETOS DE LA OBLIGACION TRIBUTARIA</a:t>
            </a:r>
            <a:endParaRPr lang="en-US" sz="2800" b="1" dirty="0">
              <a:solidFill>
                <a:srgbClr val="00B050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407695" y="1612231"/>
            <a:ext cx="2070900" cy="38501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" panose="05000000000000000000" pitchFamily="2" charset="2"/>
              <a:buNone/>
              <a:defRPr/>
            </a:pPr>
            <a:r>
              <a:rPr lang="es-ES_tradnl" altLang="en-US" b="1" dirty="0">
                <a:solidFill>
                  <a:srgbClr val="FF0000"/>
                </a:solidFill>
              </a:rPr>
              <a:t>  SUJETO PASIVO</a:t>
            </a:r>
          </a:p>
          <a:p>
            <a:pPr algn="just">
              <a:buFont typeface="Wingdings" panose="05000000000000000000" pitchFamily="2" charset="2"/>
              <a:buNone/>
              <a:defRPr/>
            </a:pPr>
            <a:endParaRPr lang="es-ES_tradnl" altLang="en-US" b="1" dirty="0">
              <a:solidFill>
                <a:srgbClr val="FF0000"/>
              </a:solidFill>
            </a:endParaRPr>
          </a:p>
          <a:p>
            <a:pPr marL="0" indent="0" algn="just">
              <a:buFont typeface="Arial" panose="020B0604020202020204" pitchFamily="34" charset="0"/>
              <a:buNone/>
              <a:defRPr/>
            </a:pPr>
            <a:r>
              <a:rPr lang="es-ES" altLang="en-US" sz="25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Su definición persigue </a:t>
            </a:r>
            <a:r>
              <a:rPr lang="es-ES" altLang="en-US" sz="25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tres finalidades </a:t>
            </a:r>
            <a:r>
              <a:rPr lang="es-ES" altLang="en-US" sz="25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relacionadas entre sí:</a:t>
            </a:r>
          </a:p>
          <a:p>
            <a:pPr marL="0" indent="0" algn="just">
              <a:buFont typeface="Arial" panose="020B0604020202020204" pitchFamily="34" charset="0"/>
              <a:buNone/>
              <a:defRPr/>
            </a:pPr>
            <a:endParaRPr lang="es-ES" altLang="en-US" sz="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" name="Right Arrow 1"/>
          <p:cNvSpPr/>
          <p:nvPr/>
        </p:nvSpPr>
        <p:spPr>
          <a:xfrm>
            <a:off x="4969042" y="3120048"/>
            <a:ext cx="1864894" cy="5534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059278" y="2598823"/>
            <a:ext cx="16844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/>
              <a:t>Finalidades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7904747" y="1780674"/>
            <a:ext cx="308008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ES" alt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1. </a:t>
            </a:r>
            <a:r>
              <a:rPr lang="es-MX" alt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Facilitar las medidas de gestión.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s-MX" alt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endParaRPr lang="es-ES" altLang="en-US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defRPr/>
            </a:pPr>
            <a:r>
              <a:rPr lang="es-ES" alt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2. Asegurar el cumplimiento de la obligación tributaria.</a:t>
            </a:r>
          </a:p>
          <a:p>
            <a:pPr>
              <a:buFont typeface="Wingdings" panose="05000000000000000000" pitchFamily="2" charset="2"/>
              <a:buNone/>
              <a:defRPr/>
            </a:pPr>
            <a:endParaRPr lang="es-ES" altLang="en-US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s-ES" alt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3. Facilitar  las tareas recaudatorias de la Administración.</a:t>
            </a:r>
            <a:endParaRPr lang="es-ES_tradnl" altLang="en-US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123793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478595" y="508975"/>
            <a:ext cx="62524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altLang="en-US" sz="2800" b="1" dirty="0">
                <a:solidFill>
                  <a:srgbClr val="00B050"/>
                </a:solidFill>
              </a:rPr>
              <a:t>SUJETOS DE LA OBLIGACION TRIBUTARIA</a:t>
            </a:r>
            <a:endParaRPr lang="en-US" sz="2800" b="1" dirty="0">
              <a:solidFill>
                <a:srgbClr val="00B050"/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360947" y="1501402"/>
            <a:ext cx="2707105" cy="37840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s-ES_tradnl" altLang="en-US" sz="2500" b="1" dirty="0">
                <a:solidFill>
                  <a:srgbClr val="FF0000"/>
                </a:solidFill>
              </a:rPr>
              <a:t>     SUJETO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s-ES_tradnl" altLang="en-US" sz="2500" b="1" dirty="0">
                <a:solidFill>
                  <a:srgbClr val="FF0000"/>
                </a:solidFill>
              </a:rPr>
              <a:t>     PASIVO: 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es-ES_tradnl" altLang="en-US" sz="2500" b="1" dirty="0">
              <a:solidFill>
                <a:srgbClr val="FF0000"/>
              </a:solidFill>
            </a:endParaRP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s-ES_tradnl" altLang="en-US" sz="2400" b="1" dirty="0">
                <a:solidFill>
                  <a:schemeClr val="accent1">
                    <a:lumMod val="75000"/>
                  </a:schemeClr>
                </a:solidFill>
              </a:rPr>
              <a:t>   F</a:t>
            </a:r>
            <a:r>
              <a:rPr lang="es-ES" altLang="en-US" sz="2400" b="1" dirty="0" err="1">
                <a:solidFill>
                  <a:schemeClr val="accent1">
                    <a:lumMod val="75000"/>
                  </a:schemeClr>
                </a:solidFill>
              </a:rPr>
              <a:t>acilita</a:t>
            </a:r>
            <a:r>
              <a:rPr lang="es-ES" altLang="en-US" sz="2400" b="1" dirty="0">
                <a:solidFill>
                  <a:schemeClr val="accent1">
                    <a:lumMod val="75000"/>
                  </a:schemeClr>
                </a:solidFill>
              </a:rPr>
              <a:t>  las tareas recaudatorias de la Administración</a:t>
            </a:r>
            <a:r>
              <a:rPr lang="es-ES" altLang="en-US" b="1" dirty="0">
                <a:solidFill>
                  <a:schemeClr val="accent1">
                    <a:lumMod val="75000"/>
                  </a:schemeClr>
                </a:solidFill>
              </a:rPr>
              <a:t>.</a:t>
            </a:r>
            <a:r>
              <a:rPr lang="es-ES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es-ES" altLang="en-US" sz="21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es-ES_tradnl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130840" y="1361076"/>
            <a:ext cx="7299159" cy="4228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r>
              <a:rPr lang="es-ES" alt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Busca </a:t>
            </a:r>
            <a:r>
              <a:rPr lang="es-ES" altLang="en-US" sz="2800" dirty="0">
                <a:solidFill>
                  <a:srgbClr val="FF0000"/>
                </a:solidFill>
              </a:rPr>
              <a:t>ubicar a determinados sujetos </a:t>
            </a:r>
            <a:r>
              <a:rPr lang="es-ES" alt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que, en el tráfico económico, se encuentran con relación a una gran cantidad de individuos, </a:t>
            </a:r>
            <a:r>
              <a:rPr lang="es-ES" altLang="en-US" sz="2800" dirty="0">
                <a:solidFill>
                  <a:srgbClr val="FF0000"/>
                </a:solidFill>
              </a:rPr>
              <a:t>cuyas capacidades económicas se quiere gravar. 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endParaRPr lang="es-ES" altLang="en-US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r>
              <a:rPr lang="es-ES" alt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Se intenta </a:t>
            </a:r>
            <a:r>
              <a:rPr lang="es-ES" altLang="en-US" sz="2800" dirty="0">
                <a:solidFill>
                  <a:srgbClr val="FF0000"/>
                </a:solidFill>
              </a:rPr>
              <a:t>reducir el número de sujetos </a:t>
            </a:r>
            <a:r>
              <a:rPr lang="es-ES" alt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 los que la Administración debe lidiar, a la hora de recaudar los tributos. 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endParaRPr lang="es-ES" altLang="en-US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r>
              <a:rPr lang="es-ES" altLang="en-US" sz="2800" dirty="0">
                <a:solidFill>
                  <a:srgbClr val="FF0000"/>
                </a:solidFill>
              </a:rPr>
              <a:t>Responsabilizando a unos pocos </a:t>
            </a:r>
            <a:r>
              <a:rPr lang="es-ES" alt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 las obligaciones tributarias, </a:t>
            </a:r>
            <a:r>
              <a:rPr lang="es-ES" altLang="en-US" sz="2800" dirty="0">
                <a:solidFill>
                  <a:srgbClr val="FF0000"/>
                </a:solidFill>
              </a:rPr>
              <a:t>se llega a muchas capacidades económicas.</a:t>
            </a:r>
          </a:p>
        </p:txBody>
      </p:sp>
      <p:sp>
        <p:nvSpPr>
          <p:cNvPr id="9" name="Left Brace 8"/>
          <p:cNvSpPr/>
          <p:nvPr/>
        </p:nvSpPr>
        <p:spPr>
          <a:xfrm>
            <a:off x="3478595" y="1196977"/>
            <a:ext cx="601579" cy="439294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90855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478595" y="508975"/>
            <a:ext cx="62524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altLang="en-US" sz="2800" b="1" dirty="0">
                <a:solidFill>
                  <a:srgbClr val="00B050"/>
                </a:solidFill>
              </a:rPr>
              <a:t>SUJETOS DE LA OBLIGACION TRIBUTARIA</a:t>
            </a:r>
            <a:endParaRPr lang="en-US" sz="2800" b="1" dirty="0">
              <a:solidFill>
                <a:srgbClr val="00B050"/>
              </a:solidFill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721895" y="1125538"/>
            <a:ext cx="3404937" cy="511175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è"/>
            </a:pPr>
            <a:endParaRPr lang="es-ES_tradnl" altLang="en-US" dirty="0"/>
          </a:p>
          <a:p>
            <a:pPr marL="0" indent="0" algn="just">
              <a:buNone/>
            </a:pPr>
            <a:r>
              <a:rPr lang="es-ES_tradnl" altLang="en-US" b="1" dirty="0"/>
              <a:t>     SUJETO PASIVO </a:t>
            </a:r>
          </a:p>
          <a:p>
            <a:pPr marL="0" indent="0" algn="just">
              <a:buNone/>
            </a:pPr>
            <a:r>
              <a:rPr lang="es-ES_tradnl" altLang="en-US" sz="1600" b="1" dirty="0"/>
              <a:t>                     Art. 15 CNPT</a:t>
            </a:r>
          </a:p>
          <a:p>
            <a:pPr algn="just">
              <a:buFont typeface="Wingdings" panose="05000000000000000000" pitchFamily="2" charset="2"/>
              <a:buNone/>
            </a:pPr>
            <a:endParaRPr lang="es-ES_tradnl" altLang="en-US" i="1" dirty="0"/>
          </a:p>
          <a:p>
            <a:pPr marL="457200" lvl="1" indent="0" algn="just">
              <a:buFont typeface="Arial" panose="020B0604020202020204" pitchFamily="34" charset="0"/>
              <a:buNone/>
            </a:pPr>
            <a:r>
              <a:rPr lang="es-ES_tradnl" altLang="en-US" sz="2800" i="1" dirty="0"/>
              <a:t>«El sujeto pasivo es la </a:t>
            </a:r>
            <a:r>
              <a:rPr lang="es-ES_tradnl" altLang="en-US" sz="2800" i="1" dirty="0">
                <a:solidFill>
                  <a:srgbClr val="FF0000"/>
                </a:solidFill>
              </a:rPr>
              <a:t>persona obligada al cumplimiento de las prestaciones tributarias</a:t>
            </a:r>
            <a:r>
              <a:rPr lang="es-ES_tradnl" altLang="en-US" sz="2800" i="1" dirty="0"/>
              <a:t>, sea en calidad de contribuyente o de responsable». </a:t>
            </a:r>
            <a:endParaRPr lang="es-ES_tradnl" altLang="en-US" sz="2800" b="1" i="1" dirty="0"/>
          </a:p>
          <a:p>
            <a:pPr>
              <a:buFont typeface="Wingdings" panose="05000000000000000000" pitchFamily="2" charset="2"/>
              <a:buNone/>
            </a:pPr>
            <a:endParaRPr lang="es-ES" altLang="en-US" b="1" dirty="0"/>
          </a:p>
        </p:txBody>
      </p:sp>
      <p:pic>
        <p:nvPicPr>
          <p:cNvPr id="68610" name="Picture 2" descr="Autoridades de salud y empresarios piden a la población evitar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0080" y="1876928"/>
            <a:ext cx="6640162" cy="3748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420176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478595" y="508975"/>
            <a:ext cx="62524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altLang="en-US" sz="2800" b="1" dirty="0">
                <a:solidFill>
                  <a:srgbClr val="00B050"/>
                </a:solidFill>
              </a:rPr>
              <a:t>SUJETOS DE LA OBLIGACION TRIBUTARIA</a:t>
            </a:r>
            <a:endParaRPr lang="en-US" sz="2800" b="1" dirty="0">
              <a:solidFill>
                <a:srgbClr val="00B050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323474" y="1275347"/>
            <a:ext cx="9480884" cy="45301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" panose="05000000000000000000" pitchFamily="2" charset="2"/>
              <a:buNone/>
              <a:defRPr/>
            </a:pPr>
            <a:r>
              <a:rPr lang="es-ES_tradnl" altLang="en-US" b="1" u="sng" dirty="0">
                <a:solidFill>
                  <a:srgbClr val="FF0000"/>
                </a:solidFill>
              </a:rPr>
              <a:t>Sujeto Pasivo:</a:t>
            </a:r>
          </a:p>
          <a:p>
            <a:pPr algn="just">
              <a:defRPr/>
            </a:pPr>
            <a:endParaRPr lang="es-ES_tradnl" altLang="en-US" dirty="0"/>
          </a:p>
          <a:p>
            <a:pPr marL="0" indent="0" algn="just">
              <a:buFont typeface="Arial" panose="020B0604020202020204" pitchFamily="34" charset="0"/>
              <a:buNone/>
              <a:defRPr/>
            </a:pPr>
            <a:r>
              <a:rPr lang="es-ES_tradnl" altLang="en-US" i="1" dirty="0"/>
              <a:t>“Quien asume por mandato de la ley la posición de deudor, frente a la Hacienda Pública, incumbiéndole asimismo, otros deberes y prestaciones de carácter accesorio, a la obligación tributaria”.</a:t>
            </a:r>
            <a:r>
              <a:rPr lang="es-CR" altLang="en-US" i="1" dirty="0"/>
              <a:t> </a:t>
            </a:r>
          </a:p>
          <a:p>
            <a:pPr>
              <a:buFont typeface="Wingdings" panose="05000000000000000000" pitchFamily="2" charset="2"/>
              <a:buNone/>
              <a:defRPr/>
            </a:pPr>
            <a:endParaRPr lang="es-CR" altLang="en-US" dirty="0"/>
          </a:p>
          <a:p>
            <a:pPr lvl="1">
              <a:buFont typeface="Wingdings" panose="05000000000000000000" pitchFamily="2" charset="2"/>
              <a:buNone/>
              <a:defRPr/>
            </a:pPr>
            <a:r>
              <a:rPr lang="es-MX" altLang="en-US" sz="2800" u="sng" dirty="0"/>
              <a:t>Gabriel Casado Ollero, Martin </a:t>
            </a:r>
            <a:r>
              <a:rPr lang="es-MX" altLang="en-US" sz="2800" u="sng" dirty="0" err="1"/>
              <a:t>Queralt</a:t>
            </a:r>
            <a:r>
              <a:rPr lang="es-MX" altLang="en-US" sz="2800" u="sng" dirty="0"/>
              <a:t> y otros </a:t>
            </a:r>
            <a:endParaRPr lang="es-CR" altLang="en-US" sz="2800" u="sng" dirty="0"/>
          </a:p>
        </p:txBody>
      </p:sp>
    </p:spTree>
    <p:extLst>
      <p:ext uri="{BB962C8B-B14F-4D97-AF65-F5344CB8AC3E}">
        <p14:creationId xmlns:p14="http://schemas.microsoft.com/office/powerpoint/2010/main" val="89621862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486736" y="259681"/>
            <a:ext cx="5837237" cy="582530"/>
          </a:xfrm>
        </p:spPr>
        <p:txBody>
          <a:bodyPr>
            <a:normAutofit/>
          </a:bodyPr>
          <a:lstStyle/>
          <a:p>
            <a:pPr eaLnBrk="1" hangingPunct="1"/>
            <a:r>
              <a:rPr lang="es-CR" altLang="en-US" sz="3200" dirty="0">
                <a:solidFill>
                  <a:schemeClr val="accent1">
                    <a:lumMod val="75000"/>
                  </a:schemeClr>
                </a:solidFill>
              </a:rPr>
              <a:t>SOLIDARIDAD. </a:t>
            </a:r>
            <a:r>
              <a:rPr lang="es-CR" altLang="en-US" sz="2400" dirty="0">
                <a:solidFill>
                  <a:schemeClr val="accent1">
                    <a:lumMod val="75000"/>
                  </a:schemeClr>
                </a:solidFill>
              </a:rPr>
              <a:t>Art. 16 del CNPT</a:t>
            </a:r>
            <a:endParaRPr lang="es-CR" altLang="en-US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275347" y="1106904"/>
            <a:ext cx="9444790" cy="45541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endParaRPr lang="es-CR" altLang="en-US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es-CR" altLang="en-US" dirty="0"/>
              <a:t>Están solidariamente obligadas aquellas personas, respecto de las cuales se verifique un</a:t>
            </a:r>
            <a:r>
              <a:rPr lang="es-CR" altLang="en-US" dirty="0">
                <a:solidFill>
                  <a:srgbClr val="FF0000"/>
                </a:solidFill>
              </a:rPr>
              <a:t> </a:t>
            </a:r>
            <a:r>
              <a:rPr lang="es-CR" altLang="en-US" b="1" u="sng" dirty="0">
                <a:solidFill>
                  <a:srgbClr val="FF0000"/>
                </a:solidFill>
              </a:rPr>
              <a:t>mismo hecho generador</a:t>
            </a:r>
            <a:r>
              <a:rPr lang="es-CR" altLang="en-US" dirty="0"/>
              <a:t> de la obligación tributaria. </a:t>
            </a:r>
          </a:p>
          <a:p>
            <a:pPr marL="0" indent="0" algn="just">
              <a:buNone/>
            </a:pPr>
            <a:endParaRPr lang="es-CR" altLang="en-US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es-CR" altLang="en-US" dirty="0"/>
              <a:t>En los demás casos, la solidaridad debe ser expresamente establecida por ley. 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s-CR" altLang="en-US" b="1" dirty="0"/>
          </a:p>
        </p:txBody>
      </p:sp>
    </p:spTree>
    <p:extLst>
      <p:ext uri="{BB962C8B-B14F-4D97-AF65-F5344CB8AC3E}">
        <p14:creationId xmlns:p14="http://schemas.microsoft.com/office/powerpoint/2010/main" val="616087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0ABAC01-CF64-4EC1-B7AF-54AE991FE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2162"/>
            <a:ext cx="10515600" cy="891628"/>
          </a:xfrm>
        </p:spPr>
        <p:txBody>
          <a:bodyPr>
            <a:noAutofit/>
          </a:bodyPr>
          <a:lstStyle/>
          <a:p>
            <a:pPr algn="ctr"/>
            <a:r>
              <a:rPr lang="es-ES" altLang="fr-FR" sz="3200" dirty="0">
                <a:solidFill>
                  <a:srgbClr val="FF0000"/>
                </a:solidFill>
              </a:rPr>
              <a:t>INTERPRETACION DE LA NORMA QUE REGULA EL HECHO GENERADOR DE LA OBLIGACION TRIBUTARIA.</a:t>
            </a:r>
            <a:endParaRPr lang="es-CR" sz="32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B1AAB96-D311-493A-BB3C-3A196A87F7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535837"/>
            <a:ext cx="10515600" cy="4737013"/>
          </a:xfrm>
        </p:spPr>
        <p:txBody>
          <a:bodyPr/>
          <a:lstStyle/>
          <a:p>
            <a:pPr marL="0" indent="0" algn="just">
              <a:buNone/>
              <a:defRPr/>
            </a:pPr>
            <a:r>
              <a:rPr lang="es-ES" altLang="fr-FR" b="1" dirty="0">
                <a:solidFill>
                  <a:srgbClr val="FF0000"/>
                </a:solidFill>
              </a:rPr>
              <a:t>REALIDAD ECONOMICA</a:t>
            </a:r>
          </a:p>
          <a:p>
            <a:pPr algn="just">
              <a:buFont typeface="Wingdings" panose="05000000000000000000" pitchFamily="2" charset="2"/>
              <a:buChar char="è"/>
              <a:defRPr/>
            </a:pPr>
            <a:endParaRPr lang="es-ES_tradnl" altLang="fr-FR" sz="3200" dirty="0">
              <a:latin typeface="Gill Sans MT" panose="020B0502020104020203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  <a:defRPr/>
            </a:pPr>
            <a:r>
              <a:rPr lang="es-ES_tradnl" altLang="fr-FR" sz="3200" dirty="0">
                <a:latin typeface="Gill Sans MT" panose="020B0502020104020203" pitchFamily="34" charset="0"/>
                <a:cs typeface="Arial" panose="020B0604020202020204" pitchFamily="34" charset="0"/>
              </a:rPr>
              <a:t>Las formas jurídicas adoptadas por los contribuyentes no obligan al intérprete, quien puede atribuir a las situaciones y actos ocurridos, una significación acorde con los hechos, cuando de la ley tributaria surja que el hecho generador de la respectiva obligación, fue definido atendiendo a la </a:t>
            </a:r>
            <a:r>
              <a:rPr lang="es-ES_tradnl" altLang="fr-FR" sz="3200" dirty="0">
                <a:solidFill>
                  <a:srgbClr val="FF0000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realidad y no a la forma jurídica. </a:t>
            </a:r>
          </a:p>
          <a:p>
            <a:pPr marL="0" indent="0">
              <a:buNone/>
            </a:pP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53053559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354388" y="529390"/>
            <a:ext cx="5669296" cy="562812"/>
          </a:xfrm>
        </p:spPr>
        <p:txBody>
          <a:bodyPr>
            <a:normAutofit/>
          </a:bodyPr>
          <a:lstStyle/>
          <a:p>
            <a:pPr eaLnBrk="1" hangingPunct="1"/>
            <a:r>
              <a:rPr lang="es-CR" altLang="en-US" sz="3200" dirty="0">
                <a:solidFill>
                  <a:schemeClr val="accent1">
                    <a:lumMod val="75000"/>
                  </a:schemeClr>
                </a:solidFill>
              </a:rPr>
              <a:t>Efectos de la solidaridad </a:t>
            </a:r>
            <a:r>
              <a:rPr lang="es-CR" altLang="en-US" sz="1600" dirty="0">
                <a:solidFill>
                  <a:schemeClr val="accent1">
                    <a:lumMod val="75000"/>
                  </a:schemeClr>
                </a:solidFill>
              </a:rPr>
              <a:t>Art. 16 CNPT.</a:t>
            </a:r>
            <a:endParaRPr lang="es-CR" altLang="en-US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155032" y="1125538"/>
            <a:ext cx="9601199" cy="5111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  <a:defRPr/>
            </a:pPr>
            <a:endParaRPr lang="es-CR" altLang="en-US" sz="25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 algn="just">
              <a:buNone/>
              <a:defRPr/>
            </a:pPr>
            <a:r>
              <a:rPr lang="es-CR" altLang="en-US" sz="25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a) </a:t>
            </a:r>
            <a:r>
              <a:rPr lang="es-CR" altLang="en-US" sz="2500" dirty="0">
                <a:solidFill>
                  <a:srgbClr val="FF0000"/>
                </a:solidFill>
              </a:rPr>
              <a:t>La obligación </a:t>
            </a:r>
            <a:r>
              <a:rPr lang="es-CR" altLang="en-US" sz="25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puede ser exigida total o parcialmente, a cualquiera de los deudores</a:t>
            </a:r>
          </a:p>
          <a:p>
            <a:pPr algn="just">
              <a:buFont typeface="Wingdings" panose="05000000000000000000" pitchFamily="2" charset="2"/>
              <a:buChar char="Ø"/>
              <a:defRPr/>
            </a:pPr>
            <a:endParaRPr lang="es-CR" altLang="en-US" sz="25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 algn="just">
              <a:buNone/>
              <a:defRPr/>
            </a:pPr>
            <a:r>
              <a:rPr lang="es-CR" altLang="en-US" sz="25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b) </a:t>
            </a:r>
            <a:r>
              <a:rPr lang="es-CR" altLang="en-US" sz="2500" dirty="0">
                <a:solidFill>
                  <a:srgbClr val="FF0000"/>
                </a:solidFill>
              </a:rPr>
              <a:t>El pago </a:t>
            </a:r>
            <a:r>
              <a:rPr lang="es-CR" altLang="en-US" sz="25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efectuado por uno de los deudores, libera a los demás</a:t>
            </a:r>
          </a:p>
          <a:p>
            <a:pPr algn="just">
              <a:buFont typeface="Wingdings" panose="05000000000000000000" pitchFamily="2" charset="2"/>
              <a:buChar char="Ø"/>
              <a:defRPr/>
            </a:pPr>
            <a:endParaRPr lang="es-CR" altLang="en-US" sz="25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 algn="just">
              <a:buNone/>
              <a:defRPr/>
            </a:pPr>
            <a:r>
              <a:rPr lang="es-CR" altLang="en-US" sz="25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c)  </a:t>
            </a:r>
            <a:r>
              <a:rPr lang="es-CR" altLang="en-US" sz="25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El cumplimiento de un </a:t>
            </a:r>
            <a:r>
              <a:rPr lang="es-CR" altLang="en-US" sz="2500" dirty="0">
                <a:solidFill>
                  <a:srgbClr val="FF0000"/>
                </a:solidFill>
              </a:rPr>
              <a:t>deber formal </a:t>
            </a:r>
            <a:r>
              <a:rPr lang="es-CR" altLang="en-US" sz="25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por parte de uno de los obligados, no libera a los demás, cuando es de utilidad que los otros también lo cumplan</a:t>
            </a:r>
          </a:p>
          <a:p>
            <a:pPr algn="just">
              <a:buFont typeface="Wingdings" panose="05000000000000000000" pitchFamily="2" charset="2"/>
              <a:buChar char="Ø"/>
              <a:defRPr/>
            </a:pPr>
            <a:endParaRPr lang="es-CR" altLang="en-US" sz="25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just">
              <a:buFont typeface="Wingdings" panose="05000000000000000000" pitchFamily="2" charset="2"/>
              <a:buNone/>
              <a:defRPr/>
            </a:pPr>
            <a:r>
              <a:rPr lang="es-CR" altLang="en-US" sz="25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 </a:t>
            </a:r>
            <a:endParaRPr lang="es-CR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95111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354388" y="529390"/>
            <a:ext cx="5549900" cy="562812"/>
          </a:xfrm>
        </p:spPr>
        <p:txBody>
          <a:bodyPr>
            <a:normAutofit/>
          </a:bodyPr>
          <a:lstStyle/>
          <a:p>
            <a:r>
              <a:rPr lang="es-CR" altLang="en-US" sz="3200" dirty="0">
                <a:solidFill>
                  <a:schemeClr val="accent1">
                    <a:lumMod val="75000"/>
                  </a:schemeClr>
                </a:solidFill>
              </a:rPr>
              <a:t>Efectos de la solidaridad </a:t>
            </a:r>
            <a:r>
              <a:rPr lang="es-CR" altLang="en-US" sz="1300" dirty="0">
                <a:solidFill>
                  <a:schemeClr val="accent1">
                    <a:lumMod val="75000"/>
                  </a:schemeClr>
                </a:solidFill>
              </a:rPr>
              <a:t>Art. 16 CNPT</a:t>
            </a:r>
            <a:r>
              <a:rPr lang="es-CR" altLang="en-US" sz="3200" dirty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034716" y="1455821"/>
            <a:ext cx="10515600" cy="45479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  <a:defRPr/>
            </a:pPr>
            <a:r>
              <a:rPr lang="es-CR" altLang="en-US" sz="25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d)  </a:t>
            </a:r>
            <a:r>
              <a:rPr lang="es-CR" altLang="en-US" sz="25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La </a:t>
            </a:r>
            <a:r>
              <a:rPr lang="es-CR" altLang="en-US" sz="2500" dirty="0">
                <a:solidFill>
                  <a:srgbClr val="FF0000"/>
                </a:solidFill>
              </a:rPr>
              <a:t>exención o remisión </a:t>
            </a:r>
            <a:r>
              <a:rPr lang="es-CR" altLang="en-US" sz="25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 la obligación, libera a todos los deudores, salvo que el beneficio haya sido concedido a determinada persona. </a:t>
            </a:r>
            <a:r>
              <a:rPr lang="es-CR" altLang="en-US" sz="15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(</a:t>
            </a:r>
            <a:r>
              <a:rPr lang="es-ES" sz="15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Remisión</a:t>
            </a:r>
            <a:r>
              <a:rPr lang="es-ES" sz="15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 de </a:t>
            </a:r>
            <a:r>
              <a:rPr lang="es-ES" sz="15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deuda</a:t>
            </a:r>
            <a:r>
              <a:rPr lang="es-ES" sz="15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(Derecho Civil) Acto por el cual un acreedor concede a su deudor una reducción total o parcial de lo que le debe. Es uno de los modos de extinción de las obligaciones)</a:t>
            </a:r>
            <a:endParaRPr lang="es-CR" altLang="en-US" sz="15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just">
              <a:buFont typeface="Wingdings" panose="05000000000000000000" pitchFamily="2" charset="2"/>
              <a:buChar char="Ø"/>
              <a:defRPr/>
            </a:pPr>
            <a:endParaRPr lang="es-CR" altLang="en-US" sz="25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 algn="just">
              <a:buNone/>
              <a:defRPr/>
            </a:pPr>
            <a:r>
              <a:rPr lang="es-CR" altLang="en-US" sz="25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e) </a:t>
            </a:r>
            <a:r>
              <a:rPr lang="es-CR" altLang="en-US" sz="25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Cualquier interrupción de la prescripción, a favor o en contra de uno de los deudores, favorece o perjudica a los demás</a:t>
            </a:r>
          </a:p>
          <a:p>
            <a:pPr algn="just">
              <a:buFont typeface="Wingdings" panose="05000000000000000000" pitchFamily="2" charset="2"/>
              <a:buChar char="Ø"/>
              <a:defRPr/>
            </a:pPr>
            <a:endParaRPr lang="es-CR" altLang="en-US" sz="25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 algn="just">
              <a:buNone/>
              <a:defRPr/>
            </a:pPr>
            <a:r>
              <a:rPr lang="es-CR" altLang="en-US" sz="25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f)</a:t>
            </a:r>
            <a:r>
              <a:rPr lang="es-CR" altLang="en-US" sz="25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En las relaciones privadas entre los contribuyentes, la obligación se divide entre ellos y quien haya efectuado el pago, puede reclamar de los demás el total o parte proporcional, según corresponda. Responsabilidad mancomunada, IBI, Código Municipal. </a:t>
            </a:r>
            <a:endParaRPr lang="es-CR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20355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354388" y="529390"/>
            <a:ext cx="5549900" cy="562812"/>
          </a:xfrm>
        </p:spPr>
        <p:txBody>
          <a:bodyPr>
            <a:normAutofit/>
          </a:bodyPr>
          <a:lstStyle/>
          <a:p>
            <a:pPr eaLnBrk="1" hangingPunct="1"/>
            <a:r>
              <a:rPr lang="es-CR" altLang="en-US" sz="3200" dirty="0">
                <a:solidFill>
                  <a:schemeClr val="accent1">
                    <a:lumMod val="75000"/>
                  </a:schemeClr>
                </a:solidFill>
              </a:rPr>
              <a:t>Contribuyentes </a:t>
            </a:r>
            <a:r>
              <a:rPr lang="es-CR" altLang="en-US" sz="2000" dirty="0">
                <a:solidFill>
                  <a:schemeClr val="accent1">
                    <a:lumMod val="75000"/>
                  </a:schemeClr>
                </a:solidFill>
              </a:rPr>
              <a:t>Art 17 CNPT </a:t>
            </a:r>
            <a:endParaRPr lang="es-CR" altLang="en-US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878305" y="1558675"/>
            <a:ext cx="10347157" cy="37231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r>
              <a:rPr lang="es-ES_tradnl" altLang="en-US" dirty="0"/>
              <a:t>El sujeto pasivo, es </a:t>
            </a:r>
            <a:r>
              <a:rPr lang="es-ES_tradnl" altLang="en-US" b="1" dirty="0">
                <a:solidFill>
                  <a:srgbClr val="FF0000"/>
                </a:solidFill>
              </a:rPr>
              <a:t>quien lleva a cabo el hecho generador</a:t>
            </a:r>
            <a:r>
              <a:rPr lang="es-ES_tradnl" altLang="en-US" dirty="0">
                <a:solidFill>
                  <a:srgbClr val="FF0000"/>
                </a:solidFill>
              </a:rPr>
              <a:t>,</a:t>
            </a:r>
            <a:r>
              <a:rPr lang="es-ES_tradnl" altLang="en-US" dirty="0"/>
              <a:t> que hace nacer la obligación tributaria.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s-ES_tradnl" altLang="en-US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es-ES" altLang="en-US" dirty="0"/>
              <a:t>El </a:t>
            </a:r>
            <a:r>
              <a:rPr lang="es-ES" altLang="en-US" b="1" dirty="0">
                <a:solidFill>
                  <a:srgbClr val="FF0000"/>
                </a:solidFill>
              </a:rPr>
              <a:t>sujeto deudor </a:t>
            </a:r>
            <a:r>
              <a:rPr lang="es-ES" altLang="en-US" dirty="0"/>
              <a:t>en la relación jurídica tributaria, es el "deudor" tributario, obligado al pago. 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s-ES" altLang="en-US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es-ES" altLang="en-US" dirty="0"/>
              <a:t>Es el obligado por deuda propia. </a:t>
            </a:r>
            <a:endParaRPr lang="es-ES" altLang="en-US" b="1" dirty="0"/>
          </a:p>
        </p:txBody>
      </p:sp>
    </p:spTree>
    <p:extLst>
      <p:ext uri="{BB962C8B-B14F-4D97-AF65-F5344CB8AC3E}">
        <p14:creationId xmlns:p14="http://schemas.microsoft.com/office/powerpoint/2010/main" val="236390732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354388" y="529390"/>
            <a:ext cx="5549900" cy="562812"/>
          </a:xfrm>
        </p:spPr>
        <p:txBody>
          <a:bodyPr>
            <a:normAutofit/>
          </a:bodyPr>
          <a:lstStyle/>
          <a:p>
            <a:pPr eaLnBrk="1" hangingPunct="1"/>
            <a:r>
              <a:rPr lang="es-CR" altLang="en-US" sz="3200" dirty="0">
                <a:solidFill>
                  <a:schemeClr val="accent1">
                    <a:lumMod val="75000"/>
                  </a:schemeClr>
                </a:solidFill>
              </a:rPr>
              <a:t>Contribuyentes </a:t>
            </a:r>
            <a:r>
              <a:rPr lang="es-CR" altLang="en-US" sz="2000" dirty="0">
                <a:solidFill>
                  <a:schemeClr val="accent1">
                    <a:lumMod val="75000"/>
                  </a:schemeClr>
                </a:solidFill>
              </a:rPr>
              <a:t>Art 17 CNPT </a:t>
            </a:r>
            <a:endParaRPr lang="es-CR" altLang="en-US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626394" y="1688349"/>
            <a:ext cx="3318585" cy="41036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  <a:defRPr/>
            </a:pPr>
            <a:r>
              <a:rPr lang="es-ES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“</a:t>
            </a:r>
            <a:r>
              <a:rPr lang="es-ES" altLang="en-US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Obligados por </a:t>
            </a:r>
            <a:r>
              <a:rPr lang="es-ES" altLang="en-US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deuda propia. </a:t>
            </a:r>
          </a:p>
          <a:p>
            <a:pPr marL="0" indent="0" algn="just">
              <a:buFont typeface="Arial" panose="020B0604020202020204" pitchFamily="34" charset="0"/>
              <a:buNone/>
              <a:defRPr/>
            </a:pPr>
            <a:r>
              <a:rPr lang="es-ES" altLang="en-US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Son contribuyentes, las personas respecto de las cuales se verifica el hecho generador de la obligación tributaria”. </a:t>
            </a:r>
          </a:p>
          <a:p>
            <a:pPr algn="just">
              <a:buFont typeface="Wingdings" panose="05000000000000000000" pitchFamily="2" charset="2"/>
              <a:buChar char="Ø"/>
              <a:defRPr/>
            </a:pPr>
            <a:endParaRPr lang="es-ES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6" name="Picture 5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464" y="1412875"/>
            <a:ext cx="3582987" cy="358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826453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354388" y="529390"/>
            <a:ext cx="5549900" cy="562812"/>
          </a:xfrm>
        </p:spPr>
        <p:txBody>
          <a:bodyPr>
            <a:normAutofit/>
          </a:bodyPr>
          <a:lstStyle/>
          <a:p>
            <a:pPr eaLnBrk="1" hangingPunct="1"/>
            <a:r>
              <a:rPr lang="es-CR" altLang="en-US" sz="3200" dirty="0">
                <a:solidFill>
                  <a:schemeClr val="accent1">
                    <a:lumMod val="75000"/>
                  </a:schemeClr>
                </a:solidFill>
              </a:rPr>
              <a:t>Contribuyentes </a:t>
            </a:r>
            <a:r>
              <a:rPr lang="es-CR" altLang="en-US" sz="2000" dirty="0">
                <a:solidFill>
                  <a:schemeClr val="accent1">
                    <a:lumMod val="75000"/>
                  </a:schemeClr>
                </a:solidFill>
              </a:rPr>
              <a:t>Art 17 CNPT </a:t>
            </a:r>
            <a:endParaRPr lang="es-CR" altLang="en-US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7308" y="2390092"/>
            <a:ext cx="265099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s-E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La condición de contribuyente, </a:t>
            </a:r>
            <a:r>
              <a:rPr lang="es-ES" sz="2800" dirty="0"/>
              <a:t>puede</a:t>
            </a:r>
            <a:r>
              <a:rPr lang="es-ES" sz="2800" dirty="0">
                <a:solidFill>
                  <a:srgbClr val="FF0000"/>
                </a:solidFill>
              </a:rPr>
              <a:t> recaer </a:t>
            </a:r>
            <a:r>
              <a:rPr lang="es-ES" sz="2800" dirty="0"/>
              <a:t>en</a:t>
            </a:r>
            <a:r>
              <a:rPr lang="es-E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: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3904668" y="1291318"/>
            <a:ext cx="7559675" cy="42191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  <a:defRPr/>
            </a:pPr>
            <a:endParaRPr lang="es-ES" sz="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just">
              <a:buFont typeface="Wingdings" panose="05000000000000000000" pitchFamily="2" charset="2"/>
              <a:buChar char="Ø"/>
              <a:defRPr/>
            </a:pPr>
            <a:r>
              <a:rPr lang="es-E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Personas naturales</a:t>
            </a:r>
          </a:p>
          <a:p>
            <a:pPr algn="just">
              <a:buFont typeface="Wingdings" panose="05000000000000000000" pitchFamily="2" charset="2"/>
              <a:buChar char="Ø"/>
              <a:defRPr/>
            </a:pPr>
            <a:endParaRPr lang="es-ES" sz="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just">
              <a:buFont typeface="Wingdings" panose="05000000000000000000" pitchFamily="2" charset="2"/>
              <a:buChar char="Ø"/>
              <a:defRPr/>
            </a:pPr>
            <a:r>
              <a:rPr lang="es-E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Personas jurídicas, en los fideicomisos y demás entes colectivos, a los cuales otras ramas jurídicas atribuyen calidad de sujeto de derecho</a:t>
            </a:r>
          </a:p>
          <a:p>
            <a:pPr algn="just">
              <a:buFont typeface="Wingdings" panose="05000000000000000000" pitchFamily="2" charset="2"/>
              <a:buChar char="Ø"/>
              <a:defRPr/>
            </a:pPr>
            <a:endParaRPr lang="es-ES" sz="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just">
              <a:buFont typeface="Wingdings" panose="05000000000000000000" pitchFamily="2" charset="2"/>
              <a:buChar char="Ø"/>
              <a:defRPr/>
            </a:pPr>
            <a:r>
              <a:rPr lang="es-E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Entidades o colectividades que constituyan una unidad económica, dispongan de patrimonio y tengan autonomía funcional.</a:t>
            </a:r>
          </a:p>
          <a:p>
            <a:pPr algn="just">
              <a:buFont typeface="Wingdings" panose="05000000000000000000" pitchFamily="2" charset="2"/>
              <a:buChar char="Ø"/>
              <a:defRPr/>
            </a:pPr>
            <a:endParaRPr lang="es-E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just">
              <a:buFont typeface="Wingdings" panose="05000000000000000000" pitchFamily="2" charset="2"/>
              <a:buChar char="Ø"/>
              <a:defRPr/>
            </a:pPr>
            <a:endParaRPr lang="es-E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just">
              <a:buFont typeface="Wingdings" panose="05000000000000000000" pitchFamily="2" charset="2"/>
              <a:buChar char="Ø"/>
              <a:defRPr/>
            </a:pPr>
            <a:endParaRPr lang="es-E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just">
              <a:buFont typeface="Wingdings" panose="05000000000000000000" pitchFamily="2" charset="2"/>
              <a:buChar char="Ø"/>
              <a:defRPr/>
            </a:pPr>
            <a:endParaRPr lang="es-E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763897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451684" y="529390"/>
            <a:ext cx="4452604" cy="562812"/>
          </a:xfrm>
        </p:spPr>
        <p:txBody>
          <a:bodyPr>
            <a:normAutofit/>
          </a:bodyPr>
          <a:lstStyle/>
          <a:p>
            <a:pPr eaLnBrk="1" hangingPunct="1"/>
            <a:r>
              <a:rPr lang="es-CR" altLang="en-US" sz="3200" dirty="0">
                <a:solidFill>
                  <a:schemeClr val="accent1">
                    <a:lumMod val="75000"/>
                  </a:schemeClr>
                </a:solidFill>
              </a:rPr>
              <a:t>Contribuyentes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910262" y="1826128"/>
            <a:ext cx="7736305" cy="435805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altLang="en-US" dirty="0">
                <a:latin typeface="+mn-lt"/>
              </a:rPr>
              <a:t>Todas las empresas públicas o privadas, que realicen actividades o negocios de carácter lucrativo en el país, independientemente de la nacionalidad, del domicilio y del lugar de la constitución de las personas jurídicas, o de la celebración de los contratos. 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s-ES" altLang="en-US" dirty="0">
              <a:latin typeface="+mn-lt"/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es-ES" altLang="en-US" sz="800" dirty="0"/>
          </a:p>
          <a:p>
            <a:pPr marL="0" indent="0" algn="just">
              <a:buNone/>
            </a:pPr>
            <a:r>
              <a:rPr lang="es-ES" altLang="en-US" dirty="0">
                <a:latin typeface="+mn-lt"/>
              </a:rPr>
              <a:t>Las personas físicas o jurídicas, de derecho o de hecho, públicas o privadas, que realicen ventas o presten servicios en forma habitual.</a:t>
            </a:r>
            <a:endParaRPr lang="es-CR" altLang="en-US" dirty="0">
              <a:latin typeface="+mn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4196" y="2316817"/>
            <a:ext cx="25176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altLang="en-US" sz="2400" b="1" dirty="0">
                <a:solidFill>
                  <a:srgbClr val="4279BB"/>
                </a:solidFill>
              </a:rPr>
              <a:t>Ley del Impuesto sobre la Renta</a:t>
            </a:r>
            <a:endParaRPr lang="en-US" sz="2400" b="1" dirty="0">
              <a:solidFill>
                <a:srgbClr val="4279BB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4197" y="4110879"/>
            <a:ext cx="251760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altLang="en-US" sz="2400" b="1" dirty="0">
                <a:solidFill>
                  <a:srgbClr val="4279BB"/>
                </a:solidFill>
              </a:rPr>
              <a:t>Ley del Impuesto General sobre las Ventas. Impuesto al Valor Agregado</a:t>
            </a:r>
            <a:endParaRPr lang="en-US" sz="2400" b="1" dirty="0">
              <a:solidFill>
                <a:srgbClr val="4279BB"/>
              </a:solidFill>
            </a:endParaRPr>
          </a:p>
        </p:txBody>
      </p:sp>
      <p:sp>
        <p:nvSpPr>
          <p:cNvPr id="8" name="Notched Right Arrow 7"/>
          <p:cNvSpPr/>
          <p:nvPr/>
        </p:nvSpPr>
        <p:spPr>
          <a:xfrm>
            <a:off x="3190372" y="2610853"/>
            <a:ext cx="385010" cy="21656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Notched Right Arrow 8"/>
          <p:cNvSpPr/>
          <p:nvPr/>
        </p:nvSpPr>
        <p:spPr>
          <a:xfrm>
            <a:off x="3184357" y="4787425"/>
            <a:ext cx="385010" cy="21656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15998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351087" y="283746"/>
            <a:ext cx="7791533" cy="1008063"/>
          </a:xfrm>
        </p:spPr>
        <p:txBody>
          <a:bodyPr>
            <a:noAutofit/>
          </a:bodyPr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120000"/>
            </a:pPr>
            <a:br>
              <a:rPr lang="es-CR" altLang="en-US" sz="3600" dirty="0">
                <a:solidFill>
                  <a:srgbClr val="00B050"/>
                </a:solidFill>
              </a:rPr>
            </a:br>
            <a:r>
              <a:rPr lang="es-CR" altLang="en-US" sz="3600" dirty="0">
                <a:solidFill>
                  <a:srgbClr val="00B050"/>
                </a:solidFill>
              </a:rPr>
              <a:t>Sucesores </a:t>
            </a:r>
            <a:r>
              <a:rPr lang="en-US" altLang="es-CR" sz="1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Art. 19 CNPT</a:t>
            </a:r>
            <a:br>
              <a:rPr lang="es-CR" altLang="en-US" sz="3600" dirty="0">
                <a:solidFill>
                  <a:srgbClr val="00B050"/>
                </a:solidFill>
              </a:rPr>
            </a:br>
            <a:endParaRPr lang="es-CR" altLang="en-US" sz="3600" dirty="0">
              <a:solidFill>
                <a:srgbClr val="00B05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788568" y="1694668"/>
            <a:ext cx="5799221" cy="4123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</a:pPr>
            <a:r>
              <a:rPr lang="es-ES" sz="24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Sus derechos y obligaciones deben ser ejercitados o, en su caso, cumplidos por su sucesión, o sus sucesores.</a:t>
            </a:r>
          </a:p>
          <a:p>
            <a:pPr algn="just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</a:pPr>
            <a:endParaRPr lang="es-ES" sz="100" dirty="0"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</a:pPr>
            <a:r>
              <a:rPr lang="es-ES" sz="24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 responsabilidad pecuniaria se limita al monto de la porción hereditaria recibida por los sucesores. 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22844" y="2925389"/>
            <a:ext cx="242114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400" dirty="0">
                <a:solidFill>
                  <a:srgbClr val="FF000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Contribuyente fallecido 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3224463" y="2502568"/>
            <a:ext cx="1359569" cy="5895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3224463" y="3513221"/>
            <a:ext cx="1467853" cy="7896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194405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351088" y="283746"/>
            <a:ext cx="6913562" cy="1008063"/>
          </a:xfrm>
        </p:spPr>
        <p:txBody>
          <a:bodyPr>
            <a:noAutofit/>
          </a:bodyPr>
          <a:lstStyle/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br>
              <a:rPr lang="es-CR" altLang="en-US" sz="2400" dirty="0">
                <a:solidFill>
                  <a:srgbClr val="00B050"/>
                </a:solidFill>
              </a:rPr>
            </a:br>
            <a:r>
              <a:rPr lang="es-CR" altLang="en-US" sz="2400" dirty="0">
                <a:solidFill>
                  <a:srgbClr val="00B050"/>
                </a:solidFill>
              </a:rPr>
              <a:t>CONTRIBUYENTES </a:t>
            </a:r>
            <a:br>
              <a:rPr lang="es-CR" altLang="en-US" sz="2400" dirty="0">
                <a:solidFill>
                  <a:srgbClr val="00B050"/>
                </a:solidFill>
              </a:rPr>
            </a:br>
            <a:r>
              <a:rPr lang="es-ES" altLang="es-CR" sz="1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Ley Fortalecimiento de las Finanzas Públicas, </a:t>
            </a:r>
            <a:r>
              <a:rPr lang="es-CR" altLang="en-US" sz="1600" dirty="0">
                <a:solidFill>
                  <a:srgbClr val="00B050"/>
                </a:solidFill>
              </a:rPr>
              <a:t>Ley N° 9635 </a:t>
            </a:r>
            <a:br>
              <a:rPr lang="es-CR" altLang="en-US" sz="2400" dirty="0">
                <a:solidFill>
                  <a:srgbClr val="00B050"/>
                </a:solidFill>
              </a:rPr>
            </a:br>
            <a:endParaRPr lang="es-CR" altLang="en-US" sz="2400" dirty="0">
              <a:solidFill>
                <a:srgbClr val="00B05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794084" y="1612232"/>
            <a:ext cx="10756232" cy="45520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ct val="50000"/>
              </a:spcBef>
              <a:buClr>
                <a:srgbClr val="00B050"/>
              </a:buClr>
              <a:buSzPct val="106000"/>
              <a:buFont typeface="Wingdings" panose="05000000000000000000" pitchFamily="2" charset="2"/>
              <a:buChar char="ü"/>
            </a:pPr>
            <a:r>
              <a:rPr lang="es-ES" altLang="es-CR" dirty="0">
                <a:latin typeface="Arial" panose="020B0604020202020204" pitchFamily="34" charset="0"/>
                <a:cs typeface="Arial" panose="020B0604020202020204" pitchFamily="34" charset="0"/>
              </a:rPr>
              <a:t>Personas jurídicas </a:t>
            </a:r>
            <a:r>
              <a:rPr lang="es-CR" altLang="en-US" dirty="0">
                <a:latin typeface="Arial" panose="020B0604020202020204" pitchFamily="34" charset="0"/>
                <a:cs typeface="Arial" panose="020B0604020202020204" pitchFamily="34" charset="0"/>
              </a:rPr>
              <a:t>legalmente constituidas, independientemente de si realizan o no una actividad lucrativa </a:t>
            </a:r>
          </a:p>
          <a:p>
            <a:pPr marL="342900" indent="-342900">
              <a:spcBef>
                <a:spcPct val="50000"/>
              </a:spcBef>
              <a:buClr>
                <a:srgbClr val="00B050"/>
              </a:buClr>
              <a:buSzPct val="106000"/>
              <a:buFont typeface="Wingdings" panose="05000000000000000000" pitchFamily="2" charset="2"/>
              <a:buChar char="ü"/>
            </a:pPr>
            <a:r>
              <a:rPr lang="es-CR" altLang="en-US" dirty="0">
                <a:latin typeface="Arial" panose="020B0604020202020204" pitchFamily="34" charset="0"/>
                <a:cs typeface="Arial" panose="020B0604020202020204" pitchFamily="34" charset="0"/>
              </a:rPr>
              <a:t>Sociedades de hecho </a:t>
            </a:r>
          </a:p>
          <a:p>
            <a:pPr marL="342900" indent="-342900">
              <a:spcBef>
                <a:spcPct val="50000"/>
              </a:spcBef>
              <a:buClr>
                <a:srgbClr val="00B050"/>
              </a:buClr>
              <a:buSzPct val="106000"/>
              <a:buFont typeface="Wingdings" panose="05000000000000000000" pitchFamily="2" charset="2"/>
              <a:buChar char="ü"/>
            </a:pPr>
            <a:endParaRPr lang="es-CR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rgbClr val="00B050"/>
              </a:buClr>
              <a:buSzPct val="106000"/>
              <a:buFont typeface="Wingdings" panose="05000000000000000000" pitchFamily="2" charset="2"/>
              <a:buChar char="ü"/>
            </a:pPr>
            <a:r>
              <a:rPr lang="es-CR" altLang="en-US" dirty="0">
                <a:latin typeface="Arial" panose="020B0604020202020204" pitchFamily="34" charset="0"/>
                <a:cs typeface="Arial" panose="020B0604020202020204" pitchFamily="34" charset="0"/>
              </a:rPr>
              <a:t>Sociedades de actividades profesionales, las empresas del Estado </a:t>
            </a:r>
          </a:p>
          <a:p>
            <a:pPr marL="342900" indent="-342900">
              <a:buClr>
                <a:srgbClr val="00B050"/>
              </a:buClr>
              <a:buSzPct val="106000"/>
              <a:buFont typeface="Wingdings" panose="05000000000000000000" pitchFamily="2" charset="2"/>
              <a:buChar char="ü"/>
            </a:pPr>
            <a:endParaRPr lang="es-CR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rgbClr val="00B050"/>
              </a:buClr>
              <a:buSzPct val="106000"/>
              <a:buFont typeface="Wingdings" panose="05000000000000000000" pitchFamily="2" charset="2"/>
              <a:buChar char="ü"/>
            </a:pPr>
            <a:r>
              <a:rPr lang="es-CR" altLang="en-US" dirty="0">
                <a:latin typeface="Arial" panose="020B0604020202020204" pitchFamily="34" charset="0"/>
                <a:cs typeface="Arial" panose="020B0604020202020204" pitchFamily="34" charset="0"/>
              </a:rPr>
              <a:t>Entes colectivos sin personalidad jurídica </a:t>
            </a:r>
          </a:p>
          <a:p>
            <a:pPr marL="342900" indent="-342900">
              <a:buClr>
                <a:srgbClr val="00B050"/>
              </a:buClr>
              <a:buSzPct val="106000"/>
              <a:buFont typeface="Wingdings" panose="05000000000000000000" pitchFamily="2" charset="2"/>
              <a:buChar char="ü"/>
            </a:pPr>
            <a:endParaRPr lang="es-CR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rgbClr val="00B050"/>
              </a:buClr>
              <a:buSzPct val="106000"/>
              <a:buFont typeface="Wingdings" panose="05000000000000000000" pitchFamily="2" charset="2"/>
              <a:buChar char="ü"/>
            </a:pPr>
            <a:r>
              <a:rPr lang="es-CR" altLang="en-US" dirty="0">
                <a:latin typeface="Arial" panose="020B0604020202020204" pitchFamily="34" charset="0"/>
                <a:cs typeface="Arial" panose="020B0604020202020204" pitchFamily="34" charset="0"/>
              </a:rPr>
              <a:t>Cuentas en participación q</a:t>
            </a:r>
            <a:r>
              <a:rPr lang="es-ES" altLang="es-CR" dirty="0" err="1">
                <a:latin typeface="Arial" panose="020B0604020202020204" pitchFamily="34" charset="0"/>
                <a:cs typeface="Arial" panose="020B0604020202020204" pitchFamily="34" charset="0"/>
              </a:rPr>
              <a:t>ue</a:t>
            </a:r>
            <a:r>
              <a:rPr lang="es-ES" altLang="es-CR" dirty="0">
                <a:latin typeface="Arial" panose="020B0604020202020204" pitchFamily="34" charset="0"/>
                <a:cs typeface="Arial" panose="020B0604020202020204" pitchFamily="34" charset="0"/>
              </a:rPr>
              <a:t> haya en el país</a:t>
            </a:r>
          </a:p>
        </p:txBody>
      </p:sp>
    </p:spTree>
    <p:extLst>
      <p:ext uri="{BB962C8B-B14F-4D97-AF65-F5344CB8AC3E}">
        <p14:creationId xmlns:p14="http://schemas.microsoft.com/office/powerpoint/2010/main" val="124860489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351087" y="283746"/>
            <a:ext cx="7791533" cy="1008063"/>
          </a:xfrm>
        </p:spPr>
        <p:txBody>
          <a:bodyPr>
            <a:noAutofit/>
          </a:bodyPr>
          <a:lstStyle/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br>
              <a:rPr lang="es-CR" altLang="en-US" sz="2400" dirty="0">
                <a:solidFill>
                  <a:srgbClr val="00B050"/>
                </a:solidFill>
              </a:rPr>
            </a:br>
            <a:r>
              <a:rPr lang="es-CR" altLang="en-US" sz="2400" dirty="0">
                <a:solidFill>
                  <a:srgbClr val="00B050"/>
                </a:solidFill>
              </a:rPr>
              <a:t>CONTRIBUYENTES: Establecimiento permanente</a:t>
            </a:r>
            <a:br>
              <a:rPr lang="es-CR" altLang="en-US" sz="2400" dirty="0">
                <a:solidFill>
                  <a:srgbClr val="00B050"/>
                </a:solidFill>
              </a:rPr>
            </a:br>
            <a:r>
              <a:rPr lang="es-ES" altLang="es-CR" sz="1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Ley Fortalecimiento de las Finanzas Públicas, </a:t>
            </a:r>
            <a:r>
              <a:rPr lang="es-CR" altLang="en-US" sz="1600" dirty="0">
                <a:solidFill>
                  <a:srgbClr val="00B050"/>
                </a:solidFill>
              </a:rPr>
              <a:t>Ley N° 9635 </a:t>
            </a:r>
            <a:br>
              <a:rPr lang="es-CR" altLang="en-US" sz="2400" dirty="0">
                <a:solidFill>
                  <a:srgbClr val="00B050"/>
                </a:solidFill>
              </a:rPr>
            </a:br>
            <a:endParaRPr lang="es-CR" altLang="en-US" sz="2400" dirty="0">
              <a:solidFill>
                <a:srgbClr val="00B050"/>
              </a:solidFill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926433" y="1491915"/>
            <a:ext cx="10383252" cy="3939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CR" altLang="es-CR" sz="2000" dirty="0">
                <a:cs typeface="Arial" panose="020B0604020202020204" pitchFamily="34" charset="0"/>
              </a:rPr>
              <a:t>Cualquier sitio o lugar fijo de negocios, en el que se desarrolle total o parcialmente, la actividad esencial de la persona no domiciliada.</a:t>
            </a:r>
          </a:p>
          <a:p>
            <a:pPr algn="just" eaLnBrk="1" hangingPunct="1">
              <a:spcBef>
                <a:spcPct val="50000"/>
              </a:spcBef>
            </a:pPr>
            <a:r>
              <a:rPr lang="es-CR" altLang="es-CR" sz="2000" dirty="0">
                <a:cs typeface="Arial" panose="020B0604020202020204" pitchFamily="34" charset="0"/>
              </a:rPr>
              <a:t>i. Los centros administrativos.</a:t>
            </a:r>
          </a:p>
          <a:p>
            <a:pPr algn="just" eaLnBrk="1" hangingPunct="1">
              <a:spcBef>
                <a:spcPct val="50000"/>
              </a:spcBef>
            </a:pPr>
            <a:r>
              <a:rPr lang="es-CR" altLang="es-CR" sz="2000" dirty="0">
                <a:cs typeface="Arial" panose="020B0604020202020204" pitchFamily="34" charset="0"/>
              </a:rPr>
              <a:t>ii. Las sucursales.</a:t>
            </a:r>
          </a:p>
          <a:p>
            <a:pPr algn="just" eaLnBrk="1" hangingPunct="1">
              <a:spcBef>
                <a:spcPct val="50000"/>
              </a:spcBef>
            </a:pPr>
            <a:r>
              <a:rPr lang="es-CR" altLang="es-CR" sz="2000" dirty="0">
                <a:cs typeface="Arial" panose="020B0604020202020204" pitchFamily="34" charset="0"/>
              </a:rPr>
              <a:t>iii. Las agencias.</a:t>
            </a:r>
          </a:p>
          <a:p>
            <a:pPr algn="just" eaLnBrk="1" hangingPunct="1">
              <a:spcBef>
                <a:spcPct val="50000"/>
              </a:spcBef>
            </a:pPr>
            <a:r>
              <a:rPr lang="es-CR" altLang="es-CR" sz="2000" dirty="0">
                <a:cs typeface="Arial" panose="020B0604020202020204" pitchFamily="34" charset="0"/>
              </a:rPr>
              <a:t>iv. Las oficinas.</a:t>
            </a:r>
          </a:p>
          <a:p>
            <a:pPr algn="just" eaLnBrk="1" hangingPunct="1">
              <a:spcBef>
                <a:spcPct val="50000"/>
              </a:spcBef>
            </a:pPr>
            <a:r>
              <a:rPr lang="es-CR" altLang="es-CR" sz="2000" dirty="0">
                <a:cs typeface="Arial" panose="020B0604020202020204" pitchFamily="34" charset="0"/>
              </a:rPr>
              <a:t>v. Las fábricas.</a:t>
            </a:r>
          </a:p>
          <a:p>
            <a:pPr algn="just" eaLnBrk="1" hangingPunct="1">
              <a:spcBef>
                <a:spcPct val="50000"/>
              </a:spcBef>
            </a:pPr>
            <a:r>
              <a:rPr lang="es-CR" altLang="es-CR" sz="2000" dirty="0">
                <a:cs typeface="Arial" panose="020B0604020202020204" pitchFamily="34" charset="0"/>
              </a:rPr>
              <a:t>vi. Los talleres.</a:t>
            </a:r>
          </a:p>
          <a:p>
            <a:pPr algn="just" eaLnBrk="1" hangingPunct="1">
              <a:spcBef>
                <a:spcPct val="50000"/>
              </a:spcBef>
            </a:pPr>
            <a:r>
              <a:rPr lang="es-CR" altLang="es-CR" sz="2000" dirty="0">
                <a:cs typeface="Arial" panose="020B0604020202020204" pitchFamily="34" charset="0"/>
              </a:rPr>
              <a:t>vii. Las minas, las canteras y cualquier otro lugar de extracción de recursos naturales.</a:t>
            </a:r>
            <a:endParaRPr lang="es-ES" altLang="es-CR" sz="20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55798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351087" y="283746"/>
            <a:ext cx="7791533" cy="1008063"/>
          </a:xfrm>
        </p:spPr>
        <p:txBody>
          <a:bodyPr>
            <a:noAutofit/>
          </a:bodyPr>
          <a:lstStyle/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br>
              <a:rPr lang="es-CR" altLang="en-US" sz="2400" dirty="0">
                <a:solidFill>
                  <a:srgbClr val="00B050"/>
                </a:solidFill>
              </a:rPr>
            </a:br>
            <a:r>
              <a:rPr lang="es-CR" altLang="en-US" sz="2400" dirty="0">
                <a:solidFill>
                  <a:srgbClr val="00B050"/>
                </a:solidFill>
              </a:rPr>
              <a:t>CONTRIBUYENTES: Establecimiento permanente</a:t>
            </a:r>
            <a:br>
              <a:rPr lang="es-CR" altLang="en-US" sz="2400" dirty="0">
                <a:solidFill>
                  <a:srgbClr val="00B050"/>
                </a:solidFill>
              </a:rPr>
            </a:br>
            <a:r>
              <a:rPr lang="es-ES" altLang="es-CR" sz="1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Ley Fortalecimiento de las Finanzas Públicas, </a:t>
            </a:r>
            <a:r>
              <a:rPr lang="es-CR" altLang="en-US" sz="1600" dirty="0">
                <a:solidFill>
                  <a:srgbClr val="00B050"/>
                </a:solidFill>
              </a:rPr>
              <a:t>Ley N° 9635 </a:t>
            </a:r>
            <a:br>
              <a:rPr lang="es-CR" altLang="en-US" sz="2400" dirty="0">
                <a:solidFill>
                  <a:srgbClr val="00B050"/>
                </a:solidFill>
              </a:rPr>
            </a:br>
            <a:endParaRPr lang="es-CR" altLang="en-US" sz="2400" dirty="0">
              <a:solidFill>
                <a:srgbClr val="00B050"/>
              </a:solidFill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1070811" y="1823872"/>
            <a:ext cx="10226842" cy="3262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es-CR" altLang="en-US" sz="2400" dirty="0">
                <a:solidFill>
                  <a:srgbClr val="FF0000"/>
                </a:solidFill>
              </a:rPr>
              <a:t>Obras, construcción, proyectos de instalación o montaje</a:t>
            </a:r>
            <a:r>
              <a:rPr lang="es-CR" altLang="en-US" sz="2400" dirty="0"/>
              <a:t>,  actividades de inspección relacionadas. Solo </a:t>
            </a:r>
            <a:r>
              <a:rPr lang="pt-BR" altLang="en-US" sz="2400" dirty="0"/>
              <a:t>cuando abarquen </a:t>
            </a:r>
            <a:r>
              <a:rPr lang="pt-BR" altLang="en-US" sz="2400" dirty="0">
                <a:solidFill>
                  <a:srgbClr val="FF0000"/>
                </a:solidFill>
              </a:rPr>
              <a:t>un período de 183 </a:t>
            </a:r>
            <a:r>
              <a:rPr lang="pt-BR" altLang="en-US" sz="2400" dirty="0" err="1">
                <a:solidFill>
                  <a:srgbClr val="FF0000"/>
                </a:solidFill>
              </a:rPr>
              <a:t>días</a:t>
            </a:r>
            <a:r>
              <a:rPr lang="es-CR" altLang="en-US" sz="2400" dirty="0">
                <a:solidFill>
                  <a:srgbClr val="FF0000"/>
                </a:solidFill>
              </a:rPr>
              <a:t> </a:t>
            </a:r>
            <a:r>
              <a:rPr lang="es-CR" altLang="en-US" sz="2400" dirty="0"/>
              <a:t>dentro de los doce meses del año fiscal. </a:t>
            </a:r>
          </a:p>
          <a:p>
            <a:pPr algn="just"/>
            <a:endParaRPr lang="es-CR" altLang="es-CR" sz="1200" dirty="0">
              <a:solidFill>
                <a:srgbClr val="FFFFFF"/>
              </a:solidFill>
              <a:cs typeface="Arial" panose="020B0604020202020204" pitchFamily="34" charset="0"/>
            </a:endParaRPr>
          </a:p>
          <a:p>
            <a:pPr algn="just"/>
            <a:endParaRPr lang="es-CR" altLang="es-CR" sz="2400" dirty="0">
              <a:solidFill>
                <a:srgbClr val="FFFFFF"/>
              </a:solidFill>
              <a:cs typeface="Arial" panose="020B0604020202020204" pitchFamily="34" charset="0"/>
            </a:endParaRPr>
          </a:p>
          <a:p>
            <a:pPr algn="just"/>
            <a:r>
              <a:rPr lang="es-CR" altLang="en-US" sz="2400" dirty="0"/>
              <a:t>La </a:t>
            </a:r>
            <a:r>
              <a:rPr lang="es-CR" altLang="en-US" sz="2400" dirty="0">
                <a:solidFill>
                  <a:srgbClr val="FF0000"/>
                </a:solidFill>
              </a:rPr>
              <a:t>prestación de servicios por una empresa</a:t>
            </a:r>
            <a:r>
              <a:rPr lang="es-CR" altLang="en-US" sz="2400" dirty="0"/>
              <a:t>, incluidos los servicios de consultores, por intermedio de sus empleados o de otro personal contratado por la empresa. Solo </a:t>
            </a:r>
            <a:r>
              <a:rPr lang="pt-BR" altLang="en-US" sz="2400" dirty="0"/>
              <a:t>cuando abarquen </a:t>
            </a:r>
            <a:r>
              <a:rPr lang="pt-BR" altLang="en-US" sz="2400" dirty="0">
                <a:solidFill>
                  <a:srgbClr val="FF0000"/>
                </a:solidFill>
              </a:rPr>
              <a:t>un período de más de </a:t>
            </a:r>
            <a:r>
              <a:rPr lang="es-CR" altLang="en-US" sz="2400" dirty="0">
                <a:solidFill>
                  <a:srgbClr val="FF0000"/>
                </a:solidFill>
              </a:rPr>
              <a:t>183 días </a:t>
            </a:r>
            <a:r>
              <a:rPr lang="es-CR" altLang="en-US" sz="2400" dirty="0"/>
              <a:t>dentro de los doce meses del año fiscal. </a:t>
            </a:r>
          </a:p>
        </p:txBody>
      </p:sp>
    </p:spTree>
    <p:extLst>
      <p:ext uri="{BB962C8B-B14F-4D97-AF65-F5344CB8AC3E}">
        <p14:creationId xmlns:p14="http://schemas.microsoft.com/office/powerpoint/2010/main" val="4049789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A44211D-0CAB-4CEB-B26B-70376C4039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31380"/>
            <a:ext cx="10515600" cy="755999"/>
          </a:xfrm>
        </p:spPr>
        <p:txBody>
          <a:bodyPr>
            <a:noAutofit/>
          </a:bodyPr>
          <a:lstStyle/>
          <a:p>
            <a:pPr algn="ctr"/>
            <a:r>
              <a:rPr lang="es-ES" altLang="fr-FR" sz="3200" dirty="0">
                <a:solidFill>
                  <a:srgbClr val="FF0000"/>
                </a:solidFill>
              </a:rPr>
              <a:t>INTERPRETACION DE LA NORMA QUE REGULA EL HECHO GENERADOR DE LA OBLIGACION TRIBUTARIA.</a:t>
            </a:r>
            <a:endParaRPr lang="es-CR" sz="32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B8126C7-0048-456C-8DF3-EABA821CFD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713390"/>
            <a:ext cx="10515600" cy="3713945"/>
          </a:xfrm>
        </p:spPr>
        <p:txBody>
          <a:bodyPr/>
          <a:lstStyle/>
          <a:p>
            <a:pPr marL="0" indent="0" algn="just">
              <a:buNone/>
            </a:pPr>
            <a:r>
              <a:rPr lang="es-ES" altLang="fr-FR" b="1" dirty="0">
                <a:solidFill>
                  <a:srgbClr val="FF0000"/>
                </a:solidFill>
              </a:rPr>
              <a:t>REALIDAD ECONOMICA</a:t>
            </a:r>
          </a:p>
          <a:p>
            <a:pPr marL="0" indent="0" algn="just">
              <a:buNone/>
            </a:pPr>
            <a:endParaRPr lang="es-ES_tradnl" altLang="fr-FR" sz="3200" dirty="0">
              <a:latin typeface="Gill Sans MT" panose="020B0502020104020203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ES_tradnl" altLang="fr-FR" sz="3200" dirty="0">
                <a:latin typeface="Gill Sans MT" panose="020B0502020104020203" pitchFamily="34" charset="0"/>
                <a:cs typeface="Arial" panose="020B0604020202020204" pitchFamily="34" charset="0"/>
              </a:rPr>
              <a:t>Cuando las formas jurídicas sean manifiestamente inapropiadas a la realidad de los hechos gravados y ello se traduzca en una disminución de la cuantía de las obligaciones, la ley tributaria se debe aplicar prescindiendo de tales formas. </a:t>
            </a:r>
            <a:endParaRPr lang="es-ES" altLang="fr-FR" sz="3200" dirty="0">
              <a:latin typeface="Gill Sans MT" panose="020B0502020104020203" pitchFamily="34" charset="0"/>
            </a:endParaRPr>
          </a:p>
          <a:p>
            <a:pPr marL="0" indent="0">
              <a:buNone/>
            </a:pP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55528662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351087" y="283746"/>
            <a:ext cx="7791533" cy="1008063"/>
          </a:xfrm>
        </p:spPr>
        <p:txBody>
          <a:bodyPr>
            <a:noAutofit/>
          </a:bodyPr>
          <a:lstStyle/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br>
              <a:rPr lang="es-CR" altLang="en-US" sz="2400" dirty="0">
                <a:solidFill>
                  <a:srgbClr val="00B050"/>
                </a:solidFill>
              </a:rPr>
            </a:br>
            <a:r>
              <a:rPr lang="es-CR" altLang="en-US" sz="2400" dirty="0">
                <a:solidFill>
                  <a:srgbClr val="00B050"/>
                </a:solidFill>
              </a:rPr>
              <a:t>CONTRIBUYENTES: Establecimiento permanente</a:t>
            </a:r>
            <a:br>
              <a:rPr lang="es-CR" altLang="en-US" sz="2400" dirty="0">
                <a:solidFill>
                  <a:srgbClr val="00B050"/>
                </a:solidFill>
              </a:rPr>
            </a:br>
            <a:r>
              <a:rPr lang="es-ES" altLang="es-CR" sz="1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Ley Fortalecimiento de las Finanzas Públicas, </a:t>
            </a:r>
            <a:r>
              <a:rPr lang="es-CR" altLang="en-US" sz="1600" dirty="0">
                <a:solidFill>
                  <a:srgbClr val="00B050"/>
                </a:solidFill>
              </a:rPr>
              <a:t>Ley N° 9635 </a:t>
            </a:r>
            <a:br>
              <a:rPr lang="es-CR" altLang="en-US" sz="2400" dirty="0">
                <a:solidFill>
                  <a:srgbClr val="00B050"/>
                </a:solidFill>
              </a:rPr>
            </a:br>
            <a:endParaRPr lang="es-CR" altLang="en-US" sz="2400" dirty="0">
              <a:solidFill>
                <a:srgbClr val="00B050"/>
              </a:solidFill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818147" y="1606717"/>
            <a:ext cx="10491537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CR" altLang="en-US" sz="2400" dirty="0">
                <a:solidFill>
                  <a:srgbClr val="00B050"/>
                </a:solidFill>
              </a:rPr>
              <a:t>Cómo determinar que supera los 183 días</a:t>
            </a:r>
          </a:p>
          <a:p>
            <a:pPr algn="just"/>
            <a:endParaRPr lang="es-CR" altLang="en-US" sz="2000" dirty="0"/>
          </a:p>
          <a:p>
            <a:pPr algn="just"/>
            <a:r>
              <a:rPr lang="es-CR" altLang="en-US" sz="2000" dirty="0"/>
              <a:t>Cuando una empresa no domiciliada presta servicios o realiza actividades en C. R,  en un lugar donde se realizan obras o proyectos de construcción o de instalación, y esos servicios o actividades se llevan a cabo durante </a:t>
            </a:r>
            <a:r>
              <a:rPr lang="es-CR" altLang="en-US" sz="2000" dirty="0">
                <a:solidFill>
                  <a:srgbClr val="FF0000"/>
                </a:solidFill>
              </a:rPr>
              <a:t>períodos de tiempo que no superan el plazo de 183 días</a:t>
            </a:r>
            <a:r>
              <a:rPr lang="es-CR" altLang="en-US" sz="2000" dirty="0"/>
              <a:t>.</a:t>
            </a:r>
          </a:p>
          <a:p>
            <a:pPr algn="just"/>
            <a:endParaRPr lang="es-CR" altLang="en-US" sz="2000" dirty="0"/>
          </a:p>
          <a:p>
            <a:pPr algn="just"/>
            <a:r>
              <a:rPr lang="es-CR" altLang="en-US" sz="2000" dirty="0"/>
              <a:t>Se considerara el </a:t>
            </a:r>
            <a:r>
              <a:rPr lang="es-CR" altLang="en-US" sz="2000" dirty="0">
                <a:solidFill>
                  <a:srgbClr val="FF0000"/>
                </a:solidFill>
              </a:rPr>
              <a:t>tiempo utilizado por la  primera empresa </a:t>
            </a:r>
            <a:r>
              <a:rPr lang="es-CR" altLang="en-US" sz="2000" dirty="0"/>
              <a:t>prestataria de servicios,  cuando otra empresa o empresas asociadas, presten o lleven a cabo servicios al </a:t>
            </a:r>
            <a:r>
              <a:rPr lang="es-CR" altLang="en-US" sz="2000" dirty="0">
                <a:solidFill>
                  <a:srgbClr val="FF0000"/>
                </a:solidFill>
              </a:rPr>
              <a:t>mismo cliente, </a:t>
            </a:r>
            <a:r>
              <a:rPr lang="es-CR" altLang="en-US" sz="2000" dirty="0"/>
              <a:t>o  </a:t>
            </a:r>
            <a:r>
              <a:rPr lang="es-CR" altLang="en-US" sz="2000" dirty="0">
                <a:solidFill>
                  <a:srgbClr val="FF0000"/>
                </a:solidFill>
              </a:rPr>
              <a:t>realicen actividades en el mismo lugar, donde se prestan servicios o se realizan obras o proyectos de construcción o de instalación, </a:t>
            </a:r>
            <a:r>
              <a:rPr lang="es-CR" altLang="en-US" sz="2000" dirty="0"/>
              <a:t>en relación con el mismo proyecto o con un proyecto conexo, durante períodos de tiempo adicionales.</a:t>
            </a:r>
          </a:p>
          <a:p>
            <a:pPr algn="just"/>
            <a:r>
              <a:rPr lang="es-CR" altLang="en-US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6135133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351087" y="283746"/>
            <a:ext cx="7791533" cy="1008063"/>
          </a:xfrm>
        </p:spPr>
        <p:txBody>
          <a:bodyPr>
            <a:noAutofit/>
          </a:bodyPr>
          <a:lstStyle/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br>
              <a:rPr lang="es-CR" altLang="en-US" sz="2400" dirty="0">
                <a:solidFill>
                  <a:srgbClr val="00B050"/>
                </a:solidFill>
              </a:rPr>
            </a:br>
            <a:r>
              <a:rPr lang="es-CR" altLang="en-US" sz="2400" dirty="0">
                <a:solidFill>
                  <a:srgbClr val="00B050"/>
                </a:solidFill>
              </a:rPr>
              <a:t>CONTRIBUYENTES: Establecimiento permanente</a:t>
            </a:r>
            <a:br>
              <a:rPr lang="es-CR" altLang="en-US" sz="2400" dirty="0">
                <a:solidFill>
                  <a:srgbClr val="00B050"/>
                </a:solidFill>
              </a:rPr>
            </a:br>
            <a:r>
              <a:rPr lang="es-ES" altLang="es-CR" sz="1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Ley Fortalecimiento de las Finanzas Públicas, </a:t>
            </a:r>
            <a:r>
              <a:rPr lang="es-CR" altLang="en-US" sz="1600" dirty="0">
                <a:solidFill>
                  <a:srgbClr val="00B050"/>
                </a:solidFill>
              </a:rPr>
              <a:t>Ley N° 9635 </a:t>
            </a:r>
            <a:br>
              <a:rPr lang="es-CR" altLang="en-US" sz="2400" dirty="0">
                <a:solidFill>
                  <a:srgbClr val="00B050"/>
                </a:solidFill>
              </a:rPr>
            </a:br>
            <a:endParaRPr lang="es-CR" altLang="en-US" sz="2400" dirty="0">
              <a:solidFill>
                <a:srgbClr val="00B05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805430" y="1258372"/>
            <a:ext cx="28184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R" altLang="en-US" dirty="0">
                <a:solidFill>
                  <a:srgbClr val="00B050"/>
                </a:solidFill>
              </a:rPr>
              <a:t>Consideraciones adicionales</a:t>
            </a:r>
            <a:endParaRPr lang="en-US" dirty="0"/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854244" y="2153653"/>
            <a:ext cx="4487778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>
              <a:defRPr/>
            </a:pPr>
            <a:r>
              <a:rPr lang="es-CR" sz="2000" dirty="0"/>
              <a:t>Si una persona, </a:t>
            </a:r>
            <a:r>
              <a:rPr lang="es-CR" sz="2000" b="1" u="sng" dirty="0">
                <a:solidFill>
                  <a:srgbClr val="FF0000"/>
                </a:solidFill>
              </a:rPr>
              <a:t>salvo que  ostente la  condición de agente independiente,</a:t>
            </a:r>
            <a:r>
              <a:rPr lang="es-CR" sz="2000" dirty="0">
                <a:solidFill>
                  <a:srgbClr val="FF0000"/>
                </a:solidFill>
              </a:rPr>
              <a:t>  </a:t>
            </a:r>
            <a:r>
              <a:rPr lang="es-CR" sz="2000" dirty="0"/>
              <a:t>actúa en C.R. por cuenta de una empresa no domiciliada,  se considerará que </a:t>
            </a:r>
            <a:r>
              <a:rPr lang="es-CR" sz="2000" dirty="0">
                <a:solidFill>
                  <a:srgbClr val="FF0000"/>
                </a:solidFill>
              </a:rPr>
              <a:t>esa empresa tiene un establecimiento permanente,</a:t>
            </a:r>
            <a:r>
              <a:rPr lang="es-CR" sz="2000" dirty="0"/>
              <a:t> respecto de las actividades que dicha persona realice para la empresa, siempre y cuando se den las siguientes condiciones:</a:t>
            </a:r>
          </a:p>
          <a:p>
            <a:pPr algn="just">
              <a:defRPr/>
            </a:pPr>
            <a:endParaRPr lang="es-CR" sz="2000" dirty="0"/>
          </a:p>
          <a:p>
            <a:pPr marL="342900" indent="-342900" algn="just">
              <a:buFont typeface="Wingdings" panose="05000000000000000000" pitchFamily="2" charset="2"/>
              <a:buChar char="q"/>
              <a:defRPr/>
            </a:pPr>
            <a:endParaRPr lang="es-CR" sz="2000" dirty="0"/>
          </a:p>
        </p:txBody>
      </p:sp>
      <p:sp>
        <p:nvSpPr>
          <p:cNvPr id="4" name="Rectangle 3"/>
          <p:cNvSpPr/>
          <p:nvPr/>
        </p:nvSpPr>
        <p:spPr>
          <a:xfrm>
            <a:off x="6246853" y="2068979"/>
            <a:ext cx="517775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  <a:defRPr/>
            </a:pPr>
            <a:r>
              <a:rPr lang="es-CR" sz="2400" dirty="0"/>
              <a:t>Que esa </a:t>
            </a:r>
            <a:r>
              <a:rPr lang="es-CR" sz="2400" dirty="0">
                <a:solidFill>
                  <a:srgbClr val="FF0000"/>
                </a:solidFill>
              </a:rPr>
              <a:t>persona ostente y ejerza poderes </a:t>
            </a:r>
            <a:r>
              <a:rPr lang="es-CR" sz="2400" dirty="0"/>
              <a:t>que le permitan realizar contratos en </a:t>
            </a:r>
            <a:r>
              <a:rPr lang="es-CR" sz="2400" dirty="0">
                <a:solidFill>
                  <a:srgbClr val="FF0000"/>
                </a:solidFill>
              </a:rPr>
              <a:t>nombre de la empresa</a:t>
            </a:r>
            <a:r>
              <a:rPr lang="es-CR" sz="2400" dirty="0"/>
              <a:t>.</a:t>
            </a:r>
          </a:p>
        </p:txBody>
      </p:sp>
      <p:sp>
        <p:nvSpPr>
          <p:cNvPr id="6" name="Rectangle 5"/>
          <p:cNvSpPr/>
          <p:nvPr/>
        </p:nvSpPr>
        <p:spPr>
          <a:xfrm>
            <a:off x="6246853" y="4046479"/>
            <a:ext cx="522696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  <a:defRPr/>
            </a:pPr>
            <a:r>
              <a:rPr lang="es-CR" sz="2400" dirty="0"/>
              <a:t>No ostenta poderes, </a:t>
            </a:r>
            <a:r>
              <a:rPr lang="es-CR" sz="2400" dirty="0">
                <a:solidFill>
                  <a:srgbClr val="FF0000"/>
                </a:solidFill>
              </a:rPr>
              <a:t>pero mantiene en CR, depósitos de bienes o realiza entregas</a:t>
            </a:r>
            <a:r>
              <a:rPr lang="es-CR" sz="2400" dirty="0"/>
              <a:t> de bienes o mercancías en nombre de la empresa.</a:t>
            </a:r>
          </a:p>
        </p:txBody>
      </p:sp>
      <p:sp>
        <p:nvSpPr>
          <p:cNvPr id="8" name="Left Brace 7"/>
          <p:cNvSpPr/>
          <p:nvPr/>
        </p:nvSpPr>
        <p:spPr>
          <a:xfrm>
            <a:off x="5871411" y="1925053"/>
            <a:ext cx="375442" cy="387416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11984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351087" y="283746"/>
            <a:ext cx="7791533" cy="1008063"/>
          </a:xfrm>
        </p:spPr>
        <p:txBody>
          <a:bodyPr>
            <a:noAutofit/>
          </a:bodyPr>
          <a:lstStyle/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br>
              <a:rPr lang="es-CR" altLang="en-US" sz="2400" dirty="0">
                <a:solidFill>
                  <a:srgbClr val="00B050"/>
                </a:solidFill>
              </a:rPr>
            </a:br>
            <a:r>
              <a:rPr lang="es-CR" altLang="en-US" sz="2400" dirty="0">
                <a:solidFill>
                  <a:srgbClr val="00B050"/>
                </a:solidFill>
              </a:rPr>
              <a:t>CONTRIBUYENTES: Establecimiento permanente</a:t>
            </a:r>
            <a:br>
              <a:rPr lang="es-CR" altLang="en-US" sz="2400" dirty="0">
                <a:solidFill>
                  <a:srgbClr val="00B050"/>
                </a:solidFill>
              </a:rPr>
            </a:br>
            <a:r>
              <a:rPr lang="es-ES" altLang="es-CR" sz="1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Ley Fortalecimiento de las Finanzas Públicas, </a:t>
            </a:r>
            <a:r>
              <a:rPr lang="es-CR" altLang="en-US" sz="1600" dirty="0">
                <a:solidFill>
                  <a:srgbClr val="00B050"/>
                </a:solidFill>
              </a:rPr>
              <a:t>Ley N° 9635 </a:t>
            </a:r>
            <a:br>
              <a:rPr lang="es-CR" altLang="en-US" sz="2400" dirty="0">
                <a:solidFill>
                  <a:srgbClr val="00B050"/>
                </a:solidFill>
              </a:rPr>
            </a:br>
            <a:endParaRPr lang="es-CR" altLang="en-US" sz="2400" dirty="0">
              <a:solidFill>
                <a:srgbClr val="00B05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805430" y="1258372"/>
            <a:ext cx="28184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R" altLang="en-US" dirty="0">
                <a:solidFill>
                  <a:srgbClr val="00B050"/>
                </a:solidFill>
              </a:rPr>
              <a:t>Consideraciones adicionales</a:t>
            </a:r>
            <a:endParaRPr lang="en-US" dirty="0"/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854242" y="1844675"/>
            <a:ext cx="10359189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es-CR" altLang="en-US" sz="2000" dirty="0"/>
              <a:t>El hecho que de que una empresa  ejerza  actividades a través de un corredor, un comisionista general o cualquier otro agente independiente </a:t>
            </a:r>
            <a:r>
              <a:rPr lang="es-CR" altLang="en-US" sz="2000" b="1" dirty="0">
                <a:solidFill>
                  <a:srgbClr val="FF0000"/>
                </a:solidFill>
              </a:rPr>
              <a:t>no </a:t>
            </a:r>
            <a:r>
              <a:rPr lang="es-CR" altLang="en-US" sz="2000" dirty="0"/>
              <a:t>presupone que  tiene un establecimiento permanente en C. R, </a:t>
            </a:r>
            <a:r>
              <a:rPr lang="es-CR" altLang="en-US" sz="2000" b="1" dirty="0">
                <a:solidFill>
                  <a:srgbClr val="FF0000"/>
                </a:solidFill>
              </a:rPr>
              <a:t>siempre que dichas personas  cumplan con las obligaciones tributarias a las que la normativa tributaria les establece a título personal</a:t>
            </a:r>
            <a:r>
              <a:rPr lang="es-CR" altLang="en-US" sz="2000" dirty="0">
                <a:solidFill>
                  <a:srgbClr val="FF0000"/>
                </a:solidFill>
              </a:rPr>
              <a:t>.  </a:t>
            </a:r>
          </a:p>
          <a:p>
            <a:pPr algn="just"/>
            <a:endParaRPr lang="es-CR" altLang="en-US" sz="2000" dirty="0">
              <a:solidFill>
                <a:srgbClr val="FF0000"/>
              </a:solidFill>
            </a:endParaRPr>
          </a:p>
          <a:p>
            <a:pPr algn="just"/>
            <a:r>
              <a:rPr lang="es-CR" altLang="en-US" sz="2000" dirty="0"/>
              <a:t>Excepto, si las actividades ejercidas por esa persona,  </a:t>
            </a:r>
            <a:r>
              <a:rPr lang="es-CR" altLang="en-US" sz="2000" dirty="0">
                <a:solidFill>
                  <a:srgbClr val="FF0000"/>
                </a:solidFill>
              </a:rPr>
              <a:t>se realizan exclusivamente, o casi exclusivamente, por cuenta de dicha empresa,</a:t>
            </a:r>
            <a:r>
              <a:rPr lang="es-CR" altLang="en-US" sz="2000" dirty="0"/>
              <a:t>  o  si las condiciones aceptadas o impuestas entre esa empresa y el agente en sus relaciones comerciales y financieras  particulares,  son diferentes de las que se pactarían entre empresas independientes y ese agente, ante dichas circunstancias,  esa persona no se considerará  como un agente independiente</a:t>
            </a:r>
          </a:p>
        </p:txBody>
      </p:sp>
    </p:spTree>
    <p:extLst>
      <p:ext uri="{BB962C8B-B14F-4D97-AF65-F5344CB8AC3E}">
        <p14:creationId xmlns:p14="http://schemas.microsoft.com/office/powerpoint/2010/main" val="123893470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135188" y="476250"/>
            <a:ext cx="7848600" cy="651835"/>
          </a:xfrm>
        </p:spPr>
        <p:txBody>
          <a:bodyPr>
            <a:normAutofit fontScale="90000"/>
          </a:bodyPr>
          <a:lstStyle/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br>
              <a:rPr lang="es-CR" altLang="en-US" sz="2400" dirty="0">
                <a:solidFill>
                  <a:srgbClr val="00B050"/>
                </a:solidFill>
              </a:rPr>
            </a:br>
            <a:r>
              <a:rPr lang="es-CR" altLang="en-US" sz="2000" dirty="0">
                <a:solidFill>
                  <a:srgbClr val="00B050"/>
                </a:solidFill>
              </a:rPr>
              <a:t>CONTRIBUYENTES: </a:t>
            </a:r>
            <a:r>
              <a:rPr lang="es-CR" altLang="en-US" sz="2400" dirty="0">
                <a:solidFill>
                  <a:srgbClr val="00B050"/>
                </a:solidFill>
              </a:rPr>
              <a:t>INVERSIÓN DEL SUJETO PASIVO </a:t>
            </a:r>
            <a:br>
              <a:rPr lang="es-CR" altLang="en-US" sz="2400" dirty="0">
                <a:solidFill>
                  <a:srgbClr val="00B050"/>
                </a:solidFill>
              </a:rPr>
            </a:br>
            <a:r>
              <a:rPr lang="es-ES" altLang="es-CR" sz="1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Ley Fortalecimiento de las Finanzas Públicas, </a:t>
            </a:r>
            <a:r>
              <a:rPr lang="es-CR" altLang="en-US" sz="1600" dirty="0">
                <a:solidFill>
                  <a:srgbClr val="00B050"/>
                </a:solidFill>
              </a:rPr>
              <a:t>Ley N° 9635 </a:t>
            </a:r>
            <a:br>
              <a:rPr lang="es-CR" altLang="en-US" sz="2400" dirty="0">
                <a:solidFill>
                  <a:srgbClr val="00B050"/>
                </a:solidFill>
              </a:rPr>
            </a:br>
            <a:endParaRPr lang="es-CR" altLang="en-US" sz="2400" dirty="0">
              <a:solidFill>
                <a:srgbClr val="00B05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135188" y="1128085"/>
            <a:ext cx="7993062" cy="3683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s-ES" altLang="es-CR" sz="1400" b="1" dirty="0">
                <a:solidFill>
                  <a:srgbClr val="00B050"/>
                </a:solidFill>
                <a:latin typeface="Tahoma" panose="020B0604030504040204" pitchFamily="34" charset="0"/>
              </a:rPr>
              <a:t>Ley del impuesto al valor agregado: Contribuyentes, Art. 4</a:t>
            </a:r>
          </a:p>
          <a:p>
            <a:pPr marL="0" indent="0"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s-ES" altLang="es-CR" sz="1800" b="1" dirty="0">
                <a:solidFill>
                  <a:srgbClr val="00B050"/>
                </a:solidFill>
                <a:latin typeface="Tahoma" panose="020B0604030504040204" pitchFamily="34" charset="0"/>
              </a:rPr>
              <a:t> </a:t>
            </a: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998621" y="2129588"/>
            <a:ext cx="10082463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es-CR" altLang="es-ES" sz="2400" dirty="0"/>
              <a:t>Son contribuyentes del IVA, las personas físicas, jurídicas o entidades que </a:t>
            </a:r>
            <a:r>
              <a:rPr lang="es-CR" altLang="es-ES" sz="2400" dirty="0">
                <a:solidFill>
                  <a:srgbClr val="FF0000"/>
                </a:solidFill>
              </a:rPr>
              <a:t>realicen actividades que impliquen la ordenación por cuenta propia de factores de producción, materiales y humanos, o de uno de ellos</a:t>
            </a:r>
            <a:r>
              <a:rPr lang="es-CR" altLang="es-ES" sz="2400" dirty="0"/>
              <a:t>, con la </a:t>
            </a:r>
            <a:r>
              <a:rPr lang="es-CR" altLang="es-ES" sz="2400" b="1" dirty="0">
                <a:solidFill>
                  <a:srgbClr val="00B050"/>
                </a:solidFill>
              </a:rPr>
              <a:t>finalidad de intervenir en la producción, distribución, comercialización o venta de bienes o prestación de servicios.</a:t>
            </a:r>
            <a:endParaRPr lang="en-US" altLang="es-ES" sz="2400" b="1" dirty="0">
              <a:solidFill>
                <a:srgbClr val="00B050"/>
              </a:solidFill>
            </a:endParaRPr>
          </a:p>
          <a:p>
            <a:pPr algn="just"/>
            <a:r>
              <a:rPr lang="es-CR" altLang="es-ES" sz="2400" dirty="0"/>
              <a:t> </a:t>
            </a:r>
            <a:endParaRPr lang="en-US" altLang="es-ES" sz="2400" dirty="0"/>
          </a:p>
        </p:txBody>
      </p:sp>
    </p:spTree>
    <p:extLst>
      <p:ext uri="{BB962C8B-B14F-4D97-AF65-F5344CB8AC3E}">
        <p14:creationId xmlns:p14="http://schemas.microsoft.com/office/powerpoint/2010/main" val="274112602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135188" y="476250"/>
            <a:ext cx="7848600" cy="654718"/>
          </a:xfrm>
        </p:spPr>
        <p:txBody>
          <a:bodyPr>
            <a:normAutofit fontScale="90000"/>
          </a:bodyPr>
          <a:lstStyle/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br>
              <a:rPr lang="es-CR" altLang="en-US" sz="2400" dirty="0">
                <a:solidFill>
                  <a:srgbClr val="00B050"/>
                </a:solidFill>
              </a:rPr>
            </a:br>
            <a:r>
              <a:rPr lang="es-CR" altLang="en-US" sz="2000" dirty="0">
                <a:solidFill>
                  <a:srgbClr val="00B050"/>
                </a:solidFill>
              </a:rPr>
              <a:t>CONTRIBUYENTES: </a:t>
            </a:r>
            <a:r>
              <a:rPr lang="es-CR" altLang="en-US" sz="2400" dirty="0">
                <a:solidFill>
                  <a:srgbClr val="00B050"/>
                </a:solidFill>
              </a:rPr>
              <a:t>INVERSIÓN DEL SUJETO PASIVO </a:t>
            </a:r>
            <a:br>
              <a:rPr lang="es-CR" altLang="en-US" sz="2400" dirty="0">
                <a:solidFill>
                  <a:srgbClr val="00B050"/>
                </a:solidFill>
              </a:rPr>
            </a:br>
            <a:r>
              <a:rPr lang="es-ES" altLang="es-CR" sz="1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Ley Fortalecimiento de las Finanzas Públicas, </a:t>
            </a:r>
            <a:r>
              <a:rPr lang="es-CR" altLang="en-US" sz="1600" dirty="0">
                <a:solidFill>
                  <a:srgbClr val="00B050"/>
                </a:solidFill>
              </a:rPr>
              <a:t>Ley N° 9635 </a:t>
            </a:r>
            <a:br>
              <a:rPr lang="es-CR" altLang="en-US" sz="2400" dirty="0">
                <a:solidFill>
                  <a:srgbClr val="00B050"/>
                </a:solidFill>
              </a:rPr>
            </a:br>
            <a:endParaRPr lang="es-CR" altLang="en-US" sz="2400" dirty="0">
              <a:solidFill>
                <a:srgbClr val="00B05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135188" y="1128085"/>
            <a:ext cx="7993062" cy="3683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s-ES" altLang="es-CR" sz="1400" b="1" dirty="0">
                <a:solidFill>
                  <a:srgbClr val="00B050"/>
                </a:solidFill>
                <a:latin typeface="Tahoma" panose="020B0604030504040204" pitchFamily="34" charset="0"/>
              </a:rPr>
              <a:t>Ley del impuesto al valor agregado: Contribuyentes, Art. 4</a:t>
            </a:r>
          </a:p>
          <a:p>
            <a:pPr marL="0" indent="0"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s-ES" altLang="es-CR" sz="1800" b="1" dirty="0">
                <a:solidFill>
                  <a:srgbClr val="00B050"/>
                </a:solidFill>
                <a:latin typeface="Tahoma" panose="020B0604030504040204" pitchFamily="34" charset="0"/>
              </a:rPr>
              <a:t> 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830179" y="2200276"/>
            <a:ext cx="10383253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es-CR" altLang="es-ES" sz="2400" dirty="0"/>
              <a:t>“también se consideran contribuyentes las personas de cualquier naturaleza, que </a:t>
            </a:r>
            <a:r>
              <a:rPr lang="es-CR" altLang="es-ES" sz="2400" dirty="0">
                <a:solidFill>
                  <a:srgbClr val="FF0000"/>
                </a:solidFill>
              </a:rPr>
              <a:t>efectúen importaciones o internaciones de bienes tangibles, bienes intangibles y servicios</a:t>
            </a:r>
            <a:r>
              <a:rPr lang="es-CR" altLang="es-ES" sz="2400" dirty="0"/>
              <a:t>, los cuales están obligadas a pagar el impuesto…”</a:t>
            </a:r>
            <a:endParaRPr lang="en-US" altLang="es-ES" sz="2400" dirty="0"/>
          </a:p>
          <a:p>
            <a:pPr algn="just"/>
            <a:r>
              <a:rPr lang="es-CR" altLang="es-ES" sz="2400" dirty="0"/>
              <a:t> </a:t>
            </a:r>
            <a:endParaRPr lang="en-US" altLang="es-ES" sz="2400" dirty="0"/>
          </a:p>
        </p:txBody>
      </p:sp>
    </p:spTree>
    <p:extLst>
      <p:ext uri="{BB962C8B-B14F-4D97-AF65-F5344CB8AC3E}">
        <p14:creationId xmlns:p14="http://schemas.microsoft.com/office/powerpoint/2010/main" val="308222004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135188" y="476250"/>
            <a:ext cx="7848600" cy="654718"/>
          </a:xfrm>
        </p:spPr>
        <p:txBody>
          <a:bodyPr>
            <a:normAutofit fontScale="90000"/>
          </a:bodyPr>
          <a:lstStyle/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br>
              <a:rPr lang="es-CR" altLang="en-US" sz="2400" dirty="0">
                <a:solidFill>
                  <a:srgbClr val="00B050"/>
                </a:solidFill>
              </a:rPr>
            </a:br>
            <a:r>
              <a:rPr lang="es-CR" altLang="en-US" sz="2000" dirty="0">
                <a:solidFill>
                  <a:srgbClr val="00B050"/>
                </a:solidFill>
              </a:rPr>
              <a:t>CONTRIBUYENTES: </a:t>
            </a:r>
            <a:r>
              <a:rPr lang="es-CR" altLang="en-US" sz="2400" dirty="0">
                <a:solidFill>
                  <a:srgbClr val="00B050"/>
                </a:solidFill>
              </a:rPr>
              <a:t>INVERSIÓN DEL SUJETO PASIVO </a:t>
            </a:r>
            <a:br>
              <a:rPr lang="es-CR" altLang="en-US" sz="2400" dirty="0">
                <a:solidFill>
                  <a:srgbClr val="00B050"/>
                </a:solidFill>
              </a:rPr>
            </a:br>
            <a:r>
              <a:rPr lang="es-ES" altLang="es-CR" sz="1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Ley Fortalecimiento de las Finanzas Públicas, </a:t>
            </a:r>
            <a:r>
              <a:rPr lang="es-CR" altLang="en-US" sz="1600" dirty="0">
                <a:solidFill>
                  <a:srgbClr val="00B050"/>
                </a:solidFill>
              </a:rPr>
              <a:t>Ley N° 9635 </a:t>
            </a:r>
            <a:br>
              <a:rPr lang="es-CR" altLang="en-US" sz="2400" dirty="0">
                <a:solidFill>
                  <a:srgbClr val="00B050"/>
                </a:solidFill>
              </a:rPr>
            </a:br>
            <a:endParaRPr lang="es-CR" altLang="en-US" sz="2400" dirty="0">
              <a:solidFill>
                <a:srgbClr val="00B05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135188" y="1128085"/>
            <a:ext cx="7993062" cy="3683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s-ES" altLang="es-CR" sz="1400" b="1" dirty="0">
                <a:solidFill>
                  <a:srgbClr val="00B050"/>
                </a:solidFill>
                <a:latin typeface="Tahoma" panose="020B0604030504040204" pitchFamily="34" charset="0"/>
              </a:rPr>
              <a:t>Ley del impuesto al valor agregado: Contribuyentes, Art. 4</a:t>
            </a:r>
          </a:p>
          <a:p>
            <a:pPr marL="0" indent="0"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s-ES" altLang="es-CR" sz="1800" b="1" dirty="0">
                <a:solidFill>
                  <a:srgbClr val="00B050"/>
                </a:solidFill>
                <a:latin typeface="Tahoma" panose="020B0604030504040204" pitchFamily="34" charset="0"/>
              </a:rPr>
              <a:t> 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974558" y="1844675"/>
            <a:ext cx="10262937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es-CR" altLang="es-ES" sz="2400" dirty="0"/>
              <a:t>En la compra de servicios o de bienes intangibles cuyo prestador no se encuentre domiciliado en el territorio nacional, el </a:t>
            </a:r>
            <a:r>
              <a:rPr lang="es-CR" altLang="es-ES" sz="2400" dirty="0">
                <a:solidFill>
                  <a:srgbClr val="FF0000"/>
                </a:solidFill>
              </a:rPr>
              <a:t>contribuyente será el destinatario del servicio o bien intangible</a:t>
            </a:r>
            <a:r>
              <a:rPr lang="es-CR" altLang="es-ES" sz="2400" dirty="0"/>
              <a:t>, independientemente del lugar donde se esté ejecutando, </a:t>
            </a:r>
            <a:r>
              <a:rPr lang="es-CR" altLang="es-ES" sz="2400" dirty="0">
                <a:solidFill>
                  <a:srgbClr val="FF0000"/>
                </a:solidFill>
              </a:rPr>
              <a:t>siempre que sea a la vez contribuyente de este impuesto </a:t>
            </a:r>
            <a:r>
              <a:rPr lang="es-CR" altLang="es-ES" sz="2400" dirty="0"/>
              <a:t>conforme a lo dispuesto en el párrafo primero de este artículo.</a:t>
            </a:r>
            <a:endParaRPr lang="en-US" altLang="es-ES" sz="2400" dirty="0"/>
          </a:p>
          <a:p>
            <a:pPr algn="just"/>
            <a:r>
              <a:rPr lang="es-CR" altLang="es-ES" sz="2400" dirty="0"/>
              <a:t> </a:t>
            </a:r>
            <a:endParaRPr lang="en-US" altLang="es-ES" sz="2400" dirty="0"/>
          </a:p>
          <a:p>
            <a:pPr algn="just"/>
            <a:r>
              <a:rPr lang="es-CR" altLang="es-ES" sz="2400" dirty="0"/>
              <a:t>Igualmente, </a:t>
            </a:r>
            <a:r>
              <a:rPr lang="es-CR" altLang="es-ES" sz="2400" dirty="0">
                <a:solidFill>
                  <a:srgbClr val="FF0000"/>
                </a:solidFill>
              </a:rPr>
              <a:t>son contribuyentes todos los exportadores </a:t>
            </a:r>
            <a:r>
              <a:rPr lang="es-CR" altLang="es-ES" sz="2400" dirty="0"/>
              <a:t>y los que se acojan al </a:t>
            </a:r>
            <a:r>
              <a:rPr lang="es-CR" altLang="es-ES" sz="2400" dirty="0">
                <a:solidFill>
                  <a:srgbClr val="FF0000"/>
                </a:solidFill>
              </a:rPr>
              <a:t>régimen de tributación simplificada</a:t>
            </a:r>
            <a:r>
              <a:rPr lang="es-CR" altLang="es-ES" sz="2400" dirty="0"/>
              <a:t>.</a:t>
            </a:r>
            <a:endParaRPr lang="en-US" altLang="es-ES" sz="2400" dirty="0"/>
          </a:p>
        </p:txBody>
      </p:sp>
    </p:spTree>
    <p:extLst>
      <p:ext uri="{BB962C8B-B14F-4D97-AF65-F5344CB8AC3E}">
        <p14:creationId xmlns:p14="http://schemas.microsoft.com/office/powerpoint/2010/main" val="22641910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F279A7-FF93-4FCA-9874-4FE6B2AF4A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29749"/>
          </a:xfrm>
        </p:spPr>
        <p:txBody>
          <a:bodyPr>
            <a:normAutofit/>
          </a:bodyPr>
          <a:lstStyle/>
          <a:p>
            <a:pPr algn="ctr"/>
            <a:r>
              <a:rPr lang="es-ES" altLang="fr-FR" sz="3600" dirty="0">
                <a:solidFill>
                  <a:srgbClr val="FF0000"/>
                </a:solidFill>
              </a:rPr>
              <a:t>CONVENIOS ENTRE PARTICULARES</a:t>
            </a:r>
            <a:endParaRPr lang="es-CR" sz="36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BAA7470-EECC-43AE-92F8-B401ABF1C7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515600" cy="2890754"/>
          </a:xfrm>
        </p:spPr>
        <p:txBody>
          <a:bodyPr/>
          <a:lstStyle/>
          <a:p>
            <a:pPr marL="0" indent="0" algn="just">
              <a:buNone/>
            </a:pPr>
            <a:r>
              <a:rPr lang="es-ES_tradnl" altLang="fr-FR" sz="3200" dirty="0"/>
              <a:t>Los elementos de la obligación tributaria, </a:t>
            </a:r>
            <a:r>
              <a:rPr lang="es-ES_tradnl" altLang="fr-FR" sz="3200" b="1" u="sng" dirty="0"/>
              <a:t>tales como la definición del sujeto pasivo, del hecho generador y demás</a:t>
            </a:r>
            <a:r>
              <a:rPr lang="es-ES_tradnl" altLang="fr-FR" sz="3200" dirty="0"/>
              <a:t>, no podrán ser alterados por actos o convenios de los particulares, que no producirán  efectos ante la Administración, sin perjuicio de sus consecuencias jurídico-privadas.</a:t>
            </a:r>
          </a:p>
          <a:p>
            <a:pPr marL="0" indent="0" algn="just">
              <a:buNone/>
            </a:pP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5167424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F46D9CE-88F0-4887-AF80-984F5E5A25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86159"/>
          </a:xfrm>
        </p:spPr>
        <p:txBody>
          <a:bodyPr>
            <a:normAutofit/>
          </a:bodyPr>
          <a:lstStyle/>
          <a:p>
            <a:pPr algn="ctr"/>
            <a:r>
              <a:rPr lang="es-ES_tradnl" altLang="fr-FR" sz="3600" dirty="0">
                <a:solidFill>
                  <a:srgbClr val="FF0000"/>
                </a:solidFill>
              </a:rPr>
              <a:t>VIGENCIA DE LAS LEYES TRIBUTARIAS</a:t>
            </a:r>
            <a:endParaRPr lang="es-CR" sz="36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9979BA5-456A-423E-83C2-4D59EAE48F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416551"/>
            <a:ext cx="10515600" cy="4351338"/>
          </a:xfrm>
        </p:spPr>
        <p:txBody>
          <a:bodyPr/>
          <a:lstStyle/>
          <a:p>
            <a:pPr lvl="1" algn="just">
              <a:buFont typeface="Wingdings" panose="05000000000000000000" pitchFamily="2" charset="2"/>
              <a:buChar char="Ø"/>
            </a:pPr>
            <a:r>
              <a:rPr lang="es-ES_tradnl" altLang="fr-FR" sz="3200" dirty="0"/>
              <a:t>Rigen desde la fecha que en ellas se indique</a:t>
            </a:r>
          </a:p>
          <a:p>
            <a:pPr lvl="1" algn="just">
              <a:buFont typeface="Wingdings" panose="05000000000000000000" pitchFamily="2" charset="2"/>
              <a:buChar char="Ø"/>
            </a:pPr>
            <a:endParaRPr lang="es-ES_tradnl" altLang="fr-FR" sz="3200" dirty="0"/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s-ES_tradnl" altLang="fr-FR" sz="3200" dirty="0"/>
              <a:t>Si no lo indican, rigen </a:t>
            </a:r>
            <a:r>
              <a:rPr lang="es-ES_tradnl" altLang="fr-FR" sz="3200" dirty="0">
                <a:solidFill>
                  <a:srgbClr val="FF0000"/>
                </a:solidFill>
              </a:rPr>
              <a:t>diez días después </a:t>
            </a:r>
            <a:r>
              <a:rPr lang="es-ES_tradnl" altLang="fr-FR" sz="3200" dirty="0"/>
              <a:t>de su publicación</a:t>
            </a:r>
          </a:p>
          <a:p>
            <a:pPr lvl="1" algn="just">
              <a:buFont typeface="Wingdings" panose="05000000000000000000" pitchFamily="2" charset="2"/>
              <a:buChar char="Ø"/>
            </a:pPr>
            <a:endParaRPr lang="es-ES_tradnl" altLang="fr-FR" sz="3200" dirty="0"/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s-ES_tradnl" altLang="fr-FR" sz="3200" dirty="0"/>
              <a:t>Los reglamentos y demás disposiciones administrativas de carácter general, se deben aplicar </a:t>
            </a:r>
            <a:r>
              <a:rPr lang="es-ES_tradnl" altLang="fr-FR" sz="3200" dirty="0">
                <a:solidFill>
                  <a:srgbClr val="FF0000"/>
                </a:solidFill>
              </a:rPr>
              <a:t>desde su publicación </a:t>
            </a:r>
            <a:r>
              <a:rPr lang="es-ES_tradnl" altLang="fr-FR" sz="3200" dirty="0"/>
              <a:t>o </a:t>
            </a:r>
            <a:r>
              <a:rPr lang="es-ES_tradnl" altLang="fr-FR" sz="3200" dirty="0">
                <a:solidFill>
                  <a:srgbClr val="FF0000"/>
                </a:solidFill>
              </a:rPr>
              <a:t>desde la fecha </a:t>
            </a:r>
            <a:r>
              <a:rPr lang="es-ES_tradnl" altLang="fr-FR" sz="3200" dirty="0"/>
              <a:t>que en las mismas se indique</a:t>
            </a: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865604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8A1724-2186-4EEF-895B-77E9DEA663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82412"/>
          </a:xfrm>
        </p:spPr>
        <p:txBody>
          <a:bodyPr>
            <a:noAutofit/>
          </a:bodyPr>
          <a:lstStyle/>
          <a:p>
            <a:pPr algn="ctr"/>
            <a:r>
              <a:rPr lang="es-ES_tradnl" altLang="fr-FR" sz="3600" dirty="0">
                <a:solidFill>
                  <a:srgbClr val="FF0000"/>
                </a:solidFill>
              </a:rPr>
              <a:t>VIGENCIA DE LAS LEYES TRIBUTARIAS.</a:t>
            </a:r>
            <a:br>
              <a:rPr lang="es-ES_tradnl" altLang="fr-FR" sz="3600" dirty="0">
                <a:solidFill>
                  <a:srgbClr val="FF0000"/>
                </a:solidFill>
              </a:rPr>
            </a:br>
            <a:r>
              <a:rPr lang="es-ES_tradnl" altLang="fr-FR" sz="3600" dirty="0">
                <a:solidFill>
                  <a:srgbClr val="FF0000"/>
                </a:solidFill>
              </a:rPr>
              <a:t>TERMINOS Y PLAZOS</a:t>
            </a:r>
            <a:endParaRPr lang="es-CR" sz="36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8554617-A847-4E55-86C4-6692991E403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_tradnl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En los casos en que las normas legales o reglamentarias, no establecen términos o plazos, dentro de los cuales los sujetos pasivos, están obligados a cumplir una prestación o un deber ante la AATT, </a:t>
            </a:r>
            <a:r>
              <a:rPr lang="es-ES_tradnl" sz="3200" b="1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dichos plazos o términos, </a:t>
            </a:r>
            <a:r>
              <a:rPr lang="es-ES_tradnl" sz="3200" b="1" u="sng" dirty="0">
                <a:solidFill>
                  <a:srgbClr val="FF0000"/>
                </a:solidFill>
              </a:rPr>
              <a:t>no podrán ser inferiores a 10 días</a:t>
            </a:r>
            <a:r>
              <a:rPr lang="es-ES_tradnl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sin perjuicio del derecho del interesado de obtener </a:t>
            </a:r>
            <a:r>
              <a:rPr lang="es-ES_tradnl" sz="3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una ampliación</a:t>
            </a:r>
            <a:r>
              <a:rPr lang="es-ES_tradnl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cuando existan motivos razonables que justifiquen, a juicio de la AATT, la prórroga respectiva.</a:t>
            </a:r>
          </a:p>
          <a:p>
            <a:pPr algn="just"/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9054216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0984B63-1D11-42AA-8FE0-E8BBD5434F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33496"/>
          </a:xfrm>
        </p:spPr>
        <p:txBody>
          <a:bodyPr>
            <a:normAutofit/>
          </a:bodyPr>
          <a:lstStyle/>
          <a:p>
            <a:pPr algn="ctr"/>
            <a:r>
              <a:rPr lang="es-ES_tradnl" altLang="fr-FR" sz="3600" dirty="0">
                <a:solidFill>
                  <a:srgbClr val="FF0000"/>
                </a:solidFill>
              </a:rPr>
              <a:t>COMPUTO DE LOS PLAZOS</a:t>
            </a:r>
            <a:endParaRPr lang="es-CR" sz="36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5D7C7E5-6C88-470E-BC19-322B786B7F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789" y="1236078"/>
            <a:ext cx="10515600" cy="3239669"/>
          </a:xfrm>
        </p:spPr>
        <p:txBody>
          <a:bodyPr>
            <a:normAutofit lnSpcReduction="10000"/>
          </a:bodyPr>
          <a:lstStyle/>
          <a:p>
            <a:pPr lvl="1" algn="just">
              <a:buFont typeface="Wingdings" panose="05000000000000000000" pitchFamily="2" charset="2"/>
              <a:buChar char="Ø"/>
            </a:pPr>
            <a:r>
              <a:rPr lang="es-ES_tradnl" altLang="fr-FR" sz="3200" dirty="0"/>
              <a:t>Los plazos por años o meses, terminan el último día del año o mes</a:t>
            </a:r>
          </a:p>
          <a:p>
            <a:pPr lvl="1" algn="just">
              <a:buFont typeface="Wingdings" panose="05000000000000000000" pitchFamily="2" charset="2"/>
              <a:buChar char="Ø"/>
            </a:pPr>
            <a:endParaRPr lang="es-ES_tradnl" altLang="fr-FR" sz="3200" dirty="0"/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s-ES_tradnl" altLang="fr-FR" sz="3200" dirty="0"/>
              <a:t>Los plazos por días se entienden hábiles</a:t>
            </a:r>
          </a:p>
          <a:p>
            <a:pPr lvl="1" algn="just">
              <a:buFont typeface="Wingdings" panose="05000000000000000000" pitchFamily="2" charset="2"/>
              <a:buChar char="Ø"/>
            </a:pPr>
            <a:endParaRPr lang="es-ES_tradnl" altLang="fr-FR" sz="3200" dirty="0"/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s-ES_tradnl" altLang="fr-FR" sz="3200" dirty="0"/>
              <a:t>Los plazos que terminan en día inhábil, se habilita el primer día hábil siguiente</a:t>
            </a:r>
          </a:p>
          <a:p>
            <a:pPr marL="0" indent="0">
              <a:buNone/>
            </a:pP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53113368"/>
      </p:ext>
    </p:extLst>
  </p:cSld>
  <p:clrMapOvr>
    <a:masterClrMapping/>
  </p:clrMapOvr>
</p:sld>
</file>

<file path=ppt/theme/theme1.xml><?xml version="1.0" encoding="utf-8"?>
<a:theme xmlns:a="http://schemas.openxmlformats.org/drawingml/2006/main" name="Principal Verde">
  <a:themeElements>
    <a:clrScheme name="UCI">
      <a:dk1>
        <a:srgbClr val="000000"/>
      </a:dk1>
      <a:lt1>
        <a:srgbClr val="FFFFFF"/>
      </a:lt1>
      <a:dk2>
        <a:srgbClr val="515354"/>
      </a:dk2>
      <a:lt2>
        <a:srgbClr val="E7E6E6"/>
      </a:lt2>
      <a:accent1>
        <a:srgbClr val="6BAE45"/>
      </a:accent1>
      <a:accent2>
        <a:srgbClr val="4179BB"/>
      </a:accent2>
      <a:accent3>
        <a:srgbClr val="A1A0A0"/>
      </a:accent3>
      <a:accent4>
        <a:srgbClr val="EE9120"/>
      </a:accent4>
      <a:accent5>
        <a:srgbClr val="9C247B"/>
      </a:accent5>
      <a:accent6>
        <a:srgbClr val="CE2041"/>
      </a:accent6>
      <a:hlink>
        <a:srgbClr val="305B8F"/>
      </a:hlink>
      <a:folHlink>
        <a:srgbClr val="80072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niversidad para la Cooperación Internacional" id="{CF74F77C-62B1-A245-808C-BBABED72D156}" vid="{131FF56C-BAF6-C942-A89A-7E300801CF1D}"/>
    </a:ext>
  </a:extLst>
</a:theme>
</file>

<file path=ppt/theme/theme2.xml><?xml version="1.0" encoding="utf-8"?>
<a:theme xmlns:a="http://schemas.openxmlformats.org/drawingml/2006/main" name="Principal Azul">
  <a:themeElements>
    <a:clrScheme name="UCI">
      <a:dk1>
        <a:srgbClr val="000000"/>
      </a:dk1>
      <a:lt1>
        <a:srgbClr val="FFFFFF"/>
      </a:lt1>
      <a:dk2>
        <a:srgbClr val="515354"/>
      </a:dk2>
      <a:lt2>
        <a:srgbClr val="E7E6E6"/>
      </a:lt2>
      <a:accent1>
        <a:srgbClr val="6BAE45"/>
      </a:accent1>
      <a:accent2>
        <a:srgbClr val="4179BB"/>
      </a:accent2>
      <a:accent3>
        <a:srgbClr val="A1A0A0"/>
      </a:accent3>
      <a:accent4>
        <a:srgbClr val="EE9120"/>
      </a:accent4>
      <a:accent5>
        <a:srgbClr val="9C247B"/>
      </a:accent5>
      <a:accent6>
        <a:srgbClr val="CE2041"/>
      </a:accent6>
      <a:hlink>
        <a:srgbClr val="305B8F"/>
      </a:hlink>
      <a:folHlink>
        <a:srgbClr val="80072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niversidad para la Cooperación Internacional" id="{CF74F77C-62B1-A245-808C-BBABED72D156}" vid="{0321E463-9042-E049-8462-9D56BF9D53BA}"/>
    </a:ext>
  </a:extLst>
</a:theme>
</file>

<file path=ppt/theme/theme3.xml><?xml version="1.0" encoding="utf-8"?>
<a:theme xmlns:a="http://schemas.openxmlformats.org/drawingml/2006/main" name="Sección Anaranajada">
  <a:themeElements>
    <a:clrScheme name="UCI">
      <a:dk1>
        <a:srgbClr val="000000"/>
      </a:dk1>
      <a:lt1>
        <a:srgbClr val="FFFFFF"/>
      </a:lt1>
      <a:dk2>
        <a:srgbClr val="515354"/>
      </a:dk2>
      <a:lt2>
        <a:srgbClr val="E7E6E6"/>
      </a:lt2>
      <a:accent1>
        <a:srgbClr val="6BAE45"/>
      </a:accent1>
      <a:accent2>
        <a:srgbClr val="4179BB"/>
      </a:accent2>
      <a:accent3>
        <a:srgbClr val="A1A0A0"/>
      </a:accent3>
      <a:accent4>
        <a:srgbClr val="EE9120"/>
      </a:accent4>
      <a:accent5>
        <a:srgbClr val="9C247B"/>
      </a:accent5>
      <a:accent6>
        <a:srgbClr val="CE2041"/>
      </a:accent6>
      <a:hlink>
        <a:srgbClr val="305B8F"/>
      </a:hlink>
      <a:folHlink>
        <a:srgbClr val="80072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niversidad para la Cooperación Internacional" id="{CF74F77C-62B1-A245-808C-BBABED72D156}" vid="{7F3C2A67-4D81-434B-8437-434C5A7CA9A5}"/>
    </a:ext>
  </a:extLst>
</a:theme>
</file>

<file path=ppt/theme/theme4.xml><?xml version="1.0" encoding="utf-8"?>
<a:theme xmlns:a="http://schemas.openxmlformats.org/drawingml/2006/main" name="Sección Morada">
  <a:themeElements>
    <a:clrScheme name="UCI">
      <a:dk1>
        <a:srgbClr val="000000"/>
      </a:dk1>
      <a:lt1>
        <a:srgbClr val="FFFFFF"/>
      </a:lt1>
      <a:dk2>
        <a:srgbClr val="515354"/>
      </a:dk2>
      <a:lt2>
        <a:srgbClr val="E7E6E6"/>
      </a:lt2>
      <a:accent1>
        <a:srgbClr val="6BAE45"/>
      </a:accent1>
      <a:accent2>
        <a:srgbClr val="4179BB"/>
      </a:accent2>
      <a:accent3>
        <a:srgbClr val="A1A0A0"/>
      </a:accent3>
      <a:accent4>
        <a:srgbClr val="EE9120"/>
      </a:accent4>
      <a:accent5>
        <a:srgbClr val="9C247B"/>
      </a:accent5>
      <a:accent6>
        <a:srgbClr val="CE2041"/>
      </a:accent6>
      <a:hlink>
        <a:srgbClr val="305B8F"/>
      </a:hlink>
      <a:folHlink>
        <a:srgbClr val="80072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niversidad para la Cooperación Internacional" id="{CF74F77C-62B1-A245-808C-BBABED72D156}" vid="{27935772-539B-0F4E-AD6B-25A4EB94CA29}"/>
    </a:ext>
  </a:extLst>
</a:theme>
</file>

<file path=ppt/theme/theme5.xml><?xml version="1.0" encoding="utf-8"?>
<a:theme xmlns:a="http://schemas.openxmlformats.org/drawingml/2006/main" name="Sección Rojo Viv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niversidad para la Cooperación Internacional" id="{CF74F77C-62B1-A245-808C-BBABED72D156}" vid="{03B892B2-1885-4C4A-AE08-7D7466B7CFC7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72EEA6307D80F14BAB3957142425D0C0" ma:contentTypeVersion="14" ma:contentTypeDescription="Crear nuevo documento." ma:contentTypeScope="" ma:versionID="dded495b90eb3bf0ecfe2602ef1e9edb">
  <xsd:schema xmlns:xsd="http://www.w3.org/2001/XMLSchema" xmlns:xs="http://www.w3.org/2001/XMLSchema" xmlns:p="http://schemas.microsoft.com/office/2006/metadata/properties" xmlns:ns3="9f1d2543-a317-404b-b796-299c7d331056" xmlns:ns4="ca0b8503-558e-4550-823a-26f008707f9a" targetNamespace="http://schemas.microsoft.com/office/2006/metadata/properties" ma:root="true" ma:fieldsID="506353f91d334129df608b1b8e9cfaf3" ns3:_="" ns4:_="">
    <xsd:import namespace="9f1d2543-a317-404b-b796-299c7d331056"/>
    <xsd:import namespace="ca0b8503-558e-4550-823a-26f008707f9a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Location" minOccurs="0"/>
                <xsd:element ref="ns4:MediaServiceOCR" minOccurs="0"/>
                <xsd:element ref="ns4:MediaServiceAutoKeyPoints" minOccurs="0"/>
                <xsd:element ref="ns4:MediaServiceKeyPoints" minOccurs="0"/>
                <xsd:element ref="ns4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1d2543-a317-404b-b796-299c7d331056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ash de la sugerencia para compartir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0b8503-558e-4550-823a-26f008707f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617CC05-A9CE-4E15-8990-6FFCD30DE504}">
  <ds:schemaRefs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purl.org/dc/elements/1.1/"/>
    <ds:schemaRef ds:uri="ca0b8503-558e-4550-823a-26f008707f9a"/>
    <ds:schemaRef ds:uri="9f1d2543-a317-404b-b796-299c7d331056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06D31252-4DA6-4EE6-9BFA-9D041E5641C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1d2543-a317-404b-b796-299c7d331056"/>
    <ds:schemaRef ds:uri="ca0b8503-558e-4550-823a-26f008707f9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6412D05-AF5A-4E52-833E-A7D3CAA4EC0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Principal Verde</Template>
  <TotalTime>685</TotalTime>
  <Words>3343</Words>
  <Application>Microsoft Office PowerPoint</Application>
  <PresentationFormat>Panorámica</PresentationFormat>
  <Paragraphs>302</Paragraphs>
  <Slides>55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11</vt:i4>
      </vt:variant>
      <vt:variant>
        <vt:lpstr>Tema</vt:lpstr>
      </vt:variant>
      <vt:variant>
        <vt:i4>5</vt:i4>
      </vt:variant>
      <vt:variant>
        <vt:lpstr>Títulos de diapositiva</vt:lpstr>
      </vt:variant>
      <vt:variant>
        <vt:i4>55</vt:i4>
      </vt:variant>
    </vt:vector>
  </HeadingPairs>
  <TitlesOfParts>
    <vt:vector size="71" baseType="lpstr">
      <vt:lpstr>Arial</vt:lpstr>
      <vt:lpstr>Barlow</vt:lpstr>
      <vt:lpstr>Barlow Medium</vt:lpstr>
      <vt:lpstr>Barlow SemiBold</vt:lpstr>
      <vt:lpstr>Calibri</vt:lpstr>
      <vt:lpstr>Garamond</vt:lpstr>
      <vt:lpstr>Gill Sans MT</vt:lpstr>
      <vt:lpstr>Tahoma</vt:lpstr>
      <vt:lpstr>Times New Roman</vt:lpstr>
      <vt:lpstr>Verdana</vt:lpstr>
      <vt:lpstr>Wingdings</vt:lpstr>
      <vt:lpstr>Principal Verde</vt:lpstr>
      <vt:lpstr>Principal Azul</vt:lpstr>
      <vt:lpstr>Sección Anaranajada</vt:lpstr>
      <vt:lpstr>Sección Morada</vt:lpstr>
      <vt:lpstr>Sección Rojo Vivo</vt:lpstr>
      <vt:lpstr>Maestría en Asesoría Fiscal</vt:lpstr>
      <vt:lpstr>MATERIA PRIVATIVA DE LA LEY</vt:lpstr>
      <vt:lpstr>INTERPRETACION DE LA NORMA QUE REGULA EL HECHO GENERADOR DE LA OBLIGACION TRIBUTARIA.</vt:lpstr>
      <vt:lpstr>INTERPRETACION DE LA NORMA QUE REGULA EL HECHO GENERADOR DE LA OBLIGACION TRIBUTARIA.</vt:lpstr>
      <vt:lpstr>INTERPRETACION DE LA NORMA QUE REGULA EL HECHO GENERADOR DE LA OBLIGACION TRIBUTARIA.</vt:lpstr>
      <vt:lpstr>CONVENIOS ENTRE PARTICULARES</vt:lpstr>
      <vt:lpstr>VIGENCIA DE LAS LEYES TRIBUTARIAS</vt:lpstr>
      <vt:lpstr>VIGENCIA DE LAS LEYES TRIBUTARIAS. TERMINOS Y PLAZOS</vt:lpstr>
      <vt:lpstr>COMPUTO DE LOS PLAZOS</vt:lpstr>
      <vt:lpstr>OBLIGACION TRIBUTARIA</vt:lpstr>
      <vt:lpstr>OBLIGACION TRIBUTARIA</vt:lpstr>
      <vt:lpstr>OBLIGACION TRIBUTARIA Intereses a cargo del sujeto pasivo</vt:lpstr>
      <vt:lpstr>HECHO GENERADOR O IMPONIBLE DE LA OBLIGACION TRIBUTARIA</vt:lpstr>
      <vt:lpstr>MOMENTO EN QUE OCURRE EL HECHO GENERADOR</vt:lpstr>
      <vt:lpstr>HECHO GENERADOR.  OBLIGACION TRIBUTARIA. </vt:lpstr>
      <vt:lpstr>HECHO GENERADOR.  OBLIGACION TRIBUTARIA. </vt:lpstr>
      <vt:lpstr>HECHO GENERADOR.  OBLIGACION TRIBUTARIA. </vt:lpstr>
      <vt:lpstr>HECHO GENERADOR.  OBLIGACION TRIBUTARIA. </vt:lpstr>
      <vt:lpstr>HECHO GENERADOR.  OBLIGACION TRIBUTARIA. </vt:lpstr>
      <vt:lpstr>EXENCION TRIBUTARIA</vt:lpstr>
      <vt:lpstr>EXENCION TRIBUTARIA</vt:lpstr>
      <vt:lpstr>Teoría jurídica de la exención tributaria </vt:lpstr>
      <vt:lpstr>Teoría jurídica de la exención tributaria </vt:lpstr>
      <vt:lpstr>Teoría jurídica de la exención tributaria</vt:lpstr>
      <vt:lpstr>Teoría jurídica de la exención tributaria</vt:lpstr>
      <vt:lpstr>Teoría jurídica de la exención tributaria</vt:lpstr>
      <vt:lpstr>Exención tributaria.  Condiciones y requisitos exigidos.</vt:lpstr>
      <vt:lpstr>Exención tributaria.  Condiciones y requisitos exigidos</vt:lpstr>
      <vt:lpstr>Exención tributaria. Límite de aplicación</vt:lpstr>
      <vt:lpstr>Exención tributaria. Vigencia</vt:lpstr>
      <vt:lpstr>SUJETOS DE LA OBLIGACION TRIBUTARIA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SOLIDARIDAD. Art. 16 del CNPT</vt:lpstr>
      <vt:lpstr>Efectos de la solidaridad Art. 16 CNPT.</vt:lpstr>
      <vt:lpstr>Efectos de la solidaridad Art. 16 CNPT.</vt:lpstr>
      <vt:lpstr>Contribuyentes Art 17 CNPT </vt:lpstr>
      <vt:lpstr>Contribuyentes Art 17 CNPT </vt:lpstr>
      <vt:lpstr>Contribuyentes Art 17 CNPT </vt:lpstr>
      <vt:lpstr>Contribuyentes</vt:lpstr>
      <vt:lpstr> Sucesores Art. 19 CNPT </vt:lpstr>
      <vt:lpstr> CONTRIBUYENTES  Ley Fortalecimiento de las Finanzas Públicas, Ley N° 9635  </vt:lpstr>
      <vt:lpstr> CONTRIBUYENTES: Establecimiento permanente Ley Fortalecimiento de las Finanzas Públicas, Ley N° 9635  </vt:lpstr>
      <vt:lpstr> CONTRIBUYENTES: Establecimiento permanente Ley Fortalecimiento de las Finanzas Públicas, Ley N° 9635  </vt:lpstr>
      <vt:lpstr> CONTRIBUYENTES: Establecimiento permanente Ley Fortalecimiento de las Finanzas Públicas, Ley N° 9635  </vt:lpstr>
      <vt:lpstr> CONTRIBUYENTES: Establecimiento permanente Ley Fortalecimiento de las Finanzas Públicas, Ley N° 9635  </vt:lpstr>
      <vt:lpstr> CONTRIBUYENTES: Establecimiento permanente Ley Fortalecimiento de las Finanzas Públicas, Ley N° 9635  </vt:lpstr>
      <vt:lpstr> CONTRIBUYENTES: INVERSIÓN DEL SUJETO PASIVO  Ley Fortalecimiento de las Finanzas Públicas, Ley N° 9635  </vt:lpstr>
      <vt:lpstr> CONTRIBUYENTES: INVERSIÓN DEL SUJETO PASIVO  Ley Fortalecimiento de las Finanzas Públicas, Ley N° 9635  </vt:lpstr>
      <vt:lpstr> CONTRIBUYENTES: INVERSIÓN DEL SUJETO PASIVO  Ley Fortalecimiento de las Finanzas Públicas, Ley N° 9635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Plantilla de presentaciones</dc:title>
  <dc:creator>Microsoft Office User</dc:creator>
  <cp:lastModifiedBy>Marianela Monge Granados</cp:lastModifiedBy>
  <cp:revision>86</cp:revision>
  <cp:lastPrinted>2018-06-20T11:59:15Z</cp:lastPrinted>
  <dcterms:created xsi:type="dcterms:W3CDTF">2018-06-20T21:30:45Z</dcterms:created>
  <dcterms:modified xsi:type="dcterms:W3CDTF">2022-06-02T11:36:14Z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0x01010072EEA6307D80F14BAB3957142425D0C0</vt:lpwstr>
  </property>
</Properties>
</file>