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 id="2147483673" r:id="rId3"/>
    <p:sldMasterId id="2147483689" r:id="rId4"/>
    <p:sldMasterId id="2147483672" r:id="rId5"/>
  </p:sldMasterIdLst>
  <p:notesMasterIdLst>
    <p:notesMasterId r:id="rId30"/>
  </p:notesMasterIdLst>
  <p:handoutMasterIdLst>
    <p:handoutMasterId r:id="rId31"/>
  </p:handoutMasterIdLst>
  <p:sldIdLst>
    <p:sldId id="257" r:id="rId6"/>
    <p:sldId id="390" r:id="rId7"/>
    <p:sldId id="854" r:id="rId8"/>
    <p:sldId id="351" r:id="rId9"/>
    <p:sldId id="364" r:id="rId10"/>
    <p:sldId id="363" r:id="rId11"/>
    <p:sldId id="365" r:id="rId12"/>
    <p:sldId id="848" r:id="rId13"/>
    <p:sldId id="366" r:id="rId14"/>
    <p:sldId id="368" r:id="rId15"/>
    <p:sldId id="369" r:id="rId16"/>
    <p:sldId id="367" r:id="rId17"/>
    <p:sldId id="370" r:id="rId18"/>
    <p:sldId id="371" r:id="rId19"/>
    <p:sldId id="372" r:id="rId20"/>
    <p:sldId id="319" r:id="rId21"/>
    <p:sldId id="847" r:id="rId22"/>
    <p:sldId id="299" r:id="rId23"/>
    <p:sldId id="373" r:id="rId24"/>
    <p:sldId id="374" r:id="rId25"/>
    <p:sldId id="840" r:id="rId26"/>
    <p:sldId id="375" r:id="rId27"/>
    <p:sldId id="849" r:id="rId28"/>
    <p:sldId id="3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o Redondo S." initials="ARS" lastIdx="1" clrIdx="0">
    <p:extLst>
      <p:ext uri="{19B8F6BF-5375-455C-9EA6-DF929625EA0E}">
        <p15:presenceInfo xmlns:p15="http://schemas.microsoft.com/office/powerpoint/2012/main" userId="Alberto Redondo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E45"/>
    <a:srgbClr val="4279BB"/>
    <a:srgbClr val="B41C38"/>
    <a:srgbClr val="FD9301"/>
    <a:srgbClr val="00AF60"/>
    <a:srgbClr val="FFFFFF"/>
    <a:srgbClr val="FF4D0D"/>
    <a:srgbClr val="01A39B"/>
    <a:srgbClr val="FFC9C9"/>
    <a:srgbClr val="D2E8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09FBD-08D7-4725-846C-57C4267B5BA9}" v="1" dt="2022-10-21T16:39:19.273"/>
  </p1510:revLst>
</p1510:revInfo>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24"/>
  </p:normalViewPr>
  <p:slideViewPr>
    <p:cSldViewPr snapToGrid="0" snapToObjects="1">
      <p:cViewPr varScale="1">
        <p:scale>
          <a:sx n="79" d="100"/>
          <a:sy n="79" d="100"/>
        </p:scale>
        <p:origin x="773"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9" d="100"/>
          <a:sy n="89" d="100"/>
        </p:scale>
        <p:origin x="36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Ibarra" userId="6381a7e87e33aa9e" providerId="LiveId" clId="{70A94425-B5FB-42BB-8CBB-214631B0CD08}"/>
    <pc:docChg chg="addSld delSld modSld sldOrd">
      <pc:chgData name="Maria Ibarra" userId="6381a7e87e33aa9e" providerId="LiveId" clId="{70A94425-B5FB-42BB-8CBB-214631B0CD08}" dt="2022-10-21T16:32:49.974" v="9" actId="47"/>
      <pc:docMkLst>
        <pc:docMk/>
      </pc:docMkLst>
      <pc:sldChg chg="ord">
        <pc:chgData name="Maria Ibarra" userId="6381a7e87e33aa9e" providerId="LiveId" clId="{70A94425-B5FB-42BB-8CBB-214631B0CD08}" dt="2022-10-21T16:26:45.340" v="8"/>
        <pc:sldMkLst>
          <pc:docMk/>
          <pc:sldMk cId="4071689492" sldId="271"/>
        </pc:sldMkLst>
      </pc:sldChg>
      <pc:sldChg chg="ord">
        <pc:chgData name="Maria Ibarra" userId="6381a7e87e33aa9e" providerId="LiveId" clId="{70A94425-B5FB-42BB-8CBB-214631B0CD08}" dt="2022-10-21T16:26:20.693" v="6"/>
        <pc:sldMkLst>
          <pc:docMk/>
          <pc:sldMk cId="2603576352" sldId="302"/>
        </pc:sldMkLst>
      </pc:sldChg>
      <pc:sldChg chg="ord">
        <pc:chgData name="Maria Ibarra" userId="6381a7e87e33aa9e" providerId="LiveId" clId="{70A94425-B5FB-42BB-8CBB-214631B0CD08}" dt="2022-10-21T16:26:20.693" v="6"/>
        <pc:sldMkLst>
          <pc:docMk/>
          <pc:sldMk cId="65823428" sldId="304"/>
        </pc:sldMkLst>
      </pc:sldChg>
      <pc:sldChg chg="ord">
        <pc:chgData name="Maria Ibarra" userId="6381a7e87e33aa9e" providerId="LiveId" clId="{70A94425-B5FB-42BB-8CBB-214631B0CD08}" dt="2022-10-21T16:26:45.340" v="8"/>
        <pc:sldMkLst>
          <pc:docMk/>
          <pc:sldMk cId="940014279" sldId="359"/>
        </pc:sldMkLst>
      </pc:sldChg>
      <pc:sldChg chg="ord">
        <pc:chgData name="Maria Ibarra" userId="6381a7e87e33aa9e" providerId="LiveId" clId="{70A94425-B5FB-42BB-8CBB-214631B0CD08}" dt="2022-10-21T16:26:45.340" v="8"/>
        <pc:sldMkLst>
          <pc:docMk/>
          <pc:sldMk cId="2590404599" sldId="361"/>
        </pc:sldMkLst>
      </pc:sldChg>
      <pc:sldChg chg="ord">
        <pc:chgData name="Maria Ibarra" userId="6381a7e87e33aa9e" providerId="LiveId" clId="{70A94425-B5FB-42BB-8CBB-214631B0CD08}" dt="2022-10-21T16:26:45.340" v="8"/>
        <pc:sldMkLst>
          <pc:docMk/>
          <pc:sldMk cId="2249777301" sldId="362"/>
        </pc:sldMkLst>
      </pc:sldChg>
      <pc:sldChg chg="ord">
        <pc:chgData name="Maria Ibarra" userId="6381a7e87e33aa9e" providerId="LiveId" clId="{70A94425-B5FB-42BB-8CBB-214631B0CD08}" dt="2022-10-21T16:26:20.693" v="6"/>
        <pc:sldMkLst>
          <pc:docMk/>
          <pc:sldMk cId="540952621" sldId="376"/>
        </pc:sldMkLst>
      </pc:sldChg>
      <pc:sldChg chg="ord">
        <pc:chgData name="Maria Ibarra" userId="6381a7e87e33aa9e" providerId="LiveId" clId="{70A94425-B5FB-42BB-8CBB-214631B0CD08}" dt="2022-10-21T16:26:20.693" v="6"/>
        <pc:sldMkLst>
          <pc:docMk/>
          <pc:sldMk cId="29936863" sldId="377"/>
        </pc:sldMkLst>
      </pc:sldChg>
      <pc:sldChg chg="ord">
        <pc:chgData name="Maria Ibarra" userId="6381a7e87e33aa9e" providerId="LiveId" clId="{70A94425-B5FB-42BB-8CBB-214631B0CD08}" dt="2022-10-21T16:26:20.693" v="6"/>
        <pc:sldMkLst>
          <pc:docMk/>
          <pc:sldMk cId="1896673874" sldId="378"/>
        </pc:sldMkLst>
      </pc:sldChg>
      <pc:sldChg chg="ord">
        <pc:chgData name="Maria Ibarra" userId="6381a7e87e33aa9e" providerId="LiveId" clId="{70A94425-B5FB-42BB-8CBB-214631B0CD08}" dt="2022-10-21T16:26:20.693" v="6"/>
        <pc:sldMkLst>
          <pc:docMk/>
          <pc:sldMk cId="2019604219" sldId="379"/>
        </pc:sldMkLst>
      </pc:sldChg>
      <pc:sldChg chg="ord">
        <pc:chgData name="Maria Ibarra" userId="6381a7e87e33aa9e" providerId="LiveId" clId="{70A94425-B5FB-42BB-8CBB-214631B0CD08}" dt="2022-10-21T16:26:20.693" v="6"/>
        <pc:sldMkLst>
          <pc:docMk/>
          <pc:sldMk cId="4236445999" sldId="380"/>
        </pc:sldMkLst>
      </pc:sldChg>
      <pc:sldChg chg="ord">
        <pc:chgData name="Maria Ibarra" userId="6381a7e87e33aa9e" providerId="LiveId" clId="{70A94425-B5FB-42BB-8CBB-214631B0CD08}" dt="2022-10-21T16:26:20.693" v="6"/>
        <pc:sldMkLst>
          <pc:docMk/>
          <pc:sldMk cId="3300648861" sldId="381"/>
        </pc:sldMkLst>
      </pc:sldChg>
      <pc:sldChg chg="ord">
        <pc:chgData name="Maria Ibarra" userId="6381a7e87e33aa9e" providerId="LiveId" clId="{70A94425-B5FB-42BB-8CBB-214631B0CD08}" dt="2022-10-21T16:26:20.693" v="6"/>
        <pc:sldMkLst>
          <pc:docMk/>
          <pc:sldMk cId="1818536908" sldId="382"/>
        </pc:sldMkLst>
      </pc:sldChg>
      <pc:sldChg chg="ord">
        <pc:chgData name="Maria Ibarra" userId="6381a7e87e33aa9e" providerId="LiveId" clId="{70A94425-B5FB-42BB-8CBB-214631B0CD08}" dt="2022-10-21T16:26:20.693" v="6"/>
        <pc:sldMkLst>
          <pc:docMk/>
          <pc:sldMk cId="2541487329" sldId="383"/>
        </pc:sldMkLst>
      </pc:sldChg>
      <pc:sldChg chg="ord">
        <pc:chgData name="Maria Ibarra" userId="6381a7e87e33aa9e" providerId="LiveId" clId="{70A94425-B5FB-42BB-8CBB-214631B0CD08}" dt="2022-10-21T16:26:20.693" v="6"/>
        <pc:sldMkLst>
          <pc:docMk/>
          <pc:sldMk cId="1808155885" sldId="384"/>
        </pc:sldMkLst>
      </pc:sldChg>
      <pc:sldChg chg="ord">
        <pc:chgData name="Maria Ibarra" userId="6381a7e87e33aa9e" providerId="LiveId" clId="{70A94425-B5FB-42BB-8CBB-214631B0CD08}" dt="2022-10-21T16:26:20.693" v="6"/>
        <pc:sldMkLst>
          <pc:docMk/>
          <pc:sldMk cId="2477874445" sldId="385"/>
        </pc:sldMkLst>
      </pc:sldChg>
      <pc:sldChg chg="ord">
        <pc:chgData name="Maria Ibarra" userId="6381a7e87e33aa9e" providerId="LiveId" clId="{70A94425-B5FB-42BB-8CBB-214631B0CD08}" dt="2022-10-21T16:26:20.693" v="6"/>
        <pc:sldMkLst>
          <pc:docMk/>
          <pc:sldMk cId="1412031871" sldId="386"/>
        </pc:sldMkLst>
      </pc:sldChg>
      <pc:sldChg chg="ord">
        <pc:chgData name="Maria Ibarra" userId="6381a7e87e33aa9e" providerId="LiveId" clId="{70A94425-B5FB-42BB-8CBB-214631B0CD08}" dt="2022-10-21T16:26:20.693" v="6"/>
        <pc:sldMkLst>
          <pc:docMk/>
          <pc:sldMk cId="2810170983" sldId="387"/>
        </pc:sldMkLst>
      </pc:sldChg>
      <pc:sldChg chg="ord">
        <pc:chgData name="Maria Ibarra" userId="6381a7e87e33aa9e" providerId="LiveId" clId="{70A94425-B5FB-42BB-8CBB-214631B0CD08}" dt="2022-10-21T16:26:20.693" v="6"/>
        <pc:sldMkLst>
          <pc:docMk/>
          <pc:sldMk cId="1044358490" sldId="388"/>
        </pc:sldMkLst>
      </pc:sldChg>
      <pc:sldChg chg="ord">
        <pc:chgData name="Maria Ibarra" userId="6381a7e87e33aa9e" providerId="LiveId" clId="{70A94425-B5FB-42BB-8CBB-214631B0CD08}" dt="2022-10-21T16:26:20.693" v="6"/>
        <pc:sldMkLst>
          <pc:docMk/>
          <pc:sldMk cId="1396185287" sldId="389"/>
        </pc:sldMkLst>
      </pc:sldChg>
      <pc:sldChg chg="del">
        <pc:chgData name="Maria Ibarra" userId="6381a7e87e33aa9e" providerId="LiveId" clId="{70A94425-B5FB-42BB-8CBB-214631B0CD08}" dt="2022-10-21T16:32:49.974" v="9" actId="47"/>
        <pc:sldMkLst>
          <pc:docMk/>
          <pc:sldMk cId="1071121850" sldId="836"/>
        </pc:sldMkLst>
      </pc:sldChg>
      <pc:sldChg chg="new del">
        <pc:chgData name="Maria Ibarra" userId="6381a7e87e33aa9e" providerId="LiveId" clId="{70A94425-B5FB-42BB-8CBB-214631B0CD08}" dt="2022-10-21T16:21:37.443" v="1" actId="47"/>
        <pc:sldMkLst>
          <pc:docMk/>
          <pc:sldMk cId="1299012916" sldId="853"/>
        </pc:sldMkLst>
      </pc:sldChg>
      <pc:sldChg chg="new del">
        <pc:chgData name="Maria Ibarra" userId="6381a7e87e33aa9e" providerId="LiveId" clId="{70A94425-B5FB-42BB-8CBB-214631B0CD08}" dt="2022-10-21T16:22:28.276" v="3" actId="47"/>
        <pc:sldMkLst>
          <pc:docMk/>
          <pc:sldMk cId="2094829155" sldId="853"/>
        </pc:sldMkLst>
      </pc:sldChg>
      <pc:sldChg chg="new">
        <pc:chgData name="Maria Ibarra" userId="6381a7e87e33aa9e" providerId="LiveId" clId="{70A94425-B5FB-42BB-8CBB-214631B0CD08}" dt="2022-10-21T16:25:54.873" v="4" actId="680"/>
        <pc:sldMkLst>
          <pc:docMk/>
          <pc:sldMk cId="2690953220" sldId="853"/>
        </pc:sldMkLst>
      </pc:sldChg>
    </pc:docChg>
  </pc:docChgLst>
  <pc:docChgLst>
    <pc:chgData name="Maria Ibarra" userId="6381a7e87e33aa9e" providerId="LiveId" clId="{61C09FBD-08D7-4725-846C-57C4267B5BA9}"/>
    <pc:docChg chg="custSel addSld delSld modSld">
      <pc:chgData name="Maria Ibarra" userId="6381a7e87e33aa9e" providerId="LiveId" clId="{61C09FBD-08D7-4725-846C-57C4267B5BA9}" dt="2022-10-21T16:40:44.038" v="73" actId="47"/>
      <pc:docMkLst>
        <pc:docMk/>
      </pc:docMkLst>
      <pc:sldChg chg="del">
        <pc:chgData name="Maria Ibarra" userId="6381a7e87e33aa9e" providerId="LiveId" clId="{61C09FBD-08D7-4725-846C-57C4267B5BA9}" dt="2022-10-21T16:40:44.038" v="73" actId="47"/>
        <pc:sldMkLst>
          <pc:docMk/>
          <pc:sldMk cId="1246510079" sldId="258"/>
        </pc:sldMkLst>
      </pc:sldChg>
      <pc:sldChg chg="del">
        <pc:chgData name="Maria Ibarra" userId="6381a7e87e33aa9e" providerId="LiveId" clId="{61C09FBD-08D7-4725-846C-57C4267B5BA9}" dt="2022-10-21T16:39:59.982" v="24" actId="47"/>
        <pc:sldMkLst>
          <pc:docMk/>
          <pc:sldMk cId="4071689492" sldId="271"/>
        </pc:sldMkLst>
      </pc:sldChg>
      <pc:sldChg chg="del">
        <pc:chgData name="Maria Ibarra" userId="6381a7e87e33aa9e" providerId="LiveId" clId="{61C09FBD-08D7-4725-846C-57C4267B5BA9}" dt="2022-10-21T16:39:59.982" v="24" actId="47"/>
        <pc:sldMkLst>
          <pc:docMk/>
          <pc:sldMk cId="991893974" sldId="287"/>
        </pc:sldMkLst>
      </pc:sldChg>
      <pc:sldChg chg="del">
        <pc:chgData name="Maria Ibarra" userId="6381a7e87e33aa9e" providerId="LiveId" clId="{61C09FBD-08D7-4725-846C-57C4267B5BA9}" dt="2022-10-21T16:39:59.982" v="24" actId="47"/>
        <pc:sldMkLst>
          <pc:docMk/>
          <pc:sldMk cId="1812608512" sldId="292"/>
        </pc:sldMkLst>
      </pc:sldChg>
      <pc:sldChg chg="del">
        <pc:chgData name="Maria Ibarra" userId="6381a7e87e33aa9e" providerId="LiveId" clId="{61C09FBD-08D7-4725-846C-57C4267B5BA9}" dt="2022-10-21T16:39:59.982" v="24" actId="47"/>
        <pc:sldMkLst>
          <pc:docMk/>
          <pc:sldMk cId="3630494037" sldId="294"/>
        </pc:sldMkLst>
      </pc:sldChg>
      <pc:sldChg chg="del">
        <pc:chgData name="Maria Ibarra" userId="6381a7e87e33aa9e" providerId="LiveId" clId="{61C09FBD-08D7-4725-846C-57C4267B5BA9}" dt="2022-10-21T16:39:59.982" v="24" actId="47"/>
        <pc:sldMkLst>
          <pc:docMk/>
          <pc:sldMk cId="272339578" sldId="300"/>
        </pc:sldMkLst>
      </pc:sldChg>
      <pc:sldChg chg="del">
        <pc:chgData name="Maria Ibarra" userId="6381a7e87e33aa9e" providerId="LiveId" clId="{61C09FBD-08D7-4725-846C-57C4267B5BA9}" dt="2022-10-21T16:39:59.982" v="24" actId="47"/>
        <pc:sldMkLst>
          <pc:docMk/>
          <pc:sldMk cId="2603576352" sldId="302"/>
        </pc:sldMkLst>
      </pc:sldChg>
      <pc:sldChg chg="del">
        <pc:chgData name="Maria Ibarra" userId="6381a7e87e33aa9e" providerId="LiveId" clId="{61C09FBD-08D7-4725-846C-57C4267B5BA9}" dt="2022-10-21T16:39:59.982" v="24" actId="47"/>
        <pc:sldMkLst>
          <pc:docMk/>
          <pc:sldMk cId="65823428" sldId="304"/>
        </pc:sldMkLst>
      </pc:sldChg>
      <pc:sldChg chg="del">
        <pc:chgData name="Maria Ibarra" userId="6381a7e87e33aa9e" providerId="LiveId" clId="{61C09FBD-08D7-4725-846C-57C4267B5BA9}" dt="2022-10-21T16:39:59.982" v="24" actId="47"/>
        <pc:sldMkLst>
          <pc:docMk/>
          <pc:sldMk cId="3544384109" sldId="318"/>
        </pc:sldMkLst>
      </pc:sldChg>
      <pc:sldChg chg="del">
        <pc:chgData name="Maria Ibarra" userId="6381a7e87e33aa9e" providerId="LiveId" clId="{61C09FBD-08D7-4725-846C-57C4267B5BA9}" dt="2022-10-21T16:39:59.982" v="24" actId="47"/>
        <pc:sldMkLst>
          <pc:docMk/>
          <pc:sldMk cId="903402806" sldId="352"/>
        </pc:sldMkLst>
      </pc:sldChg>
      <pc:sldChg chg="del">
        <pc:chgData name="Maria Ibarra" userId="6381a7e87e33aa9e" providerId="LiveId" clId="{61C09FBD-08D7-4725-846C-57C4267B5BA9}" dt="2022-10-21T16:39:59.982" v="24" actId="47"/>
        <pc:sldMkLst>
          <pc:docMk/>
          <pc:sldMk cId="2765976733" sldId="353"/>
        </pc:sldMkLst>
      </pc:sldChg>
      <pc:sldChg chg="del">
        <pc:chgData name="Maria Ibarra" userId="6381a7e87e33aa9e" providerId="LiveId" clId="{61C09FBD-08D7-4725-846C-57C4267B5BA9}" dt="2022-10-21T16:39:59.982" v="24" actId="47"/>
        <pc:sldMkLst>
          <pc:docMk/>
          <pc:sldMk cId="3755211779" sldId="354"/>
        </pc:sldMkLst>
      </pc:sldChg>
      <pc:sldChg chg="del">
        <pc:chgData name="Maria Ibarra" userId="6381a7e87e33aa9e" providerId="LiveId" clId="{61C09FBD-08D7-4725-846C-57C4267B5BA9}" dt="2022-10-21T16:39:59.982" v="24" actId="47"/>
        <pc:sldMkLst>
          <pc:docMk/>
          <pc:sldMk cId="3163230589" sldId="355"/>
        </pc:sldMkLst>
      </pc:sldChg>
      <pc:sldChg chg="del">
        <pc:chgData name="Maria Ibarra" userId="6381a7e87e33aa9e" providerId="LiveId" clId="{61C09FBD-08D7-4725-846C-57C4267B5BA9}" dt="2022-10-21T16:39:59.982" v="24" actId="47"/>
        <pc:sldMkLst>
          <pc:docMk/>
          <pc:sldMk cId="1360545814" sldId="356"/>
        </pc:sldMkLst>
      </pc:sldChg>
      <pc:sldChg chg="del">
        <pc:chgData name="Maria Ibarra" userId="6381a7e87e33aa9e" providerId="LiveId" clId="{61C09FBD-08D7-4725-846C-57C4267B5BA9}" dt="2022-10-21T16:39:59.982" v="24" actId="47"/>
        <pc:sldMkLst>
          <pc:docMk/>
          <pc:sldMk cId="1729667995" sldId="357"/>
        </pc:sldMkLst>
      </pc:sldChg>
      <pc:sldChg chg="del">
        <pc:chgData name="Maria Ibarra" userId="6381a7e87e33aa9e" providerId="LiveId" clId="{61C09FBD-08D7-4725-846C-57C4267B5BA9}" dt="2022-10-21T16:39:59.982" v="24" actId="47"/>
        <pc:sldMkLst>
          <pc:docMk/>
          <pc:sldMk cId="2359373482" sldId="358"/>
        </pc:sldMkLst>
      </pc:sldChg>
      <pc:sldChg chg="del">
        <pc:chgData name="Maria Ibarra" userId="6381a7e87e33aa9e" providerId="LiveId" clId="{61C09FBD-08D7-4725-846C-57C4267B5BA9}" dt="2022-10-21T16:39:59.982" v="24" actId="47"/>
        <pc:sldMkLst>
          <pc:docMk/>
          <pc:sldMk cId="940014279" sldId="359"/>
        </pc:sldMkLst>
      </pc:sldChg>
      <pc:sldChg chg="del">
        <pc:chgData name="Maria Ibarra" userId="6381a7e87e33aa9e" providerId="LiveId" clId="{61C09FBD-08D7-4725-846C-57C4267B5BA9}" dt="2022-10-21T16:39:59.982" v="24" actId="47"/>
        <pc:sldMkLst>
          <pc:docMk/>
          <pc:sldMk cId="2590404599" sldId="361"/>
        </pc:sldMkLst>
      </pc:sldChg>
      <pc:sldChg chg="del">
        <pc:chgData name="Maria Ibarra" userId="6381a7e87e33aa9e" providerId="LiveId" clId="{61C09FBD-08D7-4725-846C-57C4267B5BA9}" dt="2022-10-21T16:39:59.982" v="24" actId="47"/>
        <pc:sldMkLst>
          <pc:docMk/>
          <pc:sldMk cId="2249777301" sldId="362"/>
        </pc:sldMkLst>
      </pc:sldChg>
      <pc:sldChg chg="del">
        <pc:chgData name="Maria Ibarra" userId="6381a7e87e33aa9e" providerId="LiveId" clId="{61C09FBD-08D7-4725-846C-57C4267B5BA9}" dt="2022-10-21T16:39:59.982" v="24" actId="47"/>
        <pc:sldMkLst>
          <pc:docMk/>
          <pc:sldMk cId="540952621" sldId="376"/>
        </pc:sldMkLst>
      </pc:sldChg>
      <pc:sldChg chg="del">
        <pc:chgData name="Maria Ibarra" userId="6381a7e87e33aa9e" providerId="LiveId" clId="{61C09FBD-08D7-4725-846C-57C4267B5BA9}" dt="2022-10-21T16:39:59.982" v="24" actId="47"/>
        <pc:sldMkLst>
          <pc:docMk/>
          <pc:sldMk cId="29936863" sldId="377"/>
        </pc:sldMkLst>
      </pc:sldChg>
      <pc:sldChg chg="del">
        <pc:chgData name="Maria Ibarra" userId="6381a7e87e33aa9e" providerId="LiveId" clId="{61C09FBD-08D7-4725-846C-57C4267B5BA9}" dt="2022-10-21T16:39:59.982" v="24" actId="47"/>
        <pc:sldMkLst>
          <pc:docMk/>
          <pc:sldMk cId="1896673874" sldId="378"/>
        </pc:sldMkLst>
      </pc:sldChg>
      <pc:sldChg chg="del">
        <pc:chgData name="Maria Ibarra" userId="6381a7e87e33aa9e" providerId="LiveId" clId="{61C09FBD-08D7-4725-846C-57C4267B5BA9}" dt="2022-10-21T16:39:59.982" v="24" actId="47"/>
        <pc:sldMkLst>
          <pc:docMk/>
          <pc:sldMk cId="2019604219" sldId="379"/>
        </pc:sldMkLst>
      </pc:sldChg>
      <pc:sldChg chg="del">
        <pc:chgData name="Maria Ibarra" userId="6381a7e87e33aa9e" providerId="LiveId" clId="{61C09FBD-08D7-4725-846C-57C4267B5BA9}" dt="2022-10-21T16:39:59.982" v="24" actId="47"/>
        <pc:sldMkLst>
          <pc:docMk/>
          <pc:sldMk cId="4236445999" sldId="380"/>
        </pc:sldMkLst>
      </pc:sldChg>
      <pc:sldChg chg="del">
        <pc:chgData name="Maria Ibarra" userId="6381a7e87e33aa9e" providerId="LiveId" clId="{61C09FBD-08D7-4725-846C-57C4267B5BA9}" dt="2022-10-21T16:39:59.982" v="24" actId="47"/>
        <pc:sldMkLst>
          <pc:docMk/>
          <pc:sldMk cId="3300648861" sldId="381"/>
        </pc:sldMkLst>
      </pc:sldChg>
      <pc:sldChg chg="del">
        <pc:chgData name="Maria Ibarra" userId="6381a7e87e33aa9e" providerId="LiveId" clId="{61C09FBD-08D7-4725-846C-57C4267B5BA9}" dt="2022-10-21T16:39:59.982" v="24" actId="47"/>
        <pc:sldMkLst>
          <pc:docMk/>
          <pc:sldMk cId="1818536908" sldId="382"/>
        </pc:sldMkLst>
      </pc:sldChg>
      <pc:sldChg chg="del">
        <pc:chgData name="Maria Ibarra" userId="6381a7e87e33aa9e" providerId="LiveId" clId="{61C09FBD-08D7-4725-846C-57C4267B5BA9}" dt="2022-10-21T16:39:59.982" v="24" actId="47"/>
        <pc:sldMkLst>
          <pc:docMk/>
          <pc:sldMk cId="2541487329" sldId="383"/>
        </pc:sldMkLst>
      </pc:sldChg>
      <pc:sldChg chg="del">
        <pc:chgData name="Maria Ibarra" userId="6381a7e87e33aa9e" providerId="LiveId" clId="{61C09FBD-08D7-4725-846C-57C4267B5BA9}" dt="2022-10-21T16:39:59.982" v="24" actId="47"/>
        <pc:sldMkLst>
          <pc:docMk/>
          <pc:sldMk cId="1808155885" sldId="384"/>
        </pc:sldMkLst>
      </pc:sldChg>
      <pc:sldChg chg="del">
        <pc:chgData name="Maria Ibarra" userId="6381a7e87e33aa9e" providerId="LiveId" clId="{61C09FBD-08D7-4725-846C-57C4267B5BA9}" dt="2022-10-21T16:39:59.982" v="24" actId="47"/>
        <pc:sldMkLst>
          <pc:docMk/>
          <pc:sldMk cId="2477874445" sldId="385"/>
        </pc:sldMkLst>
      </pc:sldChg>
      <pc:sldChg chg="del">
        <pc:chgData name="Maria Ibarra" userId="6381a7e87e33aa9e" providerId="LiveId" clId="{61C09FBD-08D7-4725-846C-57C4267B5BA9}" dt="2022-10-21T16:39:59.982" v="24" actId="47"/>
        <pc:sldMkLst>
          <pc:docMk/>
          <pc:sldMk cId="1412031871" sldId="386"/>
        </pc:sldMkLst>
      </pc:sldChg>
      <pc:sldChg chg="del">
        <pc:chgData name="Maria Ibarra" userId="6381a7e87e33aa9e" providerId="LiveId" clId="{61C09FBD-08D7-4725-846C-57C4267B5BA9}" dt="2022-10-21T16:39:59.982" v="24" actId="47"/>
        <pc:sldMkLst>
          <pc:docMk/>
          <pc:sldMk cId="2810170983" sldId="387"/>
        </pc:sldMkLst>
      </pc:sldChg>
      <pc:sldChg chg="del">
        <pc:chgData name="Maria Ibarra" userId="6381a7e87e33aa9e" providerId="LiveId" clId="{61C09FBD-08D7-4725-846C-57C4267B5BA9}" dt="2022-10-21T16:39:59.982" v="24" actId="47"/>
        <pc:sldMkLst>
          <pc:docMk/>
          <pc:sldMk cId="1044358490" sldId="388"/>
        </pc:sldMkLst>
      </pc:sldChg>
      <pc:sldChg chg="del">
        <pc:chgData name="Maria Ibarra" userId="6381a7e87e33aa9e" providerId="LiveId" clId="{61C09FBD-08D7-4725-846C-57C4267B5BA9}" dt="2022-10-21T16:39:59.982" v="24" actId="47"/>
        <pc:sldMkLst>
          <pc:docMk/>
          <pc:sldMk cId="1396185287" sldId="389"/>
        </pc:sldMkLst>
      </pc:sldChg>
      <pc:sldChg chg="modSp mod">
        <pc:chgData name="Maria Ibarra" userId="6381a7e87e33aa9e" providerId="LiveId" clId="{61C09FBD-08D7-4725-846C-57C4267B5BA9}" dt="2022-10-21T16:40:21.482" v="72" actId="5793"/>
        <pc:sldMkLst>
          <pc:docMk/>
          <pc:sldMk cId="1546796989" sldId="390"/>
        </pc:sldMkLst>
        <pc:spChg chg="mod">
          <ac:chgData name="Maria Ibarra" userId="6381a7e87e33aa9e" providerId="LiveId" clId="{61C09FBD-08D7-4725-846C-57C4267B5BA9}" dt="2022-10-21T16:39:30.748" v="22" actId="20577"/>
          <ac:spMkLst>
            <pc:docMk/>
            <pc:sldMk cId="1546796989" sldId="390"/>
            <ac:spMk id="3" creationId="{26D682CC-C2BE-BB41-8A97-4103C56EE1BF}"/>
          </ac:spMkLst>
        </pc:spChg>
        <pc:spChg chg="mod">
          <ac:chgData name="Maria Ibarra" userId="6381a7e87e33aa9e" providerId="LiveId" clId="{61C09FBD-08D7-4725-846C-57C4267B5BA9}" dt="2022-10-21T16:40:21.482" v="72" actId="5793"/>
          <ac:spMkLst>
            <pc:docMk/>
            <pc:sldMk cId="1546796989" sldId="390"/>
            <ac:spMk id="4" creationId="{4EC8DEC5-433E-4A48-918E-26C30FEB34A1}"/>
          </ac:spMkLst>
        </pc:spChg>
      </pc:sldChg>
      <pc:sldChg chg="del">
        <pc:chgData name="Maria Ibarra" userId="6381a7e87e33aa9e" providerId="LiveId" clId="{61C09FBD-08D7-4725-846C-57C4267B5BA9}" dt="2022-10-21T16:40:44.038" v="73" actId="47"/>
        <pc:sldMkLst>
          <pc:docMk/>
          <pc:sldMk cId="3746688796" sldId="391"/>
        </pc:sldMkLst>
      </pc:sldChg>
      <pc:sldChg chg="del">
        <pc:chgData name="Maria Ibarra" userId="6381a7e87e33aa9e" providerId="LiveId" clId="{61C09FBD-08D7-4725-846C-57C4267B5BA9}" dt="2022-10-21T16:40:44.038" v="73" actId="47"/>
        <pc:sldMkLst>
          <pc:docMk/>
          <pc:sldMk cId="2314322020" sldId="392"/>
        </pc:sldMkLst>
      </pc:sldChg>
      <pc:sldChg chg="del">
        <pc:chgData name="Maria Ibarra" userId="6381a7e87e33aa9e" providerId="LiveId" clId="{61C09FBD-08D7-4725-846C-57C4267B5BA9}" dt="2022-10-21T16:40:44.038" v="73" actId="47"/>
        <pc:sldMkLst>
          <pc:docMk/>
          <pc:sldMk cId="1309089252" sldId="797"/>
        </pc:sldMkLst>
      </pc:sldChg>
      <pc:sldChg chg="del">
        <pc:chgData name="Maria Ibarra" userId="6381a7e87e33aa9e" providerId="LiveId" clId="{61C09FBD-08D7-4725-846C-57C4267B5BA9}" dt="2022-10-21T16:40:44.038" v="73" actId="47"/>
        <pc:sldMkLst>
          <pc:docMk/>
          <pc:sldMk cId="3399074263" sldId="802"/>
        </pc:sldMkLst>
      </pc:sldChg>
      <pc:sldChg chg="del">
        <pc:chgData name="Maria Ibarra" userId="6381a7e87e33aa9e" providerId="LiveId" clId="{61C09FBD-08D7-4725-846C-57C4267B5BA9}" dt="2022-10-21T16:40:44.038" v="73" actId="47"/>
        <pc:sldMkLst>
          <pc:docMk/>
          <pc:sldMk cId="3003126159" sldId="803"/>
        </pc:sldMkLst>
      </pc:sldChg>
      <pc:sldChg chg="del">
        <pc:chgData name="Maria Ibarra" userId="6381a7e87e33aa9e" providerId="LiveId" clId="{61C09FBD-08D7-4725-846C-57C4267B5BA9}" dt="2022-10-21T16:40:44.038" v="73" actId="47"/>
        <pc:sldMkLst>
          <pc:docMk/>
          <pc:sldMk cId="1939281078" sldId="804"/>
        </pc:sldMkLst>
      </pc:sldChg>
      <pc:sldChg chg="del">
        <pc:chgData name="Maria Ibarra" userId="6381a7e87e33aa9e" providerId="LiveId" clId="{61C09FBD-08D7-4725-846C-57C4267B5BA9}" dt="2022-10-21T16:40:44.038" v="73" actId="47"/>
        <pc:sldMkLst>
          <pc:docMk/>
          <pc:sldMk cId="84295594" sldId="805"/>
        </pc:sldMkLst>
      </pc:sldChg>
      <pc:sldChg chg="del">
        <pc:chgData name="Maria Ibarra" userId="6381a7e87e33aa9e" providerId="LiveId" clId="{61C09FBD-08D7-4725-846C-57C4267B5BA9}" dt="2022-10-21T16:40:44.038" v="73" actId="47"/>
        <pc:sldMkLst>
          <pc:docMk/>
          <pc:sldMk cId="1631741718" sldId="807"/>
        </pc:sldMkLst>
      </pc:sldChg>
      <pc:sldChg chg="del">
        <pc:chgData name="Maria Ibarra" userId="6381a7e87e33aa9e" providerId="LiveId" clId="{61C09FBD-08D7-4725-846C-57C4267B5BA9}" dt="2022-10-21T16:40:44.038" v="73" actId="47"/>
        <pc:sldMkLst>
          <pc:docMk/>
          <pc:sldMk cId="415466941" sldId="808"/>
        </pc:sldMkLst>
      </pc:sldChg>
      <pc:sldChg chg="del">
        <pc:chgData name="Maria Ibarra" userId="6381a7e87e33aa9e" providerId="LiveId" clId="{61C09FBD-08D7-4725-846C-57C4267B5BA9}" dt="2022-10-21T16:40:44.038" v="73" actId="47"/>
        <pc:sldMkLst>
          <pc:docMk/>
          <pc:sldMk cId="3462939919" sldId="809"/>
        </pc:sldMkLst>
      </pc:sldChg>
      <pc:sldChg chg="del">
        <pc:chgData name="Maria Ibarra" userId="6381a7e87e33aa9e" providerId="LiveId" clId="{61C09FBD-08D7-4725-846C-57C4267B5BA9}" dt="2022-10-21T16:40:44.038" v="73" actId="47"/>
        <pc:sldMkLst>
          <pc:docMk/>
          <pc:sldMk cId="4048423556" sldId="833"/>
        </pc:sldMkLst>
      </pc:sldChg>
      <pc:sldChg chg="del">
        <pc:chgData name="Maria Ibarra" userId="6381a7e87e33aa9e" providerId="LiveId" clId="{61C09FBD-08D7-4725-846C-57C4267B5BA9}" dt="2022-10-21T16:40:44.038" v="73" actId="47"/>
        <pc:sldMkLst>
          <pc:docMk/>
          <pc:sldMk cId="1514807044" sldId="834"/>
        </pc:sldMkLst>
      </pc:sldChg>
      <pc:sldChg chg="del">
        <pc:chgData name="Maria Ibarra" userId="6381a7e87e33aa9e" providerId="LiveId" clId="{61C09FBD-08D7-4725-846C-57C4267B5BA9}" dt="2022-10-21T16:40:44.038" v="73" actId="47"/>
        <pc:sldMkLst>
          <pc:docMk/>
          <pc:sldMk cId="1721537436" sldId="835"/>
        </pc:sldMkLst>
      </pc:sldChg>
      <pc:sldChg chg="del">
        <pc:chgData name="Maria Ibarra" userId="6381a7e87e33aa9e" providerId="LiveId" clId="{61C09FBD-08D7-4725-846C-57C4267B5BA9}" dt="2022-10-21T16:40:44.038" v="73" actId="47"/>
        <pc:sldMkLst>
          <pc:docMk/>
          <pc:sldMk cId="942777207" sldId="837"/>
        </pc:sldMkLst>
      </pc:sldChg>
      <pc:sldChg chg="del">
        <pc:chgData name="Maria Ibarra" userId="6381a7e87e33aa9e" providerId="LiveId" clId="{61C09FBD-08D7-4725-846C-57C4267B5BA9}" dt="2022-10-21T16:40:44.038" v="73" actId="47"/>
        <pc:sldMkLst>
          <pc:docMk/>
          <pc:sldMk cId="895110728" sldId="838"/>
        </pc:sldMkLst>
      </pc:sldChg>
      <pc:sldChg chg="del">
        <pc:chgData name="Maria Ibarra" userId="6381a7e87e33aa9e" providerId="LiveId" clId="{61C09FBD-08D7-4725-846C-57C4267B5BA9}" dt="2022-10-21T16:40:44.038" v="73" actId="47"/>
        <pc:sldMkLst>
          <pc:docMk/>
          <pc:sldMk cId="2455107407" sldId="839"/>
        </pc:sldMkLst>
      </pc:sldChg>
      <pc:sldChg chg="del">
        <pc:chgData name="Maria Ibarra" userId="6381a7e87e33aa9e" providerId="LiveId" clId="{61C09FBD-08D7-4725-846C-57C4267B5BA9}" dt="2022-10-21T16:39:59.982" v="24" actId="47"/>
        <pc:sldMkLst>
          <pc:docMk/>
          <pc:sldMk cId="3177376934" sldId="844"/>
        </pc:sldMkLst>
      </pc:sldChg>
      <pc:sldChg chg="del">
        <pc:chgData name="Maria Ibarra" userId="6381a7e87e33aa9e" providerId="LiveId" clId="{61C09FBD-08D7-4725-846C-57C4267B5BA9}" dt="2022-10-21T16:39:59.982" v="24" actId="47"/>
        <pc:sldMkLst>
          <pc:docMk/>
          <pc:sldMk cId="703164890" sldId="845"/>
        </pc:sldMkLst>
      </pc:sldChg>
      <pc:sldChg chg="del">
        <pc:chgData name="Maria Ibarra" userId="6381a7e87e33aa9e" providerId="LiveId" clId="{61C09FBD-08D7-4725-846C-57C4267B5BA9}" dt="2022-10-21T16:39:59.982" v="24" actId="47"/>
        <pc:sldMkLst>
          <pc:docMk/>
          <pc:sldMk cId="2552329056" sldId="846"/>
        </pc:sldMkLst>
      </pc:sldChg>
      <pc:sldChg chg="del">
        <pc:chgData name="Maria Ibarra" userId="6381a7e87e33aa9e" providerId="LiveId" clId="{61C09FBD-08D7-4725-846C-57C4267B5BA9}" dt="2022-10-21T16:40:44.038" v="73" actId="47"/>
        <pc:sldMkLst>
          <pc:docMk/>
          <pc:sldMk cId="1456745994" sldId="850"/>
        </pc:sldMkLst>
      </pc:sldChg>
      <pc:sldChg chg="del">
        <pc:chgData name="Maria Ibarra" userId="6381a7e87e33aa9e" providerId="LiveId" clId="{61C09FBD-08D7-4725-846C-57C4267B5BA9}" dt="2022-10-21T16:40:44.038" v="73" actId="47"/>
        <pc:sldMkLst>
          <pc:docMk/>
          <pc:sldMk cId="423683366" sldId="851"/>
        </pc:sldMkLst>
      </pc:sldChg>
      <pc:sldChg chg="del">
        <pc:chgData name="Maria Ibarra" userId="6381a7e87e33aa9e" providerId="LiveId" clId="{61C09FBD-08D7-4725-846C-57C4267B5BA9}" dt="2022-10-21T16:40:44.038" v="73" actId="47"/>
        <pc:sldMkLst>
          <pc:docMk/>
          <pc:sldMk cId="1025128944" sldId="852"/>
        </pc:sldMkLst>
      </pc:sldChg>
      <pc:sldChg chg="del">
        <pc:chgData name="Maria Ibarra" userId="6381a7e87e33aa9e" providerId="LiveId" clId="{61C09FBD-08D7-4725-846C-57C4267B5BA9}" dt="2022-10-21T16:39:59.982" v="24" actId="47"/>
        <pc:sldMkLst>
          <pc:docMk/>
          <pc:sldMk cId="2690953220" sldId="853"/>
        </pc:sldMkLst>
      </pc:sldChg>
      <pc:sldChg chg="add">
        <pc:chgData name="Maria Ibarra" userId="6381a7e87e33aa9e" providerId="LiveId" clId="{61C09FBD-08D7-4725-846C-57C4267B5BA9}" dt="2022-10-21T16:39:19.256" v="0"/>
        <pc:sldMkLst>
          <pc:docMk/>
          <pc:sldMk cId="3706143436" sldId="854"/>
        </pc:sldMkLst>
      </pc:sldChg>
      <pc:sldMasterChg chg="delSldLayout">
        <pc:chgData name="Maria Ibarra" userId="6381a7e87e33aa9e" providerId="LiveId" clId="{61C09FBD-08D7-4725-846C-57C4267B5BA9}" dt="2022-10-21T16:40:44.038" v="73" actId="47"/>
        <pc:sldMasterMkLst>
          <pc:docMk/>
          <pc:sldMasterMk cId="2304019006" sldId="2147483648"/>
        </pc:sldMasterMkLst>
        <pc:sldLayoutChg chg="del">
          <pc:chgData name="Maria Ibarra" userId="6381a7e87e33aa9e" providerId="LiveId" clId="{61C09FBD-08D7-4725-846C-57C4267B5BA9}" dt="2022-10-21T16:40:44.038" v="73" actId="47"/>
          <pc:sldLayoutMkLst>
            <pc:docMk/>
            <pc:sldMasterMk cId="2304019006" sldId="2147483648"/>
            <pc:sldLayoutMk cId="2052957189" sldId="2147483720"/>
          </pc:sldLayoutMkLst>
        </pc:sldLayoutChg>
      </pc:sldMasterChg>
      <pc:sldMasterChg chg="delSldLayout">
        <pc:chgData name="Maria Ibarra" userId="6381a7e87e33aa9e" providerId="LiveId" clId="{61C09FBD-08D7-4725-846C-57C4267B5BA9}" dt="2022-10-21T16:40:44.038" v="73" actId="47"/>
        <pc:sldMasterMkLst>
          <pc:docMk/>
          <pc:sldMasterMk cId="1153974537" sldId="2147483672"/>
        </pc:sldMasterMkLst>
        <pc:sldLayoutChg chg="del">
          <pc:chgData name="Maria Ibarra" userId="6381a7e87e33aa9e" providerId="LiveId" clId="{61C09FBD-08D7-4725-846C-57C4267B5BA9}" dt="2022-10-21T16:40:44.038" v="73" actId="47"/>
          <pc:sldLayoutMkLst>
            <pc:docMk/>
            <pc:sldMasterMk cId="1153974537" sldId="2147483672"/>
            <pc:sldLayoutMk cId="3676716263" sldId="2147483718"/>
          </pc:sldLayoutMkLst>
        </pc:sldLayoutChg>
        <pc:sldLayoutChg chg="del">
          <pc:chgData name="Maria Ibarra" userId="6381a7e87e33aa9e" providerId="LiveId" clId="{61C09FBD-08D7-4725-846C-57C4267B5BA9}" dt="2022-10-21T16:40:44.038" v="73" actId="47"/>
          <pc:sldLayoutMkLst>
            <pc:docMk/>
            <pc:sldMasterMk cId="1153974537" sldId="2147483672"/>
            <pc:sldLayoutMk cId="3849714632" sldId="2147483719"/>
          </pc:sldLayoutMkLst>
        </pc:sldLayoutChg>
      </pc:sldMasterChg>
      <pc:sldMasterChg chg="delSldLayout">
        <pc:chgData name="Maria Ibarra" userId="6381a7e87e33aa9e" providerId="LiveId" clId="{61C09FBD-08D7-4725-846C-57C4267B5BA9}" dt="2022-10-21T16:39:59.982" v="24" actId="47"/>
        <pc:sldMasterMkLst>
          <pc:docMk/>
          <pc:sldMasterMk cId="3425665157" sldId="2147483673"/>
        </pc:sldMasterMkLst>
        <pc:sldLayoutChg chg="del">
          <pc:chgData name="Maria Ibarra" userId="6381a7e87e33aa9e" providerId="LiveId" clId="{61C09FBD-08D7-4725-846C-57C4267B5BA9}" dt="2022-10-21T16:39:59.982" v="24" actId="47"/>
          <pc:sldLayoutMkLst>
            <pc:docMk/>
            <pc:sldMasterMk cId="3425665157" sldId="2147483673"/>
            <pc:sldLayoutMk cId="3833555886" sldId="214748372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C0171-8034-455F-8C97-F2223B374959}" type="doc">
      <dgm:prSet loTypeId="urn:microsoft.com/office/officeart/2005/8/layout/radial6" loCatId="cycle" qsTypeId="urn:microsoft.com/office/officeart/2005/8/quickstyle/simple3" qsCatId="simple" csTypeId="urn:microsoft.com/office/officeart/2005/8/colors/accent5_5" csCatId="accent5" phldr="1"/>
      <dgm:spPr/>
      <dgm:t>
        <a:bodyPr/>
        <a:lstStyle/>
        <a:p>
          <a:endParaRPr lang="es-CO"/>
        </a:p>
      </dgm:t>
    </dgm:pt>
    <dgm:pt modelId="{BF2EDE63-8867-4810-B366-0118911E95CE}">
      <dgm:prSet phldrT="[Texto]" custT="1"/>
      <dgm:spPr/>
      <dgm:t>
        <a:bodyPr/>
        <a:lstStyle/>
        <a:p>
          <a:r>
            <a:rPr lang="es-ES" altLang="es-CO" sz="1800" b="1" dirty="0">
              <a:latin typeface="Barlow" panose="00000500000000000000" pitchFamily="2" charset="0"/>
            </a:rPr>
            <a:t>Visión</a:t>
          </a:r>
          <a:endParaRPr lang="es-CO" sz="1800" b="1" dirty="0">
            <a:latin typeface="Barlow" panose="00000500000000000000" pitchFamily="2" charset="0"/>
          </a:endParaRPr>
        </a:p>
      </dgm:t>
    </dgm:pt>
    <dgm:pt modelId="{FA2F6CAF-9261-4C90-A4A4-50341D7833A5}" type="parTrans" cxnId="{68902E5A-1E65-4EED-8998-A317A4823F0A}">
      <dgm:prSet/>
      <dgm:spPr/>
      <dgm:t>
        <a:bodyPr/>
        <a:lstStyle/>
        <a:p>
          <a:endParaRPr lang="es-CO" sz="4000" b="1">
            <a:latin typeface="Barlow" panose="00000500000000000000" pitchFamily="2" charset="0"/>
          </a:endParaRPr>
        </a:p>
      </dgm:t>
    </dgm:pt>
    <dgm:pt modelId="{C72CC1A0-B846-4E16-A133-AF434CB4D8EE}" type="sibTrans" cxnId="{68902E5A-1E65-4EED-8998-A317A4823F0A}">
      <dgm:prSet/>
      <dgm:spPr/>
      <dgm:t>
        <a:bodyPr/>
        <a:lstStyle/>
        <a:p>
          <a:endParaRPr lang="es-CO" sz="4000" b="1">
            <a:latin typeface="Barlow" panose="00000500000000000000" pitchFamily="2" charset="0"/>
          </a:endParaRPr>
        </a:p>
      </dgm:t>
    </dgm:pt>
    <dgm:pt modelId="{CD7B4F5C-E7D2-4F2F-B331-2A17D47AC5B1}">
      <dgm:prSet custT="1"/>
      <dgm:spPr/>
      <dgm:t>
        <a:bodyPr/>
        <a:lstStyle/>
        <a:p>
          <a:r>
            <a:rPr lang="es-ES" altLang="es-CO" sz="1800" b="1" dirty="0">
              <a:latin typeface="Barlow" panose="00000500000000000000" pitchFamily="2" charset="0"/>
            </a:rPr>
            <a:t>Misión</a:t>
          </a:r>
        </a:p>
      </dgm:t>
    </dgm:pt>
    <dgm:pt modelId="{34607D99-9DB9-4D76-B528-D1E983CD6D83}" type="parTrans" cxnId="{C0C428C8-0059-4062-AACC-DB99230143DA}">
      <dgm:prSet/>
      <dgm:spPr/>
      <dgm:t>
        <a:bodyPr/>
        <a:lstStyle/>
        <a:p>
          <a:endParaRPr lang="es-CO" sz="4000" b="1">
            <a:latin typeface="Barlow" panose="00000500000000000000" pitchFamily="2" charset="0"/>
          </a:endParaRPr>
        </a:p>
      </dgm:t>
    </dgm:pt>
    <dgm:pt modelId="{FB631145-D5F6-47E3-99A3-2DF10EDD6B11}" type="sibTrans" cxnId="{C0C428C8-0059-4062-AACC-DB99230143DA}">
      <dgm:prSet/>
      <dgm:spPr/>
      <dgm:t>
        <a:bodyPr/>
        <a:lstStyle/>
        <a:p>
          <a:endParaRPr lang="es-CO" sz="4000" b="1">
            <a:latin typeface="Barlow" panose="00000500000000000000" pitchFamily="2" charset="0"/>
          </a:endParaRPr>
        </a:p>
      </dgm:t>
    </dgm:pt>
    <dgm:pt modelId="{93A75428-1A2E-4F94-9451-A491E4B0A954}">
      <dgm:prSet phldrT="[Texto]" custT="1"/>
      <dgm:spPr/>
      <dgm:t>
        <a:bodyPr/>
        <a:lstStyle/>
        <a:p>
          <a:r>
            <a:rPr lang="es-ES" altLang="es-CO" sz="1800" b="1" dirty="0">
              <a:latin typeface="Barlow" panose="00000500000000000000" pitchFamily="2" charset="0"/>
            </a:rPr>
            <a:t>Premisas</a:t>
          </a:r>
          <a:endParaRPr lang="es-CO" sz="1800" b="1" dirty="0">
            <a:latin typeface="Barlow" panose="00000500000000000000" pitchFamily="2" charset="0"/>
          </a:endParaRPr>
        </a:p>
      </dgm:t>
    </dgm:pt>
    <dgm:pt modelId="{C4CCCC2C-2029-4D2A-999A-021B8630236E}" type="parTrans" cxnId="{964658D2-ECDA-4CF7-8835-45E116A1CDDA}">
      <dgm:prSet/>
      <dgm:spPr/>
      <dgm:t>
        <a:bodyPr/>
        <a:lstStyle/>
        <a:p>
          <a:endParaRPr lang="es-CO" sz="4000" b="1">
            <a:latin typeface="Barlow" panose="00000500000000000000" pitchFamily="2" charset="0"/>
          </a:endParaRPr>
        </a:p>
      </dgm:t>
    </dgm:pt>
    <dgm:pt modelId="{32E06FDF-2FB8-4332-80E0-8BA4EE2F9B81}" type="sibTrans" cxnId="{964658D2-ECDA-4CF7-8835-45E116A1CDDA}">
      <dgm:prSet/>
      <dgm:spPr/>
      <dgm:t>
        <a:bodyPr/>
        <a:lstStyle/>
        <a:p>
          <a:endParaRPr lang="es-CO" sz="4000" b="1">
            <a:latin typeface="Barlow" panose="00000500000000000000" pitchFamily="2" charset="0"/>
          </a:endParaRPr>
        </a:p>
      </dgm:t>
    </dgm:pt>
    <dgm:pt modelId="{3C1B5DD5-A1DA-4C3E-8488-DFFB3D1EE8C8}">
      <dgm:prSet custT="1"/>
      <dgm:spPr/>
      <dgm:t>
        <a:bodyPr/>
        <a:lstStyle/>
        <a:p>
          <a:r>
            <a:rPr lang="es-ES" altLang="es-CO" sz="1800" b="1" dirty="0">
              <a:latin typeface="Barlow" panose="00000500000000000000" pitchFamily="2" charset="0"/>
            </a:rPr>
            <a:t>Objetivos y metas</a:t>
          </a:r>
        </a:p>
      </dgm:t>
    </dgm:pt>
    <dgm:pt modelId="{D6A24940-1352-45BC-824A-307F2529C5E5}" type="parTrans" cxnId="{5F6CD847-1ECA-460E-92ED-F182D879C2F9}">
      <dgm:prSet/>
      <dgm:spPr/>
      <dgm:t>
        <a:bodyPr/>
        <a:lstStyle/>
        <a:p>
          <a:endParaRPr lang="es-CO" sz="4000" b="1">
            <a:latin typeface="Barlow" panose="00000500000000000000" pitchFamily="2" charset="0"/>
          </a:endParaRPr>
        </a:p>
      </dgm:t>
    </dgm:pt>
    <dgm:pt modelId="{2CB72980-E720-43C0-BCD1-B81F468BEF95}" type="sibTrans" cxnId="{5F6CD847-1ECA-460E-92ED-F182D879C2F9}">
      <dgm:prSet/>
      <dgm:spPr/>
      <dgm:t>
        <a:bodyPr/>
        <a:lstStyle/>
        <a:p>
          <a:endParaRPr lang="es-CO" sz="4000" b="1">
            <a:latin typeface="Barlow" panose="00000500000000000000" pitchFamily="2" charset="0"/>
          </a:endParaRPr>
        </a:p>
      </dgm:t>
    </dgm:pt>
    <dgm:pt modelId="{2069244C-6A4A-4139-B617-1B5A2588B42B}">
      <dgm:prSet custT="1"/>
      <dgm:spPr/>
      <dgm:t>
        <a:bodyPr/>
        <a:lstStyle/>
        <a:p>
          <a:r>
            <a:rPr lang="es-ES" altLang="es-CO" sz="1800" b="1" dirty="0">
              <a:latin typeface="Barlow" panose="00000500000000000000" pitchFamily="2" charset="0"/>
            </a:rPr>
            <a:t>Estrategias</a:t>
          </a:r>
        </a:p>
      </dgm:t>
    </dgm:pt>
    <dgm:pt modelId="{0BA835DB-7EB3-4F68-AD22-D2E85599E8A4}" type="parTrans" cxnId="{DA1A3BAA-51A8-45E5-B7C7-500FB3EE41FD}">
      <dgm:prSet/>
      <dgm:spPr/>
      <dgm:t>
        <a:bodyPr/>
        <a:lstStyle/>
        <a:p>
          <a:endParaRPr lang="es-CO" sz="4000" b="1">
            <a:latin typeface="Barlow" panose="00000500000000000000" pitchFamily="2" charset="0"/>
          </a:endParaRPr>
        </a:p>
      </dgm:t>
    </dgm:pt>
    <dgm:pt modelId="{D7C559F4-875A-49E5-945D-1B23FC155111}" type="sibTrans" cxnId="{DA1A3BAA-51A8-45E5-B7C7-500FB3EE41FD}">
      <dgm:prSet/>
      <dgm:spPr/>
      <dgm:t>
        <a:bodyPr/>
        <a:lstStyle/>
        <a:p>
          <a:endParaRPr lang="es-CO" sz="4000" b="1">
            <a:latin typeface="Barlow" panose="00000500000000000000" pitchFamily="2" charset="0"/>
          </a:endParaRPr>
        </a:p>
      </dgm:t>
    </dgm:pt>
    <dgm:pt modelId="{C031E70E-8579-405C-BE91-DC05DA846451}">
      <dgm:prSet custT="1"/>
      <dgm:spPr/>
      <dgm:t>
        <a:bodyPr/>
        <a:lstStyle/>
        <a:p>
          <a:r>
            <a:rPr lang="es-ES" altLang="es-CO" sz="1800" b="1" dirty="0">
              <a:latin typeface="Barlow" panose="00000500000000000000" pitchFamily="2" charset="0"/>
            </a:rPr>
            <a:t>Políticas</a:t>
          </a:r>
        </a:p>
      </dgm:t>
    </dgm:pt>
    <dgm:pt modelId="{D7F6BD65-8C1A-40A4-ADF3-CDB30E2C886E}" type="parTrans" cxnId="{8026A6AD-C817-49F4-A56C-A785939EBA0E}">
      <dgm:prSet/>
      <dgm:spPr/>
      <dgm:t>
        <a:bodyPr/>
        <a:lstStyle/>
        <a:p>
          <a:endParaRPr lang="es-CO" sz="4000" b="1">
            <a:latin typeface="Barlow" panose="00000500000000000000" pitchFamily="2" charset="0"/>
          </a:endParaRPr>
        </a:p>
      </dgm:t>
    </dgm:pt>
    <dgm:pt modelId="{4EC8AC84-6547-42DE-96D4-EEB930D491D7}" type="sibTrans" cxnId="{8026A6AD-C817-49F4-A56C-A785939EBA0E}">
      <dgm:prSet/>
      <dgm:spPr/>
      <dgm:t>
        <a:bodyPr/>
        <a:lstStyle/>
        <a:p>
          <a:endParaRPr lang="es-CO" sz="4000" b="1">
            <a:latin typeface="Barlow" panose="00000500000000000000" pitchFamily="2" charset="0"/>
          </a:endParaRPr>
        </a:p>
      </dgm:t>
    </dgm:pt>
    <dgm:pt modelId="{B0CAF316-B3A0-4A06-A00F-E65E0834F086}">
      <dgm:prSet custT="1"/>
      <dgm:spPr/>
      <dgm:t>
        <a:bodyPr/>
        <a:lstStyle/>
        <a:p>
          <a:r>
            <a:rPr lang="es-CR" altLang="es-CO" sz="1800" b="1" dirty="0">
              <a:latin typeface="Barlow" panose="00000500000000000000" pitchFamily="2" charset="0"/>
            </a:rPr>
            <a:t>Programas</a:t>
          </a:r>
        </a:p>
      </dgm:t>
    </dgm:pt>
    <dgm:pt modelId="{FF25B215-B556-47B9-B2F9-7C7394F3AF03}" type="parTrans" cxnId="{754FBC26-E180-49E6-BF64-ECB0A1F2AC45}">
      <dgm:prSet/>
      <dgm:spPr/>
      <dgm:t>
        <a:bodyPr/>
        <a:lstStyle/>
        <a:p>
          <a:endParaRPr lang="es-CO" sz="4000" b="1">
            <a:latin typeface="Barlow" panose="00000500000000000000" pitchFamily="2" charset="0"/>
          </a:endParaRPr>
        </a:p>
      </dgm:t>
    </dgm:pt>
    <dgm:pt modelId="{2A2BDEAC-032A-484A-901A-BDBE8D5284FC}" type="sibTrans" cxnId="{754FBC26-E180-49E6-BF64-ECB0A1F2AC45}">
      <dgm:prSet/>
      <dgm:spPr/>
      <dgm:t>
        <a:bodyPr/>
        <a:lstStyle/>
        <a:p>
          <a:endParaRPr lang="es-CO" sz="4000" b="1">
            <a:latin typeface="Barlow" panose="00000500000000000000" pitchFamily="2" charset="0"/>
          </a:endParaRPr>
        </a:p>
      </dgm:t>
    </dgm:pt>
    <dgm:pt modelId="{935933ED-1A8B-4960-BAAF-7FD101F62F9B}">
      <dgm:prSet custT="1"/>
      <dgm:spPr/>
      <dgm:t>
        <a:bodyPr/>
        <a:lstStyle/>
        <a:p>
          <a:r>
            <a:rPr lang="es-CR" altLang="es-CO" sz="1800" b="1" dirty="0">
              <a:latin typeface="Barlow" panose="00000500000000000000" pitchFamily="2" charset="0"/>
            </a:rPr>
            <a:t>Presupuestos</a:t>
          </a:r>
        </a:p>
      </dgm:t>
    </dgm:pt>
    <dgm:pt modelId="{3E669FDF-395E-4C20-B0E1-56E36CBCA76E}" type="parTrans" cxnId="{CCB297C8-7E2D-43FD-8F96-9122B2C3D294}">
      <dgm:prSet/>
      <dgm:spPr/>
      <dgm:t>
        <a:bodyPr/>
        <a:lstStyle/>
        <a:p>
          <a:endParaRPr lang="es-CO" sz="4000" b="1">
            <a:latin typeface="Barlow" panose="00000500000000000000" pitchFamily="2" charset="0"/>
          </a:endParaRPr>
        </a:p>
      </dgm:t>
    </dgm:pt>
    <dgm:pt modelId="{E77B3992-D366-41B8-A311-49A58FECA0DC}" type="sibTrans" cxnId="{CCB297C8-7E2D-43FD-8F96-9122B2C3D294}">
      <dgm:prSet/>
      <dgm:spPr/>
      <dgm:t>
        <a:bodyPr/>
        <a:lstStyle/>
        <a:p>
          <a:endParaRPr lang="es-CO" sz="4000" b="1">
            <a:latin typeface="Barlow" panose="00000500000000000000" pitchFamily="2" charset="0"/>
          </a:endParaRPr>
        </a:p>
      </dgm:t>
    </dgm:pt>
    <dgm:pt modelId="{384CC956-DE01-426B-AADB-4926A12FFA2E}">
      <dgm:prSet phldrT="[Texto]" custT="1"/>
      <dgm:spPr/>
      <dgm:t>
        <a:bodyPr/>
        <a:lstStyle/>
        <a:p>
          <a:r>
            <a:rPr lang="es-CO" sz="1600" b="1" dirty="0">
              <a:latin typeface="Barlow" panose="00000500000000000000" pitchFamily="2" charset="0"/>
            </a:rPr>
            <a:t>Planeación Estratégica</a:t>
          </a:r>
        </a:p>
      </dgm:t>
    </dgm:pt>
    <dgm:pt modelId="{C0598440-7EB0-4D4B-AAAB-9B5063B2D5DC}" type="parTrans" cxnId="{FAFF8841-FD21-49CD-A577-2FDC1CFD6DE8}">
      <dgm:prSet/>
      <dgm:spPr/>
      <dgm:t>
        <a:bodyPr/>
        <a:lstStyle/>
        <a:p>
          <a:endParaRPr lang="es-CO" sz="4000" b="1">
            <a:latin typeface="Barlow" panose="00000500000000000000" pitchFamily="2" charset="0"/>
          </a:endParaRPr>
        </a:p>
      </dgm:t>
    </dgm:pt>
    <dgm:pt modelId="{FDC760E3-AF38-449B-BC29-3B9835245692}" type="sibTrans" cxnId="{FAFF8841-FD21-49CD-A577-2FDC1CFD6DE8}">
      <dgm:prSet/>
      <dgm:spPr/>
      <dgm:t>
        <a:bodyPr/>
        <a:lstStyle/>
        <a:p>
          <a:endParaRPr lang="es-CO" sz="4000" b="1">
            <a:latin typeface="Barlow" panose="00000500000000000000" pitchFamily="2" charset="0"/>
          </a:endParaRPr>
        </a:p>
      </dgm:t>
    </dgm:pt>
    <dgm:pt modelId="{6A0D489F-8732-40D9-9B69-54BE292CEBDE}" type="pres">
      <dgm:prSet presAssocID="{20DC0171-8034-455F-8C97-F2223B374959}" presName="Name0" presStyleCnt="0">
        <dgm:presLayoutVars>
          <dgm:chMax val="1"/>
          <dgm:dir/>
          <dgm:animLvl val="ctr"/>
          <dgm:resizeHandles val="exact"/>
        </dgm:presLayoutVars>
      </dgm:prSet>
      <dgm:spPr/>
    </dgm:pt>
    <dgm:pt modelId="{DAE34A2B-B2B0-4E80-971D-FAF1CB00D8C0}" type="pres">
      <dgm:prSet presAssocID="{384CC956-DE01-426B-AADB-4926A12FFA2E}" presName="centerShape" presStyleLbl="node0" presStyleIdx="0" presStyleCnt="1"/>
      <dgm:spPr/>
    </dgm:pt>
    <dgm:pt modelId="{189F1EB1-5744-4861-8CB1-28D77D0A93BC}" type="pres">
      <dgm:prSet presAssocID="{BF2EDE63-8867-4810-B366-0118911E95CE}" presName="node" presStyleLbl="node1" presStyleIdx="0" presStyleCnt="8" custScaleX="182156" custScaleY="77396" custRadScaleRad="100119" custRadScaleInc="-11354">
        <dgm:presLayoutVars>
          <dgm:bulletEnabled val="1"/>
        </dgm:presLayoutVars>
      </dgm:prSet>
      <dgm:spPr/>
    </dgm:pt>
    <dgm:pt modelId="{885062DB-838A-4508-880C-31AE9F937CFC}" type="pres">
      <dgm:prSet presAssocID="{BF2EDE63-8867-4810-B366-0118911E95CE}" presName="dummy" presStyleCnt="0"/>
      <dgm:spPr/>
    </dgm:pt>
    <dgm:pt modelId="{C5F7618B-DA1B-46A5-B990-4EFAADB40755}" type="pres">
      <dgm:prSet presAssocID="{C72CC1A0-B846-4E16-A133-AF434CB4D8EE}" presName="sibTrans" presStyleLbl="sibTrans2D1" presStyleIdx="0" presStyleCnt="8"/>
      <dgm:spPr/>
    </dgm:pt>
    <dgm:pt modelId="{5DF3DC29-8213-45DC-BD7F-6B59A2AE01DA}" type="pres">
      <dgm:prSet presAssocID="{CD7B4F5C-E7D2-4F2F-B331-2A17D47AC5B1}" presName="node" presStyleLbl="node1" presStyleIdx="1" presStyleCnt="8" custScaleX="182156" custScaleY="77396" custRadScaleRad="103749" custRadScaleInc="52479">
        <dgm:presLayoutVars>
          <dgm:bulletEnabled val="1"/>
        </dgm:presLayoutVars>
      </dgm:prSet>
      <dgm:spPr/>
    </dgm:pt>
    <dgm:pt modelId="{1F13E7D9-7809-449A-9870-C06C4BE46A40}" type="pres">
      <dgm:prSet presAssocID="{CD7B4F5C-E7D2-4F2F-B331-2A17D47AC5B1}" presName="dummy" presStyleCnt="0"/>
      <dgm:spPr/>
    </dgm:pt>
    <dgm:pt modelId="{5A3C47D7-E12D-4492-AAE1-6A0ED5393A07}" type="pres">
      <dgm:prSet presAssocID="{FB631145-D5F6-47E3-99A3-2DF10EDD6B11}" presName="sibTrans" presStyleLbl="sibTrans2D1" presStyleIdx="1" presStyleCnt="8"/>
      <dgm:spPr/>
    </dgm:pt>
    <dgm:pt modelId="{9DB760B3-C652-41FE-B2EA-2E25A184ED81}" type="pres">
      <dgm:prSet presAssocID="{93A75428-1A2E-4F94-9451-A491E4B0A954}" presName="node" presStyleLbl="node1" presStyleIdx="2" presStyleCnt="8" custScaleX="182156" custScaleY="77396" custRadScaleRad="102363" custRadScaleInc="-14924">
        <dgm:presLayoutVars>
          <dgm:bulletEnabled val="1"/>
        </dgm:presLayoutVars>
      </dgm:prSet>
      <dgm:spPr/>
    </dgm:pt>
    <dgm:pt modelId="{E21B118D-177E-4EF2-BB06-AA8D5FCDE691}" type="pres">
      <dgm:prSet presAssocID="{93A75428-1A2E-4F94-9451-A491E4B0A954}" presName="dummy" presStyleCnt="0"/>
      <dgm:spPr/>
    </dgm:pt>
    <dgm:pt modelId="{24A0B995-83EC-45CB-AED8-70E1D97160C4}" type="pres">
      <dgm:prSet presAssocID="{32E06FDF-2FB8-4332-80E0-8BA4EE2F9B81}" presName="sibTrans" presStyleLbl="sibTrans2D1" presStyleIdx="2" presStyleCnt="8"/>
      <dgm:spPr/>
    </dgm:pt>
    <dgm:pt modelId="{9FCE190E-B3A6-40A6-8943-667711CE4ED6}" type="pres">
      <dgm:prSet presAssocID="{3C1B5DD5-A1DA-4C3E-8488-DFFB3D1EE8C8}" presName="node" presStyleLbl="node1" presStyleIdx="3" presStyleCnt="8" custScaleX="182156" custScaleY="77396" custRadScaleRad="107062" custRadScaleInc="-69513">
        <dgm:presLayoutVars>
          <dgm:bulletEnabled val="1"/>
        </dgm:presLayoutVars>
      </dgm:prSet>
      <dgm:spPr/>
    </dgm:pt>
    <dgm:pt modelId="{92378677-21F5-4C8F-A243-8E5924337468}" type="pres">
      <dgm:prSet presAssocID="{3C1B5DD5-A1DA-4C3E-8488-DFFB3D1EE8C8}" presName="dummy" presStyleCnt="0"/>
      <dgm:spPr/>
    </dgm:pt>
    <dgm:pt modelId="{176B5B8B-2217-4976-ADBC-2A3FC15C2CDD}" type="pres">
      <dgm:prSet presAssocID="{2CB72980-E720-43C0-BCD1-B81F468BEF95}" presName="sibTrans" presStyleLbl="sibTrans2D1" presStyleIdx="3" presStyleCnt="8"/>
      <dgm:spPr/>
    </dgm:pt>
    <dgm:pt modelId="{4B54DC23-6B0C-4720-B6D6-275124939A3A}" type="pres">
      <dgm:prSet presAssocID="{2069244C-6A4A-4139-B617-1B5A2588B42B}" presName="node" presStyleLbl="node1" presStyleIdx="4" presStyleCnt="8" custScaleX="182156" custScaleY="77396" custRadScaleRad="105661" custRadScaleInc="11942">
        <dgm:presLayoutVars>
          <dgm:bulletEnabled val="1"/>
        </dgm:presLayoutVars>
      </dgm:prSet>
      <dgm:spPr/>
    </dgm:pt>
    <dgm:pt modelId="{4FC38B7A-AA78-4329-8A7B-CE6C97F5C132}" type="pres">
      <dgm:prSet presAssocID="{2069244C-6A4A-4139-B617-1B5A2588B42B}" presName="dummy" presStyleCnt="0"/>
      <dgm:spPr/>
    </dgm:pt>
    <dgm:pt modelId="{2F8C5692-0282-4762-8599-9D11C8B36A18}" type="pres">
      <dgm:prSet presAssocID="{D7C559F4-875A-49E5-945D-1B23FC155111}" presName="sibTrans" presStyleLbl="sibTrans2D1" presStyleIdx="4" presStyleCnt="8"/>
      <dgm:spPr/>
    </dgm:pt>
    <dgm:pt modelId="{E298693A-8920-41E9-A405-7741159C9B94}" type="pres">
      <dgm:prSet presAssocID="{C031E70E-8579-405C-BE91-DC05DA846451}" presName="node" presStyleLbl="node1" presStyleIdx="5" presStyleCnt="8" custScaleX="182156" custScaleY="77396" custRadScaleRad="105976" custRadScaleInc="68426">
        <dgm:presLayoutVars>
          <dgm:bulletEnabled val="1"/>
        </dgm:presLayoutVars>
      </dgm:prSet>
      <dgm:spPr/>
    </dgm:pt>
    <dgm:pt modelId="{08F2F1C6-BF07-4636-86F3-DD321C4DDC2D}" type="pres">
      <dgm:prSet presAssocID="{C031E70E-8579-405C-BE91-DC05DA846451}" presName="dummy" presStyleCnt="0"/>
      <dgm:spPr/>
    </dgm:pt>
    <dgm:pt modelId="{DAE0A22C-D6CA-4532-B469-079CDE0CE80B}" type="pres">
      <dgm:prSet presAssocID="{4EC8AC84-6547-42DE-96D4-EEB930D491D7}" presName="sibTrans" presStyleLbl="sibTrans2D1" presStyleIdx="5" presStyleCnt="8"/>
      <dgm:spPr/>
    </dgm:pt>
    <dgm:pt modelId="{EF4E6A1B-6511-4845-ADD5-36E3554B1F7E}" type="pres">
      <dgm:prSet presAssocID="{B0CAF316-B3A0-4A06-A00F-E65E0834F086}" presName="node" presStyleLbl="node1" presStyleIdx="6" presStyleCnt="8" custScaleX="182156" custScaleY="77396" custRadScaleRad="101157" custRadScaleInc="4343">
        <dgm:presLayoutVars>
          <dgm:bulletEnabled val="1"/>
        </dgm:presLayoutVars>
      </dgm:prSet>
      <dgm:spPr/>
    </dgm:pt>
    <dgm:pt modelId="{D07B1935-B15F-43A6-9088-ABA049DA3213}" type="pres">
      <dgm:prSet presAssocID="{B0CAF316-B3A0-4A06-A00F-E65E0834F086}" presName="dummy" presStyleCnt="0"/>
      <dgm:spPr/>
    </dgm:pt>
    <dgm:pt modelId="{B10669A2-A343-4BCE-9E18-DD58738964DC}" type="pres">
      <dgm:prSet presAssocID="{2A2BDEAC-032A-484A-901A-BDBE8D5284FC}" presName="sibTrans" presStyleLbl="sibTrans2D1" presStyleIdx="6" presStyleCnt="8"/>
      <dgm:spPr/>
    </dgm:pt>
    <dgm:pt modelId="{D477C322-5B6B-471B-A5F0-9FF2081BF5E6}" type="pres">
      <dgm:prSet presAssocID="{935933ED-1A8B-4960-BAAF-7FD101F62F9B}" presName="node" presStyleLbl="node1" presStyleIdx="7" presStyleCnt="8" custScaleX="182156" custScaleY="77396" custRadScaleRad="102439" custRadScaleInc="-57564">
        <dgm:presLayoutVars>
          <dgm:bulletEnabled val="1"/>
        </dgm:presLayoutVars>
      </dgm:prSet>
      <dgm:spPr/>
    </dgm:pt>
    <dgm:pt modelId="{F1D829EA-CE57-487A-AE29-8BBA9B7AD612}" type="pres">
      <dgm:prSet presAssocID="{935933ED-1A8B-4960-BAAF-7FD101F62F9B}" presName="dummy" presStyleCnt="0"/>
      <dgm:spPr/>
    </dgm:pt>
    <dgm:pt modelId="{66D2A870-0D01-4880-819D-E41D0B53DCAF}" type="pres">
      <dgm:prSet presAssocID="{E77B3992-D366-41B8-A311-49A58FECA0DC}" presName="sibTrans" presStyleLbl="sibTrans2D1" presStyleIdx="7" presStyleCnt="8"/>
      <dgm:spPr/>
    </dgm:pt>
  </dgm:ptLst>
  <dgm:cxnLst>
    <dgm:cxn modelId="{B4694002-7723-4791-9E50-CAB832DE4A0B}" type="presOf" srcId="{CD7B4F5C-E7D2-4F2F-B331-2A17D47AC5B1}" destId="{5DF3DC29-8213-45DC-BD7F-6B59A2AE01DA}" srcOrd="0" destOrd="0" presId="urn:microsoft.com/office/officeart/2005/8/layout/radial6"/>
    <dgm:cxn modelId="{4095DF07-4C68-426A-8E2E-564B280E0856}" type="presOf" srcId="{4EC8AC84-6547-42DE-96D4-EEB930D491D7}" destId="{DAE0A22C-D6CA-4532-B469-079CDE0CE80B}" srcOrd="0" destOrd="0" presId="urn:microsoft.com/office/officeart/2005/8/layout/radial6"/>
    <dgm:cxn modelId="{658E1B0F-CA31-45D4-8F37-DF4AB9B68A88}" type="presOf" srcId="{20DC0171-8034-455F-8C97-F2223B374959}" destId="{6A0D489F-8732-40D9-9B69-54BE292CEBDE}" srcOrd="0" destOrd="0" presId="urn:microsoft.com/office/officeart/2005/8/layout/radial6"/>
    <dgm:cxn modelId="{EE56EE18-B2AE-45EF-93FA-9096585C0269}" type="presOf" srcId="{3C1B5DD5-A1DA-4C3E-8488-DFFB3D1EE8C8}" destId="{9FCE190E-B3A6-40A6-8943-667711CE4ED6}" srcOrd="0" destOrd="0" presId="urn:microsoft.com/office/officeart/2005/8/layout/radial6"/>
    <dgm:cxn modelId="{1D85C023-BC51-4EA7-AB20-525C27C532D6}" type="presOf" srcId="{384CC956-DE01-426B-AADB-4926A12FFA2E}" destId="{DAE34A2B-B2B0-4E80-971D-FAF1CB00D8C0}" srcOrd="0" destOrd="0" presId="urn:microsoft.com/office/officeart/2005/8/layout/radial6"/>
    <dgm:cxn modelId="{754FBC26-E180-49E6-BF64-ECB0A1F2AC45}" srcId="{384CC956-DE01-426B-AADB-4926A12FFA2E}" destId="{B0CAF316-B3A0-4A06-A00F-E65E0834F086}" srcOrd="6" destOrd="0" parTransId="{FF25B215-B556-47B9-B2F9-7C7394F3AF03}" sibTransId="{2A2BDEAC-032A-484A-901A-BDBE8D5284FC}"/>
    <dgm:cxn modelId="{E091202E-BB91-4407-8BEF-18C709056423}" type="presOf" srcId="{C72CC1A0-B846-4E16-A133-AF434CB4D8EE}" destId="{C5F7618B-DA1B-46A5-B990-4EFAADB40755}" srcOrd="0" destOrd="0" presId="urn:microsoft.com/office/officeart/2005/8/layout/radial6"/>
    <dgm:cxn modelId="{4B102536-B458-4187-90F7-4A0162723D04}" type="presOf" srcId="{2CB72980-E720-43C0-BCD1-B81F468BEF95}" destId="{176B5B8B-2217-4976-ADBC-2A3FC15C2CDD}" srcOrd="0" destOrd="0" presId="urn:microsoft.com/office/officeart/2005/8/layout/radial6"/>
    <dgm:cxn modelId="{FAFF8841-FD21-49CD-A577-2FDC1CFD6DE8}" srcId="{20DC0171-8034-455F-8C97-F2223B374959}" destId="{384CC956-DE01-426B-AADB-4926A12FFA2E}" srcOrd="0" destOrd="0" parTransId="{C0598440-7EB0-4D4B-AAAB-9B5063B2D5DC}" sibTransId="{FDC760E3-AF38-449B-BC29-3B9835245692}"/>
    <dgm:cxn modelId="{3E421E46-FF54-4373-B811-2BF857BDB935}" type="presOf" srcId="{B0CAF316-B3A0-4A06-A00F-E65E0834F086}" destId="{EF4E6A1B-6511-4845-ADD5-36E3554B1F7E}" srcOrd="0" destOrd="0" presId="urn:microsoft.com/office/officeart/2005/8/layout/radial6"/>
    <dgm:cxn modelId="{5F6CD847-1ECA-460E-92ED-F182D879C2F9}" srcId="{384CC956-DE01-426B-AADB-4926A12FFA2E}" destId="{3C1B5DD5-A1DA-4C3E-8488-DFFB3D1EE8C8}" srcOrd="3" destOrd="0" parTransId="{D6A24940-1352-45BC-824A-307F2529C5E5}" sibTransId="{2CB72980-E720-43C0-BCD1-B81F468BEF95}"/>
    <dgm:cxn modelId="{BECF2D72-E219-4454-869A-C6ED89653558}" type="presOf" srcId="{935933ED-1A8B-4960-BAAF-7FD101F62F9B}" destId="{D477C322-5B6B-471B-A5F0-9FF2081BF5E6}" srcOrd="0" destOrd="0" presId="urn:microsoft.com/office/officeart/2005/8/layout/radial6"/>
    <dgm:cxn modelId="{1F74057A-DDDD-4218-883E-E847383D19E6}" type="presOf" srcId="{D7C559F4-875A-49E5-945D-1B23FC155111}" destId="{2F8C5692-0282-4762-8599-9D11C8B36A18}" srcOrd="0" destOrd="0" presId="urn:microsoft.com/office/officeart/2005/8/layout/radial6"/>
    <dgm:cxn modelId="{68902E5A-1E65-4EED-8998-A317A4823F0A}" srcId="{384CC956-DE01-426B-AADB-4926A12FFA2E}" destId="{BF2EDE63-8867-4810-B366-0118911E95CE}" srcOrd="0" destOrd="0" parTransId="{FA2F6CAF-9261-4C90-A4A4-50341D7833A5}" sibTransId="{C72CC1A0-B846-4E16-A133-AF434CB4D8EE}"/>
    <dgm:cxn modelId="{A40FB97A-C30F-4482-8B40-AC0AE30B6094}" type="presOf" srcId="{2069244C-6A4A-4139-B617-1B5A2588B42B}" destId="{4B54DC23-6B0C-4720-B6D6-275124939A3A}" srcOrd="0" destOrd="0" presId="urn:microsoft.com/office/officeart/2005/8/layout/radial6"/>
    <dgm:cxn modelId="{0CF301A3-884F-47C6-A55E-51F7EAEEF7CB}" type="presOf" srcId="{C031E70E-8579-405C-BE91-DC05DA846451}" destId="{E298693A-8920-41E9-A405-7741159C9B94}" srcOrd="0" destOrd="0" presId="urn:microsoft.com/office/officeart/2005/8/layout/radial6"/>
    <dgm:cxn modelId="{DA1A3BAA-51A8-45E5-B7C7-500FB3EE41FD}" srcId="{384CC956-DE01-426B-AADB-4926A12FFA2E}" destId="{2069244C-6A4A-4139-B617-1B5A2588B42B}" srcOrd="4" destOrd="0" parTransId="{0BA835DB-7EB3-4F68-AD22-D2E85599E8A4}" sibTransId="{D7C559F4-875A-49E5-945D-1B23FC155111}"/>
    <dgm:cxn modelId="{8026A6AD-C817-49F4-A56C-A785939EBA0E}" srcId="{384CC956-DE01-426B-AADB-4926A12FFA2E}" destId="{C031E70E-8579-405C-BE91-DC05DA846451}" srcOrd="5" destOrd="0" parTransId="{D7F6BD65-8C1A-40A4-ADF3-CDB30E2C886E}" sibTransId="{4EC8AC84-6547-42DE-96D4-EEB930D491D7}"/>
    <dgm:cxn modelId="{56B419AF-0330-49F1-B3D3-FFF9149EE7C4}" type="presOf" srcId="{FB631145-D5F6-47E3-99A3-2DF10EDD6B11}" destId="{5A3C47D7-E12D-4492-AAE1-6A0ED5393A07}" srcOrd="0" destOrd="0" presId="urn:microsoft.com/office/officeart/2005/8/layout/radial6"/>
    <dgm:cxn modelId="{EFF62BC7-3863-482D-BE86-22183C0F05B7}" type="presOf" srcId="{93A75428-1A2E-4F94-9451-A491E4B0A954}" destId="{9DB760B3-C652-41FE-B2EA-2E25A184ED81}" srcOrd="0" destOrd="0" presId="urn:microsoft.com/office/officeart/2005/8/layout/radial6"/>
    <dgm:cxn modelId="{7F9925C8-5B8F-41F0-8285-80225F6E0C01}" type="presOf" srcId="{32E06FDF-2FB8-4332-80E0-8BA4EE2F9B81}" destId="{24A0B995-83EC-45CB-AED8-70E1D97160C4}" srcOrd="0" destOrd="0" presId="urn:microsoft.com/office/officeart/2005/8/layout/radial6"/>
    <dgm:cxn modelId="{C0C428C8-0059-4062-AACC-DB99230143DA}" srcId="{384CC956-DE01-426B-AADB-4926A12FFA2E}" destId="{CD7B4F5C-E7D2-4F2F-B331-2A17D47AC5B1}" srcOrd="1" destOrd="0" parTransId="{34607D99-9DB9-4D76-B528-D1E983CD6D83}" sibTransId="{FB631145-D5F6-47E3-99A3-2DF10EDD6B11}"/>
    <dgm:cxn modelId="{CCB297C8-7E2D-43FD-8F96-9122B2C3D294}" srcId="{384CC956-DE01-426B-AADB-4926A12FFA2E}" destId="{935933ED-1A8B-4960-BAAF-7FD101F62F9B}" srcOrd="7" destOrd="0" parTransId="{3E669FDF-395E-4C20-B0E1-56E36CBCA76E}" sibTransId="{E77B3992-D366-41B8-A311-49A58FECA0DC}"/>
    <dgm:cxn modelId="{2ABCD2CF-C1BF-4BBB-A7C6-A15824B0997C}" type="presOf" srcId="{BF2EDE63-8867-4810-B366-0118911E95CE}" destId="{189F1EB1-5744-4861-8CB1-28D77D0A93BC}" srcOrd="0" destOrd="0" presId="urn:microsoft.com/office/officeart/2005/8/layout/radial6"/>
    <dgm:cxn modelId="{964658D2-ECDA-4CF7-8835-45E116A1CDDA}" srcId="{384CC956-DE01-426B-AADB-4926A12FFA2E}" destId="{93A75428-1A2E-4F94-9451-A491E4B0A954}" srcOrd="2" destOrd="0" parTransId="{C4CCCC2C-2029-4D2A-999A-021B8630236E}" sibTransId="{32E06FDF-2FB8-4332-80E0-8BA4EE2F9B81}"/>
    <dgm:cxn modelId="{C1E1A2D3-B8D2-4836-A7A1-2DD685FD70BB}" type="presOf" srcId="{E77B3992-D366-41B8-A311-49A58FECA0DC}" destId="{66D2A870-0D01-4880-819D-E41D0B53DCAF}" srcOrd="0" destOrd="0" presId="urn:microsoft.com/office/officeart/2005/8/layout/radial6"/>
    <dgm:cxn modelId="{A48005DF-06BE-4431-84C4-D2AF59041C47}" type="presOf" srcId="{2A2BDEAC-032A-484A-901A-BDBE8D5284FC}" destId="{B10669A2-A343-4BCE-9E18-DD58738964DC}" srcOrd="0" destOrd="0" presId="urn:microsoft.com/office/officeart/2005/8/layout/radial6"/>
    <dgm:cxn modelId="{5F3917D2-0F68-46E4-BF3B-319F6B780C7D}" type="presParOf" srcId="{6A0D489F-8732-40D9-9B69-54BE292CEBDE}" destId="{DAE34A2B-B2B0-4E80-971D-FAF1CB00D8C0}" srcOrd="0" destOrd="0" presId="urn:microsoft.com/office/officeart/2005/8/layout/radial6"/>
    <dgm:cxn modelId="{F7AE657F-C9B8-4478-9803-43AAB96F6514}" type="presParOf" srcId="{6A0D489F-8732-40D9-9B69-54BE292CEBDE}" destId="{189F1EB1-5744-4861-8CB1-28D77D0A93BC}" srcOrd="1" destOrd="0" presId="urn:microsoft.com/office/officeart/2005/8/layout/radial6"/>
    <dgm:cxn modelId="{B5C6E666-6248-4899-99C4-99B35B5B7F3A}" type="presParOf" srcId="{6A0D489F-8732-40D9-9B69-54BE292CEBDE}" destId="{885062DB-838A-4508-880C-31AE9F937CFC}" srcOrd="2" destOrd="0" presId="urn:microsoft.com/office/officeart/2005/8/layout/radial6"/>
    <dgm:cxn modelId="{B1F817FF-AF33-45AB-90B7-D1F13EFF021B}" type="presParOf" srcId="{6A0D489F-8732-40D9-9B69-54BE292CEBDE}" destId="{C5F7618B-DA1B-46A5-B990-4EFAADB40755}" srcOrd="3" destOrd="0" presId="urn:microsoft.com/office/officeart/2005/8/layout/radial6"/>
    <dgm:cxn modelId="{336CD441-B42F-4D6A-B1B3-05C1A1D72239}" type="presParOf" srcId="{6A0D489F-8732-40D9-9B69-54BE292CEBDE}" destId="{5DF3DC29-8213-45DC-BD7F-6B59A2AE01DA}" srcOrd="4" destOrd="0" presId="urn:microsoft.com/office/officeart/2005/8/layout/radial6"/>
    <dgm:cxn modelId="{3B55A8F8-C057-4178-BBB8-5500782F25AB}" type="presParOf" srcId="{6A0D489F-8732-40D9-9B69-54BE292CEBDE}" destId="{1F13E7D9-7809-449A-9870-C06C4BE46A40}" srcOrd="5" destOrd="0" presId="urn:microsoft.com/office/officeart/2005/8/layout/radial6"/>
    <dgm:cxn modelId="{AFEACFFA-2174-4FC7-BF77-C6D1E528CFD7}" type="presParOf" srcId="{6A0D489F-8732-40D9-9B69-54BE292CEBDE}" destId="{5A3C47D7-E12D-4492-AAE1-6A0ED5393A07}" srcOrd="6" destOrd="0" presId="urn:microsoft.com/office/officeart/2005/8/layout/radial6"/>
    <dgm:cxn modelId="{E43E5287-D1A1-46EE-BB5E-F02ACFCE490F}" type="presParOf" srcId="{6A0D489F-8732-40D9-9B69-54BE292CEBDE}" destId="{9DB760B3-C652-41FE-B2EA-2E25A184ED81}" srcOrd="7" destOrd="0" presId="urn:microsoft.com/office/officeart/2005/8/layout/radial6"/>
    <dgm:cxn modelId="{0A068135-8906-4B67-959D-FEC95F25452D}" type="presParOf" srcId="{6A0D489F-8732-40D9-9B69-54BE292CEBDE}" destId="{E21B118D-177E-4EF2-BB06-AA8D5FCDE691}" srcOrd="8" destOrd="0" presId="urn:microsoft.com/office/officeart/2005/8/layout/radial6"/>
    <dgm:cxn modelId="{8C2C160A-A37B-4A99-945A-F153D8F48B30}" type="presParOf" srcId="{6A0D489F-8732-40D9-9B69-54BE292CEBDE}" destId="{24A0B995-83EC-45CB-AED8-70E1D97160C4}" srcOrd="9" destOrd="0" presId="urn:microsoft.com/office/officeart/2005/8/layout/radial6"/>
    <dgm:cxn modelId="{89963BB5-9BF2-4B76-A4A7-B26B13C9E1D0}" type="presParOf" srcId="{6A0D489F-8732-40D9-9B69-54BE292CEBDE}" destId="{9FCE190E-B3A6-40A6-8943-667711CE4ED6}" srcOrd="10" destOrd="0" presId="urn:microsoft.com/office/officeart/2005/8/layout/radial6"/>
    <dgm:cxn modelId="{FAC907E5-C41F-4746-8324-5CB9A9F8307E}" type="presParOf" srcId="{6A0D489F-8732-40D9-9B69-54BE292CEBDE}" destId="{92378677-21F5-4C8F-A243-8E5924337468}" srcOrd="11" destOrd="0" presId="urn:microsoft.com/office/officeart/2005/8/layout/radial6"/>
    <dgm:cxn modelId="{B7CE7147-092B-4D95-A1AF-BB144C683A01}" type="presParOf" srcId="{6A0D489F-8732-40D9-9B69-54BE292CEBDE}" destId="{176B5B8B-2217-4976-ADBC-2A3FC15C2CDD}" srcOrd="12" destOrd="0" presId="urn:microsoft.com/office/officeart/2005/8/layout/radial6"/>
    <dgm:cxn modelId="{0FBCC47E-ECAF-41AB-8A0B-DB105CD8746B}" type="presParOf" srcId="{6A0D489F-8732-40D9-9B69-54BE292CEBDE}" destId="{4B54DC23-6B0C-4720-B6D6-275124939A3A}" srcOrd="13" destOrd="0" presId="urn:microsoft.com/office/officeart/2005/8/layout/radial6"/>
    <dgm:cxn modelId="{0F626F8A-03C3-4BC9-9CBB-7E9A846BCDF4}" type="presParOf" srcId="{6A0D489F-8732-40D9-9B69-54BE292CEBDE}" destId="{4FC38B7A-AA78-4329-8A7B-CE6C97F5C132}" srcOrd="14" destOrd="0" presId="urn:microsoft.com/office/officeart/2005/8/layout/radial6"/>
    <dgm:cxn modelId="{651EFB0F-E9E6-4354-9514-BDCB0B417FFD}" type="presParOf" srcId="{6A0D489F-8732-40D9-9B69-54BE292CEBDE}" destId="{2F8C5692-0282-4762-8599-9D11C8B36A18}" srcOrd="15" destOrd="0" presId="urn:microsoft.com/office/officeart/2005/8/layout/radial6"/>
    <dgm:cxn modelId="{E8C0121D-298B-49BB-A3BB-11385421300B}" type="presParOf" srcId="{6A0D489F-8732-40D9-9B69-54BE292CEBDE}" destId="{E298693A-8920-41E9-A405-7741159C9B94}" srcOrd="16" destOrd="0" presId="urn:microsoft.com/office/officeart/2005/8/layout/radial6"/>
    <dgm:cxn modelId="{24E90D5D-810F-4654-B976-3A35E3ED65B3}" type="presParOf" srcId="{6A0D489F-8732-40D9-9B69-54BE292CEBDE}" destId="{08F2F1C6-BF07-4636-86F3-DD321C4DDC2D}" srcOrd="17" destOrd="0" presId="urn:microsoft.com/office/officeart/2005/8/layout/radial6"/>
    <dgm:cxn modelId="{6AE4C67B-C8C5-47D2-A396-F467EA2FFB62}" type="presParOf" srcId="{6A0D489F-8732-40D9-9B69-54BE292CEBDE}" destId="{DAE0A22C-D6CA-4532-B469-079CDE0CE80B}" srcOrd="18" destOrd="0" presId="urn:microsoft.com/office/officeart/2005/8/layout/radial6"/>
    <dgm:cxn modelId="{421598D3-6255-49EF-93A1-23D66698D0E6}" type="presParOf" srcId="{6A0D489F-8732-40D9-9B69-54BE292CEBDE}" destId="{EF4E6A1B-6511-4845-ADD5-36E3554B1F7E}" srcOrd="19" destOrd="0" presId="urn:microsoft.com/office/officeart/2005/8/layout/radial6"/>
    <dgm:cxn modelId="{FF6F1C3C-F5AA-4A20-9763-3E9EAF1AB18D}" type="presParOf" srcId="{6A0D489F-8732-40D9-9B69-54BE292CEBDE}" destId="{D07B1935-B15F-43A6-9088-ABA049DA3213}" srcOrd="20" destOrd="0" presId="urn:microsoft.com/office/officeart/2005/8/layout/radial6"/>
    <dgm:cxn modelId="{7EABD7F0-3F2A-4913-9791-788CD02C7C28}" type="presParOf" srcId="{6A0D489F-8732-40D9-9B69-54BE292CEBDE}" destId="{B10669A2-A343-4BCE-9E18-DD58738964DC}" srcOrd="21" destOrd="0" presId="urn:microsoft.com/office/officeart/2005/8/layout/radial6"/>
    <dgm:cxn modelId="{DCCA8BFA-DA4D-4ED9-B13E-6F8823DA1EF3}" type="presParOf" srcId="{6A0D489F-8732-40D9-9B69-54BE292CEBDE}" destId="{D477C322-5B6B-471B-A5F0-9FF2081BF5E6}" srcOrd="22" destOrd="0" presId="urn:microsoft.com/office/officeart/2005/8/layout/radial6"/>
    <dgm:cxn modelId="{5DC39344-B278-49C3-93AE-6150CE21E9DD}" type="presParOf" srcId="{6A0D489F-8732-40D9-9B69-54BE292CEBDE}" destId="{F1D829EA-CE57-487A-AE29-8BBA9B7AD612}" srcOrd="23" destOrd="0" presId="urn:microsoft.com/office/officeart/2005/8/layout/radial6"/>
    <dgm:cxn modelId="{88EE2B17-78F1-409F-BD4A-55EB2D25F2A0}" type="presParOf" srcId="{6A0D489F-8732-40D9-9B69-54BE292CEBDE}" destId="{66D2A870-0D01-4880-819D-E41D0B53DCAF}"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00F2A-138F-430F-9120-F9ED745F00BF}"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s-ES"/>
        </a:p>
      </dgm:t>
    </dgm:pt>
    <dgm:pt modelId="{1F624960-DA82-4E38-BB28-D9982EBE2D15}">
      <dgm:prSet phldrT="[Texto]" custT="1"/>
      <dgm:spPr/>
      <dgm:t>
        <a:bodyPr/>
        <a:lstStyle/>
        <a:p>
          <a:r>
            <a:rPr lang="es-ES" sz="2400" b="1">
              <a:effectLst>
                <a:outerShdw blurRad="38100" dist="38100" dir="2700000" algn="tl">
                  <a:srgbClr val="000000">
                    <a:alpha val="43137"/>
                  </a:srgbClr>
                </a:outerShdw>
              </a:effectLst>
              <a:latin typeface="Barlow" panose="00000500000000000000" pitchFamily="2" charset="0"/>
            </a:rPr>
            <a:t>S</a:t>
          </a:r>
          <a:r>
            <a:rPr lang="es-ES" sz="2000" b="1">
              <a:effectLst>
                <a:outerShdw blurRad="38100" dist="38100" dir="2700000" algn="tl">
                  <a:srgbClr val="000000">
                    <a:alpha val="43137"/>
                  </a:srgbClr>
                </a:outerShdw>
              </a:effectLst>
              <a:latin typeface="Barlow" panose="00000500000000000000" pitchFamily="2" charset="0"/>
            </a:rPr>
            <a:t>pecific</a:t>
          </a:r>
          <a:endParaRPr lang="es-ES" sz="2000" b="1" dirty="0">
            <a:effectLst>
              <a:outerShdw blurRad="38100" dist="38100" dir="2700000" algn="tl">
                <a:srgbClr val="000000">
                  <a:alpha val="43137"/>
                </a:srgbClr>
              </a:outerShdw>
            </a:effectLst>
            <a:latin typeface="Barlow" panose="00000500000000000000" pitchFamily="2" charset="0"/>
          </a:endParaRPr>
        </a:p>
      </dgm:t>
    </dgm:pt>
    <dgm:pt modelId="{D9E8CD93-9DCE-4D70-8738-3724FFDE9F02}" type="parTrans" cxnId="{4963FC79-A2AA-438E-82AD-3D65A7652F9E}">
      <dgm:prSet/>
      <dgm:spPr/>
      <dgm:t>
        <a:bodyPr/>
        <a:lstStyle/>
        <a:p>
          <a:endParaRPr lang="es-ES" sz="2000">
            <a:latin typeface="Barlow" panose="00000500000000000000" pitchFamily="2" charset="0"/>
          </a:endParaRPr>
        </a:p>
      </dgm:t>
    </dgm:pt>
    <dgm:pt modelId="{1932B395-192D-437A-87E5-7CFC4ED09387}" type="sibTrans" cxnId="{4963FC79-A2AA-438E-82AD-3D65A7652F9E}">
      <dgm:prSet/>
      <dgm:spPr/>
      <dgm:t>
        <a:bodyPr/>
        <a:lstStyle/>
        <a:p>
          <a:endParaRPr lang="es-ES" sz="2000">
            <a:latin typeface="Barlow" panose="00000500000000000000" pitchFamily="2" charset="0"/>
          </a:endParaRPr>
        </a:p>
      </dgm:t>
    </dgm:pt>
    <dgm:pt modelId="{7F64078B-2B43-4D4C-BB20-50B6D1E1C6C0}">
      <dgm:prSet custT="1"/>
      <dgm:spPr/>
      <dgm:t>
        <a:bodyPr/>
        <a:lstStyle/>
        <a:p>
          <a:r>
            <a:rPr lang="es-ES" sz="2400" b="1">
              <a:effectLst>
                <a:outerShdw blurRad="38100" dist="38100" dir="2700000" algn="tl">
                  <a:srgbClr val="000000">
                    <a:alpha val="43137"/>
                  </a:srgbClr>
                </a:outerShdw>
              </a:effectLst>
              <a:latin typeface="Barlow" panose="00000500000000000000" pitchFamily="2" charset="0"/>
            </a:rPr>
            <a:t>M</a:t>
          </a:r>
          <a:r>
            <a:rPr lang="es-ES" sz="2000" b="1">
              <a:effectLst>
                <a:outerShdw blurRad="38100" dist="38100" dir="2700000" algn="tl">
                  <a:srgbClr val="000000">
                    <a:alpha val="43137"/>
                  </a:srgbClr>
                </a:outerShdw>
              </a:effectLst>
              <a:latin typeface="Barlow" panose="00000500000000000000" pitchFamily="2" charset="0"/>
            </a:rPr>
            <a:t>easurable</a:t>
          </a:r>
          <a:endParaRPr lang="es-ES" sz="2000" b="1" dirty="0">
            <a:effectLst>
              <a:outerShdw blurRad="38100" dist="38100" dir="2700000" algn="tl">
                <a:srgbClr val="000000">
                  <a:alpha val="43137"/>
                </a:srgbClr>
              </a:outerShdw>
            </a:effectLst>
            <a:latin typeface="Barlow" panose="00000500000000000000" pitchFamily="2" charset="0"/>
          </a:endParaRPr>
        </a:p>
      </dgm:t>
    </dgm:pt>
    <dgm:pt modelId="{EC032FEB-C3E8-4282-9E9A-74EEAFB936DC}" type="parTrans" cxnId="{1DD9A869-A27C-4034-9F2C-65AF0EB85F40}">
      <dgm:prSet/>
      <dgm:spPr/>
      <dgm:t>
        <a:bodyPr/>
        <a:lstStyle/>
        <a:p>
          <a:endParaRPr lang="es-ES" sz="2000">
            <a:latin typeface="Barlow" panose="00000500000000000000" pitchFamily="2" charset="0"/>
          </a:endParaRPr>
        </a:p>
      </dgm:t>
    </dgm:pt>
    <dgm:pt modelId="{F2989BD9-9C43-4F59-B619-E1F5D3610999}" type="sibTrans" cxnId="{1DD9A869-A27C-4034-9F2C-65AF0EB85F40}">
      <dgm:prSet/>
      <dgm:spPr/>
      <dgm:t>
        <a:bodyPr/>
        <a:lstStyle/>
        <a:p>
          <a:endParaRPr lang="es-ES" sz="2000">
            <a:latin typeface="Barlow" panose="00000500000000000000" pitchFamily="2" charset="0"/>
          </a:endParaRPr>
        </a:p>
      </dgm:t>
    </dgm:pt>
    <dgm:pt modelId="{4013B206-1E04-41F9-8263-97CCDAAE8C97}">
      <dgm:prSet custT="1"/>
      <dgm:spPr/>
      <dgm:t>
        <a:bodyPr/>
        <a:lstStyle/>
        <a:p>
          <a:r>
            <a:rPr lang="es-ES" sz="2400" b="1">
              <a:effectLst>
                <a:outerShdw blurRad="38100" dist="38100" dir="2700000" algn="tl">
                  <a:srgbClr val="000000">
                    <a:alpha val="43137"/>
                  </a:srgbClr>
                </a:outerShdw>
              </a:effectLst>
              <a:latin typeface="Barlow" panose="00000500000000000000" pitchFamily="2" charset="0"/>
            </a:rPr>
            <a:t>A</a:t>
          </a:r>
          <a:r>
            <a:rPr lang="es-ES" sz="2000" b="1">
              <a:effectLst>
                <a:outerShdw blurRad="38100" dist="38100" dir="2700000" algn="tl">
                  <a:srgbClr val="000000">
                    <a:alpha val="43137"/>
                  </a:srgbClr>
                </a:outerShdw>
              </a:effectLst>
              <a:latin typeface="Barlow" panose="00000500000000000000" pitchFamily="2" charset="0"/>
            </a:rPr>
            <a:t>chievable</a:t>
          </a:r>
          <a:endParaRPr lang="es-ES" sz="2000" b="1" dirty="0">
            <a:effectLst>
              <a:outerShdw blurRad="38100" dist="38100" dir="2700000" algn="tl">
                <a:srgbClr val="000000">
                  <a:alpha val="43137"/>
                </a:srgbClr>
              </a:outerShdw>
            </a:effectLst>
            <a:latin typeface="Barlow" panose="00000500000000000000" pitchFamily="2" charset="0"/>
          </a:endParaRPr>
        </a:p>
      </dgm:t>
    </dgm:pt>
    <dgm:pt modelId="{8403A657-2CC7-4BF8-89C7-68BF5ECE4EF9}" type="parTrans" cxnId="{F929814A-A354-4417-B192-8ECE5BF1F707}">
      <dgm:prSet/>
      <dgm:spPr/>
      <dgm:t>
        <a:bodyPr/>
        <a:lstStyle/>
        <a:p>
          <a:endParaRPr lang="es-ES" sz="2000">
            <a:latin typeface="Barlow" panose="00000500000000000000" pitchFamily="2" charset="0"/>
          </a:endParaRPr>
        </a:p>
      </dgm:t>
    </dgm:pt>
    <dgm:pt modelId="{E09504DF-EC2D-4825-995F-E277A8139535}" type="sibTrans" cxnId="{F929814A-A354-4417-B192-8ECE5BF1F707}">
      <dgm:prSet/>
      <dgm:spPr/>
      <dgm:t>
        <a:bodyPr/>
        <a:lstStyle/>
        <a:p>
          <a:endParaRPr lang="es-ES" sz="2000">
            <a:latin typeface="Barlow" panose="00000500000000000000" pitchFamily="2" charset="0"/>
          </a:endParaRPr>
        </a:p>
      </dgm:t>
    </dgm:pt>
    <dgm:pt modelId="{AD5B94E8-6294-4940-AB57-AE151A5133C3}">
      <dgm:prSet custT="1"/>
      <dgm:spPr/>
      <dgm:t>
        <a:bodyPr/>
        <a:lstStyle/>
        <a:p>
          <a:r>
            <a:rPr lang="es-ES" sz="2400" b="1">
              <a:effectLst>
                <a:outerShdw blurRad="38100" dist="38100" dir="2700000" algn="tl">
                  <a:srgbClr val="000000">
                    <a:alpha val="43137"/>
                  </a:srgbClr>
                </a:outerShdw>
              </a:effectLst>
              <a:latin typeface="Barlow" panose="00000500000000000000" pitchFamily="2" charset="0"/>
            </a:rPr>
            <a:t>R</a:t>
          </a:r>
          <a:r>
            <a:rPr lang="es-ES" sz="2000" b="1">
              <a:effectLst>
                <a:outerShdw blurRad="38100" dist="38100" dir="2700000" algn="tl">
                  <a:srgbClr val="000000">
                    <a:alpha val="43137"/>
                  </a:srgbClr>
                </a:outerShdw>
              </a:effectLst>
              <a:latin typeface="Barlow" panose="00000500000000000000" pitchFamily="2" charset="0"/>
            </a:rPr>
            <a:t>elevant</a:t>
          </a:r>
          <a:endParaRPr lang="es-ES" sz="2000" b="1" dirty="0">
            <a:effectLst>
              <a:outerShdw blurRad="38100" dist="38100" dir="2700000" algn="tl">
                <a:srgbClr val="000000">
                  <a:alpha val="43137"/>
                </a:srgbClr>
              </a:outerShdw>
            </a:effectLst>
            <a:latin typeface="Barlow" panose="00000500000000000000" pitchFamily="2" charset="0"/>
          </a:endParaRPr>
        </a:p>
      </dgm:t>
    </dgm:pt>
    <dgm:pt modelId="{791A3628-9297-4690-A966-4655E4984287}" type="parTrans" cxnId="{1ACA924B-DADA-449B-A53E-6520906E4CD4}">
      <dgm:prSet/>
      <dgm:spPr/>
      <dgm:t>
        <a:bodyPr/>
        <a:lstStyle/>
        <a:p>
          <a:endParaRPr lang="es-ES" sz="2000">
            <a:latin typeface="Barlow" panose="00000500000000000000" pitchFamily="2" charset="0"/>
          </a:endParaRPr>
        </a:p>
      </dgm:t>
    </dgm:pt>
    <dgm:pt modelId="{C2EDAC56-CADD-4B34-B7BE-AFEAD77DFF4F}" type="sibTrans" cxnId="{1ACA924B-DADA-449B-A53E-6520906E4CD4}">
      <dgm:prSet/>
      <dgm:spPr/>
      <dgm:t>
        <a:bodyPr/>
        <a:lstStyle/>
        <a:p>
          <a:endParaRPr lang="es-ES" sz="2000">
            <a:latin typeface="Barlow" panose="00000500000000000000" pitchFamily="2" charset="0"/>
          </a:endParaRPr>
        </a:p>
      </dgm:t>
    </dgm:pt>
    <dgm:pt modelId="{FEE3D214-946B-4F90-B24D-A726D6F815A8}">
      <dgm:prSet custT="1"/>
      <dgm:spPr/>
      <dgm:t>
        <a:bodyPr/>
        <a:lstStyle/>
        <a:p>
          <a:r>
            <a:rPr lang="es-ES" sz="2400" b="1">
              <a:effectLst>
                <a:outerShdw blurRad="38100" dist="38100" dir="2700000" algn="tl">
                  <a:srgbClr val="000000">
                    <a:alpha val="43137"/>
                  </a:srgbClr>
                </a:outerShdw>
              </a:effectLst>
              <a:latin typeface="Barlow" panose="00000500000000000000" pitchFamily="2" charset="0"/>
            </a:rPr>
            <a:t>T</a:t>
          </a:r>
          <a:r>
            <a:rPr lang="es-ES" sz="2000" b="1">
              <a:effectLst>
                <a:outerShdw blurRad="38100" dist="38100" dir="2700000" algn="tl">
                  <a:srgbClr val="000000">
                    <a:alpha val="43137"/>
                  </a:srgbClr>
                </a:outerShdw>
              </a:effectLst>
              <a:latin typeface="Barlow" panose="00000500000000000000" pitchFamily="2" charset="0"/>
            </a:rPr>
            <a:t>ime-bound</a:t>
          </a:r>
          <a:r>
            <a:rPr lang="es-ES" sz="2000">
              <a:effectLst>
                <a:outerShdw blurRad="38100" dist="38100" dir="2700000" algn="tl">
                  <a:srgbClr val="000000">
                    <a:alpha val="43137"/>
                  </a:srgbClr>
                </a:outerShdw>
              </a:effectLst>
              <a:latin typeface="Barlow" panose="00000500000000000000" pitchFamily="2" charset="0"/>
            </a:rPr>
            <a:t> </a:t>
          </a:r>
          <a:endParaRPr lang="es-ES" sz="2000" dirty="0">
            <a:effectLst>
              <a:outerShdw blurRad="38100" dist="38100" dir="2700000" algn="tl">
                <a:srgbClr val="000000">
                  <a:alpha val="43137"/>
                </a:srgbClr>
              </a:outerShdw>
            </a:effectLst>
            <a:latin typeface="Barlow" panose="00000500000000000000" pitchFamily="2" charset="0"/>
          </a:endParaRPr>
        </a:p>
      </dgm:t>
    </dgm:pt>
    <dgm:pt modelId="{8B078FF7-B28F-48F7-978B-69493A6B7B82}" type="parTrans" cxnId="{EE9A76E9-EEBA-4DA4-B7F3-EE6EDA6A29AC}">
      <dgm:prSet/>
      <dgm:spPr/>
      <dgm:t>
        <a:bodyPr/>
        <a:lstStyle/>
        <a:p>
          <a:endParaRPr lang="es-ES" sz="2000">
            <a:latin typeface="Barlow" panose="00000500000000000000" pitchFamily="2" charset="0"/>
          </a:endParaRPr>
        </a:p>
      </dgm:t>
    </dgm:pt>
    <dgm:pt modelId="{9E1CD439-5373-4C60-8BD1-36E6CBCE42F3}" type="sibTrans" cxnId="{EE9A76E9-EEBA-4DA4-B7F3-EE6EDA6A29AC}">
      <dgm:prSet/>
      <dgm:spPr/>
      <dgm:t>
        <a:bodyPr/>
        <a:lstStyle/>
        <a:p>
          <a:endParaRPr lang="es-ES" sz="2000">
            <a:latin typeface="Barlow" panose="00000500000000000000" pitchFamily="2" charset="0"/>
          </a:endParaRPr>
        </a:p>
      </dgm:t>
    </dgm:pt>
    <dgm:pt modelId="{6EF7748D-BD4E-4E82-9CCC-C0DC69D84D0C}">
      <dgm:prSet phldrT="[Texto]" custT="1"/>
      <dgm:spPr/>
      <dgm:t>
        <a:bodyPr/>
        <a:lstStyle/>
        <a:p>
          <a:r>
            <a:rPr lang="es-CO" sz="1800" dirty="0">
              <a:latin typeface="Barlow" panose="00000500000000000000" pitchFamily="2" charset="0"/>
            </a:rPr>
            <a:t>Está bien definido y es comprensible para todos.</a:t>
          </a:r>
          <a:endParaRPr lang="es-ES" sz="1800" dirty="0">
            <a:latin typeface="Barlow" panose="00000500000000000000" pitchFamily="2" charset="0"/>
          </a:endParaRPr>
        </a:p>
      </dgm:t>
    </dgm:pt>
    <dgm:pt modelId="{7B90E90B-B23E-4D29-ACE4-9E106862BDC3}" type="parTrans" cxnId="{2A0BB90F-494D-45E9-89BF-73B3CDC7360F}">
      <dgm:prSet/>
      <dgm:spPr/>
      <dgm:t>
        <a:bodyPr/>
        <a:lstStyle/>
        <a:p>
          <a:endParaRPr lang="es-ES" sz="2000">
            <a:latin typeface="Barlow" panose="00000500000000000000" pitchFamily="2" charset="0"/>
          </a:endParaRPr>
        </a:p>
      </dgm:t>
    </dgm:pt>
    <dgm:pt modelId="{B35F3811-D03B-49F7-8AFE-9855FED59E0B}" type="sibTrans" cxnId="{2A0BB90F-494D-45E9-89BF-73B3CDC7360F}">
      <dgm:prSet/>
      <dgm:spPr/>
      <dgm:t>
        <a:bodyPr/>
        <a:lstStyle/>
        <a:p>
          <a:endParaRPr lang="es-ES" sz="2000">
            <a:latin typeface="Barlow" panose="00000500000000000000" pitchFamily="2" charset="0"/>
          </a:endParaRPr>
        </a:p>
      </dgm:t>
    </dgm:pt>
    <dgm:pt modelId="{BA7CD8F0-BEC2-456D-AED9-2A35A34CA108}">
      <dgm:prSet custT="1"/>
      <dgm:spPr/>
      <dgm:t>
        <a:bodyPr/>
        <a:lstStyle/>
        <a:p>
          <a:r>
            <a:rPr lang="es-ES" sz="1800" dirty="0">
              <a:latin typeface="Barlow" panose="00000500000000000000" pitchFamily="2" charset="0"/>
            </a:rPr>
            <a:t>Determina una forma de medir el éxito de lo resultados</a:t>
          </a:r>
        </a:p>
      </dgm:t>
    </dgm:pt>
    <dgm:pt modelId="{D854C864-EC70-47EF-9E0C-51AE5D362C69}" type="parTrans" cxnId="{829B001C-7602-46E9-97C1-26DF7797BE2F}">
      <dgm:prSet/>
      <dgm:spPr/>
      <dgm:t>
        <a:bodyPr/>
        <a:lstStyle/>
        <a:p>
          <a:endParaRPr lang="es-ES" sz="2000">
            <a:latin typeface="Barlow" panose="00000500000000000000" pitchFamily="2" charset="0"/>
          </a:endParaRPr>
        </a:p>
      </dgm:t>
    </dgm:pt>
    <dgm:pt modelId="{8AAB9481-31AC-4F4B-87B7-1E8A69170050}" type="sibTrans" cxnId="{829B001C-7602-46E9-97C1-26DF7797BE2F}">
      <dgm:prSet/>
      <dgm:spPr/>
      <dgm:t>
        <a:bodyPr/>
        <a:lstStyle/>
        <a:p>
          <a:endParaRPr lang="es-ES" sz="2000">
            <a:latin typeface="Barlow" panose="00000500000000000000" pitchFamily="2" charset="0"/>
          </a:endParaRPr>
        </a:p>
      </dgm:t>
    </dgm:pt>
    <dgm:pt modelId="{D068BAC5-AF52-499F-BB01-AABDB9B024DF}">
      <dgm:prSet custT="1"/>
      <dgm:spPr/>
      <dgm:t>
        <a:bodyPr/>
        <a:lstStyle/>
        <a:p>
          <a:r>
            <a:rPr lang="es-ES" sz="1800" dirty="0">
              <a:latin typeface="Barlow" panose="00000500000000000000" pitchFamily="2" charset="0"/>
            </a:rPr>
            <a:t>Está dentro del alcance.</a:t>
          </a:r>
        </a:p>
      </dgm:t>
    </dgm:pt>
    <dgm:pt modelId="{358B0C80-5E1C-4D6D-9880-C6359D93E25D}" type="parTrans" cxnId="{E73BB6C4-0EDA-48EB-B7FF-A7D8DAAC5F18}">
      <dgm:prSet/>
      <dgm:spPr/>
      <dgm:t>
        <a:bodyPr/>
        <a:lstStyle/>
        <a:p>
          <a:endParaRPr lang="es-ES" sz="2000">
            <a:latin typeface="Barlow" panose="00000500000000000000" pitchFamily="2" charset="0"/>
          </a:endParaRPr>
        </a:p>
      </dgm:t>
    </dgm:pt>
    <dgm:pt modelId="{37E71CC3-4941-4C10-8E2E-226CEAB55A46}" type="sibTrans" cxnId="{E73BB6C4-0EDA-48EB-B7FF-A7D8DAAC5F18}">
      <dgm:prSet/>
      <dgm:spPr/>
      <dgm:t>
        <a:bodyPr/>
        <a:lstStyle/>
        <a:p>
          <a:endParaRPr lang="es-ES" sz="2000">
            <a:latin typeface="Barlow" panose="00000500000000000000" pitchFamily="2" charset="0"/>
          </a:endParaRPr>
        </a:p>
      </dgm:t>
    </dgm:pt>
    <dgm:pt modelId="{4B9DAB15-9CC9-4C2C-B9A3-F9E96D35D8B0}">
      <dgm:prSet custT="1"/>
      <dgm:spPr/>
      <dgm:t>
        <a:bodyPr/>
        <a:lstStyle/>
        <a:p>
          <a:r>
            <a:rPr lang="es-CO" sz="1800" dirty="0">
              <a:latin typeface="Barlow" panose="00000500000000000000" pitchFamily="2" charset="0"/>
            </a:rPr>
            <a:t>Es importante para la estrategia.</a:t>
          </a:r>
          <a:endParaRPr lang="es-ES" sz="1800" dirty="0">
            <a:latin typeface="Barlow" panose="00000500000000000000" pitchFamily="2" charset="0"/>
          </a:endParaRPr>
        </a:p>
      </dgm:t>
    </dgm:pt>
    <dgm:pt modelId="{73872370-E06C-4393-A1C4-F7988E7E0322}" type="parTrans" cxnId="{E38597AE-267E-4F5D-8A62-779D92CC6996}">
      <dgm:prSet/>
      <dgm:spPr/>
      <dgm:t>
        <a:bodyPr/>
        <a:lstStyle/>
        <a:p>
          <a:endParaRPr lang="es-ES" sz="2000">
            <a:latin typeface="Barlow" panose="00000500000000000000" pitchFamily="2" charset="0"/>
          </a:endParaRPr>
        </a:p>
      </dgm:t>
    </dgm:pt>
    <dgm:pt modelId="{9D1214AD-D011-4008-ACFE-BB31DA232689}" type="sibTrans" cxnId="{E38597AE-267E-4F5D-8A62-779D92CC6996}">
      <dgm:prSet/>
      <dgm:spPr/>
      <dgm:t>
        <a:bodyPr/>
        <a:lstStyle/>
        <a:p>
          <a:endParaRPr lang="es-ES" sz="2000">
            <a:latin typeface="Barlow" panose="00000500000000000000" pitchFamily="2" charset="0"/>
          </a:endParaRPr>
        </a:p>
      </dgm:t>
    </dgm:pt>
    <dgm:pt modelId="{1FEA5FFD-2340-4AE9-8BB8-D056205A7741}">
      <dgm:prSet custT="1"/>
      <dgm:spPr/>
      <dgm:t>
        <a:bodyPr/>
        <a:lstStyle/>
        <a:p>
          <a:r>
            <a:rPr lang="es-CO" sz="1800" dirty="0">
              <a:latin typeface="Barlow" panose="00000500000000000000" pitchFamily="2" charset="0"/>
            </a:rPr>
            <a:t>Se establece claramente cuándo se debe cumplir.</a:t>
          </a:r>
          <a:endParaRPr lang="es-ES" sz="1800" dirty="0">
            <a:latin typeface="Barlow" panose="00000500000000000000" pitchFamily="2" charset="0"/>
          </a:endParaRPr>
        </a:p>
      </dgm:t>
    </dgm:pt>
    <dgm:pt modelId="{FBF2B08A-B2D2-4867-AD81-F579B137B7B0}" type="parTrans" cxnId="{F8E76398-BE1B-4342-85CC-2E39C215D707}">
      <dgm:prSet/>
      <dgm:spPr/>
      <dgm:t>
        <a:bodyPr/>
        <a:lstStyle/>
        <a:p>
          <a:endParaRPr lang="es-ES" sz="2000">
            <a:latin typeface="Barlow" panose="00000500000000000000" pitchFamily="2" charset="0"/>
          </a:endParaRPr>
        </a:p>
      </dgm:t>
    </dgm:pt>
    <dgm:pt modelId="{02FC8CC3-7792-436B-9E34-CE42A8783645}" type="sibTrans" cxnId="{F8E76398-BE1B-4342-85CC-2E39C215D707}">
      <dgm:prSet/>
      <dgm:spPr/>
      <dgm:t>
        <a:bodyPr/>
        <a:lstStyle/>
        <a:p>
          <a:endParaRPr lang="es-ES" sz="2000">
            <a:latin typeface="Barlow" panose="00000500000000000000" pitchFamily="2" charset="0"/>
          </a:endParaRPr>
        </a:p>
      </dgm:t>
    </dgm:pt>
    <dgm:pt modelId="{9DF43FAE-7DDA-4452-9F17-D7016172CCBF}">
      <dgm:prSet custT="1"/>
      <dgm:spPr/>
      <dgm:t>
        <a:bodyPr/>
        <a:lstStyle/>
        <a:p>
          <a:r>
            <a:rPr lang="es-ES" sz="1800" dirty="0">
              <a:latin typeface="Barlow" panose="00000500000000000000" pitchFamily="2" charset="0"/>
            </a:rPr>
            <a:t>Es posible de lograr sosteniblemente</a:t>
          </a:r>
        </a:p>
      </dgm:t>
    </dgm:pt>
    <dgm:pt modelId="{80402202-108D-41F1-8E14-97F22FDFC3A3}" type="parTrans" cxnId="{5CB8F3FE-F3E8-432D-BCF2-AA024557E43D}">
      <dgm:prSet/>
      <dgm:spPr/>
      <dgm:t>
        <a:bodyPr/>
        <a:lstStyle/>
        <a:p>
          <a:endParaRPr lang="es-CO">
            <a:latin typeface="Barlow" panose="00000500000000000000" pitchFamily="2" charset="0"/>
          </a:endParaRPr>
        </a:p>
      </dgm:t>
    </dgm:pt>
    <dgm:pt modelId="{B70A1E9E-8A1B-4B9D-9C89-824E7B3E6239}" type="sibTrans" cxnId="{5CB8F3FE-F3E8-432D-BCF2-AA024557E43D}">
      <dgm:prSet/>
      <dgm:spPr/>
      <dgm:t>
        <a:bodyPr/>
        <a:lstStyle/>
        <a:p>
          <a:endParaRPr lang="es-CO">
            <a:latin typeface="Barlow" panose="00000500000000000000" pitchFamily="2" charset="0"/>
          </a:endParaRPr>
        </a:p>
      </dgm:t>
    </dgm:pt>
    <dgm:pt modelId="{4F802DE8-6865-4400-B1C3-6C818EC8B1DF}">
      <dgm:prSet custT="1"/>
      <dgm:spPr/>
      <dgm:t>
        <a:bodyPr/>
        <a:lstStyle/>
        <a:p>
          <a:r>
            <a:rPr lang="es-ES" sz="1800" dirty="0">
              <a:latin typeface="Barlow" panose="00000500000000000000" pitchFamily="2" charset="0"/>
            </a:rPr>
            <a:t>Utiliza métricas y datos comparables</a:t>
          </a:r>
        </a:p>
      </dgm:t>
    </dgm:pt>
    <dgm:pt modelId="{8E72113D-7CAC-40AD-A0B8-E1B62BA360D8}" type="parTrans" cxnId="{6CB0E31D-5A3F-41DB-AE82-E06F5C232344}">
      <dgm:prSet/>
      <dgm:spPr/>
      <dgm:t>
        <a:bodyPr/>
        <a:lstStyle/>
        <a:p>
          <a:endParaRPr lang="es-CO">
            <a:latin typeface="Barlow" panose="00000500000000000000" pitchFamily="2" charset="0"/>
          </a:endParaRPr>
        </a:p>
      </dgm:t>
    </dgm:pt>
    <dgm:pt modelId="{805081A3-D08D-44C9-8615-B0ECBBCACA26}" type="sibTrans" cxnId="{6CB0E31D-5A3F-41DB-AE82-E06F5C232344}">
      <dgm:prSet/>
      <dgm:spPr/>
      <dgm:t>
        <a:bodyPr/>
        <a:lstStyle/>
        <a:p>
          <a:endParaRPr lang="es-CO">
            <a:latin typeface="Barlow" panose="00000500000000000000" pitchFamily="2" charset="0"/>
          </a:endParaRPr>
        </a:p>
      </dgm:t>
    </dgm:pt>
    <dgm:pt modelId="{026354DE-0188-4F90-9194-FD364133B0C5}">
      <dgm:prSet phldrT="[Texto]" custT="1"/>
      <dgm:spPr/>
      <dgm:t>
        <a:bodyPr/>
        <a:lstStyle/>
        <a:p>
          <a:endParaRPr lang="es-ES" sz="2000" dirty="0">
            <a:latin typeface="Barlow" panose="00000500000000000000" pitchFamily="2" charset="0"/>
          </a:endParaRPr>
        </a:p>
      </dgm:t>
    </dgm:pt>
    <dgm:pt modelId="{13C39ABB-D8A0-4750-9A68-8DD64D9C14F7}" type="parTrans" cxnId="{AD860F3A-EC06-40CC-9DA3-1C3E73986E92}">
      <dgm:prSet/>
      <dgm:spPr/>
      <dgm:t>
        <a:bodyPr/>
        <a:lstStyle/>
        <a:p>
          <a:endParaRPr lang="es-CO">
            <a:latin typeface="Barlow" panose="00000500000000000000" pitchFamily="2" charset="0"/>
          </a:endParaRPr>
        </a:p>
      </dgm:t>
    </dgm:pt>
    <dgm:pt modelId="{398E249A-2F3E-4127-95C5-69DD3545AF46}" type="sibTrans" cxnId="{AD860F3A-EC06-40CC-9DA3-1C3E73986E92}">
      <dgm:prSet/>
      <dgm:spPr/>
      <dgm:t>
        <a:bodyPr/>
        <a:lstStyle/>
        <a:p>
          <a:endParaRPr lang="es-CO">
            <a:latin typeface="Barlow" panose="00000500000000000000" pitchFamily="2" charset="0"/>
          </a:endParaRPr>
        </a:p>
      </dgm:t>
    </dgm:pt>
    <dgm:pt modelId="{8A59514C-29E3-47C7-AEFD-7601ED98228E}">
      <dgm:prSet phldrT="[Texto]" custT="1"/>
      <dgm:spPr/>
      <dgm:t>
        <a:bodyPr/>
        <a:lstStyle/>
        <a:p>
          <a:r>
            <a:rPr lang="es-ES" sz="1800" dirty="0">
              <a:latin typeface="Barlow" panose="00000500000000000000" pitchFamily="2" charset="0"/>
            </a:rPr>
            <a:t>Determina acciones específicas.</a:t>
          </a:r>
        </a:p>
      </dgm:t>
    </dgm:pt>
    <dgm:pt modelId="{2C9E7FE4-9F0E-4E43-B29B-91892ED76089}" type="parTrans" cxnId="{9EBF8DDF-DE07-4C5B-9387-3A2E13051D0B}">
      <dgm:prSet/>
      <dgm:spPr/>
      <dgm:t>
        <a:bodyPr/>
        <a:lstStyle/>
        <a:p>
          <a:endParaRPr lang="es-CO">
            <a:latin typeface="Barlow" panose="00000500000000000000" pitchFamily="2" charset="0"/>
          </a:endParaRPr>
        </a:p>
      </dgm:t>
    </dgm:pt>
    <dgm:pt modelId="{D00A1D0B-DCF0-4578-86CE-40800140B54A}" type="sibTrans" cxnId="{9EBF8DDF-DE07-4C5B-9387-3A2E13051D0B}">
      <dgm:prSet/>
      <dgm:spPr/>
      <dgm:t>
        <a:bodyPr/>
        <a:lstStyle/>
        <a:p>
          <a:endParaRPr lang="es-CO">
            <a:latin typeface="Barlow" panose="00000500000000000000" pitchFamily="2" charset="0"/>
          </a:endParaRPr>
        </a:p>
      </dgm:t>
    </dgm:pt>
    <dgm:pt modelId="{6D39EB42-1A09-45E9-A0E8-A6AC8AC3F728}">
      <dgm:prSet custT="1"/>
      <dgm:spPr/>
      <dgm:t>
        <a:bodyPr/>
        <a:lstStyle/>
        <a:p>
          <a:r>
            <a:rPr lang="es-ES" sz="1800" dirty="0">
              <a:latin typeface="Barlow" panose="00000500000000000000" pitchFamily="2" charset="0"/>
            </a:rPr>
            <a:t>Permite mejorar los procesos de negocio.</a:t>
          </a:r>
        </a:p>
      </dgm:t>
    </dgm:pt>
    <dgm:pt modelId="{2F178AE2-8289-42AF-A726-8A1FF494B3E8}" type="parTrans" cxnId="{08A28B4C-4293-4921-BD74-859FF453EC79}">
      <dgm:prSet/>
      <dgm:spPr/>
      <dgm:t>
        <a:bodyPr/>
        <a:lstStyle/>
        <a:p>
          <a:endParaRPr lang="es-CO">
            <a:latin typeface="Barlow" panose="00000500000000000000" pitchFamily="2" charset="0"/>
          </a:endParaRPr>
        </a:p>
      </dgm:t>
    </dgm:pt>
    <dgm:pt modelId="{3C110194-E384-471E-AE19-421114F1E696}" type="sibTrans" cxnId="{08A28B4C-4293-4921-BD74-859FF453EC79}">
      <dgm:prSet/>
      <dgm:spPr/>
      <dgm:t>
        <a:bodyPr/>
        <a:lstStyle/>
        <a:p>
          <a:endParaRPr lang="es-CO">
            <a:latin typeface="Barlow" panose="00000500000000000000" pitchFamily="2" charset="0"/>
          </a:endParaRPr>
        </a:p>
      </dgm:t>
    </dgm:pt>
    <dgm:pt modelId="{422960B3-ACD7-45C1-8DDF-1AA70101FA7D}">
      <dgm:prSet custT="1"/>
      <dgm:spPr/>
      <dgm:t>
        <a:bodyPr/>
        <a:lstStyle/>
        <a:p>
          <a:r>
            <a:rPr lang="es-ES" sz="1800" dirty="0">
              <a:latin typeface="Barlow" panose="00000500000000000000" pitchFamily="2" charset="0"/>
            </a:rPr>
            <a:t>Determina la forma y tiempo de medición.</a:t>
          </a:r>
        </a:p>
      </dgm:t>
    </dgm:pt>
    <dgm:pt modelId="{A927EC7B-50C4-4A0C-A041-F1D59E69260F}" type="parTrans" cxnId="{24136959-4C63-4D19-AD58-A4104C147F7C}">
      <dgm:prSet/>
      <dgm:spPr/>
      <dgm:t>
        <a:bodyPr/>
        <a:lstStyle/>
        <a:p>
          <a:endParaRPr lang="es-CO">
            <a:latin typeface="Barlow" panose="00000500000000000000" pitchFamily="2" charset="0"/>
          </a:endParaRPr>
        </a:p>
      </dgm:t>
    </dgm:pt>
    <dgm:pt modelId="{50D28F6A-0AA6-4321-96BB-11307A3E6A0E}" type="sibTrans" cxnId="{24136959-4C63-4D19-AD58-A4104C147F7C}">
      <dgm:prSet/>
      <dgm:spPr/>
      <dgm:t>
        <a:bodyPr/>
        <a:lstStyle/>
        <a:p>
          <a:endParaRPr lang="es-CO">
            <a:latin typeface="Barlow" panose="00000500000000000000" pitchFamily="2" charset="0"/>
          </a:endParaRPr>
        </a:p>
      </dgm:t>
    </dgm:pt>
    <dgm:pt modelId="{CEBED188-FB07-42D7-AB14-62DC76D68764}" type="pres">
      <dgm:prSet presAssocID="{6C500F2A-138F-430F-9120-F9ED745F00BF}" presName="Name0" presStyleCnt="0">
        <dgm:presLayoutVars>
          <dgm:dir/>
          <dgm:animLvl val="lvl"/>
          <dgm:resizeHandles val="exact"/>
        </dgm:presLayoutVars>
      </dgm:prSet>
      <dgm:spPr/>
    </dgm:pt>
    <dgm:pt modelId="{2AAA1015-6648-4325-901B-D4AA51D6C577}" type="pres">
      <dgm:prSet presAssocID="{1F624960-DA82-4E38-BB28-D9982EBE2D15}" presName="composite" presStyleCnt="0"/>
      <dgm:spPr/>
    </dgm:pt>
    <dgm:pt modelId="{DD2CDB15-922B-4F09-A25B-42A0440024CC}" type="pres">
      <dgm:prSet presAssocID="{1F624960-DA82-4E38-BB28-D9982EBE2D15}" presName="parTx" presStyleLbl="alignNode1" presStyleIdx="0" presStyleCnt="5">
        <dgm:presLayoutVars>
          <dgm:chMax val="0"/>
          <dgm:chPref val="0"/>
          <dgm:bulletEnabled val="1"/>
        </dgm:presLayoutVars>
      </dgm:prSet>
      <dgm:spPr/>
    </dgm:pt>
    <dgm:pt modelId="{046EE012-DB63-40B9-8C3D-82FE9FFBE809}" type="pres">
      <dgm:prSet presAssocID="{1F624960-DA82-4E38-BB28-D9982EBE2D15}" presName="desTx" presStyleLbl="alignAccFollowNode1" presStyleIdx="0" presStyleCnt="5">
        <dgm:presLayoutVars>
          <dgm:bulletEnabled val="1"/>
        </dgm:presLayoutVars>
      </dgm:prSet>
      <dgm:spPr/>
    </dgm:pt>
    <dgm:pt modelId="{62AC8B77-366C-4E01-8793-51715791D145}" type="pres">
      <dgm:prSet presAssocID="{1932B395-192D-437A-87E5-7CFC4ED09387}" presName="space" presStyleCnt="0"/>
      <dgm:spPr/>
    </dgm:pt>
    <dgm:pt modelId="{DA87D219-779A-4BEC-9270-AE3830F0D896}" type="pres">
      <dgm:prSet presAssocID="{7F64078B-2B43-4D4C-BB20-50B6D1E1C6C0}" presName="composite" presStyleCnt="0"/>
      <dgm:spPr/>
    </dgm:pt>
    <dgm:pt modelId="{7C8EC940-C107-4183-88B3-722ECC1B71B9}" type="pres">
      <dgm:prSet presAssocID="{7F64078B-2B43-4D4C-BB20-50B6D1E1C6C0}" presName="parTx" presStyleLbl="alignNode1" presStyleIdx="1" presStyleCnt="5">
        <dgm:presLayoutVars>
          <dgm:chMax val="0"/>
          <dgm:chPref val="0"/>
          <dgm:bulletEnabled val="1"/>
        </dgm:presLayoutVars>
      </dgm:prSet>
      <dgm:spPr/>
    </dgm:pt>
    <dgm:pt modelId="{9A38ECDF-63D4-4C94-9024-B636983E318E}" type="pres">
      <dgm:prSet presAssocID="{7F64078B-2B43-4D4C-BB20-50B6D1E1C6C0}" presName="desTx" presStyleLbl="alignAccFollowNode1" presStyleIdx="1" presStyleCnt="5">
        <dgm:presLayoutVars>
          <dgm:bulletEnabled val="1"/>
        </dgm:presLayoutVars>
      </dgm:prSet>
      <dgm:spPr/>
    </dgm:pt>
    <dgm:pt modelId="{FF31CB96-46F4-4C3F-A78F-CB2DCBBFCC7E}" type="pres">
      <dgm:prSet presAssocID="{F2989BD9-9C43-4F59-B619-E1F5D3610999}" presName="space" presStyleCnt="0"/>
      <dgm:spPr/>
    </dgm:pt>
    <dgm:pt modelId="{929020F3-6AE4-4B1E-9002-018AD908F4DF}" type="pres">
      <dgm:prSet presAssocID="{4013B206-1E04-41F9-8263-97CCDAAE8C97}" presName="composite" presStyleCnt="0"/>
      <dgm:spPr/>
    </dgm:pt>
    <dgm:pt modelId="{C6D2D034-20F8-4807-982E-F02DAD34C7B1}" type="pres">
      <dgm:prSet presAssocID="{4013B206-1E04-41F9-8263-97CCDAAE8C97}" presName="parTx" presStyleLbl="alignNode1" presStyleIdx="2" presStyleCnt="5" custScaleX="108831">
        <dgm:presLayoutVars>
          <dgm:chMax val="0"/>
          <dgm:chPref val="0"/>
          <dgm:bulletEnabled val="1"/>
        </dgm:presLayoutVars>
      </dgm:prSet>
      <dgm:spPr/>
    </dgm:pt>
    <dgm:pt modelId="{EA08968A-D90C-4137-B74E-7BC535DDBBD0}" type="pres">
      <dgm:prSet presAssocID="{4013B206-1E04-41F9-8263-97CCDAAE8C97}" presName="desTx" presStyleLbl="alignAccFollowNode1" presStyleIdx="2" presStyleCnt="5" custScaleX="108831">
        <dgm:presLayoutVars>
          <dgm:bulletEnabled val="1"/>
        </dgm:presLayoutVars>
      </dgm:prSet>
      <dgm:spPr/>
    </dgm:pt>
    <dgm:pt modelId="{BF8EB025-0D37-4853-A5E6-2548775A4476}" type="pres">
      <dgm:prSet presAssocID="{E09504DF-EC2D-4825-995F-E277A8139535}" presName="space" presStyleCnt="0"/>
      <dgm:spPr/>
    </dgm:pt>
    <dgm:pt modelId="{E74A4F60-0215-4255-B346-83B4C39F78D5}" type="pres">
      <dgm:prSet presAssocID="{AD5B94E8-6294-4940-AB57-AE151A5133C3}" presName="composite" presStyleCnt="0"/>
      <dgm:spPr/>
    </dgm:pt>
    <dgm:pt modelId="{D3521AA4-65A3-4838-9859-E738761DAE79}" type="pres">
      <dgm:prSet presAssocID="{AD5B94E8-6294-4940-AB57-AE151A5133C3}" presName="parTx" presStyleLbl="alignNode1" presStyleIdx="3" presStyleCnt="5">
        <dgm:presLayoutVars>
          <dgm:chMax val="0"/>
          <dgm:chPref val="0"/>
          <dgm:bulletEnabled val="1"/>
        </dgm:presLayoutVars>
      </dgm:prSet>
      <dgm:spPr/>
    </dgm:pt>
    <dgm:pt modelId="{8DCB7D6A-45F2-4FAF-9D30-FFD89FF401D8}" type="pres">
      <dgm:prSet presAssocID="{AD5B94E8-6294-4940-AB57-AE151A5133C3}" presName="desTx" presStyleLbl="alignAccFollowNode1" presStyleIdx="3" presStyleCnt="5">
        <dgm:presLayoutVars>
          <dgm:bulletEnabled val="1"/>
        </dgm:presLayoutVars>
      </dgm:prSet>
      <dgm:spPr/>
    </dgm:pt>
    <dgm:pt modelId="{4017DCDC-9C5A-445E-8CF8-B4012B911B64}" type="pres">
      <dgm:prSet presAssocID="{C2EDAC56-CADD-4B34-B7BE-AFEAD77DFF4F}" presName="space" presStyleCnt="0"/>
      <dgm:spPr/>
    </dgm:pt>
    <dgm:pt modelId="{B2CEA8CB-899F-4406-A542-FC365F814742}" type="pres">
      <dgm:prSet presAssocID="{FEE3D214-946B-4F90-B24D-A726D6F815A8}" presName="composite" presStyleCnt="0"/>
      <dgm:spPr/>
    </dgm:pt>
    <dgm:pt modelId="{C2B7F661-9C29-4264-9732-4708EDB65C8C}" type="pres">
      <dgm:prSet presAssocID="{FEE3D214-946B-4F90-B24D-A726D6F815A8}" presName="parTx" presStyleLbl="alignNode1" presStyleIdx="4" presStyleCnt="5">
        <dgm:presLayoutVars>
          <dgm:chMax val="0"/>
          <dgm:chPref val="0"/>
          <dgm:bulletEnabled val="1"/>
        </dgm:presLayoutVars>
      </dgm:prSet>
      <dgm:spPr/>
    </dgm:pt>
    <dgm:pt modelId="{AB809845-15E3-4E37-B878-27399BEC85DC}" type="pres">
      <dgm:prSet presAssocID="{FEE3D214-946B-4F90-B24D-A726D6F815A8}" presName="desTx" presStyleLbl="alignAccFollowNode1" presStyleIdx="4" presStyleCnt="5">
        <dgm:presLayoutVars>
          <dgm:bulletEnabled val="1"/>
        </dgm:presLayoutVars>
      </dgm:prSet>
      <dgm:spPr/>
    </dgm:pt>
  </dgm:ptLst>
  <dgm:cxnLst>
    <dgm:cxn modelId="{CD9E9E09-CA05-4D9E-892B-031BD3F6DD4F}" type="presOf" srcId="{422960B3-ACD7-45C1-8DDF-1AA70101FA7D}" destId="{AB809845-15E3-4E37-B878-27399BEC85DC}" srcOrd="0" destOrd="1" presId="urn:microsoft.com/office/officeart/2005/8/layout/hList1"/>
    <dgm:cxn modelId="{2A0BB90F-494D-45E9-89BF-73B3CDC7360F}" srcId="{1F624960-DA82-4E38-BB28-D9982EBE2D15}" destId="{6EF7748D-BD4E-4E82-9CCC-C0DC69D84D0C}" srcOrd="0" destOrd="0" parTransId="{7B90E90B-B23E-4D29-ACE4-9E106862BDC3}" sibTransId="{B35F3811-D03B-49F7-8AFE-9855FED59E0B}"/>
    <dgm:cxn modelId="{829B001C-7602-46E9-97C1-26DF7797BE2F}" srcId="{7F64078B-2B43-4D4C-BB20-50B6D1E1C6C0}" destId="{BA7CD8F0-BEC2-456D-AED9-2A35A34CA108}" srcOrd="0" destOrd="0" parTransId="{D854C864-EC70-47EF-9E0C-51AE5D362C69}" sibTransId="{8AAB9481-31AC-4F4B-87B7-1E8A69170050}"/>
    <dgm:cxn modelId="{6CB0E31D-5A3F-41DB-AE82-E06F5C232344}" srcId="{7F64078B-2B43-4D4C-BB20-50B6D1E1C6C0}" destId="{4F802DE8-6865-4400-B1C3-6C818EC8B1DF}" srcOrd="1" destOrd="0" parTransId="{8E72113D-7CAC-40AD-A0B8-E1B62BA360D8}" sibTransId="{805081A3-D08D-44C9-8615-B0ECBBCACA26}"/>
    <dgm:cxn modelId="{53992434-4C4B-494C-87E2-0672691B7323}" type="presOf" srcId="{D068BAC5-AF52-499F-BB01-AABDB9B024DF}" destId="{EA08968A-D90C-4137-B74E-7BC535DDBBD0}" srcOrd="0" destOrd="0" presId="urn:microsoft.com/office/officeart/2005/8/layout/hList1"/>
    <dgm:cxn modelId="{7FDCE034-09D6-4B41-A3F2-04D9FCA69898}" type="presOf" srcId="{7F64078B-2B43-4D4C-BB20-50B6D1E1C6C0}" destId="{7C8EC940-C107-4183-88B3-722ECC1B71B9}" srcOrd="0" destOrd="0" presId="urn:microsoft.com/office/officeart/2005/8/layout/hList1"/>
    <dgm:cxn modelId="{AD860F3A-EC06-40CC-9DA3-1C3E73986E92}" srcId="{1F624960-DA82-4E38-BB28-D9982EBE2D15}" destId="{026354DE-0188-4F90-9194-FD364133B0C5}" srcOrd="2" destOrd="0" parTransId="{13C39ABB-D8A0-4750-9A68-8DD64D9C14F7}" sibTransId="{398E249A-2F3E-4127-95C5-69DD3545AF46}"/>
    <dgm:cxn modelId="{C4BDF740-0D25-459A-84CD-15E2BC54661D}" type="presOf" srcId="{FEE3D214-946B-4F90-B24D-A726D6F815A8}" destId="{C2B7F661-9C29-4264-9732-4708EDB65C8C}" srcOrd="0" destOrd="0" presId="urn:microsoft.com/office/officeart/2005/8/layout/hList1"/>
    <dgm:cxn modelId="{1DD9A869-A27C-4034-9F2C-65AF0EB85F40}" srcId="{6C500F2A-138F-430F-9120-F9ED745F00BF}" destId="{7F64078B-2B43-4D4C-BB20-50B6D1E1C6C0}" srcOrd="1" destOrd="0" parTransId="{EC032FEB-C3E8-4282-9E9A-74EEAFB936DC}" sibTransId="{F2989BD9-9C43-4F59-B619-E1F5D3610999}"/>
    <dgm:cxn modelId="{6133116A-430F-4335-B3E4-BFEC52CBFBDE}" type="presOf" srcId="{6C500F2A-138F-430F-9120-F9ED745F00BF}" destId="{CEBED188-FB07-42D7-AB14-62DC76D68764}" srcOrd="0" destOrd="0" presId="urn:microsoft.com/office/officeart/2005/8/layout/hList1"/>
    <dgm:cxn modelId="{F929814A-A354-4417-B192-8ECE5BF1F707}" srcId="{6C500F2A-138F-430F-9120-F9ED745F00BF}" destId="{4013B206-1E04-41F9-8263-97CCDAAE8C97}" srcOrd="2" destOrd="0" parTransId="{8403A657-2CC7-4BF8-89C7-68BF5ECE4EF9}" sibTransId="{E09504DF-EC2D-4825-995F-E277A8139535}"/>
    <dgm:cxn modelId="{1ACA924B-DADA-449B-A53E-6520906E4CD4}" srcId="{6C500F2A-138F-430F-9120-F9ED745F00BF}" destId="{AD5B94E8-6294-4940-AB57-AE151A5133C3}" srcOrd="3" destOrd="0" parTransId="{791A3628-9297-4690-A966-4655E4984287}" sibTransId="{C2EDAC56-CADD-4B34-B7BE-AFEAD77DFF4F}"/>
    <dgm:cxn modelId="{08A28B4C-4293-4921-BD74-859FF453EC79}" srcId="{AD5B94E8-6294-4940-AB57-AE151A5133C3}" destId="{6D39EB42-1A09-45E9-A0E8-A6AC8AC3F728}" srcOrd="1" destOrd="0" parTransId="{2F178AE2-8289-42AF-A726-8A1FF494B3E8}" sibTransId="{3C110194-E384-471E-AE19-421114F1E696}"/>
    <dgm:cxn modelId="{24136959-4C63-4D19-AD58-A4104C147F7C}" srcId="{FEE3D214-946B-4F90-B24D-A726D6F815A8}" destId="{422960B3-ACD7-45C1-8DDF-1AA70101FA7D}" srcOrd="1" destOrd="0" parTransId="{A927EC7B-50C4-4A0C-A041-F1D59E69260F}" sibTransId="{50D28F6A-0AA6-4321-96BB-11307A3E6A0E}"/>
    <dgm:cxn modelId="{4963FC79-A2AA-438E-82AD-3D65A7652F9E}" srcId="{6C500F2A-138F-430F-9120-F9ED745F00BF}" destId="{1F624960-DA82-4E38-BB28-D9982EBE2D15}" srcOrd="0" destOrd="0" parTransId="{D9E8CD93-9DCE-4D70-8738-3724FFDE9F02}" sibTransId="{1932B395-192D-437A-87E5-7CFC4ED09387}"/>
    <dgm:cxn modelId="{26CA4180-4AA8-4ED6-BEC9-94141C983226}" type="presOf" srcId="{BA7CD8F0-BEC2-456D-AED9-2A35A34CA108}" destId="{9A38ECDF-63D4-4C94-9024-B636983E318E}" srcOrd="0" destOrd="0" presId="urn:microsoft.com/office/officeart/2005/8/layout/hList1"/>
    <dgm:cxn modelId="{A6866889-3AFC-4A1D-860D-E9B21CD8A3EA}" type="presOf" srcId="{6EF7748D-BD4E-4E82-9CCC-C0DC69D84D0C}" destId="{046EE012-DB63-40B9-8C3D-82FE9FFBE809}" srcOrd="0" destOrd="0" presId="urn:microsoft.com/office/officeart/2005/8/layout/hList1"/>
    <dgm:cxn modelId="{BB69658A-BB5A-4835-A5CB-E242205054B1}" type="presOf" srcId="{4F802DE8-6865-4400-B1C3-6C818EC8B1DF}" destId="{9A38ECDF-63D4-4C94-9024-B636983E318E}" srcOrd="0" destOrd="1" presId="urn:microsoft.com/office/officeart/2005/8/layout/hList1"/>
    <dgm:cxn modelId="{E48D028C-C802-4AF8-B69E-F9186AAFD72E}" type="presOf" srcId="{1F624960-DA82-4E38-BB28-D9982EBE2D15}" destId="{DD2CDB15-922B-4F09-A25B-42A0440024CC}" srcOrd="0" destOrd="0" presId="urn:microsoft.com/office/officeart/2005/8/layout/hList1"/>
    <dgm:cxn modelId="{F8E76398-BE1B-4342-85CC-2E39C215D707}" srcId="{FEE3D214-946B-4F90-B24D-A726D6F815A8}" destId="{1FEA5FFD-2340-4AE9-8BB8-D056205A7741}" srcOrd="0" destOrd="0" parTransId="{FBF2B08A-B2D2-4867-AD81-F579B137B7B0}" sibTransId="{02FC8CC3-7792-436B-9E34-CE42A8783645}"/>
    <dgm:cxn modelId="{5E5B46A2-30E9-4F2B-84F8-0A12EF655E03}" type="presOf" srcId="{8A59514C-29E3-47C7-AEFD-7601ED98228E}" destId="{046EE012-DB63-40B9-8C3D-82FE9FFBE809}" srcOrd="0" destOrd="1" presId="urn:microsoft.com/office/officeart/2005/8/layout/hList1"/>
    <dgm:cxn modelId="{36A3AEA4-CF0E-476C-84B6-89B6FF561AFA}" type="presOf" srcId="{9DF43FAE-7DDA-4452-9F17-D7016172CCBF}" destId="{EA08968A-D90C-4137-B74E-7BC535DDBBD0}" srcOrd="0" destOrd="1" presId="urn:microsoft.com/office/officeart/2005/8/layout/hList1"/>
    <dgm:cxn modelId="{CAA866A7-4ECB-4E20-B9EB-2FF5F86F3834}" type="presOf" srcId="{026354DE-0188-4F90-9194-FD364133B0C5}" destId="{046EE012-DB63-40B9-8C3D-82FE9FFBE809}" srcOrd="0" destOrd="2" presId="urn:microsoft.com/office/officeart/2005/8/layout/hList1"/>
    <dgm:cxn modelId="{E38597AE-267E-4F5D-8A62-779D92CC6996}" srcId="{AD5B94E8-6294-4940-AB57-AE151A5133C3}" destId="{4B9DAB15-9CC9-4C2C-B9A3-F9E96D35D8B0}" srcOrd="0" destOrd="0" parTransId="{73872370-E06C-4393-A1C4-F7988E7E0322}" sibTransId="{9D1214AD-D011-4008-ACFE-BB31DA232689}"/>
    <dgm:cxn modelId="{7218F8BD-EBFA-44AE-A894-8C4884B20AB7}" type="presOf" srcId="{6D39EB42-1A09-45E9-A0E8-A6AC8AC3F728}" destId="{8DCB7D6A-45F2-4FAF-9D30-FFD89FF401D8}" srcOrd="0" destOrd="1" presId="urn:microsoft.com/office/officeart/2005/8/layout/hList1"/>
    <dgm:cxn modelId="{E73BB6C4-0EDA-48EB-B7FF-A7D8DAAC5F18}" srcId="{4013B206-1E04-41F9-8263-97CCDAAE8C97}" destId="{D068BAC5-AF52-499F-BB01-AABDB9B024DF}" srcOrd="0" destOrd="0" parTransId="{358B0C80-5E1C-4D6D-9880-C6359D93E25D}" sibTransId="{37E71CC3-4941-4C10-8E2E-226CEAB55A46}"/>
    <dgm:cxn modelId="{112430D5-1ABB-49FC-8ED7-C9E3B9B09051}" type="presOf" srcId="{4013B206-1E04-41F9-8263-97CCDAAE8C97}" destId="{C6D2D034-20F8-4807-982E-F02DAD34C7B1}" srcOrd="0" destOrd="0" presId="urn:microsoft.com/office/officeart/2005/8/layout/hList1"/>
    <dgm:cxn modelId="{9EBF8DDF-DE07-4C5B-9387-3A2E13051D0B}" srcId="{1F624960-DA82-4E38-BB28-D9982EBE2D15}" destId="{8A59514C-29E3-47C7-AEFD-7601ED98228E}" srcOrd="1" destOrd="0" parTransId="{2C9E7FE4-9F0E-4E43-B29B-91892ED76089}" sibTransId="{D00A1D0B-DCF0-4578-86CE-40800140B54A}"/>
    <dgm:cxn modelId="{9107F9E4-AE30-463E-AAF8-D14D291E9DA6}" type="presOf" srcId="{AD5B94E8-6294-4940-AB57-AE151A5133C3}" destId="{D3521AA4-65A3-4838-9859-E738761DAE79}" srcOrd="0" destOrd="0" presId="urn:microsoft.com/office/officeart/2005/8/layout/hList1"/>
    <dgm:cxn modelId="{EE9A76E9-EEBA-4DA4-B7F3-EE6EDA6A29AC}" srcId="{6C500F2A-138F-430F-9120-F9ED745F00BF}" destId="{FEE3D214-946B-4F90-B24D-A726D6F815A8}" srcOrd="4" destOrd="0" parTransId="{8B078FF7-B28F-48F7-978B-69493A6B7B82}" sibTransId="{9E1CD439-5373-4C60-8BD1-36E6CBCE42F3}"/>
    <dgm:cxn modelId="{C7DC14FA-60B3-4816-B7E0-99BDD946F182}" type="presOf" srcId="{1FEA5FFD-2340-4AE9-8BB8-D056205A7741}" destId="{AB809845-15E3-4E37-B878-27399BEC85DC}" srcOrd="0" destOrd="0" presId="urn:microsoft.com/office/officeart/2005/8/layout/hList1"/>
    <dgm:cxn modelId="{BF45A1FB-5FCE-4F44-AE3C-0FA4FDA8E8CA}" type="presOf" srcId="{4B9DAB15-9CC9-4C2C-B9A3-F9E96D35D8B0}" destId="{8DCB7D6A-45F2-4FAF-9D30-FFD89FF401D8}" srcOrd="0" destOrd="0" presId="urn:microsoft.com/office/officeart/2005/8/layout/hList1"/>
    <dgm:cxn modelId="{5CB8F3FE-F3E8-432D-BCF2-AA024557E43D}" srcId="{4013B206-1E04-41F9-8263-97CCDAAE8C97}" destId="{9DF43FAE-7DDA-4452-9F17-D7016172CCBF}" srcOrd="1" destOrd="0" parTransId="{80402202-108D-41F1-8E14-97F22FDFC3A3}" sibTransId="{B70A1E9E-8A1B-4B9D-9C89-824E7B3E6239}"/>
    <dgm:cxn modelId="{1C602DB2-EB79-4B05-AD39-4A075149F921}" type="presParOf" srcId="{CEBED188-FB07-42D7-AB14-62DC76D68764}" destId="{2AAA1015-6648-4325-901B-D4AA51D6C577}" srcOrd="0" destOrd="0" presId="urn:microsoft.com/office/officeart/2005/8/layout/hList1"/>
    <dgm:cxn modelId="{F2B72AA8-6579-43B8-8A27-BC1C1577D42C}" type="presParOf" srcId="{2AAA1015-6648-4325-901B-D4AA51D6C577}" destId="{DD2CDB15-922B-4F09-A25B-42A0440024CC}" srcOrd="0" destOrd="0" presId="urn:microsoft.com/office/officeart/2005/8/layout/hList1"/>
    <dgm:cxn modelId="{42BED070-86F0-40E1-AB61-3B7E99D5A4B5}" type="presParOf" srcId="{2AAA1015-6648-4325-901B-D4AA51D6C577}" destId="{046EE012-DB63-40B9-8C3D-82FE9FFBE809}" srcOrd="1" destOrd="0" presId="urn:microsoft.com/office/officeart/2005/8/layout/hList1"/>
    <dgm:cxn modelId="{0E9704E2-B512-497B-B27A-0A1FAA6B4A9B}" type="presParOf" srcId="{CEBED188-FB07-42D7-AB14-62DC76D68764}" destId="{62AC8B77-366C-4E01-8793-51715791D145}" srcOrd="1" destOrd="0" presId="urn:microsoft.com/office/officeart/2005/8/layout/hList1"/>
    <dgm:cxn modelId="{4DB57A2B-BB69-4629-9717-D341F85A3547}" type="presParOf" srcId="{CEBED188-FB07-42D7-AB14-62DC76D68764}" destId="{DA87D219-779A-4BEC-9270-AE3830F0D896}" srcOrd="2" destOrd="0" presId="urn:microsoft.com/office/officeart/2005/8/layout/hList1"/>
    <dgm:cxn modelId="{5C808249-C9CE-4EBE-A5E9-03E703963198}" type="presParOf" srcId="{DA87D219-779A-4BEC-9270-AE3830F0D896}" destId="{7C8EC940-C107-4183-88B3-722ECC1B71B9}" srcOrd="0" destOrd="0" presId="urn:microsoft.com/office/officeart/2005/8/layout/hList1"/>
    <dgm:cxn modelId="{323BB072-9DB1-4E62-9DCF-2233BF0AFC6C}" type="presParOf" srcId="{DA87D219-779A-4BEC-9270-AE3830F0D896}" destId="{9A38ECDF-63D4-4C94-9024-B636983E318E}" srcOrd="1" destOrd="0" presId="urn:microsoft.com/office/officeart/2005/8/layout/hList1"/>
    <dgm:cxn modelId="{651E1977-E1B6-419D-BA0B-063BD41BA02D}" type="presParOf" srcId="{CEBED188-FB07-42D7-AB14-62DC76D68764}" destId="{FF31CB96-46F4-4C3F-A78F-CB2DCBBFCC7E}" srcOrd="3" destOrd="0" presId="urn:microsoft.com/office/officeart/2005/8/layout/hList1"/>
    <dgm:cxn modelId="{BB6A0188-0763-4BC1-A4A0-41A2E2BDCABC}" type="presParOf" srcId="{CEBED188-FB07-42D7-AB14-62DC76D68764}" destId="{929020F3-6AE4-4B1E-9002-018AD908F4DF}" srcOrd="4" destOrd="0" presId="urn:microsoft.com/office/officeart/2005/8/layout/hList1"/>
    <dgm:cxn modelId="{7B8E3D96-BC55-47D6-ADE8-A17C0A004D64}" type="presParOf" srcId="{929020F3-6AE4-4B1E-9002-018AD908F4DF}" destId="{C6D2D034-20F8-4807-982E-F02DAD34C7B1}" srcOrd="0" destOrd="0" presId="urn:microsoft.com/office/officeart/2005/8/layout/hList1"/>
    <dgm:cxn modelId="{F8A09794-869D-4D1A-A673-6AF4C88EE984}" type="presParOf" srcId="{929020F3-6AE4-4B1E-9002-018AD908F4DF}" destId="{EA08968A-D90C-4137-B74E-7BC535DDBBD0}" srcOrd="1" destOrd="0" presId="urn:microsoft.com/office/officeart/2005/8/layout/hList1"/>
    <dgm:cxn modelId="{53C60123-19AE-4B8B-88CD-80A2F3CC02E0}" type="presParOf" srcId="{CEBED188-FB07-42D7-AB14-62DC76D68764}" destId="{BF8EB025-0D37-4853-A5E6-2548775A4476}" srcOrd="5" destOrd="0" presId="urn:microsoft.com/office/officeart/2005/8/layout/hList1"/>
    <dgm:cxn modelId="{D37C19F7-81F5-4AAA-AA7D-F3D40DEA6690}" type="presParOf" srcId="{CEBED188-FB07-42D7-AB14-62DC76D68764}" destId="{E74A4F60-0215-4255-B346-83B4C39F78D5}" srcOrd="6" destOrd="0" presId="urn:microsoft.com/office/officeart/2005/8/layout/hList1"/>
    <dgm:cxn modelId="{6503CCBE-B135-46EA-9F04-82151737E671}" type="presParOf" srcId="{E74A4F60-0215-4255-B346-83B4C39F78D5}" destId="{D3521AA4-65A3-4838-9859-E738761DAE79}" srcOrd="0" destOrd="0" presId="urn:microsoft.com/office/officeart/2005/8/layout/hList1"/>
    <dgm:cxn modelId="{9FFCA8D2-B144-4D27-AC61-8AEC531AC9BF}" type="presParOf" srcId="{E74A4F60-0215-4255-B346-83B4C39F78D5}" destId="{8DCB7D6A-45F2-4FAF-9D30-FFD89FF401D8}" srcOrd="1" destOrd="0" presId="urn:microsoft.com/office/officeart/2005/8/layout/hList1"/>
    <dgm:cxn modelId="{6B712BA4-025E-4BDA-AB64-61E42F4F9067}" type="presParOf" srcId="{CEBED188-FB07-42D7-AB14-62DC76D68764}" destId="{4017DCDC-9C5A-445E-8CF8-B4012B911B64}" srcOrd="7" destOrd="0" presId="urn:microsoft.com/office/officeart/2005/8/layout/hList1"/>
    <dgm:cxn modelId="{0565B225-3CDD-432F-96CD-1BE4CF00E052}" type="presParOf" srcId="{CEBED188-FB07-42D7-AB14-62DC76D68764}" destId="{B2CEA8CB-899F-4406-A542-FC365F814742}" srcOrd="8" destOrd="0" presId="urn:microsoft.com/office/officeart/2005/8/layout/hList1"/>
    <dgm:cxn modelId="{A9C8C27E-8CFF-4F59-914A-F81A82AF18A4}" type="presParOf" srcId="{B2CEA8CB-899F-4406-A542-FC365F814742}" destId="{C2B7F661-9C29-4264-9732-4708EDB65C8C}" srcOrd="0" destOrd="0" presId="urn:microsoft.com/office/officeart/2005/8/layout/hList1"/>
    <dgm:cxn modelId="{5262542C-9C1F-42F2-8D3E-D7B2BC37EAE0}" type="presParOf" srcId="{B2CEA8CB-899F-4406-A542-FC365F814742}" destId="{AB809845-15E3-4E37-B878-27399BEC85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2066AE-770E-4A29-935C-FE1DE3A4CED0}"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es-ES"/>
        </a:p>
      </dgm:t>
    </dgm:pt>
    <dgm:pt modelId="{B72BFCAF-5EBE-4F56-AFC5-993B0F317710}">
      <dgm:prSet phldrT="[Texto]" custT="1"/>
      <dgm:spPr/>
      <dgm:t>
        <a:bodyPr/>
        <a:lstStyle/>
        <a:p>
          <a:r>
            <a:rPr lang="es-CO" sz="1800" b="1" dirty="0">
              <a:effectLst/>
              <a:latin typeface="Barlow" panose="00000500000000000000" pitchFamily="2" charset="0"/>
            </a:rPr>
            <a:t>Señalan la dirección</a:t>
          </a:r>
          <a:endParaRPr lang="es-ES" sz="1800" b="1" dirty="0">
            <a:effectLst/>
            <a:latin typeface="Barlow" panose="00000500000000000000" pitchFamily="2" charset="0"/>
          </a:endParaRPr>
        </a:p>
      </dgm:t>
    </dgm:pt>
    <dgm:pt modelId="{0CB4A685-52C7-46A5-A5E5-20C8FE5A0F66}" type="parTrans" cxnId="{FEF303C7-A382-4D42-B65F-746B5B42220B}">
      <dgm:prSet/>
      <dgm:spPr/>
      <dgm:t>
        <a:bodyPr/>
        <a:lstStyle/>
        <a:p>
          <a:endParaRPr lang="es-ES" sz="1800" b="1">
            <a:effectLst/>
            <a:latin typeface="Barlow" panose="00000500000000000000" pitchFamily="2" charset="0"/>
          </a:endParaRPr>
        </a:p>
      </dgm:t>
    </dgm:pt>
    <dgm:pt modelId="{5A12FE0A-EE20-46DF-931D-2ACCBA44B169}" type="sibTrans" cxnId="{FEF303C7-A382-4D42-B65F-746B5B42220B}">
      <dgm:prSet/>
      <dgm:spPr/>
      <dgm:t>
        <a:bodyPr/>
        <a:lstStyle/>
        <a:p>
          <a:endParaRPr lang="es-ES" sz="1800" b="1">
            <a:effectLst/>
            <a:latin typeface="Barlow" panose="00000500000000000000" pitchFamily="2" charset="0"/>
          </a:endParaRPr>
        </a:p>
      </dgm:t>
    </dgm:pt>
    <dgm:pt modelId="{45BBD0F1-393D-4FBF-99B9-BE2BEC770D61}">
      <dgm:prSet phldrT="[Texto]" custT="1"/>
      <dgm:spPr/>
      <dgm:t>
        <a:bodyPr/>
        <a:lstStyle/>
        <a:p>
          <a:r>
            <a:rPr lang="es-CO" sz="1800" b="1" dirty="0">
              <a:effectLst/>
              <a:latin typeface="Barlow" panose="00000500000000000000" pitchFamily="2" charset="0"/>
            </a:rPr>
            <a:t>Ayudan en la evaluación</a:t>
          </a:r>
          <a:endParaRPr lang="es-ES" sz="1800" b="1" dirty="0">
            <a:effectLst/>
            <a:latin typeface="Barlow" panose="00000500000000000000" pitchFamily="2" charset="0"/>
          </a:endParaRPr>
        </a:p>
      </dgm:t>
    </dgm:pt>
    <dgm:pt modelId="{19F5C489-E88C-4233-ADB1-2DBB257F5E07}" type="parTrans" cxnId="{9B19184A-BF6A-4C82-8F9F-5C8317791DB4}">
      <dgm:prSet/>
      <dgm:spPr/>
      <dgm:t>
        <a:bodyPr/>
        <a:lstStyle/>
        <a:p>
          <a:endParaRPr lang="es-ES" sz="1800" b="1">
            <a:effectLst/>
            <a:latin typeface="Barlow" panose="00000500000000000000" pitchFamily="2" charset="0"/>
          </a:endParaRPr>
        </a:p>
      </dgm:t>
    </dgm:pt>
    <dgm:pt modelId="{E669021B-1E93-4719-8521-32CBF5B8D639}" type="sibTrans" cxnId="{9B19184A-BF6A-4C82-8F9F-5C8317791DB4}">
      <dgm:prSet/>
      <dgm:spPr/>
      <dgm:t>
        <a:bodyPr/>
        <a:lstStyle/>
        <a:p>
          <a:endParaRPr lang="es-ES" sz="1800" b="1">
            <a:effectLst/>
            <a:latin typeface="Barlow" panose="00000500000000000000" pitchFamily="2" charset="0"/>
          </a:endParaRPr>
        </a:p>
      </dgm:t>
    </dgm:pt>
    <dgm:pt modelId="{636C578B-13E0-4084-849E-3512D6E588E6}">
      <dgm:prSet phldrT="[Texto]" custT="1"/>
      <dgm:spPr/>
      <dgm:t>
        <a:bodyPr/>
        <a:lstStyle/>
        <a:p>
          <a:r>
            <a:rPr lang="es-CO" sz="1800" b="1" dirty="0">
              <a:effectLst/>
              <a:latin typeface="Barlow" panose="00000500000000000000" pitchFamily="2" charset="0"/>
            </a:rPr>
            <a:t>Crean sinergia</a:t>
          </a:r>
          <a:endParaRPr lang="es-ES" sz="1800" b="1" dirty="0">
            <a:effectLst/>
            <a:latin typeface="Barlow" panose="00000500000000000000" pitchFamily="2" charset="0"/>
          </a:endParaRPr>
        </a:p>
      </dgm:t>
    </dgm:pt>
    <dgm:pt modelId="{82788F68-0C1B-490C-84BF-217127AC60A8}" type="parTrans" cxnId="{0C3F6693-3924-4267-BA37-1789AB57D61A}">
      <dgm:prSet/>
      <dgm:spPr/>
      <dgm:t>
        <a:bodyPr/>
        <a:lstStyle/>
        <a:p>
          <a:endParaRPr lang="es-ES" sz="1800" b="1">
            <a:effectLst/>
            <a:latin typeface="Barlow" panose="00000500000000000000" pitchFamily="2" charset="0"/>
          </a:endParaRPr>
        </a:p>
      </dgm:t>
    </dgm:pt>
    <dgm:pt modelId="{EE5D85DF-C11B-486F-9773-61DBDD12E8AE}" type="sibTrans" cxnId="{0C3F6693-3924-4267-BA37-1789AB57D61A}">
      <dgm:prSet/>
      <dgm:spPr/>
      <dgm:t>
        <a:bodyPr/>
        <a:lstStyle/>
        <a:p>
          <a:endParaRPr lang="es-ES" sz="1800" b="1">
            <a:effectLst/>
            <a:latin typeface="Barlow" panose="00000500000000000000" pitchFamily="2" charset="0"/>
          </a:endParaRPr>
        </a:p>
      </dgm:t>
    </dgm:pt>
    <dgm:pt modelId="{920CEACD-9DB0-488E-94A1-893F364B4CF1}">
      <dgm:prSet phldrT="[Texto]" custT="1"/>
      <dgm:spPr/>
      <dgm:t>
        <a:bodyPr/>
        <a:lstStyle/>
        <a:p>
          <a:r>
            <a:rPr lang="es-CO" sz="1800" b="1" dirty="0">
              <a:effectLst/>
              <a:latin typeface="Barlow" panose="00000500000000000000" pitchFamily="2" charset="0"/>
            </a:rPr>
            <a:t>Revelan las prioridades</a:t>
          </a:r>
          <a:endParaRPr lang="es-ES" sz="1800" b="1" dirty="0">
            <a:effectLst/>
            <a:latin typeface="Barlow" panose="00000500000000000000" pitchFamily="2" charset="0"/>
          </a:endParaRPr>
        </a:p>
      </dgm:t>
    </dgm:pt>
    <dgm:pt modelId="{7D2CFFF1-45F4-43F2-88FE-2386940BD916}" type="parTrans" cxnId="{87CC0387-2475-409F-93AA-C0F0435B6EF7}">
      <dgm:prSet/>
      <dgm:spPr/>
      <dgm:t>
        <a:bodyPr/>
        <a:lstStyle/>
        <a:p>
          <a:endParaRPr lang="es-ES" sz="1800" b="1">
            <a:effectLst/>
            <a:latin typeface="Barlow" panose="00000500000000000000" pitchFamily="2" charset="0"/>
          </a:endParaRPr>
        </a:p>
      </dgm:t>
    </dgm:pt>
    <dgm:pt modelId="{631B82D7-F9CE-4547-A00E-4CB205BEE6A6}" type="sibTrans" cxnId="{87CC0387-2475-409F-93AA-C0F0435B6EF7}">
      <dgm:prSet/>
      <dgm:spPr/>
      <dgm:t>
        <a:bodyPr/>
        <a:lstStyle/>
        <a:p>
          <a:endParaRPr lang="es-ES" sz="1800" b="1">
            <a:effectLst/>
            <a:latin typeface="Barlow" panose="00000500000000000000" pitchFamily="2" charset="0"/>
          </a:endParaRPr>
        </a:p>
      </dgm:t>
    </dgm:pt>
    <dgm:pt modelId="{C266B0D3-0FE8-4CC0-9626-B58A6316535E}">
      <dgm:prSet phldrT="[Texto]" custT="1"/>
      <dgm:spPr/>
      <dgm:t>
        <a:bodyPr/>
        <a:lstStyle/>
        <a:p>
          <a:r>
            <a:rPr lang="es-CO" sz="1800" b="1" dirty="0">
              <a:effectLst/>
              <a:latin typeface="Barlow" panose="00000500000000000000" pitchFamily="2" charset="0"/>
            </a:rPr>
            <a:t>Se centran en la coordinación</a:t>
          </a:r>
          <a:endParaRPr lang="es-ES" sz="1800" b="1" dirty="0">
            <a:effectLst/>
            <a:latin typeface="Barlow" panose="00000500000000000000" pitchFamily="2" charset="0"/>
          </a:endParaRPr>
        </a:p>
      </dgm:t>
    </dgm:pt>
    <dgm:pt modelId="{34730DAA-BB7C-4E0E-9502-C2BF4877FBA0}" type="parTrans" cxnId="{D1988D84-FA58-473E-91F9-9D661DB08309}">
      <dgm:prSet/>
      <dgm:spPr/>
      <dgm:t>
        <a:bodyPr/>
        <a:lstStyle/>
        <a:p>
          <a:endParaRPr lang="es-ES" sz="1800" b="1">
            <a:effectLst/>
            <a:latin typeface="Barlow" panose="00000500000000000000" pitchFamily="2" charset="0"/>
          </a:endParaRPr>
        </a:p>
      </dgm:t>
    </dgm:pt>
    <dgm:pt modelId="{B9EB17F5-6858-4712-9C71-44AC1D85D3D1}" type="sibTrans" cxnId="{D1988D84-FA58-473E-91F9-9D661DB08309}">
      <dgm:prSet/>
      <dgm:spPr/>
      <dgm:t>
        <a:bodyPr/>
        <a:lstStyle/>
        <a:p>
          <a:endParaRPr lang="es-ES" sz="1800" b="1">
            <a:effectLst/>
            <a:latin typeface="Barlow" panose="00000500000000000000" pitchFamily="2" charset="0"/>
          </a:endParaRPr>
        </a:p>
      </dgm:t>
    </dgm:pt>
    <dgm:pt modelId="{1CA69AF5-9364-4230-B201-D3CBFFDD1667}">
      <dgm:prSet phldrT="[Texto]" custT="1"/>
      <dgm:spPr/>
      <dgm:t>
        <a:bodyPr/>
        <a:lstStyle/>
        <a:p>
          <a:r>
            <a:rPr lang="es-CO" sz="1800" b="1" dirty="0">
              <a:effectLst/>
              <a:latin typeface="Barlow" panose="00000500000000000000" pitchFamily="2" charset="0"/>
            </a:rPr>
            <a:t>Establecen una base para las la gestión de </a:t>
          </a:r>
          <a:r>
            <a:rPr lang="es-CO" sz="1800" b="1" dirty="0" err="1">
              <a:effectLst/>
              <a:latin typeface="Barlow" panose="00000500000000000000" pitchFamily="2" charset="0"/>
            </a:rPr>
            <a:t>P+O+D+C</a:t>
          </a:r>
          <a:r>
            <a:rPr lang="es-CO" sz="1800" b="1" dirty="0">
              <a:effectLst/>
              <a:latin typeface="Barlow" panose="00000500000000000000" pitchFamily="2" charset="0"/>
            </a:rPr>
            <a:t> y las actividades de </a:t>
          </a:r>
          <a:r>
            <a:rPr lang="es-CO" sz="1800" b="1" dirty="0" err="1">
              <a:effectLst/>
              <a:latin typeface="Barlow" panose="00000500000000000000" pitchFamily="2" charset="0"/>
            </a:rPr>
            <a:t>P+H+V+A</a:t>
          </a:r>
          <a:endParaRPr lang="es-ES" sz="1800" b="1" dirty="0">
            <a:effectLst/>
            <a:latin typeface="Barlow" panose="00000500000000000000" pitchFamily="2" charset="0"/>
          </a:endParaRPr>
        </a:p>
      </dgm:t>
    </dgm:pt>
    <dgm:pt modelId="{3186487A-8F61-4AA6-84DB-D260CE52F62E}" type="parTrans" cxnId="{70275AAD-FE7D-4885-A541-05CC2FF520F2}">
      <dgm:prSet/>
      <dgm:spPr/>
      <dgm:t>
        <a:bodyPr/>
        <a:lstStyle/>
        <a:p>
          <a:endParaRPr lang="es-ES" sz="1800" b="1">
            <a:effectLst/>
            <a:latin typeface="Barlow" panose="00000500000000000000" pitchFamily="2" charset="0"/>
          </a:endParaRPr>
        </a:p>
      </dgm:t>
    </dgm:pt>
    <dgm:pt modelId="{23B177CC-0C1B-46BC-B93E-36757439A8CD}" type="sibTrans" cxnId="{70275AAD-FE7D-4885-A541-05CC2FF520F2}">
      <dgm:prSet/>
      <dgm:spPr/>
      <dgm:t>
        <a:bodyPr/>
        <a:lstStyle/>
        <a:p>
          <a:endParaRPr lang="es-ES" sz="1800" b="1">
            <a:effectLst/>
            <a:latin typeface="Barlow" panose="00000500000000000000" pitchFamily="2" charset="0"/>
          </a:endParaRPr>
        </a:p>
      </dgm:t>
    </dgm:pt>
    <dgm:pt modelId="{9499733D-91B8-4041-A5D3-0B21AF1AEB33}" type="pres">
      <dgm:prSet presAssocID="{C12066AE-770E-4A29-935C-FE1DE3A4CED0}" presName="linear" presStyleCnt="0">
        <dgm:presLayoutVars>
          <dgm:dir/>
          <dgm:animLvl val="lvl"/>
          <dgm:resizeHandles val="exact"/>
        </dgm:presLayoutVars>
      </dgm:prSet>
      <dgm:spPr/>
    </dgm:pt>
    <dgm:pt modelId="{F799BF0B-276B-424F-932B-09666BFC9D7E}" type="pres">
      <dgm:prSet presAssocID="{B72BFCAF-5EBE-4F56-AFC5-993B0F317710}" presName="parentLin" presStyleCnt="0"/>
      <dgm:spPr/>
    </dgm:pt>
    <dgm:pt modelId="{7DDA1FC5-A76F-43E4-A9D7-C4540DE785D7}" type="pres">
      <dgm:prSet presAssocID="{B72BFCAF-5EBE-4F56-AFC5-993B0F317710}" presName="parentLeftMargin" presStyleLbl="node1" presStyleIdx="0" presStyleCnt="6"/>
      <dgm:spPr/>
    </dgm:pt>
    <dgm:pt modelId="{98781B01-4431-4D63-8FA1-DD2063511940}" type="pres">
      <dgm:prSet presAssocID="{B72BFCAF-5EBE-4F56-AFC5-993B0F317710}" presName="parentText" presStyleLbl="node1" presStyleIdx="0" presStyleCnt="6" custScaleX="133139">
        <dgm:presLayoutVars>
          <dgm:chMax val="0"/>
          <dgm:bulletEnabled val="1"/>
        </dgm:presLayoutVars>
      </dgm:prSet>
      <dgm:spPr/>
    </dgm:pt>
    <dgm:pt modelId="{258E4570-30D4-4803-8D37-93CF4E4DF4B4}" type="pres">
      <dgm:prSet presAssocID="{B72BFCAF-5EBE-4F56-AFC5-993B0F317710}" presName="negativeSpace" presStyleCnt="0"/>
      <dgm:spPr/>
    </dgm:pt>
    <dgm:pt modelId="{B3F25FEB-93DD-49AE-85F6-557D54A404F3}" type="pres">
      <dgm:prSet presAssocID="{B72BFCAF-5EBE-4F56-AFC5-993B0F317710}" presName="childText" presStyleLbl="conFgAcc1" presStyleIdx="0" presStyleCnt="6">
        <dgm:presLayoutVars>
          <dgm:bulletEnabled val="1"/>
        </dgm:presLayoutVars>
      </dgm:prSet>
      <dgm:spPr/>
    </dgm:pt>
    <dgm:pt modelId="{0A44E2AC-765E-4C57-92CB-9BE98296E689}" type="pres">
      <dgm:prSet presAssocID="{5A12FE0A-EE20-46DF-931D-2ACCBA44B169}" presName="spaceBetweenRectangles" presStyleCnt="0"/>
      <dgm:spPr/>
    </dgm:pt>
    <dgm:pt modelId="{EC5712CB-4444-48A3-B7D1-266776C604B6}" type="pres">
      <dgm:prSet presAssocID="{45BBD0F1-393D-4FBF-99B9-BE2BEC770D61}" presName="parentLin" presStyleCnt="0"/>
      <dgm:spPr/>
    </dgm:pt>
    <dgm:pt modelId="{18B46329-3E38-4190-847C-5CBD08476842}" type="pres">
      <dgm:prSet presAssocID="{45BBD0F1-393D-4FBF-99B9-BE2BEC770D61}" presName="parentLeftMargin" presStyleLbl="node1" presStyleIdx="0" presStyleCnt="6"/>
      <dgm:spPr/>
    </dgm:pt>
    <dgm:pt modelId="{81CA5E85-17E3-47AC-A3CC-6D94AD67661B}" type="pres">
      <dgm:prSet presAssocID="{45BBD0F1-393D-4FBF-99B9-BE2BEC770D61}" presName="parentText" presStyleLbl="node1" presStyleIdx="1" presStyleCnt="6" custScaleX="133139">
        <dgm:presLayoutVars>
          <dgm:chMax val="0"/>
          <dgm:bulletEnabled val="1"/>
        </dgm:presLayoutVars>
      </dgm:prSet>
      <dgm:spPr/>
    </dgm:pt>
    <dgm:pt modelId="{EBA9563C-8026-4D5D-B1D1-D91E9ACE9B23}" type="pres">
      <dgm:prSet presAssocID="{45BBD0F1-393D-4FBF-99B9-BE2BEC770D61}" presName="negativeSpace" presStyleCnt="0"/>
      <dgm:spPr/>
    </dgm:pt>
    <dgm:pt modelId="{DF5A337E-11B8-4A23-9839-5EAB8DCBD565}" type="pres">
      <dgm:prSet presAssocID="{45BBD0F1-393D-4FBF-99B9-BE2BEC770D61}" presName="childText" presStyleLbl="conFgAcc1" presStyleIdx="1" presStyleCnt="6">
        <dgm:presLayoutVars>
          <dgm:bulletEnabled val="1"/>
        </dgm:presLayoutVars>
      </dgm:prSet>
      <dgm:spPr/>
    </dgm:pt>
    <dgm:pt modelId="{51DA3618-213A-47FE-B066-3835B175B0E3}" type="pres">
      <dgm:prSet presAssocID="{E669021B-1E93-4719-8521-32CBF5B8D639}" presName="spaceBetweenRectangles" presStyleCnt="0"/>
      <dgm:spPr/>
    </dgm:pt>
    <dgm:pt modelId="{3351E0CF-5206-4BC6-97AE-F20F4B6C71CB}" type="pres">
      <dgm:prSet presAssocID="{636C578B-13E0-4084-849E-3512D6E588E6}" presName="parentLin" presStyleCnt="0"/>
      <dgm:spPr/>
    </dgm:pt>
    <dgm:pt modelId="{AF47E5CD-0F78-4AED-8BFC-0A000613B710}" type="pres">
      <dgm:prSet presAssocID="{636C578B-13E0-4084-849E-3512D6E588E6}" presName="parentLeftMargin" presStyleLbl="node1" presStyleIdx="1" presStyleCnt="6"/>
      <dgm:spPr/>
    </dgm:pt>
    <dgm:pt modelId="{C7452C2E-1FD1-46B8-BC21-4BDB94A45636}" type="pres">
      <dgm:prSet presAssocID="{636C578B-13E0-4084-849E-3512D6E588E6}" presName="parentText" presStyleLbl="node1" presStyleIdx="2" presStyleCnt="6" custScaleX="133139">
        <dgm:presLayoutVars>
          <dgm:chMax val="0"/>
          <dgm:bulletEnabled val="1"/>
        </dgm:presLayoutVars>
      </dgm:prSet>
      <dgm:spPr/>
    </dgm:pt>
    <dgm:pt modelId="{378FE852-28C2-4FD3-8974-9B1102E280F6}" type="pres">
      <dgm:prSet presAssocID="{636C578B-13E0-4084-849E-3512D6E588E6}" presName="negativeSpace" presStyleCnt="0"/>
      <dgm:spPr/>
    </dgm:pt>
    <dgm:pt modelId="{ED751358-D6A9-4D6B-B914-C448D5097FE6}" type="pres">
      <dgm:prSet presAssocID="{636C578B-13E0-4084-849E-3512D6E588E6}" presName="childText" presStyleLbl="conFgAcc1" presStyleIdx="2" presStyleCnt="6">
        <dgm:presLayoutVars>
          <dgm:bulletEnabled val="1"/>
        </dgm:presLayoutVars>
      </dgm:prSet>
      <dgm:spPr/>
    </dgm:pt>
    <dgm:pt modelId="{E8450A2A-6DE8-4305-A7BD-6F2BD6B82D13}" type="pres">
      <dgm:prSet presAssocID="{EE5D85DF-C11B-486F-9773-61DBDD12E8AE}" presName="spaceBetweenRectangles" presStyleCnt="0"/>
      <dgm:spPr/>
    </dgm:pt>
    <dgm:pt modelId="{AA0A7005-FE16-4102-857D-7D32842C345B}" type="pres">
      <dgm:prSet presAssocID="{920CEACD-9DB0-488E-94A1-893F364B4CF1}" presName="parentLin" presStyleCnt="0"/>
      <dgm:spPr/>
    </dgm:pt>
    <dgm:pt modelId="{7B2FD077-E452-4819-ADC1-CAFB0F6AF1F8}" type="pres">
      <dgm:prSet presAssocID="{920CEACD-9DB0-488E-94A1-893F364B4CF1}" presName="parentLeftMargin" presStyleLbl="node1" presStyleIdx="2" presStyleCnt="6"/>
      <dgm:spPr/>
    </dgm:pt>
    <dgm:pt modelId="{DC2C88C3-E438-42F1-B6CF-2ED6BCCF4E31}" type="pres">
      <dgm:prSet presAssocID="{920CEACD-9DB0-488E-94A1-893F364B4CF1}" presName="parentText" presStyleLbl="node1" presStyleIdx="3" presStyleCnt="6" custScaleX="133139">
        <dgm:presLayoutVars>
          <dgm:chMax val="0"/>
          <dgm:bulletEnabled val="1"/>
        </dgm:presLayoutVars>
      </dgm:prSet>
      <dgm:spPr/>
    </dgm:pt>
    <dgm:pt modelId="{938BAAB5-0226-41C9-AAF9-B106C95F47A1}" type="pres">
      <dgm:prSet presAssocID="{920CEACD-9DB0-488E-94A1-893F364B4CF1}" presName="negativeSpace" presStyleCnt="0"/>
      <dgm:spPr/>
    </dgm:pt>
    <dgm:pt modelId="{75009ED2-D590-42D9-96A4-30AFCF1EE1B6}" type="pres">
      <dgm:prSet presAssocID="{920CEACD-9DB0-488E-94A1-893F364B4CF1}" presName="childText" presStyleLbl="conFgAcc1" presStyleIdx="3" presStyleCnt="6">
        <dgm:presLayoutVars>
          <dgm:bulletEnabled val="1"/>
        </dgm:presLayoutVars>
      </dgm:prSet>
      <dgm:spPr/>
    </dgm:pt>
    <dgm:pt modelId="{628D259E-E9C1-48B1-8547-14386E904E1A}" type="pres">
      <dgm:prSet presAssocID="{631B82D7-F9CE-4547-A00E-4CB205BEE6A6}" presName="spaceBetweenRectangles" presStyleCnt="0"/>
      <dgm:spPr/>
    </dgm:pt>
    <dgm:pt modelId="{400C1FC2-7142-4479-9DCC-7E8B7DB4AB0F}" type="pres">
      <dgm:prSet presAssocID="{C266B0D3-0FE8-4CC0-9626-B58A6316535E}" presName="parentLin" presStyleCnt="0"/>
      <dgm:spPr/>
    </dgm:pt>
    <dgm:pt modelId="{EF40E79C-5DC5-4879-9A79-D21E03656CDB}" type="pres">
      <dgm:prSet presAssocID="{C266B0D3-0FE8-4CC0-9626-B58A6316535E}" presName="parentLeftMargin" presStyleLbl="node1" presStyleIdx="3" presStyleCnt="6"/>
      <dgm:spPr/>
    </dgm:pt>
    <dgm:pt modelId="{90ABEFFB-D258-4FE0-9DD3-9D4B7F04286A}" type="pres">
      <dgm:prSet presAssocID="{C266B0D3-0FE8-4CC0-9626-B58A6316535E}" presName="parentText" presStyleLbl="node1" presStyleIdx="4" presStyleCnt="6" custScaleX="133139">
        <dgm:presLayoutVars>
          <dgm:chMax val="0"/>
          <dgm:bulletEnabled val="1"/>
        </dgm:presLayoutVars>
      </dgm:prSet>
      <dgm:spPr/>
    </dgm:pt>
    <dgm:pt modelId="{B5AE44A1-3FBB-4C20-9BB9-E7F979535342}" type="pres">
      <dgm:prSet presAssocID="{C266B0D3-0FE8-4CC0-9626-B58A6316535E}" presName="negativeSpace" presStyleCnt="0"/>
      <dgm:spPr/>
    </dgm:pt>
    <dgm:pt modelId="{F9B20B35-1F67-4167-B123-C9A519672DCD}" type="pres">
      <dgm:prSet presAssocID="{C266B0D3-0FE8-4CC0-9626-B58A6316535E}" presName="childText" presStyleLbl="conFgAcc1" presStyleIdx="4" presStyleCnt="6">
        <dgm:presLayoutVars>
          <dgm:bulletEnabled val="1"/>
        </dgm:presLayoutVars>
      </dgm:prSet>
      <dgm:spPr/>
    </dgm:pt>
    <dgm:pt modelId="{C6507B41-7F1C-4134-BA05-140D5020F4B2}" type="pres">
      <dgm:prSet presAssocID="{B9EB17F5-6858-4712-9C71-44AC1D85D3D1}" presName="spaceBetweenRectangles" presStyleCnt="0"/>
      <dgm:spPr/>
    </dgm:pt>
    <dgm:pt modelId="{E1E101D6-0B0E-458E-AC0C-393B82D4A38D}" type="pres">
      <dgm:prSet presAssocID="{1CA69AF5-9364-4230-B201-D3CBFFDD1667}" presName="parentLin" presStyleCnt="0"/>
      <dgm:spPr/>
    </dgm:pt>
    <dgm:pt modelId="{287FB810-AF36-4DC2-9BBD-DF8EADB2CBED}" type="pres">
      <dgm:prSet presAssocID="{1CA69AF5-9364-4230-B201-D3CBFFDD1667}" presName="parentLeftMargin" presStyleLbl="node1" presStyleIdx="4" presStyleCnt="6"/>
      <dgm:spPr/>
    </dgm:pt>
    <dgm:pt modelId="{6C0AF25E-2FE2-422B-AAF9-021581C7E5B4}" type="pres">
      <dgm:prSet presAssocID="{1CA69AF5-9364-4230-B201-D3CBFFDD1667}" presName="parentText" presStyleLbl="node1" presStyleIdx="5" presStyleCnt="6" custScaleX="133139">
        <dgm:presLayoutVars>
          <dgm:chMax val="0"/>
          <dgm:bulletEnabled val="1"/>
        </dgm:presLayoutVars>
      </dgm:prSet>
      <dgm:spPr/>
    </dgm:pt>
    <dgm:pt modelId="{2EA53AC6-1A91-49C9-A602-1340225FA6B8}" type="pres">
      <dgm:prSet presAssocID="{1CA69AF5-9364-4230-B201-D3CBFFDD1667}" presName="negativeSpace" presStyleCnt="0"/>
      <dgm:spPr/>
    </dgm:pt>
    <dgm:pt modelId="{2DF73F1D-5139-46A9-8FE1-43E45A4E46BD}" type="pres">
      <dgm:prSet presAssocID="{1CA69AF5-9364-4230-B201-D3CBFFDD1667}" presName="childText" presStyleLbl="conFgAcc1" presStyleIdx="5" presStyleCnt="6">
        <dgm:presLayoutVars>
          <dgm:bulletEnabled val="1"/>
        </dgm:presLayoutVars>
      </dgm:prSet>
      <dgm:spPr/>
    </dgm:pt>
  </dgm:ptLst>
  <dgm:cxnLst>
    <dgm:cxn modelId="{A2CB0A07-9B17-49DA-A043-86C9F9B72093}" type="presOf" srcId="{B72BFCAF-5EBE-4F56-AFC5-993B0F317710}" destId="{98781B01-4431-4D63-8FA1-DD2063511940}" srcOrd="1" destOrd="0" presId="urn:microsoft.com/office/officeart/2005/8/layout/list1"/>
    <dgm:cxn modelId="{52088E10-4633-4277-AE9C-60FAA54DB089}" type="presOf" srcId="{636C578B-13E0-4084-849E-3512D6E588E6}" destId="{C7452C2E-1FD1-46B8-BC21-4BDB94A45636}" srcOrd="1" destOrd="0" presId="urn:microsoft.com/office/officeart/2005/8/layout/list1"/>
    <dgm:cxn modelId="{18251113-45DC-4B58-AF6B-A61FC86E83BA}" type="presOf" srcId="{636C578B-13E0-4084-849E-3512D6E588E6}" destId="{AF47E5CD-0F78-4AED-8BFC-0A000613B710}" srcOrd="0" destOrd="0" presId="urn:microsoft.com/office/officeart/2005/8/layout/list1"/>
    <dgm:cxn modelId="{52923513-F7A2-4D46-ABD1-8F7FE7B5789C}" type="presOf" srcId="{B72BFCAF-5EBE-4F56-AFC5-993B0F317710}" destId="{7DDA1FC5-A76F-43E4-A9D7-C4540DE785D7}" srcOrd="0" destOrd="0" presId="urn:microsoft.com/office/officeart/2005/8/layout/list1"/>
    <dgm:cxn modelId="{40179918-05CA-4071-A825-DFA3B7C9CFCE}" type="presOf" srcId="{C266B0D3-0FE8-4CC0-9626-B58A6316535E}" destId="{EF40E79C-5DC5-4879-9A79-D21E03656CDB}" srcOrd="0" destOrd="0" presId="urn:microsoft.com/office/officeart/2005/8/layout/list1"/>
    <dgm:cxn modelId="{7E2AF927-3271-4FB3-BEB2-7F3D9112A52A}" type="presOf" srcId="{45BBD0F1-393D-4FBF-99B9-BE2BEC770D61}" destId="{18B46329-3E38-4190-847C-5CBD08476842}" srcOrd="0" destOrd="0" presId="urn:microsoft.com/office/officeart/2005/8/layout/list1"/>
    <dgm:cxn modelId="{9B19184A-BF6A-4C82-8F9F-5C8317791DB4}" srcId="{C12066AE-770E-4A29-935C-FE1DE3A4CED0}" destId="{45BBD0F1-393D-4FBF-99B9-BE2BEC770D61}" srcOrd="1" destOrd="0" parTransId="{19F5C489-E88C-4233-ADB1-2DBB257F5E07}" sibTransId="{E669021B-1E93-4719-8521-32CBF5B8D639}"/>
    <dgm:cxn modelId="{D1988D84-FA58-473E-91F9-9D661DB08309}" srcId="{C12066AE-770E-4A29-935C-FE1DE3A4CED0}" destId="{C266B0D3-0FE8-4CC0-9626-B58A6316535E}" srcOrd="4" destOrd="0" parTransId="{34730DAA-BB7C-4E0E-9502-C2BF4877FBA0}" sibTransId="{B9EB17F5-6858-4712-9C71-44AC1D85D3D1}"/>
    <dgm:cxn modelId="{87CC0387-2475-409F-93AA-C0F0435B6EF7}" srcId="{C12066AE-770E-4A29-935C-FE1DE3A4CED0}" destId="{920CEACD-9DB0-488E-94A1-893F364B4CF1}" srcOrd="3" destOrd="0" parTransId="{7D2CFFF1-45F4-43F2-88FE-2386940BD916}" sibTransId="{631B82D7-F9CE-4547-A00E-4CB205BEE6A6}"/>
    <dgm:cxn modelId="{6178A38A-1CE4-4C22-A9E1-7D1B832D1FC3}" type="presOf" srcId="{920CEACD-9DB0-488E-94A1-893F364B4CF1}" destId="{DC2C88C3-E438-42F1-B6CF-2ED6BCCF4E31}" srcOrd="1" destOrd="0" presId="urn:microsoft.com/office/officeart/2005/8/layout/list1"/>
    <dgm:cxn modelId="{92B4658D-9384-4ACE-8651-625E12F8462B}" type="presOf" srcId="{1CA69AF5-9364-4230-B201-D3CBFFDD1667}" destId="{6C0AF25E-2FE2-422B-AAF9-021581C7E5B4}" srcOrd="1" destOrd="0" presId="urn:microsoft.com/office/officeart/2005/8/layout/list1"/>
    <dgm:cxn modelId="{0C3F6693-3924-4267-BA37-1789AB57D61A}" srcId="{C12066AE-770E-4A29-935C-FE1DE3A4CED0}" destId="{636C578B-13E0-4084-849E-3512D6E588E6}" srcOrd="2" destOrd="0" parTransId="{82788F68-0C1B-490C-84BF-217127AC60A8}" sibTransId="{EE5D85DF-C11B-486F-9773-61DBDD12E8AE}"/>
    <dgm:cxn modelId="{06337EA6-4D9A-4939-973E-0C4F54B99F08}" type="presOf" srcId="{920CEACD-9DB0-488E-94A1-893F364B4CF1}" destId="{7B2FD077-E452-4819-ADC1-CAFB0F6AF1F8}" srcOrd="0" destOrd="0" presId="urn:microsoft.com/office/officeart/2005/8/layout/list1"/>
    <dgm:cxn modelId="{8A1782A9-C758-485C-9030-A103CE403A49}" type="presOf" srcId="{45BBD0F1-393D-4FBF-99B9-BE2BEC770D61}" destId="{81CA5E85-17E3-47AC-A3CC-6D94AD67661B}" srcOrd="1" destOrd="0" presId="urn:microsoft.com/office/officeart/2005/8/layout/list1"/>
    <dgm:cxn modelId="{70275AAD-FE7D-4885-A541-05CC2FF520F2}" srcId="{C12066AE-770E-4A29-935C-FE1DE3A4CED0}" destId="{1CA69AF5-9364-4230-B201-D3CBFFDD1667}" srcOrd="5" destOrd="0" parTransId="{3186487A-8F61-4AA6-84DB-D260CE52F62E}" sibTransId="{23B177CC-0C1B-46BC-B93E-36757439A8CD}"/>
    <dgm:cxn modelId="{FEF303C7-A382-4D42-B65F-746B5B42220B}" srcId="{C12066AE-770E-4A29-935C-FE1DE3A4CED0}" destId="{B72BFCAF-5EBE-4F56-AFC5-993B0F317710}" srcOrd="0" destOrd="0" parTransId="{0CB4A685-52C7-46A5-A5E5-20C8FE5A0F66}" sibTransId="{5A12FE0A-EE20-46DF-931D-2ACCBA44B169}"/>
    <dgm:cxn modelId="{0FE37EE8-3BF8-48F3-A75B-4597040AE51D}" type="presOf" srcId="{C12066AE-770E-4A29-935C-FE1DE3A4CED0}" destId="{9499733D-91B8-4041-A5D3-0B21AF1AEB33}" srcOrd="0" destOrd="0" presId="urn:microsoft.com/office/officeart/2005/8/layout/list1"/>
    <dgm:cxn modelId="{EC1465F6-1621-491F-818B-C97409EF0547}" type="presOf" srcId="{1CA69AF5-9364-4230-B201-D3CBFFDD1667}" destId="{287FB810-AF36-4DC2-9BBD-DF8EADB2CBED}" srcOrd="0" destOrd="0" presId="urn:microsoft.com/office/officeart/2005/8/layout/list1"/>
    <dgm:cxn modelId="{26DD4CF7-7330-4F56-9E25-D554DB212125}" type="presOf" srcId="{C266B0D3-0FE8-4CC0-9626-B58A6316535E}" destId="{90ABEFFB-D258-4FE0-9DD3-9D4B7F04286A}" srcOrd="1" destOrd="0" presId="urn:microsoft.com/office/officeart/2005/8/layout/list1"/>
    <dgm:cxn modelId="{45A71D72-AA1F-44F3-8674-376132AFE9B9}" type="presParOf" srcId="{9499733D-91B8-4041-A5D3-0B21AF1AEB33}" destId="{F799BF0B-276B-424F-932B-09666BFC9D7E}" srcOrd="0" destOrd="0" presId="urn:microsoft.com/office/officeart/2005/8/layout/list1"/>
    <dgm:cxn modelId="{E7C0878B-C860-4B95-9BDD-878F95223E46}" type="presParOf" srcId="{F799BF0B-276B-424F-932B-09666BFC9D7E}" destId="{7DDA1FC5-A76F-43E4-A9D7-C4540DE785D7}" srcOrd="0" destOrd="0" presId="urn:microsoft.com/office/officeart/2005/8/layout/list1"/>
    <dgm:cxn modelId="{CE56E2F1-18EA-4711-AAEC-AD74550A12F2}" type="presParOf" srcId="{F799BF0B-276B-424F-932B-09666BFC9D7E}" destId="{98781B01-4431-4D63-8FA1-DD2063511940}" srcOrd="1" destOrd="0" presId="urn:microsoft.com/office/officeart/2005/8/layout/list1"/>
    <dgm:cxn modelId="{8B996C8C-D02E-4616-ACC4-BFE303C33003}" type="presParOf" srcId="{9499733D-91B8-4041-A5D3-0B21AF1AEB33}" destId="{258E4570-30D4-4803-8D37-93CF4E4DF4B4}" srcOrd="1" destOrd="0" presId="urn:microsoft.com/office/officeart/2005/8/layout/list1"/>
    <dgm:cxn modelId="{ECD095A8-6B8B-4A76-B41C-ED7F053740F5}" type="presParOf" srcId="{9499733D-91B8-4041-A5D3-0B21AF1AEB33}" destId="{B3F25FEB-93DD-49AE-85F6-557D54A404F3}" srcOrd="2" destOrd="0" presId="urn:microsoft.com/office/officeart/2005/8/layout/list1"/>
    <dgm:cxn modelId="{706A7B4A-CB7E-4D43-9F77-DD9ED8A35F5D}" type="presParOf" srcId="{9499733D-91B8-4041-A5D3-0B21AF1AEB33}" destId="{0A44E2AC-765E-4C57-92CB-9BE98296E689}" srcOrd="3" destOrd="0" presId="urn:microsoft.com/office/officeart/2005/8/layout/list1"/>
    <dgm:cxn modelId="{49FB8C77-3E0A-49C5-BF9F-2C0DB2ABAA29}" type="presParOf" srcId="{9499733D-91B8-4041-A5D3-0B21AF1AEB33}" destId="{EC5712CB-4444-48A3-B7D1-266776C604B6}" srcOrd="4" destOrd="0" presId="urn:microsoft.com/office/officeart/2005/8/layout/list1"/>
    <dgm:cxn modelId="{E00A5EA3-A9DA-458D-AB70-7A3DB2C8DE68}" type="presParOf" srcId="{EC5712CB-4444-48A3-B7D1-266776C604B6}" destId="{18B46329-3E38-4190-847C-5CBD08476842}" srcOrd="0" destOrd="0" presId="urn:microsoft.com/office/officeart/2005/8/layout/list1"/>
    <dgm:cxn modelId="{441CC088-07CD-4709-8162-36180466DDFB}" type="presParOf" srcId="{EC5712CB-4444-48A3-B7D1-266776C604B6}" destId="{81CA5E85-17E3-47AC-A3CC-6D94AD67661B}" srcOrd="1" destOrd="0" presId="urn:microsoft.com/office/officeart/2005/8/layout/list1"/>
    <dgm:cxn modelId="{15C96FA5-5CF3-4659-8E4D-2734CAE732C0}" type="presParOf" srcId="{9499733D-91B8-4041-A5D3-0B21AF1AEB33}" destId="{EBA9563C-8026-4D5D-B1D1-D91E9ACE9B23}" srcOrd="5" destOrd="0" presId="urn:microsoft.com/office/officeart/2005/8/layout/list1"/>
    <dgm:cxn modelId="{22D1FBA0-964E-48EE-AAA8-24AEAD07DA04}" type="presParOf" srcId="{9499733D-91B8-4041-A5D3-0B21AF1AEB33}" destId="{DF5A337E-11B8-4A23-9839-5EAB8DCBD565}" srcOrd="6" destOrd="0" presId="urn:microsoft.com/office/officeart/2005/8/layout/list1"/>
    <dgm:cxn modelId="{3B6E2966-9631-4A22-B2C5-CFC73F93E7D7}" type="presParOf" srcId="{9499733D-91B8-4041-A5D3-0B21AF1AEB33}" destId="{51DA3618-213A-47FE-B066-3835B175B0E3}" srcOrd="7" destOrd="0" presId="urn:microsoft.com/office/officeart/2005/8/layout/list1"/>
    <dgm:cxn modelId="{C20282A0-9AEC-4E65-A7DB-115044F8FFE2}" type="presParOf" srcId="{9499733D-91B8-4041-A5D3-0B21AF1AEB33}" destId="{3351E0CF-5206-4BC6-97AE-F20F4B6C71CB}" srcOrd="8" destOrd="0" presId="urn:microsoft.com/office/officeart/2005/8/layout/list1"/>
    <dgm:cxn modelId="{4510FA96-62A9-4AD5-B7FA-87878C7C2981}" type="presParOf" srcId="{3351E0CF-5206-4BC6-97AE-F20F4B6C71CB}" destId="{AF47E5CD-0F78-4AED-8BFC-0A000613B710}" srcOrd="0" destOrd="0" presId="urn:microsoft.com/office/officeart/2005/8/layout/list1"/>
    <dgm:cxn modelId="{95BB72C1-7FA2-46B9-8FFB-5D4F6C2BA15D}" type="presParOf" srcId="{3351E0CF-5206-4BC6-97AE-F20F4B6C71CB}" destId="{C7452C2E-1FD1-46B8-BC21-4BDB94A45636}" srcOrd="1" destOrd="0" presId="urn:microsoft.com/office/officeart/2005/8/layout/list1"/>
    <dgm:cxn modelId="{DF0E17B1-86C6-4F14-B45A-4884372A9590}" type="presParOf" srcId="{9499733D-91B8-4041-A5D3-0B21AF1AEB33}" destId="{378FE852-28C2-4FD3-8974-9B1102E280F6}" srcOrd="9" destOrd="0" presId="urn:microsoft.com/office/officeart/2005/8/layout/list1"/>
    <dgm:cxn modelId="{0820D709-ED55-4A05-BCB0-9F66ADF81206}" type="presParOf" srcId="{9499733D-91B8-4041-A5D3-0B21AF1AEB33}" destId="{ED751358-D6A9-4D6B-B914-C448D5097FE6}" srcOrd="10" destOrd="0" presId="urn:microsoft.com/office/officeart/2005/8/layout/list1"/>
    <dgm:cxn modelId="{61B40B0D-12FA-4132-B8D7-22D923C4CE78}" type="presParOf" srcId="{9499733D-91B8-4041-A5D3-0B21AF1AEB33}" destId="{E8450A2A-6DE8-4305-A7BD-6F2BD6B82D13}" srcOrd="11" destOrd="0" presId="urn:microsoft.com/office/officeart/2005/8/layout/list1"/>
    <dgm:cxn modelId="{007AEDBA-5E77-4966-B954-20FE184F39F1}" type="presParOf" srcId="{9499733D-91B8-4041-A5D3-0B21AF1AEB33}" destId="{AA0A7005-FE16-4102-857D-7D32842C345B}" srcOrd="12" destOrd="0" presId="urn:microsoft.com/office/officeart/2005/8/layout/list1"/>
    <dgm:cxn modelId="{4B15D5A6-3186-4813-8604-8C519AAC63B0}" type="presParOf" srcId="{AA0A7005-FE16-4102-857D-7D32842C345B}" destId="{7B2FD077-E452-4819-ADC1-CAFB0F6AF1F8}" srcOrd="0" destOrd="0" presId="urn:microsoft.com/office/officeart/2005/8/layout/list1"/>
    <dgm:cxn modelId="{731DCA2B-729B-421B-B78A-CD96652A09C8}" type="presParOf" srcId="{AA0A7005-FE16-4102-857D-7D32842C345B}" destId="{DC2C88C3-E438-42F1-B6CF-2ED6BCCF4E31}" srcOrd="1" destOrd="0" presId="urn:microsoft.com/office/officeart/2005/8/layout/list1"/>
    <dgm:cxn modelId="{9949C165-142B-4688-9C03-C20219F020AD}" type="presParOf" srcId="{9499733D-91B8-4041-A5D3-0B21AF1AEB33}" destId="{938BAAB5-0226-41C9-AAF9-B106C95F47A1}" srcOrd="13" destOrd="0" presId="urn:microsoft.com/office/officeart/2005/8/layout/list1"/>
    <dgm:cxn modelId="{750EB3F8-05F8-411E-ADB5-F7E7E839EF99}" type="presParOf" srcId="{9499733D-91B8-4041-A5D3-0B21AF1AEB33}" destId="{75009ED2-D590-42D9-96A4-30AFCF1EE1B6}" srcOrd="14" destOrd="0" presId="urn:microsoft.com/office/officeart/2005/8/layout/list1"/>
    <dgm:cxn modelId="{8B060AF2-DEC1-4151-B5B6-FCF0A32118ED}" type="presParOf" srcId="{9499733D-91B8-4041-A5D3-0B21AF1AEB33}" destId="{628D259E-E9C1-48B1-8547-14386E904E1A}" srcOrd="15" destOrd="0" presId="urn:microsoft.com/office/officeart/2005/8/layout/list1"/>
    <dgm:cxn modelId="{0DA0F5B2-AAEE-42D7-830E-2ECAB7035967}" type="presParOf" srcId="{9499733D-91B8-4041-A5D3-0B21AF1AEB33}" destId="{400C1FC2-7142-4479-9DCC-7E8B7DB4AB0F}" srcOrd="16" destOrd="0" presId="urn:microsoft.com/office/officeart/2005/8/layout/list1"/>
    <dgm:cxn modelId="{A046F3B5-E0AF-4627-9A41-BF77BD199738}" type="presParOf" srcId="{400C1FC2-7142-4479-9DCC-7E8B7DB4AB0F}" destId="{EF40E79C-5DC5-4879-9A79-D21E03656CDB}" srcOrd="0" destOrd="0" presId="urn:microsoft.com/office/officeart/2005/8/layout/list1"/>
    <dgm:cxn modelId="{DFD144FC-C1E9-4480-B8DB-1803DC9061F5}" type="presParOf" srcId="{400C1FC2-7142-4479-9DCC-7E8B7DB4AB0F}" destId="{90ABEFFB-D258-4FE0-9DD3-9D4B7F04286A}" srcOrd="1" destOrd="0" presId="urn:microsoft.com/office/officeart/2005/8/layout/list1"/>
    <dgm:cxn modelId="{76871511-A40C-45D6-9EB0-9E274513B545}" type="presParOf" srcId="{9499733D-91B8-4041-A5D3-0B21AF1AEB33}" destId="{B5AE44A1-3FBB-4C20-9BB9-E7F979535342}" srcOrd="17" destOrd="0" presId="urn:microsoft.com/office/officeart/2005/8/layout/list1"/>
    <dgm:cxn modelId="{50E567DA-B671-43E6-BC93-7EA22BEEBC88}" type="presParOf" srcId="{9499733D-91B8-4041-A5D3-0B21AF1AEB33}" destId="{F9B20B35-1F67-4167-B123-C9A519672DCD}" srcOrd="18" destOrd="0" presId="urn:microsoft.com/office/officeart/2005/8/layout/list1"/>
    <dgm:cxn modelId="{851D20E8-6532-4CE3-BA52-101FF9BF11B1}" type="presParOf" srcId="{9499733D-91B8-4041-A5D3-0B21AF1AEB33}" destId="{C6507B41-7F1C-4134-BA05-140D5020F4B2}" srcOrd="19" destOrd="0" presId="urn:microsoft.com/office/officeart/2005/8/layout/list1"/>
    <dgm:cxn modelId="{2A15D98C-7842-404A-9261-780A97FB2C24}" type="presParOf" srcId="{9499733D-91B8-4041-A5D3-0B21AF1AEB33}" destId="{E1E101D6-0B0E-458E-AC0C-393B82D4A38D}" srcOrd="20" destOrd="0" presId="urn:microsoft.com/office/officeart/2005/8/layout/list1"/>
    <dgm:cxn modelId="{29417169-7DD1-42F0-82AF-F297226C275C}" type="presParOf" srcId="{E1E101D6-0B0E-458E-AC0C-393B82D4A38D}" destId="{287FB810-AF36-4DC2-9BBD-DF8EADB2CBED}" srcOrd="0" destOrd="0" presId="urn:microsoft.com/office/officeart/2005/8/layout/list1"/>
    <dgm:cxn modelId="{4270EF27-BAF2-4307-B7F1-3CA6DAC06149}" type="presParOf" srcId="{E1E101D6-0B0E-458E-AC0C-393B82D4A38D}" destId="{6C0AF25E-2FE2-422B-AAF9-021581C7E5B4}" srcOrd="1" destOrd="0" presId="urn:microsoft.com/office/officeart/2005/8/layout/list1"/>
    <dgm:cxn modelId="{D02C6FBD-43B5-4329-93BA-B0892AB99492}" type="presParOf" srcId="{9499733D-91B8-4041-A5D3-0B21AF1AEB33}" destId="{2EA53AC6-1A91-49C9-A602-1340225FA6B8}" srcOrd="21" destOrd="0" presId="urn:microsoft.com/office/officeart/2005/8/layout/list1"/>
    <dgm:cxn modelId="{B1C595FC-3381-46FF-884A-58BF1486FA26}" type="presParOf" srcId="{9499733D-91B8-4041-A5D3-0B21AF1AEB33}" destId="{2DF73F1D-5139-46A9-8FE1-43E45A4E46B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FE1EF1-C893-402F-96CC-85B8B082378F}" type="doc">
      <dgm:prSet loTypeId="urn:microsoft.com/office/officeart/2005/8/layout/hList1" loCatId="list" qsTypeId="urn:microsoft.com/office/officeart/2005/8/quickstyle/simple3" qsCatId="simple" csTypeId="urn:microsoft.com/office/officeart/2005/8/colors/colorful1#4" csCatId="colorful" phldr="1"/>
      <dgm:spPr/>
      <dgm:t>
        <a:bodyPr/>
        <a:lstStyle/>
        <a:p>
          <a:endParaRPr lang="es-ES"/>
        </a:p>
      </dgm:t>
    </dgm:pt>
    <dgm:pt modelId="{1B68E346-EB3E-47E7-8A53-9260CFBA2087}">
      <dgm:prSet phldrT="[Texto]" custT="1"/>
      <dgm:spPr/>
      <dgm:t>
        <a:bodyPr/>
        <a:lstStyle/>
        <a:p>
          <a:r>
            <a:rPr lang="es-ES_tradnl" sz="1600" b="1">
              <a:latin typeface="Arial" pitchFamily="34" charset="0"/>
              <a:cs typeface="Arial" pitchFamily="34" charset="0"/>
            </a:rPr>
            <a:t>Ejemplo</a:t>
          </a:r>
          <a:endParaRPr lang="es-ES" sz="1600" b="1" dirty="0">
            <a:latin typeface="Arial" pitchFamily="34" charset="0"/>
            <a:cs typeface="Arial" pitchFamily="34" charset="0"/>
          </a:endParaRPr>
        </a:p>
      </dgm:t>
    </dgm:pt>
    <dgm:pt modelId="{935EBF18-A1A6-4E9A-9B7A-1396475F64DE}" type="parTrans" cxnId="{20BC4736-B448-4880-8948-4DA70B6D3D72}">
      <dgm:prSet/>
      <dgm:spPr/>
      <dgm:t>
        <a:bodyPr/>
        <a:lstStyle/>
        <a:p>
          <a:endParaRPr lang="es-ES" sz="1800">
            <a:solidFill>
              <a:schemeClr val="tx1"/>
            </a:solidFill>
            <a:latin typeface="Arial" pitchFamily="34" charset="0"/>
            <a:cs typeface="Arial" pitchFamily="34" charset="0"/>
          </a:endParaRPr>
        </a:p>
      </dgm:t>
    </dgm:pt>
    <dgm:pt modelId="{26E3ED87-A677-4DD0-9FDC-3D585AD6E35E}" type="sibTrans" cxnId="{20BC4736-B448-4880-8948-4DA70B6D3D72}">
      <dgm:prSet/>
      <dgm:spPr/>
      <dgm:t>
        <a:bodyPr/>
        <a:lstStyle/>
        <a:p>
          <a:endParaRPr lang="es-ES" sz="1800">
            <a:solidFill>
              <a:schemeClr val="tx1"/>
            </a:solidFill>
            <a:latin typeface="Arial" pitchFamily="34" charset="0"/>
            <a:cs typeface="Arial" pitchFamily="34" charset="0"/>
          </a:endParaRPr>
        </a:p>
      </dgm:t>
    </dgm:pt>
    <dgm:pt modelId="{C486A219-D82A-4A46-BFEB-45DD10A11039}">
      <dgm:prSet phldrT="[Texto]" custT="1"/>
      <dgm:spPr/>
      <dgm:t>
        <a:bodyPr/>
        <a:lstStyle/>
        <a:p>
          <a:r>
            <a:rPr lang="es-ES" sz="1600" dirty="0">
              <a:latin typeface="Arial" pitchFamily="34" charset="0"/>
              <a:cs typeface="Arial" pitchFamily="34" charset="0"/>
            </a:rPr>
            <a:t>Asegurar altos estándares de calidad en los procesos/ productos para incrementar los niveles de satisfacción de los clientes</a:t>
          </a:r>
        </a:p>
      </dgm:t>
    </dgm:pt>
    <dgm:pt modelId="{269F1901-99FB-41A6-971F-C9E3B9B2FA19}" type="parTrans" cxnId="{C151372C-6B44-4700-BB6F-B9840103FCD9}">
      <dgm:prSet/>
      <dgm:spPr/>
      <dgm:t>
        <a:bodyPr/>
        <a:lstStyle/>
        <a:p>
          <a:endParaRPr lang="es-ES" sz="1800">
            <a:solidFill>
              <a:schemeClr val="tx1"/>
            </a:solidFill>
            <a:latin typeface="Arial" pitchFamily="34" charset="0"/>
            <a:cs typeface="Arial" pitchFamily="34" charset="0"/>
          </a:endParaRPr>
        </a:p>
      </dgm:t>
    </dgm:pt>
    <dgm:pt modelId="{D5B200DC-6ACB-41AE-9194-1E5CE83ECCD5}" type="sibTrans" cxnId="{C151372C-6B44-4700-BB6F-B9840103FCD9}">
      <dgm:prSet/>
      <dgm:spPr/>
      <dgm:t>
        <a:bodyPr/>
        <a:lstStyle/>
        <a:p>
          <a:endParaRPr lang="es-ES" sz="1800">
            <a:solidFill>
              <a:schemeClr val="tx1"/>
            </a:solidFill>
            <a:latin typeface="Arial" pitchFamily="34" charset="0"/>
            <a:cs typeface="Arial" pitchFamily="34" charset="0"/>
          </a:endParaRPr>
        </a:p>
      </dgm:t>
    </dgm:pt>
    <dgm:pt modelId="{87411FC3-F4BF-4477-9A05-9A34108E307D}">
      <dgm:prSet phldrT="[Texto]" custT="1"/>
      <dgm:spPr/>
      <dgm:t>
        <a:bodyPr/>
        <a:lstStyle/>
        <a:p>
          <a:r>
            <a:rPr lang="es-ES_tradnl" sz="1600" b="1">
              <a:latin typeface="Arial" pitchFamily="34" charset="0"/>
              <a:cs typeface="Arial" pitchFamily="34" charset="0"/>
            </a:rPr>
            <a:t>Ejemplo</a:t>
          </a:r>
          <a:endParaRPr lang="es-ES" sz="1600" b="1" dirty="0">
            <a:latin typeface="Arial" pitchFamily="34" charset="0"/>
            <a:cs typeface="Arial" pitchFamily="34" charset="0"/>
          </a:endParaRPr>
        </a:p>
      </dgm:t>
    </dgm:pt>
    <dgm:pt modelId="{BBF8D67A-3F1B-464C-A863-42E5D45706DB}" type="parTrans" cxnId="{74D25D7E-46F3-4AE6-A82E-E39425040957}">
      <dgm:prSet/>
      <dgm:spPr/>
      <dgm:t>
        <a:bodyPr/>
        <a:lstStyle/>
        <a:p>
          <a:endParaRPr lang="es-ES" sz="1800">
            <a:solidFill>
              <a:schemeClr val="tx1"/>
            </a:solidFill>
            <a:latin typeface="Arial" pitchFamily="34" charset="0"/>
            <a:cs typeface="Arial" pitchFamily="34" charset="0"/>
          </a:endParaRPr>
        </a:p>
      </dgm:t>
    </dgm:pt>
    <dgm:pt modelId="{4DB331A0-AFA7-4A0E-B14E-6C4C2F3D333A}" type="sibTrans" cxnId="{74D25D7E-46F3-4AE6-A82E-E39425040957}">
      <dgm:prSet/>
      <dgm:spPr/>
      <dgm:t>
        <a:bodyPr/>
        <a:lstStyle/>
        <a:p>
          <a:endParaRPr lang="es-ES" sz="1800">
            <a:solidFill>
              <a:schemeClr val="tx1"/>
            </a:solidFill>
            <a:latin typeface="Arial" pitchFamily="34" charset="0"/>
            <a:cs typeface="Arial" pitchFamily="34" charset="0"/>
          </a:endParaRPr>
        </a:p>
      </dgm:t>
    </dgm:pt>
    <dgm:pt modelId="{C8C1BACE-54D0-4C5B-80D8-014D9CFB276E}">
      <dgm:prSet phldrT="[Texto]" custT="1"/>
      <dgm:spPr/>
      <dgm:t>
        <a:bodyPr/>
        <a:lstStyle/>
        <a:p>
          <a:r>
            <a:rPr lang="es-ES_tradnl" sz="1600">
              <a:latin typeface="Arial" pitchFamily="34" charset="0"/>
              <a:cs typeface="Arial" pitchFamily="34" charset="0"/>
            </a:rPr>
            <a:t>Nivel de satisfacción de los clientes con respecto a sus requerimientos</a:t>
          </a:r>
          <a:endParaRPr lang="es-ES_tradnl" sz="1600" dirty="0">
            <a:latin typeface="Arial" pitchFamily="34" charset="0"/>
            <a:cs typeface="Arial" pitchFamily="34" charset="0"/>
          </a:endParaRPr>
        </a:p>
      </dgm:t>
    </dgm:pt>
    <dgm:pt modelId="{92075FE8-ADD6-43DD-A537-105C59D197E3}" type="parTrans" cxnId="{9C5EE921-233D-4A28-A22D-BE43DA65D75C}">
      <dgm:prSet/>
      <dgm:spPr/>
      <dgm:t>
        <a:bodyPr/>
        <a:lstStyle/>
        <a:p>
          <a:endParaRPr lang="es-ES" sz="1800">
            <a:solidFill>
              <a:schemeClr val="tx1"/>
            </a:solidFill>
            <a:latin typeface="Arial" pitchFamily="34" charset="0"/>
            <a:cs typeface="Arial" pitchFamily="34" charset="0"/>
          </a:endParaRPr>
        </a:p>
      </dgm:t>
    </dgm:pt>
    <dgm:pt modelId="{C5851E85-4D5D-4D0D-84FF-92D45066C6CA}" type="sibTrans" cxnId="{9C5EE921-233D-4A28-A22D-BE43DA65D75C}">
      <dgm:prSet/>
      <dgm:spPr/>
      <dgm:t>
        <a:bodyPr/>
        <a:lstStyle/>
        <a:p>
          <a:endParaRPr lang="es-ES" sz="1800">
            <a:solidFill>
              <a:schemeClr val="tx1"/>
            </a:solidFill>
            <a:latin typeface="Arial" pitchFamily="34" charset="0"/>
            <a:cs typeface="Arial" pitchFamily="34" charset="0"/>
          </a:endParaRPr>
        </a:p>
      </dgm:t>
    </dgm:pt>
    <dgm:pt modelId="{96CB52D1-2CAF-472E-AF5D-14CB3E31A397}">
      <dgm:prSet phldrT="[Texto]" custT="1"/>
      <dgm:spPr/>
      <dgm:t>
        <a:bodyPr/>
        <a:lstStyle/>
        <a:p>
          <a:r>
            <a:rPr lang="es-ES_tradnl" sz="1600" b="1">
              <a:latin typeface="Arial" pitchFamily="34" charset="0"/>
              <a:cs typeface="Arial" pitchFamily="34" charset="0"/>
            </a:rPr>
            <a:t>Ejemplo</a:t>
          </a:r>
          <a:endParaRPr lang="es-ES" sz="1600" b="1" dirty="0">
            <a:latin typeface="Arial" pitchFamily="34" charset="0"/>
            <a:cs typeface="Arial" pitchFamily="34" charset="0"/>
          </a:endParaRPr>
        </a:p>
      </dgm:t>
    </dgm:pt>
    <dgm:pt modelId="{EFDB3A4D-DF63-45E6-9376-1BD052A3B0BB}" type="parTrans" cxnId="{CDFCF5A0-5F45-479A-BB4E-C59B7A81E73D}">
      <dgm:prSet/>
      <dgm:spPr/>
      <dgm:t>
        <a:bodyPr/>
        <a:lstStyle/>
        <a:p>
          <a:endParaRPr lang="es-ES" sz="1800">
            <a:solidFill>
              <a:schemeClr val="tx1"/>
            </a:solidFill>
            <a:latin typeface="Arial" pitchFamily="34" charset="0"/>
            <a:cs typeface="Arial" pitchFamily="34" charset="0"/>
          </a:endParaRPr>
        </a:p>
      </dgm:t>
    </dgm:pt>
    <dgm:pt modelId="{C8BB28B0-E126-449D-81C4-8A6CB07D32D5}" type="sibTrans" cxnId="{CDFCF5A0-5F45-479A-BB4E-C59B7A81E73D}">
      <dgm:prSet/>
      <dgm:spPr/>
      <dgm:t>
        <a:bodyPr/>
        <a:lstStyle/>
        <a:p>
          <a:endParaRPr lang="es-ES" sz="1800">
            <a:solidFill>
              <a:schemeClr val="tx1"/>
            </a:solidFill>
            <a:latin typeface="Arial" pitchFamily="34" charset="0"/>
            <a:cs typeface="Arial" pitchFamily="34" charset="0"/>
          </a:endParaRPr>
        </a:p>
      </dgm:t>
    </dgm:pt>
    <dgm:pt modelId="{B49FF99F-962A-47BA-8669-785F52F1124F}">
      <dgm:prSet phldrT="[Texto]" custT="1"/>
      <dgm:spPr/>
      <dgm:t>
        <a:bodyPr/>
        <a:lstStyle/>
        <a:p>
          <a:r>
            <a:rPr lang="es-ES_tradnl" sz="1600">
              <a:latin typeface="Arial" pitchFamily="34" charset="0"/>
              <a:cs typeface="Arial" pitchFamily="34" charset="0"/>
            </a:rPr>
            <a:t>El 90% de nuestros clientes evidenciarán un nivel de satisfacción “muy alta”</a:t>
          </a:r>
          <a:endParaRPr lang="es-ES_tradnl" sz="1600" dirty="0">
            <a:latin typeface="Arial" pitchFamily="34" charset="0"/>
            <a:cs typeface="Arial" pitchFamily="34" charset="0"/>
          </a:endParaRPr>
        </a:p>
      </dgm:t>
    </dgm:pt>
    <dgm:pt modelId="{0F729491-7154-4638-9334-9826F9D85C36}" type="parTrans" cxnId="{1B1EFF99-D9A3-4C23-BC9E-485C4C0E5DD8}">
      <dgm:prSet/>
      <dgm:spPr/>
      <dgm:t>
        <a:bodyPr/>
        <a:lstStyle/>
        <a:p>
          <a:endParaRPr lang="es-ES" sz="1800">
            <a:solidFill>
              <a:schemeClr val="tx1"/>
            </a:solidFill>
            <a:latin typeface="Arial" pitchFamily="34" charset="0"/>
            <a:cs typeface="Arial" pitchFamily="34" charset="0"/>
          </a:endParaRPr>
        </a:p>
      </dgm:t>
    </dgm:pt>
    <dgm:pt modelId="{A3254EBD-527F-44FF-A580-5DFB1A59D223}" type="sibTrans" cxnId="{1B1EFF99-D9A3-4C23-BC9E-485C4C0E5DD8}">
      <dgm:prSet/>
      <dgm:spPr/>
      <dgm:t>
        <a:bodyPr/>
        <a:lstStyle/>
        <a:p>
          <a:endParaRPr lang="es-ES" sz="1800">
            <a:solidFill>
              <a:schemeClr val="tx1"/>
            </a:solidFill>
            <a:latin typeface="Arial" pitchFamily="34" charset="0"/>
            <a:cs typeface="Arial" pitchFamily="34" charset="0"/>
          </a:endParaRPr>
        </a:p>
      </dgm:t>
    </dgm:pt>
    <dgm:pt modelId="{D54F0BFC-C8FD-439B-B812-1B6015AEEACE}">
      <dgm:prSet phldrT="[Texto]" custT="1"/>
      <dgm:spPr/>
      <dgm:t>
        <a:bodyPr/>
        <a:lstStyle/>
        <a:p>
          <a:r>
            <a:rPr lang="es-ES_tradnl" sz="1600" b="1">
              <a:latin typeface="Arial" pitchFamily="34" charset="0"/>
              <a:cs typeface="Arial" pitchFamily="34" charset="0"/>
            </a:rPr>
            <a:t>Ejemplo</a:t>
          </a:r>
          <a:endParaRPr lang="es-ES" sz="1600" b="1" dirty="0">
            <a:latin typeface="Arial" pitchFamily="34" charset="0"/>
            <a:cs typeface="Arial" pitchFamily="34" charset="0"/>
          </a:endParaRPr>
        </a:p>
      </dgm:t>
    </dgm:pt>
    <dgm:pt modelId="{FD25D4D7-368C-48D3-84F3-69F3722C4AB4}" type="parTrans" cxnId="{4A3C4501-D047-402A-B8D7-C2141BBB0217}">
      <dgm:prSet/>
      <dgm:spPr/>
      <dgm:t>
        <a:bodyPr/>
        <a:lstStyle/>
        <a:p>
          <a:endParaRPr lang="es-ES" sz="1800">
            <a:solidFill>
              <a:schemeClr val="tx1"/>
            </a:solidFill>
            <a:latin typeface="Arial" pitchFamily="34" charset="0"/>
            <a:cs typeface="Arial" pitchFamily="34" charset="0"/>
          </a:endParaRPr>
        </a:p>
      </dgm:t>
    </dgm:pt>
    <dgm:pt modelId="{2AFCAF83-D841-4BC8-ABF4-12C4AE617D1B}" type="sibTrans" cxnId="{4A3C4501-D047-402A-B8D7-C2141BBB0217}">
      <dgm:prSet/>
      <dgm:spPr/>
      <dgm:t>
        <a:bodyPr/>
        <a:lstStyle/>
        <a:p>
          <a:endParaRPr lang="es-ES" sz="1800">
            <a:solidFill>
              <a:schemeClr val="tx1"/>
            </a:solidFill>
            <a:latin typeface="Arial" pitchFamily="34" charset="0"/>
            <a:cs typeface="Arial" pitchFamily="34" charset="0"/>
          </a:endParaRPr>
        </a:p>
      </dgm:t>
    </dgm:pt>
    <dgm:pt modelId="{89D28B9D-9567-4567-8249-874FA398BB18}">
      <dgm:prSet phldrT="[Texto]" custT="1"/>
      <dgm:spPr/>
      <dgm:t>
        <a:bodyPr/>
        <a:lstStyle/>
        <a:p>
          <a:r>
            <a:rPr lang="es-ES" sz="1600" dirty="0">
              <a:latin typeface="Arial" pitchFamily="34" charset="0"/>
              <a:cs typeface="Arial" pitchFamily="34" charset="0"/>
            </a:rPr>
            <a:t>Implementar un Sistema de Gestión de Calidad (SGC) certificado mediante la norma ISO 9001 al finalizar el año.</a:t>
          </a:r>
        </a:p>
      </dgm:t>
    </dgm:pt>
    <dgm:pt modelId="{239A5A14-F05F-41D1-9C86-A3DC5339282F}" type="parTrans" cxnId="{D8D6E4D2-085E-4DE3-8EBC-94535CDB7FD6}">
      <dgm:prSet/>
      <dgm:spPr/>
      <dgm:t>
        <a:bodyPr/>
        <a:lstStyle/>
        <a:p>
          <a:endParaRPr lang="es-ES" sz="1800">
            <a:solidFill>
              <a:schemeClr val="tx1"/>
            </a:solidFill>
            <a:latin typeface="Arial" pitchFamily="34" charset="0"/>
            <a:cs typeface="Arial" pitchFamily="34" charset="0"/>
          </a:endParaRPr>
        </a:p>
      </dgm:t>
    </dgm:pt>
    <dgm:pt modelId="{A2D2FEE4-6AA1-4F19-A9C1-9DD52D2FD6DA}" type="sibTrans" cxnId="{D8D6E4D2-085E-4DE3-8EBC-94535CDB7FD6}">
      <dgm:prSet/>
      <dgm:spPr/>
      <dgm:t>
        <a:bodyPr/>
        <a:lstStyle/>
        <a:p>
          <a:endParaRPr lang="es-ES" sz="1800">
            <a:solidFill>
              <a:schemeClr val="tx1"/>
            </a:solidFill>
            <a:latin typeface="Arial" pitchFamily="34" charset="0"/>
            <a:cs typeface="Arial" pitchFamily="34" charset="0"/>
          </a:endParaRPr>
        </a:p>
      </dgm:t>
    </dgm:pt>
    <dgm:pt modelId="{9F557EFB-B208-4732-97B2-BACACE34E5FB}">
      <dgm:prSet custT="1"/>
      <dgm:spPr/>
      <dgm:t>
        <a:bodyPr/>
        <a:lstStyle/>
        <a:p>
          <a:endParaRPr lang="es-ES" sz="1400" dirty="0">
            <a:solidFill>
              <a:schemeClr val="tx1"/>
            </a:solidFill>
            <a:latin typeface="Arial" pitchFamily="34" charset="0"/>
            <a:cs typeface="Arial" pitchFamily="34" charset="0"/>
          </a:endParaRPr>
        </a:p>
      </dgm:t>
    </dgm:pt>
    <dgm:pt modelId="{B1C99BCE-6834-4F6A-854B-B0D526C64F7D}" type="parTrans" cxnId="{FBEF60E2-6325-43EC-B627-3EDB40B97110}">
      <dgm:prSet/>
      <dgm:spPr/>
      <dgm:t>
        <a:bodyPr/>
        <a:lstStyle/>
        <a:p>
          <a:endParaRPr lang="es-ES" sz="1600"/>
        </a:p>
      </dgm:t>
    </dgm:pt>
    <dgm:pt modelId="{652560B9-F576-481B-BD18-AFD6A22F0FA6}" type="sibTrans" cxnId="{FBEF60E2-6325-43EC-B627-3EDB40B97110}">
      <dgm:prSet/>
      <dgm:spPr/>
      <dgm:t>
        <a:bodyPr/>
        <a:lstStyle/>
        <a:p>
          <a:endParaRPr lang="es-ES" sz="1600"/>
        </a:p>
      </dgm:t>
    </dgm:pt>
    <dgm:pt modelId="{F96DB156-3A4A-459C-BD5F-2A9A49E177E2}">
      <dgm:prSet phldrT="[Texto]" custT="1"/>
      <dgm:spPr/>
      <dgm:t>
        <a:bodyPr/>
        <a:lstStyle/>
        <a:p>
          <a:r>
            <a:rPr lang="es-ES" sz="1600" dirty="0">
              <a:latin typeface="Arial" pitchFamily="34" charset="0"/>
              <a:cs typeface="Arial" pitchFamily="34" charset="0"/>
            </a:rPr>
            <a:t>Implementar un sistema de fidelización de clientes a octubre.</a:t>
          </a:r>
        </a:p>
      </dgm:t>
    </dgm:pt>
    <dgm:pt modelId="{E36A8FB8-5774-4001-9456-B6D2B75E513B}" type="parTrans" cxnId="{8A33BEB2-41EA-4DAD-815F-7C404A81F148}">
      <dgm:prSet/>
      <dgm:spPr/>
      <dgm:t>
        <a:bodyPr/>
        <a:lstStyle/>
        <a:p>
          <a:endParaRPr lang="es-ES" sz="1600"/>
        </a:p>
      </dgm:t>
    </dgm:pt>
    <dgm:pt modelId="{764986F4-0CB9-49CA-8493-D5B353144169}" type="sibTrans" cxnId="{8A33BEB2-41EA-4DAD-815F-7C404A81F148}">
      <dgm:prSet/>
      <dgm:spPr/>
      <dgm:t>
        <a:bodyPr/>
        <a:lstStyle/>
        <a:p>
          <a:endParaRPr lang="es-ES" sz="1600"/>
        </a:p>
      </dgm:t>
    </dgm:pt>
    <dgm:pt modelId="{DED39EA7-4B9D-40E7-81C7-972CE492F22A}" type="pres">
      <dgm:prSet presAssocID="{4DFE1EF1-C893-402F-96CC-85B8B082378F}" presName="Name0" presStyleCnt="0">
        <dgm:presLayoutVars>
          <dgm:dir/>
          <dgm:animLvl val="lvl"/>
          <dgm:resizeHandles val="exact"/>
        </dgm:presLayoutVars>
      </dgm:prSet>
      <dgm:spPr/>
    </dgm:pt>
    <dgm:pt modelId="{C112F08C-8C39-4E21-8C8B-EFFCC7D3888C}" type="pres">
      <dgm:prSet presAssocID="{1B68E346-EB3E-47E7-8A53-9260CFBA2087}" presName="composite" presStyleCnt="0"/>
      <dgm:spPr/>
    </dgm:pt>
    <dgm:pt modelId="{C682F626-A1D0-4677-98DF-1B3C82CD9AC4}" type="pres">
      <dgm:prSet presAssocID="{1B68E346-EB3E-47E7-8A53-9260CFBA2087}" presName="parTx" presStyleLbl="alignNode1" presStyleIdx="0" presStyleCnt="4">
        <dgm:presLayoutVars>
          <dgm:chMax val="0"/>
          <dgm:chPref val="0"/>
          <dgm:bulletEnabled val="1"/>
        </dgm:presLayoutVars>
      </dgm:prSet>
      <dgm:spPr/>
    </dgm:pt>
    <dgm:pt modelId="{51A955D9-AF77-43E9-B14F-DE40C61414F8}" type="pres">
      <dgm:prSet presAssocID="{1B68E346-EB3E-47E7-8A53-9260CFBA2087}" presName="desTx" presStyleLbl="alignAccFollowNode1" presStyleIdx="0" presStyleCnt="4">
        <dgm:presLayoutVars>
          <dgm:bulletEnabled val="1"/>
        </dgm:presLayoutVars>
      </dgm:prSet>
      <dgm:spPr/>
    </dgm:pt>
    <dgm:pt modelId="{AEAEAE91-5124-4B1E-88A2-2B4FEBA3FD44}" type="pres">
      <dgm:prSet presAssocID="{26E3ED87-A677-4DD0-9FDC-3D585AD6E35E}" presName="space" presStyleCnt="0"/>
      <dgm:spPr/>
    </dgm:pt>
    <dgm:pt modelId="{4A0A2ACC-6414-487D-8F9C-79BBA470CC6E}" type="pres">
      <dgm:prSet presAssocID="{87411FC3-F4BF-4477-9A05-9A34108E307D}" presName="composite" presStyleCnt="0"/>
      <dgm:spPr/>
    </dgm:pt>
    <dgm:pt modelId="{5873B8FE-9F7E-4B39-8AF2-F19869CA50BD}" type="pres">
      <dgm:prSet presAssocID="{87411FC3-F4BF-4477-9A05-9A34108E307D}" presName="parTx" presStyleLbl="alignNode1" presStyleIdx="1" presStyleCnt="4">
        <dgm:presLayoutVars>
          <dgm:chMax val="0"/>
          <dgm:chPref val="0"/>
          <dgm:bulletEnabled val="1"/>
        </dgm:presLayoutVars>
      </dgm:prSet>
      <dgm:spPr/>
    </dgm:pt>
    <dgm:pt modelId="{27912F64-92A9-4B48-8DA8-618F07B2D5BE}" type="pres">
      <dgm:prSet presAssocID="{87411FC3-F4BF-4477-9A05-9A34108E307D}" presName="desTx" presStyleLbl="alignAccFollowNode1" presStyleIdx="1" presStyleCnt="4">
        <dgm:presLayoutVars>
          <dgm:bulletEnabled val="1"/>
        </dgm:presLayoutVars>
      </dgm:prSet>
      <dgm:spPr/>
    </dgm:pt>
    <dgm:pt modelId="{8FB8153C-5338-4375-96E0-E6750215D49D}" type="pres">
      <dgm:prSet presAssocID="{4DB331A0-AFA7-4A0E-B14E-6C4C2F3D333A}" presName="space" presStyleCnt="0"/>
      <dgm:spPr/>
    </dgm:pt>
    <dgm:pt modelId="{ABFF8034-7A47-4E93-8A7D-532701D26134}" type="pres">
      <dgm:prSet presAssocID="{96CB52D1-2CAF-472E-AF5D-14CB3E31A397}" presName="composite" presStyleCnt="0"/>
      <dgm:spPr/>
    </dgm:pt>
    <dgm:pt modelId="{9BFEF725-ECEB-491F-AFBE-C7F35A6766B9}" type="pres">
      <dgm:prSet presAssocID="{96CB52D1-2CAF-472E-AF5D-14CB3E31A397}" presName="parTx" presStyleLbl="alignNode1" presStyleIdx="2" presStyleCnt="4">
        <dgm:presLayoutVars>
          <dgm:chMax val="0"/>
          <dgm:chPref val="0"/>
          <dgm:bulletEnabled val="1"/>
        </dgm:presLayoutVars>
      </dgm:prSet>
      <dgm:spPr/>
    </dgm:pt>
    <dgm:pt modelId="{9E5F72C7-848F-4E73-9B05-DCC277DD617A}" type="pres">
      <dgm:prSet presAssocID="{96CB52D1-2CAF-472E-AF5D-14CB3E31A397}" presName="desTx" presStyleLbl="alignAccFollowNode1" presStyleIdx="2" presStyleCnt="4">
        <dgm:presLayoutVars>
          <dgm:bulletEnabled val="1"/>
        </dgm:presLayoutVars>
      </dgm:prSet>
      <dgm:spPr/>
    </dgm:pt>
    <dgm:pt modelId="{B19C70BB-E42E-4428-936D-A913BAD6F8E9}" type="pres">
      <dgm:prSet presAssocID="{C8BB28B0-E126-449D-81C4-8A6CB07D32D5}" presName="space" presStyleCnt="0"/>
      <dgm:spPr/>
    </dgm:pt>
    <dgm:pt modelId="{79D40BDA-DE74-4E21-9304-10D4CD2707A2}" type="pres">
      <dgm:prSet presAssocID="{D54F0BFC-C8FD-439B-B812-1B6015AEEACE}" presName="composite" presStyleCnt="0"/>
      <dgm:spPr/>
    </dgm:pt>
    <dgm:pt modelId="{BF968FE0-A6AA-4615-81FE-9BD6A736946F}" type="pres">
      <dgm:prSet presAssocID="{D54F0BFC-C8FD-439B-B812-1B6015AEEACE}" presName="parTx" presStyleLbl="alignNode1" presStyleIdx="3" presStyleCnt="4">
        <dgm:presLayoutVars>
          <dgm:chMax val="0"/>
          <dgm:chPref val="0"/>
          <dgm:bulletEnabled val="1"/>
        </dgm:presLayoutVars>
      </dgm:prSet>
      <dgm:spPr/>
    </dgm:pt>
    <dgm:pt modelId="{E04DBC5F-84DB-4FCB-B0DA-E9B0CAA7B468}" type="pres">
      <dgm:prSet presAssocID="{D54F0BFC-C8FD-439B-B812-1B6015AEEACE}" presName="desTx" presStyleLbl="alignAccFollowNode1" presStyleIdx="3" presStyleCnt="4">
        <dgm:presLayoutVars>
          <dgm:bulletEnabled val="1"/>
        </dgm:presLayoutVars>
      </dgm:prSet>
      <dgm:spPr/>
    </dgm:pt>
  </dgm:ptLst>
  <dgm:cxnLst>
    <dgm:cxn modelId="{4A3C4501-D047-402A-B8D7-C2141BBB0217}" srcId="{4DFE1EF1-C893-402F-96CC-85B8B082378F}" destId="{D54F0BFC-C8FD-439B-B812-1B6015AEEACE}" srcOrd="3" destOrd="0" parTransId="{FD25D4D7-368C-48D3-84F3-69F3722C4AB4}" sibTransId="{2AFCAF83-D841-4BC8-ABF4-12C4AE617D1B}"/>
    <dgm:cxn modelId="{974D7016-9A56-4D81-B1D9-81DBE23D3F17}" type="presOf" srcId="{C486A219-D82A-4A46-BFEB-45DD10A11039}" destId="{51A955D9-AF77-43E9-B14F-DE40C61414F8}" srcOrd="0" destOrd="0" presId="urn:microsoft.com/office/officeart/2005/8/layout/hList1"/>
    <dgm:cxn modelId="{9C5EE921-233D-4A28-A22D-BE43DA65D75C}" srcId="{87411FC3-F4BF-4477-9A05-9A34108E307D}" destId="{C8C1BACE-54D0-4C5B-80D8-014D9CFB276E}" srcOrd="0" destOrd="0" parTransId="{92075FE8-ADD6-43DD-A537-105C59D197E3}" sibTransId="{C5851E85-4D5D-4D0D-84FF-92D45066C6CA}"/>
    <dgm:cxn modelId="{C151372C-6B44-4700-BB6F-B9840103FCD9}" srcId="{1B68E346-EB3E-47E7-8A53-9260CFBA2087}" destId="{C486A219-D82A-4A46-BFEB-45DD10A11039}" srcOrd="0" destOrd="0" parTransId="{269F1901-99FB-41A6-971F-C9E3B9B2FA19}" sibTransId="{D5B200DC-6ACB-41AE-9194-1E5CE83ECCD5}"/>
    <dgm:cxn modelId="{20BC4736-B448-4880-8948-4DA70B6D3D72}" srcId="{4DFE1EF1-C893-402F-96CC-85B8B082378F}" destId="{1B68E346-EB3E-47E7-8A53-9260CFBA2087}" srcOrd="0" destOrd="0" parTransId="{935EBF18-A1A6-4E9A-9B7A-1396475F64DE}" sibTransId="{26E3ED87-A677-4DD0-9FDC-3D585AD6E35E}"/>
    <dgm:cxn modelId="{8982EC4A-0436-4126-9A57-E909EB01DF4D}" type="presOf" srcId="{F96DB156-3A4A-459C-BD5F-2A9A49E177E2}" destId="{E04DBC5F-84DB-4FCB-B0DA-E9B0CAA7B468}" srcOrd="0" destOrd="1" presId="urn:microsoft.com/office/officeart/2005/8/layout/hList1"/>
    <dgm:cxn modelId="{549F7472-D637-4582-AC1E-EEF11EE8E1FE}" type="presOf" srcId="{D54F0BFC-C8FD-439B-B812-1B6015AEEACE}" destId="{BF968FE0-A6AA-4615-81FE-9BD6A736946F}" srcOrd="0" destOrd="0" presId="urn:microsoft.com/office/officeart/2005/8/layout/hList1"/>
    <dgm:cxn modelId="{FB3B2158-F3DA-498B-8422-89DCC16B7EBF}" type="presOf" srcId="{96CB52D1-2CAF-472E-AF5D-14CB3E31A397}" destId="{9BFEF725-ECEB-491F-AFBE-C7F35A6766B9}" srcOrd="0" destOrd="0" presId="urn:microsoft.com/office/officeart/2005/8/layout/hList1"/>
    <dgm:cxn modelId="{113D777A-DA96-4896-8DE3-A07C0843F4D2}" type="presOf" srcId="{89D28B9D-9567-4567-8249-874FA398BB18}" destId="{E04DBC5F-84DB-4FCB-B0DA-E9B0CAA7B468}" srcOrd="0" destOrd="0" presId="urn:microsoft.com/office/officeart/2005/8/layout/hList1"/>
    <dgm:cxn modelId="{74D25D7E-46F3-4AE6-A82E-E39425040957}" srcId="{4DFE1EF1-C893-402F-96CC-85B8B082378F}" destId="{87411FC3-F4BF-4477-9A05-9A34108E307D}" srcOrd="1" destOrd="0" parTransId="{BBF8D67A-3F1B-464C-A863-42E5D45706DB}" sibTransId="{4DB331A0-AFA7-4A0E-B14E-6C4C2F3D333A}"/>
    <dgm:cxn modelId="{ED71D693-A48F-4FA3-A7A8-6DF1B897F0D1}" type="presOf" srcId="{87411FC3-F4BF-4477-9A05-9A34108E307D}" destId="{5873B8FE-9F7E-4B39-8AF2-F19869CA50BD}" srcOrd="0" destOrd="0" presId="urn:microsoft.com/office/officeart/2005/8/layout/hList1"/>
    <dgm:cxn modelId="{1B1EFF99-D9A3-4C23-BC9E-485C4C0E5DD8}" srcId="{96CB52D1-2CAF-472E-AF5D-14CB3E31A397}" destId="{B49FF99F-962A-47BA-8669-785F52F1124F}" srcOrd="0" destOrd="0" parTransId="{0F729491-7154-4638-9334-9826F9D85C36}" sibTransId="{A3254EBD-527F-44FF-A580-5DFB1A59D223}"/>
    <dgm:cxn modelId="{2F75EC9B-5E01-4A58-9D1F-F2D999EDE7B8}" type="presOf" srcId="{1B68E346-EB3E-47E7-8A53-9260CFBA2087}" destId="{C682F626-A1D0-4677-98DF-1B3C82CD9AC4}" srcOrd="0" destOrd="0" presId="urn:microsoft.com/office/officeart/2005/8/layout/hList1"/>
    <dgm:cxn modelId="{CDFCF5A0-5F45-479A-BB4E-C59B7A81E73D}" srcId="{4DFE1EF1-C893-402F-96CC-85B8B082378F}" destId="{96CB52D1-2CAF-472E-AF5D-14CB3E31A397}" srcOrd="2" destOrd="0" parTransId="{EFDB3A4D-DF63-45E6-9376-1BD052A3B0BB}" sibTransId="{C8BB28B0-E126-449D-81C4-8A6CB07D32D5}"/>
    <dgm:cxn modelId="{8A33BEB2-41EA-4DAD-815F-7C404A81F148}" srcId="{D54F0BFC-C8FD-439B-B812-1B6015AEEACE}" destId="{F96DB156-3A4A-459C-BD5F-2A9A49E177E2}" srcOrd="1" destOrd="0" parTransId="{E36A8FB8-5774-4001-9456-B6D2B75E513B}" sibTransId="{764986F4-0CB9-49CA-8493-D5B353144169}"/>
    <dgm:cxn modelId="{362FC9BD-35F5-44B9-B7F2-FDA3F208E9C6}" type="presOf" srcId="{C8C1BACE-54D0-4C5B-80D8-014D9CFB276E}" destId="{27912F64-92A9-4B48-8DA8-618F07B2D5BE}" srcOrd="0" destOrd="0" presId="urn:microsoft.com/office/officeart/2005/8/layout/hList1"/>
    <dgm:cxn modelId="{D8D6E4D2-085E-4DE3-8EBC-94535CDB7FD6}" srcId="{D54F0BFC-C8FD-439B-B812-1B6015AEEACE}" destId="{89D28B9D-9567-4567-8249-874FA398BB18}" srcOrd="0" destOrd="0" parTransId="{239A5A14-F05F-41D1-9C86-A3DC5339282F}" sibTransId="{A2D2FEE4-6AA1-4F19-A9C1-9DD52D2FD6DA}"/>
    <dgm:cxn modelId="{12C469DF-9CF3-406C-A7DC-D9A64DAA063A}" type="presOf" srcId="{B49FF99F-962A-47BA-8669-785F52F1124F}" destId="{9E5F72C7-848F-4E73-9B05-DCC277DD617A}" srcOrd="0" destOrd="0" presId="urn:microsoft.com/office/officeart/2005/8/layout/hList1"/>
    <dgm:cxn modelId="{FBEF60E2-6325-43EC-B627-3EDB40B97110}" srcId="{1B68E346-EB3E-47E7-8A53-9260CFBA2087}" destId="{9F557EFB-B208-4732-97B2-BACACE34E5FB}" srcOrd="1" destOrd="0" parTransId="{B1C99BCE-6834-4F6A-854B-B0D526C64F7D}" sibTransId="{652560B9-F576-481B-BD18-AFD6A22F0FA6}"/>
    <dgm:cxn modelId="{94A677EF-AF66-4101-85CE-075CC6381610}" type="presOf" srcId="{4DFE1EF1-C893-402F-96CC-85B8B082378F}" destId="{DED39EA7-4B9D-40E7-81C7-972CE492F22A}" srcOrd="0" destOrd="0" presId="urn:microsoft.com/office/officeart/2005/8/layout/hList1"/>
    <dgm:cxn modelId="{1FCFAFF6-6F0B-4C17-AAB6-1E1B3DB1237B}" type="presOf" srcId="{9F557EFB-B208-4732-97B2-BACACE34E5FB}" destId="{51A955D9-AF77-43E9-B14F-DE40C61414F8}" srcOrd="0" destOrd="1" presId="urn:microsoft.com/office/officeart/2005/8/layout/hList1"/>
    <dgm:cxn modelId="{F1CDAD75-B9FC-48BD-AE84-2B2086178346}" type="presParOf" srcId="{DED39EA7-4B9D-40E7-81C7-972CE492F22A}" destId="{C112F08C-8C39-4E21-8C8B-EFFCC7D3888C}" srcOrd="0" destOrd="0" presId="urn:microsoft.com/office/officeart/2005/8/layout/hList1"/>
    <dgm:cxn modelId="{30F4E0DA-DA90-4FB4-B0FA-0B5ED33E1B0F}" type="presParOf" srcId="{C112F08C-8C39-4E21-8C8B-EFFCC7D3888C}" destId="{C682F626-A1D0-4677-98DF-1B3C82CD9AC4}" srcOrd="0" destOrd="0" presId="urn:microsoft.com/office/officeart/2005/8/layout/hList1"/>
    <dgm:cxn modelId="{FDB6318B-9C87-47B9-BDFA-7D0800E299BB}" type="presParOf" srcId="{C112F08C-8C39-4E21-8C8B-EFFCC7D3888C}" destId="{51A955D9-AF77-43E9-B14F-DE40C61414F8}" srcOrd="1" destOrd="0" presId="urn:microsoft.com/office/officeart/2005/8/layout/hList1"/>
    <dgm:cxn modelId="{24B65B8A-5750-4FCF-AD2E-05F298237AEA}" type="presParOf" srcId="{DED39EA7-4B9D-40E7-81C7-972CE492F22A}" destId="{AEAEAE91-5124-4B1E-88A2-2B4FEBA3FD44}" srcOrd="1" destOrd="0" presId="urn:microsoft.com/office/officeart/2005/8/layout/hList1"/>
    <dgm:cxn modelId="{9AE7C02A-0D3E-4183-8B9F-0F53E76D333A}" type="presParOf" srcId="{DED39EA7-4B9D-40E7-81C7-972CE492F22A}" destId="{4A0A2ACC-6414-487D-8F9C-79BBA470CC6E}" srcOrd="2" destOrd="0" presId="urn:microsoft.com/office/officeart/2005/8/layout/hList1"/>
    <dgm:cxn modelId="{5E518EDB-5877-4ED1-B7DD-2669E7F752D3}" type="presParOf" srcId="{4A0A2ACC-6414-487D-8F9C-79BBA470CC6E}" destId="{5873B8FE-9F7E-4B39-8AF2-F19869CA50BD}" srcOrd="0" destOrd="0" presId="urn:microsoft.com/office/officeart/2005/8/layout/hList1"/>
    <dgm:cxn modelId="{54AFEB60-EEE5-40AC-82B5-F4AF486387C9}" type="presParOf" srcId="{4A0A2ACC-6414-487D-8F9C-79BBA470CC6E}" destId="{27912F64-92A9-4B48-8DA8-618F07B2D5BE}" srcOrd="1" destOrd="0" presId="urn:microsoft.com/office/officeart/2005/8/layout/hList1"/>
    <dgm:cxn modelId="{508AF15B-8587-489C-AE2A-0C47389F4AB4}" type="presParOf" srcId="{DED39EA7-4B9D-40E7-81C7-972CE492F22A}" destId="{8FB8153C-5338-4375-96E0-E6750215D49D}" srcOrd="3" destOrd="0" presId="urn:microsoft.com/office/officeart/2005/8/layout/hList1"/>
    <dgm:cxn modelId="{D58C7151-6FF4-4385-9CC7-2C4858142F03}" type="presParOf" srcId="{DED39EA7-4B9D-40E7-81C7-972CE492F22A}" destId="{ABFF8034-7A47-4E93-8A7D-532701D26134}" srcOrd="4" destOrd="0" presId="urn:microsoft.com/office/officeart/2005/8/layout/hList1"/>
    <dgm:cxn modelId="{39F2C27F-672B-4FC9-B8D7-FF19058C452A}" type="presParOf" srcId="{ABFF8034-7A47-4E93-8A7D-532701D26134}" destId="{9BFEF725-ECEB-491F-AFBE-C7F35A6766B9}" srcOrd="0" destOrd="0" presId="urn:microsoft.com/office/officeart/2005/8/layout/hList1"/>
    <dgm:cxn modelId="{9F5D35E5-AC8E-437C-8907-0D536F5E1938}" type="presParOf" srcId="{ABFF8034-7A47-4E93-8A7D-532701D26134}" destId="{9E5F72C7-848F-4E73-9B05-DCC277DD617A}" srcOrd="1" destOrd="0" presId="urn:microsoft.com/office/officeart/2005/8/layout/hList1"/>
    <dgm:cxn modelId="{892FEA9B-B8BC-4320-AD6F-FF907B0CD2E0}" type="presParOf" srcId="{DED39EA7-4B9D-40E7-81C7-972CE492F22A}" destId="{B19C70BB-E42E-4428-936D-A913BAD6F8E9}" srcOrd="5" destOrd="0" presId="urn:microsoft.com/office/officeart/2005/8/layout/hList1"/>
    <dgm:cxn modelId="{20186CB9-2293-492F-A745-8349DC6956C2}" type="presParOf" srcId="{DED39EA7-4B9D-40E7-81C7-972CE492F22A}" destId="{79D40BDA-DE74-4E21-9304-10D4CD2707A2}" srcOrd="6" destOrd="0" presId="urn:microsoft.com/office/officeart/2005/8/layout/hList1"/>
    <dgm:cxn modelId="{1E5172EE-3B86-42B1-83A0-249A2877515C}" type="presParOf" srcId="{79D40BDA-DE74-4E21-9304-10D4CD2707A2}" destId="{BF968FE0-A6AA-4615-81FE-9BD6A736946F}" srcOrd="0" destOrd="0" presId="urn:microsoft.com/office/officeart/2005/8/layout/hList1"/>
    <dgm:cxn modelId="{12E4C48A-0095-49C4-AE32-454BE06DC919}" type="presParOf" srcId="{79D40BDA-DE74-4E21-9304-10D4CD2707A2}" destId="{E04DBC5F-84DB-4FCB-B0DA-E9B0CAA7B46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FE1EF1-C893-402F-96CC-85B8B082378F}" type="doc">
      <dgm:prSet loTypeId="urn:microsoft.com/office/officeart/2005/8/layout/hList1" loCatId="list" qsTypeId="urn:microsoft.com/office/officeart/2005/8/quickstyle/simple3" qsCatId="simple" csTypeId="urn:microsoft.com/office/officeart/2005/8/colors/colorful1#4" csCatId="colorful" phldr="1"/>
      <dgm:spPr/>
      <dgm:t>
        <a:bodyPr/>
        <a:lstStyle/>
        <a:p>
          <a:endParaRPr lang="es-ES"/>
        </a:p>
      </dgm:t>
    </dgm:pt>
    <dgm:pt modelId="{1B68E346-EB3E-47E7-8A53-9260CFBA2087}">
      <dgm:prSet phldrT="[Texto]" custT="1"/>
      <dgm:spPr/>
      <dgm:t>
        <a:bodyPr/>
        <a:lstStyle/>
        <a:p>
          <a:r>
            <a:rPr lang="es-ES_tradnl" sz="1600" b="1" dirty="0">
              <a:latin typeface="Arial" pitchFamily="34" charset="0"/>
              <a:cs typeface="Arial" pitchFamily="34" charset="0"/>
            </a:rPr>
            <a:t>Objetivo estratégico</a:t>
          </a:r>
          <a:endParaRPr lang="es-ES" sz="1600" b="1" dirty="0">
            <a:latin typeface="Arial" pitchFamily="34" charset="0"/>
            <a:cs typeface="Arial" pitchFamily="34" charset="0"/>
          </a:endParaRPr>
        </a:p>
      </dgm:t>
    </dgm:pt>
    <dgm:pt modelId="{935EBF18-A1A6-4E9A-9B7A-1396475F64DE}" type="parTrans" cxnId="{20BC4736-B448-4880-8948-4DA70B6D3D72}">
      <dgm:prSet/>
      <dgm:spPr/>
      <dgm:t>
        <a:bodyPr/>
        <a:lstStyle/>
        <a:p>
          <a:endParaRPr lang="es-ES" sz="1800">
            <a:solidFill>
              <a:schemeClr val="tx1"/>
            </a:solidFill>
            <a:latin typeface="Arial" pitchFamily="34" charset="0"/>
            <a:cs typeface="Arial" pitchFamily="34" charset="0"/>
          </a:endParaRPr>
        </a:p>
      </dgm:t>
    </dgm:pt>
    <dgm:pt modelId="{26E3ED87-A677-4DD0-9FDC-3D585AD6E35E}" type="sibTrans" cxnId="{20BC4736-B448-4880-8948-4DA70B6D3D72}">
      <dgm:prSet/>
      <dgm:spPr/>
      <dgm:t>
        <a:bodyPr/>
        <a:lstStyle/>
        <a:p>
          <a:endParaRPr lang="es-ES" sz="1800">
            <a:solidFill>
              <a:schemeClr val="tx1"/>
            </a:solidFill>
            <a:latin typeface="Arial" pitchFamily="34" charset="0"/>
            <a:cs typeface="Arial" pitchFamily="34" charset="0"/>
          </a:endParaRPr>
        </a:p>
      </dgm:t>
    </dgm:pt>
    <dgm:pt modelId="{C486A219-D82A-4A46-BFEB-45DD10A11039}">
      <dgm:prSet phldrT="[Texto]" custT="1"/>
      <dgm:spPr/>
      <dgm:t>
        <a:bodyPr/>
        <a:lstStyle/>
        <a:p>
          <a:r>
            <a:rPr lang="es-ES_tradnl" sz="1600" dirty="0">
              <a:latin typeface="Arial" pitchFamily="34" charset="0"/>
              <a:cs typeface="Arial" pitchFamily="34" charset="0"/>
            </a:rPr>
            <a:t>Declaración de lo que la estrategia debe alcanzar y lo que es crítico para su éxito</a:t>
          </a:r>
          <a:endParaRPr lang="es-ES" sz="1600" dirty="0">
            <a:latin typeface="Arial" pitchFamily="34" charset="0"/>
            <a:cs typeface="Arial" pitchFamily="34" charset="0"/>
          </a:endParaRPr>
        </a:p>
      </dgm:t>
    </dgm:pt>
    <dgm:pt modelId="{269F1901-99FB-41A6-971F-C9E3B9B2FA19}" type="parTrans" cxnId="{C151372C-6B44-4700-BB6F-B9840103FCD9}">
      <dgm:prSet/>
      <dgm:spPr/>
      <dgm:t>
        <a:bodyPr/>
        <a:lstStyle/>
        <a:p>
          <a:endParaRPr lang="es-ES" sz="1800">
            <a:solidFill>
              <a:schemeClr val="tx1"/>
            </a:solidFill>
            <a:latin typeface="Arial" pitchFamily="34" charset="0"/>
            <a:cs typeface="Arial" pitchFamily="34" charset="0"/>
          </a:endParaRPr>
        </a:p>
      </dgm:t>
    </dgm:pt>
    <dgm:pt modelId="{D5B200DC-6ACB-41AE-9194-1E5CE83ECCD5}" type="sibTrans" cxnId="{C151372C-6B44-4700-BB6F-B9840103FCD9}">
      <dgm:prSet/>
      <dgm:spPr/>
      <dgm:t>
        <a:bodyPr/>
        <a:lstStyle/>
        <a:p>
          <a:endParaRPr lang="es-ES" sz="1800">
            <a:solidFill>
              <a:schemeClr val="tx1"/>
            </a:solidFill>
            <a:latin typeface="Arial" pitchFamily="34" charset="0"/>
            <a:cs typeface="Arial" pitchFamily="34" charset="0"/>
          </a:endParaRPr>
        </a:p>
      </dgm:t>
    </dgm:pt>
    <dgm:pt modelId="{A5CCBD71-E907-46CD-BDB7-DC5823F55D88}">
      <dgm:prSet phldrT="[Texto]" custT="1"/>
      <dgm:spPr/>
      <dgm:t>
        <a:bodyPr/>
        <a:lstStyle/>
        <a:p>
          <a:r>
            <a:rPr lang="es-ES_tradnl" sz="1600">
              <a:latin typeface="Arial" pitchFamily="34" charset="0"/>
              <a:cs typeface="Arial" pitchFamily="34" charset="0"/>
            </a:rPr>
            <a:t>Describen el qué y el para qué.</a:t>
          </a:r>
          <a:endParaRPr lang="es-ES" sz="1600" dirty="0">
            <a:latin typeface="Arial" pitchFamily="34" charset="0"/>
            <a:cs typeface="Arial" pitchFamily="34" charset="0"/>
          </a:endParaRPr>
        </a:p>
      </dgm:t>
    </dgm:pt>
    <dgm:pt modelId="{F292019E-5640-4E8C-806F-78DB06C51E7C}" type="parTrans" cxnId="{9EE09F44-ADA3-4A02-BC3F-60A9A1387E53}">
      <dgm:prSet/>
      <dgm:spPr/>
      <dgm:t>
        <a:bodyPr/>
        <a:lstStyle/>
        <a:p>
          <a:endParaRPr lang="es-ES" sz="1800">
            <a:solidFill>
              <a:schemeClr val="tx1"/>
            </a:solidFill>
            <a:latin typeface="Arial" pitchFamily="34" charset="0"/>
            <a:cs typeface="Arial" pitchFamily="34" charset="0"/>
          </a:endParaRPr>
        </a:p>
      </dgm:t>
    </dgm:pt>
    <dgm:pt modelId="{A6DB9401-7811-442E-8329-D2A0152D85B7}" type="sibTrans" cxnId="{9EE09F44-ADA3-4A02-BC3F-60A9A1387E53}">
      <dgm:prSet/>
      <dgm:spPr/>
      <dgm:t>
        <a:bodyPr/>
        <a:lstStyle/>
        <a:p>
          <a:endParaRPr lang="es-ES" sz="1800">
            <a:solidFill>
              <a:schemeClr val="tx1"/>
            </a:solidFill>
            <a:latin typeface="Arial" pitchFamily="34" charset="0"/>
            <a:cs typeface="Arial" pitchFamily="34" charset="0"/>
          </a:endParaRPr>
        </a:p>
      </dgm:t>
    </dgm:pt>
    <dgm:pt modelId="{87411FC3-F4BF-4477-9A05-9A34108E307D}">
      <dgm:prSet phldrT="[Texto]" custT="1"/>
      <dgm:spPr/>
      <dgm:t>
        <a:bodyPr/>
        <a:lstStyle/>
        <a:p>
          <a:r>
            <a:rPr lang="es-ES_tradnl" sz="1600" b="1">
              <a:latin typeface="Arial" pitchFamily="34" charset="0"/>
              <a:cs typeface="Arial" pitchFamily="34" charset="0"/>
            </a:rPr>
            <a:t>Indicadores</a:t>
          </a:r>
          <a:endParaRPr lang="es-ES" sz="1600" b="1" dirty="0">
            <a:latin typeface="Arial" pitchFamily="34" charset="0"/>
            <a:cs typeface="Arial" pitchFamily="34" charset="0"/>
          </a:endParaRPr>
        </a:p>
      </dgm:t>
    </dgm:pt>
    <dgm:pt modelId="{BBF8D67A-3F1B-464C-A863-42E5D45706DB}" type="parTrans" cxnId="{74D25D7E-46F3-4AE6-A82E-E39425040957}">
      <dgm:prSet/>
      <dgm:spPr/>
      <dgm:t>
        <a:bodyPr/>
        <a:lstStyle/>
        <a:p>
          <a:endParaRPr lang="es-ES" sz="1800">
            <a:solidFill>
              <a:schemeClr val="tx1"/>
            </a:solidFill>
            <a:latin typeface="Arial" pitchFamily="34" charset="0"/>
            <a:cs typeface="Arial" pitchFamily="34" charset="0"/>
          </a:endParaRPr>
        </a:p>
      </dgm:t>
    </dgm:pt>
    <dgm:pt modelId="{4DB331A0-AFA7-4A0E-B14E-6C4C2F3D333A}" type="sibTrans" cxnId="{74D25D7E-46F3-4AE6-A82E-E39425040957}">
      <dgm:prSet/>
      <dgm:spPr/>
      <dgm:t>
        <a:bodyPr/>
        <a:lstStyle/>
        <a:p>
          <a:endParaRPr lang="es-ES" sz="1800">
            <a:solidFill>
              <a:schemeClr val="tx1"/>
            </a:solidFill>
            <a:latin typeface="Arial" pitchFamily="34" charset="0"/>
            <a:cs typeface="Arial" pitchFamily="34" charset="0"/>
          </a:endParaRPr>
        </a:p>
      </dgm:t>
    </dgm:pt>
    <dgm:pt modelId="{C8C1BACE-54D0-4C5B-80D8-014D9CFB276E}">
      <dgm:prSet phldrT="[Texto]" custT="1"/>
      <dgm:spPr/>
      <dgm:t>
        <a:bodyPr/>
        <a:lstStyle/>
        <a:p>
          <a:r>
            <a:rPr lang="es-ES_tradnl" sz="1600">
              <a:latin typeface="Arial" pitchFamily="34" charset="0"/>
              <a:cs typeface="Arial" pitchFamily="34" charset="0"/>
            </a:rPr>
            <a:t>Forma de medición y seguimiento del nivel de logro de la estrategia</a:t>
          </a:r>
          <a:endParaRPr lang="es-ES_tradnl" sz="1600" dirty="0">
            <a:latin typeface="Arial" pitchFamily="34" charset="0"/>
            <a:cs typeface="Arial" pitchFamily="34" charset="0"/>
          </a:endParaRPr>
        </a:p>
      </dgm:t>
    </dgm:pt>
    <dgm:pt modelId="{92075FE8-ADD6-43DD-A537-105C59D197E3}" type="parTrans" cxnId="{9C5EE921-233D-4A28-A22D-BE43DA65D75C}">
      <dgm:prSet/>
      <dgm:spPr/>
      <dgm:t>
        <a:bodyPr/>
        <a:lstStyle/>
        <a:p>
          <a:endParaRPr lang="es-ES" sz="1800">
            <a:solidFill>
              <a:schemeClr val="tx1"/>
            </a:solidFill>
            <a:latin typeface="Arial" pitchFamily="34" charset="0"/>
            <a:cs typeface="Arial" pitchFamily="34" charset="0"/>
          </a:endParaRPr>
        </a:p>
      </dgm:t>
    </dgm:pt>
    <dgm:pt modelId="{C5851E85-4D5D-4D0D-84FF-92D45066C6CA}" type="sibTrans" cxnId="{9C5EE921-233D-4A28-A22D-BE43DA65D75C}">
      <dgm:prSet/>
      <dgm:spPr/>
      <dgm:t>
        <a:bodyPr/>
        <a:lstStyle/>
        <a:p>
          <a:endParaRPr lang="es-ES" sz="1800">
            <a:solidFill>
              <a:schemeClr val="tx1"/>
            </a:solidFill>
            <a:latin typeface="Arial" pitchFamily="34" charset="0"/>
            <a:cs typeface="Arial" pitchFamily="34" charset="0"/>
          </a:endParaRPr>
        </a:p>
      </dgm:t>
    </dgm:pt>
    <dgm:pt modelId="{96CB52D1-2CAF-472E-AF5D-14CB3E31A397}">
      <dgm:prSet phldrT="[Texto]" custT="1"/>
      <dgm:spPr/>
      <dgm:t>
        <a:bodyPr/>
        <a:lstStyle/>
        <a:p>
          <a:r>
            <a:rPr lang="es-ES_tradnl" sz="1600" b="1">
              <a:latin typeface="Arial" pitchFamily="34" charset="0"/>
              <a:cs typeface="Arial" pitchFamily="34" charset="0"/>
            </a:rPr>
            <a:t>Metas</a:t>
          </a:r>
          <a:endParaRPr lang="es-ES" sz="1600" b="1" dirty="0">
            <a:latin typeface="Arial" pitchFamily="34" charset="0"/>
            <a:cs typeface="Arial" pitchFamily="34" charset="0"/>
          </a:endParaRPr>
        </a:p>
      </dgm:t>
    </dgm:pt>
    <dgm:pt modelId="{EFDB3A4D-DF63-45E6-9376-1BD052A3B0BB}" type="parTrans" cxnId="{CDFCF5A0-5F45-479A-BB4E-C59B7A81E73D}">
      <dgm:prSet/>
      <dgm:spPr/>
      <dgm:t>
        <a:bodyPr/>
        <a:lstStyle/>
        <a:p>
          <a:endParaRPr lang="es-ES" sz="1800">
            <a:solidFill>
              <a:schemeClr val="tx1"/>
            </a:solidFill>
            <a:latin typeface="Arial" pitchFamily="34" charset="0"/>
            <a:cs typeface="Arial" pitchFamily="34" charset="0"/>
          </a:endParaRPr>
        </a:p>
      </dgm:t>
    </dgm:pt>
    <dgm:pt modelId="{C8BB28B0-E126-449D-81C4-8A6CB07D32D5}" type="sibTrans" cxnId="{CDFCF5A0-5F45-479A-BB4E-C59B7A81E73D}">
      <dgm:prSet/>
      <dgm:spPr/>
      <dgm:t>
        <a:bodyPr/>
        <a:lstStyle/>
        <a:p>
          <a:endParaRPr lang="es-ES" sz="1800">
            <a:solidFill>
              <a:schemeClr val="tx1"/>
            </a:solidFill>
            <a:latin typeface="Arial" pitchFamily="34" charset="0"/>
            <a:cs typeface="Arial" pitchFamily="34" charset="0"/>
          </a:endParaRPr>
        </a:p>
      </dgm:t>
    </dgm:pt>
    <dgm:pt modelId="{B49FF99F-962A-47BA-8669-785F52F1124F}">
      <dgm:prSet phldrT="[Texto]" custT="1"/>
      <dgm:spPr/>
      <dgm:t>
        <a:bodyPr/>
        <a:lstStyle/>
        <a:p>
          <a:r>
            <a:rPr lang="es-ES_tradnl" sz="1600" dirty="0">
              <a:latin typeface="Arial" pitchFamily="34" charset="0"/>
              <a:cs typeface="Arial" pitchFamily="34" charset="0"/>
            </a:rPr>
            <a:t>Nivel de desempeño planificado.</a:t>
          </a:r>
        </a:p>
      </dgm:t>
    </dgm:pt>
    <dgm:pt modelId="{0F729491-7154-4638-9334-9826F9D85C36}" type="parTrans" cxnId="{1B1EFF99-D9A3-4C23-BC9E-485C4C0E5DD8}">
      <dgm:prSet/>
      <dgm:spPr/>
      <dgm:t>
        <a:bodyPr/>
        <a:lstStyle/>
        <a:p>
          <a:endParaRPr lang="es-ES" sz="1800">
            <a:solidFill>
              <a:schemeClr val="tx1"/>
            </a:solidFill>
            <a:latin typeface="Arial" pitchFamily="34" charset="0"/>
            <a:cs typeface="Arial" pitchFamily="34" charset="0"/>
          </a:endParaRPr>
        </a:p>
      </dgm:t>
    </dgm:pt>
    <dgm:pt modelId="{A3254EBD-527F-44FF-A580-5DFB1A59D223}" type="sibTrans" cxnId="{1B1EFF99-D9A3-4C23-BC9E-485C4C0E5DD8}">
      <dgm:prSet/>
      <dgm:spPr/>
      <dgm:t>
        <a:bodyPr/>
        <a:lstStyle/>
        <a:p>
          <a:endParaRPr lang="es-ES" sz="1800">
            <a:solidFill>
              <a:schemeClr val="tx1"/>
            </a:solidFill>
            <a:latin typeface="Arial" pitchFamily="34" charset="0"/>
            <a:cs typeface="Arial" pitchFamily="34" charset="0"/>
          </a:endParaRPr>
        </a:p>
      </dgm:t>
    </dgm:pt>
    <dgm:pt modelId="{D54F0BFC-C8FD-439B-B812-1B6015AEEACE}">
      <dgm:prSet phldrT="[Texto]" custT="1"/>
      <dgm:spPr/>
      <dgm:t>
        <a:bodyPr/>
        <a:lstStyle/>
        <a:p>
          <a:r>
            <a:rPr lang="es-ES_tradnl" sz="1600" b="1">
              <a:latin typeface="Arial" pitchFamily="34" charset="0"/>
              <a:cs typeface="Arial" pitchFamily="34" charset="0"/>
            </a:rPr>
            <a:t>Iniciativas</a:t>
          </a:r>
          <a:endParaRPr lang="es-ES" sz="1600" b="1" dirty="0">
            <a:latin typeface="Arial" pitchFamily="34" charset="0"/>
            <a:cs typeface="Arial" pitchFamily="34" charset="0"/>
          </a:endParaRPr>
        </a:p>
      </dgm:t>
    </dgm:pt>
    <dgm:pt modelId="{FD25D4D7-368C-48D3-84F3-69F3722C4AB4}" type="parTrans" cxnId="{4A3C4501-D047-402A-B8D7-C2141BBB0217}">
      <dgm:prSet/>
      <dgm:spPr/>
      <dgm:t>
        <a:bodyPr/>
        <a:lstStyle/>
        <a:p>
          <a:endParaRPr lang="es-ES" sz="1800">
            <a:solidFill>
              <a:schemeClr val="tx1"/>
            </a:solidFill>
            <a:latin typeface="Arial" pitchFamily="34" charset="0"/>
            <a:cs typeface="Arial" pitchFamily="34" charset="0"/>
          </a:endParaRPr>
        </a:p>
      </dgm:t>
    </dgm:pt>
    <dgm:pt modelId="{2AFCAF83-D841-4BC8-ABF4-12C4AE617D1B}" type="sibTrans" cxnId="{4A3C4501-D047-402A-B8D7-C2141BBB0217}">
      <dgm:prSet/>
      <dgm:spPr/>
      <dgm:t>
        <a:bodyPr/>
        <a:lstStyle/>
        <a:p>
          <a:endParaRPr lang="es-ES" sz="1800">
            <a:solidFill>
              <a:schemeClr val="tx1"/>
            </a:solidFill>
            <a:latin typeface="Arial" pitchFamily="34" charset="0"/>
            <a:cs typeface="Arial" pitchFamily="34" charset="0"/>
          </a:endParaRPr>
        </a:p>
      </dgm:t>
    </dgm:pt>
    <dgm:pt modelId="{9A976A39-BCBB-4D8C-9A13-E8DC9C209633}">
      <dgm:prSet phldrT="[Texto]" custT="1"/>
      <dgm:spPr/>
      <dgm:t>
        <a:bodyPr/>
        <a:lstStyle/>
        <a:p>
          <a:r>
            <a:rPr lang="es-ES_tradnl" sz="1600">
              <a:latin typeface="Arial" pitchFamily="34" charset="0"/>
              <a:cs typeface="Arial" pitchFamily="34" charset="0"/>
            </a:rPr>
            <a:t>Tasa de mejora ideal.</a:t>
          </a:r>
          <a:endParaRPr lang="es-ES_tradnl" sz="1600" dirty="0">
            <a:latin typeface="Arial" pitchFamily="34" charset="0"/>
            <a:cs typeface="Arial" pitchFamily="34" charset="0"/>
          </a:endParaRPr>
        </a:p>
      </dgm:t>
    </dgm:pt>
    <dgm:pt modelId="{13FE97D2-AD6C-4E1A-94A1-D2DF5814E986}" type="parTrans" cxnId="{046353EA-94FB-487A-B719-22BDA63AAEE3}">
      <dgm:prSet/>
      <dgm:spPr/>
      <dgm:t>
        <a:bodyPr/>
        <a:lstStyle/>
        <a:p>
          <a:endParaRPr lang="es-ES" sz="1800">
            <a:solidFill>
              <a:schemeClr val="tx1"/>
            </a:solidFill>
            <a:latin typeface="Arial" pitchFamily="34" charset="0"/>
            <a:cs typeface="Arial" pitchFamily="34" charset="0"/>
          </a:endParaRPr>
        </a:p>
      </dgm:t>
    </dgm:pt>
    <dgm:pt modelId="{80C5175A-C33D-40FB-9AB5-3651EC452F15}" type="sibTrans" cxnId="{046353EA-94FB-487A-B719-22BDA63AAEE3}">
      <dgm:prSet/>
      <dgm:spPr/>
      <dgm:t>
        <a:bodyPr/>
        <a:lstStyle/>
        <a:p>
          <a:endParaRPr lang="es-ES" sz="1800">
            <a:solidFill>
              <a:schemeClr val="tx1"/>
            </a:solidFill>
            <a:latin typeface="Arial" pitchFamily="34" charset="0"/>
            <a:cs typeface="Arial" pitchFamily="34" charset="0"/>
          </a:endParaRPr>
        </a:p>
      </dgm:t>
    </dgm:pt>
    <dgm:pt modelId="{89D28B9D-9567-4567-8249-874FA398BB18}">
      <dgm:prSet phldrT="[Texto]" custT="1"/>
      <dgm:spPr/>
      <dgm:t>
        <a:bodyPr/>
        <a:lstStyle/>
        <a:p>
          <a:r>
            <a:rPr lang="es-ES_tradnl" sz="1600">
              <a:latin typeface="Arial" pitchFamily="34" charset="0"/>
              <a:cs typeface="Arial" pitchFamily="34" charset="0"/>
            </a:rPr>
            <a:t>Acciones clave requeridas para alcanzar los objetivos.</a:t>
          </a:r>
          <a:endParaRPr lang="es-ES" sz="1600" dirty="0">
            <a:latin typeface="Arial" pitchFamily="34" charset="0"/>
            <a:cs typeface="Arial" pitchFamily="34" charset="0"/>
          </a:endParaRPr>
        </a:p>
      </dgm:t>
    </dgm:pt>
    <dgm:pt modelId="{239A5A14-F05F-41D1-9C86-A3DC5339282F}" type="parTrans" cxnId="{D8D6E4D2-085E-4DE3-8EBC-94535CDB7FD6}">
      <dgm:prSet/>
      <dgm:spPr/>
      <dgm:t>
        <a:bodyPr/>
        <a:lstStyle/>
        <a:p>
          <a:endParaRPr lang="es-ES" sz="1800">
            <a:solidFill>
              <a:schemeClr val="tx1"/>
            </a:solidFill>
            <a:latin typeface="Arial" pitchFamily="34" charset="0"/>
            <a:cs typeface="Arial" pitchFamily="34" charset="0"/>
          </a:endParaRPr>
        </a:p>
      </dgm:t>
    </dgm:pt>
    <dgm:pt modelId="{A2D2FEE4-6AA1-4F19-A9C1-9DD52D2FD6DA}" type="sibTrans" cxnId="{D8D6E4D2-085E-4DE3-8EBC-94535CDB7FD6}">
      <dgm:prSet/>
      <dgm:spPr/>
      <dgm:t>
        <a:bodyPr/>
        <a:lstStyle/>
        <a:p>
          <a:endParaRPr lang="es-ES" sz="1800">
            <a:solidFill>
              <a:schemeClr val="tx1"/>
            </a:solidFill>
            <a:latin typeface="Arial" pitchFamily="34" charset="0"/>
            <a:cs typeface="Arial" pitchFamily="34" charset="0"/>
          </a:endParaRPr>
        </a:p>
      </dgm:t>
    </dgm:pt>
    <dgm:pt modelId="{671BB942-F58F-448B-9A1C-E3416CEA8CF2}">
      <dgm:prSet phldrT="[Texto]" custT="1"/>
      <dgm:spPr/>
      <dgm:t>
        <a:bodyPr/>
        <a:lstStyle/>
        <a:p>
          <a:r>
            <a:rPr lang="es-ES_tradnl" sz="1600">
              <a:latin typeface="Arial" pitchFamily="34" charset="0"/>
              <a:cs typeface="Arial" pitchFamily="34" charset="0"/>
            </a:rPr>
            <a:t>Pueden ser uno o varios proyectos.</a:t>
          </a:r>
          <a:endParaRPr lang="es-ES" sz="1600" dirty="0">
            <a:latin typeface="Arial" pitchFamily="34" charset="0"/>
            <a:cs typeface="Arial" pitchFamily="34" charset="0"/>
          </a:endParaRPr>
        </a:p>
      </dgm:t>
    </dgm:pt>
    <dgm:pt modelId="{957AAAE6-FB91-4216-B50A-F07FE30F8D5D}" type="parTrans" cxnId="{86F08EC1-AF94-4C58-B6D5-99AD693E04ED}">
      <dgm:prSet/>
      <dgm:spPr/>
      <dgm:t>
        <a:bodyPr/>
        <a:lstStyle/>
        <a:p>
          <a:endParaRPr lang="es-ES" sz="1800">
            <a:solidFill>
              <a:schemeClr val="tx1"/>
            </a:solidFill>
            <a:latin typeface="Arial" pitchFamily="34" charset="0"/>
            <a:cs typeface="Arial" pitchFamily="34" charset="0"/>
          </a:endParaRPr>
        </a:p>
      </dgm:t>
    </dgm:pt>
    <dgm:pt modelId="{ECB0A32C-F7F8-4D83-97C3-8953B80C4762}" type="sibTrans" cxnId="{86F08EC1-AF94-4C58-B6D5-99AD693E04ED}">
      <dgm:prSet/>
      <dgm:spPr/>
      <dgm:t>
        <a:bodyPr/>
        <a:lstStyle/>
        <a:p>
          <a:endParaRPr lang="es-ES" sz="1800">
            <a:solidFill>
              <a:schemeClr val="tx1"/>
            </a:solidFill>
            <a:latin typeface="Arial" pitchFamily="34" charset="0"/>
            <a:cs typeface="Arial" pitchFamily="34" charset="0"/>
          </a:endParaRPr>
        </a:p>
      </dgm:t>
    </dgm:pt>
    <dgm:pt modelId="{DED39EA7-4B9D-40E7-81C7-972CE492F22A}" type="pres">
      <dgm:prSet presAssocID="{4DFE1EF1-C893-402F-96CC-85B8B082378F}" presName="Name0" presStyleCnt="0">
        <dgm:presLayoutVars>
          <dgm:dir/>
          <dgm:animLvl val="lvl"/>
          <dgm:resizeHandles val="exact"/>
        </dgm:presLayoutVars>
      </dgm:prSet>
      <dgm:spPr/>
    </dgm:pt>
    <dgm:pt modelId="{C112F08C-8C39-4E21-8C8B-EFFCC7D3888C}" type="pres">
      <dgm:prSet presAssocID="{1B68E346-EB3E-47E7-8A53-9260CFBA2087}" presName="composite" presStyleCnt="0"/>
      <dgm:spPr/>
    </dgm:pt>
    <dgm:pt modelId="{C682F626-A1D0-4677-98DF-1B3C82CD9AC4}" type="pres">
      <dgm:prSet presAssocID="{1B68E346-EB3E-47E7-8A53-9260CFBA2087}" presName="parTx" presStyleLbl="alignNode1" presStyleIdx="0" presStyleCnt="4">
        <dgm:presLayoutVars>
          <dgm:chMax val="0"/>
          <dgm:chPref val="0"/>
          <dgm:bulletEnabled val="1"/>
        </dgm:presLayoutVars>
      </dgm:prSet>
      <dgm:spPr/>
    </dgm:pt>
    <dgm:pt modelId="{51A955D9-AF77-43E9-B14F-DE40C61414F8}" type="pres">
      <dgm:prSet presAssocID="{1B68E346-EB3E-47E7-8A53-9260CFBA2087}" presName="desTx" presStyleLbl="alignAccFollowNode1" presStyleIdx="0" presStyleCnt="4">
        <dgm:presLayoutVars>
          <dgm:bulletEnabled val="1"/>
        </dgm:presLayoutVars>
      </dgm:prSet>
      <dgm:spPr/>
    </dgm:pt>
    <dgm:pt modelId="{AEAEAE91-5124-4B1E-88A2-2B4FEBA3FD44}" type="pres">
      <dgm:prSet presAssocID="{26E3ED87-A677-4DD0-9FDC-3D585AD6E35E}" presName="space" presStyleCnt="0"/>
      <dgm:spPr/>
    </dgm:pt>
    <dgm:pt modelId="{4A0A2ACC-6414-487D-8F9C-79BBA470CC6E}" type="pres">
      <dgm:prSet presAssocID="{87411FC3-F4BF-4477-9A05-9A34108E307D}" presName="composite" presStyleCnt="0"/>
      <dgm:spPr/>
    </dgm:pt>
    <dgm:pt modelId="{5873B8FE-9F7E-4B39-8AF2-F19869CA50BD}" type="pres">
      <dgm:prSet presAssocID="{87411FC3-F4BF-4477-9A05-9A34108E307D}" presName="parTx" presStyleLbl="alignNode1" presStyleIdx="1" presStyleCnt="4">
        <dgm:presLayoutVars>
          <dgm:chMax val="0"/>
          <dgm:chPref val="0"/>
          <dgm:bulletEnabled val="1"/>
        </dgm:presLayoutVars>
      </dgm:prSet>
      <dgm:spPr/>
    </dgm:pt>
    <dgm:pt modelId="{27912F64-92A9-4B48-8DA8-618F07B2D5BE}" type="pres">
      <dgm:prSet presAssocID="{87411FC3-F4BF-4477-9A05-9A34108E307D}" presName="desTx" presStyleLbl="alignAccFollowNode1" presStyleIdx="1" presStyleCnt="4">
        <dgm:presLayoutVars>
          <dgm:bulletEnabled val="1"/>
        </dgm:presLayoutVars>
      </dgm:prSet>
      <dgm:spPr/>
    </dgm:pt>
    <dgm:pt modelId="{8FB8153C-5338-4375-96E0-E6750215D49D}" type="pres">
      <dgm:prSet presAssocID="{4DB331A0-AFA7-4A0E-B14E-6C4C2F3D333A}" presName="space" presStyleCnt="0"/>
      <dgm:spPr/>
    </dgm:pt>
    <dgm:pt modelId="{ABFF8034-7A47-4E93-8A7D-532701D26134}" type="pres">
      <dgm:prSet presAssocID="{96CB52D1-2CAF-472E-AF5D-14CB3E31A397}" presName="composite" presStyleCnt="0"/>
      <dgm:spPr/>
    </dgm:pt>
    <dgm:pt modelId="{9BFEF725-ECEB-491F-AFBE-C7F35A6766B9}" type="pres">
      <dgm:prSet presAssocID="{96CB52D1-2CAF-472E-AF5D-14CB3E31A397}" presName="parTx" presStyleLbl="alignNode1" presStyleIdx="2" presStyleCnt="4">
        <dgm:presLayoutVars>
          <dgm:chMax val="0"/>
          <dgm:chPref val="0"/>
          <dgm:bulletEnabled val="1"/>
        </dgm:presLayoutVars>
      </dgm:prSet>
      <dgm:spPr/>
    </dgm:pt>
    <dgm:pt modelId="{9E5F72C7-848F-4E73-9B05-DCC277DD617A}" type="pres">
      <dgm:prSet presAssocID="{96CB52D1-2CAF-472E-AF5D-14CB3E31A397}" presName="desTx" presStyleLbl="alignAccFollowNode1" presStyleIdx="2" presStyleCnt="4">
        <dgm:presLayoutVars>
          <dgm:bulletEnabled val="1"/>
        </dgm:presLayoutVars>
      </dgm:prSet>
      <dgm:spPr/>
    </dgm:pt>
    <dgm:pt modelId="{B19C70BB-E42E-4428-936D-A913BAD6F8E9}" type="pres">
      <dgm:prSet presAssocID="{C8BB28B0-E126-449D-81C4-8A6CB07D32D5}" presName="space" presStyleCnt="0"/>
      <dgm:spPr/>
    </dgm:pt>
    <dgm:pt modelId="{79D40BDA-DE74-4E21-9304-10D4CD2707A2}" type="pres">
      <dgm:prSet presAssocID="{D54F0BFC-C8FD-439B-B812-1B6015AEEACE}" presName="composite" presStyleCnt="0"/>
      <dgm:spPr/>
    </dgm:pt>
    <dgm:pt modelId="{BF968FE0-A6AA-4615-81FE-9BD6A736946F}" type="pres">
      <dgm:prSet presAssocID="{D54F0BFC-C8FD-439B-B812-1B6015AEEACE}" presName="parTx" presStyleLbl="alignNode1" presStyleIdx="3" presStyleCnt="4">
        <dgm:presLayoutVars>
          <dgm:chMax val="0"/>
          <dgm:chPref val="0"/>
          <dgm:bulletEnabled val="1"/>
        </dgm:presLayoutVars>
      </dgm:prSet>
      <dgm:spPr/>
    </dgm:pt>
    <dgm:pt modelId="{E04DBC5F-84DB-4FCB-B0DA-E9B0CAA7B468}" type="pres">
      <dgm:prSet presAssocID="{D54F0BFC-C8FD-439B-B812-1B6015AEEACE}" presName="desTx" presStyleLbl="alignAccFollowNode1" presStyleIdx="3" presStyleCnt="4">
        <dgm:presLayoutVars>
          <dgm:bulletEnabled val="1"/>
        </dgm:presLayoutVars>
      </dgm:prSet>
      <dgm:spPr/>
    </dgm:pt>
  </dgm:ptLst>
  <dgm:cxnLst>
    <dgm:cxn modelId="{4A3C4501-D047-402A-B8D7-C2141BBB0217}" srcId="{4DFE1EF1-C893-402F-96CC-85B8B082378F}" destId="{D54F0BFC-C8FD-439B-B812-1B6015AEEACE}" srcOrd="3" destOrd="0" parTransId="{FD25D4D7-368C-48D3-84F3-69F3722C4AB4}" sibTransId="{2AFCAF83-D841-4BC8-ABF4-12C4AE617D1B}"/>
    <dgm:cxn modelId="{974D7016-9A56-4D81-B1D9-81DBE23D3F17}" type="presOf" srcId="{C486A219-D82A-4A46-BFEB-45DD10A11039}" destId="{51A955D9-AF77-43E9-B14F-DE40C61414F8}" srcOrd="0" destOrd="0" presId="urn:microsoft.com/office/officeart/2005/8/layout/hList1"/>
    <dgm:cxn modelId="{E101AB21-FE07-474F-A92C-55CD162199E1}" type="presOf" srcId="{A5CCBD71-E907-46CD-BDB7-DC5823F55D88}" destId="{51A955D9-AF77-43E9-B14F-DE40C61414F8}" srcOrd="0" destOrd="1" presId="urn:microsoft.com/office/officeart/2005/8/layout/hList1"/>
    <dgm:cxn modelId="{9C5EE921-233D-4A28-A22D-BE43DA65D75C}" srcId="{87411FC3-F4BF-4477-9A05-9A34108E307D}" destId="{C8C1BACE-54D0-4C5B-80D8-014D9CFB276E}" srcOrd="0" destOrd="0" parTransId="{92075FE8-ADD6-43DD-A537-105C59D197E3}" sibTransId="{C5851E85-4D5D-4D0D-84FF-92D45066C6CA}"/>
    <dgm:cxn modelId="{C151372C-6B44-4700-BB6F-B9840103FCD9}" srcId="{1B68E346-EB3E-47E7-8A53-9260CFBA2087}" destId="{C486A219-D82A-4A46-BFEB-45DD10A11039}" srcOrd="0" destOrd="0" parTransId="{269F1901-99FB-41A6-971F-C9E3B9B2FA19}" sibTransId="{D5B200DC-6ACB-41AE-9194-1E5CE83ECCD5}"/>
    <dgm:cxn modelId="{20BC4736-B448-4880-8948-4DA70B6D3D72}" srcId="{4DFE1EF1-C893-402F-96CC-85B8B082378F}" destId="{1B68E346-EB3E-47E7-8A53-9260CFBA2087}" srcOrd="0" destOrd="0" parTransId="{935EBF18-A1A6-4E9A-9B7A-1396475F64DE}" sibTransId="{26E3ED87-A677-4DD0-9FDC-3D585AD6E35E}"/>
    <dgm:cxn modelId="{1588DF43-0C16-4FF3-8B34-442ECD3FAFCA}" type="presOf" srcId="{9A976A39-BCBB-4D8C-9A13-E8DC9C209633}" destId="{9E5F72C7-848F-4E73-9B05-DCC277DD617A}" srcOrd="0" destOrd="1" presId="urn:microsoft.com/office/officeart/2005/8/layout/hList1"/>
    <dgm:cxn modelId="{9EE09F44-ADA3-4A02-BC3F-60A9A1387E53}" srcId="{1B68E346-EB3E-47E7-8A53-9260CFBA2087}" destId="{A5CCBD71-E907-46CD-BDB7-DC5823F55D88}" srcOrd="1" destOrd="0" parTransId="{F292019E-5640-4E8C-806F-78DB06C51E7C}" sibTransId="{A6DB9401-7811-442E-8329-D2A0152D85B7}"/>
    <dgm:cxn modelId="{2EB9D650-7083-4498-B84C-412A03576503}" type="presOf" srcId="{671BB942-F58F-448B-9A1C-E3416CEA8CF2}" destId="{E04DBC5F-84DB-4FCB-B0DA-E9B0CAA7B468}" srcOrd="0" destOrd="1" presId="urn:microsoft.com/office/officeart/2005/8/layout/hList1"/>
    <dgm:cxn modelId="{549F7472-D637-4582-AC1E-EEF11EE8E1FE}" type="presOf" srcId="{D54F0BFC-C8FD-439B-B812-1B6015AEEACE}" destId="{BF968FE0-A6AA-4615-81FE-9BD6A736946F}" srcOrd="0" destOrd="0" presId="urn:microsoft.com/office/officeart/2005/8/layout/hList1"/>
    <dgm:cxn modelId="{FB3B2158-F3DA-498B-8422-89DCC16B7EBF}" type="presOf" srcId="{96CB52D1-2CAF-472E-AF5D-14CB3E31A397}" destId="{9BFEF725-ECEB-491F-AFBE-C7F35A6766B9}" srcOrd="0" destOrd="0" presId="urn:microsoft.com/office/officeart/2005/8/layout/hList1"/>
    <dgm:cxn modelId="{113D777A-DA96-4896-8DE3-A07C0843F4D2}" type="presOf" srcId="{89D28B9D-9567-4567-8249-874FA398BB18}" destId="{E04DBC5F-84DB-4FCB-B0DA-E9B0CAA7B468}" srcOrd="0" destOrd="0" presId="urn:microsoft.com/office/officeart/2005/8/layout/hList1"/>
    <dgm:cxn modelId="{74D25D7E-46F3-4AE6-A82E-E39425040957}" srcId="{4DFE1EF1-C893-402F-96CC-85B8B082378F}" destId="{87411FC3-F4BF-4477-9A05-9A34108E307D}" srcOrd="1" destOrd="0" parTransId="{BBF8D67A-3F1B-464C-A863-42E5D45706DB}" sibTransId="{4DB331A0-AFA7-4A0E-B14E-6C4C2F3D333A}"/>
    <dgm:cxn modelId="{ED71D693-A48F-4FA3-A7A8-6DF1B897F0D1}" type="presOf" srcId="{87411FC3-F4BF-4477-9A05-9A34108E307D}" destId="{5873B8FE-9F7E-4B39-8AF2-F19869CA50BD}" srcOrd="0" destOrd="0" presId="urn:microsoft.com/office/officeart/2005/8/layout/hList1"/>
    <dgm:cxn modelId="{1B1EFF99-D9A3-4C23-BC9E-485C4C0E5DD8}" srcId="{96CB52D1-2CAF-472E-AF5D-14CB3E31A397}" destId="{B49FF99F-962A-47BA-8669-785F52F1124F}" srcOrd="0" destOrd="0" parTransId="{0F729491-7154-4638-9334-9826F9D85C36}" sibTransId="{A3254EBD-527F-44FF-A580-5DFB1A59D223}"/>
    <dgm:cxn modelId="{2F75EC9B-5E01-4A58-9D1F-F2D999EDE7B8}" type="presOf" srcId="{1B68E346-EB3E-47E7-8A53-9260CFBA2087}" destId="{C682F626-A1D0-4677-98DF-1B3C82CD9AC4}" srcOrd="0" destOrd="0" presId="urn:microsoft.com/office/officeart/2005/8/layout/hList1"/>
    <dgm:cxn modelId="{CDFCF5A0-5F45-479A-BB4E-C59B7A81E73D}" srcId="{4DFE1EF1-C893-402F-96CC-85B8B082378F}" destId="{96CB52D1-2CAF-472E-AF5D-14CB3E31A397}" srcOrd="2" destOrd="0" parTransId="{EFDB3A4D-DF63-45E6-9376-1BD052A3B0BB}" sibTransId="{C8BB28B0-E126-449D-81C4-8A6CB07D32D5}"/>
    <dgm:cxn modelId="{362FC9BD-35F5-44B9-B7F2-FDA3F208E9C6}" type="presOf" srcId="{C8C1BACE-54D0-4C5B-80D8-014D9CFB276E}" destId="{27912F64-92A9-4B48-8DA8-618F07B2D5BE}" srcOrd="0" destOrd="0" presId="urn:microsoft.com/office/officeart/2005/8/layout/hList1"/>
    <dgm:cxn modelId="{86F08EC1-AF94-4C58-B6D5-99AD693E04ED}" srcId="{D54F0BFC-C8FD-439B-B812-1B6015AEEACE}" destId="{671BB942-F58F-448B-9A1C-E3416CEA8CF2}" srcOrd="1" destOrd="0" parTransId="{957AAAE6-FB91-4216-B50A-F07FE30F8D5D}" sibTransId="{ECB0A32C-F7F8-4D83-97C3-8953B80C4762}"/>
    <dgm:cxn modelId="{D8D6E4D2-085E-4DE3-8EBC-94535CDB7FD6}" srcId="{D54F0BFC-C8FD-439B-B812-1B6015AEEACE}" destId="{89D28B9D-9567-4567-8249-874FA398BB18}" srcOrd="0" destOrd="0" parTransId="{239A5A14-F05F-41D1-9C86-A3DC5339282F}" sibTransId="{A2D2FEE4-6AA1-4F19-A9C1-9DD52D2FD6DA}"/>
    <dgm:cxn modelId="{12C469DF-9CF3-406C-A7DC-D9A64DAA063A}" type="presOf" srcId="{B49FF99F-962A-47BA-8669-785F52F1124F}" destId="{9E5F72C7-848F-4E73-9B05-DCC277DD617A}" srcOrd="0" destOrd="0" presId="urn:microsoft.com/office/officeart/2005/8/layout/hList1"/>
    <dgm:cxn modelId="{046353EA-94FB-487A-B719-22BDA63AAEE3}" srcId="{96CB52D1-2CAF-472E-AF5D-14CB3E31A397}" destId="{9A976A39-BCBB-4D8C-9A13-E8DC9C209633}" srcOrd="1" destOrd="0" parTransId="{13FE97D2-AD6C-4E1A-94A1-D2DF5814E986}" sibTransId="{80C5175A-C33D-40FB-9AB5-3651EC452F15}"/>
    <dgm:cxn modelId="{94A677EF-AF66-4101-85CE-075CC6381610}" type="presOf" srcId="{4DFE1EF1-C893-402F-96CC-85B8B082378F}" destId="{DED39EA7-4B9D-40E7-81C7-972CE492F22A}" srcOrd="0" destOrd="0" presId="urn:microsoft.com/office/officeart/2005/8/layout/hList1"/>
    <dgm:cxn modelId="{F1CDAD75-B9FC-48BD-AE84-2B2086178346}" type="presParOf" srcId="{DED39EA7-4B9D-40E7-81C7-972CE492F22A}" destId="{C112F08C-8C39-4E21-8C8B-EFFCC7D3888C}" srcOrd="0" destOrd="0" presId="urn:microsoft.com/office/officeart/2005/8/layout/hList1"/>
    <dgm:cxn modelId="{30F4E0DA-DA90-4FB4-B0FA-0B5ED33E1B0F}" type="presParOf" srcId="{C112F08C-8C39-4E21-8C8B-EFFCC7D3888C}" destId="{C682F626-A1D0-4677-98DF-1B3C82CD9AC4}" srcOrd="0" destOrd="0" presId="urn:microsoft.com/office/officeart/2005/8/layout/hList1"/>
    <dgm:cxn modelId="{FDB6318B-9C87-47B9-BDFA-7D0800E299BB}" type="presParOf" srcId="{C112F08C-8C39-4E21-8C8B-EFFCC7D3888C}" destId="{51A955D9-AF77-43E9-B14F-DE40C61414F8}" srcOrd="1" destOrd="0" presId="urn:microsoft.com/office/officeart/2005/8/layout/hList1"/>
    <dgm:cxn modelId="{24B65B8A-5750-4FCF-AD2E-05F298237AEA}" type="presParOf" srcId="{DED39EA7-4B9D-40E7-81C7-972CE492F22A}" destId="{AEAEAE91-5124-4B1E-88A2-2B4FEBA3FD44}" srcOrd="1" destOrd="0" presId="urn:microsoft.com/office/officeart/2005/8/layout/hList1"/>
    <dgm:cxn modelId="{9AE7C02A-0D3E-4183-8B9F-0F53E76D333A}" type="presParOf" srcId="{DED39EA7-4B9D-40E7-81C7-972CE492F22A}" destId="{4A0A2ACC-6414-487D-8F9C-79BBA470CC6E}" srcOrd="2" destOrd="0" presId="urn:microsoft.com/office/officeart/2005/8/layout/hList1"/>
    <dgm:cxn modelId="{5E518EDB-5877-4ED1-B7DD-2669E7F752D3}" type="presParOf" srcId="{4A0A2ACC-6414-487D-8F9C-79BBA470CC6E}" destId="{5873B8FE-9F7E-4B39-8AF2-F19869CA50BD}" srcOrd="0" destOrd="0" presId="urn:microsoft.com/office/officeart/2005/8/layout/hList1"/>
    <dgm:cxn modelId="{54AFEB60-EEE5-40AC-82B5-F4AF486387C9}" type="presParOf" srcId="{4A0A2ACC-6414-487D-8F9C-79BBA470CC6E}" destId="{27912F64-92A9-4B48-8DA8-618F07B2D5BE}" srcOrd="1" destOrd="0" presId="urn:microsoft.com/office/officeart/2005/8/layout/hList1"/>
    <dgm:cxn modelId="{508AF15B-8587-489C-AE2A-0C47389F4AB4}" type="presParOf" srcId="{DED39EA7-4B9D-40E7-81C7-972CE492F22A}" destId="{8FB8153C-5338-4375-96E0-E6750215D49D}" srcOrd="3" destOrd="0" presId="urn:microsoft.com/office/officeart/2005/8/layout/hList1"/>
    <dgm:cxn modelId="{D58C7151-6FF4-4385-9CC7-2C4858142F03}" type="presParOf" srcId="{DED39EA7-4B9D-40E7-81C7-972CE492F22A}" destId="{ABFF8034-7A47-4E93-8A7D-532701D26134}" srcOrd="4" destOrd="0" presId="urn:microsoft.com/office/officeart/2005/8/layout/hList1"/>
    <dgm:cxn modelId="{39F2C27F-672B-4FC9-B8D7-FF19058C452A}" type="presParOf" srcId="{ABFF8034-7A47-4E93-8A7D-532701D26134}" destId="{9BFEF725-ECEB-491F-AFBE-C7F35A6766B9}" srcOrd="0" destOrd="0" presId="urn:microsoft.com/office/officeart/2005/8/layout/hList1"/>
    <dgm:cxn modelId="{9F5D35E5-AC8E-437C-8907-0D536F5E1938}" type="presParOf" srcId="{ABFF8034-7A47-4E93-8A7D-532701D26134}" destId="{9E5F72C7-848F-4E73-9B05-DCC277DD617A}" srcOrd="1" destOrd="0" presId="urn:microsoft.com/office/officeart/2005/8/layout/hList1"/>
    <dgm:cxn modelId="{892FEA9B-B8BC-4320-AD6F-FF907B0CD2E0}" type="presParOf" srcId="{DED39EA7-4B9D-40E7-81C7-972CE492F22A}" destId="{B19C70BB-E42E-4428-936D-A913BAD6F8E9}" srcOrd="5" destOrd="0" presId="urn:microsoft.com/office/officeart/2005/8/layout/hList1"/>
    <dgm:cxn modelId="{20186CB9-2293-492F-A745-8349DC6956C2}" type="presParOf" srcId="{DED39EA7-4B9D-40E7-81C7-972CE492F22A}" destId="{79D40BDA-DE74-4E21-9304-10D4CD2707A2}" srcOrd="6" destOrd="0" presId="urn:microsoft.com/office/officeart/2005/8/layout/hList1"/>
    <dgm:cxn modelId="{1E5172EE-3B86-42B1-83A0-249A2877515C}" type="presParOf" srcId="{79D40BDA-DE74-4E21-9304-10D4CD2707A2}" destId="{BF968FE0-A6AA-4615-81FE-9BD6A736946F}" srcOrd="0" destOrd="0" presId="urn:microsoft.com/office/officeart/2005/8/layout/hList1"/>
    <dgm:cxn modelId="{12E4C48A-0095-49C4-AE32-454BE06DC919}" type="presParOf" srcId="{79D40BDA-DE74-4E21-9304-10D4CD2707A2}" destId="{E04DBC5F-84DB-4FCB-B0DA-E9B0CAA7B46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8C277F-403F-48C5-AD2D-EABC54DCCF90}"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CO"/>
        </a:p>
      </dgm:t>
    </dgm:pt>
    <dgm:pt modelId="{D614B220-F15C-43B8-93BE-519798EB091E}">
      <dgm:prSet phldrT="[Texto]"/>
      <dgm:spPr/>
      <dgm:t>
        <a:bodyPr/>
        <a:lstStyle/>
        <a:p>
          <a:r>
            <a:rPr lang="es-CO">
              <a:latin typeface="Barlow SemiBold" panose="00000700000000000000" pitchFamily="2" charset="0"/>
            </a:rPr>
            <a:t>Posición en el mercado</a:t>
          </a:r>
          <a:endParaRPr lang="es-CO" dirty="0">
            <a:latin typeface="Barlow SemiBold" panose="00000700000000000000" pitchFamily="2" charset="0"/>
          </a:endParaRPr>
        </a:p>
      </dgm:t>
    </dgm:pt>
    <dgm:pt modelId="{E92FD045-B8E9-4C2E-ADE8-1C4CA5616F06}" type="parTrans" cxnId="{FAD5BD05-1D90-49F5-84F8-09477DE246C2}">
      <dgm:prSet/>
      <dgm:spPr/>
      <dgm:t>
        <a:bodyPr/>
        <a:lstStyle/>
        <a:p>
          <a:endParaRPr lang="es-CO">
            <a:latin typeface="Barlow SemiBold" panose="00000700000000000000" pitchFamily="2" charset="0"/>
          </a:endParaRPr>
        </a:p>
      </dgm:t>
    </dgm:pt>
    <dgm:pt modelId="{7D1227C7-42A5-4D1F-994B-3ABE89FDB4EA}" type="sibTrans" cxnId="{FAD5BD05-1D90-49F5-84F8-09477DE246C2}">
      <dgm:prSet/>
      <dgm:spPr/>
      <dgm:t>
        <a:bodyPr/>
        <a:lstStyle/>
        <a:p>
          <a:endParaRPr lang="es-CO">
            <a:latin typeface="Barlow SemiBold" panose="00000700000000000000" pitchFamily="2" charset="0"/>
          </a:endParaRPr>
        </a:p>
      </dgm:t>
    </dgm:pt>
    <dgm:pt modelId="{0688D7F4-F7E6-4582-8B09-29936A66B124}">
      <dgm:prSet/>
      <dgm:spPr/>
      <dgm:t>
        <a:bodyPr/>
        <a:lstStyle/>
        <a:p>
          <a:r>
            <a:rPr lang="es-CO">
              <a:latin typeface="Barlow SemiBold" panose="00000700000000000000" pitchFamily="2" charset="0"/>
            </a:rPr>
            <a:t>Innovación</a:t>
          </a:r>
          <a:endParaRPr lang="es-CO" dirty="0">
            <a:latin typeface="Barlow SemiBold" panose="00000700000000000000" pitchFamily="2" charset="0"/>
          </a:endParaRPr>
        </a:p>
      </dgm:t>
    </dgm:pt>
    <dgm:pt modelId="{0644F31B-9523-4CD7-9796-F2A74A35C26E}" type="parTrans" cxnId="{678DA0D0-8C19-4292-B793-2A8EE6ED9E67}">
      <dgm:prSet/>
      <dgm:spPr/>
      <dgm:t>
        <a:bodyPr/>
        <a:lstStyle/>
        <a:p>
          <a:endParaRPr lang="es-CO">
            <a:latin typeface="Barlow SemiBold" panose="00000700000000000000" pitchFamily="2" charset="0"/>
          </a:endParaRPr>
        </a:p>
      </dgm:t>
    </dgm:pt>
    <dgm:pt modelId="{C0BF1C74-BB43-4BAD-9FBE-E8EBBC3ACF68}" type="sibTrans" cxnId="{678DA0D0-8C19-4292-B793-2A8EE6ED9E67}">
      <dgm:prSet/>
      <dgm:spPr/>
      <dgm:t>
        <a:bodyPr/>
        <a:lstStyle/>
        <a:p>
          <a:endParaRPr lang="es-CO">
            <a:latin typeface="Barlow SemiBold" panose="00000700000000000000" pitchFamily="2" charset="0"/>
          </a:endParaRPr>
        </a:p>
      </dgm:t>
    </dgm:pt>
    <dgm:pt modelId="{B9DE377D-D591-49EE-87E0-6287DCEF3CB8}">
      <dgm:prSet/>
      <dgm:spPr/>
      <dgm:t>
        <a:bodyPr/>
        <a:lstStyle/>
        <a:p>
          <a:r>
            <a:rPr lang="es-CO" dirty="0">
              <a:latin typeface="Barlow SemiBold" panose="00000700000000000000" pitchFamily="2" charset="0"/>
            </a:rPr>
            <a:t>Productividad</a:t>
          </a:r>
        </a:p>
      </dgm:t>
    </dgm:pt>
    <dgm:pt modelId="{162E2C57-667F-4F31-A6D8-F4DA3932B3CE}" type="parTrans" cxnId="{EBFFC429-DD96-4749-B901-69FBB56C116E}">
      <dgm:prSet/>
      <dgm:spPr/>
      <dgm:t>
        <a:bodyPr/>
        <a:lstStyle/>
        <a:p>
          <a:endParaRPr lang="es-CO">
            <a:latin typeface="Barlow SemiBold" panose="00000700000000000000" pitchFamily="2" charset="0"/>
          </a:endParaRPr>
        </a:p>
      </dgm:t>
    </dgm:pt>
    <dgm:pt modelId="{297B2B57-609F-4E76-BA61-4E53CEC2FE9D}" type="sibTrans" cxnId="{EBFFC429-DD96-4749-B901-69FBB56C116E}">
      <dgm:prSet/>
      <dgm:spPr/>
      <dgm:t>
        <a:bodyPr/>
        <a:lstStyle/>
        <a:p>
          <a:endParaRPr lang="es-CO">
            <a:latin typeface="Barlow SemiBold" panose="00000700000000000000" pitchFamily="2" charset="0"/>
          </a:endParaRPr>
        </a:p>
      </dgm:t>
    </dgm:pt>
    <dgm:pt modelId="{1E2F387D-7D88-4A2E-9EBB-162BC0D055A8}">
      <dgm:prSet/>
      <dgm:spPr/>
      <dgm:t>
        <a:bodyPr/>
        <a:lstStyle/>
        <a:p>
          <a:r>
            <a:rPr lang="es-CO" dirty="0">
              <a:latin typeface="Barlow SemiBold" panose="00000700000000000000" pitchFamily="2" charset="0"/>
            </a:rPr>
            <a:t>Recursos físicos y financieros</a:t>
          </a:r>
        </a:p>
      </dgm:t>
    </dgm:pt>
    <dgm:pt modelId="{1274B365-0D71-4ED0-87AE-C88BA6B8401E}" type="parTrans" cxnId="{5B13DECE-3653-4487-B52F-40D4F85DCD9C}">
      <dgm:prSet/>
      <dgm:spPr/>
      <dgm:t>
        <a:bodyPr/>
        <a:lstStyle/>
        <a:p>
          <a:endParaRPr lang="es-CO">
            <a:latin typeface="Barlow SemiBold" panose="00000700000000000000" pitchFamily="2" charset="0"/>
          </a:endParaRPr>
        </a:p>
      </dgm:t>
    </dgm:pt>
    <dgm:pt modelId="{4ABB9457-0C36-49DC-BA0A-56C795568EE2}" type="sibTrans" cxnId="{5B13DECE-3653-4487-B52F-40D4F85DCD9C}">
      <dgm:prSet/>
      <dgm:spPr/>
      <dgm:t>
        <a:bodyPr/>
        <a:lstStyle/>
        <a:p>
          <a:endParaRPr lang="es-CO">
            <a:latin typeface="Barlow SemiBold" panose="00000700000000000000" pitchFamily="2" charset="0"/>
          </a:endParaRPr>
        </a:p>
      </dgm:t>
    </dgm:pt>
    <dgm:pt modelId="{58A6FBD2-8830-46BC-8920-96FAB066510A}">
      <dgm:prSet/>
      <dgm:spPr/>
      <dgm:t>
        <a:bodyPr/>
        <a:lstStyle/>
        <a:p>
          <a:r>
            <a:rPr lang="es-CO">
              <a:latin typeface="Barlow SemiBold" panose="00000700000000000000" pitchFamily="2" charset="0"/>
            </a:rPr>
            <a:t>Rentabilidad</a:t>
          </a:r>
          <a:endParaRPr lang="es-CO" dirty="0">
            <a:latin typeface="Barlow SemiBold" panose="00000700000000000000" pitchFamily="2" charset="0"/>
          </a:endParaRPr>
        </a:p>
      </dgm:t>
    </dgm:pt>
    <dgm:pt modelId="{CAF70220-3D5E-47AF-9DEB-09D74E6218F6}" type="parTrans" cxnId="{D2A4D23A-E2EC-4B55-9AC6-1DF942164533}">
      <dgm:prSet/>
      <dgm:spPr/>
      <dgm:t>
        <a:bodyPr/>
        <a:lstStyle/>
        <a:p>
          <a:endParaRPr lang="es-CO">
            <a:latin typeface="Barlow SemiBold" panose="00000700000000000000" pitchFamily="2" charset="0"/>
          </a:endParaRPr>
        </a:p>
      </dgm:t>
    </dgm:pt>
    <dgm:pt modelId="{B53DC999-3E03-4919-BA29-C0F145015749}" type="sibTrans" cxnId="{D2A4D23A-E2EC-4B55-9AC6-1DF942164533}">
      <dgm:prSet/>
      <dgm:spPr/>
      <dgm:t>
        <a:bodyPr/>
        <a:lstStyle/>
        <a:p>
          <a:endParaRPr lang="es-CO">
            <a:latin typeface="Barlow SemiBold" panose="00000700000000000000" pitchFamily="2" charset="0"/>
          </a:endParaRPr>
        </a:p>
      </dgm:t>
    </dgm:pt>
    <dgm:pt modelId="{59B8A590-C8B3-4A05-A7C3-315DF1B2371F}">
      <dgm:prSet/>
      <dgm:spPr/>
      <dgm:t>
        <a:bodyPr/>
        <a:lstStyle/>
        <a:p>
          <a:r>
            <a:rPr lang="es-CO">
              <a:latin typeface="Barlow SemiBold" panose="00000700000000000000" pitchFamily="2" charset="0"/>
            </a:rPr>
            <a:t>Desempeño y desarrollo del gerente</a:t>
          </a:r>
          <a:endParaRPr lang="es-CO" dirty="0">
            <a:latin typeface="Barlow SemiBold" panose="00000700000000000000" pitchFamily="2" charset="0"/>
          </a:endParaRPr>
        </a:p>
      </dgm:t>
    </dgm:pt>
    <dgm:pt modelId="{6AECDAD3-E921-4296-A01F-2D466BE27A73}" type="parTrans" cxnId="{CC1F155E-83FE-47EB-81A0-037C4D946E46}">
      <dgm:prSet/>
      <dgm:spPr/>
      <dgm:t>
        <a:bodyPr/>
        <a:lstStyle/>
        <a:p>
          <a:endParaRPr lang="es-CO">
            <a:latin typeface="Barlow SemiBold" panose="00000700000000000000" pitchFamily="2" charset="0"/>
          </a:endParaRPr>
        </a:p>
      </dgm:t>
    </dgm:pt>
    <dgm:pt modelId="{9DF2A188-3FE2-4900-A4A9-4FB45DFE17C5}" type="sibTrans" cxnId="{CC1F155E-83FE-47EB-81A0-037C4D946E46}">
      <dgm:prSet/>
      <dgm:spPr/>
      <dgm:t>
        <a:bodyPr/>
        <a:lstStyle/>
        <a:p>
          <a:endParaRPr lang="es-CO">
            <a:latin typeface="Barlow SemiBold" panose="00000700000000000000" pitchFamily="2" charset="0"/>
          </a:endParaRPr>
        </a:p>
      </dgm:t>
    </dgm:pt>
    <dgm:pt modelId="{00146BB4-28AC-48BA-9F98-AEFAF475EBAB}">
      <dgm:prSet/>
      <dgm:spPr/>
      <dgm:t>
        <a:bodyPr/>
        <a:lstStyle/>
        <a:p>
          <a:r>
            <a:rPr lang="es-CO">
              <a:latin typeface="Barlow SemiBold" panose="00000700000000000000" pitchFamily="2" charset="0"/>
            </a:rPr>
            <a:t>Desempeño y actitud del trabajador</a:t>
          </a:r>
          <a:endParaRPr lang="es-CO" dirty="0">
            <a:latin typeface="Barlow SemiBold" panose="00000700000000000000" pitchFamily="2" charset="0"/>
          </a:endParaRPr>
        </a:p>
      </dgm:t>
    </dgm:pt>
    <dgm:pt modelId="{64F5EC98-7730-413C-960B-4D2A248ECA39}" type="parTrans" cxnId="{74D1E819-A358-48F5-A224-CF5CFEE93C9C}">
      <dgm:prSet/>
      <dgm:spPr/>
      <dgm:t>
        <a:bodyPr/>
        <a:lstStyle/>
        <a:p>
          <a:endParaRPr lang="es-CO">
            <a:latin typeface="Barlow SemiBold" panose="00000700000000000000" pitchFamily="2" charset="0"/>
          </a:endParaRPr>
        </a:p>
      </dgm:t>
    </dgm:pt>
    <dgm:pt modelId="{2C7C3970-6947-4561-B60A-E740C8A65924}" type="sibTrans" cxnId="{74D1E819-A358-48F5-A224-CF5CFEE93C9C}">
      <dgm:prSet/>
      <dgm:spPr/>
      <dgm:t>
        <a:bodyPr/>
        <a:lstStyle/>
        <a:p>
          <a:endParaRPr lang="es-CO">
            <a:latin typeface="Barlow SemiBold" panose="00000700000000000000" pitchFamily="2" charset="0"/>
          </a:endParaRPr>
        </a:p>
      </dgm:t>
    </dgm:pt>
    <dgm:pt modelId="{CA0CA606-D0A1-4ED6-B73F-02383C626869}">
      <dgm:prSet/>
      <dgm:spPr/>
      <dgm:t>
        <a:bodyPr/>
        <a:lstStyle/>
        <a:p>
          <a:r>
            <a:rPr lang="es-CO">
              <a:latin typeface="Barlow SemiBold" panose="00000700000000000000" pitchFamily="2" charset="0"/>
            </a:rPr>
            <a:t>Responsabilidad Social </a:t>
          </a:r>
          <a:endParaRPr lang="es-CO" dirty="0">
            <a:latin typeface="Barlow SemiBold" panose="00000700000000000000" pitchFamily="2" charset="0"/>
          </a:endParaRPr>
        </a:p>
      </dgm:t>
    </dgm:pt>
    <dgm:pt modelId="{00E2F933-2090-4466-B848-EBE825F7A185}" type="parTrans" cxnId="{65E765B8-D8CC-4487-9619-5561990534B7}">
      <dgm:prSet/>
      <dgm:spPr/>
      <dgm:t>
        <a:bodyPr/>
        <a:lstStyle/>
        <a:p>
          <a:endParaRPr lang="es-CO">
            <a:latin typeface="Barlow SemiBold" panose="00000700000000000000" pitchFamily="2" charset="0"/>
          </a:endParaRPr>
        </a:p>
      </dgm:t>
    </dgm:pt>
    <dgm:pt modelId="{DC203B98-2599-4A38-B1FF-0C3B68EF9889}" type="sibTrans" cxnId="{65E765B8-D8CC-4487-9619-5561990534B7}">
      <dgm:prSet/>
      <dgm:spPr/>
      <dgm:t>
        <a:bodyPr/>
        <a:lstStyle/>
        <a:p>
          <a:endParaRPr lang="es-CO">
            <a:latin typeface="Barlow SemiBold" panose="00000700000000000000" pitchFamily="2" charset="0"/>
          </a:endParaRPr>
        </a:p>
      </dgm:t>
    </dgm:pt>
    <dgm:pt modelId="{5B3AA8E3-6B32-4A21-B3E1-B7BE3BA09FEA}" type="pres">
      <dgm:prSet presAssocID="{4E8C277F-403F-48C5-AD2D-EABC54DCCF90}" presName="diagram" presStyleCnt="0">
        <dgm:presLayoutVars>
          <dgm:dir/>
          <dgm:resizeHandles val="exact"/>
        </dgm:presLayoutVars>
      </dgm:prSet>
      <dgm:spPr/>
    </dgm:pt>
    <dgm:pt modelId="{8B8A7035-5AD8-4261-B035-12331BED92E2}" type="pres">
      <dgm:prSet presAssocID="{D614B220-F15C-43B8-93BE-519798EB091E}" presName="node" presStyleLbl="node1" presStyleIdx="0" presStyleCnt="8">
        <dgm:presLayoutVars>
          <dgm:bulletEnabled val="1"/>
        </dgm:presLayoutVars>
      </dgm:prSet>
      <dgm:spPr/>
    </dgm:pt>
    <dgm:pt modelId="{80B2BCF2-B5E7-4A23-B30F-75D5D87AF65A}" type="pres">
      <dgm:prSet presAssocID="{7D1227C7-42A5-4D1F-994B-3ABE89FDB4EA}" presName="sibTrans" presStyleCnt="0"/>
      <dgm:spPr/>
    </dgm:pt>
    <dgm:pt modelId="{23332601-4429-4E81-B176-72B53690F646}" type="pres">
      <dgm:prSet presAssocID="{0688D7F4-F7E6-4582-8B09-29936A66B124}" presName="node" presStyleLbl="node1" presStyleIdx="1" presStyleCnt="8">
        <dgm:presLayoutVars>
          <dgm:bulletEnabled val="1"/>
        </dgm:presLayoutVars>
      </dgm:prSet>
      <dgm:spPr/>
    </dgm:pt>
    <dgm:pt modelId="{16C2C705-3636-4740-B09A-E1BA5EFBFF04}" type="pres">
      <dgm:prSet presAssocID="{C0BF1C74-BB43-4BAD-9FBE-E8EBBC3ACF68}" presName="sibTrans" presStyleCnt="0"/>
      <dgm:spPr/>
    </dgm:pt>
    <dgm:pt modelId="{88DF6E77-B1D6-4F1A-B505-EF62C3A1EDFD}" type="pres">
      <dgm:prSet presAssocID="{B9DE377D-D591-49EE-87E0-6287DCEF3CB8}" presName="node" presStyleLbl="node1" presStyleIdx="2" presStyleCnt="8">
        <dgm:presLayoutVars>
          <dgm:bulletEnabled val="1"/>
        </dgm:presLayoutVars>
      </dgm:prSet>
      <dgm:spPr/>
    </dgm:pt>
    <dgm:pt modelId="{D9E4E290-3473-4CF7-B5EF-7E6D596C5672}" type="pres">
      <dgm:prSet presAssocID="{297B2B57-609F-4E76-BA61-4E53CEC2FE9D}" presName="sibTrans" presStyleCnt="0"/>
      <dgm:spPr/>
    </dgm:pt>
    <dgm:pt modelId="{FD67E496-15BE-4EC8-9DBC-A92821C64E11}" type="pres">
      <dgm:prSet presAssocID="{1E2F387D-7D88-4A2E-9EBB-162BC0D055A8}" presName="node" presStyleLbl="node1" presStyleIdx="3" presStyleCnt="8">
        <dgm:presLayoutVars>
          <dgm:bulletEnabled val="1"/>
        </dgm:presLayoutVars>
      </dgm:prSet>
      <dgm:spPr/>
    </dgm:pt>
    <dgm:pt modelId="{A891DAC5-F458-410A-A42A-68F77604A35B}" type="pres">
      <dgm:prSet presAssocID="{4ABB9457-0C36-49DC-BA0A-56C795568EE2}" presName="sibTrans" presStyleCnt="0"/>
      <dgm:spPr/>
    </dgm:pt>
    <dgm:pt modelId="{205E6DCD-29B1-4F6E-B197-5CABDA5DF905}" type="pres">
      <dgm:prSet presAssocID="{58A6FBD2-8830-46BC-8920-96FAB066510A}" presName="node" presStyleLbl="node1" presStyleIdx="4" presStyleCnt="8">
        <dgm:presLayoutVars>
          <dgm:bulletEnabled val="1"/>
        </dgm:presLayoutVars>
      </dgm:prSet>
      <dgm:spPr/>
    </dgm:pt>
    <dgm:pt modelId="{719227DA-2035-4543-9937-C410BEC0B9E9}" type="pres">
      <dgm:prSet presAssocID="{B53DC999-3E03-4919-BA29-C0F145015749}" presName="sibTrans" presStyleCnt="0"/>
      <dgm:spPr/>
    </dgm:pt>
    <dgm:pt modelId="{FB2B72E2-C74A-4E37-96E2-6DD195B1E19B}" type="pres">
      <dgm:prSet presAssocID="{59B8A590-C8B3-4A05-A7C3-315DF1B2371F}" presName="node" presStyleLbl="node1" presStyleIdx="5" presStyleCnt="8">
        <dgm:presLayoutVars>
          <dgm:bulletEnabled val="1"/>
        </dgm:presLayoutVars>
      </dgm:prSet>
      <dgm:spPr/>
    </dgm:pt>
    <dgm:pt modelId="{98D273B9-2158-469F-9F3D-52B2813546BF}" type="pres">
      <dgm:prSet presAssocID="{9DF2A188-3FE2-4900-A4A9-4FB45DFE17C5}" presName="sibTrans" presStyleCnt="0"/>
      <dgm:spPr/>
    </dgm:pt>
    <dgm:pt modelId="{5A9F5389-631A-46A1-9EAF-BB465A2CD862}" type="pres">
      <dgm:prSet presAssocID="{00146BB4-28AC-48BA-9F98-AEFAF475EBAB}" presName="node" presStyleLbl="node1" presStyleIdx="6" presStyleCnt="8">
        <dgm:presLayoutVars>
          <dgm:bulletEnabled val="1"/>
        </dgm:presLayoutVars>
      </dgm:prSet>
      <dgm:spPr/>
    </dgm:pt>
    <dgm:pt modelId="{E85453A9-8188-4606-A2AE-A91D12F46DAD}" type="pres">
      <dgm:prSet presAssocID="{2C7C3970-6947-4561-B60A-E740C8A65924}" presName="sibTrans" presStyleCnt="0"/>
      <dgm:spPr/>
    </dgm:pt>
    <dgm:pt modelId="{B30C1CDB-CF14-4FD6-90C6-5630D429B210}" type="pres">
      <dgm:prSet presAssocID="{CA0CA606-D0A1-4ED6-B73F-02383C626869}" presName="node" presStyleLbl="node1" presStyleIdx="7" presStyleCnt="8">
        <dgm:presLayoutVars>
          <dgm:bulletEnabled val="1"/>
        </dgm:presLayoutVars>
      </dgm:prSet>
      <dgm:spPr/>
    </dgm:pt>
  </dgm:ptLst>
  <dgm:cxnLst>
    <dgm:cxn modelId="{FAD5BD05-1D90-49F5-84F8-09477DE246C2}" srcId="{4E8C277F-403F-48C5-AD2D-EABC54DCCF90}" destId="{D614B220-F15C-43B8-93BE-519798EB091E}" srcOrd="0" destOrd="0" parTransId="{E92FD045-B8E9-4C2E-ADE8-1C4CA5616F06}" sibTransId="{7D1227C7-42A5-4D1F-994B-3ABE89FDB4EA}"/>
    <dgm:cxn modelId="{74D1E819-A358-48F5-A224-CF5CFEE93C9C}" srcId="{4E8C277F-403F-48C5-AD2D-EABC54DCCF90}" destId="{00146BB4-28AC-48BA-9F98-AEFAF475EBAB}" srcOrd="6" destOrd="0" parTransId="{64F5EC98-7730-413C-960B-4D2A248ECA39}" sibTransId="{2C7C3970-6947-4561-B60A-E740C8A65924}"/>
    <dgm:cxn modelId="{EBFFC429-DD96-4749-B901-69FBB56C116E}" srcId="{4E8C277F-403F-48C5-AD2D-EABC54DCCF90}" destId="{B9DE377D-D591-49EE-87E0-6287DCEF3CB8}" srcOrd="2" destOrd="0" parTransId="{162E2C57-667F-4F31-A6D8-F4DA3932B3CE}" sibTransId="{297B2B57-609F-4E76-BA61-4E53CEC2FE9D}"/>
    <dgm:cxn modelId="{D2A4D23A-E2EC-4B55-9AC6-1DF942164533}" srcId="{4E8C277F-403F-48C5-AD2D-EABC54DCCF90}" destId="{58A6FBD2-8830-46BC-8920-96FAB066510A}" srcOrd="4" destOrd="0" parTransId="{CAF70220-3D5E-47AF-9DEB-09D74E6218F6}" sibTransId="{B53DC999-3E03-4919-BA29-C0F145015749}"/>
    <dgm:cxn modelId="{4BCCD75C-D520-42D3-B28D-93B18C9AEAC4}" type="presOf" srcId="{0688D7F4-F7E6-4582-8B09-29936A66B124}" destId="{23332601-4429-4E81-B176-72B53690F646}" srcOrd="0" destOrd="0" presId="urn:microsoft.com/office/officeart/2005/8/layout/default"/>
    <dgm:cxn modelId="{CC1F155E-83FE-47EB-81A0-037C4D946E46}" srcId="{4E8C277F-403F-48C5-AD2D-EABC54DCCF90}" destId="{59B8A590-C8B3-4A05-A7C3-315DF1B2371F}" srcOrd="5" destOrd="0" parTransId="{6AECDAD3-E921-4296-A01F-2D466BE27A73}" sibTransId="{9DF2A188-3FE2-4900-A4A9-4FB45DFE17C5}"/>
    <dgm:cxn modelId="{74ED8455-A1EC-43CD-BA48-D0B0525D706C}" type="presOf" srcId="{00146BB4-28AC-48BA-9F98-AEFAF475EBAB}" destId="{5A9F5389-631A-46A1-9EAF-BB465A2CD862}" srcOrd="0" destOrd="0" presId="urn:microsoft.com/office/officeart/2005/8/layout/default"/>
    <dgm:cxn modelId="{F251F5AE-E04B-4E30-B476-C1C08A39C2B4}" type="presOf" srcId="{58A6FBD2-8830-46BC-8920-96FAB066510A}" destId="{205E6DCD-29B1-4F6E-B197-5CABDA5DF905}" srcOrd="0" destOrd="0" presId="urn:microsoft.com/office/officeart/2005/8/layout/default"/>
    <dgm:cxn modelId="{65E765B8-D8CC-4487-9619-5561990534B7}" srcId="{4E8C277F-403F-48C5-AD2D-EABC54DCCF90}" destId="{CA0CA606-D0A1-4ED6-B73F-02383C626869}" srcOrd="7" destOrd="0" parTransId="{00E2F933-2090-4466-B848-EBE825F7A185}" sibTransId="{DC203B98-2599-4A38-B1FF-0C3B68EF9889}"/>
    <dgm:cxn modelId="{82E5A9BA-DCCD-4526-ADEC-0603FCA8A5F6}" type="presOf" srcId="{CA0CA606-D0A1-4ED6-B73F-02383C626869}" destId="{B30C1CDB-CF14-4FD6-90C6-5630D429B210}" srcOrd="0" destOrd="0" presId="urn:microsoft.com/office/officeart/2005/8/layout/default"/>
    <dgm:cxn modelId="{A93AE1BC-0B05-4CD9-A719-D99DAA332CF8}" type="presOf" srcId="{B9DE377D-D591-49EE-87E0-6287DCEF3CB8}" destId="{88DF6E77-B1D6-4F1A-B505-EF62C3A1EDFD}" srcOrd="0" destOrd="0" presId="urn:microsoft.com/office/officeart/2005/8/layout/default"/>
    <dgm:cxn modelId="{5B13DECE-3653-4487-B52F-40D4F85DCD9C}" srcId="{4E8C277F-403F-48C5-AD2D-EABC54DCCF90}" destId="{1E2F387D-7D88-4A2E-9EBB-162BC0D055A8}" srcOrd="3" destOrd="0" parTransId="{1274B365-0D71-4ED0-87AE-C88BA6B8401E}" sibTransId="{4ABB9457-0C36-49DC-BA0A-56C795568EE2}"/>
    <dgm:cxn modelId="{678DA0D0-8C19-4292-B793-2A8EE6ED9E67}" srcId="{4E8C277F-403F-48C5-AD2D-EABC54DCCF90}" destId="{0688D7F4-F7E6-4582-8B09-29936A66B124}" srcOrd="1" destOrd="0" parTransId="{0644F31B-9523-4CD7-9796-F2A74A35C26E}" sibTransId="{C0BF1C74-BB43-4BAD-9FBE-E8EBBC3ACF68}"/>
    <dgm:cxn modelId="{908CD0DA-0F44-4FAE-8222-9D58478488FD}" type="presOf" srcId="{D614B220-F15C-43B8-93BE-519798EB091E}" destId="{8B8A7035-5AD8-4261-B035-12331BED92E2}" srcOrd="0" destOrd="0" presId="urn:microsoft.com/office/officeart/2005/8/layout/default"/>
    <dgm:cxn modelId="{388F5AE6-7671-4659-96AA-E388A6E9CF5E}" type="presOf" srcId="{4E8C277F-403F-48C5-AD2D-EABC54DCCF90}" destId="{5B3AA8E3-6B32-4A21-B3E1-B7BE3BA09FEA}" srcOrd="0" destOrd="0" presId="urn:microsoft.com/office/officeart/2005/8/layout/default"/>
    <dgm:cxn modelId="{69D8FFFA-40A1-41AB-B393-B1BDA7DF1E39}" type="presOf" srcId="{1E2F387D-7D88-4A2E-9EBB-162BC0D055A8}" destId="{FD67E496-15BE-4EC8-9DBC-A92821C64E11}" srcOrd="0" destOrd="0" presId="urn:microsoft.com/office/officeart/2005/8/layout/default"/>
    <dgm:cxn modelId="{F1A8B8FD-F3E3-4AA5-B2A6-E418A63790E5}" type="presOf" srcId="{59B8A590-C8B3-4A05-A7C3-315DF1B2371F}" destId="{FB2B72E2-C74A-4E37-96E2-6DD195B1E19B}" srcOrd="0" destOrd="0" presId="urn:microsoft.com/office/officeart/2005/8/layout/default"/>
    <dgm:cxn modelId="{DCE14B2A-CDCE-45D2-80C4-5E8AA6DB9656}" type="presParOf" srcId="{5B3AA8E3-6B32-4A21-B3E1-B7BE3BA09FEA}" destId="{8B8A7035-5AD8-4261-B035-12331BED92E2}" srcOrd="0" destOrd="0" presId="urn:microsoft.com/office/officeart/2005/8/layout/default"/>
    <dgm:cxn modelId="{4E9D0BD8-A4D5-416D-BDF8-92171B6CAC90}" type="presParOf" srcId="{5B3AA8E3-6B32-4A21-B3E1-B7BE3BA09FEA}" destId="{80B2BCF2-B5E7-4A23-B30F-75D5D87AF65A}" srcOrd="1" destOrd="0" presId="urn:microsoft.com/office/officeart/2005/8/layout/default"/>
    <dgm:cxn modelId="{AE8435D8-E061-45C6-9713-838B3B14D6EC}" type="presParOf" srcId="{5B3AA8E3-6B32-4A21-B3E1-B7BE3BA09FEA}" destId="{23332601-4429-4E81-B176-72B53690F646}" srcOrd="2" destOrd="0" presId="urn:microsoft.com/office/officeart/2005/8/layout/default"/>
    <dgm:cxn modelId="{4F916D56-61CB-4696-A1ED-C39859669F0D}" type="presParOf" srcId="{5B3AA8E3-6B32-4A21-B3E1-B7BE3BA09FEA}" destId="{16C2C705-3636-4740-B09A-E1BA5EFBFF04}" srcOrd="3" destOrd="0" presId="urn:microsoft.com/office/officeart/2005/8/layout/default"/>
    <dgm:cxn modelId="{692E7E49-3332-4E0D-85B3-8D83382E9A44}" type="presParOf" srcId="{5B3AA8E3-6B32-4A21-B3E1-B7BE3BA09FEA}" destId="{88DF6E77-B1D6-4F1A-B505-EF62C3A1EDFD}" srcOrd="4" destOrd="0" presId="urn:microsoft.com/office/officeart/2005/8/layout/default"/>
    <dgm:cxn modelId="{79222982-E87A-4C20-8123-B6D3E0666120}" type="presParOf" srcId="{5B3AA8E3-6B32-4A21-B3E1-B7BE3BA09FEA}" destId="{D9E4E290-3473-4CF7-B5EF-7E6D596C5672}" srcOrd="5" destOrd="0" presId="urn:microsoft.com/office/officeart/2005/8/layout/default"/>
    <dgm:cxn modelId="{739CEE5E-EAF9-429D-A8BC-287F7F6C1943}" type="presParOf" srcId="{5B3AA8E3-6B32-4A21-B3E1-B7BE3BA09FEA}" destId="{FD67E496-15BE-4EC8-9DBC-A92821C64E11}" srcOrd="6" destOrd="0" presId="urn:microsoft.com/office/officeart/2005/8/layout/default"/>
    <dgm:cxn modelId="{54C75327-D5DC-4EED-BD7B-A32C0590E648}" type="presParOf" srcId="{5B3AA8E3-6B32-4A21-B3E1-B7BE3BA09FEA}" destId="{A891DAC5-F458-410A-A42A-68F77604A35B}" srcOrd="7" destOrd="0" presId="urn:microsoft.com/office/officeart/2005/8/layout/default"/>
    <dgm:cxn modelId="{61224E31-BD40-420B-9E96-D95D9D3F722C}" type="presParOf" srcId="{5B3AA8E3-6B32-4A21-B3E1-B7BE3BA09FEA}" destId="{205E6DCD-29B1-4F6E-B197-5CABDA5DF905}" srcOrd="8" destOrd="0" presId="urn:microsoft.com/office/officeart/2005/8/layout/default"/>
    <dgm:cxn modelId="{0F7A67DC-8742-409A-B407-D7BCC4685C22}" type="presParOf" srcId="{5B3AA8E3-6B32-4A21-B3E1-B7BE3BA09FEA}" destId="{719227DA-2035-4543-9937-C410BEC0B9E9}" srcOrd="9" destOrd="0" presId="urn:microsoft.com/office/officeart/2005/8/layout/default"/>
    <dgm:cxn modelId="{C483493F-0287-40AC-A3F6-2A0A2F465523}" type="presParOf" srcId="{5B3AA8E3-6B32-4A21-B3E1-B7BE3BA09FEA}" destId="{FB2B72E2-C74A-4E37-96E2-6DD195B1E19B}" srcOrd="10" destOrd="0" presId="urn:microsoft.com/office/officeart/2005/8/layout/default"/>
    <dgm:cxn modelId="{69860EAA-D94A-472D-85D4-7F317D49884E}" type="presParOf" srcId="{5B3AA8E3-6B32-4A21-B3E1-B7BE3BA09FEA}" destId="{98D273B9-2158-469F-9F3D-52B2813546BF}" srcOrd="11" destOrd="0" presId="urn:microsoft.com/office/officeart/2005/8/layout/default"/>
    <dgm:cxn modelId="{7EF34017-8D35-4F63-87FD-7B9400D008ED}" type="presParOf" srcId="{5B3AA8E3-6B32-4A21-B3E1-B7BE3BA09FEA}" destId="{5A9F5389-631A-46A1-9EAF-BB465A2CD862}" srcOrd="12" destOrd="0" presId="urn:microsoft.com/office/officeart/2005/8/layout/default"/>
    <dgm:cxn modelId="{2EDA5976-5CD6-4793-9179-9E50D20FC9FE}" type="presParOf" srcId="{5B3AA8E3-6B32-4A21-B3E1-B7BE3BA09FEA}" destId="{E85453A9-8188-4606-A2AE-A91D12F46DAD}" srcOrd="13" destOrd="0" presId="urn:microsoft.com/office/officeart/2005/8/layout/default"/>
    <dgm:cxn modelId="{DB2BF29E-3D6C-4A89-8C2C-A98CF75F2080}" type="presParOf" srcId="{5B3AA8E3-6B32-4A21-B3E1-B7BE3BA09FEA}" destId="{B30C1CDB-CF14-4FD6-90C6-5630D429B21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2A870-0D01-4880-819D-E41D0B53DCAF}">
      <dsp:nvSpPr>
        <dsp:cNvPr id="0" name=""/>
        <dsp:cNvSpPr/>
      </dsp:nvSpPr>
      <dsp:spPr>
        <a:xfrm>
          <a:off x="1748306" y="543846"/>
          <a:ext cx="4903142" cy="4903142"/>
        </a:xfrm>
        <a:prstGeom prst="blockArc">
          <a:avLst>
            <a:gd name="adj1" fmla="val 13040845"/>
            <a:gd name="adj2" fmla="val 16200566"/>
            <a:gd name="adj3" fmla="val 3435"/>
          </a:avLst>
        </a:prstGeom>
        <a:gradFill rotWithShape="0">
          <a:gsLst>
            <a:gs pos="0">
              <a:schemeClr val="accent5">
                <a:shade val="90000"/>
                <a:hueOff val="478235"/>
                <a:satOff val="-40545"/>
                <a:lumOff val="43050"/>
                <a:alphaOff val="0"/>
                <a:lumMod val="110000"/>
                <a:satMod val="105000"/>
                <a:tint val="67000"/>
              </a:schemeClr>
            </a:gs>
            <a:gs pos="50000">
              <a:schemeClr val="accent5">
                <a:shade val="90000"/>
                <a:hueOff val="478235"/>
                <a:satOff val="-40545"/>
                <a:lumOff val="43050"/>
                <a:alphaOff val="0"/>
                <a:lumMod val="105000"/>
                <a:satMod val="103000"/>
                <a:tint val="73000"/>
              </a:schemeClr>
            </a:gs>
            <a:gs pos="100000">
              <a:schemeClr val="accent5">
                <a:shade val="90000"/>
                <a:hueOff val="478235"/>
                <a:satOff val="-40545"/>
                <a:lumOff val="4305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10669A2-A343-4BCE-9E18-DD58738964DC}">
      <dsp:nvSpPr>
        <dsp:cNvPr id="0" name=""/>
        <dsp:cNvSpPr/>
      </dsp:nvSpPr>
      <dsp:spPr>
        <a:xfrm>
          <a:off x="1792441" y="484124"/>
          <a:ext cx="4903142" cy="4903142"/>
        </a:xfrm>
        <a:prstGeom prst="blockArc">
          <a:avLst>
            <a:gd name="adj1" fmla="val 10751756"/>
            <a:gd name="adj2" fmla="val 12934888"/>
            <a:gd name="adj3" fmla="val 3435"/>
          </a:avLst>
        </a:prstGeom>
        <a:gradFill rotWithShape="0">
          <a:gsLst>
            <a:gs pos="0">
              <a:schemeClr val="accent5">
                <a:shade val="90000"/>
                <a:hueOff val="409916"/>
                <a:satOff val="-34753"/>
                <a:lumOff val="36900"/>
                <a:alphaOff val="0"/>
                <a:lumMod val="110000"/>
                <a:satMod val="105000"/>
                <a:tint val="67000"/>
              </a:schemeClr>
            </a:gs>
            <a:gs pos="50000">
              <a:schemeClr val="accent5">
                <a:shade val="90000"/>
                <a:hueOff val="409916"/>
                <a:satOff val="-34753"/>
                <a:lumOff val="36900"/>
                <a:alphaOff val="0"/>
                <a:lumMod val="105000"/>
                <a:satMod val="103000"/>
                <a:tint val="73000"/>
              </a:schemeClr>
            </a:gs>
            <a:gs pos="100000">
              <a:schemeClr val="accent5">
                <a:shade val="90000"/>
                <a:hueOff val="409916"/>
                <a:satOff val="-34753"/>
                <a:lumOff val="3690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AE0A22C-D6CA-4532-B469-079CDE0CE80B}">
      <dsp:nvSpPr>
        <dsp:cNvPr id="0" name=""/>
        <dsp:cNvSpPr/>
      </dsp:nvSpPr>
      <dsp:spPr>
        <a:xfrm>
          <a:off x="1781480" y="749964"/>
          <a:ext cx="4903142" cy="4903142"/>
        </a:xfrm>
        <a:prstGeom prst="blockArc">
          <a:avLst>
            <a:gd name="adj1" fmla="val 8923881"/>
            <a:gd name="adj2" fmla="val 11131563"/>
            <a:gd name="adj3" fmla="val 3435"/>
          </a:avLst>
        </a:prstGeom>
        <a:gradFill rotWithShape="0">
          <a:gsLst>
            <a:gs pos="0">
              <a:schemeClr val="accent5">
                <a:shade val="90000"/>
                <a:hueOff val="341596"/>
                <a:satOff val="-28961"/>
                <a:lumOff val="30750"/>
                <a:alphaOff val="0"/>
                <a:lumMod val="110000"/>
                <a:satMod val="105000"/>
                <a:tint val="67000"/>
              </a:schemeClr>
            </a:gs>
            <a:gs pos="50000">
              <a:schemeClr val="accent5">
                <a:shade val="90000"/>
                <a:hueOff val="341596"/>
                <a:satOff val="-28961"/>
                <a:lumOff val="30750"/>
                <a:alphaOff val="0"/>
                <a:lumMod val="105000"/>
                <a:satMod val="103000"/>
                <a:tint val="73000"/>
              </a:schemeClr>
            </a:gs>
            <a:gs pos="100000">
              <a:schemeClr val="accent5">
                <a:shade val="90000"/>
                <a:hueOff val="341596"/>
                <a:satOff val="-28961"/>
                <a:lumOff val="3075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F8C5692-0282-4762-8599-9D11C8B36A18}">
      <dsp:nvSpPr>
        <dsp:cNvPr id="0" name=""/>
        <dsp:cNvSpPr/>
      </dsp:nvSpPr>
      <dsp:spPr>
        <a:xfrm>
          <a:off x="1737857" y="680800"/>
          <a:ext cx="4903142" cy="4903142"/>
        </a:xfrm>
        <a:prstGeom prst="blockArc">
          <a:avLst>
            <a:gd name="adj1" fmla="val 5395776"/>
            <a:gd name="adj2" fmla="val 8807207"/>
            <a:gd name="adj3" fmla="val 3435"/>
          </a:avLst>
        </a:prstGeom>
        <a:gradFill rotWithShape="0">
          <a:gsLst>
            <a:gs pos="0">
              <a:schemeClr val="accent5">
                <a:shade val="90000"/>
                <a:hueOff val="273277"/>
                <a:satOff val="-23169"/>
                <a:lumOff val="24600"/>
                <a:alphaOff val="0"/>
                <a:lumMod val="110000"/>
                <a:satMod val="105000"/>
                <a:tint val="67000"/>
              </a:schemeClr>
            </a:gs>
            <a:gs pos="50000">
              <a:schemeClr val="accent5">
                <a:shade val="90000"/>
                <a:hueOff val="273277"/>
                <a:satOff val="-23169"/>
                <a:lumOff val="24600"/>
                <a:alphaOff val="0"/>
                <a:lumMod val="105000"/>
                <a:satMod val="103000"/>
                <a:tint val="73000"/>
              </a:schemeClr>
            </a:gs>
            <a:gs pos="100000">
              <a:schemeClr val="accent5">
                <a:shade val="90000"/>
                <a:hueOff val="273277"/>
                <a:satOff val="-23169"/>
                <a:lumOff val="2460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76B5B8B-2217-4976-ADBC-2A3FC15C2CDD}">
      <dsp:nvSpPr>
        <dsp:cNvPr id="0" name=""/>
        <dsp:cNvSpPr/>
      </dsp:nvSpPr>
      <dsp:spPr>
        <a:xfrm>
          <a:off x="1929579" y="688204"/>
          <a:ext cx="4903142" cy="4903142"/>
        </a:xfrm>
        <a:prstGeom prst="blockArc">
          <a:avLst>
            <a:gd name="adj1" fmla="val 1995297"/>
            <a:gd name="adj2" fmla="val 5669596"/>
            <a:gd name="adj3" fmla="val 3435"/>
          </a:avLst>
        </a:prstGeom>
        <a:gradFill rotWithShape="0">
          <a:gsLst>
            <a:gs pos="0">
              <a:schemeClr val="accent5">
                <a:shade val="90000"/>
                <a:hueOff val="204958"/>
                <a:satOff val="-17376"/>
                <a:lumOff val="18450"/>
                <a:alphaOff val="0"/>
                <a:lumMod val="110000"/>
                <a:satMod val="105000"/>
                <a:tint val="67000"/>
              </a:schemeClr>
            </a:gs>
            <a:gs pos="50000">
              <a:schemeClr val="accent5">
                <a:shade val="90000"/>
                <a:hueOff val="204958"/>
                <a:satOff val="-17376"/>
                <a:lumOff val="18450"/>
                <a:alphaOff val="0"/>
                <a:lumMod val="105000"/>
                <a:satMod val="103000"/>
                <a:tint val="73000"/>
              </a:schemeClr>
            </a:gs>
            <a:gs pos="100000">
              <a:schemeClr val="accent5">
                <a:shade val="90000"/>
                <a:hueOff val="204958"/>
                <a:satOff val="-17376"/>
                <a:lumOff val="1845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4A0B995-83EC-45CB-AED8-70E1D97160C4}">
      <dsp:nvSpPr>
        <dsp:cNvPr id="0" name=""/>
        <dsp:cNvSpPr/>
      </dsp:nvSpPr>
      <dsp:spPr>
        <a:xfrm>
          <a:off x="1893630" y="744723"/>
          <a:ext cx="4903142" cy="4903142"/>
        </a:xfrm>
        <a:prstGeom prst="blockArc">
          <a:avLst>
            <a:gd name="adj1" fmla="val 21177449"/>
            <a:gd name="adj2" fmla="val 1899724"/>
            <a:gd name="adj3" fmla="val 3435"/>
          </a:avLst>
        </a:prstGeom>
        <a:gradFill rotWithShape="0">
          <a:gsLst>
            <a:gs pos="0">
              <a:schemeClr val="accent5">
                <a:shade val="90000"/>
                <a:hueOff val="136639"/>
                <a:satOff val="-11584"/>
                <a:lumOff val="12300"/>
                <a:alphaOff val="0"/>
                <a:lumMod val="110000"/>
                <a:satMod val="105000"/>
                <a:tint val="67000"/>
              </a:schemeClr>
            </a:gs>
            <a:gs pos="50000">
              <a:schemeClr val="accent5">
                <a:shade val="90000"/>
                <a:hueOff val="136639"/>
                <a:satOff val="-11584"/>
                <a:lumOff val="12300"/>
                <a:alphaOff val="0"/>
                <a:lumMod val="105000"/>
                <a:satMod val="103000"/>
                <a:tint val="73000"/>
              </a:schemeClr>
            </a:gs>
            <a:gs pos="100000">
              <a:schemeClr val="accent5">
                <a:shade val="90000"/>
                <a:hueOff val="136639"/>
                <a:satOff val="-11584"/>
                <a:lumOff val="1230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A3C47D7-E12D-4492-AAE1-6A0ED5393A07}">
      <dsp:nvSpPr>
        <dsp:cNvPr id="0" name=""/>
        <dsp:cNvSpPr/>
      </dsp:nvSpPr>
      <dsp:spPr>
        <a:xfrm>
          <a:off x="1875528" y="468542"/>
          <a:ext cx="4903142" cy="4903142"/>
        </a:xfrm>
        <a:prstGeom prst="blockArc">
          <a:avLst>
            <a:gd name="adj1" fmla="val 19412546"/>
            <a:gd name="adj2" fmla="val 21572557"/>
            <a:gd name="adj3" fmla="val 3435"/>
          </a:avLst>
        </a:prstGeom>
        <a:gradFill rotWithShape="0">
          <a:gsLst>
            <a:gs pos="0">
              <a:schemeClr val="accent5">
                <a:shade val="90000"/>
                <a:hueOff val="68319"/>
                <a:satOff val="-5792"/>
                <a:lumOff val="6150"/>
                <a:alphaOff val="0"/>
                <a:lumMod val="110000"/>
                <a:satMod val="105000"/>
                <a:tint val="67000"/>
              </a:schemeClr>
            </a:gs>
            <a:gs pos="50000">
              <a:schemeClr val="accent5">
                <a:shade val="90000"/>
                <a:hueOff val="68319"/>
                <a:satOff val="-5792"/>
                <a:lumOff val="6150"/>
                <a:alphaOff val="0"/>
                <a:lumMod val="105000"/>
                <a:satMod val="103000"/>
                <a:tint val="73000"/>
              </a:schemeClr>
            </a:gs>
            <a:gs pos="100000">
              <a:schemeClr val="accent5">
                <a:shade val="90000"/>
                <a:hueOff val="68319"/>
                <a:satOff val="-5792"/>
                <a:lumOff val="615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5F7618B-DA1B-46A5-B990-4EFAADB40755}">
      <dsp:nvSpPr>
        <dsp:cNvPr id="0" name=""/>
        <dsp:cNvSpPr/>
      </dsp:nvSpPr>
      <dsp:spPr>
        <a:xfrm>
          <a:off x="1928150" y="537155"/>
          <a:ext cx="4903142" cy="4903142"/>
        </a:xfrm>
        <a:prstGeom prst="blockArc">
          <a:avLst>
            <a:gd name="adj1" fmla="val 15943734"/>
            <a:gd name="adj2" fmla="val 19289169"/>
            <a:gd name="adj3" fmla="val 3435"/>
          </a:avLst>
        </a:prstGeom>
        <a:gradFill rotWithShape="0">
          <a:gsLst>
            <a:gs pos="0">
              <a:schemeClr val="accent5">
                <a:shade val="90000"/>
                <a:hueOff val="0"/>
                <a:satOff val="0"/>
                <a:lumOff val="0"/>
                <a:alphaOff val="0"/>
                <a:lumMod val="110000"/>
                <a:satMod val="105000"/>
                <a:tint val="67000"/>
              </a:schemeClr>
            </a:gs>
            <a:gs pos="50000">
              <a:schemeClr val="accent5">
                <a:shade val="90000"/>
                <a:hueOff val="0"/>
                <a:satOff val="0"/>
                <a:lumOff val="0"/>
                <a:alphaOff val="0"/>
                <a:lumMod val="105000"/>
                <a:satMod val="103000"/>
                <a:tint val="73000"/>
              </a:schemeClr>
            </a:gs>
            <a:gs pos="100000">
              <a:schemeClr val="accent5">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AE34A2B-B2B0-4E80-971D-FAF1CB00D8C0}">
      <dsp:nvSpPr>
        <dsp:cNvPr id="0" name=""/>
        <dsp:cNvSpPr/>
      </dsp:nvSpPr>
      <dsp:spPr>
        <a:xfrm>
          <a:off x="3436557" y="2161807"/>
          <a:ext cx="1670824" cy="1670824"/>
        </a:xfrm>
        <a:prstGeom prst="ellipse">
          <a:avLst/>
        </a:prstGeom>
        <a:gradFill rotWithShape="0">
          <a:gsLst>
            <a:gs pos="0">
              <a:schemeClr val="accent5">
                <a:alpha val="80000"/>
                <a:hueOff val="0"/>
                <a:satOff val="0"/>
                <a:lumOff val="0"/>
                <a:alphaOff val="0"/>
                <a:lumMod val="110000"/>
                <a:satMod val="105000"/>
                <a:tint val="67000"/>
              </a:schemeClr>
            </a:gs>
            <a:gs pos="50000">
              <a:schemeClr val="accent5">
                <a:alpha val="80000"/>
                <a:hueOff val="0"/>
                <a:satOff val="0"/>
                <a:lumOff val="0"/>
                <a:alphaOff val="0"/>
                <a:lumMod val="105000"/>
                <a:satMod val="103000"/>
                <a:tint val="73000"/>
              </a:schemeClr>
            </a:gs>
            <a:gs pos="100000">
              <a:schemeClr val="accent5">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Barlow" panose="00000500000000000000" pitchFamily="2" charset="0"/>
            </a:rPr>
            <a:t>Planeación Estratégica</a:t>
          </a:r>
        </a:p>
      </dsp:txBody>
      <dsp:txXfrm>
        <a:off x="3681244" y="2406494"/>
        <a:ext cx="1181450" cy="1181450"/>
      </dsp:txXfrm>
    </dsp:sp>
    <dsp:sp modelId="{189F1EB1-5744-4861-8CB1-28D77D0A93BC}">
      <dsp:nvSpPr>
        <dsp:cNvPr id="0" name=""/>
        <dsp:cNvSpPr/>
      </dsp:nvSpPr>
      <dsp:spPr>
        <a:xfrm>
          <a:off x="3135047" y="133348"/>
          <a:ext cx="2130454" cy="905205"/>
        </a:xfrm>
        <a:prstGeom prst="ellipse">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altLang="es-CO" sz="1800" b="1" kern="1200" dirty="0">
              <a:latin typeface="Barlow" panose="00000500000000000000" pitchFamily="2" charset="0"/>
            </a:rPr>
            <a:t>Visión</a:t>
          </a:r>
          <a:endParaRPr lang="es-CO" sz="1800" b="1" kern="1200" dirty="0">
            <a:latin typeface="Barlow" panose="00000500000000000000" pitchFamily="2" charset="0"/>
          </a:endParaRPr>
        </a:p>
      </dsp:txBody>
      <dsp:txXfrm>
        <a:off x="3447045" y="265912"/>
        <a:ext cx="1506458" cy="640077"/>
      </dsp:txXfrm>
    </dsp:sp>
    <dsp:sp modelId="{5DF3DC29-8213-45DC-BD7F-6B59A2AE01DA}">
      <dsp:nvSpPr>
        <dsp:cNvPr id="0" name=""/>
        <dsp:cNvSpPr/>
      </dsp:nvSpPr>
      <dsp:spPr>
        <a:xfrm>
          <a:off x="5199799" y="1035739"/>
          <a:ext cx="2130454" cy="905205"/>
        </a:xfrm>
        <a:prstGeom prst="ellipse">
          <a:avLst/>
        </a:prstGeom>
        <a:gradFill rotWithShape="0">
          <a:gsLst>
            <a:gs pos="0">
              <a:schemeClr val="accent5">
                <a:alpha val="90000"/>
                <a:hueOff val="0"/>
                <a:satOff val="0"/>
                <a:lumOff val="0"/>
                <a:alphaOff val="-5714"/>
                <a:lumMod val="110000"/>
                <a:satMod val="105000"/>
                <a:tint val="67000"/>
              </a:schemeClr>
            </a:gs>
            <a:gs pos="50000">
              <a:schemeClr val="accent5">
                <a:alpha val="90000"/>
                <a:hueOff val="0"/>
                <a:satOff val="0"/>
                <a:lumOff val="0"/>
                <a:alphaOff val="-5714"/>
                <a:lumMod val="105000"/>
                <a:satMod val="103000"/>
                <a:tint val="73000"/>
              </a:schemeClr>
            </a:gs>
            <a:gs pos="100000">
              <a:schemeClr val="accent5">
                <a:alpha val="90000"/>
                <a:hueOff val="0"/>
                <a:satOff val="0"/>
                <a:lumOff val="0"/>
                <a:alphaOff val="-5714"/>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altLang="es-CO" sz="1800" b="1" kern="1200" dirty="0">
              <a:latin typeface="Barlow" panose="00000500000000000000" pitchFamily="2" charset="0"/>
            </a:rPr>
            <a:t>Misión</a:t>
          </a:r>
        </a:p>
      </dsp:txBody>
      <dsp:txXfrm>
        <a:off x="5511797" y="1168303"/>
        <a:ext cx="1506458" cy="640077"/>
      </dsp:txXfrm>
    </dsp:sp>
    <dsp:sp modelId="{9DB760B3-C652-41FE-B2EA-2E25A184ED81}">
      <dsp:nvSpPr>
        <dsp:cNvPr id="0" name=""/>
        <dsp:cNvSpPr/>
      </dsp:nvSpPr>
      <dsp:spPr>
        <a:xfrm>
          <a:off x="5671262" y="2448276"/>
          <a:ext cx="2130454" cy="905205"/>
        </a:xfrm>
        <a:prstGeom prst="ellipse">
          <a:avLst/>
        </a:prstGeom>
        <a:gradFill rotWithShape="0">
          <a:gsLst>
            <a:gs pos="0">
              <a:schemeClr val="accent5">
                <a:alpha val="90000"/>
                <a:hueOff val="0"/>
                <a:satOff val="0"/>
                <a:lumOff val="0"/>
                <a:alphaOff val="-11429"/>
                <a:lumMod val="110000"/>
                <a:satMod val="105000"/>
                <a:tint val="67000"/>
              </a:schemeClr>
            </a:gs>
            <a:gs pos="50000">
              <a:schemeClr val="accent5">
                <a:alpha val="90000"/>
                <a:hueOff val="0"/>
                <a:satOff val="0"/>
                <a:lumOff val="0"/>
                <a:alphaOff val="-11429"/>
                <a:lumMod val="105000"/>
                <a:satMod val="103000"/>
                <a:tint val="73000"/>
              </a:schemeClr>
            </a:gs>
            <a:gs pos="100000">
              <a:schemeClr val="accent5">
                <a:alpha val="90000"/>
                <a:hueOff val="0"/>
                <a:satOff val="0"/>
                <a:lumOff val="0"/>
                <a:alphaOff val="-11429"/>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altLang="es-CO" sz="1800" b="1" kern="1200" dirty="0">
              <a:latin typeface="Barlow" panose="00000500000000000000" pitchFamily="2" charset="0"/>
            </a:rPr>
            <a:t>Premisas</a:t>
          </a:r>
          <a:endParaRPr lang="es-CO" sz="1800" b="1" kern="1200" dirty="0">
            <a:latin typeface="Barlow" panose="00000500000000000000" pitchFamily="2" charset="0"/>
          </a:endParaRPr>
        </a:p>
      </dsp:txBody>
      <dsp:txXfrm>
        <a:off x="5983260" y="2580840"/>
        <a:ext cx="1506458" cy="640077"/>
      </dsp:txXfrm>
    </dsp:sp>
    <dsp:sp modelId="{9FCE190E-B3A6-40A6-8943-667711CE4ED6}">
      <dsp:nvSpPr>
        <dsp:cNvPr id="0" name=""/>
        <dsp:cNvSpPr/>
      </dsp:nvSpPr>
      <dsp:spPr>
        <a:xfrm>
          <a:off x="5330813" y="4008441"/>
          <a:ext cx="2130454" cy="905205"/>
        </a:xfrm>
        <a:prstGeom prst="ellipse">
          <a:avLst/>
        </a:prstGeom>
        <a:gradFill rotWithShape="0">
          <a:gsLst>
            <a:gs pos="0">
              <a:schemeClr val="accent5">
                <a:alpha val="90000"/>
                <a:hueOff val="0"/>
                <a:satOff val="0"/>
                <a:lumOff val="0"/>
                <a:alphaOff val="-17143"/>
                <a:lumMod val="110000"/>
                <a:satMod val="105000"/>
                <a:tint val="67000"/>
              </a:schemeClr>
            </a:gs>
            <a:gs pos="50000">
              <a:schemeClr val="accent5">
                <a:alpha val="90000"/>
                <a:hueOff val="0"/>
                <a:satOff val="0"/>
                <a:lumOff val="0"/>
                <a:alphaOff val="-17143"/>
                <a:lumMod val="105000"/>
                <a:satMod val="103000"/>
                <a:tint val="73000"/>
              </a:schemeClr>
            </a:gs>
            <a:gs pos="100000">
              <a:schemeClr val="accent5">
                <a:alpha val="90000"/>
                <a:hueOff val="0"/>
                <a:satOff val="0"/>
                <a:lumOff val="0"/>
                <a:alphaOff val="-1714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altLang="es-CO" sz="1800" b="1" kern="1200" dirty="0">
              <a:latin typeface="Barlow" panose="00000500000000000000" pitchFamily="2" charset="0"/>
            </a:rPr>
            <a:t>Objetivos y metas</a:t>
          </a:r>
        </a:p>
      </dsp:txBody>
      <dsp:txXfrm>
        <a:off x="5642811" y="4141005"/>
        <a:ext cx="1506458" cy="640077"/>
      </dsp:txXfrm>
    </dsp:sp>
    <dsp:sp modelId="{4B54DC23-6B0C-4720-B6D6-275124939A3A}">
      <dsp:nvSpPr>
        <dsp:cNvPr id="0" name=""/>
        <dsp:cNvSpPr/>
      </dsp:nvSpPr>
      <dsp:spPr>
        <a:xfrm>
          <a:off x="3127161" y="5089234"/>
          <a:ext cx="2130454" cy="905205"/>
        </a:xfrm>
        <a:prstGeom prst="ellipse">
          <a:avLst/>
        </a:prstGeom>
        <a:gradFill rotWithShape="0">
          <a:gsLst>
            <a:gs pos="0">
              <a:schemeClr val="accent5">
                <a:alpha val="90000"/>
                <a:hueOff val="0"/>
                <a:satOff val="0"/>
                <a:lumOff val="0"/>
                <a:alphaOff val="-22857"/>
                <a:lumMod val="110000"/>
                <a:satMod val="105000"/>
                <a:tint val="67000"/>
              </a:schemeClr>
            </a:gs>
            <a:gs pos="50000">
              <a:schemeClr val="accent5">
                <a:alpha val="90000"/>
                <a:hueOff val="0"/>
                <a:satOff val="0"/>
                <a:lumOff val="0"/>
                <a:alphaOff val="-22857"/>
                <a:lumMod val="105000"/>
                <a:satMod val="103000"/>
                <a:tint val="73000"/>
              </a:schemeClr>
            </a:gs>
            <a:gs pos="100000">
              <a:schemeClr val="accent5">
                <a:alpha val="90000"/>
                <a:hueOff val="0"/>
                <a:satOff val="0"/>
                <a:lumOff val="0"/>
                <a:alphaOff val="-2285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altLang="es-CO" sz="1800" b="1" kern="1200" dirty="0">
              <a:latin typeface="Barlow" panose="00000500000000000000" pitchFamily="2" charset="0"/>
            </a:rPr>
            <a:t>Estrategias</a:t>
          </a:r>
        </a:p>
      </dsp:txBody>
      <dsp:txXfrm>
        <a:off x="3439159" y="5221798"/>
        <a:ext cx="1506458" cy="640077"/>
      </dsp:txXfrm>
    </dsp:sp>
    <dsp:sp modelId="{E298693A-8920-41E9-A405-7741159C9B94}">
      <dsp:nvSpPr>
        <dsp:cNvPr id="0" name=""/>
        <dsp:cNvSpPr/>
      </dsp:nvSpPr>
      <dsp:spPr>
        <a:xfrm>
          <a:off x="1108350" y="3999569"/>
          <a:ext cx="2130454" cy="905205"/>
        </a:xfrm>
        <a:prstGeom prst="ellipse">
          <a:avLst/>
        </a:prstGeom>
        <a:gradFill rotWithShape="0">
          <a:gsLst>
            <a:gs pos="0">
              <a:schemeClr val="accent5">
                <a:alpha val="90000"/>
                <a:hueOff val="0"/>
                <a:satOff val="0"/>
                <a:lumOff val="0"/>
                <a:alphaOff val="-28571"/>
                <a:lumMod val="110000"/>
                <a:satMod val="105000"/>
                <a:tint val="67000"/>
              </a:schemeClr>
            </a:gs>
            <a:gs pos="50000">
              <a:schemeClr val="accent5">
                <a:alpha val="90000"/>
                <a:hueOff val="0"/>
                <a:satOff val="0"/>
                <a:lumOff val="0"/>
                <a:alphaOff val="-28571"/>
                <a:lumMod val="105000"/>
                <a:satMod val="103000"/>
                <a:tint val="73000"/>
              </a:schemeClr>
            </a:gs>
            <a:gs pos="100000">
              <a:schemeClr val="accent5">
                <a:alpha val="90000"/>
                <a:hueOff val="0"/>
                <a:satOff val="0"/>
                <a:lumOff val="0"/>
                <a:alphaOff val="-28571"/>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altLang="es-CO" sz="1800" b="1" kern="1200" dirty="0">
              <a:latin typeface="Barlow" panose="00000500000000000000" pitchFamily="2" charset="0"/>
            </a:rPr>
            <a:t>Políticas</a:t>
          </a:r>
        </a:p>
      </dsp:txBody>
      <dsp:txXfrm>
        <a:off x="1420348" y="4132133"/>
        <a:ext cx="1506458" cy="640077"/>
      </dsp:txXfrm>
    </dsp:sp>
    <dsp:sp modelId="{EF4E6A1B-6511-4845-ADD5-36E3554B1F7E}">
      <dsp:nvSpPr>
        <dsp:cNvPr id="0" name=""/>
        <dsp:cNvSpPr/>
      </dsp:nvSpPr>
      <dsp:spPr>
        <a:xfrm>
          <a:off x="769556" y="2516905"/>
          <a:ext cx="2130454" cy="905205"/>
        </a:xfrm>
        <a:prstGeom prst="ellipse">
          <a:avLst/>
        </a:prstGeom>
        <a:gradFill rotWithShape="0">
          <a:gsLst>
            <a:gs pos="0">
              <a:schemeClr val="accent5">
                <a:alpha val="90000"/>
                <a:hueOff val="0"/>
                <a:satOff val="0"/>
                <a:lumOff val="0"/>
                <a:alphaOff val="-34286"/>
                <a:lumMod val="110000"/>
                <a:satMod val="105000"/>
                <a:tint val="67000"/>
              </a:schemeClr>
            </a:gs>
            <a:gs pos="50000">
              <a:schemeClr val="accent5">
                <a:alpha val="90000"/>
                <a:hueOff val="0"/>
                <a:satOff val="0"/>
                <a:lumOff val="0"/>
                <a:alphaOff val="-34286"/>
                <a:lumMod val="105000"/>
                <a:satMod val="103000"/>
                <a:tint val="73000"/>
              </a:schemeClr>
            </a:gs>
            <a:gs pos="100000">
              <a:schemeClr val="accent5">
                <a:alpha val="90000"/>
                <a:hueOff val="0"/>
                <a:satOff val="0"/>
                <a:lumOff val="0"/>
                <a:alphaOff val="-34286"/>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R" altLang="es-CO" sz="1800" b="1" kern="1200" dirty="0">
              <a:latin typeface="Barlow" panose="00000500000000000000" pitchFamily="2" charset="0"/>
            </a:rPr>
            <a:t>Programas</a:t>
          </a:r>
        </a:p>
      </dsp:txBody>
      <dsp:txXfrm>
        <a:off x="1081554" y="2649469"/>
        <a:ext cx="1506458" cy="640077"/>
      </dsp:txXfrm>
    </dsp:sp>
    <dsp:sp modelId="{D477C322-5B6B-471B-A5F0-9FF2081BF5E6}">
      <dsp:nvSpPr>
        <dsp:cNvPr id="0" name=""/>
        <dsp:cNvSpPr/>
      </dsp:nvSpPr>
      <dsp:spPr>
        <a:xfrm>
          <a:off x="1219192" y="1081120"/>
          <a:ext cx="2130454" cy="905205"/>
        </a:xfrm>
        <a:prstGeom prst="ellipse">
          <a:avLst/>
        </a:prstGeom>
        <a:gradFill rotWithShape="0">
          <a:gsLst>
            <a:gs pos="0">
              <a:schemeClr val="accent5">
                <a:alpha val="90000"/>
                <a:hueOff val="0"/>
                <a:satOff val="0"/>
                <a:lumOff val="0"/>
                <a:alphaOff val="-40000"/>
                <a:lumMod val="110000"/>
                <a:satMod val="105000"/>
                <a:tint val="67000"/>
              </a:schemeClr>
            </a:gs>
            <a:gs pos="50000">
              <a:schemeClr val="accent5">
                <a:alpha val="90000"/>
                <a:hueOff val="0"/>
                <a:satOff val="0"/>
                <a:lumOff val="0"/>
                <a:alphaOff val="-40000"/>
                <a:lumMod val="105000"/>
                <a:satMod val="103000"/>
                <a:tint val="73000"/>
              </a:schemeClr>
            </a:gs>
            <a:gs pos="100000">
              <a:schemeClr val="accent5">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R" altLang="es-CO" sz="1800" b="1" kern="1200" dirty="0">
              <a:latin typeface="Barlow" panose="00000500000000000000" pitchFamily="2" charset="0"/>
            </a:rPr>
            <a:t>Presupuestos</a:t>
          </a:r>
        </a:p>
      </dsp:txBody>
      <dsp:txXfrm>
        <a:off x="1531190" y="1213684"/>
        <a:ext cx="1506458" cy="640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CDB15-922B-4F09-A25B-42A0440024CC}">
      <dsp:nvSpPr>
        <dsp:cNvPr id="0" name=""/>
        <dsp:cNvSpPr/>
      </dsp:nvSpPr>
      <dsp:spPr>
        <a:xfrm>
          <a:off x="6625" y="413102"/>
          <a:ext cx="1929353" cy="53680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a:effectLst>
                <a:outerShdw blurRad="38100" dist="38100" dir="2700000" algn="tl">
                  <a:srgbClr val="000000">
                    <a:alpha val="43137"/>
                  </a:srgbClr>
                </a:outerShdw>
              </a:effectLst>
              <a:latin typeface="Barlow" panose="00000500000000000000" pitchFamily="2" charset="0"/>
            </a:rPr>
            <a:t>S</a:t>
          </a:r>
          <a:r>
            <a:rPr lang="es-ES" sz="2000" b="1" kern="1200">
              <a:effectLst>
                <a:outerShdw blurRad="38100" dist="38100" dir="2700000" algn="tl">
                  <a:srgbClr val="000000">
                    <a:alpha val="43137"/>
                  </a:srgbClr>
                </a:outerShdw>
              </a:effectLst>
              <a:latin typeface="Barlow" panose="00000500000000000000" pitchFamily="2" charset="0"/>
            </a:rPr>
            <a:t>pecific</a:t>
          </a:r>
          <a:endParaRPr lang="es-ES" sz="2000" b="1" kern="1200" dirty="0">
            <a:effectLst>
              <a:outerShdw blurRad="38100" dist="38100" dir="2700000" algn="tl">
                <a:srgbClr val="000000">
                  <a:alpha val="43137"/>
                </a:srgbClr>
              </a:outerShdw>
            </a:effectLst>
            <a:latin typeface="Barlow" panose="00000500000000000000" pitchFamily="2" charset="0"/>
          </a:endParaRPr>
        </a:p>
      </dsp:txBody>
      <dsp:txXfrm>
        <a:off x="6625" y="413102"/>
        <a:ext cx="1929353" cy="536809"/>
      </dsp:txXfrm>
    </dsp:sp>
    <dsp:sp modelId="{046EE012-DB63-40B9-8C3D-82FE9FFBE809}">
      <dsp:nvSpPr>
        <dsp:cNvPr id="0" name=""/>
        <dsp:cNvSpPr/>
      </dsp:nvSpPr>
      <dsp:spPr>
        <a:xfrm>
          <a:off x="6625" y="949912"/>
          <a:ext cx="1929353" cy="236069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O" sz="1800" kern="1200" dirty="0">
              <a:latin typeface="Barlow" panose="00000500000000000000" pitchFamily="2" charset="0"/>
            </a:rPr>
            <a:t>Está bien definido y es comprensible para todos.</a:t>
          </a:r>
          <a:endParaRPr lang="es-ES" sz="1800" kern="1200" dirty="0">
            <a:latin typeface="Barlow" panose="00000500000000000000" pitchFamily="2" charset="0"/>
          </a:endParaRPr>
        </a:p>
        <a:p>
          <a:pPr marL="171450" lvl="1" indent="-171450" algn="l" defTabSz="800100">
            <a:lnSpc>
              <a:spcPct val="90000"/>
            </a:lnSpc>
            <a:spcBef>
              <a:spcPct val="0"/>
            </a:spcBef>
            <a:spcAft>
              <a:spcPct val="15000"/>
            </a:spcAft>
            <a:buChar char="•"/>
          </a:pPr>
          <a:r>
            <a:rPr lang="es-ES" sz="1800" kern="1200" dirty="0">
              <a:latin typeface="Barlow" panose="00000500000000000000" pitchFamily="2" charset="0"/>
            </a:rPr>
            <a:t>Determina acciones específicas.</a:t>
          </a:r>
        </a:p>
        <a:p>
          <a:pPr marL="228600" lvl="1" indent="-228600" algn="l" defTabSz="889000">
            <a:lnSpc>
              <a:spcPct val="90000"/>
            </a:lnSpc>
            <a:spcBef>
              <a:spcPct val="0"/>
            </a:spcBef>
            <a:spcAft>
              <a:spcPct val="15000"/>
            </a:spcAft>
            <a:buChar char="•"/>
          </a:pPr>
          <a:endParaRPr lang="es-ES" sz="2000" kern="1200" dirty="0">
            <a:latin typeface="Barlow" panose="00000500000000000000" pitchFamily="2" charset="0"/>
          </a:endParaRPr>
        </a:p>
      </dsp:txBody>
      <dsp:txXfrm>
        <a:off x="6625" y="949912"/>
        <a:ext cx="1929353" cy="2360699"/>
      </dsp:txXfrm>
    </dsp:sp>
    <dsp:sp modelId="{7C8EC940-C107-4183-88B3-722ECC1B71B9}">
      <dsp:nvSpPr>
        <dsp:cNvPr id="0" name=""/>
        <dsp:cNvSpPr/>
      </dsp:nvSpPr>
      <dsp:spPr>
        <a:xfrm>
          <a:off x="2206087" y="413102"/>
          <a:ext cx="1929353" cy="53680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a:effectLst>
                <a:outerShdw blurRad="38100" dist="38100" dir="2700000" algn="tl">
                  <a:srgbClr val="000000">
                    <a:alpha val="43137"/>
                  </a:srgbClr>
                </a:outerShdw>
              </a:effectLst>
              <a:latin typeface="Barlow" panose="00000500000000000000" pitchFamily="2" charset="0"/>
            </a:rPr>
            <a:t>M</a:t>
          </a:r>
          <a:r>
            <a:rPr lang="es-ES" sz="2000" b="1" kern="1200">
              <a:effectLst>
                <a:outerShdw blurRad="38100" dist="38100" dir="2700000" algn="tl">
                  <a:srgbClr val="000000">
                    <a:alpha val="43137"/>
                  </a:srgbClr>
                </a:outerShdw>
              </a:effectLst>
              <a:latin typeface="Barlow" panose="00000500000000000000" pitchFamily="2" charset="0"/>
            </a:rPr>
            <a:t>easurable</a:t>
          </a:r>
          <a:endParaRPr lang="es-ES" sz="2000" b="1" kern="1200" dirty="0">
            <a:effectLst>
              <a:outerShdw blurRad="38100" dist="38100" dir="2700000" algn="tl">
                <a:srgbClr val="000000">
                  <a:alpha val="43137"/>
                </a:srgbClr>
              </a:outerShdw>
            </a:effectLst>
            <a:latin typeface="Barlow" panose="00000500000000000000" pitchFamily="2" charset="0"/>
          </a:endParaRPr>
        </a:p>
      </dsp:txBody>
      <dsp:txXfrm>
        <a:off x="2206087" y="413102"/>
        <a:ext cx="1929353" cy="536809"/>
      </dsp:txXfrm>
    </dsp:sp>
    <dsp:sp modelId="{9A38ECDF-63D4-4C94-9024-B636983E318E}">
      <dsp:nvSpPr>
        <dsp:cNvPr id="0" name=""/>
        <dsp:cNvSpPr/>
      </dsp:nvSpPr>
      <dsp:spPr>
        <a:xfrm>
          <a:off x="2206087" y="949912"/>
          <a:ext cx="1929353" cy="236069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latin typeface="Barlow" panose="00000500000000000000" pitchFamily="2" charset="0"/>
            </a:rPr>
            <a:t>Determina una forma de medir el éxito de lo resultados</a:t>
          </a:r>
        </a:p>
        <a:p>
          <a:pPr marL="171450" lvl="1" indent="-171450" algn="l" defTabSz="800100">
            <a:lnSpc>
              <a:spcPct val="90000"/>
            </a:lnSpc>
            <a:spcBef>
              <a:spcPct val="0"/>
            </a:spcBef>
            <a:spcAft>
              <a:spcPct val="15000"/>
            </a:spcAft>
            <a:buChar char="•"/>
          </a:pPr>
          <a:r>
            <a:rPr lang="es-ES" sz="1800" kern="1200" dirty="0">
              <a:latin typeface="Barlow" panose="00000500000000000000" pitchFamily="2" charset="0"/>
            </a:rPr>
            <a:t>Utiliza métricas y datos comparables</a:t>
          </a:r>
        </a:p>
      </dsp:txBody>
      <dsp:txXfrm>
        <a:off x="2206087" y="949912"/>
        <a:ext cx="1929353" cy="2360699"/>
      </dsp:txXfrm>
    </dsp:sp>
    <dsp:sp modelId="{C6D2D034-20F8-4807-982E-F02DAD34C7B1}">
      <dsp:nvSpPr>
        <dsp:cNvPr id="0" name=""/>
        <dsp:cNvSpPr/>
      </dsp:nvSpPr>
      <dsp:spPr>
        <a:xfrm>
          <a:off x="4405550" y="413102"/>
          <a:ext cx="2099734" cy="53680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a:effectLst>
                <a:outerShdw blurRad="38100" dist="38100" dir="2700000" algn="tl">
                  <a:srgbClr val="000000">
                    <a:alpha val="43137"/>
                  </a:srgbClr>
                </a:outerShdw>
              </a:effectLst>
              <a:latin typeface="Barlow" panose="00000500000000000000" pitchFamily="2" charset="0"/>
            </a:rPr>
            <a:t>A</a:t>
          </a:r>
          <a:r>
            <a:rPr lang="es-ES" sz="2000" b="1" kern="1200">
              <a:effectLst>
                <a:outerShdw blurRad="38100" dist="38100" dir="2700000" algn="tl">
                  <a:srgbClr val="000000">
                    <a:alpha val="43137"/>
                  </a:srgbClr>
                </a:outerShdw>
              </a:effectLst>
              <a:latin typeface="Barlow" panose="00000500000000000000" pitchFamily="2" charset="0"/>
            </a:rPr>
            <a:t>chievable</a:t>
          </a:r>
          <a:endParaRPr lang="es-ES" sz="2000" b="1" kern="1200" dirty="0">
            <a:effectLst>
              <a:outerShdw blurRad="38100" dist="38100" dir="2700000" algn="tl">
                <a:srgbClr val="000000">
                  <a:alpha val="43137"/>
                </a:srgbClr>
              </a:outerShdw>
            </a:effectLst>
            <a:latin typeface="Barlow" panose="00000500000000000000" pitchFamily="2" charset="0"/>
          </a:endParaRPr>
        </a:p>
      </dsp:txBody>
      <dsp:txXfrm>
        <a:off x="4405550" y="413102"/>
        <a:ext cx="2099734" cy="536809"/>
      </dsp:txXfrm>
    </dsp:sp>
    <dsp:sp modelId="{EA08968A-D90C-4137-B74E-7BC535DDBBD0}">
      <dsp:nvSpPr>
        <dsp:cNvPr id="0" name=""/>
        <dsp:cNvSpPr/>
      </dsp:nvSpPr>
      <dsp:spPr>
        <a:xfrm>
          <a:off x="4405550" y="949912"/>
          <a:ext cx="2099734" cy="236069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latin typeface="Barlow" panose="00000500000000000000" pitchFamily="2" charset="0"/>
            </a:rPr>
            <a:t>Está dentro del alcance.</a:t>
          </a:r>
        </a:p>
        <a:p>
          <a:pPr marL="171450" lvl="1" indent="-171450" algn="l" defTabSz="800100">
            <a:lnSpc>
              <a:spcPct val="90000"/>
            </a:lnSpc>
            <a:spcBef>
              <a:spcPct val="0"/>
            </a:spcBef>
            <a:spcAft>
              <a:spcPct val="15000"/>
            </a:spcAft>
            <a:buChar char="•"/>
          </a:pPr>
          <a:r>
            <a:rPr lang="es-ES" sz="1800" kern="1200" dirty="0">
              <a:latin typeface="Barlow" panose="00000500000000000000" pitchFamily="2" charset="0"/>
            </a:rPr>
            <a:t>Es posible de lograr sosteniblemente</a:t>
          </a:r>
        </a:p>
      </dsp:txBody>
      <dsp:txXfrm>
        <a:off x="4405550" y="949912"/>
        <a:ext cx="2099734" cy="2360699"/>
      </dsp:txXfrm>
    </dsp:sp>
    <dsp:sp modelId="{D3521AA4-65A3-4838-9859-E738761DAE79}">
      <dsp:nvSpPr>
        <dsp:cNvPr id="0" name=""/>
        <dsp:cNvSpPr/>
      </dsp:nvSpPr>
      <dsp:spPr>
        <a:xfrm>
          <a:off x="6775394" y="413102"/>
          <a:ext cx="1929353" cy="5368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a:effectLst>
                <a:outerShdw blurRad="38100" dist="38100" dir="2700000" algn="tl">
                  <a:srgbClr val="000000">
                    <a:alpha val="43137"/>
                  </a:srgbClr>
                </a:outerShdw>
              </a:effectLst>
              <a:latin typeface="Barlow" panose="00000500000000000000" pitchFamily="2" charset="0"/>
            </a:rPr>
            <a:t>R</a:t>
          </a:r>
          <a:r>
            <a:rPr lang="es-ES" sz="2000" b="1" kern="1200">
              <a:effectLst>
                <a:outerShdw blurRad="38100" dist="38100" dir="2700000" algn="tl">
                  <a:srgbClr val="000000">
                    <a:alpha val="43137"/>
                  </a:srgbClr>
                </a:outerShdw>
              </a:effectLst>
              <a:latin typeface="Barlow" panose="00000500000000000000" pitchFamily="2" charset="0"/>
            </a:rPr>
            <a:t>elevant</a:t>
          </a:r>
          <a:endParaRPr lang="es-ES" sz="2000" b="1" kern="1200" dirty="0">
            <a:effectLst>
              <a:outerShdw blurRad="38100" dist="38100" dir="2700000" algn="tl">
                <a:srgbClr val="000000">
                  <a:alpha val="43137"/>
                </a:srgbClr>
              </a:outerShdw>
            </a:effectLst>
            <a:latin typeface="Barlow" panose="00000500000000000000" pitchFamily="2" charset="0"/>
          </a:endParaRPr>
        </a:p>
      </dsp:txBody>
      <dsp:txXfrm>
        <a:off x="6775394" y="413102"/>
        <a:ext cx="1929353" cy="536809"/>
      </dsp:txXfrm>
    </dsp:sp>
    <dsp:sp modelId="{8DCB7D6A-45F2-4FAF-9D30-FFD89FF401D8}">
      <dsp:nvSpPr>
        <dsp:cNvPr id="0" name=""/>
        <dsp:cNvSpPr/>
      </dsp:nvSpPr>
      <dsp:spPr>
        <a:xfrm>
          <a:off x="6775394" y="949912"/>
          <a:ext cx="1929353" cy="236069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O" sz="1800" kern="1200" dirty="0">
              <a:latin typeface="Barlow" panose="00000500000000000000" pitchFamily="2" charset="0"/>
            </a:rPr>
            <a:t>Es importante para la estrategia.</a:t>
          </a:r>
          <a:endParaRPr lang="es-ES" sz="1800" kern="1200" dirty="0">
            <a:latin typeface="Barlow" panose="00000500000000000000" pitchFamily="2" charset="0"/>
          </a:endParaRPr>
        </a:p>
        <a:p>
          <a:pPr marL="171450" lvl="1" indent="-171450" algn="l" defTabSz="800100">
            <a:lnSpc>
              <a:spcPct val="90000"/>
            </a:lnSpc>
            <a:spcBef>
              <a:spcPct val="0"/>
            </a:spcBef>
            <a:spcAft>
              <a:spcPct val="15000"/>
            </a:spcAft>
            <a:buChar char="•"/>
          </a:pPr>
          <a:r>
            <a:rPr lang="es-ES" sz="1800" kern="1200" dirty="0">
              <a:latin typeface="Barlow" panose="00000500000000000000" pitchFamily="2" charset="0"/>
            </a:rPr>
            <a:t>Permite mejorar los procesos de negocio.</a:t>
          </a:r>
        </a:p>
      </dsp:txBody>
      <dsp:txXfrm>
        <a:off x="6775394" y="949912"/>
        <a:ext cx="1929353" cy="2360699"/>
      </dsp:txXfrm>
    </dsp:sp>
    <dsp:sp modelId="{C2B7F661-9C29-4264-9732-4708EDB65C8C}">
      <dsp:nvSpPr>
        <dsp:cNvPr id="0" name=""/>
        <dsp:cNvSpPr/>
      </dsp:nvSpPr>
      <dsp:spPr>
        <a:xfrm>
          <a:off x="8974857" y="413102"/>
          <a:ext cx="1929353" cy="53680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ES" sz="2400" b="1" kern="1200">
              <a:effectLst>
                <a:outerShdw blurRad="38100" dist="38100" dir="2700000" algn="tl">
                  <a:srgbClr val="000000">
                    <a:alpha val="43137"/>
                  </a:srgbClr>
                </a:outerShdw>
              </a:effectLst>
              <a:latin typeface="Barlow" panose="00000500000000000000" pitchFamily="2" charset="0"/>
            </a:rPr>
            <a:t>T</a:t>
          </a:r>
          <a:r>
            <a:rPr lang="es-ES" sz="2000" b="1" kern="1200">
              <a:effectLst>
                <a:outerShdw blurRad="38100" dist="38100" dir="2700000" algn="tl">
                  <a:srgbClr val="000000">
                    <a:alpha val="43137"/>
                  </a:srgbClr>
                </a:outerShdw>
              </a:effectLst>
              <a:latin typeface="Barlow" panose="00000500000000000000" pitchFamily="2" charset="0"/>
            </a:rPr>
            <a:t>ime-bound</a:t>
          </a:r>
          <a:r>
            <a:rPr lang="es-ES" sz="2000" kern="1200">
              <a:effectLst>
                <a:outerShdw blurRad="38100" dist="38100" dir="2700000" algn="tl">
                  <a:srgbClr val="000000">
                    <a:alpha val="43137"/>
                  </a:srgbClr>
                </a:outerShdw>
              </a:effectLst>
              <a:latin typeface="Barlow" panose="00000500000000000000" pitchFamily="2" charset="0"/>
            </a:rPr>
            <a:t> </a:t>
          </a:r>
          <a:endParaRPr lang="es-ES" sz="2000" kern="1200" dirty="0">
            <a:effectLst>
              <a:outerShdw blurRad="38100" dist="38100" dir="2700000" algn="tl">
                <a:srgbClr val="000000">
                  <a:alpha val="43137"/>
                </a:srgbClr>
              </a:outerShdw>
            </a:effectLst>
            <a:latin typeface="Barlow" panose="00000500000000000000" pitchFamily="2" charset="0"/>
          </a:endParaRPr>
        </a:p>
      </dsp:txBody>
      <dsp:txXfrm>
        <a:off x="8974857" y="413102"/>
        <a:ext cx="1929353" cy="536809"/>
      </dsp:txXfrm>
    </dsp:sp>
    <dsp:sp modelId="{AB809845-15E3-4E37-B878-27399BEC85DC}">
      <dsp:nvSpPr>
        <dsp:cNvPr id="0" name=""/>
        <dsp:cNvSpPr/>
      </dsp:nvSpPr>
      <dsp:spPr>
        <a:xfrm>
          <a:off x="8974857" y="949912"/>
          <a:ext cx="1929353" cy="2360699"/>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O" sz="1800" kern="1200" dirty="0">
              <a:latin typeface="Barlow" panose="00000500000000000000" pitchFamily="2" charset="0"/>
            </a:rPr>
            <a:t>Se establece claramente cuándo se debe cumplir.</a:t>
          </a:r>
          <a:endParaRPr lang="es-ES" sz="1800" kern="1200" dirty="0">
            <a:latin typeface="Barlow" panose="00000500000000000000" pitchFamily="2" charset="0"/>
          </a:endParaRPr>
        </a:p>
        <a:p>
          <a:pPr marL="171450" lvl="1" indent="-171450" algn="l" defTabSz="800100">
            <a:lnSpc>
              <a:spcPct val="90000"/>
            </a:lnSpc>
            <a:spcBef>
              <a:spcPct val="0"/>
            </a:spcBef>
            <a:spcAft>
              <a:spcPct val="15000"/>
            </a:spcAft>
            <a:buChar char="•"/>
          </a:pPr>
          <a:r>
            <a:rPr lang="es-ES" sz="1800" kern="1200" dirty="0">
              <a:latin typeface="Barlow" panose="00000500000000000000" pitchFamily="2" charset="0"/>
            </a:rPr>
            <a:t>Determina la forma y tiempo de medición.</a:t>
          </a:r>
        </a:p>
      </dsp:txBody>
      <dsp:txXfrm>
        <a:off x="8974857" y="949912"/>
        <a:ext cx="1929353" cy="2360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25FEB-93DD-49AE-85F6-557D54A404F3}">
      <dsp:nvSpPr>
        <dsp:cNvPr id="0" name=""/>
        <dsp:cNvSpPr/>
      </dsp:nvSpPr>
      <dsp:spPr>
        <a:xfrm>
          <a:off x="0" y="379439"/>
          <a:ext cx="5927609" cy="453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781B01-4431-4D63-8FA1-DD2063511940}">
      <dsp:nvSpPr>
        <dsp:cNvPr id="0" name=""/>
        <dsp:cNvSpPr/>
      </dsp:nvSpPr>
      <dsp:spPr>
        <a:xfrm>
          <a:off x="296380" y="113759"/>
          <a:ext cx="5524371" cy="5313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35" tIns="0" rIns="156835" bIns="0" numCol="1" spcCol="1270" anchor="ctr" anchorCtr="0">
          <a:noAutofit/>
        </a:bodyPr>
        <a:lstStyle/>
        <a:p>
          <a:pPr marL="0" lvl="0" indent="0" algn="l" defTabSz="800100">
            <a:lnSpc>
              <a:spcPct val="90000"/>
            </a:lnSpc>
            <a:spcBef>
              <a:spcPct val="0"/>
            </a:spcBef>
            <a:spcAft>
              <a:spcPct val="35000"/>
            </a:spcAft>
            <a:buNone/>
          </a:pPr>
          <a:r>
            <a:rPr lang="es-CO" sz="1800" b="1" kern="1200" dirty="0">
              <a:effectLst/>
              <a:latin typeface="Barlow" panose="00000500000000000000" pitchFamily="2" charset="0"/>
            </a:rPr>
            <a:t>Señalan la dirección</a:t>
          </a:r>
          <a:endParaRPr lang="es-ES" sz="1800" b="1" kern="1200" dirty="0">
            <a:effectLst/>
            <a:latin typeface="Barlow" panose="00000500000000000000" pitchFamily="2" charset="0"/>
          </a:endParaRPr>
        </a:p>
      </dsp:txBody>
      <dsp:txXfrm>
        <a:off x="322319" y="139698"/>
        <a:ext cx="5472493" cy="479482"/>
      </dsp:txXfrm>
    </dsp:sp>
    <dsp:sp modelId="{DF5A337E-11B8-4A23-9839-5EAB8DCBD565}">
      <dsp:nvSpPr>
        <dsp:cNvPr id="0" name=""/>
        <dsp:cNvSpPr/>
      </dsp:nvSpPr>
      <dsp:spPr>
        <a:xfrm>
          <a:off x="0" y="1195919"/>
          <a:ext cx="5927609" cy="453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CA5E85-17E3-47AC-A3CC-6D94AD67661B}">
      <dsp:nvSpPr>
        <dsp:cNvPr id="0" name=""/>
        <dsp:cNvSpPr/>
      </dsp:nvSpPr>
      <dsp:spPr>
        <a:xfrm>
          <a:off x="296380" y="930239"/>
          <a:ext cx="5524371" cy="5313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35" tIns="0" rIns="156835" bIns="0" numCol="1" spcCol="1270" anchor="ctr" anchorCtr="0">
          <a:noAutofit/>
        </a:bodyPr>
        <a:lstStyle/>
        <a:p>
          <a:pPr marL="0" lvl="0" indent="0" algn="l" defTabSz="800100">
            <a:lnSpc>
              <a:spcPct val="90000"/>
            </a:lnSpc>
            <a:spcBef>
              <a:spcPct val="0"/>
            </a:spcBef>
            <a:spcAft>
              <a:spcPct val="35000"/>
            </a:spcAft>
            <a:buNone/>
          </a:pPr>
          <a:r>
            <a:rPr lang="es-CO" sz="1800" b="1" kern="1200" dirty="0">
              <a:effectLst/>
              <a:latin typeface="Barlow" panose="00000500000000000000" pitchFamily="2" charset="0"/>
            </a:rPr>
            <a:t>Ayudan en la evaluación</a:t>
          </a:r>
          <a:endParaRPr lang="es-ES" sz="1800" b="1" kern="1200" dirty="0">
            <a:effectLst/>
            <a:latin typeface="Barlow" panose="00000500000000000000" pitchFamily="2" charset="0"/>
          </a:endParaRPr>
        </a:p>
      </dsp:txBody>
      <dsp:txXfrm>
        <a:off x="322319" y="956178"/>
        <a:ext cx="5472493" cy="479482"/>
      </dsp:txXfrm>
    </dsp:sp>
    <dsp:sp modelId="{ED751358-D6A9-4D6B-B914-C448D5097FE6}">
      <dsp:nvSpPr>
        <dsp:cNvPr id="0" name=""/>
        <dsp:cNvSpPr/>
      </dsp:nvSpPr>
      <dsp:spPr>
        <a:xfrm>
          <a:off x="0" y="2012399"/>
          <a:ext cx="5927609" cy="453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452C2E-1FD1-46B8-BC21-4BDB94A45636}">
      <dsp:nvSpPr>
        <dsp:cNvPr id="0" name=""/>
        <dsp:cNvSpPr/>
      </dsp:nvSpPr>
      <dsp:spPr>
        <a:xfrm>
          <a:off x="296380" y="1746719"/>
          <a:ext cx="5524371" cy="5313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35" tIns="0" rIns="156835" bIns="0" numCol="1" spcCol="1270" anchor="ctr" anchorCtr="0">
          <a:noAutofit/>
        </a:bodyPr>
        <a:lstStyle/>
        <a:p>
          <a:pPr marL="0" lvl="0" indent="0" algn="l" defTabSz="800100">
            <a:lnSpc>
              <a:spcPct val="90000"/>
            </a:lnSpc>
            <a:spcBef>
              <a:spcPct val="0"/>
            </a:spcBef>
            <a:spcAft>
              <a:spcPct val="35000"/>
            </a:spcAft>
            <a:buNone/>
          </a:pPr>
          <a:r>
            <a:rPr lang="es-CO" sz="1800" b="1" kern="1200" dirty="0">
              <a:effectLst/>
              <a:latin typeface="Barlow" panose="00000500000000000000" pitchFamily="2" charset="0"/>
            </a:rPr>
            <a:t>Crean sinergia</a:t>
          </a:r>
          <a:endParaRPr lang="es-ES" sz="1800" b="1" kern="1200" dirty="0">
            <a:effectLst/>
            <a:latin typeface="Barlow" panose="00000500000000000000" pitchFamily="2" charset="0"/>
          </a:endParaRPr>
        </a:p>
      </dsp:txBody>
      <dsp:txXfrm>
        <a:off x="322319" y="1772658"/>
        <a:ext cx="5472493" cy="479482"/>
      </dsp:txXfrm>
    </dsp:sp>
    <dsp:sp modelId="{75009ED2-D590-42D9-96A4-30AFCF1EE1B6}">
      <dsp:nvSpPr>
        <dsp:cNvPr id="0" name=""/>
        <dsp:cNvSpPr/>
      </dsp:nvSpPr>
      <dsp:spPr>
        <a:xfrm>
          <a:off x="0" y="2828879"/>
          <a:ext cx="5927609" cy="453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2C88C3-E438-42F1-B6CF-2ED6BCCF4E31}">
      <dsp:nvSpPr>
        <dsp:cNvPr id="0" name=""/>
        <dsp:cNvSpPr/>
      </dsp:nvSpPr>
      <dsp:spPr>
        <a:xfrm>
          <a:off x="296380" y="2563199"/>
          <a:ext cx="5524371" cy="5313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35" tIns="0" rIns="156835" bIns="0" numCol="1" spcCol="1270" anchor="ctr" anchorCtr="0">
          <a:noAutofit/>
        </a:bodyPr>
        <a:lstStyle/>
        <a:p>
          <a:pPr marL="0" lvl="0" indent="0" algn="l" defTabSz="800100">
            <a:lnSpc>
              <a:spcPct val="90000"/>
            </a:lnSpc>
            <a:spcBef>
              <a:spcPct val="0"/>
            </a:spcBef>
            <a:spcAft>
              <a:spcPct val="35000"/>
            </a:spcAft>
            <a:buNone/>
          </a:pPr>
          <a:r>
            <a:rPr lang="es-CO" sz="1800" b="1" kern="1200" dirty="0">
              <a:effectLst/>
              <a:latin typeface="Barlow" panose="00000500000000000000" pitchFamily="2" charset="0"/>
            </a:rPr>
            <a:t>Revelan las prioridades</a:t>
          </a:r>
          <a:endParaRPr lang="es-ES" sz="1800" b="1" kern="1200" dirty="0">
            <a:effectLst/>
            <a:latin typeface="Barlow" panose="00000500000000000000" pitchFamily="2" charset="0"/>
          </a:endParaRPr>
        </a:p>
      </dsp:txBody>
      <dsp:txXfrm>
        <a:off x="322319" y="2589138"/>
        <a:ext cx="5472493" cy="479482"/>
      </dsp:txXfrm>
    </dsp:sp>
    <dsp:sp modelId="{F9B20B35-1F67-4167-B123-C9A519672DCD}">
      <dsp:nvSpPr>
        <dsp:cNvPr id="0" name=""/>
        <dsp:cNvSpPr/>
      </dsp:nvSpPr>
      <dsp:spPr>
        <a:xfrm>
          <a:off x="0" y="3645359"/>
          <a:ext cx="5927609" cy="453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ABEFFB-D258-4FE0-9DD3-9D4B7F04286A}">
      <dsp:nvSpPr>
        <dsp:cNvPr id="0" name=""/>
        <dsp:cNvSpPr/>
      </dsp:nvSpPr>
      <dsp:spPr>
        <a:xfrm>
          <a:off x="296380" y="3379679"/>
          <a:ext cx="5524371" cy="5313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35" tIns="0" rIns="156835" bIns="0" numCol="1" spcCol="1270" anchor="ctr" anchorCtr="0">
          <a:noAutofit/>
        </a:bodyPr>
        <a:lstStyle/>
        <a:p>
          <a:pPr marL="0" lvl="0" indent="0" algn="l" defTabSz="800100">
            <a:lnSpc>
              <a:spcPct val="90000"/>
            </a:lnSpc>
            <a:spcBef>
              <a:spcPct val="0"/>
            </a:spcBef>
            <a:spcAft>
              <a:spcPct val="35000"/>
            </a:spcAft>
            <a:buNone/>
          </a:pPr>
          <a:r>
            <a:rPr lang="es-CO" sz="1800" b="1" kern="1200" dirty="0">
              <a:effectLst/>
              <a:latin typeface="Barlow" panose="00000500000000000000" pitchFamily="2" charset="0"/>
            </a:rPr>
            <a:t>Se centran en la coordinación</a:t>
          </a:r>
          <a:endParaRPr lang="es-ES" sz="1800" b="1" kern="1200" dirty="0">
            <a:effectLst/>
            <a:latin typeface="Barlow" panose="00000500000000000000" pitchFamily="2" charset="0"/>
          </a:endParaRPr>
        </a:p>
      </dsp:txBody>
      <dsp:txXfrm>
        <a:off x="322319" y="3405618"/>
        <a:ext cx="5472493" cy="479482"/>
      </dsp:txXfrm>
    </dsp:sp>
    <dsp:sp modelId="{2DF73F1D-5139-46A9-8FE1-43E45A4E46BD}">
      <dsp:nvSpPr>
        <dsp:cNvPr id="0" name=""/>
        <dsp:cNvSpPr/>
      </dsp:nvSpPr>
      <dsp:spPr>
        <a:xfrm>
          <a:off x="0" y="4461839"/>
          <a:ext cx="5927609" cy="4536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0AF25E-2FE2-422B-AAF9-021581C7E5B4}">
      <dsp:nvSpPr>
        <dsp:cNvPr id="0" name=""/>
        <dsp:cNvSpPr/>
      </dsp:nvSpPr>
      <dsp:spPr>
        <a:xfrm>
          <a:off x="296380" y="4196159"/>
          <a:ext cx="5524371" cy="5313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835" tIns="0" rIns="156835" bIns="0" numCol="1" spcCol="1270" anchor="ctr" anchorCtr="0">
          <a:noAutofit/>
        </a:bodyPr>
        <a:lstStyle/>
        <a:p>
          <a:pPr marL="0" lvl="0" indent="0" algn="l" defTabSz="800100">
            <a:lnSpc>
              <a:spcPct val="90000"/>
            </a:lnSpc>
            <a:spcBef>
              <a:spcPct val="0"/>
            </a:spcBef>
            <a:spcAft>
              <a:spcPct val="35000"/>
            </a:spcAft>
            <a:buNone/>
          </a:pPr>
          <a:r>
            <a:rPr lang="es-CO" sz="1800" b="1" kern="1200" dirty="0">
              <a:effectLst/>
              <a:latin typeface="Barlow" panose="00000500000000000000" pitchFamily="2" charset="0"/>
            </a:rPr>
            <a:t>Establecen una base para las la gestión de </a:t>
          </a:r>
          <a:r>
            <a:rPr lang="es-CO" sz="1800" b="1" kern="1200" dirty="0" err="1">
              <a:effectLst/>
              <a:latin typeface="Barlow" panose="00000500000000000000" pitchFamily="2" charset="0"/>
            </a:rPr>
            <a:t>P+O+D+C</a:t>
          </a:r>
          <a:r>
            <a:rPr lang="es-CO" sz="1800" b="1" kern="1200" dirty="0">
              <a:effectLst/>
              <a:latin typeface="Barlow" panose="00000500000000000000" pitchFamily="2" charset="0"/>
            </a:rPr>
            <a:t> y las actividades de </a:t>
          </a:r>
          <a:r>
            <a:rPr lang="es-CO" sz="1800" b="1" kern="1200" dirty="0" err="1">
              <a:effectLst/>
              <a:latin typeface="Barlow" panose="00000500000000000000" pitchFamily="2" charset="0"/>
            </a:rPr>
            <a:t>P+H+V+A</a:t>
          </a:r>
          <a:endParaRPr lang="es-ES" sz="1800" b="1" kern="1200" dirty="0">
            <a:effectLst/>
            <a:latin typeface="Barlow" panose="00000500000000000000" pitchFamily="2" charset="0"/>
          </a:endParaRPr>
        </a:p>
      </dsp:txBody>
      <dsp:txXfrm>
        <a:off x="322319" y="4222098"/>
        <a:ext cx="5472493"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2F626-A1D0-4677-98DF-1B3C82CD9AC4}">
      <dsp:nvSpPr>
        <dsp:cNvPr id="0" name=""/>
        <dsp:cNvSpPr/>
      </dsp:nvSpPr>
      <dsp:spPr>
        <a:xfrm>
          <a:off x="4098" y="1489"/>
          <a:ext cx="2464362" cy="4608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kern="1200">
              <a:latin typeface="Arial" pitchFamily="34" charset="0"/>
              <a:cs typeface="Arial" pitchFamily="34" charset="0"/>
            </a:rPr>
            <a:t>Ejemplo</a:t>
          </a:r>
          <a:endParaRPr lang="es-ES" sz="1600" b="1" kern="1200" dirty="0">
            <a:latin typeface="Arial" pitchFamily="34" charset="0"/>
            <a:cs typeface="Arial" pitchFamily="34" charset="0"/>
          </a:endParaRPr>
        </a:p>
      </dsp:txBody>
      <dsp:txXfrm>
        <a:off x="4098" y="1489"/>
        <a:ext cx="2464362" cy="460800"/>
      </dsp:txXfrm>
    </dsp:sp>
    <dsp:sp modelId="{51A955D9-AF77-43E9-B14F-DE40C61414F8}">
      <dsp:nvSpPr>
        <dsp:cNvPr id="0" name=""/>
        <dsp:cNvSpPr/>
      </dsp:nvSpPr>
      <dsp:spPr>
        <a:xfrm>
          <a:off x="4098" y="462289"/>
          <a:ext cx="2464362" cy="217404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Arial" pitchFamily="34" charset="0"/>
              <a:cs typeface="Arial" pitchFamily="34" charset="0"/>
            </a:rPr>
            <a:t>Asegurar altos estándares de calidad en los procesos/ productos para incrementar los niveles de satisfacción de los clientes</a:t>
          </a:r>
        </a:p>
        <a:p>
          <a:pPr marL="114300" lvl="1" indent="-114300" algn="l" defTabSz="622300">
            <a:lnSpc>
              <a:spcPct val="90000"/>
            </a:lnSpc>
            <a:spcBef>
              <a:spcPct val="0"/>
            </a:spcBef>
            <a:spcAft>
              <a:spcPct val="15000"/>
            </a:spcAft>
            <a:buChar char="•"/>
          </a:pPr>
          <a:endParaRPr lang="es-ES" sz="1400" kern="1200" dirty="0">
            <a:solidFill>
              <a:schemeClr val="tx1"/>
            </a:solidFill>
            <a:latin typeface="Arial" pitchFamily="34" charset="0"/>
            <a:cs typeface="Arial" pitchFamily="34" charset="0"/>
          </a:endParaRPr>
        </a:p>
      </dsp:txBody>
      <dsp:txXfrm>
        <a:off x="4098" y="462289"/>
        <a:ext cx="2464362" cy="2174040"/>
      </dsp:txXfrm>
    </dsp:sp>
    <dsp:sp modelId="{5873B8FE-9F7E-4B39-8AF2-F19869CA50BD}">
      <dsp:nvSpPr>
        <dsp:cNvPr id="0" name=""/>
        <dsp:cNvSpPr/>
      </dsp:nvSpPr>
      <dsp:spPr>
        <a:xfrm>
          <a:off x="2813471" y="1489"/>
          <a:ext cx="2464362" cy="46080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kern="1200">
              <a:latin typeface="Arial" pitchFamily="34" charset="0"/>
              <a:cs typeface="Arial" pitchFamily="34" charset="0"/>
            </a:rPr>
            <a:t>Ejemplo</a:t>
          </a:r>
          <a:endParaRPr lang="es-ES" sz="1600" b="1" kern="1200" dirty="0">
            <a:latin typeface="Arial" pitchFamily="34" charset="0"/>
            <a:cs typeface="Arial" pitchFamily="34" charset="0"/>
          </a:endParaRPr>
        </a:p>
      </dsp:txBody>
      <dsp:txXfrm>
        <a:off x="2813471" y="1489"/>
        <a:ext cx="2464362" cy="460800"/>
      </dsp:txXfrm>
    </dsp:sp>
    <dsp:sp modelId="{27912F64-92A9-4B48-8DA8-618F07B2D5BE}">
      <dsp:nvSpPr>
        <dsp:cNvPr id="0" name=""/>
        <dsp:cNvSpPr/>
      </dsp:nvSpPr>
      <dsp:spPr>
        <a:xfrm>
          <a:off x="2813471" y="462289"/>
          <a:ext cx="2464362" cy="217404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_tradnl" sz="1600" kern="1200">
              <a:latin typeface="Arial" pitchFamily="34" charset="0"/>
              <a:cs typeface="Arial" pitchFamily="34" charset="0"/>
            </a:rPr>
            <a:t>Nivel de satisfacción de los clientes con respecto a sus requerimientos</a:t>
          </a:r>
          <a:endParaRPr lang="es-ES_tradnl" sz="1600" kern="1200" dirty="0">
            <a:latin typeface="Arial" pitchFamily="34" charset="0"/>
            <a:cs typeface="Arial" pitchFamily="34" charset="0"/>
          </a:endParaRPr>
        </a:p>
      </dsp:txBody>
      <dsp:txXfrm>
        <a:off x="2813471" y="462289"/>
        <a:ext cx="2464362" cy="2174040"/>
      </dsp:txXfrm>
    </dsp:sp>
    <dsp:sp modelId="{9BFEF725-ECEB-491F-AFBE-C7F35A6766B9}">
      <dsp:nvSpPr>
        <dsp:cNvPr id="0" name=""/>
        <dsp:cNvSpPr/>
      </dsp:nvSpPr>
      <dsp:spPr>
        <a:xfrm>
          <a:off x="5622843" y="1489"/>
          <a:ext cx="2464362" cy="4608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kern="1200">
              <a:latin typeface="Arial" pitchFamily="34" charset="0"/>
              <a:cs typeface="Arial" pitchFamily="34" charset="0"/>
            </a:rPr>
            <a:t>Ejemplo</a:t>
          </a:r>
          <a:endParaRPr lang="es-ES" sz="1600" b="1" kern="1200" dirty="0">
            <a:latin typeface="Arial" pitchFamily="34" charset="0"/>
            <a:cs typeface="Arial" pitchFamily="34" charset="0"/>
          </a:endParaRPr>
        </a:p>
      </dsp:txBody>
      <dsp:txXfrm>
        <a:off x="5622843" y="1489"/>
        <a:ext cx="2464362" cy="460800"/>
      </dsp:txXfrm>
    </dsp:sp>
    <dsp:sp modelId="{9E5F72C7-848F-4E73-9B05-DCC277DD617A}">
      <dsp:nvSpPr>
        <dsp:cNvPr id="0" name=""/>
        <dsp:cNvSpPr/>
      </dsp:nvSpPr>
      <dsp:spPr>
        <a:xfrm>
          <a:off x="5622843" y="462289"/>
          <a:ext cx="2464362" cy="217404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_tradnl" sz="1600" kern="1200">
              <a:latin typeface="Arial" pitchFamily="34" charset="0"/>
              <a:cs typeface="Arial" pitchFamily="34" charset="0"/>
            </a:rPr>
            <a:t>El 90% de nuestros clientes evidenciarán un nivel de satisfacción “muy alta”</a:t>
          </a:r>
          <a:endParaRPr lang="es-ES_tradnl" sz="1600" kern="1200" dirty="0">
            <a:latin typeface="Arial" pitchFamily="34" charset="0"/>
            <a:cs typeface="Arial" pitchFamily="34" charset="0"/>
          </a:endParaRPr>
        </a:p>
      </dsp:txBody>
      <dsp:txXfrm>
        <a:off x="5622843" y="462289"/>
        <a:ext cx="2464362" cy="2174040"/>
      </dsp:txXfrm>
    </dsp:sp>
    <dsp:sp modelId="{BF968FE0-A6AA-4615-81FE-9BD6A736946F}">
      <dsp:nvSpPr>
        <dsp:cNvPr id="0" name=""/>
        <dsp:cNvSpPr/>
      </dsp:nvSpPr>
      <dsp:spPr>
        <a:xfrm>
          <a:off x="8432216" y="1489"/>
          <a:ext cx="2464362" cy="46080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kern="1200">
              <a:latin typeface="Arial" pitchFamily="34" charset="0"/>
              <a:cs typeface="Arial" pitchFamily="34" charset="0"/>
            </a:rPr>
            <a:t>Ejemplo</a:t>
          </a:r>
          <a:endParaRPr lang="es-ES" sz="1600" b="1" kern="1200" dirty="0">
            <a:latin typeface="Arial" pitchFamily="34" charset="0"/>
            <a:cs typeface="Arial" pitchFamily="34" charset="0"/>
          </a:endParaRPr>
        </a:p>
      </dsp:txBody>
      <dsp:txXfrm>
        <a:off x="8432216" y="1489"/>
        <a:ext cx="2464362" cy="460800"/>
      </dsp:txXfrm>
    </dsp:sp>
    <dsp:sp modelId="{E04DBC5F-84DB-4FCB-B0DA-E9B0CAA7B468}">
      <dsp:nvSpPr>
        <dsp:cNvPr id="0" name=""/>
        <dsp:cNvSpPr/>
      </dsp:nvSpPr>
      <dsp:spPr>
        <a:xfrm>
          <a:off x="8432216" y="462289"/>
          <a:ext cx="2464362" cy="217404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latin typeface="Arial" pitchFamily="34" charset="0"/>
              <a:cs typeface="Arial" pitchFamily="34" charset="0"/>
            </a:rPr>
            <a:t>Implementar un Sistema de Gestión de Calidad (SGC) certificado mediante la norma ISO 9001 al finalizar el año.</a:t>
          </a:r>
        </a:p>
        <a:p>
          <a:pPr marL="171450" lvl="1" indent="-171450" algn="l" defTabSz="711200">
            <a:lnSpc>
              <a:spcPct val="90000"/>
            </a:lnSpc>
            <a:spcBef>
              <a:spcPct val="0"/>
            </a:spcBef>
            <a:spcAft>
              <a:spcPct val="15000"/>
            </a:spcAft>
            <a:buChar char="•"/>
          </a:pPr>
          <a:r>
            <a:rPr lang="es-ES" sz="1600" kern="1200" dirty="0">
              <a:latin typeface="Arial" pitchFamily="34" charset="0"/>
              <a:cs typeface="Arial" pitchFamily="34" charset="0"/>
            </a:rPr>
            <a:t>Implementar un sistema de fidelización de clientes a octubre.</a:t>
          </a:r>
        </a:p>
      </dsp:txBody>
      <dsp:txXfrm>
        <a:off x="8432216" y="462289"/>
        <a:ext cx="2464362" cy="2174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2F626-A1D0-4677-98DF-1B3C82CD9AC4}">
      <dsp:nvSpPr>
        <dsp:cNvPr id="0" name=""/>
        <dsp:cNvSpPr/>
      </dsp:nvSpPr>
      <dsp:spPr>
        <a:xfrm>
          <a:off x="4098" y="3534"/>
          <a:ext cx="2464362" cy="4896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kern="1200" dirty="0">
              <a:latin typeface="Arial" pitchFamily="34" charset="0"/>
              <a:cs typeface="Arial" pitchFamily="34" charset="0"/>
            </a:rPr>
            <a:t>Objetivo estratégico</a:t>
          </a:r>
          <a:endParaRPr lang="es-ES" sz="1600" b="1" kern="1200" dirty="0">
            <a:latin typeface="Arial" pitchFamily="34" charset="0"/>
            <a:cs typeface="Arial" pitchFamily="34" charset="0"/>
          </a:endParaRPr>
        </a:p>
      </dsp:txBody>
      <dsp:txXfrm>
        <a:off x="4098" y="3534"/>
        <a:ext cx="2464362" cy="489600"/>
      </dsp:txXfrm>
    </dsp:sp>
    <dsp:sp modelId="{51A955D9-AF77-43E9-B14F-DE40C61414F8}">
      <dsp:nvSpPr>
        <dsp:cNvPr id="0" name=""/>
        <dsp:cNvSpPr/>
      </dsp:nvSpPr>
      <dsp:spPr>
        <a:xfrm>
          <a:off x="4098" y="493134"/>
          <a:ext cx="2464362" cy="153994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_tradnl" sz="1600" kern="1200" dirty="0">
              <a:latin typeface="Arial" pitchFamily="34" charset="0"/>
              <a:cs typeface="Arial" pitchFamily="34" charset="0"/>
            </a:rPr>
            <a:t>Declaración de lo que la estrategia debe alcanzar y lo que es crítico para su éxito</a:t>
          </a:r>
          <a:endParaRPr lang="es-E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ES_tradnl" sz="1600" kern="1200">
              <a:latin typeface="Arial" pitchFamily="34" charset="0"/>
              <a:cs typeface="Arial" pitchFamily="34" charset="0"/>
            </a:rPr>
            <a:t>Describen el qué y el para qué.</a:t>
          </a:r>
          <a:endParaRPr lang="es-ES" sz="1600" kern="1200" dirty="0">
            <a:latin typeface="Arial" pitchFamily="34" charset="0"/>
            <a:cs typeface="Arial" pitchFamily="34" charset="0"/>
          </a:endParaRPr>
        </a:p>
      </dsp:txBody>
      <dsp:txXfrm>
        <a:off x="4098" y="493134"/>
        <a:ext cx="2464362" cy="1539945"/>
      </dsp:txXfrm>
    </dsp:sp>
    <dsp:sp modelId="{5873B8FE-9F7E-4B39-8AF2-F19869CA50BD}">
      <dsp:nvSpPr>
        <dsp:cNvPr id="0" name=""/>
        <dsp:cNvSpPr/>
      </dsp:nvSpPr>
      <dsp:spPr>
        <a:xfrm>
          <a:off x="2813471" y="3534"/>
          <a:ext cx="2464362" cy="48960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kern="1200">
              <a:latin typeface="Arial" pitchFamily="34" charset="0"/>
              <a:cs typeface="Arial" pitchFamily="34" charset="0"/>
            </a:rPr>
            <a:t>Indicadores</a:t>
          </a:r>
          <a:endParaRPr lang="es-ES" sz="1600" b="1" kern="1200" dirty="0">
            <a:latin typeface="Arial" pitchFamily="34" charset="0"/>
            <a:cs typeface="Arial" pitchFamily="34" charset="0"/>
          </a:endParaRPr>
        </a:p>
      </dsp:txBody>
      <dsp:txXfrm>
        <a:off x="2813471" y="3534"/>
        <a:ext cx="2464362" cy="489600"/>
      </dsp:txXfrm>
    </dsp:sp>
    <dsp:sp modelId="{27912F64-92A9-4B48-8DA8-618F07B2D5BE}">
      <dsp:nvSpPr>
        <dsp:cNvPr id="0" name=""/>
        <dsp:cNvSpPr/>
      </dsp:nvSpPr>
      <dsp:spPr>
        <a:xfrm>
          <a:off x="2813471" y="493134"/>
          <a:ext cx="2464362" cy="153994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_tradnl" sz="1600" kern="1200">
              <a:latin typeface="Arial" pitchFamily="34" charset="0"/>
              <a:cs typeface="Arial" pitchFamily="34" charset="0"/>
            </a:rPr>
            <a:t>Forma de medición y seguimiento del nivel de logro de la estrategia</a:t>
          </a:r>
          <a:endParaRPr lang="es-ES_tradnl" sz="1600" kern="1200" dirty="0">
            <a:latin typeface="Arial" pitchFamily="34" charset="0"/>
            <a:cs typeface="Arial" pitchFamily="34" charset="0"/>
          </a:endParaRPr>
        </a:p>
      </dsp:txBody>
      <dsp:txXfrm>
        <a:off x="2813471" y="493134"/>
        <a:ext cx="2464362" cy="1539945"/>
      </dsp:txXfrm>
    </dsp:sp>
    <dsp:sp modelId="{9BFEF725-ECEB-491F-AFBE-C7F35A6766B9}">
      <dsp:nvSpPr>
        <dsp:cNvPr id="0" name=""/>
        <dsp:cNvSpPr/>
      </dsp:nvSpPr>
      <dsp:spPr>
        <a:xfrm>
          <a:off x="5622843" y="3534"/>
          <a:ext cx="2464362" cy="4896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kern="1200">
              <a:latin typeface="Arial" pitchFamily="34" charset="0"/>
              <a:cs typeface="Arial" pitchFamily="34" charset="0"/>
            </a:rPr>
            <a:t>Metas</a:t>
          </a:r>
          <a:endParaRPr lang="es-ES" sz="1600" b="1" kern="1200" dirty="0">
            <a:latin typeface="Arial" pitchFamily="34" charset="0"/>
            <a:cs typeface="Arial" pitchFamily="34" charset="0"/>
          </a:endParaRPr>
        </a:p>
      </dsp:txBody>
      <dsp:txXfrm>
        <a:off x="5622843" y="3534"/>
        <a:ext cx="2464362" cy="489600"/>
      </dsp:txXfrm>
    </dsp:sp>
    <dsp:sp modelId="{9E5F72C7-848F-4E73-9B05-DCC277DD617A}">
      <dsp:nvSpPr>
        <dsp:cNvPr id="0" name=""/>
        <dsp:cNvSpPr/>
      </dsp:nvSpPr>
      <dsp:spPr>
        <a:xfrm>
          <a:off x="5622843" y="493134"/>
          <a:ext cx="2464362" cy="153994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_tradnl" sz="1600" kern="1200" dirty="0">
              <a:latin typeface="Arial" pitchFamily="34" charset="0"/>
              <a:cs typeface="Arial" pitchFamily="34" charset="0"/>
            </a:rPr>
            <a:t>Nivel de desempeño planificado.</a:t>
          </a:r>
        </a:p>
        <a:p>
          <a:pPr marL="171450" lvl="1" indent="-171450" algn="l" defTabSz="711200">
            <a:lnSpc>
              <a:spcPct val="90000"/>
            </a:lnSpc>
            <a:spcBef>
              <a:spcPct val="0"/>
            </a:spcBef>
            <a:spcAft>
              <a:spcPct val="15000"/>
            </a:spcAft>
            <a:buChar char="•"/>
          </a:pPr>
          <a:r>
            <a:rPr lang="es-ES_tradnl" sz="1600" kern="1200">
              <a:latin typeface="Arial" pitchFamily="34" charset="0"/>
              <a:cs typeface="Arial" pitchFamily="34" charset="0"/>
            </a:rPr>
            <a:t>Tasa de mejora ideal.</a:t>
          </a:r>
          <a:endParaRPr lang="es-ES_tradnl" sz="1600" kern="1200" dirty="0">
            <a:latin typeface="Arial" pitchFamily="34" charset="0"/>
            <a:cs typeface="Arial" pitchFamily="34" charset="0"/>
          </a:endParaRPr>
        </a:p>
      </dsp:txBody>
      <dsp:txXfrm>
        <a:off x="5622843" y="493134"/>
        <a:ext cx="2464362" cy="1539945"/>
      </dsp:txXfrm>
    </dsp:sp>
    <dsp:sp modelId="{BF968FE0-A6AA-4615-81FE-9BD6A736946F}">
      <dsp:nvSpPr>
        <dsp:cNvPr id="0" name=""/>
        <dsp:cNvSpPr/>
      </dsp:nvSpPr>
      <dsp:spPr>
        <a:xfrm>
          <a:off x="8432216" y="3534"/>
          <a:ext cx="2464362" cy="48960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_tradnl" sz="1600" b="1" kern="1200">
              <a:latin typeface="Arial" pitchFamily="34" charset="0"/>
              <a:cs typeface="Arial" pitchFamily="34" charset="0"/>
            </a:rPr>
            <a:t>Iniciativas</a:t>
          </a:r>
          <a:endParaRPr lang="es-ES" sz="1600" b="1" kern="1200" dirty="0">
            <a:latin typeface="Arial" pitchFamily="34" charset="0"/>
            <a:cs typeface="Arial" pitchFamily="34" charset="0"/>
          </a:endParaRPr>
        </a:p>
      </dsp:txBody>
      <dsp:txXfrm>
        <a:off x="8432216" y="3534"/>
        <a:ext cx="2464362" cy="489600"/>
      </dsp:txXfrm>
    </dsp:sp>
    <dsp:sp modelId="{E04DBC5F-84DB-4FCB-B0DA-E9B0CAA7B468}">
      <dsp:nvSpPr>
        <dsp:cNvPr id="0" name=""/>
        <dsp:cNvSpPr/>
      </dsp:nvSpPr>
      <dsp:spPr>
        <a:xfrm>
          <a:off x="8432216" y="493134"/>
          <a:ext cx="2464362" cy="153994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_tradnl" sz="1600" kern="1200">
              <a:latin typeface="Arial" pitchFamily="34" charset="0"/>
              <a:cs typeface="Arial" pitchFamily="34" charset="0"/>
            </a:rPr>
            <a:t>Acciones clave requeridas para alcanzar los objetivos.</a:t>
          </a:r>
          <a:endParaRPr lang="es-E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ES_tradnl" sz="1600" kern="1200">
              <a:latin typeface="Arial" pitchFamily="34" charset="0"/>
              <a:cs typeface="Arial" pitchFamily="34" charset="0"/>
            </a:rPr>
            <a:t>Pueden ser uno o varios proyectos.</a:t>
          </a:r>
          <a:endParaRPr lang="es-ES" sz="1600" kern="1200" dirty="0">
            <a:latin typeface="Arial" pitchFamily="34" charset="0"/>
            <a:cs typeface="Arial" pitchFamily="34" charset="0"/>
          </a:endParaRPr>
        </a:p>
      </dsp:txBody>
      <dsp:txXfrm>
        <a:off x="8432216" y="493134"/>
        <a:ext cx="2464362" cy="1539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7035-5AD8-4261-B035-12331BED92E2}">
      <dsp:nvSpPr>
        <dsp:cNvPr id="0" name=""/>
        <dsp:cNvSpPr/>
      </dsp:nvSpPr>
      <dsp:spPr>
        <a:xfrm>
          <a:off x="201400" y="1233"/>
          <a:ext cx="1665334" cy="99920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latin typeface="Barlow SemiBold" panose="00000700000000000000" pitchFamily="2" charset="0"/>
            </a:rPr>
            <a:t>Posición en el mercado</a:t>
          </a:r>
          <a:endParaRPr lang="es-CO" sz="1600" kern="1200" dirty="0">
            <a:latin typeface="Barlow SemiBold" panose="00000700000000000000" pitchFamily="2" charset="0"/>
          </a:endParaRPr>
        </a:p>
      </dsp:txBody>
      <dsp:txXfrm>
        <a:off x="201400" y="1233"/>
        <a:ext cx="1665334" cy="999200"/>
      </dsp:txXfrm>
    </dsp:sp>
    <dsp:sp modelId="{23332601-4429-4E81-B176-72B53690F646}">
      <dsp:nvSpPr>
        <dsp:cNvPr id="0" name=""/>
        <dsp:cNvSpPr/>
      </dsp:nvSpPr>
      <dsp:spPr>
        <a:xfrm>
          <a:off x="2033268" y="1233"/>
          <a:ext cx="1665334" cy="999200"/>
        </a:xfrm>
        <a:prstGeom prst="rect">
          <a:avLst/>
        </a:prstGeom>
        <a:gradFill rotWithShape="0">
          <a:gsLst>
            <a:gs pos="0">
              <a:schemeClr val="accent3">
                <a:hueOff val="387228"/>
                <a:satOff val="14286"/>
                <a:lumOff val="-2101"/>
                <a:alphaOff val="0"/>
                <a:lumMod val="110000"/>
                <a:satMod val="105000"/>
                <a:tint val="67000"/>
              </a:schemeClr>
            </a:gs>
            <a:gs pos="50000">
              <a:schemeClr val="accent3">
                <a:hueOff val="387228"/>
                <a:satOff val="14286"/>
                <a:lumOff val="-2101"/>
                <a:alphaOff val="0"/>
                <a:lumMod val="105000"/>
                <a:satMod val="103000"/>
                <a:tint val="73000"/>
              </a:schemeClr>
            </a:gs>
            <a:gs pos="100000">
              <a:schemeClr val="accent3">
                <a:hueOff val="387228"/>
                <a:satOff val="14286"/>
                <a:lumOff val="-21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latin typeface="Barlow SemiBold" panose="00000700000000000000" pitchFamily="2" charset="0"/>
            </a:rPr>
            <a:t>Innovación</a:t>
          </a:r>
          <a:endParaRPr lang="es-CO" sz="1600" kern="1200" dirty="0">
            <a:latin typeface="Barlow SemiBold" panose="00000700000000000000" pitchFamily="2" charset="0"/>
          </a:endParaRPr>
        </a:p>
      </dsp:txBody>
      <dsp:txXfrm>
        <a:off x="2033268" y="1233"/>
        <a:ext cx="1665334" cy="999200"/>
      </dsp:txXfrm>
    </dsp:sp>
    <dsp:sp modelId="{88DF6E77-B1D6-4F1A-B505-EF62C3A1EDFD}">
      <dsp:nvSpPr>
        <dsp:cNvPr id="0" name=""/>
        <dsp:cNvSpPr/>
      </dsp:nvSpPr>
      <dsp:spPr>
        <a:xfrm>
          <a:off x="3865137" y="1233"/>
          <a:ext cx="1665334" cy="999200"/>
        </a:xfrm>
        <a:prstGeom prst="rect">
          <a:avLst/>
        </a:prstGeom>
        <a:gradFill rotWithShape="0">
          <a:gsLst>
            <a:gs pos="0">
              <a:schemeClr val="accent3">
                <a:hueOff val="774457"/>
                <a:satOff val="28571"/>
                <a:lumOff val="-4202"/>
                <a:alphaOff val="0"/>
                <a:lumMod val="110000"/>
                <a:satMod val="105000"/>
                <a:tint val="67000"/>
              </a:schemeClr>
            </a:gs>
            <a:gs pos="50000">
              <a:schemeClr val="accent3">
                <a:hueOff val="774457"/>
                <a:satOff val="28571"/>
                <a:lumOff val="-4202"/>
                <a:alphaOff val="0"/>
                <a:lumMod val="105000"/>
                <a:satMod val="103000"/>
                <a:tint val="73000"/>
              </a:schemeClr>
            </a:gs>
            <a:gs pos="100000">
              <a:schemeClr val="accent3">
                <a:hueOff val="774457"/>
                <a:satOff val="28571"/>
                <a:lumOff val="-42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Barlow SemiBold" panose="00000700000000000000" pitchFamily="2" charset="0"/>
            </a:rPr>
            <a:t>Productividad</a:t>
          </a:r>
        </a:p>
      </dsp:txBody>
      <dsp:txXfrm>
        <a:off x="3865137" y="1233"/>
        <a:ext cx="1665334" cy="999200"/>
      </dsp:txXfrm>
    </dsp:sp>
    <dsp:sp modelId="{FD67E496-15BE-4EC8-9DBC-A92821C64E11}">
      <dsp:nvSpPr>
        <dsp:cNvPr id="0" name=""/>
        <dsp:cNvSpPr/>
      </dsp:nvSpPr>
      <dsp:spPr>
        <a:xfrm>
          <a:off x="5697005" y="1233"/>
          <a:ext cx="1665334" cy="999200"/>
        </a:xfrm>
        <a:prstGeom prst="rect">
          <a:avLst/>
        </a:prstGeom>
        <a:gradFill rotWithShape="0">
          <a:gsLst>
            <a:gs pos="0">
              <a:schemeClr val="accent3">
                <a:hueOff val="1161685"/>
                <a:satOff val="42857"/>
                <a:lumOff val="-6303"/>
                <a:alphaOff val="0"/>
                <a:lumMod val="110000"/>
                <a:satMod val="105000"/>
                <a:tint val="67000"/>
              </a:schemeClr>
            </a:gs>
            <a:gs pos="50000">
              <a:schemeClr val="accent3">
                <a:hueOff val="1161685"/>
                <a:satOff val="42857"/>
                <a:lumOff val="-6303"/>
                <a:alphaOff val="0"/>
                <a:lumMod val="105000"/>
                <a:satMod val="103000"/>
                <a:tint val="73000"/>
              </a:schemeClr>
            </a:gs>
            <a:gs pos="100000">
              <a:schemeClr val="accent3">
                <a:hueOff val="1161685"/>
                <a:satOff val="42857"/>
                <a:lumOff val="-6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Barlow SemiBold" panose="00000700000000000000" pitchFamily="2" charset="0"/>
            </a:rPr>
            <a:t>Recursos físicos y financieros</a:t>
          </a:r>
        </a:p>
      </dsp:txBody>
      <dsp:txXfrm>
        <a:off x="5697005" y="1233"/>
        <a:ext cx="1665334" cy="999200"/>
      </dsp:txXfrm>
    </dsp:sp>
    <dsp:sp modelId="{205E6DCD-29B1-4F6E-B197-5CABDA5DF905}">
      <dsp:nvSpPr>
        <dsp:cNvPr id="0" name=""/>
        <dsp:cNvSpPr/>
      </dsp:nvSpPr>
      <dsp:spPr>
        <a:xfrm>
          <a:off x="7528873" y="1233"/>
          <a:ext cx="1665334" cy="999200"/>
        </a:xfrm>
        <a:prstGeom prst="rect">
          <a:avLst/>
        </a:prstGeom>
        <a:gradFill rotWithShape="0">
          <a:gsLst>
            <a:gs pos="0">
              <a:schemeClr val="accent3">
                <a:hueOff val="1548914"/>
                <a:satOff val="57143"/>
                <a:lumOff val="-8403"/>
                <a:alphaOff val="0"/>
                <a:lumMod val="110000"/>
                <a:satMod val="105000"/>
                <a:tint val="67000"/>
              </a:schemeClr>
            </a:gs>
            <a:gs pos="50000">
              <a:schemeClr val="accent3">
                <a:hueOff val="1548914"/>
                <a:satOff val="57143"/>
                <a:lumOff val="-8403"/>
                <a:alphaOff val="0"/>
                <a:lumMod val="105000"/>
                <a:satMod val="103000"/>
                <a:tint val="73000"/>
              </a:schemeClr>
            </a:gs>
            <a:gs pos="100000">
              <a:schemeClr val="accent3">
                <a:hueOff val="1548914"/>
                <a:satOff val="57143"/>
                <a:lumOff val="-84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latin typeface="Barlow SemiBold" panose="00000700000000000000" pitchFamily="2" charset="0"/>
            </a:rPr>
            <a:t>Rentabilidad</a:t>
          </a:r>
          <a:endParaRPr lang="es-CO" sz="1600" kern="1200" dirty="0">
            <a:latin typeface="Barlow SemiBold" panose="00000700000000000000" pitchFamily="2" charset="0"/>
          </a:endParaRPr>
        </a:p>
      </dsp:txBody>
      <dsp:txXfrm>
        <a:off x="7528873" y="1233"/>
        <a:ext cx="1665334" cy="999200"/>
      </dsp:txXfrm>
    </dsp:sp>
    <dsp:sp modelId="{FB2B72E2-C74A-4E37-96E2-6DD195B1E19B}">
      <dsp:nvSpPr>
        <dsp:cNvPr id="0" name=""/>
        <dsp:cNvSpPr/>
      </dsp:nvSpPr>
      <dsp:spPr>
        <a:xfrm>
          <a:off x="2033268" y="1166968"/>
          <a:ext cx="1665334" cy="999200"/>
        </a:xfrm>
        <a:prstGeom prst="rect">
          <a:avLst/>
        </a:prstGeom>
        <a:gradFill rotWithShape="0">
          <a:gsLst>
            <a:gs pos="0">
              <a:schemeClr val="accent3">
                <a:hueOff val="1936142"/>
                <a:satOff val="71429"/>
                <a:lumOff val="-10504"/>
                <a:alphaOff val="0"/>
                <a:lumMod val="110000"/>
                <a:satMod val="105000"/>
                <a:tint val="67000"/>
              </a:schemeClr>
            </a:gs>
            <a:gs pos="50000">
              <a:schemeClr val="accent3">
                <a:hueOff val="1936142"/>
                <a:satOff val="71429"/>
                <a:lumOff val="-10504"/>
                <a:alphaOff val="0"/>
                <a:lumMod val="105000"/>
                <a:satMod val="103000"/>
                <a:tint val="73000"/>
              </a:schemeClr>
            </a:gs>
            <a:gs pos="100000">
              <a:schemeClr val="accent3">
                <a:hueOff val="1936142"/>
                <a:satOff val="71429"/>
                <a:lumOff val="-105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latin typeface="Barlow SemiBold" panose="00000700000000000000" pitchFamily="2" charset="0"/>
            </a:rPr>
            <a:t>Desempeño y desarrollo del gerente</a:t>
          </a:r>
          <a:endParaRPr lang="es-CO" sz="1600" kern="1200" dirty="0">
            <a:latin typeface="Barlow SemiBold" panose="00000700000000000000" pitchFamily="2" charset="0"/>
          </a:endParaRPr>
        </a:p>
      </dsp:txBody>
      <dsp:txXfrm>
        <a:off x="2033268" y="1166968"/>
        <a:ext cx="1665334" cy="999200"/>
      </dsp:txXfrm>
    </dsp:sp>
    <dsp:sp modelId="{5A9F5389-631A-46A1-9EAF-BB465A2CD862}">
      <dsp:nvSpPr>
        <dsp:cNvPr id="0" name=""/>
        <dsp:cNvSpPr/>
      </dsp:nvSpPr>
      <dsp:spPr>
        <a:xfrm>
          <a:off x="3865137" y="1166968"/>
          <a:ext cx="1665334" cy="999200"/>
        </a:xfrm>
        <a:prstGeom prst="rect">
          <a:avLst/>
        </a:prstGeom>
        <a:gradFill rotWithShape="0">
          <a:gsLst>
            <a:gs pos="0">
              <a:schemeClr val="accent3">
                <a:hueOff val="2323371"/>
                <a:satOff val="85714"/>
                <a:lumOff val="-12605"/>
                <a:alphaOff val="0"/>
                <a:lumMod val="110000"/>
                <a:satMod val="105000"/>
                <a:tint val="67000"/>
              </a:schemeClr>
            </a:gs>
            <a:gs pos="50000">
              <a:schemeClr val="accent3">
                <a:hueOff val="2323371"/>
                <a:satOff val="85714"/>
                <a:lumOff val="-12605"/>
                <a:alphaOff val="0"/>
                <a:lumMod val="105000"/>
                <a:satMod val="103000"/>
                <a:tint val="73000"/>
              </a:schemeClr>
            </a:gs>
            <a:gs pos="100000">
              <a:schemeClr val="accent3">
                <a:hueOff val="2323371"/>
                <a:satOff val="85714"/>
                <a:lumOff val="-126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latin typeface="Barlow SemiBold" panose="00000700000000000000" pitchFamily="2" charset="0"/>
            </a:rPr>
            <a:t>Desempeño y actitud del trabajador</a:t>
          </a:r>
          <a:endParaRPr lang="es-CO" sz="1600" kern="1200" dirty="0">
            <a:latin typeface="Barlow SemiBold" panose="00000700000000000000" pitchFamily="2" charset="0"/>
          </a:endParaRPr>
        </a:p>
      </dsp:txBody>
      <dsp:txXfrm>
        <a:off x="3865137" y="1166968"/>
        <a:ext cx="1665334" cy="999200"/>
      </dsp:txXfrm>
    </dsp:sp>
    <dsp:sp modelId="{B30C1CDB-CF14-4FD6-90C6-5630D429B210}">
      <dsp:nvSpPr>
        <dsp:cNvPr id="0" name=""/>
        <dsp:cNvSpPr/>
      </dsp:nvSpPr>
      <dsp:spPr>
        <a:xfrm>
          <a:off x="5697005" y="1166968"/>
          <a:ext cx="1665334" cy="999200"/>
        </a:xfrm>
        <a:prstGeom prst="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a:latin typeface="Barlow SemiBold" panose="00000700000000000000" pitchFamily="2" charset="0"/>
            </a:rPr>
            <a:t>Responsabilidad Social </a:t>
          </a:r>
          <a:endParaRPr lang="es-CO" sz="1600" kern="1200" dirty="0">
            <a:latin typeface="Barlow SemiBold" panose="00000700000000000000" pitchFamily="2" charset="0"/>
          </a:endParaRPr>
        </a:p>
      </dsp:txBody>
      <dsp:txXfrm>
        <a:off x="5697005" y="1166968"/>
        <a:ext cx="1665334" cy="9992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825A3-5E8D-E14B-9B75-FA6A73B1CF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12DF7451-E530-3440-AEB4-28294603F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225DDB-9F0A-5540-BDCD-C25C272090A8}" type="datetimeFigureOut">
              <a:rPr lang="es-ES_tradnl" smtClean="0"/>
              <a:t>21/10/2022</a:t>
            </a:fld>
            <a:endParaRPr lang="es-ES_tradnl"/>
          </a:p>
        </p:txBody>
      </p:sp>
      <p:sp>
        <p:nvSpPr>
          <p:cNvPr id="4" name="Footer Placeholder 3">
            <a:extLst>
              <a:ext uri="{FF2B5EF4-FFF2-40B4-BE49-F238E27FC236}">
                <a16:creationId xmlns:a16="http://schemas.microsoft.com/office/drawing/2014/main" id="{2617B6FA-38E5-D047-9FE3-1588F5A05A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06A470E5-484E-A046-B2CD-96C06FD3BC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4EDB7E-5476-EF42-A43B-B3078DB47CF1}" type="slidenum">
              <a:rPr lang="es-ES_tradnl" smtClean="0"/>
              <a:t>‹#›</a:t>
            </a:fld>
            <a:endParaRPr lang="es-ES_tradnl"/>
          </a:p>
        </p:txBody>
      </p:sp>
    </p:spTree>
    <p:extLst>
      <p:ext uri="{BB962C8B-B14F-4D97-AF65-F5344CB8AC3E}">
        <p14:creationId xmlns:p14="http://schemas.microsoft.com/office/powerpoint/2010/main" val="255522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0441B-5500-4576-8BCD-73C72D3B01C1}" type="datetimeFigureOut">
              <a:rPr lang="es-CO" smtClean="0"/>
              <a:t>21/10/2022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96C71-2757-4A12-8968-AB2A8AA8FA49}" type="slidenum">
              <a:rPr lang="es-CO" smtClean="0"/>
              <a:t>‹#›</a:t>
            </a:fld>
            <a:endParaRPr lang="es-CO"/>
          </a:p>
        </p:txBody>
      </p:sp>
    </p:spTree>
    <p:extLst>
      <p:ext uri="{BB962C8B-B14F-4D97-AF65-F5344CB8AC3E}">
        <p14:creationId xmlns:p14="http://schemas.microsoft.com/office/powerpoint/2010/main" val="203144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ular - Ver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6" name="Picture 15">
            <a:extLst>
              <a:ext uri="{FF2B5EF4-FFF2-40B4-BE49-F238E27FC236}">
                <a16:creationId xmlns:a16="http://schemas.microsoft.com/office/drawing/2014/main" id="{4BC3B274-3C61-0048-9A3A-EA52213F0E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14121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5719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7984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1">
            <a:extLst>
              <a:ext uri="{FF2B5EF4-FFF2-40B4-BE49-F238E27FC236}">
                <a16:creationId xmlns:a16="http://schemas.microsoft.com/office/drawing/2014/main" id="{161B3AD4-AD00-9B40-916B-1D1F9695DEDA}"/>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3496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4279BB"/>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4279BB"/>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8" name="Picture 7">
            <a:extLst>
              <a:ext uri="{FF2B5EF4-FFF2-40B4-BE49-F238E27FC236}">
                <a16:creationId xmlns:a16="http://schemas.microsoft.com/office/drawing/2014/main" id="{42CCB668-9A55-8A41-B33F-0A67D76BB8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315" y="56983"/>
            <a:ext cx="3211632" cy="1469607"/>
          </a:xfrm>
          <a:prstGeom prst="rect">
            <a:avLst/>
          </a:prstGeom>
        </p:spPr>
      </p:pic>
    </p:spTree>
    <p:extLst>
      <p:ext uri="{BB962C8B-B14F-4D97-AF65-F5344CB8AC3E}">
        <p14:creationId xmlns:p14="http://schemas.microsoft.com/office/powerpoint/2010/main" val="154002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ción Anaranjada: Separador">
    <p:bg>
      <p:bgPr>
        <a:solidFill>
          <a:srgbClr val="EE9121"/>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A582429-6CE8-AC49-8162-9EF65ABB54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89444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ción Anaranj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37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Sección Anaranj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27195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ección Anaranj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EE912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32554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ción Anaranj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8CF10F10-07BF-7E45-9611-97870879D996}"/>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155481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ción Anaranj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5" name="Freeform 4">
            <a:extLst>
              <a:ext uri="{FF2B5EF4-FFF2-40B4-BE49-F238E27FC236}">
                <a16:creationId xmlns:a16="http://schemas.microsoft.com/office/drawing/2014/main" id="{CB66765A-7CB9-9841-9830-371157F3C11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Freeform 7">
            <a:extLst>
              <a:ext uri="{FF2B5EF4-FFF2-40B4-BE49-F238E27FC236}">
                <a16:creationId xmlns:a16="http://schemas.microsoft.com/office/drawing/2014/main" id="{3B595A84-F0E3-2048-887F-B8C0995BD6E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9777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2463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ción Anaranj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F0A02C-758C-B84A-8015-33AC1BE9AA37}"/>
              </a:ext>
            </a:extLst>
          </p:cNvPr>
          <p:cNvSpPr>
            <a:spLocks noGrp="1"/>
          </p:cNvSpPr>
          <p:nvPr>
            <p:ph type="pic" sz="quarter" idx="10"/>
          </p:nvPr>
        </p:nvSpPr>
        <p:spPr>
          <a:xfrm>
            <a:off x="-12700" y="0"/>
            <a:ext cx="12204700" cy="6858000"/>
          </a:xfrm>
        </p:spPr>
        <p:txBody>
          <a:bodyPr/>
          <a:lstStyle/>
          <a:p>
            <a:endParaRPr lang="es-ES_tradnl"/>
          </a:p>
        </p:txBody>
      </p:sp>
      <p:sp>
        <p:nvSpPr>
          <p:cNvPr id="4" name="Freeform 3">
            <a:extLst>
              <a:ext uri="{FF2B5EF4-FFF2-40B4-BE49-F238E27FC236}">
                <a16:creationId xmlns:a16="http://schemas.microsoft.com/office/drawing/2014/main" id="{33BABAB9-AD30-EE4F-A402-D43CEDD7F837}"/>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Freeform 4">
            <a:extLst>
              <a:ext uri="{FF2B5EF4-FFF2-40B4-BE49-F238E27FC236}">
                <a16:creationId xmlns:a16="http://schemas.microsoft.com/office/drawing/2014/main" id="{810EC7CD-66C0-754D-B02F-5644F706313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4838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973320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ción Morada: Separador">
    <p:bg>
      <p:bgPr>
        <a:solidFill>
          <a:srgbClr val="9C247B"/>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891C6C"/>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517C5CA9-8C2F-064E-8AFD-14F1A3DF1E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666410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89260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Sección Mor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63949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Sección Mor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9C247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a:extLst>
              <a:ext uri="{FF2B5EF4-FFF2-40B4-BE49-F238E27FC236}">
                <a16:creationId xmlns:a16="http://schemas.microsoft.com/office/drawing/2014/main" id="{8DAFE29A-0DDE-824E-A716-169A0662C46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reeform 13">
            <a:extLst>
              <a:ext uri="{FF2B5EF4-FFF2-40B4-BE49-F238E27FC236}">
                <a16:creationId xmlns:a16="http://schemas.microsoft.com/office/drawing/2014/main" id="{F3277F2B-3158-5B4C-886F-69DB3486C096}"/>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26612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ción Mor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C16C1C93-C775-9344-978C-73E4D1EAA033}"/>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083460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ección Mor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9" name="Freeform 8">
            <a:extLst>
              <a:ext uri="{FF2B5EF4-FFF2-40B4-BE49-F238E27FC236}">
                <a16:creationId xmlns:a16="http://schemas.microsoft.com/office/drawing/2014/main" id="{E8843C4A-22A8-F844-8ABE-5CA8E17F4DDD}"/>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reeform 9">
            <a:extLst>
              <a:ext uri="{FF2B5EF4-FFF2-40B4-BE49-F238E27FC236}">
                <a16:creationId xmlns:a16="http://schemas.microsoft.com/office/drawing/2014/main" id="{74C2D563-B0D7-3744-A4E5-26CEC70004BF}"/>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56036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ción Mor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60FAF9-0406-6743-A9D1-223F3FD09C91}"/>
              </a:ext>
            </a:extLst>
          </p:cNvPr>
          <p:cNvSpPr>
            <a:spLocks noGrp="1"/>
          </p:cNvSpPr>
          <p:nvPr>
            <p:ph type="pic" sz="quarter" idx="10"/>
          </p:nvPr>
        </p:nvSpPr>
        <p:spPr>
          <a:xfrm>
            <a:off x="-12659" y="1"/>
            <a:ext cx="12204659" cy="6858000"/>
          </a:xfrm>
        </p:spPr>
        <p:txBody>
          <a:bodyPr/>
          <a:lstStyle/>
          <a:p>
            <a:endParaRPr lang="es-ES_tradnl"/>
          </a:p>
        </p:txBody>
      </p:sp>
      <p:sp>
        <p:nvSpPr>
          <p:cNvPr id="6" name="Freeform 5">
            <a:extLst>
              <a:ext uri="{FF2B5EF4-FFF2-40B4-BE49-F238E27FC236}">
                <a16:creationId xmlns:a16="http://schemas.microsoft.com/office/drawing/2014/main" id="{4B4D430A-132F-244B-B0BC-AAE8E391A692}"/>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73CE1D25-DF2A-7144-BAC9-B0B5B225D5C4}"/>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88157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ción Rojo Vivo: Separador">
    <p:bg>
      <p:bgPr>
        <a:solidFill>
          <a:srgbClr val="CE2142"/>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B41C38"/>
          </a:solidFill>
        </p:spPr>
        <p:txBody>
          <a:bodyPr/>
          <a:lstStyle/>
          <a:p>
            <a:endParaRPr lang="es-ES_tradnl"/>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6" name="Picture 25">
            <a:extLst>
              <a:ext uri="{FF2B5EF4-FFF2-40B4-BE49-F238E27FC236}">
                <a16:creationId xmlns:a16="http://schemas.microsoft.com/office/drawing/2014/main" id="{7AD3D6B6-1BBA-EC45-B2F3-957F8F58F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339231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59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ción Rojo Vivo: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43111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Sección Rojo Vivo: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9789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ección Rojo Vivo: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CE214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97162C7F-4439-2D45-B87D-8D36AD9C71E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a:extLst>
              <a:ext uri="{FF2B5EF4-FFF2-40B4-BE49-F238E27FC236}">
                <a16:creationId xmlns:a16="http://schemas.microsoft.com/office/drawing/2014/main" id="{A9A337EE-8DFE-8F4F-86AC-683E3A83AF53}"/>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48637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ción Rojo Vivo: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a:extLst>
              <a:ext uri="{FF2B5EF4-FFF2-40B4-BE49-F238E27FC236}">
                <a16:creationId xmlns:a16="http://schemas.microsoft.com/office/drawing/2014/main" id="{DC642E9E-CD96-6C4B-BCBB-3664A2E7A9C9}"/>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45075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ección Rojo Vivo: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B41C38"/>
                </a:solidFill>
              </a:defRPr>
            </a:lvl1pPr>
          </a:lstStyle>
          <a:p>
            <a:r>
              <a:rPr lang="en-US" dirty="0"/>
              <a:t>Click to edit Master title style</a:t>
            </a:r>
          </a:p>
        </p:txBody>
      </p:sp>
      <p:sp>
        <p:nvSpPr>
          <p:cNvPr id="6" name="Freeform 5">
            <a:extLst>
              <a:ext uri="{FF2B5EF4-FFF2-40B4-BE49-F238E27FC236}">
                <a16:creationId xmlns:a16="http://schemas.microsoft.com/office/drawing/2014/main" id="{052B9C77-6EDD-F845-A58D-0DB07474792E}"/>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reeform 6">
            <a:extLst>
              <a:ext uri="{FF2B5EF4-FFF2-40B4-BE49-F238E27FC236}">
                <a16:creationId xmlns:a16="http://schemas.microsoft.com/office/drawing/2014/main" id="{DD60E140-D82D-1F4D-B814-D81EC93F5D7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78170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ción Rojo Vivo: Fotografía Complet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35ED1CA-32D7-6543-922D-0C4F67C8C426}"/>
              </a:ext>
            </a:extLst>
          </p:cNvPr>
          <p:cNvSpPr>
            <a:spLocks noGrp="1"/>
          </p:cNvSpPr>
          <p:nvPr>
            <p:ph type="pic" sz="quarter" idx="10"/>
          </p:nvPr>
        </p:nvSpPr>
        <p:spPr>
          <a:xfrm>
            <a:off x="-12700" y="0"/>
            <a:ext cx="12204700" cy="6858000"/>
          </a:xfrm>
        </p:spPr>
        <p:txBody>
          <a:bodyPr/>
          <a:lstStyle/>
          <a:p>
            <a:endParaRPr lang="es-ES_tradnl"/>
          </a:p>
        </p:txBody>
      </p:sp>
      <p:sp>
        <p:nvSpPr>
          <p:cNvPr id="12" name="Freeform 11">
            <a:extLst>
              <a:ext uri="{FF2B5EF4-FFF2-40B4-BE49-F238E27FC236}">
                <a16:creationId xmlns:a16="http://schemas.microsoft.com/office/drawing/2014/main" id="{17D13E50-AA43-3645-82B4-ACBD65A01A6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reeform 10">
            <a:extLst>
              <a:ext uri="{FF2B5EF4-FFF2-40B4-BE49-F238E27FC236}">
                <a16:creationId xmlns:a16="http://schemas.microsoft.com/office/drawing/2014/main" id="{C571C5A2-48B6-674A-8715-E055C8505C98}"/>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215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2976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Freeform 18">
            <a:extLst>
              <a:ext uri="{FF2B5EF4-FFF2-40B4-BE49-F238E27FC236}">
                <a16:creationId xmlns:a16="http://schemas.microsoft.com/office/drawing/2014/main" id="{808AFBE7-0F6B-E54D-A0BB-A47BD0D0071D}"/>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Picture Placeholder 11">
            <a:extLst>
              <a:ext uri="{FF2B5EF4-FFF2-40B4-BE49-F238E27FC236}">
                <a16:creationId xmlns:a16="http://schemas.microsoft.com/office/drawing/2014/main" id="{B452125D-FD17-A241-ACCE-4E5ADC0F9211}"/>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r>
              <a:rPr lang="en-US"/>
              <a:t>Click icon to add picture</a:t>
            </a:r>
            <a:endParaRPr lang="es-ES_tradnl" dirty="0"/>
          </a:p>
        </p:txBody>
      </p:sp>
    </p:spTree>
    <p:extLst>
      <p:ext uri="{BB962C8B-B14F-4D97-AF65-F5344CB8AC3E}">
        <p14:creationId xmlns:p14="http://schemas.microsoft.com/office/powerpoint/2010/main" val="150213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6BAE45"/>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6BAE45"/>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11" name="Picture 10">
            <a:extLst>
              <a:ext uri="{FF2B5EF4-FFF2-40B4-BE49-F238E27FC236}">
                <a16:creationId xmlns:a16="http://schemas.microsoft.com/office/drawing/2014/main" id="{9E696431-39AC-134E-91B0-42CF045B64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315" y="56983"/>
            <a:ext cx="3211632" cy="1469607"/>
          </a:xfrm>
          <a:prstGeom prst="rect">
            <a:avLst/>
          </a:prstGeom>
        </p:spPr>
      </p:pic>
    </p:spTree>
    <p:extLst>
      <p:ext uri="{BB962C8B-B14F-4D97-AF65-F5344CB8AC3E}">
        <p14:creationId xmlns:p14="http://schemas.microsoft.com/office/powerpoint/2010/main" val="386624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ular - Az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flipH="1">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a:extLst>
              <a:ext uri="{FF2B5EF4-FFF2-40B4-BE49-F238E27FC236}">
                <a16:creationId xmlns:a16="http://schemas.microsoft.com/office/drawing/2014/main" id="{93D868C9-EA00-9543-8CC3-869A08DA1F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83289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3443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019006"/>
      </p:ext>
    </p:extLst>
  </p:cSld>
  <p:clrMap bg1="lt1" tx1="dk1" bg2="lt2" tx2="dk2" accent1="accent1" accent2="accent2" accent3="accent3" accent4="accent4" accent5="accent5" accent6="accent6" hlink="hlink" folHlink="folHlink"/>
  <p:sldLayoutIdLst>
    <p:sldLayoutId id="2147483651" r:id="rId1"/>
    <p:sldLayoutId id="2147483704" r:id="rId2"/>
    <p:sldLayoutId id="2147483705" r:id="rId3"/>
    <p:sldLayoutId id="2147483706" r:id="rId4"/>
    <p:sldLayoutId id="2147483650" r:id="rId5"/>
    <p:sldLayoutId id="2147483715" r:id="rId6"/>
    <p:sldLayoutId id="2147483671"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0840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6651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717" r:id="rId8"/>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9957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5DA87-A4AC-7E43-A9D5-4097C1088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18F61780-3FA4-4744-B78B-EEB12521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4" name="Date Placeholder 3">
            <a:extLst>
              <a:ext uri="{FF2B5EF4-FFF2-40B4-BE49-F238E27FC236}">
                <a16:creationId xmlns:a16="http://schemas.microsoft.com/office/drawing/2014/main" id="{871F9E6B-2422-FB46-90CD-E86539C8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7A37B-9DED-3E4A-A442-7A8EED74A98D}" type="datetimeFigureOut">
              <a:rPr lang="es-ES_tradnl" smtClean="0"/>
              <a:t>21/10/2022</a:t>
            </a:fld>
            <a:endParaRPr lang="es-ES_tradnl"/>
          </a:p>
        </p:txBody>
      </p:sp>
      <p:sp>
        <p:nvSpPr>
          <p:cNvPr id="5" name="Footer Placeholder 4">
            <a:extLst>
              <a:ext uri="{FF2B5EF4-FFF2-40B4-BE49-F238E27FC236}">
                <a16:creationId xmlns:a16="http://schemas.microsoft.com/office/drawing/2014/main" id="{D09BD7E8-FBA0-BE42-B7E4-DD717C327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77C4F2BC-EBE0-2E4A-ACB1-354C1C8BB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42AFA-6D50-F949-8C55-C0D5730A94A6}" type="slidenum">
              <a:rPr lang="es-ES_tradnl" smtClean="0"/>
              <a:t>‹#›</a:t>
            </a:fld>
            <a:endParaRPr lang="es-ES_tradnl"/>
          </a:p>
        </p:txBody>
      </p:sp>
    </p:spTree>
    <p:extLst>
      <p:ext uri="{BB962C8B-B14F-4D97-AF65-F5344CB8AC3E}">
        <p14:creationId xmlns:p14="http://schemas.microsoft.com/office/powerpoint/2010/main" val="115397453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70" r:id="rId3"/>
    <p:sldLayoutId id="2147483653" r:id="rId4"/>
    <p:sldLayoutId id="214748366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65A4-5C33-7F41-8D5F-DEA0684C44EE}"/>
              </a:ext>
            </a:extLst>
          </p:cNvPr>
          <p:cNvSpPr>
            <a:spLocks noGrp="1"/>
          </p:cNvSpPr>
          <p:nvPr>
            <p:ph type="title"/>
          </p:nvPr>
        </p:nvSpPr>
        <p:spPr/>
        <p:txBody>
          <a:bodyPr>
            <a:normAutofit fontScale="90000"/>
          </a:bodyPr>
          <a:lstStyle/>
          <a:p>
            <a:r>
              <a:rPr lang="es-ES" dirty="0"/>
              <a:t>Maestría en Administración de Proyectos</a:t>
            </a:r>
            <a:endParaRPr lang="es-ES_tradnl" dirty="0"/>
          </a:p>
        </p:txBody>
      </p:sp>
      <p:sp>
        <p:nvSpPr>
          <p:cNvPr id="3" name="Text Placeholder 2">
            <a:extLst>
              <a:ext uri="{FF2B5EF4-FFF2-40B4-BE49-F238E27FC236}">
                <a16:creationId xmlns:a16="http://schemas.microsoft.com/office/drawing/2014/main" id="{8C765047-4BE7-A64A-ACF1-BBAE1011DEBB}"/>
              </a:ext>
            </a:extLst>
          </p:cNvPr>
          <p:cNvSpPr>
            <a:spLocks noGrp="1"/>
          </p:cNvSpPr>
          <p:nvPr>
            <p:ph type="body" idx="1"/>
          </p:nvPr>
        </p:nvSpPr>
        <p:spPr>
          <a:xfrm>
            <a:off x="831850" y="3122169"/>
            <a:ext cx="10515600" cy="640651"/>
          </a:xfrm>
        </p:spPr>
        <p:txBody>
          <a:bodyPr>
            <a:normAutofit/>
          </a:bodyPr>
          <a:lstStyle/>
          <a:p>
            <a:r>
              <a:rPr lang="es-ES" sz="3200" b="1" dirty="0"/>
              <a:t>Planeamiento y Análisis Estratégico de la Empresa</a:t>
            </a:r>
            <a:endParaRPr lang="es-ES_tradnl" sz="3200" b="1" dirty="0"/>
          </a:p>
        </p:txBody>
      </p:sp>
      <p:sp>
        <p:nvSpPr>
          <p:cNvPr id="4" name="Text Placeholder 2">
            <a:extLst>
              <a:ext uri="{FF2B5EF4-FFF2-40B4-BE49-F238E27FC236}">
                <a16:creationId xmlns:a16="http://schemas.microsoft.com/office/drawing/2014/main" id="{42F5256C-B9D7-EF9E-F537-07258B558A80}"/>
              </a:ext>
            </a:extLst>
          </p:cNvPr>
          <p:cNvSpPr txBox="1">
            <a:spLocks/>
          </p:cNvSpPr>
          <p:nvPr/>
        </p:nvSpPr>
        <p:spPr>
          <a:xfrm>
            <a:off x="831850" y="3740007"/>
            <a:ext cx="10515600" cy="10259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Barlow"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Barlow"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Barlow"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Barlow"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Barlow"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dirty="0">
                <a:solidFill>
                  <a:schemeClr val="tx1"/>
                </a:solidFill>
              </a:rPr>
              <a:t>Presentación – Semana 2: </a:t>
            </a:r>
            <a:r>
              <a:rPr lang="es-ES_tradnl" b="1" dirty="0">
                <a:solidFill>
                  <a:schemeClr val="tx1"/>
                </a:solidFill>
              </a:rPr>
              <a:t>Despliegue estratégico</a:t>
            </a:r>
          </a:p>
        </p:txBody>
      </p:sp>
    </p:spTree>
    <p:extLst>
      <p:ext uri="{BB962C8B-B14F-4D97-AF65-F5344CB8AC3E}">
        <p14:creationId xmlns:p14="http://schemas.microsoft.com/office/powerpoint/2010/main" val="7291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226575"/>
            <a:ext cx="10515600" cy="1325563"/>
          </a:xfrm>
        </p:spPr>
        <p:txBody>
          <a:bodyPr>
            <a:normAutofit/>
          </a:bodyPr>
          <a:lstStyle/>
          <a:p>
            <a:r>
              <a:rPr lang="pt-BR" sz="4200" dirty="0"/>
              <a:t>Objetivos a largo </a:t>
            </a:r>
            <a:r>
              <a:rPr lang="pt-BR" sz="4200" dirty="0" err="1"/>
              <a:t>plazo</a:t>
            </a:r>
            <a:endParaRPr lang="es-ES_tradnl" sz="4200" dirty="0"/>
          </a:p>
        </p:txBody>
      </p:sp>
      <p:sp>
        <p:nvSpPr>
          <p:cNvPr id="5" name="Marcador de contenido 4">
            <a:extLst>
              <a:ext uri="{FF2B5EF4-FFF2-40B4-BE49-F238E27FC236}">
                <a16:creationId xmlns:a16="http://schemas.microsoft.com/office/drawing/2014/main" id="{83B6FDE2-4B81-D747-4D3F-C57671A81541}"/>
              </a:ext>
            </a:extLst>
          </p:cNvPr>
          <p:cNvSpPr>
            <a:spLocks noGrp="1"/>
          </p:cNvSpPr>
          <p:nvPr>
            <p:ph sz="half" idx="1"/>
          </p:nvPr>
        </p:nvSpPr>
        <p:spPr>
          <a:xfrm>
            <a:off x="5818909" y="1698695"/>
            <a:ext cx="4821380" cy="4050941"/>
          </a:xfrm>
        </p:spPr>
        <p:txBody>
          <a:bodyPr>
            <a:noAutofit/>
          </a:bodyPr>
          <a:lstStyle/>
          <a:p>
            <a:pPr algn="just"/>
            <a:r>
              <a:rPr lang="es-ES" dirty="0"/>
              <a:t>Generalmente a largo plazo significa un periodo superior a un año.</a:t>
            </a:r>
          </a:p>
          <a:p>
            <a:pPr algn="just"/>
            <a:r>
              <a:rPr lang="es-ES" dirty="0"/>
              <a:t>Se podrían definir como los resultados estratégicos que busca alcanzar una organización, con el fin de mejorar su posición competitiva.</a:t>
            </a:r>
          </a:p>
        </p:txBody>
      </p:sp>
      <p:pic>
        <p:nvPicPr>
          <p:cNvPr id="4" name="Picture 2" descr="Resultado de imagen para objective">
            <a:extLst>
              <a:ext uri="{FF2B5EF4-FFF2-40B4-BE49-F238E27FC236}">
                <a16:creationId xmlns:a16="http://schemas.microsoft.com/office/drawing/2014/main" id="{118AA376-92A8-8E6A-CC97-B4714F8A4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480" y="1634864"/>
            <a:ext cx="381642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8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226575"/>
            <a:ext cx="10515600" cy="1325563"/>
          </a:xfrm>
        </p:spPr>
        <p:txBody>
          <a:bodyPr>
            <a:normAutofit/>
          </a:bodyPr>
          <a:lstStyle/>
          <a:p>
            <a:r>
              <a:rPr lang="pt-BR" sz="4200" dirty="0"/>
              <a:t>Objetivos </a:t>
            </a:r>
            <a:r>
              <a:rPr lang="pt-BR" sz="4200" dirty="0" err="1"/>
              <a:t>anuales</a:t>
            </a:r>
            <a:endParaRPr lang="es-ES_tradnl" sz="4200" dirty="0"/>
          </a:p>
        </p:txBody>
      </p:sp>
      <p:sp>
        <p:nvSpPr>
          <p:cNvPr id="5" name="Marcador de contenido 4">
            <a:extLst>
              <a:ext uri="{FF2B5EF4-FFF2-40B4-BE49-F238E27FC236}">
                <a16:creationId xmlns:a16="http://schemas.microsoft.com/office/drawing/2014/main" id="{83B6FDE2-4B81-D747-4D3F-C57671A81541}"/>
              </a:ext>
            </a:extLst>
          </p:cNvPr>
          <p:cNvSpPr>
            <a:spLocks noGrp="1"/>
          </p:cNvSpPr>
          <p:nvPr>
            <p:ph sz="half" idx="1"/>
          </p:nvPr>
        </p:nvSpPr>
        <p:spPr>
          <a:xfrm>
            <a:off x="1136073" y="1330034"/>
            <a:ext cx="6220691" cy="4904509"/>
          </a:xfrm>
        </p:spPr>
        <p:txBody>
          <a:bodyPr>
            <a:noAutofit/>
          </a:bodyPr>
          <a:lstStyle/>
          <a:p>
            <a:pPr algn="just"/>
            <a:r>
              <a:rPr lang="es-ES" dirty="0"/>
              <a:t>Son los resultados que deben alcanzar las organizaciones a corto plazo para lograr los objetivos a largo plazo.</a:t>
            </a:r>
          </a:p>
          <a:p>
            <a:pPr algn="just"/>
            <a:r>
              <a:rPr lang="es-ES" dirty="0"/>
              <a:t>Cada objetivo a largo plazo requiere una serie de objetivos anuales. </a:t>
            </a:r>
          </a:p>
          <a:p>
            <a:pPr algn="just"/>
            <a:r>
              <a:rPr lang="es-ES" dirty="0"/>
              <a:t>Los objetivos anuales son muy importantes para la operacionalización de las estrategias, mientras que los objetivos a largo plazo son primordiales para la formulación de estrategias. </a:t>
            </a:r>
          </a:p>
        </p:txBody>
      </p:sp>
      <p:pic>
        <p:nvPicPr>
          <p:cNvPr id="6" name="Picture 2" descr="Annual objectives: imágenes, fotos de stock y vectores | Shutterstock">
            <a:extLst>
              <a:ext uri="{FF2B5EF4-FFF2-40B4-BE49-F238E27FC236}">
                <a16:creationId xmlns:a16="http://schemas.microsoft.com/office/drawing/2014/main" id="{926F81B8-433F-2399-2057-7493BA11B766}"/>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720876" y="2161310"/>
            <a:ext cx="3931331" cy="2826323"/>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5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742C931-65A1-78FB-F2D1-A82B0624AE6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481" y="0"/>
            <a:ext cx="12189520" cy="6858000"/>
          </a:xfrm>
          <a:prstGeom prst="rect">
            <a:avLst/>
          </a:prstGeom>
        </p:spPr>
      </p:pic>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512618" y="512618"/>
            <a:ext cx="2757055" cy="1039520"/>
          </a:xfrm>
        </p:spPr>
        <p:txBody>
          <a:bodyPr>
            <a:normAutofit/>
          </a:bodyPr>
          <a:lstStyle/>
          <a:p>
            <a:r>
              <a:rPr lang="pt-BR" sz="3200" dirty="0"/>
              <a:t>La </a:t>
            </a:r>
            <a:r>
              <a:rPr lang="pt-BR" sz="3200" dirty="0" err="1"/>
              <a:t>jerarquía</a:t>
            </a:r>
            <a:r>
              <a:rPr lang="pt-BR" sz="3200" dirty="0"/>
              <a:t> de objetivos</a:t>
            </a:r>
            <a:endParaRPr lang="es-ES_tradnl" sz="3200" dirty="0"/>
          </a:p>
        </p:txBody>
      </p:sp>
    </p:spTree>
    <p:extLst>
      <p:ext uri="{BB962C8B-B14F-4D97-AF65-F5344CB8AC3E}">
        <p14:creationId xmlns:p14="http://schemas.microsoft.com/office/powerpoint/2010/main" val="412175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57CA59-675D-CCBB-1FBE-32CCE02DCFCC}"/>
              </a:ext>
            </a:extLst>
          </p:cNvPr>
          <p:cNvSpPr>
            <a:spLocks noGrp="1"/>
          </p:cNvSpPr>
          <p:nvPr>
            <p:ph type="title"/>
          </p:nvPr>
        </p:nvSpPr>
        <p:spPr/>
        <p:txBody>
          <a:bodyPr>
            <a:normAutofit/>
          </a:bodyPr>
          <a:lstStyle/>
          <a:p>
            <a:r>
              <a:rPr lang="es-ES" sz="4200" dirty="0"/>
              <a:t>Los indicadores</a:t>
            </a:r>
            <a:endParaRPr lang="es-CO" sz="4200" dirty="0"/>
          </a:p>
        </p:txBody>
      </p:sp>
      <p:sp>
        <p:nvSpPr>
          <p:cNvPr id="6" name="Marcador de contenido 5">
            <a:extLst>
              <a:ext uri="{FF2B5EF4-FFF2-40B4-BE49-F238E27FC236}">
                <a16:creationId xmlns:a16="http://schemas.microsoft.com/office/drawing/2014/main" id="{8DF935D8-3FEF-4557-B90D-B15910A06F0B}"/>
              </a:ext>
            </a:extLst>
          </p:cNvPr>
          <p:cNvSpPr>
            <a:spLocks noGrp="1"/>
          </p:cNvSpPr>
          <p:nvPr>
            <p:ph sz="half" idx="1"/>
          </p:nvPr>
        </p:nvSpPr>
        <p:spPr>
          <a:xfrm>
            <a:off x="974041" y="1690688"/>
            <a:ext cx="5509886" cy="4085359"/>
          </a:xfrm>
        </p:spPr>
        <p:txBody>
          <a:bodyPr vert="horz" lIns="91440" tIns="45720" rIns="91440" bIns="45720" rtlCol="0">
            <a:noAutofit/>
          </a:bodyPr>
          <a:lstStyle/>
          <a:p>
            <a:pPr algn="just"/>
            <a:r>
              <a:rPr lang="es-ES" dirty="0"/>
              <a:t>Es una variable cuantitativa o cualitativa que permite verificar los cambios generados por una intervención, relativo a lo que estaba planeado inicialmente.</a:t>
            </a:r>
          </a:p>
          <a:p>
            <a:pPr algn="just"/>
            <a:r>
              <a:rPr lang="es-ES" dirty="0"/>
              <a:t>Constituyen la forma objetiva de medición y seguimiento del nivel de logro de la estrategia con respecto al objetivo planteado.</a:t>
            </a:r>
          </a:p>
          <a:p>
            <a:pPr algn="just"/>
            <a:endParaRPr lang="es-ES" dirty="0"/>
          </a:p>
        </p:txBody>
      </p:sp>
      <p:pic>
        <p:nvPicPr>
          <p:cNvPr id="5122" name="Picture 2" descr="KPI's ¿Qué son, para qué sirven y por qué y cómo utilizarlos?">
            <a:extLst>
              <a:ext uri="{FF2B5EF4-FFF2-40B4-BE49-F238E27FC236}">
                <a16:creationId xmlns:a16="http://schemas.microsoft.com/office/drawing/2014/main" id="{AF56A41F-DC80-A5B6-D4CC-AAA3BFEC4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918" y="1946998"/>
            <a:ext cx="4137891" cy="3103418"/>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4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57CA59-675D-CCBB-1FBE-32CCE02DCFCC}"/>
              </a:ext>
            </a:extLst>
          </p:cNvPr>
          <p:cNvSpPr>
            <a:spLocks noGrp="1"/>
          </p:cNvSpPr>
          <p:nvPr>
            <p:ph type="title"/>
          </p:nvPr>
        </p:nvSpPr>
        <p:spPr>
          <a:xfrm>
            <a:off x="838201" y="365125"/>
            <a:ext cx="10515600" cy="1325563"/>
          </a:xfrm>
        </p:spPr>
        <p:txBody>
          <a:bodyPr>
            <a:normAutofit/>
          </a:bodyPr>
          <a:lstStyle/>
          <a:p>
            <a:r>
              <a:rPr lang="es-ES" sz="4200" dirty="0"/>
              <a:t>Los indicadores</a:t>
            </a:r>
            <a:endParaRPr lang="es-CO" sz="4200" dirty="0"/>
          </a:p>
        </p:txBody>
      </p:sp>
      <p:sp>
        <p:nvSpPr>
          <p:cNvPr id="6" name="Marcador de contenido 5">
            <a:extLst>
              <a:ext uri="{FF2B5EF4-FFF2-40B4-BE49-F238E27FC236}">
                <a16:creationId xmlns:a16="http://schemas.microsoft.com/office/drawing/2014/main" id="{8DF935D8-3FEF-4557-B90D-B15910A06F0B}"/>
              </a:ext>
            </a:extLst>
          </p:cNvPr>
          <p:cNvSpPr>
            <a:spLocks noGrp="1"/>
          </p:cNvSpPr>
          <p:nvPr>
            <p:ph sz="half" idx="1"/>
          </p:nvPr>
        </p:nvSpPr>
        <p:spPr>
          <a:xfrm>
            <a:off x="5624944" y="1659803"/>
            <a:ext cx="5728855" cy="4351338"/>
          </a:xfrm>
        </p:spPr>
        <p:txBody>
          <a:bodyPr vert="horz" lIns="91440" tIns="45720" rIns="91440" bIns="45720" rtlCol="0">
            <a:noAutofit/>
          </a:bodyPr>
          <a:lstStyle/>
          <a:p>
            <a:pPr algn="just"/>
            <a:r>
              <a:rPr lang="es-ES" dirty="0"/>
              <a:t>Los indicadores de desempeño son medidas que describen cuán bien se están desarrollando los objetivos de un proceso, un proyecto y/o la gestión de una organización.</a:t>
            </a:r>
          </a:p>
          <a:p>
            <a:pPr algn="just"/>
            <a:r>
              <a:rPr lang="es-ES" dirty="0"/>
              <a:t>Entregan información respecto del logro o resultado en la entrega de productos (bienes o servicios), contemplando aspectos cuantitativos o cualitativos.</a:t>
            </a:r>
          </a:p>
        </p:txBody>
      </p:sp>
      <p:pic>
        <p:nvPicPr>
          <p:cNvPr id="6146" name="Picture 2" descr="KPI, ¿Qué es Indicadores Clave de Rendimiento KPI? | Clavei">
            <a:extLst>
              <a:ext uri="{FF2B5EF4-FFF2-40B4-BE49-F238E27FC236}">
                <a16:creationId xmlns:a16="http://schemas.microsoft.com/office/drawing/2014/main" id="{4E57ED09-8BDE-D13A-E45B-8648DB210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55" y="2398423"/>
            <a:ext cx="4101869" cy="2804391"/>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57CA59-675D-CCBB-1FBE-32CCE02DCFCC}"/>
              </a:ext>
            </a:extLst>
          </p:cNvPr>
          <p:cNvSpPr>
            <a:spLocks noGrp="1"/>
          </p:cNvSpPr>
          <p:nvPr>
            <p:ph type="title"/>
          </p:nvPr>
        </p:nvSpPr>
        <p:spPr/>
        <p:txBody>
          <a:bodyPr>
            <a:normAutofit/>
          </a:bodyPr>
          <a:lstStyle/>
          <a:p>
            <a:r>
              <a:rPr lang="es-ES" sz="4200" dirty="0"/>
              <a:t>Los indicadores</a:t>
            </a:r>
            <a:endParaRPr lang="es-CO" sz="4200" dirty="0"/>
          </a:p>
        </p:txBody>
      </p:sp>
      <p:sp>
        <p:nvSpPr>
          <p:cNvPr id="6" name="Marcador de contenido 5">
            <a:extLst>
              <a:ext uri="{FF2B5EF4-FFF2-40B4-BE49-F238E27FC236}">
                <a16:creationId xmlns:a16="http://schemas.microsoft.com/office/drawing/2014/main" id="{8DF935D8-3FEF-4557-B90D-B15910A06F0B}"/>
              </a:ext>
            </a:extLst>
          </p:cNvPr>
          <p:cNvSpPr>
            <a:spLocks noGrp="1"/>
          </p:cNvSpPr>
          <p:nvPr>
            <p:ph sz="half" idx="1"/>
          </p:nvPr>
        </p:nvSpPr>
        <p:spPr>
          <a:xfrm>
            <a:off x="838201" y="1659803"/>
            <a:ext cx="5531070" cy="1769197"/>
          </a:xfrm>
        </p:spPr>
        <p:txBody>
          <a:bodyPr vert="horz" lIns="91440" tIns="45720" rIns="91440" bIns="45720" rtlCol="0">
            <a:noAutofit/>
          </a:bodyPr>
          <a:lstStyle/>
          <a:p>
            <a:pPr algn="just"/>
            <a:r>
              <a:rPr lang="es-ES" sz="2600" b="1" dirty="0">
                <a:solidFill>
                  <a:schemeClr val="accent1">
                    <a:lumMod val="75000"/>
                  </a:schemeClr>
                </a:solidFill>
              </a:rPr>
              <a:t>Key </a:t>
            </a:r>
            <a:r>
              <a:rPr lang="es-ES" sz="2600" b="1" dirty="0" err="1">
                <a:solidFill>
                  <a:schemeClr val="accent1">
                    <a:lumMod val="75000"/>
                  </a:schemeClr>
                </a:solidFill>
              </a:rPr>
              <a:t>Goal</a:t>
            </a:r>
            <a:r>
              <a:rPr lang="es-ES" sz="2600" b="1" dirty="0">
                <a:solidFill>
                  <a:schemeClr val="accent1">
                    <a:lumMod val="75000"/>
                  </a:schemeClr>
                </a:solidFill>
              </a:rPr>
              <a:t> </a:t>
            </a:r>
            <a:r>
              <a:rPr lang="es-ES" sz="2600" b="1" dirty="0" err="1">
                <a:solidFill>
                  <a:schemeClr val="accent1">
                    <a:lumMod val="75000"/>
                  </a:schemeClr>
                </a:solidFill>
              </a:rPr>
              <a:t>Indicator</a:t>
            </a:r>
            <a:r>
              <a:rPr lang="es-ES" sz="2600" b="1" dirty="0">
                <a:solidFill>
                  <a:schemeClr val="accent1">
                    <a:lumMod val="75000"/>
                  </a:schemeClr>
                </a:solidFill>
              </a:rPr>
              <a:t> (</a:t>
            </a:r>
            <a:r>
              <a:rPr lang="es-ES" sz="2600" b="1" dirty="0" err="1">
                <a:solidFill>
                  <a:schemeClr val="accent1">
                    <a:lumMod val="75000"/>
                  </a:schemeClr>
                </a:solidFill>
              </a:rPr>
              <a:t>KGI</a:t>
            </a:r>
            <a:r>
              <a:rPr lang="es-ES" sz="2600" b="1" dirty="0">
                <a:solidFill>
                  <a:schemeClr val="accent1">
                    <a:lumMod val="75000"/>
                  </a:schemeClr>
                </a:solidFill>
              </a:rPr>
              <a:t>): </a:t>
            </a:r>
            <a:r>
              <a:rPr lang="es-ES" sz="2600" dirty="0"/>
              <a:t>Indicadores de metas. Definen mediciones para informar a la dirección general si un proceso ha alcanzado sus requisitos de negocio.</a:t>
            </a:r>
          </a:p>
        </p:txBody>
      </p:sp>
      <p:sp>
        <p:nvSpPr>
          <p:cNvPr id="4" name="Marcador de contenido 2">
            <a:extLst>
              <a:ext uri="{FF2B5EF4-FFF2-40B4-BE49-F238E27FC236}">
                <a16:creationId xmlns:a16="http://schemas.microsoft.com/office/drawing/2014/main" id="{5BD5CD36-00EC-CB08-AAF7-2CFD62EC283C}"/>
              </a:ext>
            </a:extLst>
          </p:cNvPr>
          <p:cNvSpPr txBox="1">
            <a:spLocks/>
          </p:cNvSpPr>
          <p:nvPr/>
        </p:nvSpPr>
        <p:spPr>
          <a:xfrm>
            <a:off x="6096000" y="4346770"/>
            <a:ext cx="5531069" cy="1645033"/>
          </a:xfrm>
          <a:prstGeom prst="rect">
            <a:avLst/>
          </a:prstGeom>
        </p:spPr>
        <p:txBody>
          <a:bodyPr vert="horz" lIns="91440" tIns="45720" rIns="91440" bIns="45720" rtlCol="0">
            <a:noAutofit/>
          </a:bodyPr>
          <a:lstStyle>
            <a:lvl1pPr marL="228600" indent="-228600" algn="just">
              <a:lnSpc>
                <a:spcPct val="90000"/>
              </a:lnSpc>
              <a:spcBef>
                <a:spcPts val="1000"/>
              </a:spcBef>
              <a:buFont typeface="Arial" panose="020B0604020202020204" pitchFamily="34" charset="0"/>
              <a:buChar char="•"/>
              <a:defRPr sz="2600">
                <a:latin typeface="Barlow" pitchFamily="2" charset="77"/>
              </a:defRPr>
            </a:lvl1pPr>
            <a:lvl2pPr marL="685800" indent="-228600">
              <a:lnSpc>
                <a:spcPct val="90000"/>
              </a:lnSpc>
              <a:spcBef>
                <a:spcPts val="500"/>
              </a:spcBef>
              <a:buFont typeface="Arial" panose="020B0604020202020204" pitchFamily="34" charset="0"/>
              <a:buChar char="•"/>
              <a:defRPr sz="2400">
                <a:latin typeface="Barlow" pitchFamily="2" charset="77"/>
              </a:defRPr>
            </a:lvl2pPr>
            <a:lvl3pPr marL="1143000" indent="-228600">
              <a:lnSpc>
                <a:spcPct val="90000"/>
              </a:lnSpc>
              <a:spcBef>
                <a:spcPts val="500"/>
              </a:spcBef>
              <a:buFont typeface="Arial" panose="020B0604020202020204" pitchFamily="34" charset="0"/>
              <a:buChar char="•"/>
              <a:defRPr sz="2000">
                <a:latin typeface="Barlow" pitchFamily="2" charset="77"/>
              </a:defRPr>
            </a:lvl3pPr>
            <a:lvl4pPr marL="1600200" indent="-228600">
              <a:lnSpc>
                <a:spcPct val="90000"/>
              </a:lnSpc>
              <a:spcBef>
                <a:spcPts val="500"/>
              </a:spcBef>
              <a:buFont typeface="Arial" panose="020B0604020202020204" pitchFamily="34" charset="0"/>
              <a:buChar char="•"/>
              <a:defRPr>
                <a:latin typeface="Barlow" pitchFamily="2" charset="77"/>
              </a:defRPr>
            </a:lvl4pPr>
            <a:lvl5pPr marL="2057400" indent="-228600">
              <a:lnSpc>
                <a:spcPct val="90000"/>
              </a:lnSpc>
              <a:spcBef>
                <a:spcPts val="500"/>
              </a:spcBef>
              <a:buFont typeface="Arial" panose="020B0604020202020204" pitchFamily="34" charset="0"/>
              <a:buChar char="•"/>
              <a:defRPr>
                <a:latin typeface="Barlow"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b="1" dirty="0">
                <a:solidFill>
                  <a:schemeClr val="accent1">
                    <a:lumMod val="75000"/>
                  </a:schemeClr>
                </a:solidFill>
              </a:rPr>
              <a:t>Key Performance </a:t>
            </a:r>
            <a:r>
              <a:rPr lang="es-ES" b="1" dirty="0" err="1">
                <a:solidFill>
                  <a:schemeClr val="accent1">
                    <a:lumMod val="75000"/>
                  </a:schemeClr>
                </a:solidFill>
              </a:rPr>
              <a:t>Indicator</a:t>
            </a:r>
            <a:r>
              <a:rPr lang="es-ES" b="1" dirty="0">
                <a:solidFill>
                  <a:schemeClr val="accent1">
                    <a:lumMod val="75000"/>
                  </a:schemeClr>
                </a:solidFill>
              </a:rPr>
              <a:t> (KPI): </a:t>
            </a:r>
            <a:r>
              <a:rPr lang="es-ES" dirty="0"/>
              <a:t>Valores que explican en qué rango óptimo de rendimiento se sitúan los objetivos. Son métricas del proceso.</a:t>
            </a:r>
            <a:endParaRPr lang="es-CO" dirty="0"/>
          </a:p>
        </p:txBody>
      </p:sp>
      <p:pic>
        <p:nvPicPr>
          <p:cNvPr id="7" name="Picture 2" descr="KPI's: Las métricas clave para mejorar tus campañas de marketing - WOM Group">
            <a:extLst>
              <a:ext uri="{FF2B5EF4-FFF2-40B4-BE49-F238E27FC236}">
                <a16:creationId xmlns:a16="http://schemas.microsoft.com/office/drawing/2014/main" id="{43B83230-8ADA-FC9A-85C6-8B29AB7367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7" t="9483" r="10972" b="13732"/>
          <a:stretch/>
        </p:blipFill>
        <p:spPr bwMode="auto">
          <a:xfrm>
            <a:off x="1817262" y="4178455"/>
            <a:ext cx="3096344" cy="19816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oal and Objective - Wentz Wu">
            <a:extLst>
              <a:ext uri="{FF2B5EF4-FFF2-40B4-BE49-F238E27FC236}">
                <a16:creationId xmlns:a16="http://schemas.microsoft.com/office/drawing/2014/main" id="{06BECBF6-2ACA-6846-A5F9-FB9443F5D6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42"/>
          <a:stretch/>
        </p:blipFill>
        <p:spPr bwMode="auto">
          <a:xfrm>
            <a:off x="6642539" y="1316883"/>
            <a:ext cx="4984530" cy="257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9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736D662-87C2-53C4-205D-D3B28DCF371C}"/>
              </a:ext>
            </a:extLst>
          </p:cNvPr>
          <p:cNvSpPr>
            <a:spLocks noGrp="1"/>
          </p:cNvSpPr>
          <p:nvPr>
            <p:ph type="title"/>
          </p:nvPr>
        </p:nvSpPr>
        <p:spPr>
          <a:xfrm>
            <a:off x="838200" y="268140"/>
            <a:ext cx="10515600" cy="1325563"/>
          </a:xfrm>
        </p:spPr>
        <p:txBody>
          <a:bodyPr>
            <a:normAutofit/>
          </a:bodyPr>
          <a:lstStyle/>
          <a:p>
            <a:r>
              <a:rPr lang="es-ES" sz="4200" dirty="0"/>
              <a:t>Las metas</a:t>
            </a:r>
            <a:endParaRPr lang="es-CO" sz="4200" dirty="0"/>
          </a:p>
        </p:txBody>
      </p:sp>
      <p:sp>
        <p:nvSpPr>
          <p:cNvPr id="5" name="Marcador de contenido 4">
            <a:extLst>
              <a:ext uri="{FF2B5EF4-FFF2-40B4-BE49-F238E27FC236}">
                <a16:creationId xmlns:a16="http://schemas.microsoft.com/office/drawing/2014/main" id="{F71D62E9-CA58-64FC-01C2-493DFCC59B50}"/>
              </a:ext>
            </a:extLst>
          </p:cNvPr>
          <p:cNvSpPr>
            <a:spLocks noGrp="1"/>
          </p:cNvSpPr>
          <p:nvPr>
            <p:ph sz="half" idx="1"/>
          </p:nvPr>
        </p:nvSpPr>
        <p:spPr>
          <a:xfrm>
            <a:off x="838202" y="1309254"/>
            <a:ext cx="6324598" cy="4239491"/>
          </a:xfrm>
        </p:spPr>
        <p:txBody>
          <a:bodyPr vert="horz" lIns="91440" tIns="45720" rIns="91440" bIns="45720" rtlCol="0">
            <a:noAutofit/>
          </a:bodyPr>
          <a:lstStyle/>
          <a:p>
            <a:pPr algn="just"/>
            <a:r>
              <a:rPr lang="es-ES" sz="2600" dirty="0"/>
              <a:t>Expresan el nivel de desempeño que la alta dirección busca alcanzar.</a:t>
            </a:r>
          </a:p>
          <a:p>
            <a:pPr algn="just"/>
            <a:r>
              <a:rPr lang="es-ES" sz="2600" dirty="0"/>
              <a:t>Es el grado cuantitativo que debe alcanzar cada objetivo de largo plazo.</a:t>
            </a:r>
          </a:p>
          <a:p>
            <a:pPr algn="just"/>
            <a:r>
              <a:rPr lang="es-ES" sz="2600" dirty="0"/>
              <a:t>Surgen de los objetivos.</a:t>
            </a:r>
          </a:p>
          <a:p>
            <a:pPr algn="just"/>
            <a:r>
              <a:rPr lang="es-ES" sz="2600" dirty="0"/>
              <a:t>Se fijan con base en la adaptación de acuerdo a las fuerzas futuras de la empresa, las tendencias del mercado, los recursos, etc.</a:t>
            </a:r>
          </a:p>
          <a:p>
            <a:pPr algn="just"/>
            <a:r>
              <a:rPr lang="es-ES" sz="2600" dirty="0"/>
              <a:t>Generalmente se expresan como una medida del nivel de desempeño planificado o la tasa de mejora ideal.</a:t>
            </a:r>
          </a:p>
          <a:p>
            <a:pPr algn="just"/>
            <a:endParaRPr lang="es-ES" sz="2600" dirty="0"/>
          </a:p>
        </p:txBody>
      </p:sp>
      <p:pic>
        <p:nvPicPr>
          <p:cNvPr id="6" name="Picture 2" descr="Resultado de imagen para meta">
            <a:extLst>
              <a:ext uri="{FF2B5EF4-FFF2-40B4-BE49-F238E27FC236}">
                <a16:creationId xmlns:a16="http://schemas.microsoft.com/office/drawing/2014/main" id="{433677BF-085C-01CF-CE8B-EC8B7EDE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873" y="2257746"/>
            <a:ext cx="3746081" cy="2494891"/>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1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736D662-87C2-53C4-205D-D3B28DCF371C}"/>
              </a:ext>
            </a:extLst>
          </p:cNvPr>
          <p:cNvSpPr>
            <a:spLocks noGrp="1"/>
          </p:cNvSpPr>
          <p:nvPr>
            <p:ph type="title"/>
          </p:nvPr>
        </p:nvSpPr>
        <p:spPr>
          <a:xfrm>
            <a:off x="645661" y="493500"/>
            <a:ext cx="10367278" cy="618551"/>
          </a:xfrm>
        </p:spPr>
        <p:txBody>
          <a:bodyPr>
            <a:normAutofit fontScale="90000"/>
          </a:bodyPr>
          <a:lstStyle/>
          <a:p>
            <a:r>
              <a:rPr lang="es-ES" sz="4200" dirty="0"/>
              <a:t>A manera de resumen…</a:t>
            </a:r>
            <a:endParaRPr lang="es-CO" sz="4200" dirty="0"/>
          </a:p>
        </p:txBody>
      </p:sp>
      <p:graphicFrame>
        <p:nvGraphicFramePr>
          <p:cNvPr id="7" name="4 Diagrama">
            <a:extLst>
              <a:ext uri="{FF2B5EF4-FFF2-40B4-BE49-F238E27FC236}">
                <a16:creationId xmlns:a16="http://schemas.microsoft.com/office/drawing/2014/main" id="{8CF2119E-4340-7F1E-6D69-61A645080026}"/>
              </a:ext>
            </a:extLst>
          </p:cNvPr>
          <p:cNvGraphicFramePr/>
          <p:nvPr>
            <p:extLst>
              <p:ext uri="{D42A27DB-BD31-4B8C-83A1-F6EECF244321}">
                <p14:modId xmlns:p14="http://schemas.microsoft.com/office/powerpoint/2010/main" val="2866173891"/>
              </p:ext>
            </p:extLst>
          </p:nvPr>
        </p:nvGraphicFramePr>
        <p:xfrm>
          <a:off x="798066" y="3685115"/>
          <a:ext cx="10900677" cy="2637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4 Diagrama">
            <a:extLst>
              <a:ext uri="{FF2B5EF4-FFF2-40B4-BE49-F238E27FC236}">
                <a16:creationId xmlns:a16="http://schemas.microsoft.com/office/drawing/2014/main" id="{6018503D-5D8A-584A-C08A-3742E7F72F28}"/>
              </a:ext>
            </a:extLst>
          </p:cNvPr>
          <p:cNvGraphicFramePr/>
          <p:nvPr>
            <p:extLst>
              <p:ext uri="{D42A27DB-BD31-4B8C-83A1-F6EECF244321}">
                <p14:modId xmlns:p14="http://schemas.microsoft.com/office/powerpoint/2010/main" val="2311619740"/>
              </p:ext>
            </p:extLst>
          </p:nvPr>
        </p:nvGraphicFramePr>
        <p:xfrm>
          <a:off x="798066" y="1316184"/>
          <a:ext cx="10900677" cy="20366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Triángulo isósceles">
            <a:extLst>
              <a:ext uri="{FF2B5EF4-FFF2-40B4-BE49-F238E27FC236}">
                <a16:creationId xmlns:a16="http://schemas.microsoft.com/office/drawing/2014/main" id="{195B3C30-15EE-993A-2A7B-84655FBDC323}"/>
              </a:ext>
            </a:extLst>
          </p:cNvPr>
          <p:cNvSpPr/>
          <p:nvPr/>
        </p:nvSpPr>
        <p:spPr>
          <a:xfrm flipV="1">
            <a:off x="1570755" y="3419722"/>
            <a:ext cx="928694" cy="237684"/>
          </a:xfrm>
          <a:prstGeom prst="triangle">
            <a:avLst>
              <a:gd name="adj" fmla="val 5270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0" name="9 Triángulo isósceles">
            <a:extLst>
              <a:ext uri="{FF2B5EF4-FFF2-40B4-BE49-F238E27FC236}">
                <a16:creationId xmlns:a16="http://schemas.microsoft.com/office/drawing/2014/main" id="{30AB39AF-D0DC-E2DC-B34F-BEED8AA4BA2F}"/>
              </a:ext>
            </a:extLst>
          </p:cNvPr>
          <p:cNvSpPr/>
          <p:nvPr/>
        </p:nvSpPr>
        <p:spPr>
          <a:xfrm flipV="1">
            <a:off x="4388859" y="3419722"/>
            <a:ext cx="928694" cy="237684"/>
          </a:xfrm>
          <a:prstGeom prst="triangle">
            <a:avLst>
              <a:gd name="adj" fmla="val 5270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1" name="10 Triángulo isósceles">
            <a:extLst>
              <a:ext uri="{FF2B5EF4-FFF2-40B4-BE49-F238E27FC236}">
                <a16:creationId xmlns:a16="http://schemas.microsoft.com/office/drawing/2014/main" id="{2F103254-D8E6-41C7-97B1-97563C0114D4}"/>
              </a:ext>
            </a:extLst>
          </p:cNvPr>
          <p:cNvSpPr/>
          <p:nvPr/>
        </p:nvSpPr>
        <p:spPr>
          <a:xfrm flipV="1">
            <a:off x="7193113" y="3419722"/>
            <a:ext cx="928694" cy="237684"/>
          </a:xfrm>
          <a:prstGeom prst="triangle">
            <a:avLst>
              <a:gd name="adj" fmla="val 5270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12" name="11 Triángulo isósceles">
            <a:extLst>
              <a:ext uri="{FF2B5EF4-FFF2-40B4-BE49-F238E27FC236}">
                <a16:creationId xmlns:a16="http://schemas.microsoft.com/office/drawing/2014/main" id="{5077AE38-770C-5C55-C1FE-1071EC2206BD}"/>
              </a:ext>
            </a:extLst>
          </p:cNvPr>
          <p:cNvSpPr/>
          <p:nvPr/>
        </p:nvSpPr>
        <p:spPr>
          <a:xfrm flipV="1">
            <a:off x="9997364" y="3419722"/>
            <a:ext cx="928694" cy="237684"/>
          </a:xfrm>
          <a:prstGeom prst="triangle">
            <a:avLst>
              <a:gd name="adj" fmla="val 5270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5746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a:xfrm>
            <a:off x="838200" y="226575"/>
            <a:ext cx="10515600" cy="1325563"/>
          </a:xfrm>
        </p:spPr>
        <p:txBody>
          <a:bodyPr>
            <a:normAutofit/>
          </a:bodyPr>
          <a:lstStyle/>
          <a:p>
            <a:r>
              <a:rPr lang="es-ES" sz="4000" dirty="0"/>
              <a:t>¿Qué son las Áreas Clave de Resultado?</a:t>
            </a:r>
            <a:endParaRPr lang="es-ES_tradnl" sz="4000" dirty="0"/>
          </a:p>
        </p:txBody>
      </p:sp>
      <p:sp>
        <p:nvSpPr>
          <p:cNvPr id="8" name="Marcador de contenido 7">
            <a:extLst>
              <a:ext uri="{FF2B5EF4-FFF2-40B4-BE49-F238E27FC236}">
                <a16:creationId xmlns:a16="http://schemas.microsoft.com/office/drawing/2014/main" id="{2780AAD5-CFE2-133F-6799-94451F0A2408}"/>
              </a:ext>
            </a:extLst>
          </p:cNvPr>
          <p:cNvSpPr>
            <a:spLocks noGrp="1"/>
          </p:cNvSpPr>
          <p:nvPr>
            <p:ph sz="half" idx="1"/>
          </p:nvPr>
        </p:nvSpPr>
        <p:spPr>
          <a:xfrm>
            <a:off x="1087582" y="1961535"/>
            <a:ext cx="5782739" cy="2895600"/>
          </a:xfrm>
        </p:spPr>
        <p:txBody>
          <a:bodyPr>
            <a:normAutofit/>
          </a:bodyPr>
          <a:lstStyle/>
          <a:p>
            <a:pPr marL="0" indent="0" algn="just">
              <a:buNone/>
            </a:pPr>
            <a:r>
              <a:rPr lang="es-ES" dirty="0"/>
              <a:t>Como parte del proceso de definición de los objetivos estratégicos de la organización, muchas veces es necesario dirigir la atención hacia aquellas áreas en las se debe actuar para alcanzar óptimos resultados de la gestión.</a:t>
            </a:r>
          </a:p>
        </p:txBody>
      </p:sp>
      <p:pic>
        <p:nvPicPr>
          <p:cNvPr id="6" name="Picture 2" descr="Resultado de imagen para key performance areas">
            <a:extLst>
              <a:ext uri="{FF2B5EF4-FFF2-40B4-BE49-F238E27FC236}">
                <a16:creationId xmlns:a16="http://schemas.microsoft.com/office/drawing/2014/main" id="{9E19F921-470D-0A63-C261-9A94F68AAD8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769261" y="1872597"/>
            <a:ext cx="3335157" cy="3073476"/>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8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a:xfrm>
            <a:off x="838200" y="226575"/>
            <a:ext cx="10515600" cy="1325563"/>
          </a:xfrm>
        </p:spPr>
        <p:txBody>
          <a:bodyPr>
            <a:normAutofit/>
          </a:bodyPr>
          <a:lstStyle/>
          <a:p>
            <a:r>
              <a:rPr lang="es-ES" sz="4000" dirty="0"/>
              <a:t>¿Qué son las Áreas Clave de Resultado?</a:t>
            </a:r>
            <a:endParaRPr lang="es-ES_tradnl" sz="4000" dirty="0"/>
          </a:p>
        </p:txBody>
      </p:sp>
      <p:sp>
        <p:nvSpPr>
          <p:cNvPr id="8" name="Marcador de contenido 7">
            <a:extLst>
              <a:ext uri="{FF2B5EF4-FFF2-40B4-BE49-F238E27FC236}">
                <a16:creationId xmlns:a16="http://schemas.microsoft.com/office/drawing/2014/main" id="{2780AAD5-CFE2-133F-6799-94451F0A2408}"/>
              </a:ext>
            </a:extLst>
          </p:cNvPr>
          <p:cNvSpPr>
            <a:spLocks noGrp="1"/>
          </p:cNvSpPr>
          <p:nvPr>
            <p:ph sz="half" idx="1"/>
          </p:nvPr>
        </p:nvSpPr>
        <p:spPr>
          <a:xfrm>
            <a:off x="1073728" y="1552138"/>
            <a:ext cx="7931728" cy="4494683"/>
          </a:xfrm>
        </p:spPr>
        <p:txBody>
          <a:bodyPr vert="horz" lIns="91440" tIns="45720" rIns="91440" bIns="45720" rtlCol="0">
            <a:noAutofit/>
          </a:bodyPr>
          <a:lstStyle/>
          <a:p>
            <a:pPr algn="just"/>
            <a:r>
              <a:rPr lang="es-ES" sz="2500" dirty="0"/>
              <a:t>Son ámbitos de acción en los que la empresa necesita alcanzar mejores resultados para lograr el éxito.</a:t>
            </a:r>
          </a:p>
          <a:p>
            <a:pPr algn="just"/>
            <a:r>
              <a:rPr lang="es-ES" sz="2500" dirty="0"/>
              <a:t>Fijan prioridades sobre las que se deben concentrar los esfuerzos. </a:t>
            </a:r>
          </a:p>
          <a:p>
            <a:pPr algn="just"/>
            <a:r>
              <a:rPr lang="es-ES" sz="2500" dirty="0"/>
              <a:t>Son aspectos de la gestión en los cuales, si la empresa actúa bien, se garantiza el éxito.</a:t>
            </a:r>
          </a:p>
          <a:p>
            <a:pPr algn="just"/>
            <a:r>
              <a:rPr lang="es-ES" sz="2500" dirty="0"/>
              <a:t>No son objetivos en sí mismos, pero posibilitan orientarse en qué esferas deben obtenerse resultados.</a:t>
            </a:r>
          </a:p>
          <a:p>
            <a:pPr algn="just"/>
            <a:r>
              <a:rPr lang="es-ES" sz="2500" dirty="0"/>
              <a:t>Pueden incluir aspectos estratégicos y operativos.</a:t>
            </a:r>
          </a:p>
          <a:p>
            <a:pPr algn="just"/>
            <a:r>
              <a:rPr lang="es-ES" sz="2500" dirty="0"/>
              <a:t>Su redacción se pueden expresar en dos o tres palabras.</a:t>
            </a:r>
          </a:p>
        </p:txBody>
      </p:sp>
      <p:pic>
        <p:nvPicPr>
          <p:cNvPr id="5" name="Picture 4" descr="What is the difference between a KRA and a KPI? | Human Resource Management">
            <a:extLst>
              <a:ext uri="{FF2B5EF4-FFF2-40B4-BE49-F238E27FC236}">
                <a16:creationId xmlns:a16="http://schemas.microsoft.com/office/drawing/2014/main" id="{08729B66-1EEC-1E02-1837-7F689C0F6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795" y="2173433"/>
            <a:ext cx="249555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89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682CC-C2BE-BB41-8A97-4103C56EE1BF}"/>
              </a:ext>
            </a:extLst>
          </p:cNvPr>
          <p:cNvSpPr>
            <a:spLocks noGrp="1"/>
          </p:cNvSpPr>
          <p:nvPr>
            <p:ph type="ctrTitle"/>
          </p:nvPr>
        </p:nvSpPr>
        <p:spPr>
          <a:xfrm>
            <a:off x="551234" y="2909454"/>
            <a:ext cx="6219217" cy="1553819"/>
          </a:xfrm>
        </p:spPr>
        <p:txBody>
          <a:bodyPr/>
          <a:lstStyle/>
          <a:p>
            <a:r>
              <a:rPr lang="es-ES_tradnl" dirty="0">
                <a:effectLst>
                  <a:outerShdw blurRad="38100" dist="38100" dir="2700000" algn="tl">
                    <a:srgbClr val="000000">
                      <a:alpha val="43137"/>
                    </a:srgbClr>
                  </a:outerShdw>
                </a:effectLst>
              </a:rPr>
              <a:t>Objetivos Estratégicos</a:t>
            </a:r>
          </a:p>
        </p:txBody>
      </p:sp>
      <p:sp>
        <p:nvSpPr>
          <p:cNvPr id="4" name="Subtitle 3">
            <a:extLst>
              <a:ext uri="{FF2B5EF4-FFF2-40B4-BE49-F238E27FC236}">
                <a16:creationId xmlns:a16="http://schemas.microsoft.com/office/drawing/2014/main" id="{4EC8DEC5-433E-4A48-918E-26C30FEB34A1}"/>
              </a:ext>
            </a:extLst>
          </p:cNvPr>
          <p:cNvSpPr>
            <a:spLocks noGrp="1"/>
          </p:cNvSpPr>
          <p:nvPr>
            <p:ph type="subTitle" idx="1"/>
          </p:nvPr>
        </p:nvSpPr>
        <p:spPr/>
        <p:txBody>
          <a:bodyPr/>
          <a:lstStyle/>
          <a:p>
            <a:r>
              <a:rPr lang="es-ES" dirty="0"/>
              <a:t>Las señales en el camino…</a:t>
            </a:r>
          </a:p>
        </p:txBody>
      </p:sp>
      <p:pic>
        <p:nvPicPr>
          <p:cNvPr id="7" name="Marcador de posición de imagen 6">
            <a:extLst>
              <a:ext uri="{FF2B5EF4-FFF2-40B4-BE49-F238E27FC236}">
                <a16:creationId xmlns:a16="http://schemas.microsoft.com/office/drawing/2014/main" id="{D4B7BD64-D1DF-89DB-0D50-9574713A053C}"/>
              </a:ext>
            </a:extLst>
          </p:cNvPr>
          <p:cNvPicPr>
            <a:picLocks noGrp="1" noChangeAspect="1"/>
          </p:cNvPicPr>
          <p:nvPr>
            <p:ph type="pic" sz="quarter" idx="13"/>
          </p:nvPr>
        </p:nvPicPr>
        <p:blipFill>
          <a:blip r:embed="rId2"/>
          <a:srcRect l="29507" r="29507"/>
          <a:stretch>
            <a:fillRect/>
          </a:stretch>
        </p:blipFill>
        <p:spPr/>
      </p:pic>
    </p:spTree>
    <p:extLst>
      <p:ext uri="{BB962C8B-B14F-4D97-AF65-F5344CB8AC3E}">
        <p14:creationId xmlns:p14="http://schemas.microsoft.com/office/powerpoint/2010/main" val="1546796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a:xfrm>
            <a:off x="838200" y="226575"/>
            <a:ext cx="10515600" cy="1325563"/>
          </a:xfrm>
        </p:spPr>
        <p:txBody>
          <a:bodyPr>
            <a:normAutofit/>
          </a:bodyPr>
          <a:lstStyle/>
          <a:p>
            <a:r>
              <a:rPr lang="es-ES" sz="4000" dirty="0"/>
              <a:t>¿Qué son las Áreas Clave de Resultado?</a:t>
            </a:r>
            <a:endParaRPr lang="es-ES_tradnl" sz="4000" dirty="0"/>
          </a:p>
        </p:txBody>
      </p:sp>
      <p:sp>
        <p:nvSpPr>
          <p:cNvPr id="8" name="Marcador de contenido 7">
            <a:extLst>
              <a:ext uri="{FF2B5EF4-FFF2-40B4-BE49-F238E27FC236}">
                <a16:creationId xmlns:a16="http://schemas.microsoft.com/office/drawing/2014/main" id="{2780AAD5-CFE2-133F-6799-94451F0A2408}"/>
              </a:ext>
            </a:extLst>
          </p:cNvPr>
          <p:cNvSpPr>
            <a:spLocks noGrp="1"/>
          </p:cNvSpPr>
          <p:nvPr>
            <p:ph sz="half" idx="1"/>
          </p:nvPr>
        </p:nvSpPr>
        <p:spPr>
          <a:xfrm>
            <a:off x="1073728" y="1344320"/>
            <a:ext cx="10515600" cy="1177207"/>
          </a:xfrm>
        </p:spPr>
        <p:txBody>
          <a:bodyPr vert="horz" lIns="91440" tIns="45720" rIns="91440" bIns="45720" rtlCol="0">
            <a:noAutofit/>
          </a:bodyPr>
          <a:lstStyle/>
          <a:p>
            <a:pPr algn="just"/>
            <a:r>
              <a:rPr lang="es-ES" sz="2500" dirty="0"/>
              <a:t>Aunque no hay total acuerdo sobre cuáles deberían ser las áreas de resultados clave en una empresa —y pueden ser muy diferentes para cada una—, Drucker sugiere las siguientes:</a:t>
            </a:r>
          </a:p>
        </p:txBody>
      </p:sp>
      <p:graphicFrame>
        <p:nvGraphicFramePr>
          <p:cNvPr id="6" name="Diagrama 5">
            <a:extLst>
              <a:ext uri="{FF2B5EF4-FFF2-40B4-BE49-F238E27FC236}">
                <a16:creationId xmlns:a16="http://schemas.microsoft.com/office/drawing/2014/main" id="{AAD72FFB-61C5-F8A8-835D-42F7C9B03C3A}"/>
              </a:ext>
            </a:extLst>
          </p:cNvPr>
          <p:cNvGraphicFramePr/>
          <p:nvPr>
            <p:extLst>
              <p:ext uri="{D42A27DB-BD31-4B8C-83A1-F6EECF244321}">
                <p14:modId xmlns:p14="http://schemas.microsoft.com/office/powerpoint/2010/main" val="1070712485"/>
              </p:ext>
            </p:extLst>
          </p:nvPr>
        </p:nvGraphicFramePr>
        <p:xfrm>
          <a:off x="1398195" y="2787484"/>
          <a:ext cx="9395609" cy="216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61957AC8-0DAB-C355-334F-38D16DADB08C}"/>
              </a:ext>
            </a:extLst>
          </p:cNvPr>
          <p:cNvSpPr txBox="1"/>
          <p:nvPr/>
        </p:nvSpPr>
        <p:spPr>
          <a:xfrm>
            <a:off x="1073728" y="5052015"/>
            <a:ext cx="10515600" cy="784830"/>
          </a:xfrm>
          <a:prstGeom prst="rect">
            <a:avLst/>
          </a:prstGeom>
        </p:spPr>
        <p:txBody>
          <a:bodyPr vert="horz" lIns="91440" tIns="45720" rIns="91440" bIns="45720" rtlCol="0">
            <a:noAutofit/>
          </a:bodyPr>
          <a:lstStyle>
            <a:lvl1pPr marL="228600" indent="-228600" algn="just">
              <a:lnSpc>
                <a:spcPct val="90000"/>
              </a:lnSpc>
              <a:spcBef>
                <a:spcPts val="1000"/>
              </a:spcBef>
              <a:buFont typeface="Arial" panose="020B0604020202020204" pitchFamily="34" charset="0"/>
              <a:buChar char="•"/>
              <a:defRPr sz="2500">
                <a:latin typeface="Barlow" pitchFamily="2" charset="77"/>
              </a:defRPr>
            </a:lvl1pPr>
            <a:lvl2pPr marL="685800" indent="-228600">
              <a:lnSpc>
                <a:spcPct val="90000"/>
              </a:lnSpc>
              <a:spcBef>
                <a:spcPts val="500"/>
              </a:spcBef>
              <a:buFont typeface="Arial" panose="020B0604020202020204" pitchFamily="34" charset="0"/>
              <a:buChar char="•"/>
              <a:defRPr sz="2400">
                <a:latin typeface="Barlow" pitchFamily="2" charset="77"/>
              </a:defRPr>
            </a:lvl2pPr>
            <a:lvl3pPr marL="1143000" indent="-228600">
              <a:lnSpc>
                <a:spcPct val="90000"/>
              </a:lnSpc>
              <a:spcBef>
                <a:spcPts val="500"/>
              </a:spcBef>
              <a:buFont typeface="Arial" panose="020B0604020202020204" pitchFamily="34" charset="0"/>
              <a:buChar char="•"/>
              <a:defRPr sz="2000">
                <a:latin typeface="Barlow" pitchFamily="2" charset="77"/>
              </a:defRPr>
            </a:lvl3pPr>
            <a:lvl4pPr marL="1600200" indent="-228600">
              <a:lnSpc>
                <a:spcPct val="90000"/>
              </a:lnSpc>
              <a:spcBef>
                <a:spcPts val="500"/>
              </a:spcBef>
              <a:buFont typeface="Arial" panose="020B0604020202020204" pitchFamily="34" charset="0"/>
              <a:buChar char="•"/>
              <a:defRPr>
                <a:latin typeface="Barlow" pitchFamily="2" charset="77"/>
              </a:defRPr>
            </a:lvl4pPr>
            <a:lvl5pPr marL="2057400" indent="-228600">
              <a:lnSpc>
                <a:spcPct val="90000"/>
              </a:lnSpc>
              <a:spcBef>
                <a:spcPts val="500"/>
              </a:spcBef>
              <a:buFont typeface="Arial" panose="020B0604020202020204" pitchFamily="34" charset="0"/>
              <a:buChar char="•"/>
              <a:defRPr>
                <a:latin typeface="Barlow"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CO" dirty="0"/>
              <a:t>Sin embargo, recientemente dos áreas de resultados clave han tomado importancia estratégica: </a:t>
            </a:r>
            <a:r>
              <a:rPr lang="es-CO" b="1" dirty="0">
                <a:solidFill>
                  <a:srgbClr val="B41C38"/>
                </a:solidFill>
              </a:rPr>
              <a:t>servicio</a:t>
            </a:r>
            <a:r>
              <a:rPr lang="es-CO" dirty="0"/>
              <a:t> y </a:t>
            </a:r>
            <a:r>
              <a:rPr lang="es-CO" b="1" dirty="0">
                <a:solidFill>
                  <a:srgbClr val="B41C38"/>
                </a:solidFill>
              </a:rPr>
              <a:t>calidad</a:t>
            </a:r>
            <a:r>
              <a:rPr lang="es-CO" dirty="0"/>
              <a:t>.</a:t>
            </a:r>
            <a:endParaRPr lang="es-PE" dirty="0"/>
          </a:p>
        </p:txBody>
      </p:sp>
      <p:sp>
        <p:nvSpPr>
          <p:cNvPr id="9" name="1 Rectángulo">
            <a:extLst>
              <a:ext uri="{FF2B5EF4-FFF2-40B4-BE49-F238E27FC236}">
                <a16:creationId xmlns:a16="http://schemas.microsoft.com/office/drawing/2014/main" id="{DACF90DC-009F-75C5-0DF7-ADC10238E679}"/>
              </a:ext>
            </a:extLst>
          </p:cNvPr>
          <p:cNvSpPr/>
          <p:nvPr/>
        </p:nvSpPr>
        <p:spPr>
          <a:xfrm>
            <a:off x="3413424" y="5958705"/>
            <a:ext cx="8175904" cy="307777"/>
          </a:xfrm>
          <a:prstGeom prst="rect">
            <a:avLst/>
          </a:prstGeom>
        </p:spPr>
        <p:txBody>
          <a:bodyPr wrap="square">
            <a:spAutoFit/>
          </a:bodyPr>
          <a:lstStyle/>
          <a:p>
            <a:pPr algn="r"/>
            <a:r>
              <a:rPr lang="es-CO" sz="1400" dirty="0" err="1">
                <a:latin typeface="Arial Narrow" panose="020B0606020202030204" pitchFamily="34" charset="0"/>
              </a:rPr>
              <a:t>Koontz</a:t>
            </a:r>
            <a:r>
              <a:rPr lang="es-CO" sz="1400" dirty="0">
                <a:latin typeface="Arial Narrow" panose="020B0606020202030204" pitchFamily="34" charset="0"/>
              </a:rPr>
              <a:t>, H., </a:t>
            </a:r>
            <a:r>
              <a:rPr lang="es-CO" sz="1400" dirty="0" err="1">
                <a:latin typeface="Arial Narrow" panose="020B0606020202030204" pitchFamily="34" charset="0"/>
              </a:rPr>
              <a:t>Weirich</a:t>
            </a:r>
            <a:r>
              <a:rPr lang="es-CO" sz="1400" dirty="0">
                <a:latin typeface="Arial Narrow" panose="020B0606020202030204" pitchFamily="34" charset="0"/>
              </a:rPr>
              <a:t>, H. y </a:t>
            </a:r>
            <a:r>
              <a:rPr lang="es-CO" sz="1400" dirty="0" err="1">
                <a:latin typeface="Arial Narrow" panose="020B0606020202030204" pitchFamily="34" charset="0"/>
              </a:rPr>
              <a:t>Cannice</a:t>
            </a:r>
            <a:r>
              <a:rPr lang="es-CO" sz="1400" dirty="0">
                <a:latin typeface="Arial Narrow" panose="020B0606020202030204" pitchFamily="34" charset="0"/>
              </a:rPr>
              <a:t>, M. (2017). </a:t>
            </a:r>
            <a:r>
              <a:rPr lang="es-CO" sz="1400" i="1" dirty="0">
                <a:latin typeface="Arial Narrow" panose="020B0606020202030204" pitchFamily="34" charset="0"/>
              </a:rPr>
              <a:t>Administración una perspectiva global y empresarial</a:t>
            </a:r>
            <a:r>
              <a:rPr lang="es-CO" sz="1400" dirty="0">
                <a:latin typeface="Arial Narrow" panose="020B0606020202030204" pitchFamily="34" charset="0"/>
              </a:rPr>
              <a:t>. México: McGraw-Hill</a:t>
            </a:r>
            <a:endParaRPr lang="es-CO" sz="1400" i="1" dirty="0">
              <a:latin typeface="Arial Narrow" panose="020B0606020202030204" pitchFamily="34" charset="0"/>
            </a:endParaRPr>
          </a:p>
        </p:txBody>
      </p:sp>
    </p:spTree>
    <p:extLst>
      <p:ext uri="{BB962C8B-B14F-4D97-AF65-F5344CB8AC3E}">
        <p14:creationId xmlns:p14="http://schemas.microsoft.com/office/powerpoint/2010/main" val="104918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57CA59-675D-CCBB-1FBE-32CCE02DCFCC}"/>
              </a:ext>
            </a:extLst>
          </p:cNvPr>
          <p:cNvSpPr>
            <a:spLocks noGrp="1"/>
          </p:cNvSpPr>
          <p:nvPr>
            <p:ph type="title"/>
          </p:nvPr>
        </p:nvSpPr>
        <p:spPr>
          <a:xfrm>
            <a:off x="838200" y="226575"/>
            <a:ext cx="10515600" cy="1325563"/>
          </a:xfrm>
        </p:spPr>
        <p:txBody>
          <a:bodyPr>
            <a:normAutofit/>
          </a:bodyPr>
          <a:lstStyle/>
          <a:p>
            <a:r>
              <a:rPr lang="es-ES" sz="4200" dirty="0"/>
              <a:t>Las estrategias</a:t>
            </a:r>
            <a:endParaRPr lang="es-CO" sz="4200" dirty="0"/>
          </a:p>
        </p:txBody>
      </p:sp>
      <p:sp>
        <p:nvSpPr>
          <p:cNvPr id="6" name="Marcador de contenido 5">
            <a:extLst>
              <a:ext uri="{FF2B5EF4-FFF2-40B4-BE49-F238E27FC236}">
                <a16:creationId xmlns:a16="http://schemas.microsoft.com/office/drawing/2014/main" id="{8DF935D8-3FEF-4557-B90D-B15910A06F0B}"/>
              </a:ext>
            </a:extLst>
          </p:cNvPr>
          <p:cNvSpPr>
            <a:spLocks noGrp="1"/>
          </p:cNvSpPr>
          <p:nvPr>
            <p:ph sz="half" idx="1"/>
          </p:nvPr>
        </p:nvSpPr>
        <p:spPr>
          <a:xfrm>
            <a:off x="1182378" y="1552139"/>
            <a:ext cx="9859695" cy="1876862"/>
          </a:xfrm>
        </p:spPr>
        <p:txBody>
          <a:bodyPr vert="horz" lIns="91440" tIns="45720" rIns="91440" bIns="45720" rtlCol="0">
            <a:noAutofit/>
          </a:bodyPr>
          <a:lstStyle/>
          <a:p>
            <a:pPr algn="just"/>
            <a:r>
              <a:rPr lang="es-ES" sz="2700" dirty="0"/>
              <a:t>Las estrategias son los medios a través de los cuales se alcanzarán los objetivos a largo plazo.</a:t>
            </a:r>
          </a:p>
          <a:p>
            <a:pPr algn="just"/>
            <a:r>
              <a:rPr lang="es-ES" sz="2700" dirty="0"/>
              <a:t>Es una guía de acción para la organización y todos sus miembros.</a:t>
            </a:r>
          </a:p>
          <a:p>
            <a:pPr algn="just"/>
            <a:endParaRPr lang="es-ES" sz="2700" dirty="0"/>
          </a:p>
          <a:p>
            <a:pPr algn="just"/>
            <a:endParaRPr lang="es-CO" sz="2700" dirty="0"/>
          </a:p>
        </p:txBody>
      </p:sp>
      <p:pic>
        <p:nvPicPr>
          <p:cNvPr id="7" name="Picture 2" descr="Imagen relacionada">
            <a:extLst>
              <a:ext uri="{FF2B5EF4-FFF2-40B4-BE49-F238E27FC236}">
                <a16:creationId xmlns:a16="http://schemas.microsoft.com/office/drawing/2014/main" id="{951BB542-F8B6-07D7-1250-432787C482D9}"/>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19785" y="3429000"/>
            <a:ext cx="4784880" cy="2392440"/>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55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57CA59-675D-CCBB-1FBE-32CCE02DCFCC}"/>
              </a:ext>
            </a:extLst>
          </p:cNvPr>
          <p:cNvSpPr>
            <a:spLocks noGrp="1"/>
          </p:cNvSpPr>
          <p:nvPr>
            <p:ph type="title"/>
          </p:nvPr>
        </p:nvSpPr>
        <p:spPr>
          <a:xfrm>
            <a:off x="838200" y="226575"/>
            <a:ext cx="10515600" cy="1325563"/>
          </a:xfrm>
        </p:spPr>
        <p:txBody>
          <a:bodyPr>
            <a:normAutofit/>
          </a:bodyPr>
          <a:lstStyle/>
          <a:p>
            <a:r>
              <a:rPr lang="es-ES" sz="4200" dirty="0"/>
              <a:t>Las estrategias</a:t>
            </a:r>
            <a:endParaRPr lang="es-CO" sz="4200" dirty="0"/>
          </a:p>
        </p:txBody>
      </p:sp>
      <p:sp>
        <p:nvSpPr>
          <p:cNvPr id="6" name="Marcador de contenido 5">
            <a:extLst>
              <a:ext uri="{FF2B5EF4-FFF2-40B4-BE49-F238E27FC236}">
                <a16:creationId xmlns:a16="http://schemas.microsoft.com/office/drawing/2014/main" id="{8DF935D8-3FEF-4557-B90D-B15910A06F0B}"/>
              </a:ext>
            </a:extLst>
          </p:cNvPr>
          <p:cNvSpPr>
            <a:spLocks noGrp="1"/>
          </p:cNvSpPr>
          <p:nvPr>
            <p:ph sz="half" idx="1"/>
          </p:nvPr>
        </p:nvSpPr>
        <p:spPr>
          <a:xfrm>
            <a:off x="5361709" y="1400167"/>
            <a:ext cx="5680364" cy="4557287"/>
          </a:xfrm>
        </p:spPr>
        <p:txBody>
          <a:bodyPr vert="horz" lIns="91440" tIns="45720" rIns="91440" bIns="45720" rtlCol="0">
            <a:noAutofit/>
          </a:bodyPr>
          <a:lstStyle/>
          <a:p>
            <a:pPr algn="just"/>
            <a:r>
              <a:rPr lang="es-ES" sz="2700" dirty="0"/>
              <a:t>Son la determinación de las metas y objetivos de una empresa a largo plazo, las acciones a emprender y la asignación de recursos necesarios para el logro de dichas metas. (Chandler, 2013).</a:t>
            </a:r>
          </a:p>
          <a:p>
            <a:pPr algn="just"/>
            <a:r>
              <a:rPr lang="es-ES" sz="2700" dirty="0"/>
              <a:t>Es la orientación en el actuar futuro, el establecimiento de un fin, en un plazo estimado como aceptable hacia el cual orientar el rumbo empresarial. (</a:t>
            </a:r>
            <a:r>
              <a:rPr lang="es-ES" sz="2700" dirty="0" err="1"/>
              <a:t>Caneda</a:t>
            </a:r>
            <a:r>
              <a:rPr lang="es-ES" sz="2700" dirty="0"/>
              <a:t>, 2010).</a:t>
            </a:r>
          </a:p>
          <a:p>
            <a:pPr algn="just"/>
            <a:endParaRPr lang="es-ES" sz="2700" dirty="0"/>
          </a:p>
          <a:p>
            <a:pPr algn="just"/>
            <a:endParaRPr lang="es-CO" sz="2700" dirty="0"/>
          </a:p>
        </p:txBody>
      </p:sp>
      <p:pic>
        <p:nvPicPr>
          <p:cNvPr id="8" name="Picture 2" descr="Resultado de imagen para strategy">
            <a:extLst>
              <a:ext uri="{FF2B5EF4-FFF2-40B4-BE49-F238E27FC236}">
                <a16:creationId xmlns:a16="http://schemas.microsoft.com/office/drawing/2014/main" id="{F8FC7E83-0BE2-72F0-D5F2-54A9BBBD3AD9}"/>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38200" y="2139046"/>
            <a:ext cx="3873284" cy="2579908"/>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9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57CA59-675D-CCBB-1FBE-32CCE02DCFCC}"/>
              </a:ext>
            </a:extLst>
          </p:cNvPr>
          <p:cNvSpPr>
            <a:spLocks noGrp="1"/>
          </p:cNvSpPr>
          <p:nvPr>
            <p:ph type="title"/>
          </p:nvPr>
        </p:nvSpPr>
        <p:spPr>
          <a:xfrm>
            <a:off x="838200" y="226575"/>
            <a:ext cx="10515600" cy="1325563"/>
          </a:xfrm>
        </p:spPr>
        <p:txBody>
          <a:bodyPr>
            <a:normAutofit/>
          </a:bodyPr>
          <a:lstStyle/>
          <a:p>
            <a:r>
              <a:rPr lang="es-ES" sz="4200" dirty="0"/>
              <a:t>Las estrategias</a:t>
            </a:r>
            <a:endParaRPr lang="es-CO" sz="4200" dirty="0"/>
          </a:p>
        </p:txBody>
      </p:sp>
      <p:sp>
        <p:nvSpPr>
          <p:cNvPr id="6" name="Marcador de contenido 5">
            <a:extLst>
              <a:ext uri="{FF2B5EF4-FFF2-40B4-BE49-F238E27FC236}">
                <a16:creationId xmlns:a16="http://schemas.microsoft.com/office/drawing/2014/main" id="{8DF935D8-3FEF-4557-B90D-B15910A06F0B}"/>
              </a:ext>
            </a:extLst>
          </p:cNvPr>
          <p:cNvSpPr>
            <a:spLocks noGrp="1"/>
          </p:cNvSpPr>
          <p:nvPr>
            <p:ph sz="half" idx="1"/>
          </p:nvPr>
        </p:nvSpPr>
        <p:spPr>
          <a:xfrm>
            <a:off x="1066799" y="1580705"/>
            <a:ext cx="10058401" cy="1730531"/>
          </a:xfrm>
        </p:spPr>
        <p:txBody>
          <a:bodyPr vert="horz" lIns="91440" tIns="45720" rIns="91440" bIns="45720" rtlCol="0">
            <a:noAutofit/>
          </a:bodyPr>
          <a:lstStyle/>
          <a:p>
            <a:pPr algn="just"/>
            <a:r>
              <a:rPr lang="es-ES" sz="2700" dirty="0"/>
              <a:t>La estrategia crea posiciones sectoriales de la empresa y garantiza la coherencia interna de su política dirigida a alcanzar estas posiciones. </a:t>
            </a:r>
            <a:endParaRPr lang="es-CO" sz="2700" dirty="0"/>
          </a:p>
        </p:txBody>
      </p:sp>
      <p:pic>
        <p:nvPicPr>
          <p:cNvPr id="1028" name="Picture 4" descr="What is Business Strategy? Definition, Components &amp; Examples Explained">
            <a:extLst>
              <a:ext uri="{FF2B5EF4-FFF2-40B4-BE49-F238E27FC236}">
                <a16:creationId xmlns:a16="http://schemas.microsoft.com/office/drawing/2014/main" id="{FA1ACBE2-8CF6-DD73-D20D-C406458E5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488" y="2708815"/>
            <a:ext cx="5209312" cy="291612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BCAD107D-F47F-914A-443C-CD0C8B78DCDC}"/>
              </a:ext>
            </a:extLst>
          </p:cNvPr>
          <p:cNvSpPr txBox="1"/>
          <p:nvPr/>
        </p:nvSpPr>
        <p:spPr>
          <a:xfrm>
            <a:off x="1066799" y="2981459"/>
            <a:ext cx="5029201" cy="2453565"/>
          </a:xfrm>
          <a:prstGeom prst="rect">
            <a:avLst/>
          </a:prstGeom>
        </p:spPr>
        <p:txBody>
          <a:bodyPr vert="horz" lIns="91440" tIns="45720" rIns="91440" bIns="45720" rtlCol="0">
            <a:noAutofit/>
          </a:bodyPr>
          <a:lstStyle>
            <a:lvl1pPr marL="228600" indent="-228600" algn="just">
              <a:lnSpc>
                <a:spcPct val="90000"/>
              </a:lnSpc>
              <a:spcBef>
                <a:spcPts val="1000"/>
              </a:spcBef>
              <a:buFont typeface="Arial" panose="020B0604020202020204" pitchFamily="34" charset="0"/>
              <a:buChar char="•"/>
              <a:defRPr sz="2700">
                <a:latin typeface="Barlow" pitchFamily="2" charset="77"/>
              </a:defRPr>
            </a:lvl1pPr>
            <a:lvl2pPr marL="685800" indent="-228600">
              <a:lnSpc>
                <a:spcPct val="90000"/>
              </a:lnSpc>
              <a:spcBef>
                <a:spcPts val="500"/>
              </a:spcBef>
              <a:buFont typeface="Arial" panose="020B0604020202020204" pitchFamily="34" charset="0"/>
              <a:buChar char="•"/>
              <a:defRPr sz="2400">
                <a:latin typeface="Barlow" pitchFamily="2" charset="77"/>
              </a:defRPr>
            </a:lvl2pPr>
            <a:lvl3pPr marL="1143000" indent="-228600">
              <a:lnSpc>
                <a:spcPct val="90000"/>
              </a:lnSpc>
              <a:spcBef>
                <a:spcPts val="500"/>
              </a:spcBef>
              <a:buFont typeface="Arial" panose="020B0604020202020204" pitchFamily="34" charset="0"/>
              <a:buChar char="•"/>
              <a:defRPr sz="2000">
                <a:latin typeface="Barlow" pitchFamily="2" charset="77"/>
              </a:defRPr>
            </a:lvl3pPr>
            <a:lvl4pPr marL="1600200" indent="-228600">
              <a:lnSpc>
                <a:spcPct val="90000"/>
              </a:lnSpc>
              <a:spcBef>
                <a:spcPts val="500"/>
              </a:spcBef>
              <a:buFont typeface="Arial" panose="020B0604020202020204" pitchFamily="34" charset="0"/>
              <a:buChar char="•"/>
              <a:defRPr>
                <a:latin typeface="Barlow" pitchFamily="2" charset="77"/>
              </a:defRPr>
            </a:lvl4pPr>
            <a:lvl5pPr marL="2057400" indent="-228600">
              <a:lnSpc>
                <a:spcPct val="90000"/>
              </a:lnSpc>
              <a:spcBef>
                <a:spcPts val="500"/>
              </a:spcBef>
              <a:buFont typeface="Arial" panose="020B0604020202020204" pitchFamily="34" charset="0"/>
              <a:buChar char="•"/>
              <a:defRPr>
                <a:latin typeface="Barlow"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Una estrategia no es un plan detallado que describe lo que hará una empresa, sino más bien determina la dirección del desarrollo y fija exactamente lo que la empresa no hará. (</a:t>
            </a:r>
            <a:r>
              <a:rPr lang="es-ES" dirty="0" err="1"/>
              <a:t>CEUPE</a:t>
            </a:r>
            <a:r>
              <a:rPr lang="es-ES" dirty="0"/>
              <a:t>, 2021).</a:t>
            </a:r>
          </a:p>
        </p:txBody>
      </p:sp>
    </p:spTree>
    <p:extLst>
      <p:ext uri="{BB962C8B-B14F-4D97-AF65-F5344CB8AC3E}">
        <p14:creationId xmlns:p14="http://schemas.microsoft.com/office/powerpoint/2010/main" val="368600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65A4-5C33-7F41-8D5F-DEA0684C44EE}"/>
              </a:ext>
            </a:extLst>
          </p:cNvPr>
          <p:cNvSpPr>
            <a:spLocks noGrp="1"/>
          </p:cNvSpPr>
          <p:nvPr>
            <p:ph type="title"/>
          </p:nvPr>
        </p:nvSpPr>
        <p:spPr/>
        <p:txBody>
          <a:bodyPr>
            <a:normAutofit fontScale="90000"/>
          </a:bodyPr>
          <a:lstStyle/>
          <a:p>
            <a:r>
              <a:rPr lang="es-ES" dirty="0"/>
              <a:t>Maestría en Administración de Proyectos</a:t>
            </a:r>
            <a:endParaRPr lang="es-ES_tradnl" dirty="0"/>
          </a:p>
        </p:txBody>
      </p:sp>
      <p:sp>
        <p:nvSpPr>
          <p:cNvPr id="3" name="Text Placeholder 2">
            <a:extLst>
              <a:ext uri="{FF2B5EF4-FFF2-40B4-BE49-F238E27FC236}">
                <a16:creationId xmlns:a16="http://schemas.microsoft.com/office/drawing/2014/main" id="{8C765047-4BE7-A64A-ACF1-BBAE1011DEBB}"/>
              </a:ext>
            </a:extLst>
          </p:cNvPr>
          <p:cNvSpPr>
            <a:spLocks noGrp="1"/>
          </p:cNvSpPr>
          <p:nvPr>
            <p:ph type="body" idx="1"/>
          </p:nvPr>
        </p:nvSpPr>
        <p:spPr>
          <a:xfrm>
            <a:off x="831850" y="3122169"/>
            <a:ext cx="10515600" cy="640651"/>
          </a:xfrm>
        </p:spPr>
        <p:txBody>
          <a:bodyPr>
            <a:normAutofit/>
          </a:bodyPr>
          <a:lstStyle/>
          <a:p>
            <a:r>
              <a:rPr lang="es-ES" sz="3200" b="1" dirty="0"/>
              <a:t>Planeamiento y Análisis Estratégico de la Empresa</a:t>
            </a:r>
            <a:endParaRPr lang="es-ES_tradnl" sz="3200" b="1" dirty="0"/>
          </a:p>
        </p:txBody>
      </p:sp>
      <p:sp>
        <p:nvSpPr>
          <p:cNvPr id="4" name="Text Placeholder 2">
            <a:extLst>
              <a:ext uri="{FF2B5EF4-FFF2-40B4-BE49-F238E27FC236}">
                <a16:creationId xmlns:a16="http://schemas.microsoft.com/office/drawing/2014/main" id="{42F5256C-B9D7-EF9E-F537-07258B558A80}"/>
              </a:ext>
            </a:extLst>
          </p:cNvPr>
          <p:cNvSpPr txBox="1">
            <a:spLocks/>
          </p:cNvSpPr>
          <p:nvPr/>
        </p:nvSpPr>
        <p:spPr>
          <a:xfrm>
            <a:off x="831850" y="3740007"/>
            <a:ext cx="10515600" cy="6406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Barlow"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Barlow"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Barlow"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Barlow"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Barlow"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ES" dirty="0">
                <a:solidFill>
                  <a:schemeClr val="tx1"/>
                </a:solidFill>
              </a:rPr>
              <a:t>Presentación – Semana 2</a:t>
            </a:r>
            <a:endParaRPr lang="es-ES_tradnl" dirty="0">
              <a:solidFill>
                <a:schemeClr val="tx1"/>
              </a:solidFill>
            </a:endParaRPr>
          </a:p>
        </p:txBody>
      </p:sp>
    </p:spTree>
    <p:extLst>
      <p:ext uri="{BB962C8B-B14F-4D97-AF65-F5344CB8AC3E}">
        <p14:creationId xmlns:p14="http://schemas.microsoft.com/office/powerpoint/2010/main" val="300620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542802" y="586793"/>
            <a:ext cx="3844636" cy="1325563"/>
          </a:xfrm>
        </p:spPr>
        <p:txBody>
          <a:bodyPr>
            <a:normAutofit fontScale="90000"/>
          </a:bodyPr>
          <a:lstStyle/>
          <a:p>
            <a:r>
              <a:rPr lang="es-ES" sz="4200" dirty="0"/>
              <a:t>Elementos de la Planeación Estratégica</a:t>
            </a:r>
            <a:endParaRPr lang="es-ES_tradnl" sz="4200" dirty="0"/>
          </a:p>
        </p:txBody>
      </p:sp>
      <p:graphicFrame>
        <p:nvGraphicFramePr>
          <p:cNvPr id="8" name="Marcador de contenido 5">
            <a:extLst>
              <a:ext uri="{FF2B5EF4-FFF2-40B4-BE49-F238E27FC236}">
                <a16:creationId xmlns:a16="http://schemas.microsoft.com/office/drawing/2014/main" id="{77802690-E2BE-F6C0-86AE-F2F9B6779DB6}"/>
              </a:ext>
            </a:extLst>
          </p:cNvPr>
          <p:cNvGraphicFramePr>
            <a:graphicFrameLocks noGrp="1"/>
          </p:cNvGraphicFramePr>
          <p:nvPr>
            <p:ph sz="half" idx="1"/>
          </p:nvPr>
        </p:nvGraphicFramePr>
        <p:xfrm>
          <a:off x="2844497" y="170831"/>
          <a:ext cx="8543940" cy="5994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14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226575"/>
            <a:ext cx="10515600" cy="1325563"/>
          </a:xfrm>
        </p:spPr>
        <p:txBody>
          <a:bodyPr>
            <a:normAutofit/>
          </a:bodyPr>
          <a:lstStyle/>
          <a:p>
            <a:r>
              <a:rPr lang="pt-BR" sz="4200" dirty="0"/>
              <a:t>Los objetivos estratégicos</a:t>
            </a:r>
            <a:endParaRPr lang="es-ES_tradnl" sz="4200" dirty="0"/>
          </a:p>
        </p:txBody>
      </p:sp>
      <p:sp>
        <p:nvSpPr>
          <p:cNvPr id="5" name="Marcador de contenido 4">
            <a:extLst>
              <a:ext uri="{FF2B5EF4-FFF2-40B4-BE49-F238E27FC236}">
                <a16:creationId xmlns:a16="http://schemas.microsoft.com/office/drawing/2014/main" id="{83B6FDE2-4B81-D747-4D3F-C57671A81541}"/>
              </a:ext>
            </a:extLst>
          </p:cNvPr>
          <p:cNvSpPr>
            <a:spLocks noGrp="1"/>
          </p:cNvSpPr>
          <p:nvPr>
            <p:ph sz="half" idx="1"/>
          </p:nvPr>
        </p:nvSpPr>
        <p:spPr>
          <a:xfrm>
            <a:off x="5576455" y="1698695"/>
            <a:ext cx="5777345" cy="3460609"/>
          </a:xfrm>
        </p:spPr>
        <p:txBody>
          <a:bodyPr>
            <a:noAutofit/>
          </a:bodyPr>
          <a:lstStyle/>
          <a:p>
            <a:pPr algn="just"/>
            <a:r>
              <a:rPr lang="es-ES" dirty="0"/>
              <a:t>Son los fines a los que se dirigen las actividades organizacionales e individuales.</a:t>
            </a:r>
          </a:p>
          <a:p>
            <a:pPr algn="just"/>
            <a:r>
              <a:rPr lang="es-ES" dirty="0"/>
              <a:t>Deben ser claros, precisos,  cuantificables y verificables.</a:t>
            </a:r>
          </a:p>
          <a:p>
            <a:pPr algn="just"/>
            <a:r>
              <a:rPr lang="es-ES" dirty="0"/>
              <a:t>Debe ser desafiantes, consistentes y razonables.</a:t>
            </a:r>
          </a:p>
        </p:txBody>
      </p:sp>
      <p:pic>
        <p:nvPicPr>
          <p:cNvPr id="2050" name="Picture 2" descr="Product Planning with OKRs (Objectives &amp; Key Results) | by Gannon Hall |  Blackstar | Medium">
            <a:extLst>
              <a:ext uri="{FF2B5EF4-FFF2-40B4-BE49-F238E27FC236}">
                <a16:creationId xmlns:a16="http://schemas.microsoft.com/office/drawing/2014/main" id="{222B40F9-F3CB-6DAB-0819-B7FE0CDFCF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63" r="14530"/>
          <a:stretch/>
        </p:blipFill>
        <p:spPr bwMode="auto">
          <a:xfrm>
            <a:off x="1731818" y="1878240"/>
            <a:ext cx="3165763" cy="2840468"/>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5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226575"/>
            <a:ext cx="10515600" cy="1325563"/>
          </a:xfrm>
        </p:spPr>
        <p:txBody>
          <a:bodyPr>
            <a:normAutofit/>
          </a:bodyPr>
          <a:lstStyle/>
          <a:p>
            <a:r>
              <a:rPr lang="pt-BR" sz="4200" dirty="0"/>
              <a:t>Los objetivos estratégicos</a:t>
            </a:r>
            <a:endParaRPr lang="es-ES_tradnl" sz="4200" dirty="0"/>
          </a:p>
        </p:txBody>
      </p:sp>
      <p:sp>
        <p:nvSpPr>
          <p:cNvPr id="5" name="Marcador de contenido 4">
            <a:extLst>
              <a:ext uri="{FF2B5EF4-FFF2-40B4-BE49-F238E27FC236}">
                <a16:creationId xmlns:a16="http://schemas.microsoft.com/office/drawing/2014/main" id="{83B6FDE2-4B81-D747-4D3F-C57671A81541}"/>
              </a:ext>
            </a:extLst>
          </p:cNvPr>
          <p:cNvSpPr>
            <a:spLocks noGrp="1"/>
          </p:cNvSpPr>
          <p:nvPr>
            <p:ph sz="half" idx="1"/>
          </p:nvPr>
        </p:nvSpPr>
        <p:spPr>
          <a:xfrm>
            <a:off x="1219199" y="1471609"/>
            <a:ext cx="5777345" cy="3460609"/>
          </a:xfrm>
        </p:spPr>
        <p:txBody>
          <a:bodyPr>
            <a:noAutofit/>
          </a:bodyPr>
          <a:lstStyle/>
          <a:p>
            <a:pPr algn="just"/>
            <a:r>
              <a:rPr lang="es-ES" dirty="0"/>
              <a:t>Son herramientas que se utilizan para organizar y centrar los diversos esfuerzos y actividades. </a:t>
            </a:r>
          </a:p>
          <a:p>
            <a:pPr algn="just"/>
            <a:r>
              <a:rPr lang="es-ES" dirty="0"/>
              <a:t>A través del plan estratégico corporativo, se definen los objetivos y metas específicas relativas a cada objetivo estratégico.</a:t>
            </a:r>
          </a:p>
        </p:txBody>
      </p:sp>
      <p:pic>
        <p:nvPicPr>
          <p:cNvPr id="7170" name="Picture 2" descr="Creating Strategic Objectives That Actually Get Implemented | ATD">
            <a:extLst>
              <a:ext uri="{FF2B5EF4-FFF2-40B4-BE49-F238E27FC236}">
                <a16:creationId xmlns:a16="http://schemas.microsoft.com/office/drawing/2014/main" id="{417ADAC7-F1E0-7492-E4D3-6DF7C97723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18"/>
          <a:stretch/>
        </p:blipFill>
        <p:spPr bwMode="auto">
          <a:xfrm>
            <a:off x="7587527" y="1658336"/>
            <a:ext cx="3066618" cy="3087153"/>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7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226575"/>
            <a:ext cx="10515600" cy="1325563"/>
          </a:xfrm>
        </p:spPr>
        <p:txBody>
          <a:bodyPr>
            <a:normAutofit/>
          </a:bodyPr>
          <a:lstStyle/>
          <a:p>
            <a:r>
              <a:rPr lang="pt-BR" sz="4200" dirty="0"/>
              <a:t>Los objetivos estratégicos</a:t>
            </a:r>
            <a:endParaRPr lang="es-ES_tradnl" sz="4200" dirty="0"/>
          </a:p>
        </p:txBody>
      </p:sp>
      <p:sp>
        <p:nvSpPr>
          <p:cNvPr id="5" name="Marcador de contenido 4">
            <a:extLst>
              <a:ext uri="{FF2B5EF4-FFF2-40B4-BE49-F238E27FC236}">
                <a16:creationId xmlns:a16="http://schemas.microsoft.com/office/drawing/2014/main" id="{83B6FDE2-4B81-D747-4D3F-C57671A81541}"/>
              </a:ext>
            </a:extLst>
          </p:cNvPr>
          <p:cNvSpPr>
            <a:spLocks noGrp="1"/>
          </p:cNvSpPr>
          <p:nvPr>
            <p:ph sz="half" idx="1"/>
          </p:nvPr>
        </p:nvSpPr>
        <p:spPr>
          <a:xfrm>
            <a:off x="838200" y="1471610"/>
            <a:ext cx="10515600" cy="1036064"/>
          </a:xfrm>
        </p:spPr>
        <p:txBody>
          <a:bodyPr>
            <a:noAutofit/>
          </a:bodyPr>
          <a:lstStyle/>
          <a:p>
            <a:pPr marL="0" indent="0" algn="just">
              <a:buNone/>
            </a:pPr>
            <a:r>
              <a:rPr lang="es-ES" dirty="0"/>
              <a:t>Se recomienda que objetivos se complementen con una matriz de operacionalización en que se cumplan los criterios de la metodología SMART:</a:t>
            </a:r>
          </a:p>
        </p:txBody>
      </p:sp>
      <p:graphicFrame>
        <p:nvGraphicFramePr>
          <p:cNvPr id="7" name="Diagrama 6">
            <a:extLst>
              <a:ext uri="{FF2B5EF4-FFF2-40B4-BE49-F238E27FC236}">
                <a16:creationId xmlns:a16="http://schemas.microsoft.com/office/drawing/2014/main" id="{D65882F7-4A1A-01F7-DB17-349ACBDC9B50}"/>
              </a:ext>
            </a:extLst>
          </p:cNvPr>
          <p:cNvGraphicFramePr/>
          <p:nvPr>
            <p:extLst>
              <p:ext uri="{D42A27DB-BD31-4B8C-83A1-F6EECF244321}">
                <p14:modId xmlns:p14="http://schemas.microsoft.com/office/powerpoint/2010/main" val="2426922672"/>
              </p:ext>
            </p:extLst>
          </p:nvPr>
        </p:nvGraphicFramePr>
        <p:xfrm>
          <a:off x="754691" y="2646218"/>
          <a:ext cx="10910836" cy="3723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22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226575"/>
            <a:ext cx="10515600" cy="1325563"/>
          </a:xfrm>
        </p:spPr>
        <p:txBody>
          <a:bodyPr>
            <a:normAutofit/>
          </a:bodyPr>
          <a:lstStyle/>
          <a:p>
            <a:r>
              <a:rPr lang="pt-BR" sz="4200" dirty="0"/>
              <a:t>Los objetivos estratégicos</a:t>
            </a:r>
            <a:endParaRPr lang="es-ES_tradnl" sz="4200" dirty="0"/>
          </a:p>
        </p:txBody>
      </p:sp>
      <p:sp>
        <p:nvSpPr>
          <p:cNvPr id="5" name="Marcador de contenido 4">
            <a:extLst>
              <a:ext uri="{FF2B5EF4-FFF2-40B4-BE49-F238E27FC236}">
                <a16:creationId xmlns:a16="http://schemas.microsoft.com/office/drawing/2014/main" id="{83B6FDE2-4B81-D747-4D3F-C57671A81541}"/>
              </a:ext>
            </a:extLst>
          </p:cNvPr>
          <p:cNvSpPr>
            <a:spLocks noGrp="1"/>
          </p:cNvSpPr>
          <p:nvPr>
            <p:ph sz="half" idx="1"/>
          </p:nvPr>
        </p:nvSpPr>
        <p:spPr>
          <a:xfrm>
            <a:off x="4338720" y="1403529"/>
            <a:ext cx="7015080" cy="4789453"/>
          </a:xfrm>
        </p:spPr>
        <p:txBody>
          <a:bodyPr>
            <a:noAutofit/>
          </a:bodyPr>
          <a:lstStyle/>
          <a:p>
            <a:pPr algn="just"/>
            <a:r>
              <a:rPr lang="es-ES" sz="2600" dirty="0"/>
              <a:t>El objetivo estratégico declara el qué y el para qué. </a:t>
            </a:r>
          </a:p>
          <a:p>
            <a:pPr algn="just"/>
            <a:r>
              <a:rPr lang="es-ES" sz="2600" dirty="0"/>
              <a:t>Los objetivos operativos, así como las iniciativas son más detallados y específicos, por consiguiente  contemplan aspectos como el qué, para qué, con qué, cuándo, etc.</a:t>
            </a:r>
          </a:p>
          <a:p>
            <a:pPr algn="just"/>
            <a:r>
              <a:rPr lang="es-ES" sz="2600" dirty="0"/>
              <a:t>Una de las herramientas más útiles para la formulación de objetivos es el </a:t>
            </a:r>
            <a:r>
              <a:rPr lang="es-ES" sz="2600" b="1" dirty="0"/>
              <a:t>Cuadro de Mando Integral</a:t>
            </a:r>
            <a:r>
              <a:rPr lang="es-ES" sz="2600" dirty="0"/>
              <a:t> (CMI) o </a:t>
            </a:r>
            <a:r>
              <a:rPr lang="es-ES" sz="2600" b="1" i="1" dirty="0" err="1"/>
              <a:t>Balanced</a:t>
            </a:r>
            <a:r>
              <a:rPr lang="es-ES" sz="2600" b="1" i="1" dirty="0"/>
              <a:t> </a:t>
            </a:r>
            <a:r>
              <a:rPr lang="es-ES" sz="2600" b="1" i="1" dirty="0" err="1"/>
              <a:t>Scorecard</a:t>
            </a:r>
            <a:r>
              <a:rPr lang="es-ES" sz="2600" b="1" i="1" dirty="0"/>
              <a:t> </a:t>
            </a:r>
            <a:r>
              <a:rPr lang="es-ES" sz="2600" dirty="0"/>
              <a:t>(</a:t>
            </a:r>
            <a:r>
              <a:rPr lang="es-ES" sz="2600" dirty="0" err="1"/>
              <a:t>BSC</a:t>
            </a:r>
            <a:r>
              <a:rPr lang="es-ES" sz="2600" dirty="0"/>
              <a:t>), sin embargo, la estudiaremos más adelante en el componente de control estratégico.</a:t>
            </a:r>
          </a:p>
        </p:txBody>
      </p:sp>
      <p:pic>
        <p:nvPicPr>
          <p:cNvPr id="8194" name="Picture 2" descr="Strategic Planning and Goal Setting For Your Organization: Setting Goals,  Targets and Deliverables | Jorge M. Pérez Metropolitan Center">
            <a:extLst>
              <a:ext uri="{FF2B5EF4-FFF2-40B4-BE49-F238E27FC236}">
                <a16:creationId xmlns:a16="http://schemas.microsoft.com/office/drawing/2014/main" id="{0EB9570C-714B-D739-B488-5EA6F4E26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67663"/>
            <a:ext cx="3285775" cy="2187466"/>
          </a:xfrm>
          <a:prstGeom prst="rect">
            <a:avLst/>
          </a:prstGeom>
          <a:ln>
            <a:solidFill>
              <a:srgbClr val="F8F8F8"/>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6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226575"/>
            <a:ext cx="10515600" cy="1325563"/>
          </a:xfrm>
        </p:spPr>
        <p:txBody>
          <a:bodyPr>
            <a:normAutofit/>
          </a:bodyPr>
          <a:lstStyle/>
          <a:p>
            <a:r>
              <a:rPr lang="pt-BR" sz="4200" dirty="0"/>
              <a:t>Los objetivos estratégicos</a:t>
            </a:r>
            <a:endParaRPr lang="es-ES_tradnl" sz="4200" dirty="0"/>
          </a:p>
        </p:txBody>
      </p:sp>
      <p:sp>
        <p:nvSpPr>
          <p:cNvPr id="5" name="Marcador de contenido 4">
            <a:extLst>
              <a:ext uri="{FF2B5EF4-FFF2-40B4-BE49-F238E27FC236}">
                <a16:creationId xmlns:a16="http://schemas.microsoft.com/office/drawing/2014/main" id="{83B6FDE2-4B81-D747-4D3F-C57671A81541}"/>
              </a:ext>
            </a:extLst>
          </p:cNvPr>
          <p:cNvSpPr>
            <a:spLocks noGrp="1"/>
          </p:cNvSpPr>
          <p:nvPr>
            <p:ph sz="half" idx="1"/>
          </p:nvPr>
        </p:nvSpPr>
        <p:spPr>
          <a:xfrm>
            <a:off x="1194959" y="2479958"/>
            <a:ext cx="10051473" cy="3685310"/>
          </a:xfrm>
        </p:spPr>
        <p:txBody>
          <a:bodyPr>
            <a:noAutofit/>
          </a:bodyPr>
          <a:lstStyle/>
          <a:p>
            <a:pPr algn="just"/>
            <a:r>
              <a:rPr lang="es-ES" sz="2600" dirty="0">
                <a:solidFill>
                  <a:schemeClr val="accent5">
                    <a:lumMod val="75000"/>
                  </a:schemeClr>
                </a:solidFill>
              </a:rPr>
              <a:t>Implementar mecanismos de control de costos fijos </a:t>
            </a:r>
            <a:r>
              <a:rPr lang="es-ES" sz="2600" dirty="0"/>
              <a:t>con la intención de </a:t>
            </a:r>
            <a:r>
              <a:rPr lang="es-ES" sz="2600" dirty="0">
                <a:solidFill>
                  <a:srgbClr val="4279BB"/>
                </a:solidFill>
              </a:rPr>
              <a:t>incrementar el margen de utilidad</a:t>
            </a:r>
            <a:r>
              <a:rPr lang="es-ES" sz="2600" dirty="0">
                <a:solidFill>
                  <a:schemeClr val="accent5">
                    <a:lumMod val="75000"/>
                  </a:schemeClr>
                </a:solidFill>
              </a:rPr>
              <a:t>.</a:t>
            </a:r>
          </a:p>
          <a:p>
            <a:pPr algn="just"/>
            <a:r>
              <a:rPr lang="es-ES" sz="2600" dirty="0">
                <a:solidFill>
                  <a:schemeClr val="accent5">
                    <a:lumMod val="75000"/>
                  </a:schemeClr>
                </a:solidFill>
              </a:rPr>
              <a:t>Asegurar altos estándares de calidad en los procesos/productos </a:t>
            </a:r>
            <a:r>
              <a:rPr lang="es-ES" sz="2600" dirty="0"/>
              <a:t>para </a:t>
            </a:r>
            <a:r>
              <a:rPr lang="es-ES" sz="2600" dirty="0">
                <a:solidFill>
                  <a:srgbClr val="4279BB"/>
                </a:solidFill>
              </a:rPr>
              <a:t>incrementar los niveles de satisfacción de los clientes.</a:t>
            </a:r>
          </a:p>
          <a:p>
            <a:pPr algn="just"/>
            <a:r>
              <a:rPr lang="es-ES" sz="2600" dirty="0">
                <a:solidFill>
                  <a:schemeClr val="accent5">
                    <a:lumMod val="75000"/>
                  </a:schemeClr>
                </a:solidFill>
              </a:rPr>
              <a:t>Promover uso de mediaciones virtuales para la oferta de cursos </a:t>
            </a:r>
            <a:r>
              <a:rPr lang="es-ES" sz="2600" dirty="0"/>
              <a:t>con el fin </a:t>
            </a:r>
            <a:r>
              <a:rPr lang="es-ES" sz="2600" dirty="0">
                <a:solidFill>
                  <a:srgbClr val="4279BB"/>
                </a:solidFill>
              </a:rPr>
              <a:t>de aumentar la participación en el mercado expandiendo límites geográficos.</a:t>
            </a:r>
          </a:p>
          <a:p>
            <a:pPr algn="just"/>
            <a:r>
              <a:rPr lang="es-ES" sz="2600" dirty="0">
                <a:solidFill>
                  <a:schemeClr val="accent5">
                    <a:lumMod val="75000"/>
                  </a:schemeClr>
                </a:solidFill>
              </a:rPr>
              <a:t>Implementar un plan de capacitación corporativo </a:t>
            </a:r>
            <a:r>
              <a:rPr lang="es-ES" sz="2600" dirty="0"/>
              <a:t>con el fin </a:t>
            </a:r>
            <a:r>
              <a:rPr lang="es-ES" sz="2600" dirty="0">
                <a:solidFill>
                  <a:srgbClr val="4279BB"/>
                </a:solidFill>
              </a:rPr>
              <a:t>de fomentar la motivación y fidelidad de los colaboradores.</a:t>
            </a:r>
          </a:p>
        </p:txBody>
      </p:sp>
      <p:graphicFrame>
        <p:nvGraphicFramePr>
          <p:cNvPr id="3" name="Tabla 3">
            <a:extLst>
              <a:ext uri="{FF2B5EF4-FFF2-40B4-BE49-F238E27FC236}">
                <a16:creationId xmlns:a16="http://schemas.microsoft.com/office/drawing/2014/main" id="{89D58CBC-56F8-E1FE-8316-2013036E22BB}"/>
              </a:ext>
            </a:extLst>
          </p:cNvPr>
          <p:cNvGraphicFramePr>
            <a:graphicFrameLocks noGrp="1"/>
          </p:cNvGraphicFramePr>
          <p:nvPr>
            <p:extLst>
              <p:ext uri="{D42A27DB-BD31-4B8C-83A1-F6EECF244321}">
                <p14:modId xmlns:p14="http://schemas.microsoft.com/office/powerpoint/2010/main" val="573234622"/>
              </p:ext>
            </p:extLst>
          </p:nvPr>
        </p:nvGraphicFramePr>
        <p:xfrm>
          <a:off x="1194958" y="1868185"/>
          <a:ext cx="10158842" cy="487680"/>
        </p:xfrm>
        <a:graphic>
          <a:graphicData uri="http://schemas.openxmlformats.org/drawingml/2006/table">
            <a:tbl>
              <a:tblPr firstRow="1" bandRow="1">
                <a:tableStyleId>{2D5ABB26-0587-4C30-8999-92F81FD0307C}</a:tableStyleId>
              </a:tblPr>
              <a:tblGrid>
                <a:gridCol w="5079421">
                  <a:extLst>
                    <a:ext uri="{9D8B030D-6E8A-4147-A177-3AD203B41FA5}">
                      <a16:colId xmlns:a16="http://schemas.microsoft.com/office/drawing/2014/main" val="1108815845"/>
                    </a:ext>
                  </a:extLst>
                </a:gridCol>
                <a:gridCol w="5079421">
                  <a:extLst>
                    <a:ext uri="{9D8B030D-6E8A-4147-A177-3AD203B41FA5}">
                      <a16:colId xmlns:a16="http://schemas.microsoft.com/office/drawing/2014/main" val="909623617"/>
                    </a:ext>
                  </a:extLst>
                </a:gridCol>
              </a:tblGrid>
              <a:tr h="370840">
                <a:tc>
                  <a:txBody>
                    <a:bodyPr/>
                    <a:lstStyle/>
                    <a:p>
                      <a:r>
                        <a:rPr lang="es-ES" sz="2600" b="1" i="0" kern="1200" dirty="0">
                          <a:solidFill>
                            <a:schemeClr val="accent5">
                              <a:lumMod val="75000"/>
                            </a:schemeClr>
                          </a:solidFill>
                          <a:latin typeface="Barlow" pitchFamily="2" charset="77"/>
                          <a:ea typeface="+mn-ea"/>
                          <a:cs typeface="+mn-cs"/>
                        </a:rPr>
                        <a:t>¿Qué estratégico?</a:t>
                      </a:r>
                      <a:endParaRPr lang="es-CO" sz="2600" b="1" i="0" kern="1200" dirty="0">
                        <a:solidFill>
                          <a:schemeClr val="accent5">
                            <a:lumMod val="75000"/>
                          </a:schemeClr>
                        </a:solidFill>
                        <a:latin typeface="Barlow" pitchFamily="2" charset="77"/>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600" b="1" kern="1200" dirty="0">
                          <a:solidFill>
                            <a:srgbClr val="4279BB"/>
                          </a:solidFill>
                          <a:latin typeface="Barlow" pitchFamily="2" charset="77"/>
                          <a:ea typeface="+mn-ea"/>
                          <a:cs typeface="+mn-cs"/>
                        </a:rPr>
                        <a:t>¿Para qué estratégico?</a:t>
                      </a:r>
                      <a:endParaRPr lang="es-CO" sz="2600" b="1" kern="1200" dirty="0">
                        <a:solidFill>
                          <a:srgbClr val="4279BB"/>
                        </a:solidFill>
                        <a:latin typeface="Barlow" pitchFamily="2" charset="77"/>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550210"/>
                  </a:ext>
                </a:extLst>
              </a:tr>
            </a:tbl>
          </a:graphicData>
        </a:graphic>
      </p:graphicFrame>
      <p:sp>
        <p:nvSpPr>
          <p:cNvPr id="6" name="Rectángulo: esquinas redondeadas 5">
            <a:extLst>
              <a:ext uri="{FF2B5EF4-FFF2-40B4-BE49-F238E27FC236}">
                <a16:creationId xmlns:a16="http://schemas.microsoft.com/office/drawing/2014/main" id="{A4F7081A-9602-C183-3C00-3FCC6E3FF529}"/>
              </a:ext>
            </a:extLst>
          </p:cNvPr>
          <p:cNvSpPr/>
          <p:nvPr/>
        </p:nvSpPr>
        <p:spPr>
          <a:xfrm>
            <a:off x="1194958" y="1329433"/>
            <a:ext cx="2389909" cy="52489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2800" b="1" dirty="0">
                <a:effectLst>
                  <a:outerShdw blurRad="38100" dist="38100" dir="2700000" algn="tl">
                    <a:srgbClr val="000000">
                      <a:alpha val="43137"/>
                    </a:srgbClr>
                  </a:outerShdw>
                </a:effectLst>
                <a:latin typeface="Barlow" panose="00000500000000000000" pitchFamily="2" charset="0"/>
              </a:rPr>
              <a:t>Ejemplos</a:t>
            </a:r>
            <a:endParaRPr lang="es-CO" sz="2800" b="1" dirty="0">
              <a:effectLst>
                <a:outerShdw blurRad="38100" dist="38100" dir="2700000" algn="tl">
                  <a:srgbClr val="000000">
                    <a:alpha val="43137"/>
                  </a:srgbClr>
                </a:outerShdw>
              </a:effectLst>
              <a:latin typeface="Barlow" panose="00000500000000000000" pitchFamily="2" charset="0"/>
            </a:endParaRPr>
          </a:p>
        </p:txBody>
      </p:sp>
    </p:spTree>
    <p:extLst>
      <p:ext uri="{BB962C8B-B14F-4D97-AF65-F5344CB8AC3E}">
        <p14:creationId xmlns:p14="http://schemas.microsoft.com/office/powerpoint/2010/main" val="51836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226575"/>
            <a:ext cx="10515600" cy="1325563"/>
          </a:xfrm>
        </p:spPr>
        <p:txBody>
          <a:bodyPr>
            <a:normAutofit/>
          </a:bodyPr>
          <a:lstStyle/>
          <a:p>
            <a:r>
              <a:rPr lang="pt-BR" sz="4200" dirty="0"/>
              <a:t>Los objetivos estratégicos</a:t>
            </a:r>
            <a:endParaRPr lang="es-ES_tradnl" sz="4200" dirty="0"/>
          </a:p>
        </p:txBody>
      </p:sp>
      <p:sp>
        <p:nvSpPr>
          <p:cNvPr id="5" name="Marcador de contenido 4">
            <a:extLst>
              <a:ext uri="{FF2B5EF4-FFF2-40B4-BE49-F238E27FC236}">
                <a16:creationId xmlns:a16="http://schemas.microsoft.com/office/drawing/2014/main" id="{83B6FDE2-4B81-D747-4D3F-C57671A81541}"/>
              </a:ext>
            </a:extLst>
          </p:cNvPr>
          <p:cNvSpPr>
            <a:spLocks noGrp="1"/>
          </p:cNvSpPr>
          <p:nvPr>
            <p:ph sz="half" idx="1"/>
          </p:nvPr>
        </p:nvSpPr>
        <p:spPr>
          <a:xfrm>
            <a:off x="942109" y="1565898"/>
            <a:ext cx="4180605" cy="1512323"/>
          </a:xfrm>
        </p:spPr>
        <p:txBody>
          <a:bodyPr>
            <a:noAutofit/>
          </a:bodyPr>
          <a:lstStyle/>
          <a:p>
            <a:pPr marL="0" indent="0" algn="just">
              <a:buNone/>
            </a:pPr>
            <a:r>
              <a:rPr lang="es-ES" dirty="0"/>
              <a:t>Los objetivos son esenciales para el éxito de una empresa porque:</a:t>
            </a:r>
          </a:p>
        </p:txBody>
      </p:sp>
      <p:graphicFrame>
        <p:nvGraphicFramePr>
          <p:cNvPr id="4" name="Diagrama 3">
            <a:extLst>
              <a:ext uri="{FF2B5EF4-FFF2-40B4-BE49-F238E27FC236}">
                <a16:creationId xmlns:a16="http://schemas.microsoft.com/office/drawing/2014/main" id="{0670EC1D-EE99-9234-99A4-2B1058DA5064}"/>
              </a:ext>
            </a:extLst>
          </p:cNvPr>
          <p:cNvGraphicFramePr/>
          <p:nvPr>
            <p:extLst>
              <p:ext uri="{D42A27DB-BD31-4B8C-83A1-F6EECF244321}">
                <p14:modId xmlns:p14="http://schemas.microsoft.com/office/powerpoint/2010/main" val="1283919624"/>
              </p:ext>
            </p:extLst>
          </p:nvPr>
        </p:nvGraphicFramePr>
        <p:xfrm>
          <a:off x="5668646" y="1355568"/>
          <a:ext cx="5927609"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Objetivo (qué es, significado, concepto, definición)">
            <a:extLst>
              <a:ext uri="{FF2B5EF4-FFF2-40B4-BE49-F238E27FC236}">
                <a16:creationId xmlns:a16="http://schemas.microsoft.com/office/drawing/2014/main" id="{961AA7A5-8CC9-B622-E7B9-45A8A05F4B43}"/>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8200" y="3013211"/>
            <a:ext cx="4045524" cy="304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174453"/>
      </p:ext>
    </p:extLst>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131FF56C-BAF6-C942-A89A-7E300801CF1D}"/>
    </a:ext>
  </a:extLst>
</a:theme>
</file>

<file path=ppt/theme/theme2.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21E463-9042-E049-8462-9D56BF9D53BA}"/>
    </a:ext>
  </a:extLst>
</a:theme>
</file>

<file path=ppt/theme/theme3.xml><?xml version="1.0" encoding="utf-8"?>
<a:theme xmlns:a="http://schemas.openxmlformats.org/drawingml/2006/main" name="Sección Anaranaj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7F3C2A67-4D81-434B-8437-434C5A7CA9A5}"/>
    </a:ext>
  </a:extLst>
</a:theme>
</file>

<file path=ppt/theme/theme4.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27935772-539B-0F4E-AD6B-25A4EB94CA29}"/>
    </a:ext>
  </a:extLst>
</a:theme>
</file>

<file path=ppt/theme/theme5.xml><?xml version="1.0" encoding="utf-8"?>
<a:theme xmlns:a="http://schemas.openxmlformats.org/drawingml/2006/main" name="Sección Rojo V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B892B2-1885-4C4A-AE08-7D7466B7CFC7}"/>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Principal Verde</Template>
  <TotalTime>2117</TotalTime>
  <Words>1369</Words>
  <Application>Microsoft Office PowerPoint</Application>
  <PresentationFormat>Widescreen</PresentationFormat>
  <Paragraphs>136</Paragraphs>
  <Slides>24</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24</vt:i4>
      </vt:variant>
    </vt:vector>
  </HeadingPairs>
  <TitlesOfParts>
    <vt:vector size="35" baseType="lpstr">
      <vt:lpstr>Arial</vt:lpstr>
      <vt:lpstr>Arial Narrow</vt:lpstr>
      <vt:lpstr>Barlow</vt:lpstr>
      <vt:lpstr>Barlow Medium</vt:lpstr>
      <vt:lpstr>Barlow SemiBold</vt:lpstr>
      <vt:lpstr>Calibri</vt:lpstr>
      <vt:lpstr>Principal Verde</vt:lpstr>
      <vt:lpstr>Principal Azul</vt:lpstr>
      <vt:lpstr>Sección Anaranajada</vt:lpstr>
      <vt:lpstr>Sección Morada</vt:lpstr>
      <vt:lpstr>Sección Rojo Vivo</vt:lpstr>
      <vt:lpstr>Maestría en Administración de Proyectos</vt:lpstr>
      <vt:lpstr>Objetivos Estratégicos</vt:lpstr>
      <vt:lpstr>Elementos de la Planeación Estratégica</vt:lpstr>
      <vt:lpstr>Los objetivos estratégicos</vt:lpstr>
      <vt:lpstr>Los objetivos estratégicos</vt:lpstr>
      <vt:lpstr>Los objetivos estratégicos</vt:lpstr>
      <vt:lpstr>Los objetivos estratégicos</vt:lpstr>
      <vt:lpstr>Los objetivos estratégicos</vt:lpstr>
      <vt:lpstr>Los objetivos estratégicos</vt:lpstr>
      <vt:lpstr>Objetivos a largo plazo</vt:lpstr>
      <vt:lpstr>Objetivos anuales</vt:lpstr>
      <vt:lpstr>La jerarquía de objetivos</vt:lpstr>
      <vt:lpstr>Los indicadores</vt:lpstr>
      <vt:lpstr>Los indicadores</vt:lpstr>
      <vt:lpstr>Los indicadores</vt:lpstr>
      <vt:lpstr>Las metas</vt:lpstr>
      <vt:lpstr>A manera de resumen…</vt:lpstr>
      <vt:lpstr>¿Qué son las Áreas Clave de Resultado?</vt:lpstr>
      <vt:lpstr>¿Qué son las Áreas Clave de Resultado?</vt:lpstr>
      <vt:lpstr>¿Qué son las Áreas Clave de Resultado?</vt:lpstr>
      <vt:lpstr>Las estrategias</vt:lpstr>
      <vt:lpstr>Las estrategias</vt:lpstr>
      <vt:lpstr>Las estrategias</vt:lpstr>
      <vt:lpstr>Maestría en Administración de Proyectos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presentaciones</dc:title>
  <dc:creator>Alberto Redondo Salas</dc:creator>
  <cp:lastModifiedBy>Maria Ibarra</cp:lastModifiedBy>
  <cp:revision>98</cp:revision>
  <cp:lastPrinted>2018-06-20T11:59:15Z</cp:lastPrinted>
  <dcterms:created xsi:type="dcterms:W3CDTF">2018-06-20T21:30:45Z</dcterms:created>
  <dcterms:modified xsi:type="dcterms:W3CDTF">2022-10-21T16:40:54Z</dcterms:modified>
</cp:coreProperties>
</file>