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354" r:id="rId3"/>
    <p:sldId id="362" r:id="rId4"/>
    <p:sldId id="361" r:id="rId5"/>
    <p:sldId id="334" r:id="rId6"/>
    <p:sldId id="335" r:id="rId7"/>
    <p:sldId id="264" r:id="rId8"/>
    <p:sldId id="275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6" autoAdjust="0"/>
  </p:normalViewPr>
  <p:slideViewPr>
    <p:cSldViewPr>
      <p:cViewPr varScale="1">
        <p:scale>
          <a:sx n="81" d="100"/>
          <a:sy n="81" d="100"/>
        </p:scale>
        <p:origin x="84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B0E4B5-9E0B-4F4C-BD66-AEA5CD4AABA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356C5D-3772-4503-B979-918B7A16BF33}">
      <dgm:prSet phldrT="[Text]" custT="1"/>
      <dgm:spPr/>
      <dgm:t>
        <a:bodyPr/>
        <a:lstStyle/>
        <a:p>
          <a:pPr algn="ctr"/>
          <a:r>
            <a:rPr lang="en-US" sz="1050" dirty="0" err="1"/>
            <a:t>Comunicación</a:t>
          </a:r>
          <a:r>
            <a:rPr lang="en-US" sz="1050" dirty="0"/>
            <a:t> del </a:t>
          </a:r>
          <a:r>
            <a:rPr lang="en-US" sz="1050" dirty="0" err="1"/>
            <a:t>inicio</a:t>
          </a:r>
          <a:endParaRPr lang="en-US" sz="1050" dirty="0"/>
        </a:p>
      </dgm:t>
    </dgm:pt>
    <dgm:pt modelId="{096B6FCC-74EA-421C-B328-526332EF7E66}" type="parTrans" cxnId="{EB05DEDD-97E2-4ACA-926A-BF86CDE08EB0}">
      <dgm:prSet/>
      <dgm:spPr/>
      <dgm:t>
        <a:bodyPr/>
        <a:lstStyle/>
        <a:p>
          <a:endParaRPr lang="en-US"/>
        </a:p>
      </dgm:t>
    </dgm:pt>
    <dgm:pt modelId="{430365E6-BF17-47B1-812A-85CB9B0F56DC}" type="sibTrans" cxnId="{EB05DEDD-97E2-4ACA-926A-BF86CDE08EB0}">
      <dgm:prSet/>
      <dgm:spPr/>
      <dgm:t>
        <a:bodyPr/>
        <a:lstStyle/>
        <a:p>
          <a:endParaRPr lang="en-US"/>
        </a:p>
      </dgm:t>
    </dgm:pt>
    <dgm:pt modelId="{864DC51B-CC40-41D3-A0D9-518F0AB4C9D5}">
      <dgm:prSet phldrT="[Text]" custT="1"/>
      <dgm:spPr/>
      <dgm:t>
        <a:bodyPr/>
        <a:lstStyle/>
        <a:p>
          <a:endParaRPr lang="en-US" sz="1050" dirty="0"/>
        </a:p>
        <a:p>
          <a:r>
            <a:rPr lang="en-US" sz="1050" dirty="0" err="1"/>
            <a:t>Regularización</a:t>
          </a:r>
          <a:endParaRPr lang="en-US" sz="1050" dirty="0"/>
        </a:p>
      </dgm:t>
    </dgm:pt>
    <dgm:pt modelId="{9A0CF541-9454-4D91-844F-68BC79F24B0F}" type="parTrans" cxnId="{F5CD0C83-1BA9-4738-BB76-3EC8F491D325}">
      <dgm:prSet/>
      <dgm:spPr/>
      <dgm:t>
        <a:bodyPr/>
        <a:lstStyle/>
        <a:p>
          <a:endParaRPr lang="en-US"/>
        </a:p>
      </dgm:t>
    </dgm:pt>
    <dgm:pt modelId="{CCAB75DF-EFC2-4DCC-97A8-314546C873D7}" type="sibTrans" cxnId="{F5CD0C83-1BA9-4738-BB76-3EC8F491D325}">
      <dgm:prSet/>
      <dgm:spPr/>
      <dgm:t>
        <a:bodyPr/>
        <a:lstStyle/>
        <a:p>
          <a:endParaRPr lang="en-US"/>
        </a:p>
      </dgm:t>
    </dgm:pt>
    <dgm:pt modelId="{CEE99431-0DB1-4457-BD9B-8CC9EFECD5C7}">
      <dgm:prSet phldrT="[Text]" custT="1"/>
      <dgm:spPr/>
      <dgm:t>
        <a:bodyPr/>
        <a:lstStyle/>
        <a:p>
          <a:endParaRPr lang="en-US" sz="1050" dirty="0"/>
        </a:p>
        <a:p>
          <a:r>
            <a:rPr lang="en-US" sz="1050" dirty="0" err="1"/>
            <a:t>Resolución</a:t>
          </a:r>
          <a:r>
            <a:rPr lang="en-US" sz="1050" dirty="0"/>
            <a:t>  </a:t>
          </a:r>
        </a:p>
        <a:p>
          <a:r>
            <a:rPr lang="en-US" sz="1050" dirty="0"/>
            <a:t>que </a:t>
          </a:r>
          <a:r>
            <a:rPr lang="en-US" sz="1050" dirty="0" err="1"/>
            <a:t>atiende</a:t>
          </a:r>
          <a:r>
            <a:rPr lang="en-US" sz="1050" dirty="0"/>
            <a:t> la </a:t>
          </a:r>
          <a:r>
            <a:rPr lang="en-US" sz="1050" dirty="0" err="1"/>
            <a:t>revocatoria</a:t>
          </a:r>
          <a:endParaRPr lang="en-US" sz="1050" dirty="0"/>
        </a:p>
      </dgm:t>
    </dgm:pt>
    <dgm:pt modelId="{BBC3881C-E837-4EC1-8BD1-D9B14861F137}" type="parTrans" cxnId="{2727A773-576B-4880-AFB2-810343E94DF9}">
      <dgm:prSet/>
      <dgm:spPr/>
      <dgm:t>
        <a:bodyPr/>
        <a:lstStyle/>
        <a:p>
          <a:endParaRPr lang="en-US"/>
        </a:p>
      </dgm:t>
    </dgm:pt>
    <dgm:pt modelId="{89A7C090-9169-46F9-963F-CDD0AEC00D6C}" type="sibTrans" cxnId="{2727A773-576B-4880-AFB2-810343E94DF9}">
      <dgm:prSet/>
      <dgm:spPr/>
      <dgm:t>
        <a:bodyPr/>
        <a:lstStyle/>
        <a:p>
          <a:endParaRPr lang="en-US"/>
        </a:p>
      </dgm:t>
    </dgm:pt>
    <dgm:pt modelId="{61050A96-CFDE-4C00-966A-6E0A7C2D4D9C}">
      <dgm:prSet custT="1"/>
      <dgm:spPr/>
      <dgm:t>
        <a:bodyPr/>
        <a:lstStyle/>
        <a:p>
          <a:endParaRPr lang="en-US" sz="1000" dirty="0"/>
        </a:p>
        <a:p>
          <a:endParaRPr lang="en-US" sz="1000" dirty="0"/>
        </a:p>
        <a:p>
          <a:r>
            <a:rPr lang="en-US" sz="1000" dirty="0" err="1"/>
            <a:t>Traslado</a:t>
          </a:r>
          <a:r>
            <a:rPr lang="en-US" sz="1000" dirty="0"/>
            <a:t> de</a:t>
          </a:r>
        </a:p>
        <a:p>
          <a:r>
            <a:rPr lang="en-US" sz="1000" dirty="0"/>
            <a:t> Cargos y </a:t>
          </a:r>
          <a:r>
            <a:rPr lang="en-US" sz="1000" dirty="0" err="1"/>
            <a:t>Observaciones</a:t>
          </a:r>
          <a:endParaRPr lang="en-US" sz="1000" dirty="0"/>
        </a:p>
      </dgm:t>
    </dgm:pt>
    <dgm:pt modelId="{4F403E0F-2E9A-4D68-B9F2-AC799980EEEA}" type="parTrans" cxnId="{E3A39D15-2EF4-41D0-8AE5-640F5E8240C3}">
      <dgm:prSet/>
      <dgm:spPr/>
      <dgm:t>
        <a:bodyPr/>
        <a:lstStyle/>
        <a:p>
          <a:endParaRPr lang="en-US"/>
        </a:p>
      </dgm:t>
    </dgm:pt>
    <dgm:pt modelId="{36BCA69C-3837-4FEC-B6C4-5A3744A8E5CB}" type="sibTrans" cxnId="{E3A39D15-2EF4-41D0-8AE5-640F5E8240C3}">
      <dgm:prSet/>
      <dgm:spPr/>
      <dgm:t>
        <a:bodyPr/>
        <a:lstStyle/>
        <a:p>
          <a:endParaRPr lang="en-US"/>
        </a:p>
      </dgm:t>
    </dgm:pt>
    <dgm:pt modelId="{00512B94-083D-4A75-B811-FDD033F72686}">
      <dgm:prSet custT="1"/>
      <dgm:spPr/>
      <dgm:t>
        <a:bodyPr/>
        <a:lstStyle/>
        <a:p>
          <a:endParaRPr lang="en-US" sz="1050" dirty="0"/>
        </a:p>
        <a:p>
          <a:endParaRPr lang="en-US" sz="1050" dirty="0"/>
        </a:p>
        <a:p>
          <a:endParaRPr lang="en-US" sz="1050" dirty="0"/>
        </a:p>
        <a:p>
          <a:r>
            <a:rPr lang="en-US" sz="1050" dirty="0" err="1"/>
            <a:t>Resolución</a:t>
          </a:r>
          <a:r>
            <a:rPr lang="en-US" sz="1050" dirty="0"/>
            <a:t> </a:t>
          </a:r>
          <a:r>
            <a:rPr lang="en-US" sz="1050" dirty="0" err="1"/>
            <a:t>Determinativa</a:t>
          </a:r>
          <a:endParaRPr lang="en-US" sz="1050" dirty="0"/>
        </a:p>
      </dgm:t>
    </dgm:pt>
    <dgm:pt modelId="{77CB7665-EB61-4979-A305-DA8ADB78BFDA}" type="parTrans" cxnId="{CF0245EE-5E87-4135-80DD-B2DE18BA656E}">
      <dgm:prSet/>
      <dgm:spPr/>
      <dgm:t>
        <a:bodyPr/>
        <a:lstStyle/>
        <a:p>
          <a:endParaRPr lang="en-US"/>
        </a:p>
      </dgm:t>
    </dgm:pt>
    <dgm:pt modelId="{358AB8D7-1EB7-40E9-B995-FBA333D337F3}" type="sibTrans" cxnId="{CF0245EE-5E87-4135-80DD-B2DE18BA656E}">
      <dgm:prSet/>
      <dgm:spPr/>
      <dgm:t>
        <a:bodyPr/>
        <a:lstStyle/>
        <a:p>
          <a:endParaRPr lang="en-US"/>
        </a:p>
      </dgm:t>
    </dgm:pt>
    <dgm:pt modelId="{C05DFBA3-6D24-4692-A8AD-65449CDD9DDD}">
      <dgm:prSet phldrT="[Text]" custScaleX="99969" custLinFactNeighborX="-32054" custLinFactNeighborY="2655"/>
      <dgm:spPr/>
      <dgm:t>
        <a:bodyPr/>
        <a:lstStyle/>
        <a:p>
          <a:endParaRPr lang="en-US"/>
        </a:p>
      </dgm:t>
    </dgm:pt>
    <dgm:pt modelId="{2DF8DC02-E73F-47A7-929A-0FA140B7327E}" type="parTrans" cxnId="{298E86CA-23C5-4B6A-B083-01D5F8F66B70}">
      <dgm:prSet/>
      <dgm:spPr/>
      <dgm:t>
        <a:bodyPr/>
        <a:lstStyle/>
        <a:p>
          <a:endParaRPr lang="en-US"/>
        </a:p>
      </dgm:t>
    </dgm:pt>
    <dgm:pt modelId="{C6B2FDFA-0C14-4AA7-AFC0-74941ACDF237}" type="sibTrans" cxnId="{298E86CA-23C5-4B6A-B083-01D5F8F66B70}">
      <dgm:prSet/>
      <dgm:spPr/>
      <dgm:t>
        <a:bodyPr/>
        <a:lstStyle/>
        <a:p>
          <a:endParaRPr lang="en-US"/>
        </a:p>
      </dgm:t>
    </dgm:pt>
    <dgm:pt modelId="{EA7E9BCA-320B-4D08-A56C-9580216047F0}" type="pres">
      <dgm:prSet presAssocID="{7FB0E4B5-9E0B-4F4C-BD66-AEA5CD4AABA5}" presName="arrowDiagram" presStyleCnt="0">
        <dgm:presLayoutVars>
          <dgm:chMax val="5"/>
          <dgm:dir/>
          <dgm:resizeHandles val="exact"/>
        </dgm:presLayoutVars>
      </dgm:prSet>
      <dgm:spPr/>
    </dgm:pt>
    <dgm:pt modelId="{53537144-70D2-4EA8-A77A-ED43A7203E2E}" type="pres">
      <dgm:prSet presAssocID="{7FB0E4B5-9E0B-4F4C-BD66-AEA5CD4AABA5}" presName="arrow" presStyleLbl="bgShp" presStyleIdx="0" presStyleCnt="1" custScaleX="125511" custLinFactNeighborX="-228" custLinFactNeighborY="1480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</dgm:pt>
    <dgm:pt modelId="{CD8BE603-F637-42C4-A54F-7E4C3FAE03F8}" type="pres">
      <dgm:prSet presAssocID="{7FB0E4B5-9E0B-4F4C-BD66-AEA5CD4AABA5}" presName="arrowDiagram5" presStyleCnt="0"/>
      <dgm:spPr/>
    </dgm:pt>
    <dgm:pt modelId="{37971813-FC4C-4691-9763-164A2B617899}" type="pres">
      <dgm:prSet presAssocID="{7B356C5D-3772-4503-B979-918B7A16BF33}" presName="bullet5a" presStyleLbl="node1" presStyleIdx="0" presStyleCnt="5" custScaleX="133779" custScaleY="120663" custLinFactX="-300000" custLinFactY="100000" custLinFactNeighborX="-394251" custLinFactNeighborY="139527"/>
      <dgm:spPr>
        <a:solidFill>
          <a:srgbClr val="FF0000"/>
        </a:solidFill>
      </dgm:spPr>
    </dgm:pt>
    <dgm:pt modelId="{52F9C2D2-59B3-4E8C-B08C-AC131671F9C5}" type="pres">
      <dgm:prSet presAssocID="{7B356C5D-3772-4503-B979-918B7A16BF33}" presName="textBox5a" presStyleLbl="revTx" presStyleIdx="0" presStyleCnt="5" custAng="19165318" custScaleX="82415" custScaleY="88746" custLinFactX="-10535" custLinFactNeighborX="-100000" custLinFactNeighborY="61721">
        <dgm:presLayoutVars>
          <dgm:bulletEnabled val="1"/>
        </dgm:presLayoutVars>
      </dgm:prSet>
      <dgm:spPr/>
    </dgm:pt>
    <dgm:pt modelId="{24FD8C31-104D-4A81-9C93-AD3E7E35A7DB}" type="pres">
      <dgm:prSet presAssocID="{864DC51B-CC40-41D3-A0D9-518F0AB4C9D5}" presName="bullet5b" presStyleLbl="node1" presStyleIdx="1" presStyleCnt="5" custScaleX="134639" custScaleY="136788" custLinFactX="28140" custLinFactY="-43770" custLinFactNeighborX="100000" custLinFactNeighborY="-100000"/>
      <dgm:spPr>
        <a:solidFill>
          <a:srgbClr val="FF0000"/>
        </a:solidFill>
      </dgm:spPr>
    </dgm:pt>
    <dgm:pt modelId="{7868247F-CAAC-48DD-A8DB-10B948E0F19A}" type="pres">
      <dgm:prSet presAssocID="{864DC51B-CC40-41D3-A0D9-518F0AB4C9D5}" presName="textBox5b" presStyleLbl="revTx" presStyleIdx="1" presStyleCnt="5" custAng="20415606" custScaleX="74260" custScaleY="87411" custLinFactNeighborX="5076" custLinFactNeighborY="-13837">
        <dgm:presLayoutVars>
          <dgm:bulletEnabled val="1"/>
        </dgm:presLayoutVars>
      </dgm:prSet>
      <dgm:spPr/>
    </dgm:pt>
    <dgm:pt modelId="{A106187F-8707-4BE8-B1C4-078AD7D8D765}" type="pres">
      <dgm:prSet presAssocID="{61050A96-CFDE-4C00-966A-6E0A7C2D4D9C}" presName="bullet5c" presStyleLbl="node1" presStyleIdx="2" presStyleCnt="5" custScaleX="124057" custScaleY="116851" custLinFactX="92250" custLinFactNeighborX="100000" custLinFactNeighborY="-71842"/>
      <dgm:spPr>
        <a:solidFill>
          <a:srgbClr val="924D2E"/>
        </a:solidFill>
      </dgm:spPr>
    </dgm:pt>
    <dgm:pt modelId="{18BF3E7B-28D8-4AE2-B295-FB0316B7CA8C}" type="pres">
      <dgm:prSet presAssocID="{61050A96-CFDE-4C00-966A-6E0A7C2D4D9C}" presName="textBox5c" presStyleLbl="revTx" presStyleIdx="2" presStyleCnt="5" custAng="20736785" custScaleX="61310" custScaleY="66510" custLinFactNeighborX="-36798" custLinFactNeighborY="-12727">
        <dgm:presLayoutVars>
          <dgm:bulletEnabled val="1"/>
        </dgm:presLayoutVars>
      </dgm:prSet>
      <dgm:spPr/>
    </dgm:pt>
    <dgm:pt modelId="{9217702D-3B19-4A30-BBC5-EAC57C68FAE9}" type="pres">
      <dgm:prSet presAssocID="{00512B94-083D-4A75-B811-FDD033F72686}" presName="bullet5d" presStyleLbl="node1" presStyleIdx="3" presStyleCnt="5" custLinFactX="106360" custLinFactNeighborX="200000" custLinFactNeighborY="-51268"/>
      <dgm:spPr>
        <a:solidFill>
          <a:srgbClr val="00B050"/>
        </a:solidFill>
      </dgm:spPr>
    </dgm:pt>
    <dgm:pt modelId="{76852C46-F3C2-4823-BD2B-4EF29E9062B5}" type="pres">
      <dgm:prSet presAssocID="{00512B94-083D-4A75-B811-FDD033F72686}" presName="textBox5d" presStyleLbl="revTx" presStyleIdx="3" presStyleCnt="5" custAng="21000450" custScaleX="71213" custScaleY="61831" custLinFactNeighborX="-34082" custLinFactNeighborY="-17373">
        <dgm:presLayoutVars>
          <dgm:bulletEnabled val="1"/>
        </dgm:presLayoutVars>
      </dgm:prSet>
      <dgm:spPr/>
    </dgm:pt>
    <dgm:pt modelId="{03D79C43-7360-4629-AC59-DDEB7609CDD0}" type="pres">
      <dgm:prSet presAssocID="{CEE99431-0DB1-4457-BD9B-8CC9EFECD5C7}" presName="bullet5e" presStyleLbl="node1" presStyleIdx="4" presStyleCnt="5" custScaleX="96715" custScaleY="88659" custLinFactX="30839" custLinFactNeighborX="100000" custLinFactNeighborY="-8006"/>
      <dgm:spPr>
        <a:solidFill>
          <a:srgbClr val="FFFF00"/>
        </a:solidFill>
      </dgm:spPr>
    </dgm:pt>
    <dgm:pt modelId="{F8ECA294-A945-408D-9E9F-29A312F078EF}" type="pres">
      <dgm:prSet presAssocID="{CEE99431-0DB1-4457-BD9B-8CC9EFECD5C7}" presName="textBox5e" presStyleLbl="revTx" presStyleIdx="4" presStyleCnt="5" custAng="21232441" custScaleX="86289" custScaleY="77470" custLinFactNeighborX="-28146" custLinFactNeighborY="2348">
        <dgm:presLayoutVars>
          <dgm:bulletEnabled val="1"/>
        </dgm:presLayoutVars>
      </dgm:prSet>
      <dgm:spPr/>
    </dgm:pt>
  </dgm:ptLst>
  <dgm:cxnLst>
    <dgm:cxn modelId="{E3A39D15-2EF4-41D0-8AE5-640F5E8240C3}" srcId="{7FB0E4B5-9E0B-4F4C-BD66-AEA5CD4AABA5}" destId="{61050A96-CFDE-4C00-966A-6E0A7C2D4D9C}" srcOrd="2" destOrd="0" parTransId="{4F403E0F-2E9A-4D68-B9F2-AC799980EEEA}" sibTransId="{36BCA69C-3837-4FEC-B6C4-5A3744A8E5CB}"/>
    <dgm:cxn modelId="{26B85C2D-DD91-43FC-BA27-D29921F3D662}" type="presOf" srcId="{7B356C5D-3772-4503-B979-918B7A16BF33}" destId="{52F9C2D2-59B3-4E8C-B08C-AC131671F9C5}" srcOrd="0" destOrd="0" presId="urn:microsoft.com/office/officeart/2005/8/layout/arrow2"/>
    <dgm:cxn modelId="{4872D442-5D59-4C96-9E44-93A6FFAFDFD9}" type="presOf" srcId="{61050A96-CFDE-4C00-966A-6E0A7C2D4D9C}" destId="{18BF3E7B-28D8-4AE2-B295-FB0316B7CA8C}" srcOrd="0" destOrd="0" presId="urn:microsoft.com/office/officeart/2005/8/layout/arrow2"/>
    <dgm:cxn modelId="{4BC18767-6C1B-40D4-BB20-D74D8D432911}" type="presOf" srcId="{7FB0E4B5-9E0B-4F4C-BD66-AEA5CD4AABA5}" destId="{EA7E9BCA-320B-4D08-A56C-9580216047F0}" srcOrd="0" destOrd="0" presId="urn:microsoft.com/office/officeart/2005/8/layout/arrow2"/>
    <dgm:cxn modelId="{FCAA8A6E-50EA-49C4-8C77-EE0B19430FE1}" type="presOf" srcId="{CEE99431-0DB1-4457-BD9B-8CC9EFECD5C7}" destId="{F8ECA294-A945-408D-9E9F-29A312F078EF}" srcOrd="0" destOrd="0" presId="urn:microsoft.com/office/officeart/2005/8/layout/arrow2"/>
    <dgm:cxn modelId="{2727A773-576B-4880-AFB2-810343E94DF9}" srcId="{7FB0E4B5-9E0B-4F4C-BD66-AEA5CD4AABA5}" destId="{CEE99431-0DB1-4457-BD9B-8CC9EFECD5C7}" srcOrd="4" destOrd="0" parTransId="{BBC3881C-E837-4EC1-8BD1-D9B14861F137}" sibTransId="{89A7C090-9169-46F9-963F-CDD0AEC00D6C}"/>
    <dgm:cxn modelId="{F5CD0C83-1BA9-4738-BB76-3EC8F491D325}" srcId="{7FB0E4B5-9E0B-4F4C-BD66-AEA5CD4AABA5}" destId="{864DC51B-CC40-41D3-A0D9-518F0AB4C9D5}" srcOrd="1" destOrd="0" parTransId="{9A0CF541-9454-4D91-844F-68BC79F24B0F}" sibTransId="{CCAB75DF-EFC2-4DCC-97A8-314546C873D7}"/>
    <dgm:cxn modelId="{2022098F-DA6C-438D-B93F-F81B6FAF2685}" type="presOf" srcId="{864DC51B-CC40-41D3-A0D9-518F0AB4C9D5}" destId="{7868247F-CAAC-48DD-A8DB-10B948E0F19A}" srcOrd="0" destOrd="0" presId="urn:microsoft.com/office/officeart/2005/8/layout/arrow2"/>
    <dgm:cxn modelId="{2002B8A9-96FB-4BEE-9E14-F0BB43E36E76}" type="presOf" srcId="{00512B94-083D-4A75-B811-FDD033F72686}" destId="{76852C46-F3C2-4823-BD2B-4EF29E9062B5}" srcOrd="0" destOrd="0" presId="urn:microsoft.com/office/officeart/2005/8/layout/arrow2"/>
    <dgm:cxn modelId="{298E86CA-23C5-4B6A-B083-01D5F8F66B70}" srcId="{7FB0E4B5-9E0B-4F4C-BD66-AEA5CD4AABA5}" destId="{C05DFBA3-6D24-4692-A8AD-65449CDD9DDD}" srcOrd="5" destOrd="0" parTransId="{2DF8DC02-E73F-47A7-929A-0FA140B7327E}" sibTransId="{C6B2FDFA-0C14-4AA7-AFC0-74941ACDF237}"/>
    <dgm:cxn modelId="{EB05DEDD-97E2-4ACA-926A-BF86CDE08EB0}" srcId="{7FB0E4B5-9E0B-4F4C-BD66-AEA5CD4AABA5}" destId="{7B356C5D-3772-4503-B979-918B7A16BF33}" srcOrd="0" destOrd="0" parTransId="{096B6FCC-74EA-421C-B328-526332EF7E66}" sibTransId="{430365E6-BF17-47B1-812A-85CB9B0F56DC}"/>
    <dgm:cxn modelId="{CF0245EE-5E87-4135-80DD-B2DE18BA656E}" srcId="{7FB0E4B5-9E0B-4F4C-BD66-AEA5CD4AABA5}" destId="{00512B94-083D-4A75-B811-FDD033F72686}" srcOrd="3" destOrd="0" parTransId="{77CB7665-EB61-4979-A305-DA8ADB78BFDA}" sibTransId="{358AB8D7-1EB7-40E9-B995-FBA333D337F3}"/>
    <dgm:cxn modelId="{C267F6C0-E3FA-403A-A5A3-FEA3840CBA51}" type="presParOf" srcId="{EA7E9BCA-320B-4D08-A56C-9580216047F0}" destId="{53537144-70D2-4EA8-A77A-ED43A7203E2E}" srcOrd="0" destOrd="0" presId="urn:microsoft.com/office/officeart/2005/8/layout/arrow2"/>
    <dgm:cxn modelId="{BEAB89F1-C3E6-47AE-B279-EDAF4591C5F4}" type="presParOf" srcId="{EA7E9BCA-320B-4D08-A56C-9580216047F0}" destId="{CD8BE603-F637-42C4-A54F-7E4C3FAE03F8}" srcOrd="1" destOrd="0" presId="urn:microsoft.com/office/officeart/2005/8/layout/arrow2"/>
    <dgm:cxn modelId="{C3003CF1-AE82-40BE-A693-CB253C2C2BF3}" type="presParOf" srcId="{CD8BE603-F637-42C4-A54F-7E4C3FAE03F8}" destId="{37971813-FC4C-4691-9763-164A2B617899}" srcOrd="0" destOrd="0" presId="urn:microsoft.com/office/officeart/2005/8/layout/arrow2"/>
    <dgm:cxn modelId="{AFA25837-DF7C-4EAC-8354-30B8FE9AA433}" type="presParOf" srcId="{CD8BE603-F637-42C4-A54F-7E4C3FAE03F8}" destId="{52F9C2D2-59B3-4E8C-B08C-AC131671F9C5}" srcOrd="1" destOrd="0" presId="urn:microsoft.com/office/officeart/2005/8/layout/arrow2"/>
    <dgm:cxn modelId="{041AADF1-4282-4DDC-8ED4-819675743B9E}" type="presParOf" srcId="{CD8BE603-F637-42C4-A54F-7E4C3FAE03F8}" destId="{24FD8C31-104D-4A81-9C93-AD3E7E35A7DB}" srcOrd="2" destOrd="0" presId="urn:microsoft.com/office/officeart/2005/8/layout/arrow2"/>
    <dgm:cxn modelId="{E2BCA027-FB89-48EA-8378-74F8571F66C7}" type="presParOf" srcId="{CD8BE603-F637-42C4-A54F-7E4C3FAE03F8}" destId="{7868247F-CAAC-48DD-A8DB-10B948E0F19A}" srcOrd="3" destOrd="0" presId="urn:microsoft.com/office/officeart/2005/8/layout/arrow2"/>
    <dgm:cxn modelId="{B3884A8B-7BBD-4DA5-82D6-56BB8A3E6540}" type="presParOf" srcId="{CD8BE603-F637-42C4-A54F-7E4C3FAE03F8}" destId="{A106187F-8707-4BE8-B1C4-078AD7D8D765}" srcOrd="4" destOrd="0" presId="urn:microsoft.com/office/officeart/2005/8/layout/arrow2"/>
    <dgm:cxn modelId="{780762A8-5B0E-47B2-A45A-98ECBED305B6}" type="presParOf" srcId="{CD8BE603-F637-42C4-A54F-7E4C3FAE03F8}" destId="{18BF3E7B-28D8-4AE2-B295-FB0316B7CA8C}" srcOrd="5" destOrd="0" presId="urn:microsoft.com/office/officeart/2005/8/layout/arrow2"/>
    <dgm:cxn modelId="{8B7F4464-EC32-44FF-AD6A-7AF3118E05A4}" type="presParOf" srcId="{CD8BE603-F637-42C4-A54F-7E4C3FAE03F8}" destId="{9217702D-3B19-4A30-BBC5-EAC57C68FAE9}" srcOrd="6" destOrd="0" presId="urn:microsoft.com/office/officeart/2005/8/layout/arrow2"/>
    <dgm:cxn modelId="{6ECE7AAC-BF68-485F-9D8D-7B7989ACA661}" type="presParOf" srcId="{CD8BE603-F637-42C4-A54F-7E4C3FAE03F8}" destId="{76852C46-F3C2-4823-BD2B-4EF29E9062B5}" srcOrd="7" destOrd="0" presId="urn:microsoft.com/office/officeart/2005/8/layout/arrow2"/>
    <dgm:cxn modelId="{36E73949-9A0A-48D2-9C45-689FF98C52C4}" type="presParOf" srcId="{CD8BE603-F637-42C4-A54F-7E4C3FAE03F8}" destId="{03D79C43-7360-4629-AC59-DDEB7609CDD0}" srcOrd="8" destOrd="0" presId="urn:microsoft.com/office/officeart/2005/8/layout/arrow2"/>
    <dgm:cxn modelId="{82B0CF36-7A7D-423A-9CE0-3EED4D723F5E}" type="presParOf" srcId="{CD8BE603-F637-42C4-A54F-7E4C3FAE03F8}" destId="{F8ECA294-A945-408D-9E9F-29A312F078EF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B0E4B5-9E0B-4F4C-BD66-AEA5CD4AABA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356C5D-3772-4503-B979-918B7A16BF33}">
      <dgm:prSet phldrT="[Text]" custT="1"/>
      <dgm:spPr/>
      <dgm:t>
        <a:bodyPr/>
        <a:lstStyle/>
        <a:p>
          <a:pPr algn="ctr"/>
          <a:r>
            <a:rPr lang="en-US" sz="1200" dirty="0" err="1">
              <a:solidFill>
                <a:srgbClr val="FF0000"/>
              </a:solidFill>
            </a:rPr>
            <a:t>Cometida</a:t>
          </a:r>
          <a:r>
            <a:rPr lang="en-US" sz="1200" dirty="0">
              <a:solidFill>
                <a:srgbClr val="FF0000"/>
              </a:solidFill>
            </a:rPr>
            <a:t> la </a:t>
          </a:r>
          <a:r>
            <a:rPr lang="en-US" sz="1200" dirty="0" err="1">
              <a:solidFill>
                <a:srgbClr val="FF0000"/>
              </a:solidFill>
            </a:rPr>
            <a:t>infracción</a:t>
          </a:r>
          <a:r>
            <a:rPr lang="en-US" sz="1200" dirty="0">
              <a:solidFill>
                <a:srgbClr val="FF0000"/>
              </a:solidFill>
            </a:rPr>
            <a:t> </a:t>
          </a:r>
          <a:r>
            <a:rPr lang="en-US" sz="1200" dirty="0" err="1">
              <a:solidFill>
                <a:srgbClr val="FF0000"/>
              </a:solidFill>
            </a:rPr>
            <a:t>Administrativa</a:t>
          </a:r>
          <a:endParaRPr lang="en-US" sz="1200" dirty="0">
            <a:solidFill>
              <a:srgbClr val="FF0000"/>
            </a:solidFill>
          </a:endParaRPr>
        </a:p>
      </dgm:t>
    </dgm:pt>
    <dgm:pt modelId="{096B6FCC-74EA-421C-B328-526332EF7E66}" type="parTrans" cxnId="{EB05DEDD-97E2-4ACA-926A-BF86CDE08EB0}">
      <dgm:prSet/>
      <dgm:spPr/>
      <dgm:t>
        <a:bodyPr/>
        <a:lstStyle/>
        <a:p>
          <a:endParaRPr lang="en-US"/>
        </a:p>
      </dgm:t>
    </dgm:pt>
    <dgm:pt modelId="{430365E6-BF17-47B1-812A-85CB9B0F56DC}" type="sibTrans" cxnId="{EB05DEDD-97E2-4ACA-926A-BF86CDE08EB0}">
      <dgm:prSet/>
      <dgm:spPr/>
      <dgm:t>
        <a:bodyPr/>
        <a:lstStyle/>
        <a:p>
          <a:endParaRPr lang="en-US"/>
        </a:p>
      </dgm:t>
    </dgm:pt>
    <dgm:pt modelId="{864DC51B-CC40-41D3-A0D9-518F0AB4C9D5}">
      <dgm:prSet phldrT="[Text]" custT="1"/>
      <dgm:spPr/>
      <dgm:t>
        <a:bodyPr/>
        <a:lstStyle/>
        <a:p>
          <a:endParaRPr lang="en-US" sz="1050" dirty="0"/>
        </a:p>
        <a:p>
          <a:r>
            <a:rPr lang="en-US" sz="1050" dirty="0" err="1"/>
            <a:t>Propuesta</a:t>
          </a:r>
          <a:r>
            <a:rPr lang="en-US" sz="1050" dirty="0"/>
            <a:t> </a:t>
          </a:r>
          <a:r>
            <a:rPr lang="en-US" sz="1050" dirty="0" err="1"/>
            <a:t>Motivada</a:t>
          </a:r>
          <a:endParaRPr lang="en-US" sz="1050" dirty="0"/>
        </a:p>
      </dgm:t>
    </dgm:pt>
    <dgm:pt modelId="{9A0CF541-9454-4D91-844F-68BC79F24B0F}" type="parTrans" cxnId="{F5CD0C83-1BA9-4738-BB76-3EC8F491D325}">
      <dgm:prSet/>
      <dgm:spPr/>
      <dgm:t>
        <a:bodyPr/>
        <a:lstStyle/>
        <a:p>
          <a:endParaRPr lang="en-US"/>
        </a:p>
      </dgm:t>
    </dgm:pt>
    <dgm:pt modelId="{CCAB75DF-EFC2-4DCC-97A8-314546C873D7}" type="sibTrans" cxnId="{F5CD0C83-1BA9-4738-BB76-3EC8F491D325}">
      <dgm:prSet/>
      <dgm:spPr/>
      <dgm:t>
        <a:bodyPr/>
        <a:lstStyle/>
        <a:p>
          <a:endParaRPr lang="en-US"/>
        </a:p>
      </dgm:t>
    </dgm:pt>
    <dgm:pt modelId="{CEE99431-0DB1-4457-BD9B-8CC9EFECD5C7}">
      <dgm:prSet phldrT="[Text]" custT="1"/>
      <dgm:spPr/>
      <dgm:t>
        <a:bodyPr/>
        <a:lstStyle/>
        <a:p>
          <a:endParaRPr lang="en-US" sz="1050" dirty="0"/>
        </a:p>
        <a:p>
          <a:r>
            <a:rPr lang="en-US" sz="1050" dirty="0" err="1"/>
            <a:t>Remisión</a:t>
          </a:r>
          <a:r>
            <a:rPr lang="en-US" sz="1050" dirty="0"/>
            <a:t> a TFA</a:t>
          </a:r>
        </a:p>
      </dgm:t>
    </dgm:pt>
    <dgm:pt modelId="{BBC3881C-E837-4EC1-8BD1-D9B14861F137}" type="parTrans" cxnId="{2727A773-576B-4880-AFB2-810343E94DF9}">
      <dgm:prSet/>
      <dgm:spPr/>
      <dgm:t>
        <a:bodyPr/>
        <a:lstStyle/>
        <a:p>
          <a:endParaRPr lang="en-US"/>
        </a:p>
      </dgm:t>
    </dgm:pt>
    <dgm:pt modelId="{89A7C090-9169-46F9-963F-CDD0AEC00D6C}" type="sibTrans" cxnId="{2727A773-576B-4880-AFB2-810343E94DF9}">
      <dgm:prSet/>
      <dgm:spPr/>
      <dgm:t>
        <a:bodyPr/>
        <a:lstStyle/>
        <a:p>
          <a:endParaRPr lang="en-US"/>
        </a:p>
      </dgm:t>
    </dgm:pt>
    <dgm:pt modelId="{61050A96-CFDE-4C00-966A-6E0A7C2D4D9C}">
      <dgm:prSet custT="1"/>
      <dgm:spPr/>
      <dgm:t>
        <a:bodyPr/>
        <a:lstStyle/>
        <a:p>
          <a:pPr algn="ctr"/>
          <a:r>
            <a:rPr lang="en-US" sz="1000" dirty="0" err="1">
              <a:solidFill>
                <a:srgbClr val="FF0000"/>
              </a:solidFill>
            </a:rPr>
            <a:t>Reclama</a:t>
          </a:r>
          <a:r>
            <a:rPr lang="en-US" sz="1000" dirty="0">
              <a:solidFill>
                <a:srgbClr val="FF0000"/>
              </a:solidFill>
            </a:rPr>
            <a:t> </a:t>
          </a:r>
        </a:p>
      </dgm:t>
    </dgm:pt>
    <dgm:pt modelId="{4F403E0F-2E9A-4D68-B9F2-AC799980EEEA}" type="parTrans" cxnId="{E3A39D15-2EF4-41D0-8AE5-640F5E8240C3}">
      <dgm:prSet/>
      <dgm:spPr/>
      <dgm:t>
        <a:bodyPr/>
        <a:lstStyle/>
        <a:p>
          <a:endParaRPr lang="en-US"/>
        </a:p>
      </dgm:t>
    </dgm:pt>
    <dgm:pt modelId="{36BCA69C-3837-4FEC-B6C4-5A3744A8E5CB}" type="sibTrans" cxnId="{E3A39D15-2EF4-41D0-8AE5-640F5E8240C3}">
      <dgm:prSet/>
      <dgm:spPr/>
      <dgm:t>
        <a:bodyPr/>
        <a:lstStyle/>
        <a:p>
          <a:endParaRPr lang="en-US"/>
        </a:p>
      </dgm:t>
    </dgm:pt>
    <dgm:pt modelId="{00512B94-083D-4A75-B811-FDD033F72686}">
      <dgm:prSet custT="1"/>
      <dgm:spPr/>
      <dgm:t>
        <a:bodyPr/>
        <a:lstStyle/>
        <a:p>
          <a:endParaRPr lang="en-US" sz="1050" dirty="0"/>
        </a:p>
        <a:p>
          <a:endParaRPr lang="en-US" sz="1050" dirty="0"/>
        </a:p>
        <a:p>
          <a:endParaRPr lang="en-US" sz="1050" dirty="0"/>
        </a:p>
        <a:p>
          <a:r>
            <a:rPr lang="en-US" sz="1050" dirty="0" err="1"/>
            <a:t>Resolución</a:t>
          </a:r>
          <a:r>
            <a:rPr lang="en-US" sz="1050" dirty="0"/>
            <a:t> </a:t>
          </a:r>
          <a:r>
            <a:rPr lang="en-US" sz="1050" dirty="0" err="1"/>
            <a:t>Sancionadora</a:t>
          </a:r>
          <a:endParaRPr lang="en-US" sz="1050" dirty="0"/>
        </a:p>
      </dgm:t>
    </dgm:pt>
    <dgm:pt modelId="{77CB7665-EB61-4979-A305-DA8ADB78BFDA}" type="parTrans" cxnId="{CF0245EE-5E87-4135-80DD-B2DE18BA656E}">
      <dgm:prSet/>
      <dgm:spPr/>
      <dgm:t>
        <a:bodyPr/>
        <a:lstStyle/>
        <a:p>
          <a:endParaRPr lang="en-US"/>
        </a:p>
      </dgm:t>
    </dgm:pt>
    <dgm:pt modelId="{358AB8D7-1EB7-40E9-B995-FBA333D337F3}" type="sibTrans" cxnId="{CF0245EE-5E87-4135-80DD-B2DE18BA656E}">
      <dgm:prSet/>
      <dgm:spPr/>
      <dgm:t>
        <a:bodyPr/>
        <a:lstStyle/>
        <a:p>
          <a:endParaRPr lang="en-US"/>
        </a:p>
      </dgm:t>
    </dgm:pt>
    <dgm:pt modelId="{C05DFBA3-6D24-4692-A8AD-65449CDD9DDD}">
      <dgm:prSet phldrT="[Text]" custScaleX="99969" custLinFactNeighborX="-32054" custLinFactNeighborY="2655"/>
      <dgm:spPr/>
      <dgm:t>
        <a:bodyPr/>
        <a:lstStyle/>
        <a:p>
          <a:endParaRPr lang="en-US"/>
        </a:p>
      </dgm:t>
    </dgm:pt>
    <dgm:pt modelId="{2DF8DC02-E73F-47A7-929A-0FA140B7327E}" type="parTrans" cxnId="{298E86CA-23C5-4B6A-B083-01D5F8F66B70}">
      <dgm:prSet/>
      <dgm:spPr/>
      <dgm:t>
        <a:bodyPr/>
        <a:lstStyle/>
        <a:p>
          <a:endParaRPr lang="en-US"/>
        </a:p>
      </dgm:t>
    </dgm:pt>
    <dgm:pt modelId="{C6B2FDFA-0C14-4AA7-AFC0-74941ACDF237}" type="sibTrans" cxnId="{298E86CA-23C5-4B6A-B083-01D5F8F66B70}">
      <dgm:prSet/>
      <dgm:spPr/>
      <dgm:t>
        <a:bodyPr/>
        <a:lstStyle/>
        <a:p>
          <a:endParaRPr lang="en-US"/>
        </a:p>
      </dgm:t>
    </dgm:pt>
    <dgm:pt modelId="{EA7E9BCA-320B-4D08-A56C-9580216047F0}" type="pres">
      <dgm:prSet presAssocID="{7FB0E4B5-9E0B-4F4C-BD66-AEA5CD4AABA5}" presName="arrowDiagram" presStyleCnt="0">
        <dgm:presLayoutVars>
          <dgm:chMax val="5"/>
          <dgm:dir/>
          <dgm:resizeHandles val="exact"/>
        </dgm:presLayoutVars>
      </dgm:prSet>
      <dgm:spPr/>
    </dgm:pt>
    <dgm:pt modelId="{53537144-70D2-4EA8-A77A-ED43A7203E2E}" type="pres">
      <dgm:prSet presAssocID="{7FB0E4B5-9E0B-4F4C-BD66-AEA5CD4AABA5}" presName="arrow" presStyleLbl="bgShp" presStyleIdx="0" presStyleCnt="1" custScaleX="125511" custLinFactNeighborX="-228" custLinFactNeighborY="1480"/>
      <dgm:spPr>
        <a:solidFill>
          <a:schemeClr val="accent2">
            <a:lumMod val="75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</dgm:pt>
    <dgm:pt modelId="{CD8BE603-F637-42C4-A54F-7E4C3FAE03F8}" type="pres">
      <dgm:prSet presAssocID="{7FB0E4B5-9E0B-4F4C-BD66-AEA5CD4AABA5}" presName="arrowDiagram5" presStyleCnt="0"/>
      <dgm:spPr/>
    </dgm:pt>
    <dgm:pt modelId="{37971813-FC4C-4691-9763-164A2B617899}" type="pres">
      <dgm:prSet presAssocID="{7B356C5D-3772-4503-B979-918B7A16BF33}" presName="bullet5a" presStyleLbl="node1" presStyleIdx="0" presStyleCnt="5" custScaleX="133779" custScaleY="120663" custLinFactX="-300000" custLinFactY="100000" custLinFactNeighborX="-394251" custLinFactNeighborY="139527"/>
      <dgm:spPr>
        <a:solidFill>
          <a:srgbClr val="FF0000"/>
        </a:solidFill>
      </dgm:spPr>
    </dgm:pt>
    <dgm:pt modelId="{52F9C2D2-59B3-4E8C-B08C-AC131671F9C5}" type="pres">
      <dgm:prSet presAssocID="{7B356C5D-3772-4503-B979-918B7A16BF33}" presName="textBox5a" presStyleLbl="revTx" presStyleIdx="0" presStyleCnt="5" custAng="19165318" custScaleX="105255" custScaleY="87798" custLinFactX="-11382" custLinFactNeighborX="-100000" custLinFactNeighborY="32034">
        <dgm:presLayoutVars>
          <dgm:bulletEnabled val="1"/>
        </dgm:presLayoutVars>
      </dgm:prSet>
      <dgm:spPr/>
    </dgm:pt>
    <dgm:pt modelId="{24FD8C31-104D-4A81-9C93-AD3E7E35A7DB}" type="pres">
      <dgm:prSet presAssocID="{864DC51B-CC40-41D3-A0D9-518F0AB4C9D5}" presName="bullet5b" presStyleLbl="node1" presStyleIdx="1" presStyleCnt="5" custScaleX="134639" custScaleY="136788" custLinFactNeighborX="21615" custLinFactNeighborY="-93472"/>
      <dgm:spPr>
        <a:solidFill>
          <a:schemeClr val="accent4">
            <a:lumMod val="60000"/>
            <a:lumOff val="40000"/>
          </a:schemeClr>
        </a:solidFill>
      </dgm:spPr>
    </dgm:pt>
    <dgm:pt modelId="{7868247F-CAAC-48DD-A8DB-10B948E0F19A}" type="pres">
      <dgm:prSet presAssocID="{864DC51B-CC40-41D3-A0D9-518F0AB4C9D5}" presName="textBox5b" presStyleLbl="revTx" presStyleIdx="1" presStyleCnt="5" custAng="20415606" custScaleX="127177" custScaleY="22431" custLinFactNeighborX="-15989" custLinFactNeighborY="-40904">
        <dgm:presLayoutVars>
          <dgm:bulletEnabled val="1"/>
        </dgm:presLayoutVars>
      </dgm:prSet>
      <dgm:spPr/>
    </dgm:pt>
    <dgm:pt modelId="{A106187F-8707-4BE8-B1C4-078AD7D8D765}" type="pres">
      <dgm:prSet presAssocID="{61050A96-CFDE-4C00-966A-6E0A7C2D4D9C}" presName="bullet5c" presStyleLbl="node1" presStyleIdx="2" presStyleCnt="5" custScaleX="124057" custScaleY="122361" custLinFactX="112991" custLinFactY="-2604" custLinFactNeighborX="200000" custLinFactNeighborY="-100000"/>
      <dgm:spPr>
        <a:solidFill>
          <a:srgbClr val="92D050"/>
        </a:solidFill>
      </dgm:spPr>
    </dgm:pt>
    <dgm:pt modelId="{18BF3E7B-28D8-4AE2-B295-FB0316B7CA8C}" type="pres">
      <dgm:prSet presAssocID="{61050A96-CFDE-4C00-966A-6E0A7C2D4D9C}" presName="textBox5c" presStyleLbl="revTx" presStyleIdx="2" presStyleCnt="5" custAng="20736785" custScaleX="61310" custScaleY="28352" custLinFactNeighborX="-39802" custLinFactNeighborY="-18839">
        <dgm:presLayoutVars>
          <dgm:bulletEnabled val="1"/>
        </dgm:presLayoutVars>
      </dgm:prSet>
      <dgm:spPr/>
    </dgm:pt>
    <dgm:pt modelId="{9217702D-3B19-4A30-BBC5-EAC57C68FAE9}" type="pres">
      <dgm:prSet presAssocID="{00512B94-083D-4A75-B811-FDD033F72686}" presName="bullet5d" presStyleLbl="node1" presStyleIdx="3" presStyleCnt="5" custScaleX="106421" custScaleY="104724" custLinFactX="68089" custLinFactNeighborX="100000" custLinFactNeighborY="-21168"/>
      <dgm:spPr>
        <a:solidFill>
          <a:srgbClr val="00B050"/>
        </a:solidFill>
      </dgm:spPr>
    </dgm:pt>
    <dgm:pt modelId="{76852C46-F3C2-4823-BD2B-4EF29E9062B5}" type="pres">
      <dgm:prSet presAssocID="{00512B94-083D-4A75-B811-FDD033F72686}" presName="textBox5d" presStyleLbl="revTx" presStyleIdx="3" presStyleCnt="5" custAng="21000450" custScaleX="71213" custScaleY="61831" custLinFactNeighborX="-54004" custLinFactNeighborY="-17700">
        <dgm:presLayoutVars>
          <dgm:bulletEnabled val="1"/>
        </dgm:presLayoutVars>
      </dgm:prSet>
      <dgm:spPr/>
    </dgm:pt>
    <dgm:pt modelId="{03D79C43-7360-4629-AC59-DDEB7609CDD0}" type="pres">
      <dgm:prSet presAssocID="{CEE99431-0DB1-4457-BD9B-8CC9EFECD5C7}" presName="bullet5e" presStyleLbl="node1" presStyleIdx="4" presStyleCnt="5" custScaleX="96715" custScaleY="88659" custLinFactNeighborX="85770" custLinFactNeighborY="4619"/>
      <dgm:spPr>
        <a:solidFill>
          <a:srgbClr val="FFFF00"/>
        </a:solidFill>
      </dgm:spPr>
    </dgm:pt>
    <dgm:pt modelId="{F8ECA294-A945-408D-9E9F-29A312F078EF}" type="pres">
      <dgm:prSet presAssocID="{CEE99431-0DB1-4457-BD9B-8CC9EFECD5C7}" presName="textBox5e" presStyleLbl="revTx" presStyleIdx="4" presStyleCnt="5" custAng="21232441" custScaleX="86289" custScaleY="77470" custLinFactNeighborX="-11373" custLinFactNeighborY="1608">
        <dgm:presLayoutVars>
          <dgm:bulletEnabled val="1"/>
        </dgm:presLayoutVars>
      </dgm:prSet>
      <dgm:spPr/>
    </dgm:pt>
  </dgm:ptLst>
  <dgm:cxnLst>
    <dgm:cxn modelId="{E3A39D15-2EF4-41D0-8AE5-640F5E8240C3}" srcId="{7FB0E4B5-9E0B-4F4C-BD66-AEA5CD4AABA5}" destId="{61050A96-CFDE-4C00-966A-6E0A7C2D4D9C}" srcOrd="2" destOrd="0" parTransId="{4F403E0F-2E9A-4D68-B9F2-AC799980EEEA}" sibTransId="{36BCA69C-3837-4FEC-B6C4-5A3744A8E5CB}"/>
    <dgm:cxn modelId="{26B85C2D-DD91-43FC-BA27-D29921F3D662}" type="presOf" srcId="{7B356C5D-3772-4503-B979-918B7A16BF33}" destId="{52F9C2D2-59B3-4E8C-B08C-AC131671F9C5}" srcOrd="0" destOrd="0" presId="urn:microsoft.com/office/officeart/2005/8/layout/arrow2"/>
    <dgm:cxn modelId="{4872D442-5D59-4C96-9E44-93A6FFAFDFD9}" type="presOf" srcId="{61050A96-CFDE-4C00-966A-6E0A7C2D4D9C}" destId="{18BF3E7B-28D8-4AE2-B295-FB0316B7CA8C}" srcOrd="0" destOrd="0" presId="urn:microsoft.com/office/officeart/2005/8/layout/arrow2"/>
    <dgm:cxn modelId="{4BC18767-6C1B-40D4-BB20-D74D8D432911}" type="presOf" srcId="{7FB0E4B5-9E0B-4F4C-BD66-AEA5CD4AABA5}" destId="{EA7E9BCA-320B-4D08-A56C-9580216047F0}" srcOrd="0" destOrd="0" presId="urn:microsoft.com/office/officeart/2005/8/layout/arrow2"/>
    <dgm:cxn modelId="{FCAA8A6E-50EA-49C4-8C77-EE0B19430FE1}" type="presOf" srcId="{CEE99431-0DB1-4457-BD9B-8CC9EFECD5C7}" destId="{F8ECA294-A945-408D-9E9F-29A312F078EF}" srcOrd="0" destOrd="0" presId="urn:microsoft.com/office/officeart/2005/8/layout/arrow2"/>
    <dgm:cxn modelId="{2727A773-576B-4880-AFB2-810343E94DF9}" srcId="{7FB0E4B5-9E0B-4F4C-BD66-AEA5CD4AABA5}" destId="{CEE99431-0DB1-4457-BD9B-8CC9EFECD5C7}" srcOrd="4" destOrd="0" parTransId="{BBC3881C-E837-4EC1-8BD1-D9B14861F137}" sibTransId="{89A7C090-9169-46F9-963F-CDD0AEC00D6C}"/>
    <dgm:cxn modelId="{F5CD0C83-1BA9-4738-BB76-3EC8F491D325}" srcId="{7FB0E4B5-9E0B-4F4C-BD66-AEA5CD4AABA5}" destId="{864DC51B-CC40-41D3-A0D9-518F0AB4C9D5}" srcOrd="1" destOrd="0" parTransId="{9A0CF541-9454-4D91-844F-68BC79F24B0F}" sibTransId="{CCAB75DF-EFC2-4DCC-97A8-314546C873D7}"/>
    <dgm:cxn modelId="{2022098F-DA6C-438D-B93F-F81B6FAF2685}" type="presOf" srcId="{864DC51B-CC40-41D3-A0D9-518F0AB4C9D5}" destId="{7868247F-CAAC-48DD-A8DB-10B948E0F19A}" srcOrd="0" destOrd="0" presId="urn:microsoft.com/office/officeart/2005/8/layout/arrow2"/>
    <dgm:cxn modelId="{2002B8A9-96FB-4BEE-9E14-F0BB43E36E76}" type="presOf" srcId="{00512B94-083D-4A75-B811-FDD033F72686}" destId="{76852C46-F3C2-4823-BD2B-4EF29E9062B5}" srcOrd="0" destOrd="0" presId="urn:microsoft.com/office/officeart/2005/8/layout/arrow2"/>
    <dgm:cxn modelId="{298E86CA-23C5-4B6A-B083-01D5F8F66B70}" srcId="{7FB0E4B5-9E0B-4F4C-BD66-AEA5CD4AABA5}" destId="{C05DFBA3-6D24-4692-A8AD-65449CDD9DDD}" srcOrd="5" destOrd="0" parTransId="{2DF8DC02-E73F-47A7-929A-0FA140B7327E}" sibTransId="{C6B2FDFA-0C14-4AA7-AFC0-74941ACDF237}"/>
    <dgm:cxn modelId="{EB05DEDD-97E2-4ACA-926A-BF86CDE08EB0}" srcId="{7FB0E4B5-9E0B-4F4C-BD66-AEA5CD4AABA5}" destId="{7B356C5D-3772-4503-B979-918B7A16BF33}" srcOrd="0" destOrd="0" parTransId="{096B6FCC-74EA-421C-B328-526332EF7E66}" sibTransId="{430365E6-BF17-47B1-812A-85CB9B0F56DC}"/>
    <dgm:cxn modelId="{CF0245EE-5E87-4135-80DD-B2DE18BA656E}" srcId="{7FB0E4B5-9E0B-4F4C-BD66-AEA5CD4AABA5}" destId="{00512B94-083D-4A75-B811-FDD033F72686}" srcOrd="3" destOrd="0" parTransId="{77CB7665-EB61-4979-A305-DA8ADB78BFDA}" sibTransId="{358AB8D7-1EB7-40E9-B995-FBA333D337F3}"/>
    <dgm:cxn modelId="{C267F6C0-E3FA-403A-A5A3-FEA3840CBA51}" type="presParOf" srcId="{EA7E9BCA-320B-4D08-A56C-9580216047F0}" destId="{53537144-70D2-4EA8-A77A-ED43A7203E2E}" srcOrd="0" destOrd="0" presId="urn:microsoft.com/office/officeart/2005/8/layout/arrow2"/>
    <dgm:cxn modelId="{BEAB89F1-C3E6-47AE-B279-EDAF4591C5F4}" type="presParOf" srcId="{EA7E9BCA-320B-4D08-A56C-9580216047F0}" destId="{CD8BE603-F637-42C4-A54F-7E4C3FAE03F8}" srcOrd="1" destOrd="0" presId="urn:microsoft.com/office/officeart/2005/8/layout/arrow2"/>
    <dgm:cxn modelId="{C3003CF1-AE82-40BE-A693-CB253C2C2BF3}" type="presParOf" srcId="{CD8BE603-F637-42C4-A54F-7E4C3FAE03F8}" destId="{37971813-FC4C-4691-9763-164A2B617899}" srcOrd="0" destOrd="0" presId="urn:microsoft.com/office/officeart/2005/8/layout/arrow2"/>
    <dgm:cxn modelId="{AFA25837-DF7C-4EAC-8354-30B8FE9AA433}" type="presParOf" srcId="{CD8BE603-F637-42C4-A54F-7E4C3FAE03F8}" destId="{52F9C2D2-59B3-4E8C-B08C-AC131671F9C5}" srcOrd="1" destOrd="0" presId="urn:microsoft.com/office/officeart/2005/8/layout/arrow2"/>
    <dgm:cxn modelId="{041AADF1-4282-4DDC-8ED4-819675743B9E}" type="presParOf" srcId="{CD8BE603-F637-42C4-A54F-7E4C3FAE03F8}" destId="{24FD8C31-104D-4A81-9C93-AD3E7E35A7DB}" srcOrd="2" destOrd="0" presId="urn:microsoft.com/office/officeart/2005/8/layout/arrow2"/>
    <dgm:cxn modelId="{E2BCA027-FB89-48EA-8378-74F8571F66C7}" type="presParOf" srcId="{CD8BE603-F637-42C4-A54F-7E4C3FAE03F8}" destId="{7868247F-CAAC-48DD-A8DB-10B948E0F19A}" srcOrd="3" destOrd="0" presId="urn:microsoft.com/office/officeart/2005/8/layout/arrow2"/>
    <dgm:cxn modelId="{B3884A8B-7BBD-4DA5-82D6-56BB8A3E6540}" type="presParOf" srcId="{CD8BE603-F637-42C4-A54F-7E4C3FAE03F8}" destId="{A106187F-8707-4BE8-B1C4-078AD7D8D765}" srcOrd="4" destOrd="0" presId="urn:microsoft.com/office/officeart/2005/8/layout/arrow2"/>
    <dgm:cxn modelId="{780762A8-5B0E-47B2-A45A-98ECBED305B6}" type="presParOf" srcId="{CD8BE603-F637-42C4-A54F-7E4C3FAE03F8}" destId="{18BF3E7B-28D8-4AE2-B295-FB0316B7CA8C}" srcOrd="5" destOrd="0" presId="urn:microsoft.com/office/officeart/2005/8/layout/arrow2"/>
    <dgm:cxn modelId="{8B7F4464-EC32-44FF-AD6A-7AF3118E05A4}" type="presParOf" srcId="{CD8BE603-F637-42C4-A54F-7E4C3FAE03F8}" destId="{9217702D-3B19-4A30-BBC5-EAC57C68FAE9}" srcOrd="6" destOrd="0" presId="urn:microsoft.com/office/officeart/2005/8/layout/arrow2"/>
    <dgm:cxn modelId="{6ECE7AAC-BF68-485F-9D8D-7B7989ACA661}" type="presParOf" srcId="{CD8BE603-F637-42C4-A54F-7E4C3FAE03F8}" destId="{76852C46-F3C2-4823-BD2B-4EF29E9062B5}" srcOrd="7" destOrd="0" presId="urn:microsoft.com/office/officeart/2005/8/layout/arrow2"/>
    <dgm:cxn modelId="{36E73949-9A0A-48D2-9C45-689FF98C52C4}" type="presParOf" srcId="{CD8BE603-F637-42C4-A54F-7E4C3FAE03F8}" destId="{03D79C43-7360-4629-AC59-DDEB7609CDD0}" srcOrd="8" destOrd="0" presId="urn:microsoft.com/office/officeart/2005/8/layout/arrow2"/>
    <dgm:cxn modelId="{82B0CF36-7A7D-423A-9CE0-3EED4D723F5E}" type="presParOf" srcId="{CD8BE603-F637-42C4-A54F-7E4C3FAE03F8}" destId="{F8ECA294-A945-408D-9E9F-29A312F078EF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37144-70D2-4EA8-A77A-ED43A7203E2E}">
      <dsp:nvSpPr>
        <dsp:cNvPr id="0" name=""/>
        <dsp:cNvSpPr/>
      </dsp:nvSpPr>
      <dsp:spPr>
        <a:xfrm>
          <a:off x="0" y="0"/>
          <a:ext cx="7829677" cy="38989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971813-FC4C-4691-9763-164A2B617899}">
      <dsp:nvSpPr>
        <dsp:cNvPr id="0" name=""/>
        <dsp:cNvSpPr/>
      </dsp:nvSpPr>
      <dsp:spPr>
        <a:xfrm>
          <a:off x="404068" y="3228070"/>
          <a:ext cx="191945" cy="173126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F9C2D2-59B3-4E8C-B08C-AC131671F9C5}">
      <dsp:nvSpPr>
        <dsp:cNvPr id="0" name=""/>
        <dsp:cNvSpPr/>
      </dsp:nvSpPr>
      <dsp:spPr>
        <a:xfrm rot="19165318">
          <a:off x="664699" y="3393461"/>
          <a:ext cx="673503" cy="823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027" tIns="0" rIns="0" bIns="0" numCol="1" spcCol="1270" anchor="t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Comunicación</a:t>
          </a:r>
          <a:r>
            <a:rPr lang="en-US" sz="1050" kern="1200" dirty="0"/>
            <a:t> del </a:t>
          </a:r>
          <a:r>
            <a:rPr lang="en-US" sz="1050" kern="1200" dirty="0" err="1"/>
            <a:t>inicio</a:t>
          </a:r>
          <a:endParaRPr lang="en-US" sz="1050" kern="1200" dirty="0"/>
        </a:p>
      </dsp:txBody>
      <dsp:txXfrm>
        <a:off x="664699" y="3393461"/>
        <a:ext cx="673503" cy="823508"/>
      </dsp:txXfrm>
    </dsp:sp>
    <dsp:sp modelId="{24FD8C31-104D-4A81-9C93-AD3E7E35A7DB}">
      <dsp:nvSpPr>
        <dsp:cNvPr id="0" name=""/>
        <dsp:cNvSpPr/>
      </dsp:nvSpPr>
      <dsp:spPr>
        <a:xfrm>
          <a:off x="2449946" y="1788790"/>
          <a:ext cx="302367" cy="307193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8247F-CAAC-48DD-A8DB-10B948E0F19A}">
      <dsp:nvSpPr>
        <dsp:cNvPr id="0" name=""/>
        <dsp:cNvSpPr/>
      </dsp:nvSpPr>
      <dsp:spPr>
        <a:xfrm rot="20415606">
          <a:off x="2499197" y="2142043"/>
          <a:ext cx="768997" cy="1427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999" tIns="0" rIns="0" bIns="0" numCol="1" spcCol="1270" anchor="t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Regularización</a:t>
          </a:r>
          <a:endParaRPr lang="en-US" sz="1050" kern="1200" dirty="0"/>
        </a:p>
      </dsp:txBody>
      <dsp:txXfrm>
        <a:off x="2499197" y="2142043"/>
        <a:ext cx="768997" cy="1427980"/>
      </dsp:txXfrm>
    </dsp:sp>
    <dsp:sp modelId="{A106187F-8707-4BE8-B1C4-078AD7D8D765}">
      <dsp:nvSpPr>
        <dsp:cNvPr id="0" name=""/>
        <dsp:cNvSpPr/>
      </dsp:nvSpPr>
      <dsp:spPr>
        <a:xfrm>
          <a:off x="3738835" y="1317651"/>
          <a:ext cx="371470" cy="349893"/>
        </a:xfrm>
        <a:prstGeom prst="ellipse">
          <a:avLst/>
        </a:prstGeom>
        <a:solidFill>
          <a:srgbClr val="924D2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BF3E7B-28D8-4AE2-B295-FB0316B7CA8C}">
      <dsp:nvSpPr>
        <dsp:cNvPr id="0" name=""/>
        <dsp:cNvSpPr/>
      </dsp:nvSpPr>
      <dsp:spPr>
        <a:xfrm rot="20736785">
          <a:off x="3138775" y="1795759"/>
          <a:ext cx="738160" cy="1457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65" tIns="0" rIns="0" bIns="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Traslado</a:t>
          </a:r>
          <a:r>
            <a:rPr lang="en-US" sz="1000" kern="1200" dirty="0"/>
            <a:t> de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 Cargos y </a:t>
          </a:r>
          <a:r>
            <a:rPr lang="en-US" sz="1000" kern="1200" dirty="0" err="1"/>
            <a:t>Observaciones</a:t>
          </a:r>
          <a:endParaRPr lang="en-US" sz="1000" kern="1200" dirty="0"/>
        </a:p>
      </dsp:txBody>
      <dsp:txXfrm>
        <a:off x="3138775" y="1795759"/>
        <a:ext cx="738160" cy="1457355"/>
      </dsp:txXfrm>
    </dsp:sp>
    <dsp:sp modelId="{9217702D-3B19-4A30-BBC5-EAC57C68FAE9}">
      <dsp:nvSpPr>
        <dsp:cNvPr id="0" name=""/>
        <dsp:cNvSpPr/>
      </dsp:nvSpPr>
      <dsp:spPr>
        <a:xfrm>
          <a:off x="5544412" y="894961"/>
          <a:ext cx="386770" cy="386770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852C46-F3C2-4823-BD2B-4EF29E9062B5}">
      <dsp:nvSpPr>
        <dsp:cNvPr id="0" name=""/>
        <dsp:cNvSpPr/>
      </dsp:nvSpPr>
      <dsp:spPr>
        <a:xfrm rot="21000450">
          <a:off x="4307243" y="1331345"/>
          <a:ext cx="888487" cy="1615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4942" tIns="0" rIns="0" bIns="0" numCol="1" spcCol="1270" anchor="t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Resolución</a:t>
          </a:r>
          <a:r>
            <a:rPr lang="en-US" sz="1050" kern="1200" dirty="0"/>
            <a:t> </a:t>
          </a:r>
          <a:r>
            <a:rPr lang="en-US" sz="1050" kern="1200" dirty="0" err="1"/>
            <a:t>Determinativa</a:t>
          </a:r>
          <a:endParaRPr lang="en-US" sz="1050" kern="1200" dirty="0"/>
        </a:p>
      </dsp:txBody>
      <dsp:txXfrm>
        <a:off x="4307243" y="1331345"/>
        <a:ext cx="888487" cy="1615188"/>
      </dsp:txXfrm>
    </dsp:sp>
    <dsp:sp modelId="{03D79C43-7360-4629-AC59-DDEB7609CDD0}">
      <dsp:nvSpPr>
        <dsp:cNvPr id="0" name=""/>
        <dsp:cNvSpPr/>
      </dsp:nvSpPr>
      <dsp:spPr>
        <a:xfrm>
          <a:off x="6207020" y="771389"/>
          <a:ext cx="476631" cy="436930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ECA294-A945-408D-9E9F-29A312F078EF}">
      <dsp:nvSpPr>
        <dsp:cNvPr id="0" name=""/>
        <dsp:cNvSpPr/>
      </dsp:nvSpPr>
      <dsp:spPr>
        <a:xfrm rot="21232441">
          <a:off x="5534904" y="1419946"/>
          <a:ext cx="1076582" cy="22230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136" tIns="0" rIns="0" bIns="0" numCol="1" spcCol="1270" anchor="t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Resolución</a:t>
          </a:r>
          <a:r>
            <a:rPr lang="en-US" sz="1050" kern="1200" dirty="0"/>
            <a:t>  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que </a:t>
          </a:r>
          <a:r>
            <a:rPr lang="en-US" sz="1050" kern="1200" dirty="0" err="1"/>
            <a:t>atiende</a:t>
          </a:r>
          <a:r>
            <a:rPr lang="en-US" sz="1050" kern="1200" dirty="0"/>
            <a:t> la </a:t>
          </a:r>
          <a:r>
            <a:rPr lang="en-US" sz="1050" kern="1200" dirty="0" err="1"/>
            <a:t>revocatoria</a:t>
          </a:r>
          <a:endParaRPr lang="en-US" sz="1050" kern="1200" dirty="0"/>
        </a:p>
      </dsp:txBody>
      <dsp:txXfrm>
        <a:off x="5534904" y="1419946"/>
        <a:ext cx="1076582" cy="22230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37144-70D2-4EA8-A77A-ED43A7203E2E}">
      <dsp:nvSpPr>
        <dsp:cNvPr id="0" name=""/>
        <dsp:cNvSpPr/>
      </dsp:nvSpPr>
      <dsp:spPr>
        <a:xfrm>
          <a:off x="0" y="0"/>
          <a:ext cx="7829677" cy="38989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971813-FC4C-4691-9763-164A2B617899}">
      <dsp:nvSpPr>
        <dsp:cNvPr id="0" name=""/>
        <dsp:cNvSpPr/>
      </dsp:nvSpPr>
      <dsp:spPr>
        <a:xfrm>
          <a:off x="404068" y="3228070"/>
          <a:ext cx="191945" cy="173126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F9C2D2-59B3-4E8C-B08C-AC131671F9C5}">
      <dsp:nvSpPr>
        <dsp:cNvPr id="0" name=""/>
        <dsp:cNvSpPr/>
      </dsp:nvSpPr>
      <dsp:spPr>
        <a:xfrm rot="19165318">
          <a:off x="564452" y="3324831"/>
          <a:ext cx="860153" cy="814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027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rgbClr val="FF0000"/>
              </a:solidFill>
            </a:rPr>
            <a:t>Cometida</a:t>
          </a:r>
          <a:r>
            <a:rPr lang="en-US" sz="1200" kern="1200" dirty="0">
              <a:solidFill>
                <a:srgbClr val="FF0000"/>
              </a:solidFill>
            </a:rPr>
            <a:t> la </a:t>
          </a:r>
          <a:r>
            <a:rPr lang="en-US" sz="1200" kern="1200" dirty="0" err="1">
              <a:solidFill>
                <a:srgbClr val="FF0000"/>
              </a:solidFill>
            </a:rPr>
            <a:t>infracción</a:t>
          </a:r>
          <a:r>
            <a:rPr lang="en-US" sz="1200" kern="1200" dirty="0">
              <a:solidFill>
                <a:srgbClr val="FF0000"/>
              </a:solidFill>
            </a:rPr>
            <a:t> </a:t>
          </a:r>
          <a:r>
            <a:rPr lang="en-US" sz="1200" kern="1200" dirty="0" err="1">
              <a:solidFill>
                <a:srgbClr val="FF0000"/>
              </a:solidFill>
            </a:rPr>
            <a:t>Administrativa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564452" y="3324831"/>
        <a:ext cx="860153" cy="814711"/>
      </dsp:txXfrm>
    </dsp:sp>
    <dsp:sp modelId="{24FD8C31-104D-4A81-9C93-AD3E7E35A7DB}">
      <dsp:nvSpPr>
        <dsp:cNvPr id="0" name=""/>
        <dsp:cNvSpPr/>
      </dsp:nvSpPr>
      <dsp:spPr>
        <a:xfrm>
          <a:off x="2210716" y="1901747"/>
          <a:ext cx="302367" cy="307193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8247F-CAAC-48DD-A8DB-10B948E0F19A}">
      <dsp:nvSpPr>
        <dsp:cNvPr id="0" name=""/>
        <dsp:cNvSpPr/>
      </dsp:nvSpPr>
      <dsp:spPr>
        <a:xfrm rot="20415606">
          <a:off x="2007069" y="2230635"/>
          <a:ext cx="1316978" cy="366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999" tIns="0" rIns="0" bIns="0" numCol="1" spcCol="1270" anchor="t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Propuesta</a:t>
          </a:r>
          <a:r>
            <a:rPr lang="en-US" sz="1050" kern="1200" dirty="0"/>
            <a:t> </a:t>
          </a:r>
          <a:r>
            <a:rPr lang="en-US" sz="1050" kern="1200" dirty="0" err="1"/>
            <a:t>Motivada</a:t>
          </a:r>
          <a:endParaRPr lang="en-US" sz="1050" kern="1200" dirty="0"/>
        </a:p>
      </dsp:txBody>
      <dsp:txXfrm>
        <a:off x="2007069" y="2230635"/>
        <a:ext cx="1316978" cy="366441"/>
      </dsp:txXfrm>
    </dsp:sp>
    <dsp:sp modelId="{A106187F-8707-4BE8-B1C4-078AD7D8D765}">
      <dsp:nvSpPr>
        <dsp:cNvPr id="0" name=""/>
        <dsp:cNvSpPr/>
      </dsp:nvSpPr>
      <dsp:spPr>
        <a:xfrm>
          <a:off x="4100377" y="1217289"/>
          <a:ext cx="371470" cy="366392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BF3E7B-28D8-4AE2-B295-FB0316B7CA8C}">
      <dsp:nvSpPr>
        <dsp:cNvPr id="0" name=""/>
        <dsp:cNvSpPr/>
      </dsp:nvSpPr>
      <dsp:spPr>
        <a:xfrm rot="20736785">
          <a:off x="3102607" y="2079890"/>
          <a:ext cx="738160" cy="621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65" tIns="0" rIns="0" bIns="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>
              <a:solidFill>
                <a:srgbClr val="FF0000"/>
              </a:solidFill>
            </a:rPr>
            <a:t>Reclama</a:t>
          </a:r>
          <a:r>
            <a:rPr lang="en-US" sz="1000" kern="1200" dirty="0">
              <a:solidFill>
                <a:srgbClr val="FF0000"/>
              </a:solidFill>
            </a:rPr>
            <a:t> </a:t>
          </a:r>
        </a:p>
      </dsp:txBody>
      <dsp:txXfrm>
        <a:off x="3102607" y="2079890"/>
        <a:ext cx="738160" cy="621243"/>
      </dsp:txXfrm>
    </dsp:sp>
    <dsp:sp modelId="{9217702D-3B19-4A30-BBC5-EAC57C68FAE9}">
      <dsp:nvSpPr>
        <dsp:cNvPr id="0" name=""/>
        <dsp:cNvSpPr/>
      </dsp:nvSpPr>
      <dsp:spPr>
        <a:xfrm>
          <a:off x="4997203" y="1002244"/>
          <a:ext cx="411605" cy="40504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852C46-F3C2-4823-BD2B-4EF29E9062B5}">
      <dsp:nvSpPr>
        <dsp:cNvPr id="0" name=""/>
        <dsp:cNvSpPr/>
      </dsp:nvSpPr>
      <dsp:spPr>
        <a:xfrm rot="21000450">
          <a:off x="4058686" y="1322803"/>
          <a:ext cx="888487" cy="1615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4942" tIns="0" rIns="0" bIns="0" numCol="1" spcCol="1270" anchor="t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Resolución</a:t>
          </a:r>
          <a:r>
            <a:rPr lang="en-US" sz="1050" kern="1200" dirty="0"/>
            <a:t> </a:t>
          </a:r>
          <a:r>
            <a:rPr lang="en-US" sz="1050" kern="1200" dirty="0" err="1"/>
            <a:t>Sancionadora</a:t>
          </a:r>
          <a:endParaRPr lang="en-US" sz="1050" kern="1200" dirty="0"/>
        </a:p>
      </dsp:txBody>
      <dsp:txXfrm>
        <a:off x="4058686" y="1322803"/>
        <a:ext cx="888487" cy="1615188"/>
      </dsp:txXfrm>
    </dsp:sp>
    <dsp:sp modelId="{03D79C43-7360-4629-AC59-DDEB7609CDD0}">
      <dsp:nvSpPr>
        <dsp:cNvPr id="0" name=""/>
        <dsp:cNvSpPr/>
      </dsp:nvSpPr>
      <dsp:spPr>
        <a:xfrm>
          <a:off x="5984911" y="833607"/>
          <a:ext cx="476631" cy="436930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ECA294-A945-408D-9E9F-29A312F078EF}">
      <dsp:nvSpPr>
        <dsp:cNvPr id="0" name=""/>
        <dsp:cNvSpPr/>
      </dsp:nvSpPr>
      <dsp:spPr>
        <a:xfrm rot="21232441">
          <a:off x="5744172" y="1398711"/>
          <a:ext cx="1076582" cy="22230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136" tIns="0" rIns="0" bIns="0" numCol="1" spcCol="1270" anchor="t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Remisión</a:t>
          </a:r>
          <a:r>
            <a:rPr lang="en-US" sz="1050" kern="1200" dirty="0"/>
            <a:t> a TFA</a:t>
          </a:r>
        </a:p>
      </dsp:txBody>
      <dsp:txXfrm>
        <a:off x="5744172" y="1398711"/>
        <a:ext cx="1076582" cy="22230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6EB8A-91FB-4928-9D97-E27EF07BA404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0360B-BD66-4A05-9FB0-D6A7183BA7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9494" y="6333512"/>
            <a:ext cx="9153494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6972" y="6350924"/>
            <a:ext cx="9153494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</p:spTree>
    <p:extLst>
      <p:ext uri="{BB962C8B-B14F-4D97-AF65-F5344CB8AC3E}">
        <p14:creationId xmlns:p14="http://schemas.microsoft.com/office/powerpoint/2010/main" val="192710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ular -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637413"/>
            <a:ext cx="7886700" cy="1457768"/>
          </a:xfrm>
        </p:spPr>
        <p:txBody>
          <a:bodyPr anchor="b"/>
          <a:lstStyle>
            <a:lvl1pPr>
              <a:defRPr sz="4500"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1221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>
            <a:off x="-20065" y="4051497"/>
            <a:ext cx="9185292" cy="2829868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47056" h="2829868">
                <a:moveTo>
                  <a:pt x="0" y="1310556"/>
                </a:moveTo>
                <a:cubicBezTo>
                  <a:pt x="1213339" y="985827"/>
                  <a:pt x="2233267" y="790513"/>
                  <a:pt x="3642150" y="787791"/>
                </a:cubicBezTo>
                <a:cubicBezTo>
                  <a:pt x="5051034" y="785070"/>
                  <a:pt x="7020741" y="1425525"/>
                  <a:pt x="8453301" y="1294227"/>
                </a:cubicBezTo>
                <a:cubicBezTo>
                  <a:pt x="9885861" y="1162929"/>
                  <a:pt x="12066353" y="119575"/>
                  <a:pt x="12237510" y="0"/>
                </a:cubicBezTo>
                <a:cubicBezTo>
                  <a:pt x="12239854" y="893299"/>
                  <a:pt x="12235333" y="1934392"/>
                  <a:pt x="12247056" y="2825346"/>
                </a:cubicBezTo>
                <a:lnTo>
                  <a:pt x="879" y="2829868"/>
                </a:lnTo>
                <a:cubicBezTo>
                  <a:pt x="2009" y="1956458"/>
                  <a:pt x="2512" y="1768510"/>
                  <a:pt x="0" y="1310556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BC3B274-3C61-0048-9A3A-EA52213F0E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2580" y="92499"/>
            <a:ext cx="2408724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98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9494" y="6333512"/>
            <a:ext cx="9153494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6972" y="6350924"/>
            <a:ext cx="9153494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</p:spTree>
    <p:extLst>
      <p:ext uri="{BB962C8B-B14F-4D97-AF65-F5344CB8AC3E}">
        <p14:creationId xmlns:p14="http://schemas.microsoft.com/office/powerpoint/2010/main" val="2468569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9494" y="6333512"/>
            <a:ext cx="9153494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6972" y="6350924"/>
            <a:ext cx="9153494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</p:spTree>
    <p:extLst>
      <p:ext uri="{BB962C8B-B14F-4D97-AF65-F5344CB8AC3E}">
        <p14:creationId xmlns:p14="http://schemas.microsoft.com/office/powerpoint/2010/main" val="584194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4279BB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4279BB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229CF89-CFA5-B847-9D67-FD5BF2EA0619}"/>
              </a:ext>
            </a:extLst>
          </p:cNvPr>
          <p:cNvSpPr/>
          <p:nvPr userDrawn="1"/>
        </p:nvSpPr>
        <p:spPr>
          <a:xfrm flipH="1">
            <a:off x="-9494" y="6333512"/>
            <a:ext cx="9153494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AE39FE0-18D8-E344-AE64-9E904E4024A2}"/>
              </a:ext>
            </a:extLst>
          </p:cNvPr>
          <p:cNvSpPr/>
          <p:nvPr userDrawn="1"/>
        </p:nvSpPr>
        <p:spPr>
          <a:xfrm>
            <a:off x="-6972" y="6350924"/>
            <a:ext cx="9153494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</p:spTree>
    <p:extLst>
      <p:ext uri="{BB962C8B-B14F-4D97-AF65-F5344CB8AC3E}">
        <p14:creationId xmlns:p14="http://schemas.microsoft.com/office/powerpoint/2010/main" val="2396249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365126"/>
            <a:ext cx="4525566" cy="1325563"/>
          </a:xfrm>
        </p:spPr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52556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808AFBE7-0F6B-E54D-A0BB-A47BD0D0071D}"/>
              </a:ext>
            </a:extLst>
          </p:cNvPr>
          <p:cNvSpPr/>
          <p:nvPr userDrawn="1"/>
        </p:nvSpPr>
        <p:spPr>
          <a:xfrm>
            <a:off x="5358514" y="-56271"/>
            <a:ext cx="3841757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B452125D-FD17-A241-ACCE-4E5ADC0F92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9191" y="-3446"/>
            <a:ext cx="3760403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698317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>
            <a:off x="-46078" y="-41952"/>
            <a:ext cx="9223932" cy="6123875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  <a:gd name="connsiteX0" fmla="*/ 15449 w 12262505"/>
              <a:gd name="connsiteY0" fmla="*/ 5530723 h 7045513"/>
              <a:gd name="connsiteX1" fmla="*/ 3657599 w 12262505"/>
              <a:gd name="connsiteY1" fmla="*/ 5007958 h 7045513"/>
              <a:gd name="connsiteX2" fmla="*/ 8468750 w 12262505"/>
              <a:gd name="connsiteY2" fmla="*/ 5514394 h 7045513"/>
              <a:gd name="connsiteX3" fmla="*/ 12252959 w 12262505"/>
              <a:gd name="connsiteY3" fmla="*/ 4220167 h 7045513"/>
              <a:gd name="connsiteX4" fmla="*/ 12262505 w 12262505"/>
              <a:gd name="connsiteY4" fmla="*/ 7045513 h 7045513"/>
              <a:gd name="connsiteX5" fmla="*/ 0 w 12262505"/>
              <a:gd name="connsiteY5" fmla="*/ 77735 h 7045513"/>
              <a:gd name="connsiteX6" fmla="*/ 15449 w 12262505"/>
              <a:gd name="connsiteY6" fmla="*/ 5530723 h 7045513"/>
              <a:gd name="connsiteX0" fmla="*/ 15449 w 12278834"/>
              <a:gd name="connsiteY0" fmla="*/ 5532908 h 5555121"/>
              <a:gd name="connsiteX1" fmla="*/ 3657599 w 12278834"/>
              <a:gd name="connsiteY1" fmla="*/ 5010143 h 5555121"/>
              <a:gd name="connsiteX2" fmla="*/ 8468750 w 12278834"/>
              <a:gd name="connsiteY2" fmla="*/ 5516579 h 5555121"/>
              <a:gd name="connsiteX3" fmla="*/ 12252959 w 12278834"/>
              <a:gd name="connsiteY3" fmla="*/ 4222352 h 5555121"/>
              <a:gd name="connsiteX4" fmla="*/ 12278834 w 12278834"/>
              <a:gd name="connsiteY4" fmla="*/ 91727 h 5555121"/>
              <a:gd name="connsiteX5" fmla="*/ 0 w 12278834"/>
              <a:gd name="connsiteY5" fmla="*/ 79920 h 5555121"/>
              <a:gd name="connsiteX6" fmla="*/ 15449 w 12278834"/>
              <a:gd name="connsiteY6" fmla="*/ 5532908 h 5555121"/>
              <a:gd name="connsiteX0" fmla="*/ 15449 w 12279342"/>
              <a:gd name="connsiteY0" fmla="*/ 5530724 h 5552937"/>
              <a:gd name="connsiteX1" fmla="*/ 3657599 w 12279342"/>
              <a:gd name="connsiteY1" fmla="*/ 5007959 h 5552937"/>
              <a:gd name="connsiteX2" fmla="*/ 8468750 w 12279342"/>
              <a:gd name="connsiteY2" fmla="*/ 5514395 h 5552937"/>
              <a:gd name="connsiteX3" fmla="*/ 12252959 w 12279342"/>
              <a:gd name="connsiteY3" fmla="*/ 4220168 h 5552937"/>
              <a:gd name="connsiteX4" fmla="*/ 12278834 w 12279342"/>
              <a:gd name="connsiteY4" fmla="*/ 89543 h 5552937"/>
              <a:gd name="connsiteX5" fmla="*/ 0 w 12279342"/>
              <a:gd name="connsiteY5" fmla="*/ 77736 h 5552937"/>
              <a:gd name="connsiteX6" fmla="*/ 15449 w 12279342"/>
              <a:gd name="connsiteY6" fmla="*/ 5530724 h 5552937"/>
              <a:gd name="connsiteX0" fmla="*/ 15449 w 12279342"/>
              <a:gd name="connsiteY0" fmla="*/ 6094324 h 6116537"/>
              <a:gd name="connsiteX1" fmla="*/ 3657599 w 12279342"/>
              <a:gd name="connsiteY1" fmla="*/ 5571559 h 6116537"/>
              <a:gd name="connsiteX2" fmla="*/ 8468750 w 12279342"/>
              <a:gd name="connsiteY2" fmla="*/ 6077995 h 6116537"/>
              <a:gd name="connsiteX3" fmla="*/ 12252959 w 12279342"/>
              <a:gd name="connsiteY3" fmla="*/ 4783768 h 6116537"/>
              <a:gd name="connsiteX4" fmla="*/ 12278834 w 12279342"/>
              <a:gd name="connsiteY4" fmla="*/ 0 h 6116537"/>
              <a:gd name="connsiteX5" fmla="*/ 0 w 12279342"/>
              <a:gd name="connsiteY5" fmla="*/ 641336 h 6116537"/>
              <a:gd name="connsiteX6" fmla="*/ 15449 w 12279342"/>
              <a:gd name="connsiteY6" fmla="*/ 6094324 h 6116537"/>
              <a:gd name="connsiteX0" fmla="*/ 15449 w 12279342"/>
              <a:gd name="connsiteY0" fmla="*/ 6094324 h 6125261"/>
              <a:gd name="connsiteX1" fmla="*/ 3657599 w 12279342"/>
              <a:gd name="connsiteY1" fmla="*/ 5571559 h 6125261"/>
              <a:gd name="connsiteX2" fmla="*/ 8468750 w 12279342"/>
              <a:gd name="connsiteY2" fmla="*/ 6077995 h 6125261"/>
              <a:gd name="connsiteX3" fmla="*/ 12252959 w 12279342"/>
              <a:gd name="connsiteY3" fmla="*/ 4783768 h 6125261"/>
              <a:gd name="connsiteX4" fmla="*/ 12278834 w 12279342"/>
              <a:gd name="connsiteY4" fmla="*/ 0 h 6125261"/>
              <a:gd name="connsiteX5" fmla="*/ 0 w 12279342"/>
              <a:gd name="connsiteY5" fmla="*/ 641336 h 6125261"/>
              <a:gd name="connsiteX6" fmla="*/ 15449 w 12279342"/>
              <a:gd name="connsiteY6" fmla="*/ 6094324 h 6125261"/>
              <a:gd name="connsiteX0" fmla="*/ 31778 w 12295671"/>
              <a:gd name="connsiteY0" fmla="*/ 6122459 h 6149807"/>
              <a:gd name="connsiteX1" fmla="*/ 3673928 w 12295671"/>
              <a:gd name="connsiteY1" fmla="*/ 5599694 h 6149807"/>
              <a:gd name="connsiteX2" fmla="*/ 8485079 w 12295671"/>
              <a:gd name="connsiteY2" fmla="*/ 6106130 h 6149807"/>
              <a:gd name="connsiteX3" fmla="*/ 12269288 w 12295671"/>
              <a:gd name="connsiteY3" fmla="*/ 4811903 h 6149807"/>
              <a:gd name="connsiteX4" fmla="*/ 12295163 w 12295671"/>
              <a:gd name="connsiteY4" fmla="*/ 28135 h 6149807"/>
              <a:gd name="connsiteX5" fmla="*/ 0 w 12295671"/>
              <a:gd name="connsiteY5" fmla="*/ 0 h 6149807"/>
              <a:gd name="connsiteX6" fmla="*/ 31778 w 12295671"/>
              <a:gd name="connsiteY6" fmla="*/ 6122459 h 6149807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23875"/>
              <a:gd name="connsiteX1" fmla="*/ 3676833 w 12298576"/>
              <a:gd name="connsiteY1" fmla="*/ 5599694 h 6123875"/>
              <a:gd name="connsiteX2" fmla="*/ 8487984 w 12298576"/>
              <a:gd name="connsiteY2" fmla="*/ 6106130 h 6123875"/>
              <a:gd name="connsiteX3" fmla="*/ 12272193 w 12298576"/>
              <a:gd name="connsiteY3" fmla="*/ 4811903 h 6123875"/>
              <a:gd name="connsiteX4" fmla="*/ 12298068 w 12298576"/>
              <a:gd name="connsiteY4" fmla="*/ 28135 h 6123875"/>
              <a:gd name="connsiteX5" fmla="*/ 2905 w 12298576"/>
              <a:gd name="connsiteY5" fmla="*/ 0 h 6123875"/>
              <a:gd name="connsiteX6" fmla="*/ 34683 w 12298576"/>
              <a:gd name="connsiteY6" fmla="*/ 6122459 h 61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98576" h="6123875">
                <a:moveTo>
                  <a:pt x="34683" y="6122459"/>
                </a:moveTo>
                <a:cubicBezTo>
                  <a:pt x="1248022" y="5797730"/>
                  <a:pt x="2267950" y="5602416"/>
                  <a:pt x="3676833" y="5599694"/>
                </a:cubicBezTo>
                <a:cubicBezTo>
                  <a:pt x="5085717" y="5596973"/>
                  <a:pt x="7055424" y="6237428"/>
                  <a:pt x="8487984" y="6106130"/>
                </a:cubicBezTo>
                <a:cubicBezTo>
                  <a:pt x="9920544" y="5974832"/>
                  <a:pt x="12101036" y="4931478"/>
                  <a:pt x="12272193" y="4811903"/>
                </a:cubicBezTo>
                <a:cubicBezTo>
                  <a:pt x="12274537" y="4105002"/>
                  <a:pt x="12302674" y="1112938"/>
                  <a:pt x="12298068" y="28135"/>
                </a:cubicBezTo>
                <a:lnTo>
                  <a:pt x="2905" y="0"/>
                </a:lnTo>
                <a:cubicBezTo>
                  <a:pt x="-12293" y="1135005"/>
                  <a:pt x="37195" y="5617027"/>
                  <a:pt x="34683" y="6122459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1637413"/>
            <a:ext cx="7886700" cy="1457768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3888" y="6351815"/>
            <a:ext cx="2560184" cy="286651"/>
          </a:xfrm>
        </p:spPr>
        <p:txBody>
          <a:bodyPr/>
          <a:lstStyle>
            <a:lvl1pPr marL="0" indent="0">
              <a:buNone/>
              <a:defRPr sz="1800" b="0" i="0">
                <a:solidFill>
                  <a:srgbClr val="6BAE45"/>
                </a:solidFill>
                <a:latin typeface="Barlow Medium" pitchFamily="2" charset="77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www.uci.ac.cr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7A94FB1-3E87-CF44-98E6-AFED63B94A68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5608865" y="6081923"/>
            <a:ext cx="3086100" cy="556542"/>
          </a:xfrm>
        </p:spPr>
        <p:txBody>
          <a:bodyPr>
            <a:noAutofit/>
          </a:bodyPr>
          <a:lstStyle>
            <a:lvl1pPr marL="0" indent="0" algn="r">
              <a:buNone/>
              <a:defRPr sz="1500" b="1" i="0">
                <a:solidFill>
                  <a:srgbClr val="6BAE45"/>
                </a:solidFill>
                <a:latin typeface="Barlow SemiBold" pitchFamily="2" charset="77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Promoviendo</a:t>
            </a:r>
            <a:r>
              <a:rPr lang="en-US" dirty="0"/>
              <a:t> el </a:t>
            </a:r>
            <a:r>
              <a:rPr lang="en-US" dirty="0" err="1"/>
              <a:t>desarrollo</a:t>
            </a:r>
            <a:r>
              <a:rPr lang="en-US" dirty="0"/>
              <a:t> </a:t>
            </a:r>
            <a:r>
              <a:rPr lang="en-US" dirty="0" err="1"/>
              <a:t>regenerativo</a:t>
            </a:r>
            <a:r>
              <a:rPr lang="en-US" dirty="0"/>
              <a:t> para el </a:t>
            </a:r>
            <a:r>
              <a:rPr lang="en-US" dirty="0" err="1"/>
              <a:t>bienestar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315162D-96C4-BB43-93D5-E3FCD1035B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3888" y="3281363"/>
            <a:ext cx="7886700" cy="1143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Información</a:t>
            </a:r>
            <a:r>
              <a:rPr lang="en-US" dirty="0"/>
              <a:t> de </a:t>
            </a:r>
            <a:r>
              <a:rPr lang="en-US" dirty="0" err="1"/>
              <a:t>contacto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E696431-39AC-134E-91B0-42CF045B6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986" y="56984"/>
            <a:ext cx="2408724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887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474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919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865A4-5C33-7F41-8D5F-DEA0684C4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2085310"/>
            <a:ext cx="7886700" cy="471532"/>
          </a:xfrm>
        </p:spPr>
        <p:txBody>
          <a:bodyPr>
            <a:normAutofit/>
          </a:bodyPr>
          <a:lstStyle/>
          <a:p>
            <a:pPr algn="ctr"/>
            <a:r>
              <a:rPr lang="es-ES" altLang="fr-FR" sz="2700" dirty="0">
                <a:latin typeface="Garamond" panose="02020404030301010803" pitchFamily="18" charset="0"/>
              </a:rPr>
              <a:t>Maestría en Asesoría Fiscal</a:t>
            </a:r>
            <a:endParaRPr lang="es-ES_tradnl" sz="2700" dirty="0">
              <a:latin typeface="Garamond" panose="02020404030301010803" pitchFamily="18" charset="0"/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4AEF3E-15E4-43AA-A162-FA18526F2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05791" y="4096558"/>
            <a:ext cx="3922894" cy="347267"/>
          </a:xfrm>
        </p:spPr>
        <p:txBody>
          <a:bodyPr>
            <a:normAutofit fontScale="92500" lnSpcReduction="10000"/>
          </a:bodyPr>
          <a:lstStyle/>
          <a:p>
            <a:r>
              <a:rPr lang="es-ES" altLang="fr-FR" sz="2100" dirty="0">
                <a:solidFill>
                  <a:schemeClr val="tx1"/>
                </a:solidFill>
                <a:latin typeface="Garamond" panose="02020404030301010803" pitchFamily="18" charset="0"/>
              </a:rPr>
              <a:t>Profesora: </a:t>
            </a:r>
            <a:r>
              <a:rPr lang="es-MX" altLang="fr-FR" sz="2100">
                <a:solidFill>
                  <a:schemeClr val="tx1"/>
                </a:solidFill>
                <a:latin typeface="Garamond" panose="02020404030301010803" pitchFamily="18" charset="0"/>
              </a:rPr>
              <a:t>Flor Rodríguez G,</a:t>
            </a:r>
            <a:endParaRPr lang="es-ES_tradnl" sz="2100" dirty="0">
              <a:latin typeface="Garamond" panose="02020404030301010803" pitchFamily="18" charset="0"/>
            </a:endParaRPr>
          </a:p>
          <a:p>
            <a:endParaRPr lang="es-CR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7A15C5D-B128-4BA2-9EE7-782DC43F244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29065" y="3000375"/>
            <a:ext cx="7886700" cy="857250"/>
          </a:xfrm>
        </p:spPr>
        <p:txBody>
          <a:bodyPr/>
          <a:lstStyle/>
          <a:p>
            <a:pPr marL="0" indent="0" algn="ctr">
              <a:buNone/>
            </a:pPr>
            <a:r>
              <a:rPr lang="es-ES" altLang="fr-FR" b="1" dirty="0">
                <a:solidFill>
                  <a:schemeClr val="tx1"/>
                </a:solidFill>
                <a:latin typeface="Garamond" panose="02020404030301010803" pitchFamily="18" charset="0"/>
              </a:rPr>
              <a:t>DEBERES FORMALES Y PROCEDIMIENTOS TRIBUTARIOS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72912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3528392"/>
          </a:xfrm>
        </p:spPr>
        <p:txBody>
          <a:bodyPr/>
          <a:lstStyle/>
          <a:p>
            <a:r>
              <a:rPr lang="es-CR" dirty="0"/>
              <a:t>Plazos de prescripción </a:t>
            </a:r>
            <a:br>
              <a:rPr lang="es-CR" dirty="0"/>
            </a:br>
            <a:r>
              <a:rPr lang="es-CR" dirty="0"/>
              <a:t>y de interrupción</a:t>
            </a:r>
            <a:endParaRPr lang="es-ES" dirty="0"/>
          </a:p>
        </p:txBody>
      </p:sp>
      <p:pic>
        <p:nvPicPr>
          <p:cNvPr id="4" name="3 Marcador de contenido" descr="http://www.uci.ac.cr/envios/2012/FIRMAS/bernardogonzalez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236296" y="5805264"/>
            <a:ext cx="1713281" cy="815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300192" y="5805264"/>
            <a:ext cx="901700" cy="812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476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162050" y="966175"/>
            <a:ext cx="7291388" cy="377428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2100" dirty="0">
                <a:solidFill>
                  <a:srgbClr val="FF0000"/>
                </a:solidFill>
              </a:rPr>
              <a:t>Liquidación Previa por Comprobación Abreviada</a:t>
            </a:r>
            <a:endParaRPr lang="es-ES_tradnl" sz="1350" dirty="0">
              <a:solidFill>
                <a:srgbClr val="FF0000"/>
              </a:solidFill>
            </a:endParaRPr>
          </a:p>
        </p:txBody>
      </p:sp>
      <p:sp>
        <p:nvSpPr>
          <p:cNvPr id="7" name="Shape 6"/>
          <p:cNvSpPr/>
          <p:nvPr/>
        </p:nvSpPr>
        <p:spPr>
          <a:xfrm>
            <a:off x="623761" y="1479831"/>
            <a:ext cx="7829677" cy="3898900"/>
          </a:xfrm>
          <a:prstGeom prst="swooshArrow">
            <a:avLst>
              <a:gd name="adj1" fmla="val 25000"/>
              <a:gd name="adj2" fmla="val 25000"/>
            </a:avLst>
          </a:prstGeom>
          <a:solidFill>
            <a:schemeClr val="accent1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TextBox 7"/>
          <p:cNvSpPr txBox="1"/>
          <p:nvPr/>
        </p:nvSpPr>
        <p:spPr>
          <a:xfrm rot="19140388">
            <a:off x="1446689" y="3621127"/>
            <a:ext cx="5367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9" name="TextBox 8"/>
          <p:cNvSpPr txBox="1"/>
          <p:nvPr/>
        </p:nvSpPr>
        <p:spPr>
          <a:xfrm rot="19783710">
            <a:off x="1462284" y="3044348"/>
            <a:ext cx="4772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5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10" name="TextBox 9"/>
          <p:cNvSpPr txBox="1"/>
          <p:nvPr/>
        </p:nvSpPr>
        <p:spPr>
          <a:xfrm rot="20007062">
            <a:off x="1515312" y="2349039"/>
            <a:ext cx="5209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5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11" name="TextBox 10"/>
          <p:cNvSpPr txBox="1"/>
          <p:nvPr/>
        </p:nvSpPr>
        <p:spPr>
          <a:xfrm rot="20488645">
            <a:off x="3468758" y="2103742"/>
            <a:ext cx="488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12" name="TextBox 11"/>
          <p:cNvSpPr txBox="1"/>
          <p:nvPr/>
        </p:nvSpPr>
        <p:spPr>
          <a:xfrm rot="20710948">
            <a:off x="4309945" y="2000002"/>
            <a:ext cx="55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2 </a:t>
            </a:r>
            <a:r>
              <a:rPr lang="en-US" sz="900" dirty="0" err="1"/>
              <a:t>meses</a:t>
            </a:r>
            <a:endParaRPr lang="en-US" sz="900" dirty="0"/>
          </a:p>
        </p:txBody>
      </p:sp>
      <p:sp>
        <p:nvSpPr>
          <p:cNvPr id="13" name="TextBox 12"/>
          <p:cNvSpPr txBox="1"/>
          <p:nvPr/>
        </p:nvSpPr>
        <p:spPr>
          <a:xfrm rot="20386766">
            <a:off x="4942170" y="1852077"/>
            <a:ext cx="502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14" name="TextBox 13"/>
          <p:cNvSpPr txBox="1"/>
          <p:nvPr/>
        </p:nvSpPr>
        <p:spPr>
          <a:xfrm rot="20386766">
            <a:off x="5581902" y="1793819"/>
            <a:ext cx="5129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15" name="TextBox 14"/>
          <p:cNvSpPr txBox="1"/>
          <p:nvPr/>
        </p:nvSpPr>
        <p:spPr>
          <a:xfrm rot="20235186">
            <a:off x="6887580" y="1436435"/>
            <a:ext cx="5816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6 </a:t>
            </a:r>
            <a:r>
              <a:rPr lang="en-US" sz="900" dirty="0" err="1"/>
              <a:t>meses</a:t>
            </a:r>
            <a:endParaRPr lang="en-US" sz="900" dirty="0"/>
          </a:p>
        </p:txBody>
      </p:sp>
      <p:sp>
        <p:nvSpPr>
          <p:cNvPr id="16" name="Arc 15"/>
          <p:cNvSpPr/>
          <p:nvPr/>
        </p:nvSpPr>
        <p:spPr>
          <a:xfrm rot="15476087">
            <a:off x="1131874" y="3603642"/>
            <a:ext cx="1287779" cy="1151251"/>
          </a:xfrm>
          <a:prstGeom prst="arc">
            <a:avLst>
              <a:gd name="adj1" fmla="val 16248620"/>
              <a:gd name="adj2" fmla="val 21101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/>
          <p:nvPr/>
        </p:nvSpPr>
        <p:spPr>
          <a:xfrm>
            <a:off x="1346487" y="4399885"/>
            <a:ext cx="191945" cy="17312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Oval 17"/>
          <p:cNvSpPr/>
          <p:nvPr/>
        </p:nvSpPr>
        <p:spPr>
          <a:xfrm>
            <a:off x="2098075" y="3812336"/>
            <a:ext cx="224576" cy="224576"/>
          </a:xfrm>
          <a:prstGeom prst="ellipse">
            <a:avLst/>
          </a:prstGeom>
          <a:solidFill>
            <a:srgbClr val="82D5D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Oval 18"/>
          <p:cNvSpPr/>
          <p:nvPr/>
        </p:nvSpPr>
        <p:spPr>
          <a:xfrm>
            <a:off x="2622860" y="3505143"/>
            <a:ext cx="302367" cy="3071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Arc 19"/>
          <p:cNvSpPr/>
          <p:nvPr/>
        </p:nvSpPr>
        <p:spPr>
          <a:xfrm rot="17026024">
            <a:off x="969966" y="2982127"/>
            <a:ext cx="1963875" cy="2017748"/>
          </a:xfrm>
          <a:prstGeom prst="arc">
            <a:avLst>
              <a:gd name="adj1" fmla="val 14714385"/>
              <a:gd name="adj2" fmla="val 2342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Oval 20"/>
          <p:cNvSpPr/>
          <p:nvPr/>
        </p:nvSpPr>
        <p:spPr>
          <a:xfrm>
            <a:off x="3319663" y="3170299"/>
            <a:ext cx="371471" cy="349893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Arc 21"/>
          <p:cNvSpPr/>
          <p:nvPr/>
        </p:nvSpPr>
        <p:spPr>
          <a:xfrm rot="17026024">
            <a:off x="221881" y="2686652"/>
            <a:ext cx="3752387" cy="2864460"/>
          </a:xfrm>
          <a:prstGeom prst="arc">
            <a:avLst>
              <a:gd name="adj1" fmla="val 16200000"/>
              <a:gd name="adj2" fmla="val 20848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Oval 22"/>
          <p:cNvSpPr/>
          <p:nvPr/>
        </p:nvSpPr>
        <p:spPr>
          <a:xfrm>
            <a:off x="4050222" y="2904161"/>
            <a:ext cx="371471" cy="349893"/>
          </a:xfrm>
          <a:prstGeom prst="ellipse">
            <a:avLst/>
          </a:prstGeom>
          <a:solidFill>
            <a:srgbClr val="924D2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Arc 23"/>
          <p:cNvSpPr/>
          <p:nvPr/>
        </p:nvSpPr>
        <p:spPr>
          <a:xfrm rot="17728201">
            <a:off x="3338507" y="2466006"/>
            <a:ext cx="1158813" cy="1133856"/>
          </a:xfrm>
          <a:prstGeom prst="arc">
            <a:avLst>
              <a:gd name="adj1" fmla="val 15402234"/>
              <a:gd name="adj2" fmla="val 8324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Oval 24"/>
          <p:cNvSpPr/>
          <p:nvPr/>
        </p:nvSpPr>
        <p:spPr>
          <a:xfrm>
            <a:off x="4761715" y="2683041"/>
            <a:ext cx="371471" cy="349893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Arc 25"/>
          <p:cNvSpPr/>
          <p:nvPr/>
        </p:nvSpPr>
        <p:spPr>
          <a:xfrm rot="17696756">
            <a:off x="4192353" y="2401669"/>
            <a:ext cx="1177346" cy="1115639"/>
          </a:xfrm>
          <a:prstGeom prst="arc">
            <a:avLst>
              <a:gd name="adj1" fmla="val 17043337"/>
              <a:gd name="adj2" fmla="val 2113714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Oval 26"/>
          <p:cNvSpPr/>
          <p:nvPr/>
        </p:nvSpPr>
        <p:spPr>
          <a:xfrm>
            <a:off x="5516764" y="2489049"/>
            <a:ext cx="371471" cy="349893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Arc 27"/>
          <p:cNvSpPr/>
          <p:nvPr/>
        </p:nvSpPr>
        <p:spPr>
          <a:xfrm rot="16816975">
            <a:off x="4839697" y="2259215"/>
            <a:ext cx="1089462" cy="9291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9" name="Oval 28"/>
          <p:cNvSpPr/>
          <p:nvPr/>
        </p:nvSpPr>
        <p:spPr>
          <a:xfrm>
            <a:off x="6188128" y="2334740"/>
            <a:ext cx="386771" cy="38677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Arc 29"/>
          <p:cNvSpPr/>
          <p:nvPr/>
        </p:nvSpPr>
        <p:spPr>
          <a:xfrm rot="16576375">
            <a:off x="5534897" y="2083433"/>
            <a:ext cx="1089462" cy="9291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Oval 30"/>
          <p:cNvSpPr/>
          <p:nvPr/>
        </p:nvSpPr>
        <p:spPr>
          <a:xfrm>
            <a:off x="6824271" y="2236859"/>
            <a:ext cx="476632" cy="43693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Oval 31"/>
          <p:cNvSpPr/>
          <p:nvPr/>
        </p:nvSpPr>
        <p:spPr>
          <a:xfrm>
            <a:off x="7537870" y="2121067"/>
            <a:ext cx="476632" cy="43693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Arc 32"/>
          <p:cNvSpPr/>
          <p:nvPr/>
        </p:nvSpPr>
        <p:spPr>
          <a:xfrm rot="16576375">
            <a:off x="6109470" y="1953844"/>
            <a:ext cx="1089462" cy="9291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TextBox 33"/>
          <p:cNvSpPr txBox="1"/>
          <p:nvPr/>
        </p:nvSpPr>
        <p:spPr>
          <a:xfrm rot="20386766">
            <a:off x="6285217" y="1637874"/>
            <a:ext cx="5129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35" name="Arc 34"/>
          <p:cNvSpPr/>
          <p:nvPr/>
        </p:nvSpPr>
        <p:spPr>
          <a:xfrm rot="17472968">
            <a:off x="6871483" y="1676840"/>
            <a:ext cx="924549" cy="998580"/>
          </a:xfrm>
          <a:prstGeom prst="arc">
            <a:avLst>
              <a:gd name="adj1" fmla="val 16200000"/>
              <a:gd name="adj2" fmla="val 212407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6" name="Oval 35"/>
          <p:cNvSpPr/>
          <p:nvPr/>
        </p:nvSpPr>
        <p:spPr>
          <a:xfrm>
            <a:off x="5333666" y="4499042"/>
            <a:ext cx="1619250" cy="85725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7" name="TextBox 36"/>
          <p:cNvSpPr txBox="1"/>
          <p:nvPr/>
        </p:nvSpPr>
        <p:spPr>
          <a:xfrm>
            <a:off x="5734050" y="4657726"/>
            <a:ext cx="1076325" cy="5078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350" b="1" dirty="0" err="1">
                <a:solidFill>
                  <a:schemeClr val="bg1"/>
                </a:solidFill>
              </a:rPr>
              <a:t>Interrumpe</a:t>
            </a:r>
            <a:r>
              <a:rPr lang="en-US" sz="1350" b="1" dirty="0">
                <a:solidFill>
                  <a:schemeClr val="bg1"/>
                </a:solidFill>
              </a:rPr>
              <a:t> </a:t>
            </a:r>
            <a:r>
              <a:rPr lang="en-US" sz="1350" b="1" dirty="0" err="1">
                <a:solidFill>
                  <a:schemeClr val="bg1"/>
                </a:solidFill>
              </a:rPr>
              <a:t>prescripción</a:t>
            </a:r>
            <a:endParaRPr lang="en-US" sz="1350" b="1" dirty="0">
              <a:solidFill>
                <a:schemeClr val="bg1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346486" y="4730947"/>
            <a:ext cx="817209" cy="665350"/>
            <a:chOff x="969191" y="4176737"/>
            <a:chExt cx="1089612" cy="887133"/>
          </a:xfrm>
        </p:grpSpPr>
        <p:sp>
          <p:nvSpPr>
            <p:cNvPr id="39" name="Rectangle 38"/>
            <p:cNvSpPr/>
            <p:nvPr/>
          </p:nvSpPr>
          <p:spPr>
            <a:xfrm rot="19686309">
              <a:off x="969191" y="4176737"/>
              <a:ext cx="1089612" cy="88713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TextBox 39"/>
            <p:cNvSpPr txBox="1"/>
            <p:nvPr/>
          </p:nvSpPr>
          <p:spPr>
            <a:xfrm rot="19686309">
              <a:off x="969191" y="4176737"/>
              <a:ext cx="1089612" cy="8871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027" tIns="0" rIns="0" bIns="0" numCol="1" spcCol="1270" anchor="t" anchorCtr="0">
              <a:noAutofit/>
            </a:bodyPr>
            <a:lstStyle/>
            <a:p>
              <a:pPr algn="ctr"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88" dirty="0" err="1"/>
                <a:t>Comunicación</a:t>
              </a:r>
              <a:r>
                <a:rPr lang="en-US" sz="788" dirty="0"/>
                <a:t> del </a:t>
              </a:r>
              <a:r>
                <a:rPr lang="en-US" sz="788" dirty="0" err="1"/>
                <a:t>inicio</a:t>
              </a:r>
              <a:endParaRPr lang="en-US" sz="788" dirty="0"/>
            </a:p>
          </p:txBody>
        </p:sp>
      </p:grpSp>
      <p:sp>
        <p:nvSpPr>
          <p:cNvPr id="41" name="TextBox 40"/>
          <p:cNvSpPr txBox="1"/>
          <p:nvPr/>
        </p:nvSpPr>
        <p:spPr>
          <a:xfrm rot="19942348">
            <a:off x="2644614" y="3800043"/>
            <a:ext cx="88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900">
              <a:solidFill>
                <a:srgbClr val="FF0000"/>
              </a:solidFill>
            </a:endParaRPr>
          </a:p>
          <a:p>
            <a:pPr lvl="0"/>
            <a:r>
              <a:rPr lang="en-US" sz="900">
                <a:solidFill>
                  <a:srgbClr val="FF0000"/>
                </a:solidFill>
              </a:rPr>
              <a:t>Regularización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 rot="19942348">
            <a:off x="2016522" y="4245218"/>
            <a:ext cx="8844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>
                <a:solidFill>
                  <a:srgbClr val="FF0000"/>
                </a:solidFill>
              </a:rPr>
              <a:t>Rectificativa</a:t>
            </a:r>
            <a:endParaRPr lang="en-US" sz="900" dirty="0">
              <a:solidFill>
                <a:srgbClr val="FF0000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3388384" y="3453373"/>
            <a:ext cx="959199" cy="1502120"/>
            <a:chOff x="3846659" y="2416711"/>
            <a:chExt cx="1278932" cy="2002827"/>
          </a:xfrm>
        </p:grpSpPr>
        <p:sp>
          <p:nvSpPr>
            <p:cNvPr id="44" name="Rectangle 43"/>
            <p:cNvSpPr/>
            <p:nvPr/>
          </p:nvSpPr>
          <p:spPr>
            <a:xfrm rot="20736785">
              <a:off x="3846659" y="2416711"/>
              <a:ext cx="1278932" cy="200282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TextBox 44"/>
            <p:cNvSpPr txBox="1"/>
            <p:nvPr/>
          </p:nvSpPr>
          <p:spPr>
            <a:xfrm rot="20531885">
              <a:off x="3846659" y="2416711"/>
              <a:ext cx="1278932" cy="2002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8665" tIns="0" rIns="0" bIns="0" numCol="1" spcCol="1270" anchor="t" anchorCtr="0">
              <a:noAutofit/>
            </a:bodyPr>
            <a:lstStyle/>
            <a:p>
              <a:pPr algn="ctr"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algn="ctr"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algn="ctr"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88" dirty="0" err="1"/>
                <a:t>Traslado</a:t>
              </a:r>
              <a:r>
                <a:rPr lang="en-US" sz="788" dirty="0"/>
                <a:t> de Cargos y </a:t>
              </a:r>
              <a:r>
                <a:rPr lang="en-US" sz="788" dirty="0" err="1"/>
                <a:t>Observaciones</a:t>
              </a:r>
              <a:endParaRPr lang="en-US" sz="788" dirty="0"/>
            </a:p>
          </p:txBody>
        </p:sp>
      </p:grpSp>
      <p:sp>
        <p:nvSpPr>
          <p:cNvPr id="46" name="TextBox 45"/>
          <p:cNvSpPr txBox="1"/>
          <p:nvPr/>
        </p:nvSpPr>
        <p:spPr>
          <a:xfrm rot="20725526">
            <a:off x="4169853" y="3430198"/>
            <a:ext cx="7184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0000"/>
                </a:solidFill>
              </a:rPr>
              <a:t>OT </a:t>
            </a:r>
            <a:r>
              <a:rPr lang="en-US" sz="900" dirty="0" err="1">
                <a:solidFill>
                  <a:srgbClr val="FF0000"/>
                </a:solidFill>
              </a:rPr>
              <a:t>reclama</a:t>
            </a:r>
            <a:endParaRPr lang="en-US" sz="900" dirty="0">
              <a:solidFill>
                <a:srgbClr val="FF0000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4711307" y="2865881"/>
            <a:ext cx="1004968" cy="1615188"/>
            <a:chOff x="5665337" y="1775127"/>
            <a:chExt cx="1339957" cy="2153584"/>
          </a:xfrm>
        </p:grpSpPr>
        <p:sp>
          <p:nvSpPr>
            <p:cNvPr id="49" name="Rectangle 48"/>
            <p:cNvSpPr/>
            <p:nvPr/>
          </p:nvSpPr>
          <p:spPr>
            <a:xfrm rot="21000450">
              <a:off x="5665337" y="1775127"/>
              <a:ext cx="1339957" cy="215358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0" name="TextBox 49"/>
            <p:cNvSpPr txBox="1"/>
            <p:nvPr/>
          </p:nvSpPr>
          <p:spPr>
            <a:xfrm rot="21000450">
              <a:off x="5665337" y="1775127"/>
              <a:ext cx="1339957" cy="21535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4942" tIns="0" rIns="0" bIns="0" numCol="1" spcCol="1270" anchor="t" anchorCtr="0">
              <a:noAutofit/>
            </a:bodyPr>
            <a:lstStyle/>
            <a:p>
              <a:pPr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88" dirty="0" err="1"/>
                <a:t>Resolución</a:t>
              </a:r>
              <a:r>
                <a:rPr lang="en-US" sz="788" dirty="0"/>
                <a:t> </a:t>
              </a:r>
              <a:r>
                <a:rPr lang="en-US" sz="788" dirty="0" err="1"/>
                <a:t>Determinativa</a:t>
              </a:r>
              <a:endParaRPr lang="en-US" sz="788" dirty="0"/>
            </a:p>
          </p:txBody>
        </p:sp>
      </p:grpSp>
      <p:sp>
        <p:nvSpPr>
          <p:cNvPr id="51" name="TextBox 50"/>
          <p:cNvSpPr txBox="1"/>
          <p:nvPr/>
        </p:nvSpPr>
        <p:spPr>
          <a:xfrm rot="21079581">
            <a:off x="5514124" y="3111149"/>
            <a:ext cx="728024" cy="72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>
                <a:solidFill>
                  <a:srgbClr val="FF0000"/>
                </a:solidFill>
              </a:rPr>
              <a:t>OT </a:t>
            </a:r>
            <a:r>
              <a:rPr lang="en-US" sz="825" dirty="0" err="1">
                <a:solidFill>
                  <a:srgbClr val="FF0000"/>
                </a:solidFill>
              </a:rPr>
              <a:t>presenta</a:t>
            </a:r>
            <a:r>
              <a:rPr lang="en-US" sz="825" dirty="0">
                <a:solidFill>
                  <a:srgbClr val="FF0000"/>
                </a:solidFill>
              </a:rPr>
              <a:t>           </a:t>
            </a:r>
            <a:r>
              <a:rPr lang="en-US" sz="825" dirty="0" err="1">
                <a:solidFill>
                  <a:srgbClr val="FF0000"/>
                </a:solidFill>
              </a:rPr>
              <a:t>revocatoria</a:t>
            </a:r>
            <a:endParaRPr lang="en-US" sz="825" dirty="0">
              <a:solidFill>
                <a:srgbClr val="FF0000"/>
              </a:solidFill>
            </a:endParaRPr>
          </a:p>
          <a:p>
            <a:pPr algn="ctr"/>
            <a:r>
              <a:rPr lang="en-US" sz="825" dirty="0" err="1">
                <a:solidFill>
                  <a:srgbClr val="FF0000"/>
                </a:solidFill>
              </a:rPr>
              <a:t>Apelación</a:t>
            </a:r>
            <a:r>
              <a:rPr lang="en-US" sz="825" dirty="0">
                <a:solidFill>
                  <a:srgbClr val="FF0000"/>
                </a:solidFill>
              </a:rPr>
              <a:t> TFA o </a:t>
            </a:r>
            <a:r>
              <a:rPr lang="en-US" sz="825" dirty="0" err="1">
                <a:solidFill>
                  <a:srgbClr val="FF0000"/>
                </a:solidFill>
              </a:rPr>
              <a:t>Contencioso</a:t>
            </a:r>
            <a:endParaRPr lang="en-US" sz="825" dirty="0">
              <a:solidFill>
                <a:srgbClr val="FF0000"/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6063203" y="2942026"/>
            <a:ext cx="773729" cy="2223071"/>
            <a:chOff x="7581774" y="1893262"/>
            <a:chExt cx="1031638" cy="2964095"/>
          </a:xfrm>
        </p:grpSpPr>
        <p:sp>
          <p:nvSpPr>
            <p:cNvPr id="53" name="Rectangle 52"/>
            <p:cNvSpPr/>
            <p:nvPr/>
          </p:nvSpPr>
          <p:spPr>
            <a:xfrm rot="21232441">
              <a:off x="7581774" y="1893262"/>
              <a:ext cx="1031638" cy="296409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4" name="TextBox 53"/>
            <p:cNvSpPr txBox="1"/>
            <p:nvPr/>
          </p:nvSpPr>
          <p:spPr>
            <a:xfrm rot="21232441">
              <a:off x="7581774" y="1893262"/>
              <a:ext cx="1031638" cy="29640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1136" tIns="0" rIns="0" bIns="0" numCol="1" spcCol="1270" anchor="t" anchorCtr="0">
              <a:noAutofit/>
            </a:bodyPr>
            <a:lstStyle/>
            <a:p>
              <a:pPr algn="ctr"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algn="ctr"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88" dirty="0" err="1"/>
                <a:t>Resolución</a:t>
              </a:r>
              <a:r>
                <a:rPr lang="en-US" sz="788" dirty="0"/>
                <a:t>  </a:t>
              </a:r>
            </a:p>
            <a:p>
              <a:pPr algn="ctr"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88" dirty="0"/>
                <a:t>que </a:t>
              </a:r>
              <a:r>
                <a:rPr lang="en-US" sz="788" dirty="0" err="1"/>
                <a:t>atiende</a:t>
              </a:r>
              <a:r>
                <a:rPr lang="en-US" sz="788" dirty="0"/>
                <a:t> la </a:t>
              </a:r>
              <a:r>
                <a:rPr lang="en-US" sz="788" dirty="0" err="1"/>
                <a:t>revocatoria</a:t>
              </a:r>
              <a:endParaRPr lang="en-US" sz="788" dirty="0"/>
            </a:p>
          </p:txBody>
        </p:sp>
      </p:grpSp>
      <p:sp>
        <p:nvSpPr>
          <p:cNvPr id="55" name="TextBox 54"/>
          <p:cNvSpPr txBox="1"/>
          <p:nvPr/>
        </p:nvSpPr>
        <p:spPr>
          <a:xfrm rot="21299898">
            <a:off x="6889530" y="2842571"/>
            <a:ext cx="66780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>
                <a:solidFill>
                  <a:srgbClr val="FF0000"/>
                </a:solidFill>
              </a:rPr>
              <a:t>OT </a:t>
            </a:r>
            <a:r>
              <a:rPr lang="en-US" sz="825" dirty="0" err="1">
                <a:solidFill>
                  <a:srgbClr val="FF0000"/>
                </a:solidFill>
              </a:rPr>
              <a:t>presenta</a:t>
            </a:r>
            <a:r>
              <a:rPr lang="en-US" sz="825" dirty="0">
                <a:solidFill>
                  <a:srgbClr val="FF0000"/>
                </a:solidFill>
              </a:rPr>
              <a:t>           </a:t>
            </a:r>
            <a:r>
              <a:rPr lang="en-US" sz="825" dirty="0" err="1">
                <a:solidFill>
                  <a:srgbClr val="FF0000"/>
                </a:solidFill>
              </a:rPr>
              <a:t>Apelación</a:t>
            </a:r>
            <a:r>
              <a:rPr lang="en-US" sz="825" dirty="0">
                <a:solidFill>
                  <a:srgbClr val="FF0000"/>
                </a:solidFill>
              </a:rPr>
              <a:t> TFA o </a:t>
            </a:r>
            <a:r>
              <a:rPr lang="en-US" sz="825" dirty="0" err="1">
                <a:solidFill>
                  <a:srgbClr val="FF0000"/>
                </a:solidFill>
              </a:rPr>
              <a:t>Contencioso</a:t>
            </a:r>
            <a:endParaRPr lang="en-US" sz="825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 rot="18209237">
            <a:off x="7903135" y="2658686"/>
            <a:ext cx="799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Fallo</a:t>
            </a:r>
            <a:r>
              <a:rPr lang="en-US" sz="1200" dirty="0"/>
              <a:t> TFA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 flipV="1">
            <a:off x="2614833" y="4556009"/>
            <a:ext cx="2486533" cy="484737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41" idx="2"/>
          </p:cNvCxnSpPr>
          <p:nvPr/>
        </p:nvCxnSpPr>
        <p:spPr>
          <a:xfrm flipH="1" flipV="1">
            <a:off x="3173161" y="4148319"/>
            <a:ext cx="2121266" cy="64185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50" idx="1"/>
          </p:cNvCxnSpPr>
          <p:nvPr/>
        </p:nvCxnSpPr>
        <p:spPr>
          <a:xfrm flipH="1" flipV="1">
            <a:off x="4718929" y="3760666"/>
            <a:ext cx="833522" cy="73837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5308345" y="3658738"/>
            <a:ext cx="434570" cy="78872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 flipV="1">
            <a:off x="6005639" y="3877599"/>
            <a:ext cx="116971" cy="52974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6497053" y="3719325"/>
            <a:ext cx="77846" cy="680559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6832231" y="3637741"/>
            <a:ext cx="414573" cy="94712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7053263" y="3342674"/>
            <a:ext cx="788319" cy="141982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987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990600" y="1562100"/>
          <a:ext cx="7858125" cy="389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7957289" y="2213516"/>
            <a:ext cx="476632" cy="43693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TextBox 4"/>
          <p:cNvSpPr txBox="1"/>
          <p:nvPr/>
        </p:nvSpPr>
        <p:spPr>
          <a:xfrm rot="18209237">
            <a:off x="8239316" y="2728933"/>
            <a:ext cx="799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Fallo</a:t>
            </a:r>
            <a:r>
              <a:rPr lang="en-US" sz="1200" dirty="0"/>
              <a:t> TFA</a:t>
            </a:r>
          </a:p>
        </p:txBody>
      </p:sp>
      <p:sp>
        <p:nvSpPr>
          <p:cNvPr id="8" name="Oval 7"/>
          <p:cNvSpPr/>
          <p:nvPr/>
        </p:nvSpPr>
        <p:spPr>
          <a:xfrm>
            <a:off x="1820801" y="4337926"/>
            <a:ext cx="224576" cy="224576"/>
          </a:xfrm>
          <a:prstGeom prst="ellipse">
            <a:avLst/>
          </a:prstGeom>
          <a:solidFill>
            <a:srgbClr val="82D5D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19942348">
            <a:off x="2351032" y="4251855"/>
            <a:ext cx="543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/>
              <a:t>Remite</a:t>
            </a:r>
            <a:r>
              <a:rPr lang="en-US" sz="900" dirty="0"/>
              <a:t> al MP</a:t>
            </a:r>
          </a:p>
        </p:txBody>
      </p:sp>
      <p:sp>
        <p:nvSpPr>
          <p:cNvPr id="11" name="Oval 10"/>
          <p:cNvSpPr/>
          <p:nvPr/>
        </p:nvSpPr>
        <p:spPr>
          <a:xfrm>
            <a:off x="5333666" y="4499042"/>
            <a:ext cx="1619250" cy="85725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extBox 11"/>
          <p:cNvSpPr txBox="1"/>
          <p:nvPr/>
        </p:nvSpPr>
        <p:spPr>
          <a:xfrm>
            <a:off x="5734050" y="4657726"/>
            <a:ext cx="1076325" cy="5078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350" b="1" dirty="0" err="1">
                <a:solidFill>
                  <a:schemeClr val="bg1"/>
                </a:solidFill>
              </a:rPr>
              <a:t>Interrumpe</a:t>
            </a:r>
            <a:r>
              <a:rPr lang="en-US" sz="1350" b="1" dirty="0">
                <a:solidFill>
                  <a:schemeClr val="bg1"/>
                </a:solidFill>
              </a:rPr>
              <a:t> </a:t>
            </a:r>
            <a:r>
              <a:rPr lang="en-US" sz="1350" b="1" dirty="0" err="1">
                <a:solidFill>
                  <a:schemeClr val="bg1"/>
                </a:solidFill>
              </a:rPr>
              <a:t>prescripción</a:t>
            </a:r>
            <a:endParaRPr lang="en-US" sz="1350" b="1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3615652" y="4053948"/>
            <a:ext cx="1678775" cy="73622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2411787" y="4674495"/>
            <a:ext cx="2703247" cy="282848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5620168" y="3672122"/>
            <a:ext cx="301712" cy="78455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677026" y="3525964"/>
            <a:ext cx="243701" cy="93071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053263" y="3406470"/>
            <a:ext cx="1142342" cy="135603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 rot="17929697">
            <a:off x="7170341" y="1738619"/>
            <a:ext cx="924549" cy="998580"/>
          </a:xfrm>
          <a:prstGeom prst="arc">
            <a:avLst>
              <a:gd name="adj1" fmla="val 16200000"/>
              <a:gd name="adj2" fmla="val 212407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Arc 27"/>
          <p:cNvSpPr/>
          <p:nvPr/>
        </p:nvSpPr>
        <p:spPr>
          <a:xfrm rot="15275475">
            <a:off x="1512744" y="3969966"/>
            <a:ext cx="1277072" cy="584393"/>
          </a:xfrm>
          <a:prstGeom prst="arc">
            <a:avLst>
              <a:gd name="adj1" fmla="val 16615170"/>
              <a:gd name="adj2" fmla="val 2342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9" name="Arc 28"/>
          <p:cNvSpPr/>
          <p:nvPr/>
        </p:nvSpPr>
        <p:spPr>
          <a:xfrm rot="15837421">
            <a:off x="3082919" y="3004113"/>
            <a:ext cx="1357379" cy="983151"/>
          </a:xfrm>
          <a:prstGeom prst="arc">
            <a:avLst>
              <a:gd name="adj1" fmla="val 18760976"/>
              <a:gd name="adj2" fmla="val 20848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Arc 29"/>
          <p:cNvSpPr/>
          <p:nvPr/>
        </p:nvSpPr>
        <p:spPr>
          <a:xfrm rot="17728201">
            <a:off x="4015856" y="2581930"/>
            <a:ext cx="969963" cy="898609"/>
          </a:xfrm>
          <a:prstGeom prst="arc">
            <a:avLst>
              <a:gd name="adj1" fmla="val 15402234"/>
              <a:gd name="adj2" fmla="val 8324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Arc 30"/>
          <p:cNvSpPr/>
          <p:nvPr/>
        </p:nvSpPr>
        <p:spPr>
          <a:xfrm rot="17696756">
            <a:off x="4661359" y="2467872"/>
            <a:ext cx="1177346" cy="1115639"/>
          </a:xfrm>
          <a:prstGeom prst="arc">
            <a:avLst>
              <a:gd name="adj1" fmla="val 17043337"/>
              <a:gd name="adj2" fmla="val 2113714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Arc 32"/>
          <p:cNvSpPr/>
          <p:nvPr/>
        </p:nvSpPr>
        <p:spPr>
          <a:xfrm rot="15476087">
            <a:off x="1118330" y="4350181"/>
            <a:ext cx="1132474" cy="678785"/>
          </a:xfrm>
          <a:prstGeom prst="arc">
            <a:avLst>
              <a:gd name="adj1" fmla="val 16248620"/>
              <a:gd name="adj2" fmla="val 21101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TextBox 33"/>
          <p:cNvSpPr txBox="1"/>
          <p:nvPr/>
        </p:nvSpPr>
        <p:spPr>
          <a:xfrm rot="19140388">
            <a:off x="1312712" y="4250351"/>
            <a:ext cx="5367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35" name="TextBox 34"/>
          <p:cNvSpPr txBox="1"/>
          <p:nvPr/>
        </p:nvSpPr>
        <p:spPr>
          <a:xfrm rot="19783710">
            <a:off x="2609747" y="2878271"/>
            <a:ext cx="5026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5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36" name="TextBox 35"/>
          <p:cNvSpPr txBox="1"/>
          <p:nvPr/>
        </p:nvSpPr>
        <p:spPr>
          <a:xfrm rot="20289917">
            <a:off x="3945171" y="2256743"/>
            <a:ext cx="488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37" name="TextBox 36"/>
          <p:cNvSpPr txBox="1"/>
          <p:nvPr/>
        </p:nvSpPr>
        <p:spPr>
          <a:xfrm rot="20386766">
            <a:off x="5404844" y="1840345"/>
            <a:ext cx="502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38" name="TextBox 37"/>
          <p:cNvSpPr txBox="1"/>
          <p:nvPr/>
        </p:nvSpPr>
        <p:spPr>
          <a:xfrm rot="20235186">
            <a:off x="7195957" y="1468584"/>
            <a:ext cx="5816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6 </a:t>
            </a:r>
            <a:r>
              <a:rPr lang="en-US" sz="900" dirty="0" err="1"/>
              <a:t>meses</a:t>
            </a:r>
            <a:endParaRPr lang="en-US" sz="900" dirty="0"/>
          </a:p>
        </p:txBody>
      </p:sp>
      <p:sp>
        <p:nvSpPr>
          <p:cNvPr id="39" name="TextBox 38"/>
          <p:cNvSpPr txBox="1"/>
          <p:nvPr/>
        </p:nvSpPr>
        <p:spPr>
          <a:xfrm rot="19439518">
            <a:off x="1783382" y="3609285"/>
            <a:ext cx="58975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 err="1"/>
              <a:t>Cualquier</a:t>
            </a:r>
            <a:r>
              <a:rPr lang="en-US" sz="825" dirty="0"/>
              <a:t> </a:t>
            </a:r>
            <a:r>
              <a:rPr lang="en-US" sz="825" dirty="0" err="1"/>
              <a:t>momento</a:t>
            </a:r>
            <a:endParaRPr lang="en-US" sz="825" dirty="0"/>
          </a:p>
        </p:txBody>
      </p:sp>
      <p:sp>
        <p:nvSpPr>
          <p:cNvPr id="40" name="Oval 39"/>
          <p:cNvSpPr/>
          <p:nvPr/>
        </p:nvSpPr>
        <p:spPr>
          <a:xfrm>
            <a:off x="4110491" y="3087076"/>
            <a:ext cx="371471" cy="349893"/>
          </a:xfrm>
          <a:prstGeom prst="ellipse">
            <a:avLst/>
          </a:prstGeom>
          <a:solidFill>
            <a:srgbClr val="322D9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2" name="TextBox 41"/>
          <p:cNvSpPr txBox="1"/>
          <p:nvPr/>
        </p:nvSpPr>
        <p:spPr>
          <a:xfrm rot="20725526">
            <a:off x="4794479" y="3365777"/>
            <a:ext cx="7184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0000"/>
                </a:solidFill>
              </a:rPr>
              <a:t>OT </a:t>
            </a:r>
            <a:r>
              <a:rPr lang="en-US" sz="900" dirty="0" err="1">
                <a:solidFill>
                  <a:srgbClr val="FF0000"/>
                </a:solidFill>
              </a:rPr>
              <a:t>reclama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5356369" y="2728339"/>
            <a:ext cx="371471" cy="349893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Oval 43"/>
          <p:cNvSpPr/>
          <p:nvPr/>
        </p:nvSpPr>
        <p:spPr>
          <a:xfrm>
            <a:off x="5994928" y="2607869"/>
            <a:ext cx="371471" cy="349893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Arc 48"/>
          <p:cNvSpPr/>
          <p:nvPr/>
        </p:nvSpPr>
        <p:spPr>
          <a:xfrm rot="16816975">
            <a:off x="5276972" y="2329001"/>
            <a:ext cx="1089462" cy="9291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" name="TextBox 49"/>
          <p:cNvSpPr txBox="1"/>
          <p:nvPr/>
        </p:nvSpPr>
        <p:spPr>
          <a:xfrm rot="20710948">
            <a:off x="4705396" y="2072005"/>
            <a:ext cx="55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2 </a:t>
            </a:r>
            <a:r>
              <a:rPr lang="en-US" sz="900" dirty="0" err="1"/>
              <a:t>meses</a:t>
            </a:r>
            <a:endParaRPr lang="en-US" sz="900" dirty="0"/>
          </a:p>
        </p:txBody>
      </p:sp>
      <p:sp>
        <p:nvSpPr>
          <p:cNvPr id="51" name="Arc 50"/>
          <p:cNvSpPr/>
          <p:nvPr/>
        </p:nvSpPr>
        <p:spPr>
          <a:xfrm rot="16816975">
            <a:off x="5821667" y="2186257"/>
            <a:ext cx="1089462" cy="9291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2" name="Arc 51"/>
          <p:cNvSpPr/>
          <p:nvPr/>
        </p:nvSpPr>
        <p:spPr>
          <a:xfrm rot="16576375">
            <a:off x="6427540" y="2062727"/>
            <a:ext cx="1089462" cy="9291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3" name="TextBox 52"/>
          <p:cNvSpPr txBox="1"/>
          <p:nvPr/>
        </p:nvSpPr>
        <p:spPr>
          <a:xfrm rot="20386766">
            <a:off x="5975368" y="1803328"/>
            <a:ext cx="5129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54" name="TextBox 53"/>
          <p:cNvSpPr txBox="1"/>
          <p:nvPr/>
        </p:nvSpPr>
        <p:spPr>
          <a:xfrm rot="20386766">
            <a:off x="6568117" y="1710187"/>
            <a:ext cx="5129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55" name="TextBox 54"/>
          <p:cNvSpPr txBox="1"/>
          <p:nvPr/>
        </p:nvSpPr>
        <p:spPr>
          <a:xfrm rot="21079581">
            <a:off x="6046294" y="3155773"/>
            <a:ext cx="728024" cy="72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>
                <a:solidFill>
                  <a:srgbClr val="FF0000"/>
                </a:solidFill>
              </a:rPr>
              <a:t>OT </a:t>
            </a:r>
            <a:r>
              <a:rPr lang="en-US" sz="825" dirty="0" err="1">
                <a:solidFill>
                  <a:srgbClr val="FF0000"/>
                </a:solidFill>
              </a:rPr>
              <a:t>presenta</a:t>
            </a:r>
            <a:r>
              <a:rPr lang="en-US" sz="825" dirty="0">
                <a:solidFill>
                  <a:srgbClr val="FF0000"/>
                </a:solidFill>
              </a:rPr>
              <a:t>           </a:t>
            </a:r>
            <a:r>
              <a:rPr lang="en-US" sz="825" dirty="0" err="1">
                <a:solidFill>
                  <a:srgbClr val="FF0000"/>
                </a:solidFill>
              </a:rPr>
              <a:t>revocatoria</a:t>
            </a:r>
            <a:endParaRPr lang="en-US" sz="825" dirty="0">
              <a:solidFill>
                <a:srgbClr val="FF0000"/>
              </a:solidFill>
            </a:endParaRPr>
          </a:p>
          <a:p>
            <a:r>
              <a:rPr lang="en-US" sz="825" dirty="0" err="1">
                <a:solidFill>
                  <a:srgbClr val="FF0000"/>
                </a:solidFill>
              </a:rPr>
              <a:t>Apelación</a:t>
            </a:r>
            <a:r>
              <a:rPr lang="en-US" sz="825" dirty="0">
                <a:solidFill>
                  <a:srgbClr val="FF0000"/>
                </a:solidFill>
              </a:rPr>
              <a:t> TFA o </a:t>
            </a:r>
            <a:r>
              <a:rPr lang="en-US" sz="825" dirty="0" err="1">
                <a:solidFill>
                  <a:srgbClr val="FF0000"/>
                </a:solidFill>
              </a:rPr>
              <a:t>Contencioso</a:t>
            </a:r>
            <a:endParaRPr lang="en-US" sz="825" dirty="0">
              <a:solidFill>
                <a:srgbClr val="FF0000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 flipH="1" flipV="1">
            <a:off x="6330249" y="3882258"/>
            <a:ext cx="26926" cy="53587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5115034" y="3674136"/>
            <a:ext cx="437417" cy="82490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6904288" y="3639703"/>
            <a:ext cx="490262" cy="89954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 rot="21299898">
            <a:off x="7339557" y="2900518"/>
            <a:ext cx="675497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>
                <a:solidFill>
                  <a:srgbClr val="FF0000"/>
                </a:solidFill>
              </a:rPr>
              <a:t>OT </a:t>
            </a:r>
            <a:r>
              <a:rPr lang="en-US" sz="825" dirty="0" err="1">
                <a:solidFill>
                  <a:srgbClr val="FF0000"/>
                </a:solidFill>
              </a:rPr>
              <a:t>presenta</a:t>
            </a:r>
            <a:r>
              <a:rPr lang="en-US" sz="825" dirty="0">
                <a:solidFill>
                  <a:srgbClr val="FF0000"/>
                </a:solidFill>
              </a:rPr>
              <a:t>           </a:t>
            </a:r>
            <a:r>
              <a:rPr lang="en-US" sz="825" dirty="0" err="1">
                <a:solidFill>
                  <a:srgbClr val="FF0000"/>
                </a:solidFill>
              </a:rPr>
              <a:t>Apelación</a:t>
            </a:r>
            <a:r>
              <a:rPr lang="en-US" sz="825" dirty="0">
                <a:solidFill>
                  <a:srgbClr val="FF0000"/>
                </a:solidFill>
              </a:rPr>
              <a:t> TFA o </a:t>
            </a:r>
            <a:r>
              <a:rPr lang="en-US" sz="825" dirty="0" err="1">
                <a:solidFill>
                  <a:srgbClr val="FF0000"/>
                </a:solidFill>
              </a:rPr>
              <a:t>Contencioso</a:t>
            </a:r>
            <a:endParaRPr lang="en-US" sz="825" dirty="0">
              <a:solidFill>
                <a:srgbClr val="FF000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1813736" y="5121445"/>
            <a:ext cx="3200400" cy="21794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ítulo 1"/>
          <p:cNvSpPr>
            <a:spLocks noGrp="1"/>
          </p:cNvSpPr>
          <p:nvPr>
            <p:ph type="title"/>
          </p:nvPr>
        </p:nvSpPr>
        <p:spPr>
          <a:xfrm>
            <a:off x="651654" y="990600"/>
            <a:ext cx="2549662" cy="548924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2100" dirty="0">
                <a:solidFill>
                  <a:srgbClr val="FF0000"/>
                </a:solidFill>
              </a:rPr>
              <a:t>Actuación intensiva (Fiscalización)</a:t>
            </a:r>
            <a:endParaRPr lang="es-ES_tradnl" sz="1350" dirty="0">
              <a:solidFill>
                <a:srgbClr val="FF0000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2271987" y="3981393"/>
            <a:ext cx="279599" cy="279676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/>
        </p:nvSpPr>
        <p:spPr>
          <a:xfrm rot="19413711">
            <a:off x="1899095" y="4508358"/>
            <a:ext cx="4854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Inicia</a:t>
            </a:r>
            <a:endParaRPr lang="en-US" sz="900" dirty="0"/>
          </a:p>
        </p:txBody>
      </p:sp>
      <p:sp>
        <p:nvSpPr>
          <p:cNvPr id="57" name="Arc 56"/>
          <p:cNvSpPr/>
          <p:nvPr/>
        </p:nvSpPr>
        <p:spPr>
          <a:xfrm rot="16712929">
            <a:off x="2639695" y="3203383"/>
            <a:ext cx="856344" cy="664050"/>
          </a:xfrm>
          <a:prstGeom prst="arc">
            <a:avLst>
              <a:gd name="adj1" fmla="val 14714385"/>
              <a:gd name="adj2" fmla="val 2342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8" name="TextBox 57"/>
          <p:cNvSpPr txBox="1"/>
          <p:nvPr/>
        </p:nvSpPr>
        <p:spPr>
          <a:xfrm rot="20462182">
            <a:off x="3293162" y="2600471"/>
            <a:ext cx="4882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 </a:t>
            </a:r>
            <a:r>
              <a:rPr lang="en-US" sz="900" dirty="0" err="1"/>
              <a:t>mes</a:t>
            </a:r>
            <a:endParaRPr lang="en-US" sz="900" dirty="0"/>
          </a:p>
        </p:txBody>
      </p:sp>
      <p:sp>
        <p:nvSpPr>
          <p:cNvPr id="59" name="Oval 58"/>
          <p:cNvSpPr/>
          <p:nvPr/>
        </p:nvSpPr>
        <p:spPr>
          <a:xfrm>
            <a:off x="2818233" y="3656652"/>
            <a:ext cx="279599" cy="279676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Arc 59"/>
          <p:cNvSpPr/>
          <p:nvPr/>
        </p:nvSpPr>
        <p:spPr>
          <a:xfrm rot="15679077">
            <a:off x="912783" y="3312750"/>
            <a:ext cx="2278678" cy="1775864"/>
          </a:xfrm>
          <a:prstGeom prst="arc">
            <a:avLst>
              <a:gd name="adj1" fmla="val 14773717"/>
              <a:gd name="adj2" fmla="val 33227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3" name="TextBox 62"/>
          <p:cNvSpPr txBox="1"/>
          <p:nvPr/>
        </p:nvSpPr>
        <p:spPr>
          <a:xfrm rot="19942348">
            <a:off x="2903287" y="3965931"/>
            <a:ext cx="5436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/>
              <a:t>Com</a:t>
            </a:r>
          </a:p>
          <a:p>
            <a:pPr algn="ctr"/>
            <a:r>
              <a:rPr lang="en-US" sz="825" dirty="0" err="1"/>
              <a:t>parece</a:t>
            </a:r>
            <a:r>
              <a:rPr lang="en-US" sz="825" dirty="0"/>
              <a:t> Acta Final</a:t>
            </a:r>
          </a:p>
        </p:txBody>
      </p:sp>
      <p:sp>
        <p:nvSpPr>
          <p:cNvPr id="20" name="TextBox 19"/>
          <p:cNvSpPr txBox="1"/>
          <p:nvPr/>
        </p:nvSpPr>
        <p:spPr>
          <a:xfrm rot="20086868">
            <a:off x="1252395" y="3228459"/>
            <a:ext cx="1079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/>
              <a:t>Aproximadamente</a:t>
            </a:r>
            <a:r>
              <a:rPr lang="en-US" sz="900" dirty="0"/>
              <a:t> 3 </a:t>
            </a:r>
            <a:r>
              <a:rPr lang="en-US" sz="900" dirty="0" err="1"/>
              <a:t>meses</a:t>
            </a:r>
            <a:r>
              <a:rPr lang="en-US" sz="900" dirty="0"/>
              <a:t> a </a:t>
            </a:r>
            <a:r>
              <a:rPr lang="en-US" sz="900" dirty="0" err="1"/>
              <a:t>más</a:t>
            </a:r>
            <a:endParaRPr lang="en-US" sz="900" dirty="0"/>
          </a:p>
        </p:txBody>
      </p:sp>
      <p:sp>
        <p:nvSpPr>
          <p:cNvPr id="3" name="Curved Down Arrow 2"/>
          <p:cNvSpPr/>
          <p:nvPr/>
        </p:nvSpPr>
        <p:spPr>
          <a:xfrm rot="20187781">
            <a:off x="361055" y="2357070"/>
            <a:ext cx="2442703" cy="794710"/>
          </a:xfrm>
          <a:prstGeom prst="curvedDownArrow">
            <a:avLst>
              <a:gd name="adj1" fmla="val 25000"/>
              <a:gd name="adj2" fmla="val 50000"/>
              <a:gd name="adj3" fmla="val 2671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0158109">
            <a:off x="865274" y="2408185"/>
            <a:ext cx="1574410" cy="698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88" dirty="0"/>
              <a:t>No </a:t>
            </a:r>
            <a:r>
              <a:rPr lang="en-US" sz="788" dirty="0" err="1"/>
              <a:t>iniciar</a:t>
            </a:r>
            <a:r>
              <a:rPr lang="en-US" sz="788" dirty="0"/>
              <a:t> </a:t>
            </a:r>
            <a:r>
              <a:rPr lang="en-US" sz="788" dirty="0" err="1"/>
              <a:t>en</a:t>
            </a:r>
            <a:r>
              <a:rPr lang="en-US" sz="788" dirty="0"/>
              <a:t> un </a:t>
            </a:r>
            <a:r>
              <a:rPr lang="en-US" sz="788" dirty="0" err="1"/>
              <a:t>mes</a:t>
            </a:r>
            <a:r>
              <a:rPr lang="en-US" sz="788" dirty="0"/>
              <a:t> </a:t>
            </a:r>
          </a:p>
          <a:p>
            <a:pPr algn="ctr"/>
            <a:r>
              <a:rPr lang="en-US" sz="788" dirty="0"/>
              <a:t>o suspender </a:t>
            </a:r>
            <a:r>
              <a:rPr lang="en-US" sz="788" dirty="0" err="1"/>
              <a:t>por</a:t>
            </a:r>
            <a:r>
              <a:rPr lang="en-US" sz="788" dirty="0"/>
              <a:t> dos </a:t>
            </a:r>
            <a:r>
              <a:rPr lang="en-US" sz="788" dirty="0" err="1"/>
              <a:t>meses</a:t>
            </a:r>
            <a:r>
              <a:rPr lang="en-US" sz="788" dirty="0"/>
              <a:t>, </a:t>
            </a:r>
            <a:r>
              <a:rPr lang="en-US" sz="788" dirty="0" err="1"/>
              <a:t>invalida</a:t>
            </a:r>
            <a:r>
              <a:rPr lang="en-US" sz="788" dirty="0"/>
              <a:t> la </a:t>
            </a:r>
            <a:r>
              <a:rPr lang="en-US" sz="788" dirty="0" err="1"/>
              <a:t>comunicación</a:t>
            </a:r>
            <a:r>
              <a:rPr lang="en-US" sz="788" dirty="0"/>
              <a:t> del </a:t>
            </a:r>
            <a:r>
              <a:rPr lang="en-US" sz="788" dirty="0" err="1"/>
              <a:t>inicio</a:t>
            </a:r>
            <a:r>
              <a:rPr lang="en-US" sz="788" dirty="0"/>
              <a:t> y </a:t>
            </a:r>
            <a:r>
              <a:rPr lang="en-US" sz="788" dirty="0" err="1"/>
              <a:t>por</a:t>
            </a:r>
            <a:r>
              <a:rPr lang="en-US" sz="788" dirty="0"/>
              <a:t> lo </a:t>
            </a:r>
            <a:r>
              <a:rPr lang="en-US" sz="788" dirty="0" err="1"/>
              <a:t>tanto</a:t>
            </a:r>
            <a:r>
              <a:rPr lang="en-US" sz="788" dirty="0"/>
              <a:t> no </a:t>
            </a:r>
            <a:r>
              <a:rPr lang="en-US" sz="788" dirty="0" err="1"/>
              <a:t>interrumpe</a:t>
            </a:r>
            <a:r>
              <a:rPr lang="en-US" sz="788" dirty="0"/>
              <a:t> la </a:t>
            </a:r>
            <a:r>
              <a:rPr lang="en-US" sz="788" dirty="0" err="1"/>
              <a:t>prescripción</a:t>
            </a:r>
            <a:endParaRPr lang="en-US" sz="788" dirty="0"/>
          </a:p>
        </p:txBody>
      </p:sp>
      <p:sp>
        <p:nvSpPr>
          <p:cNvPr id="2" name="TextBox 1"/>
          <p:cNvSpPr txBox="1"/>
          <p:nvPr/>
        </p:nvSpPr>
        <p:spPr>
          <a:xfrm>
            <a:off x="9025" y="857250"/>
            <a:ext cx="532058" cy="30008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014583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990600" y="1562100"/>
          <a:ext cx="7858125" cy="389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7957289" y="2213516"/>
            <a:ext cx="476632" cy="43693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TextBox 4"/>
          <p:cNvSpPr txBox="1"/>
          <p:nvPr/>
        </p:nvSpPr>
        <p:spPr>
          <a:xfrm rot="18209237">
            <a:off x="8239316" y="2728933"/>
            <a:ext cx="799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Fallo</a:t>
            </a:r>
            <a:r>
              <a:rPr lang="en-US" sz="1200" dirty="0"/>
              <a:t> TFA</a:t>
            </a:r>
          </a:p>
        </p:txBody>
      </p:sp>
      <p:sp>
        <p:nvSpPr>
          <p:cNvPr id="11" name="Oval 10"/>
          <p:cNvSpPr/>
          <p:nvPr/>
        </p:nvSpPr>
        <p:spPr>
          <a:xfrm>
            <a:off x="5333666" y="4499042"/>
            <a:ext cx="1619250" cy="85725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extBox 11"/>
          <p:cNvSpPr txBox="1"/>
          <p:nvPr/>
        </p:nvSpPr>
        <p:spPr>
          <a:xfrm>
            <a:off x="5734050" y="4657726"/>
            <a:ext cx="1076325" cy="5078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350" b="1" dirty="0" err="1">
                <a:solidFill>
                  <a:schemeClr val="bg1"/>
                </a:solidFill>
              </a:rPr>
              <a:t>Interrumpe</a:t>
            </a:r>
            <a:r>
              <a:rPr lang="en-US" sz="1350" b="1" dirty="0">
                <a:solidFill>
                  <a:schemeClr val="bg1"/>
                </a:solidFill>
              </a:rPr>
              <a:t> </a:t>
            </a:r>
            <a:r>
              <a:rPr lang="en-US" sz="1350" b="1" dirty="0" err="1">
                <a:solidFill>
                  <a:schemeClr val="bg1"/>
                </a:solidFill>
              </a:rPr>
              <a:t>prescripción</a:t>
            </a:r>
            <a:endParaRPr lang="en-US" sz="1350" b="1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2879606" y="4683400"/>
            <a:ext cx="2399873" cy="11687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5449564" y="3634852"/>
            <a:ext cx="396027" cy="75948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677025" y="3320731"/>
            <a:ext cx="482410" cy="1135943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053263" y="3406470"/>
            <a:ext cx="1142342" cy="135603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 rot="17929697">
            <a:off x="7170341" y="1738619"/>
            <a:ext cx="924549" cy="998580"/>
          </a:xfrm>
          <a:prstGeom prst="arc">
            <a:avLst>
              <a:gd name="adj1" fmla="val 16200000"/>
              <a:gd name="adj2" fmla="val 212407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9" name="Arc 28"/>
          <p:cNvSpPr/>
          <p:nvPr/>
        </p:nvSpPr>
        <p:spPr>
          <a:xfrm rot="15481014">
            <a:off x="2545271" y="2871172"/>
            <a:ext cx="2548593" cy="1704647"/>
          </a:xfrm>
          <a:prstGeom prst="arc">
            <a:avLst>
              <a:gd name="adj1" fmla="val 18760976"/>
              <a:gd name="adj2" fmla="val 20848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Arc 29"/>
          <p:cNvSpPr/>
          <p:nvPr/>
        </p:nvSpPr>
        <p:spPr>
          <a:xfrm rot="19384499">
            <a:off x="2893163" y="-83611"/>
            <a:ext cx="3719510" cy="1550069"/>
          </a:xfrm>
          <a:prstGeom prst="arc">
            <a:avLst>
              <a:gd name="adj1" fmla="val 15402233"/>
              <a:gd name="adj2" fmla="val 8324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Arc 30"/>
          <p:cNvSpPr/>
          <p:nvPr/>
        </p:nvSpPr>
        <p:spPr>
          <a:xfrm rot="17696756">
            <a:off x="4208969" y="2371761"/>
            <a:ext cx="1256201" cy="1324414"/>
          </a:xfrm>
          <a:prstGeom prst="arc">
            <a:avLst>
              <a:gd name="adj1" fmla="val 17043337"/>
              <a:gd name="adj2" fmla="val 2113714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Arc 32"/>
          <p:cNvSpPr/>
          <p:nvPr/>
        </p:nvSpPr>
        <p:spPr>
          <a:xfrm rot="15476087">
            <a:off x="1433727" y="3770830"/>
            <a:ext cx="1132474" cy="1460503"/>
          </a:xfrm>
          <a:prstGeom prst="arc">
            <a:avLst>
              <a:gd name="adj1" fmla="val 16248620"/>
              <a:gd name="adj2" fmla="val 21101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TextBox 33"/>
          <p:cNvSpPr txBox="1"/>
          <p:nvPr/>
        </p:nvSpPr>
        <p:spPr>
          <a:xfrm rot="19140388">
            <a:off x="1148966" y="4082370"/>
            <a:ext cx="1091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Cualquier</a:t>
            </a:r>
            <a:r>
              <a:rPr lang="en-US" sz="900" dirty="0"/>
              <a:t> </a:t>
            </a:r>
            <a:r>
              <a:rPr lang="en-US" sz="900" dirty="0" err="1"/>
              <a:t>momento</a:t>
            </a:r>
            <a:endParaRPr lang="en-US" sz="900" dirty="0"/>
          </a:p>
        </p:txBody>
      </p:sp>
      <p:sp>
        <p:nvSpPr>
          <p:cNvPr id="36" name="TextBox 35"/>
          <p:cNvSpPr txBox="1"/>
          <p:nvPr/>
        </p:nvSpPr>
        <p:spPr>
          <a:xfrm rot="20195469">
            <a:off x="3201465" y="2787842"/>
            <a:ext cx="86143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10 </a:t>
            </a:r>
            <a:r>
              <a:rPr lang="en-US" sz="750" dirty="0" err="1"/>
              <a:t>días</a:t>
            </a:r>
            <a:r>
              <a:rPr lang="en-US" sz="750" dirty="0"/>
              <a:t> </a:t>
            </a:r>
            <a:r>
              <a:rPr lang="en-US" sz="750" dirty="0" err="1"/>
              <a:t>presenta</a:t>
            </a:r>
            <a:r>
              <a:rPr lang="en-US" sz="750" dirty="0"/>
              <a:t> </a:t>
            </a:r>
            <a:r>
              <a:rPr lang="en-US" sz="750" dirty="0" err="1"/>
              <a:t>recurso</a:t>
            </a:r>
            <a:endParaRPr lang="en-US" sz="750" dirty="0"/>
          </a:p>
        </p:txBody>
      </p:sp>
      <p:sp>
        <p:nvSpPr>
          <p:cNvPr id="37" name="TextBox 36"/>
          <p:cNvSpPr txBox="1"/>
          <p:nvPr/>
        </p:nvSpPr>
        <p:spPr>
          <a:xfrm rot="20753299">
            <a:off x="5176314" y="1929344"/>
            <a:ext cx="5026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5días</a:t>
            </a:r>
          </a:p>
        </p:txBody>
      </p:sp>
      <p:sp>
        <p:nvSpPr>
          <p:cNvPr id="38" name="TextBox 37"/>
          <p:cNvSpPr txBox="1"/>
          <p:nvPr/>
        </p:nvSpPr>
        <p:spPr>
          <a:xfrm rot="20235186">
            <a:off x="7195957" y="1468584"/>
            <a:ext cx="5816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6 </a:t>
            </a:r>
            <a:r>
              <a:rPr lang="en-US" sz="900" dirty="0" err="1"/>
              <a:t>meses</a:t>
            </a:r>
            <a:endParaRPr lang="en-US" sz="900" dirty="0"/>
          </a:p>
        </p:txBody>
      </p:sp>
      <p:sp>
        <p:nvSpPr>
          <p:cNvPr id="40" name="Oval 39"/>
          <p:cNvSpPr/>
          <p:nvPr/>
        </p:nvSpPr>
        <p:spPr>
          <a:xfrm>
            <a:off x="4128985" y="3087200"/>
            <a:ext cx="371471" cy="34989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Arc 48"/>
          <p:cNvSpPr/>
          <p:nvPr/>
        </p:nvSpPr>
        <p:spPr>
          <a:xfrm rot="16816975">
            <a:off x="4930679" y="2193567"/>
            <a:ext cx="1332555" cy="13035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" name="TextBox 49"/>
          <p:cNvSpPr txBox="1"/>
          <p:nvPr/>
        </p:nvSpPr>
        <p:spPr>
          <a:xfrm rot="20710948">
            <a:off x="4219250" y="2198611"/>
            <a:ext cx="6660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5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51" name="Arc 50"/>
          <p:cNvSpPr/>
          <p:nvPr/>
        </p:nvSpPr>
        <p:spPr>
          <a:xfrm rot="16816975">
            <a:off x="5821667" y="2186257"/>
            <a:ext cx="1089462" cy="9291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2" name="Arc 51"/>
          <p:cNvSpPr/>
          <p:nvPr/>
        </p:nvSpPr>
        <p:spPr>
          <a:xfrm rot="16576375">
            <a:off x="6427540" y="2062727"/>
            <a:ext cx="1089462" cy="929100"/>
          </a:xfrm>
          <a:prstGeom prst="arc">
            <a:avLst>
              <a:gd name="adj1" fmla="val 18527887"/>
              <a:gd name="adj2" fmla="val 791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3" name="TextBox 52"/>
          <p:cNvSpPr txBox="1"/>
          <p:nvPr/>
        </p:nvSpPr>
        <p:spPr>
          <a:xfrm rot="20386766">
            <a:off x="5975368" y="1803328"/>
            <a:ext cx="5129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5días</a:t>
            </a:r>
          </a:p>
        </p:txBody>
      </p:sp>
      <p:sp>
        <p:nvSpPr>
          <p:cNvPr id="54" name="TextBox 53"/>
          <p:cNvSpPr txBox="1"/>
          <p:nvPr/>
        </p:nvSpPr>
        <p:spPr>
          <a:xfrm rot="20386766">
            <a:off x="6568117" y="1710187"/>
            <a:ext cx="5129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5 </a:t>
            </a:r>
            <a:r>
              <a:rPr lang="en-US" sz="900" dirty="0" err="1"/>
              <a:t>días</a:t>
            </a:r>
            <a:endParaRPr lang="en-US" sz="900" dirty="0"/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6272213" y="3484393"/>
            <a:ext cx="42357" cy="909941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4674100" y="4116789"/>
            <a:ext cx="851642" cy="43432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ítulo 1"/>
          <p:cNvSpPr>
            <a:spLocks noGrp="1"/>
          </p:cNvSpPr>
          <p:nvPr>
            <p:ph type="title"/>
          </p:nvPr>
        </p:nvSpPr>
        <p:spPr>
          <a:xfrm>
            <a:off x="2638425" y="923924"/>
            <a:ext cx="4991100" cy="67428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2100" dirty="0">
                <a:solidFill>
                  <a:srgbClr val="FF0000"/>
                </a:solidFill>
              </a:rPr>
              <a:t>Aplicación de sanciones (excepto art. 81)</a:t>
            </a:r>
            <a:br>
              <a:rPr lang="es-ES_tradnl" sz="2100" dirty="0">
                <a:solidFill>
                  <a:srgbClr val="FF0000"/>
                </a:solidFill>
              </a:rPr>
            </a:br>
            <a:r>
              <a:rPr lang="es-ES_tradnl" sz="1350" dirty="0">
                <a:solidFill>
                  <a:srgbClr val="FF0000"/>
                </a:solidFill>
              </a:rPr>
              <a:t>Cómputo de prescripción inicia al día siguiente en que se cometió la infracción</a:t>
            </a:r>
            <a:r>
              <a:rPr lang="es-ES_tradnl" sz="2100" dirty="0">
                <a:solidFill>
                  <a:srgbClr val="FF0000"/>
                </a:solidFill>
              </a:rPr>
              <a:t> </a:t>
            </a:r>
            <a:r>
              <a:rPr lang="es-ES_tradnl" sz="900" dirty="0">
                <a:solidFill>
                  <a:srgbClr val="FF0000"/>
                </a:solidFill>
              </a:rPr>
              <a:t>Art. 150 CNPT</a:t>
            </a:r>
            <a:endParaRPr lang="es-ES_tradnl" sz="600" dirty="0">
              <a:solidFill>
                <a:srgbClr val="FF0000"/>
              </a:solidFill>
            </a:endParaRPr>
          </a:p>
        </p:txBody>
      </p:sp>
      <p:sp>
        <p:nvSpPr>
          <p:cNvPr id="57" name="Arc 56"/>
          <p:cNvSpPr/>
          <p:nvPr/>
        </p:nvSpPr>
        <p:spPr>
          <a:xfrm rot="16712929">
            <a:off x="2108139" y="1440633"/>
            <a:ext cx="2989652" cy="3285281"/>
          </a:xfrm>
          <a:prstGeom prst="arc">
            <a:avLst>
              <a:gd name="adj1" fmla="val 14714385"/>
              <a:gd name="adj2" fmla="val 2342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9" name="Oval 58"/>
          <p:cNvSpPr/>
          <p:nvPr/>
        </p:nvSpPr>
        <p:spPr>
          <a:xfrm>
            <a:off x="2235166" y="4013341"/>
            <a:ext cx="279599" cy="279676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TextBox 62"/>
          <p:cNvSpPr txBox="1"/>
          <p:nvPr/>
        </p:nvSpPr>
        <p:spPr>
          <a:xfrm rot="19942348">
            <a:off x="2287073" y="4377990"/>
            <a:ext cx="680322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 err="1">
                <a:solidFill>
                  <a:srgbClr val="FF0000"/>
                </a:solidFill>
              </a:rPr>
              <a:t>Autoliquida</a:t>
            </a:r>
            <a:r>
              <a:rPr lang="en-US" sz="825" dirty="0">
                <a:solidFill>
                  <a:srgbClr val="FF0000"/>
                </a:solidFill>
              </a:rPr>
              <a:t> </a:t>
            </a:r>
            <a:r>
              <a:rPr lang="en-US" sz="825" dirty="0" err="1">
                <a:solidFill>
                  <a:srgbClr val="FF0000"/>
                </a:solidFill>
              </a:rPr>
              <a:t>en</a:t>
            </a:r>
            <a:r>
              <a:rPr lang="en-US" sz="825" dirty="0">
                <a:solidFill>
                  <a:srgbClr val="FF0000"/>
                </a:solidFill>
              </a:rPr>
              <a:t> D-116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28613" y="4515974"/>
            <a:ext cx="16119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Obligado</a:t>
            </a:r>
            <a:r>
              <a:rPr lang="en-US" sz="900" dirty="0"/>
              <a:t> </a:t>
            </a:r>
            <a:r>
              <a:rPr lang="en-US" sz="900" dirty="0" err="1"/>
              <a:t>tributario</a:t>
            </a:r>
            <a:endParaRPr lang="en-US" sz="900" dirty="0"/>
          </a:p>
        </p:txBody>
      </p:sp>
      <p:sp>
        <p:nvSpPr>
          <p:cNvPr id="16" name="TextBox 15"/>
          <p:cNvSpPr txBox="1"/>
          <p:nvPr/>
        </p:nvSpPr>
        <p:spPr>
          <a:xfrm rot="20449971">
            <a:off x="2030244" y="1885808"/>
            <a:ext cx="23591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El </a:t>
            </a:r>
            <a:r>
              <a:rPr lang="en-US" sz="900" dirty="0" err="1"/>
              <a:t>monto</a:t>
            </a:r>
            <a:r>
              <a:rPr lang="en-US" sz="900" dirty="0"/>
              <a:t> de la </a:t>
            </a:r>
            <a:r>
              <a:rPr lang="en-US" sz="900" dirty="0" err="1"/>
              <a:t>sanción</a:t>
            </a:r>
            <a:r>
              <a:rPr lang="en-US" sz="900" dirty="0"/>
              <a:t> </a:t>
            </a:r>
          </a:p>
          <a:p>
            <a:pPr algn="ctr"/>
            <a:r>
              <a:rPr lang="en-US" sz="900" dirty="0" err="1"/>
              <a:t>debe</a:t>
            </a:r>
            <a:r>
              <a:rPr lang="en-US" sz="900" dirty="0"/>
              <a:t> </a:t>
            </a:r>
            <a:r>
              <a:rPr lang="en-US" sz="900" dirty="0" err="1"/>
              <a:t>ser</a:t>
            </a:r>
            <a:r>
              <a:rPr lang="en-US" sz="900" dirty="0"/>
              <a:t> </a:t>
            </a:r>
            <a:r>
              <a:rPr lang="en-US" sz="900" dirty="0" err="1"/>
              <a:t>cancelado</a:t>
            </a:r>
            <a:r>
              <a:rPr lang="en-US" sz="900" dirty="0"/>
              <a:t> </a:t>
            </a:r>
            <a:r>
              <a:rPr lang="en-US" sz="900" dirty="0" err="1"/>
              <a:t>tres</a:t>
            </a:r>
            <a:r>
              <a:rPr lang="en-US" sz="900" dirty="0"/>
              <a:t> </a:t>
            </a:r>
            <a:r>
              <a:rPr lang="en-US" sz="900" dirty="0" err="1"/>
              <a:t>días</a:t>
            </a:r>
            <a:r>
              <a:rPr lang="en-US" sz="900" dirty="0"/>
              <a:t> </a:t>
            </a:r>
            <a:r>
              <a:rPr lang="en-US" sz="900" dirty="0" err="1"/>
              <a:t>después</a:t>
            </a:r>
            <a:r>
              <a:rPr lang="en-US" sz="900" dirty="0"/>
              <a:t> de </a:t>
            </a:r>
            <a:r>
              <a:rPr lang="en-US" sz="900" dirty="0" err="1"/>
              <a:t>su</a:t>
            </a:r>
            <a:r>
              <a:rPr lang="en-US" sz="900" dirty="0"/>
              <a:t> </a:t>
            </a:r>
            <a:r>
              <a:rPr lang="en-US" sz="900" dirty="0" err="1"/>
              <a:t>firmeza</a:t>
            </a:r>
            <a:endParaRPr lang="en-US" sz="900" dirty="0"/>
          </a:p>
        </p:txBody>
      </p:sp>
      <p:sp>
        <p:nvSpPr>
          <p:cNvPr id="32" name="TextBox 31"/>
          <p:cNvSpPr txBox="1"/>
          <p:nvPr/>
        </p:nvSpPr>
        <p:spPr>
          <a:xfrm rot="21062660">
            <a:off x="5941687" y="3154015"/>
            <a:ext cx="84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>
                <a:solidFill>
                  <a:srgbClr val="FF0000"/>
                </a:solidFill>
              </a:rPr>
              <a:t>Revocatoria</a:t>
            </a:r>
            <a:r>
              <a:rPr lang="en-US" sz="900" dirty="0">
                <a:solidFill>
                  <a:srgbClr val="FF0000"/>
                </a:solidFill>
              </a:rPr>
              <a:t> o </a:t>
            </a:r>
            <a:r>
              <a:rPr lang="en-US" sz="900" dirty="0" err="1">
                <a:solidFill>
                  <a:srgbClr val="FF0000"/>
                </a:solidFill>
              </a:rPr>
              <a:t>apelación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025" y="857250"/>
            <a:ext cx="532058" cy="30008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518288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71850" y="4809624"/>
            <a:ext cx="250256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350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90238" y="991849"/>
            <a:ext cx="2662049" cy="826406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2100" dirty="0">
                <a:solidFill>
                  <a:srgbClr val="FF0000"/>
                </a:solidFill>
              </a:rPr>
              <a:t>Devoluciones y compensaciones </a:t>
            </a:r>
            <a:br>
              <a:rPr lang="es-ES_tradnl" sz="1350" dirty="0">
                <a:solidFill>
                  <a:srgbClr val="FF0000"/>
                </a:solidFill>
              </a:rPr>
            </a:br>
            <a:r>
              <a:rPr lang="es-ES_tradnl" sz="900" dirty="0">
                <a:solidFill>
                  <a:srgbClr val="FF0000"/>
                </a:solidFill>
              </a:rPr>
              <a:t>Art. 43 CNPT, 214, 215 y 216  RPT</a:t>
            </a:r>
            <a:endParaRPr lang="es-ES_tradnl" sz="600" dirty="0">
              <a:solidFill>
                <a:srgbClr val="FF0000"/>
              </a:solidFill>
            </a:endParaRPr>
          </a:p>
        </p:txBody>
      </p:sp>
      <p:sp>
        <p:nvSpPr>
          <p:cNvPr id="9" name="Shape 8"/>
          <p:cNvSpPr/>
          <p:nvPr/>
        </p:nvSpPr>
        <p:spPr>
          <a:xfrm>
            <a:off x="657161" y="1479550"/>
            <a:ext cx="7829677" cy="3898900"/>
          </a:xfrm>
          <a:prstGeom prst="swooshArrow">
            <a:avLst>
              <a:gd name="adj1" fmla="val 25000"/>
              <a:gd name="adj2" fmla="val 25000"/>
            </a:avLst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Oval 9"/>
          <p:cNvSpPr/>
          <p:nvPr/>
        </p:nvSpPr>
        <p:spPr>
          <a:xfrm>
            <a:off x="5333666" y="4499042"/>
            <a:ext cx="1619250" cy="85725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extBox 10"/>
          <p:cNvSpPr txBox="1"/>
          <p:nvPr/>
        </p:nvSpPr>
        <p:spPr>
          <a:xfrm>
            <a:off x="5734050" y="4657726"/>
            <a:ext cx="1076325" cy="5078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350" b="1" dirty="0" err="1">
                <a:solidFill>
                  <a:schemeClr val="bg1"/>
                </a:solidFill>
              </a:rPr>
              <a:t>Interrumpe</a:t>
            </a:r>
            <a:r>
              <a:rPr lang="en-US" sz="1350" b="1" dirty="0">
                <a:solidFill>
                  <a:schemeClr val="bg1"/>
                </a:solidFill>
              </a:rPr>
              <a:t> </a:t>
            </a:r>
            <a:r>
              <a:rPr lang="en-US" sz="1350" b="1" dirty="0" err="1">
                <a:solidFill>
                  <a:schemeClr val="bg1"/>
                </a:solidFill>
              </a:rPr>
              <a:t>prescripción</a:t>
            </a:r>
            <a:endParaRPr lang="en-US" sz="1350" b="1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678686" y="4163593"/>
            <a:ext cx="191945" cy="17312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Oval 12"/>
          <p:cNvSpPr/>
          <p:nvPr/>
        </p:nvSpPr>
        <p:spPr>
          <a:xfrm>
            <a:off x="2887641" y="3258301"/>
            <a:ext cx="484209" cy="46005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4333767" y="2723000"/>
            <a:ext cx="476465" cy="48091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Oval 14"/>
          <p:cNvSpPr/>
          <p:nvPr/>
        </p:nvSpPr>
        <p:spPr>
          <a:xfrm>
            <a:off x="5696679" y="2409036"/>
            <a:ext cx="575534" cy="5299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Oval 15"/>
          <p:cNvSpPr/>
          <p:nvPr/>
        </p:nvSpPr>
        <p:spPr>
          <a:xfrm>
            <a:off x="7158660" y="2159809"/>
            <a:ext cx="612812" cy="563191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7" name="Group 16"/>
          <p:cNvGrpSpPr/>
          <p:nvPr/>
        </p:nvGrpSpPr>
        <p:grpSpPr>
          <a:xfrm>
            <a:off x="1723055" y="3091246"/>
            <a:ext cx="3278501" cy="2302246"/>
            <a:chOff x="-2103027" y="4061808"/>
            <a:chExt cx="4371335" cy="3069661"/>
          </a:xfrm>
        </p:grpSpPr>
        <p:sp>
          <p:nvSpPr>
            <p:cNvPr id="18" name="Rectangle 17"/>
            <p:cNvSpPr/>
            <p:nvPr/>
          </p:nvSpPr>
          <p:spPr>
            <a:xfrm rot="19515793">
              <a:off x="1121437" y="4061808"/>
              <a:ext cx="1146871" cy="108628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TextBox 18"/>
            <p:cNvSpPr txBox="1"/>
            <p:nvPr/>
          </p:nvSpPr>
          <p:spPr>
            <a:xfrm rot="19515793">
              <a:off x="-2103027" y="6045188"/>
              <a:ext cx="1146871" cy="10862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027" tIns="0" rIns="0" bIns="0" numCol="1" spcCol="1270" anchor="t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rgbClr val="FF0000"/>
                  </a:solidFill>
                </a:rPr>
                <a:t>Genera </a:t>
              </a:r>
              <a:r>
                <a:rPr lang="en-US" sz="900" dirty="0" err="1">
                  <a:solidFill>
                    <a:srgbClr val="FF0000"/>
                  </a:solidFill>
                </a:rPr>
                <a:t>Crédito</a:t>
              </a:r>
              <a:r>
                <a:rPr lang="en-US" sz="900" dirty="0">
                  <a:solidFill>
                    <a:srgbClr val="FF0000"/>
                  </a:solidFill>
                </a:rPr>
                <a:t> fiscal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 rot="20279363">
            <a:off x="2910192" y="3835559"/>
            <a:ext cx="923316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 err="1">
                <a:solidFill>
                  <a:srgbClr val="FF0000"/>
                </a:solidFill>
              </a:rPr>
              <a:t>Solicita</a:t>
            </a:r>
            <a:r>
              <a:rPr lang="en-US" sz="825" dirty="0">
                <a:solidFill>
                  <a:srgbClr val="FF0000"/>
                </a:solidFill>
              </a:rPr>
              <a:t> </a:t>
            </a:r>
            <a:r>
              <a:rPr lang="en-US" sz="825" dirty="0" err="1">
                <a:solidFill>
                  <a:srgbClr val="FF0000"/>
                </a:solidFill>
              </a:rPr>
              <a:t>devolución</a:t>
            </a:r>
            <a:r>
              <a:rPr lang="en-US" sz="825" dirty="0">
                <a:solidFill>
                  <a:srgbClr val="FF0000"/>
                </a:solidFill>
              </a:rPr>
              <a:t> D 402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333767" y="3464426"/>
            <a:ext cx="820630" cy="298841"/>
            <a:chOff x="4554389" y="2688076"/>
            <a:chExt cx="1094173" cy="398455"/>
          </a:xfrm>
        </p:grpSpPr>
        <p:sp>
          <p:nvSpPr>
            <p:cNvPr id="22" name="Rectangle 21"/>
            <p:cNvSpPr/>
            <p:nvPr/>
          </p:nvSpPr>
          <p:spPr>
            <a:xfrm rot="20415606">
              <a:off x="4554389" y="2688076"/>
              <a:ext cx="1094173" cy="39845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TextBox 22"/>
            <p:cNvSpPr txBox="1"/>
            <p:nvPr/>
          </p:nvSpPr>
          <p:spPr>
            <a:xfrm rot="20415606">
              <a:off x="4554389" y="2688076"/>
              <a:ext cx="1094173" cy="3984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8999" tIns="0" rIns="0" bIns="0" numCol="1" spcCol="1270" anchor="t" anchorCtr="0">
              <a:noAutofit/>
            </a:bodyPr>
            <a:lstStyle/>
            <a:p>
              <a:pPr algn="ctr"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88" dirty="0" err="1"/>
                <a:t>Resolución</a:t>
              </a:r>
              <a:r>
                <a:rPr lang="en-US" sz="788" dirty="0"/>
                <a:t> que </a:t>
              </a:r>
              <a:r>
                <a:rPr lang="en-US" sz="788" dirty="0" err="1"/>
                <a:t>atiende</a:t>
              </a:r>
              <a:r>
                <a:rPr lang="en-US" sz="788" dirty="0"/>
                <a:t> </a:t>
              </a:r>
              <a:r>
                <a:rPr lang="en-US" sz="788" dirty="0" err="1"/>
                <a:t>petición</a:t>
              </a:r>
              <a:endParaRPr lang="en-US" sz="788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428273" y="3260226"/>
            <a:ext cx="1277892" cy="534714"/>
            <a:chOff x="6107349" y="2290323"/>
            <a:chExt cx="1703856" cy="712952"/>
          </a:xfrm>
        </p:grpSpPr>
        <p:sp>
          <p:nvSpPr>
            <p:cNvPr id="25" name="Rectangle 24"/>
            <p:cNvSpPr/>
            <p:nvPr/>
          </p:nvSpPr>
          <p:spPr>
            <a:xfrm rot="21076457">
              <a:off x="6107349" y="2290323"/>
              <a:ext cx="1703856" cy="71295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TextBox 25"/>
            <p:cNvSpPr txBox="1"/>
            <p:nvPr/>
          </p:nvSpPr>
          <p:spPr>
            <a:xfrm rot="21076457">
              <a:off x="6107349" y="2290323"/>
              <a:ext cx="1703856" cy="7129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8665" tIns="0" rIns="0" bIns="0" numCol="1" spcCol="1270" anchor="t" anchorCtr="0">
              <a:noAutofit/>
            </a:bodyPr>
            <a:lstStyle/>
            <a:p>
              <a:pPr algn="ctr" defTabSz="3333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50" dirty="0" err="1">
                  <a:solidFill>
                    <a:srgbClr val="FF0000"/>
                  </a:solidFill>
                </a:rPr>
                <a:t>Apela</a:t>
              </a:r>
              <a:r>
                <a:rPr lang="en-US" sz="750" dirty="0">
                  <a:solidFill>
                    <a:srgbClr val="FF0000"/>
                  </a:solidFill>
                </a:rPr>
                <a:t> ante el TFA  </a:t>
              </a:r>
              <a:r>
                <a:rPr lang="en-US" sz="750" dirty="0" err="1">
                  <a:solidFill>
                    <a:srgbClr val="FF0000"/>
                  </a:solidFill>
                </a:rPr>
                <a:t>si</a:t>
              </a:r>
              <a:r>
                <a:rPr lang="en-US" sz="750" dirty="0">
                  <a:solidFill>
                    <a:srgbClr val="FF0000"/>
                  </a:solidFill>
                </a:rPr>
                <a:t> </a:t>
              </a:r>
              <a:r>
                <a:rPr lang="en-US" sz="750" dirty="0" err="1">
                  <a:solidFill>
                    <a:srgbClr val="FF0000"/>
                  </a:solidFill>
                </a:rPr>
                <a:t>deniega</a:t>
              </a:r>
              <a:r>
                <a:rPr lang="en-US" sz="750" dirty="0">
                  <a:solidFill>
                    <a:srgbClr val="FF0000"/>
                  </a:solidFill>
                </a:rPr>
                <a:t> total o </a:t>
              </a:r>
              <a:r>
                <a:rPr lang="en-US" sz="750" dirty="0" err="1">
                  <a:solidFill>
                    <a:srgbClr val="FF0000"/>
                  </a:solidFill>
                </a:rPr>
                <a:t>parcial</a:t>
              </a:r>
              <a:r>
                <a:rPr lang="en-US" sz="750" dirty="0">
                  <a:solidFill>
                    <a:srgbClr val="FF0000"/>
                  </a:solidFill>
                </a:rPr>
                <a:t> 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881746" y="2647536"/>
            <a:ext cx="888488" cy="1615188"/>
            <a:chOff x="8341259" y="1507388"/>
            <a:chExt cx="1184650" cy="2153584"/>
          </a:xfrm>
        </p:grpSpPr>
        <p:sp>
          <p:nvSpPr>
            <p:cNvPr id="28" name="Rectangle 27"/>
            <p:cNvSpPr/>
            <p:nvPr/>
          </p:nvSpPr>
          <p:spPr>
            <a:xfrm rot="21385496">
              <a:off x="8341259" y="1507388"/>
              <a:ext cx="1184650" cy="215358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TextBox 28"/>
            <p:cNvSpPr txBox="1"/>
            <p:nvPr/>
          </p:nvSpPr>
          <p:spPr>
            <a:xfrm rot="21385496">
              <a:off x="8341259" y="1507388"/>
              <a:ext cx="1184650" cy="21535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4942" tIns="0" rIns="0" bIns="0" numCol="1" spcCol="1270" anchor="t" anchorCtr="0">
              <a:noAutofit/>
            </a:bodyPr>
            <a:lstStyle/>
            <a:p>
              <a:pPr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88" dirty="0"/>
            </a:p>
            <a:p>
              <a:pPr defTabSz="35004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88" dirty="0" err="1"/>
                <a:t>Fallo</a:t>
              </a:r>
              <a:r>
                <a:rPr lang="en-US" sz="788" dirty="0"/>
                <a:t> del TFA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 rot="205878">
            <a:off x="3290746" y="4748594"/>
            <a:ext cx="16119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Obligado</a:t>
            </a:r>
            <a:r>
              <a:rPr lang="en-US" sz="900" dirty="0"/>
              <a:t> </a:t>
            </a:r>
            <a:r>
              <a:rPr lang="en-US" sz="900" dirty="0" err="1"/>
              <a:t>tributario</a:t>
            </a:r>
            <a:endParaRPr lang="en-US" sz="900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2541195" y="4906532"/>
            <a:ext cx="2592780" cy="16808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4837584" y="3739183"/>
            <a:ext cx="743098" cy="70696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136106" y="3561440"/>
            <a:ext cx="0" cy="77527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739330" y="3334621"/>
            <a:ext cx="586661" cy="110393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 rot="19140388">
            <a:off x="891871" y="3688395"/>
            <a:ext cx="1259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Cualquier</a:t>
            </a:r>
            <a:r>
              <a:rPr lang="en-US" sz="900" dirty="0"/>
              <a:t> </a:t>
            </a:r>
            <a:r>
              <a:rPr lang="en-US" sz="900" dirty="0" err="1"/>
              <a:t>momento</a:t>
            </a:r>
            <a:r>
              <a:rPr lang="en-US" sz="900" dirty="0"/>
              <a:t> antes de 4 </a:t>
            </a:r>
            <a:r>
              <a:rPr lang="en-US" sz="900" dirty="0" err="1"/>
              <a:t>años</a:t>
            </a:r>
            <a:endParaRPr lang="en-US" sz="900" dirty="0"/>
          </a:p>
        </p:txBody>
      </p:sp>
      <p:sp>
        <p:nvSpPr>
          <p:cNvPr id="42" name="Arc 41"/>
          <p:cNvSpPr/>
          <p:nvPr/>
        </p:nvSpPr>
        <p:spPr>
          <a:xfrm rot="15780681">
            <a:off x="1722089" y="2477834"/>
            <a:ext cx="1338669" cy="2554185"/>
          </a:xfrm>
          <a:prstGeom prst="arc">
            <a:avLst>
              <a:gd name="adj1" fmla="val 16248620"/>
              <a:gd name="adj2" fmla="val 21101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" name="TextBox 42"/>
          <p:cNvSpPr txBox="1"/>
          <p:nvPr/>
        </p:nvSpPr>
        <p:spPr>
          <a:xfrm rot="20195469">
            <a:off x="3187683" y="2545498"/>
            <a:ext cx="86143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Dos </a:t>
            </a:r>
            <a:r>
              <a:rPr lang="en-US" sz="750" dirty="0" err="1"/>
              <a:t>meses</a:t>
            </a:r>
            <a:endParaRPr lang="en-US" sz="750" dirty="0"/>
          </a:p>
        </p:txBody>
      </p:sp>
      <p:sp>
        <p:nvSpPr>
          <p:cNvPr id="44" name="Arc 43"/>
          <p:cNvSpPr/>
          <p:nvPr/>
        </p:nvSpPr>
        <p:spPr>
          <a:xfrm rot="15258208">
            <a:off x="2566018" y="2645996"/>
            <a:ext cx="2548593" cy="1684661"/>
          </a:xfrm>
          <a:prstGeom prst="arc">
            <a:avLst>
              <a:gd name="adj1" fmla="val 18760976"/>
              <a:gd name="adj2" fmla="val 20848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5" name="TextBox 44"/>
          <p:cNvSpPr txBox="1"/>
          <p:nvPr/>
        </p:nvSpPr>
        <p:spPr>
          <a:xfrm rot="19829136">
            <a:off x="2398799" y="2015352"/>
            <a:ext cx="1431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Suspensión</a:t>
            </a:r>
            <a:r>
              <a:rPr lang="en-US" sz="900" dirty="0"/>
              <a:t>   30 días </a:t>
            </a:r>
            <a:r>
              <a:rPr lang="en-US" sz="900" dirty="0" err="1"/>
              <a:t>hábiles</a:t>
            </a:r>
            <a:endParaRPr lang="en-US" sz="900" dirty="0"/>
          </a:p>
        </p:txBody>
      </p:sp>
      <p:sp>
        <p:nvSpPr>
          <p:cNvPr id="46" name="Left Brace 45"/>
          <p:cNvSpPr/>
          <p:nvPr/>
        </p:nvSpPr>
        <p:spPr>
          <a:xfrm rot="3584164">
            <a:off x="2593288" y="885805"/>
            <a:ext cx="612872" cy="20868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7" name="TextBox 46"/>
          <p:cNvSpPr txBox="1"/>
          <p:nvPr/>
        </p:nvSpPr>
        <p:spPr>
          <a:xfrm rot="20303081">
            <a:off x="5020655" y="1977153"/>
            <a:ext cx="6660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30 </a:t>
            </a:r>
            <a:r>
              <a:rPr lang="en-US" sz="900" dirty="0" err="1"/>
              <a:t>días</a:t>
            </a:r>
            <a:endParaRPr lang="en-US" sz="900" dirty="0"/>
          </a:p>
        </p:txBody>
      </p:sp>
      <p:sp>
        <p:nvSpPr>
          <p:cNvPr id="48" name="Arc 47"/>
          <p:cNvSpPr/>
          <p:nvPr/>
        </p:nvSpPr>
        <p:spPr>
          <a:xfrm rot="17898410">
            <a:off x="4135433" y="1930452"/>
            <a:ext cx="2242121" cy="2009449"/>
          </a:xfrm>
          <a:prstGeom prst="arc">
            <a:avLst>
              <a:gd name="adj1" fmla="val 16261989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9" name="TextBox 48"/>
          <p:cNvSpPr txBox="1"/>
          <p:nvPr/>
        </p:nvSpPr>
        <p:spPr>
          <a:xfrm rot="20995948">
            <a:off x="6415169" y="1762352"/>
            <a:ext cx="5816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6 </a:t>
            </a:r>
            <a:r>
              <a:rPr lang="en-US" sz="900" dirty="0" err="1"/>
              <a:t>meses</a:t>
            </a:r>
            <a:endParaRPr lang="en-US" sz="900" dirty="0"/>
          </a:p>
        </p:txBody>
      </p:sp>
      <p:sp>
        <p:nvSpPr>
          <p:cNvPr id="50" name="Arc 49"/>
          <p:cNvSpPr/>
          <p:nvPr/>
        </p:nvSpPr>
        <p:spPr>
          <a:xfrm rot="18549748">
            <a:off x="5925930" y="1530139"/>
            <a:ext cx="1606981" cy="1704316"/>
          </a:xfrm>
          <a:prstGeom prst="arc">
            <a:avLst>
              <a:gd name="adj1" fmla="val 16200000"/>
              <a:gd name="adj2" fmla="val 212407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596921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3528392"/>
          </a:xfrm>
        </p:spPr>
        <p:txBody>
          <a:bodyPr/>
          <a:lstStyle/>
          <a:p>
            <a:r>
              <a:rPr lang="es-CR" dirty="0"/>
              <a:t>ÉXITOS</a:t>
            </a:r>
            <a:endParaRPr lang="es-ES" dirty="0"/>
          </a:p>
        </p:txBody>
      </p:sp>
      <p:pic>
        <p:nvPicPr>
          <p:cNvPr id="4" name="3 Marcador de contenido" descr="http://www.uci.ac.cr/envios/2012/FIRMAS/bernardogonzalez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236296" y="5805264"/>
            <a:ext cx="1713281" cy="815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300192" y="5805264"/>
            <a:ext cx="901700" cy="81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incipal Verde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131FF56C-BAF6-C942-A89A-7E300801CF1D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2625</TotalTime>
  <Words>317</Words>
  <Application>Microsoft Office PowerPoint</Application>
  <PresentationFormat>Presentación en pantalla (4:3)</PresentationFormat>
  <Paragraphs>114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Barlow</vt:lpstr>
      <vt:lpstr>Barlow Medium</vt:lpstr>
      <vt:lpstr>Barlow SemiBold</vt:lpstr>
      <vt:lpstr>Calibri</vt:lpstr>
      <vt:lpstr>Garamond</vt:lpstr>
      <vt:lpstr>Tema de Office</vt:lpstr>
      <vt:lpstr>Principal Verde</vt:lpstr>
      <vt:lpstr>Maestría en Asesoría Fiscal</vt:lpstr>
      <vt:lpstr>Plazos de prescripción  y de interrupción</vt:lpstr>
      <vt:lpstr>Liquidación Previa por Comprobación Abreviada</vt:lpstr>
      <vt:lpstr>Actuación intensiva (Fiscalización)</vt:lpstr>
      <vt:lpstr>Aplicación de sanciones (excepto art. 81) Cómputo de prescripción inicia al día siguiente en que se cometió la infracción Art. 150 CNPT</vt:lpstr>
      <vt:lpstr>Devoluciones y compensaciones  Art. 43 CNPT, 214, 215 y 216  RPT</vt:lpstr>
      <vt:lpstr>ÉXITOS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Deberes formales UCI</dc:title>
  <dc:subject>Recaudación</dc:subject>
  <dc:creator>Flor Rodriguez</dc:creator>
  <cp:lastModifiedBy>Flor Rodriguez</cp:lastModifiedBy>
  <cp:revision>204</cp:revision>
  <dcterms:created xsi:type="dcterms:W3CDTF">2014-01-29T04:19:16Z</dcterms:created>
  <dcterms:modified xsi:type="dcterms:W3CDTF">2025-01-11T19:44:49Z</dcterms:modified>
</cp:coreProperties>
</file>