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7" r:id="rId2"/>
    <p:sldMasterId id="2147483673" r:id="rId3"/>
    <p:sldMasterId id="2147483689" r:id="rId4"/>
    <p:sldMasterId id="2147483672" r:id="rId5"/>
  </p:sldMasterIdLst>
  <p:handoutMasterIdLst>
    <p:handoutMasterId r:id="rId32"/>
  </p:handoutMasterIdLst>
  <p:sldIdLst>
    <p:sldId id="257" r:id="rId6"/>
    <p:sldId id="260" r:id="rId7"/>
    <p:sldId id="298" r:id="rId8"/>
    <p:sldId id="258" r:id="rId9"/>
    <p:sldId id="325" r:id="rId10"/>
    <p:sldId id="324" r:id="rId11"/>
    <p:sldId id="263" r:id="rId12"/>
    <p:sldId id="328" r:id="rId13"/>
    <p:sldId id="329" r:id="rId14"/>
    <p:sldId id="330" r:id="rId15"/>
    <p:sldId id="331" r:id="rId16"/>
    <p:sldId id="332" r:id="rId17"/>
    <p:sldId id="333" r:id="rId18"/>
    <p:sldId id="334" r:id="rId19"/>
    <p:sldId id="335" r:id="rId20"/>
    <p:sldId id="326" r:id="rId21"/>
    <p:sldId id="337" r:id="rId22"/>
    <p:sldId id="338" r:id="rId23"/>
    <p:sldId id="339" r:id="rId24"/>
    <p:sldId id="336" r:id="rId25"/>
    <p:sldId id="327" r:id="rId26"/>
    <p:sldId id="264" r:id="rId27"/>
    <p:sldId id="317" r:id="rId28"/>
    <p:sldId id="265" r:id="rId29"/>
    <p:sldId id="340" r:id="rId30"/>
    <p:sldId id="261" r:id="rId3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79BB"/>
    <a:srgbClr val="6BAE45"/>
    <a:srgbClr val="9C247B"/>
    <a:srgbClr val="891C6C"/>
    <a:srgbClr val="EE9121"/>
    <a:srgbClr val="CE801C"/>
    <a:srgbClr val="CE2142"/>
    <a:srgbClr val="B41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5"/>
    <p:restoredTop sz="94624"/>
  </p:normalViewPr>
  <p:slideViewPr>
    <p:cSldViewPr snapToGrid="0" snapToObjects="1">
      <p:cViewPr varScale="1">
        <p:scale>
          <a:sx n="107" d="100"/>
          <a:sy n="107" d="100"/>
        </p:scale>
        <p:origin x="636" y="102"/>
      </p:cViewPr>
      <p:guideLst/>
    </p:cSldViewPr>
  </p:slideViewPr>
  <p:notesTextViewPr>
    <p:cViewPr>
      <p:scale>
        <a:sx n="1" d="1"/>
        <a:sy n="1" d="1"/>
      </p:scale>
      <p:origin x="0" y="0"/>
    </p:cViewPr>
  </p:notesTextViewPr>
  <p:notesViewPr>
    <p:cSldViewPr snapToGrid="0" snapToObjects="1">
      <p:cViewPr varScale="1">
        <p:scale>
          <a:sx n="89" d="100"/>
          <a:sy n="89" d="100"/>
        </p:scale>
        <p:origin x="367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A1F184-89E1-44E6-B21A-081D6A841C4E}"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EFCB0095-3227-4E00-BAA0-BD1D4B4FB4CE}">
      <dgm:prSet phldrT="[Text]"/>
      <dgm:spPr/>
      <dgm:t>
        <a:bodyPr/>
        <a:lstStyle/>
        <a:p>
          <a:r>
            <a:rPr lang="es-CR" dirty="0"/>
            <a:t>Tema</a:t>
          </a:r>
          <a:r>
            <a:rPr lang="es-CR" baseline="0" dirty="0"/>
            <a:t> de la semana</a:t>
          </a:r>
          <a:endParaRPr lang="en-US" dirty="0"/>
        </a:p>
      </dgm:t>
    </dgm:pt>
    <dgm:pt modelId="{E22F1534-3B14-42C9-BDD3-8E3DA0866AB0}" type="parTrans" cxnId="{09B22C8C-2F8E-4DA9-ACA7-CA4C93AB8FC7}">
      <dgm:prSet/>
      <dgm:spPr/>
      <dgm:t>
        <a:bodyPr/>
        <a:lstStyle/>
        <a:p>
          <a:endParaRPr lang="en-US"/>
        </a:p>
      </dgm:t>
    </dgm:pt>
    <dgm:pt modelId="{BB2C0BF7-4FB9-49F4-9807-4C10425BBC73}" type="sibTrans" cxnId="{09B22C8C-2F8E-4DA9-ACA7-CA4C93AB8FC7}">
      <dgm:prSet/>
      <dgm:spPr/>
      <dgm:t>
        <a:bodyPr/>
        <a:lstStyle/>
        <a:p>
          <a:endParaRPr lang="en-US"/>
        </a:p>
      </dgm:t>
    </dgm:pt>
    <dgm:pt modelId="{C02F17DD-2FB1-4E51-B5D3-E97F952341E9}">
      <dgm:prSet phldrT="[Text]"/>
      <dgm:spPr/>
      <dgm:t>
        <a:bodyPr/>
        <a:lstStyle/>
        <a:p>
          <a:r>
            <a:rPr lang="es-ES" dirty="0"/>
            <a:t>Análisis de caso</a:t>
          </a:r>
          <a:endParaRPr lang="en-US" dirty="0"/>
        </a:p>
      </dgm:t>
    </dgm:pt>
    <dgm:pt modelId="{689596FC-F2C1-45CB-B204-2F1C9154D7F4}" type="parTrans" cxnId="{041A1C86-B199-4E8E-B597-BFEA92022A21}">
      <dgm:prSet/>
      <dgm:spPr/>
      <dgm:t>
        <a:bodyPr/>
        <a:lstStyle/>
        <a:p>
          <a:endParaRPr lang="en-US"/>
        </a:p>
      </dgm:t>
    </dgm:pt>
    <dgm:pt modelId="{D13A5B9A-5E11-4A99-BD57-E02CE72E836E}" type="sibTrans" cxnId="{041A1C86-B199-4E8E-B597-BFEA92022A21}">
      <dgm:prSet/>
      <dgm:spPr/>
      <dgm:t>
        <a:bodyPr/>
        <a:lstStyle/>
        <a:p>
          <a:endParaRPr lang="en-US"/>
        </a:p>
      </dgm:t>
    </dgm:pt>
    <dgm:pt modelId="{E6DDE86B-9B3A-460C-859C-291F78BD8180}">
      <dgm:prSet/>
      <dgm:spPr/>
      <dgm:t>
        <a:bodyPr/>
        <a:lstStyle/>
        <a:p>
          <a:r>
            <a:rPr lang="es-CR" dirty="0"/>
            <a:t>Cierre</a:t>
          </a:r>
          <a:endParaRPr lang="en-US" dirty="0"/>
        </a:p>
      </dgm:t>
    </dgm:pt>
    <dgm:pt modelId="{CB7E981D-E8FF-4F5F-8AB8-44B20E3DE9AA}" type="parTrans" cxnId="{56B7E7EE-063E-4C9C-BFDA-EC7F50D70C14}">
      <dgm:prSet/>
      <dgm:spPr/>
      <dgm:t>
        <a:bodyPr/>
        <a:lstStyle/>
        <a:p>
          <a:endParaRPr lang="en-US"/>
        </a:p>
      </dgm:t>
    </dgm:pt>
    <dgm:pt modelId="{D27A9FAF-B264-4A62-AD49-F4B1E969947F}" type="sibTrans" cxnId="{56B7E7EE-063E-4C9C-BFDA-EC7F50D70C14}">
      <dgm:prSet/>
      <dgm:spPr/>
      <dgm:t>
        <a:bodyPr/>
        <a:lstStyle/>
        <a:p>
          <a:endParaRPr lang="en-US"/>
        </a:p>
      </dgm:t>
    </dgm:pt>
    <dgm:pt modelId="{1F62DC69-E649-4843-BF11-7B8EF240E120}" type="pres">
      <dgm:prSet presAssocID="{5AA1F184-89E1-44E6-B21A-081D6A841C4E}" presName="linear" presStyleCnt="0">
        <dgm:presLayoutVars>
          <dgm:dir/>
          <dgm:animLvl val="lvl"/>
          <dgm:resizeHandles val="exact"/>
        </dgm:presLayoutVars>
      </dgm:prSet>
      <dgm:spPr/>
    </dgm:pt>
    <dgm:pt modelId="{C6D5ECEA-5483-4A77-95F7-DECD0891EDE5}" type="pres">
      <dgm:prSet presAssocID="{EFCB0095-3227-4E00-BAA0-BD1D4B4FB4CE}" presName="parentLin" presStyleCnt="0"/>
      <dgm:spPr/>
    </dgm:pt>
    <dgm:pt modelId="{EBDEE6EC-356B-4F3C-BF9C-7E539B4106D8}" type="pres">
      <dgm:prSet presAssocID="{EFCB0095-3227-4E00-BAA0-BD1D4B4FB4CE}" presName="parentLeftMargin" presStyleLbl="node1" presStyleIdx="0" presStyleCnt="3"/>
      <dgm:spPr/>
    </dgm:pt>
    <dgm:pt modelId="{7B594F81-9660-417A-BD58-631D26FCCFAC}" type="pres">
      <dgm:prSet presAssocID="{EFCB0095-3227-4E00-BAA0-BD1D4B4FB4CE}" presName="parentText" presStyleLbl="node1" presStyleIdx="0" presStyleCnt="3">
        <dgm:presLayoutVars>
          <dgm:chMax val="0"/>
          <dgm:bulletEnabled val="1"/>
        </dgm:presLayoutVars>
      </dgm:prSet>
      <dgm:spPr/>
    </dgm:pt>
    <dgm:pt modelId="{028F169F-334B-49A4-97B5-B7CB0290C720}" type="pres">
      <dgm:prSet presAssocID="{EFCB0095-3227-4E00-BAA0-BD1D4B4FB4CE}" presName="negativeSpace" presStyleCnt="0"/>
      <dgm:spPr/>
    </dgm:pt>
    <dgm:pt modelId="{49D324D8-AB61-4C0A-89C1-706F1345E744}" type="pres">
      <dgm:prSet presAssocID="{EFCB0095-3227-4E00-BAA0-BD1D4B4FB4CE}" presName="childText" presStyleLbl="conFgAcc1" presStyleIdx="0" presStyleCnt="3">
        <dgm:presLayoutVars>
          <dgm:bulletEnabled val="1"/>
        </dgm:presLayoutVars>
      </dgm:prSet>
      <dgm:spPr/>
    </dgm:pt>
    <dgm:pt modelId="{1F088D47-ED10-4563-B3E8-CE48A7CAACE4}" type="pres">
      <dgm:prSet presAssocID="{BB2C0BF7-4FB9-49F4-9807-4C10425BBC73}" presName="spaceBetweenRectangles" presStyleCnt="0"/>
      <dgm:spPr/>
    </dgm:pt>
    <dgm:pt modelId="{1E70C645-8ED0-45BF-B8FE-AE27FEECEE4F}" type="pres">
      <dgm:prSet presAssocID="{C02F17DD-2FB1-4E51-B5D3-E97F952341E9}" presName="parentLin" presStyleCnt="0"/>
      <dgm:spPr/>
    </dgm:pt>
    <dgm:pt modelId="{3526F789-18F7-4846-8CB8-20D2B75F300F}" type="pres">
      <dgm:prSet presAssocID="{C02F17DD-2FB1-4E51-B5D3-E97F952341E9}" presName="parentLeftMargin" presStyleLbl="node1" presStyleIdx="0" presStyleCnt="3"/>
      <dgm:spPr/>
    </dgm:pt>
    <dgm:pt modelId="{E4B38E4C-DB5B-475E-A2A0-6C02E0EB4F7D}" type="pres">
      <dgm:prSet presAssocID="{C02F17DD-2FB1-4E51-B5D3-E97F952341E9}" presName="parentText" presStyleLbl="node1" presStyleIdx="1" presStyleCnt="3">
        <dgm:presLayoutVars>
          <dgm:chMax val="0"/>
          <dgm:bulletEnabled val="1"/>
        </dgm:presLayoutVars>
      </dgm:prSet>
      <dgm:spPr/>
    </dgm:pt>
    <dgm:pt modelId="{177233CB-7360-4ABA-B7AD-545FFC873D20}" type="pres">
      <dgm:prSet presAssocID="{C02F17DD-2FB1-4E51-B5D3-E97F952341E9}" presName="negativeSpace" presStyleCnt="0"/>
      <dgm:spPr/>
    </dgm:pt>
    <dgm:pt modelId="{92227FDB-54F7-4A74-B7F1-40320BC06C7B}" type="pres">
      <dgm:prSet presAssocID="{C02F17DD-2FB1-4E51-B5D3-E97F952341E9}" presName="childText" presStyleLbl="conFgAcc1" presStyleIdx="1" presStyleCnt="3">
        <dgm:presLayoutVars>
          <dgm:bulletEnabled val="1"/>
        </dgm:presLayoutVars>
      </dgm:prSet>
      <dgm:spPr/>
    </dgm:pt>
    <dgm:pt modelId="{4D07AB54-2B08-4242-85BF-F245DDDFA0B0}" type="pres">
      <dgm:prSet presAssocID="{D13A5B9A-5E11-4A99-BD57-E02CE72E836E}" presName="spaceBetweenRectangles" presStyleCnt="0"/>
      <dgm:spPr/>
    </dgm:pt>
    <dgm:pt modelId="{C652AF5E-618A-4778-AAB8-1919478C6F98}" type="pres">
      <dgm:prSet presAssocID="{E6DDE86B-9B3A-460C-859C-291F78BD8180}" presName="parentLin" presStyleCnt="0"/>
      <dgm:spPr/>
    </dgm:pt>
    <dgm:pt modelId="{A04AB1E2-F527-4469-87E2-C7DDE2DC5857}" type="pres">
      <dgm:prSet presAssocID="{E6DDE86B-9B3A-460C-859C-291F78BD8180}" presName="parentLeftMargin" presStyleLbl="node1" presStyleIdx="1" presStyleCnt="3"/>
      <dgm:spPr/>
    </dgm:pt>
    <dgm:pt modelId="{E1F7A9B2-3530-4EDD-BC31-43C7C4BCC1A3}" type="pres">
      <dgm:prSet presAssocID="{E6DDE86B-9B3A-460C-859C-291F78BD8180}" presName="parentText" presStyleLbl="node1" presStyleIdx="2" presStyleCnt="3">
        <dgm:presLayoutVars>
          <dgm:chMax val="0"/>
          <dgm:bulletEnabled val="1"/>
        </dgm:presLayoutVars>
      </dgm:prSet>
      <dgm:spPr/>
    </dgm:pt>
    <dgm:pt modelId="{57CFA2B1-4A53-4B21-90E3-46F6C19036F4}" type="pres">
      <dgm:prSet presAssocID="{E6DDE86B-9B3A-460C-859C-291F78BD8180}" presName="negativeSpace" presStyleCnt="0"/>
      <dgm:spPr/>
    </dgm:pt>
    <dgm:pt modelId="{1C973290-0676-4C15-931D-9C93BB4FA33A}" type="pres">
      <dgm:prSet presAssocID="{E6DDE86B-9B3A-460C-859C-291F78BD8180}" presName="childText" presStyleLbl="conFgAcc1" presStyleIdx="2" presStyleCnt="3">
        <dgm:presLayoutVars>
          <dgm:bulletEnabled val="1"/>
        </dgm:presLayoutVars>
      </dgm:prSet>
      <dgm:spPr/>
    </dgm:pt>
  </dgm:ptLst>
  <dgm:cxnLst>
    <dgm:cxn modelId="{8C763709-9217-448B-9915-5EC2522C8038}" type="presOf" srcId="{C02F17DD-2FB1-4E51-B5D3-E97F952341E9}" destId="{3526F789-18F7-4846-8CB8-20D2B75F300F}" srcOrd="0" destOrd="0" presId="urn:microsoft.com/office/officeart/2005/8/layout/list1"/>
    <dgm:cxn modelId="{89AD7B0B-9693-4339-AF5F-329C13B12F9C}" type="presOf" srcId="{C02F17DD-2FB1-4E51-B5D3-E97F952341E9}" destId="{E4B38E4C-DB5B-475E-A2A0-6C02E0EB4F7D}" srcOrd="1" destOrd="0" presId="urn:microsoft.com/office/officeart/2005/8/layout/list1"/>
    <dgm:cxn modelId="{4D04591E-9136-4747-BF95-D03E6157EE76}" type="presOf" srcId="{E6DDE86B-9B3A-460C-859C-291F78BD8180}" destId="{E1F7A9B2-3530-4EDD-BC31-43C7C4BCC1A3}" srcOrd="1" destOrd="0" presId="urn:microsoft.com/office/officeart/2005/8/layout/list1"/>
    <dgm:cxn modelId="{86F2D660-75CD-459F-949B-2530CC5208AE}" type="presOf" srcId="{E6DDE86B-9B3A-460C-859C-291F78BD8180}" destId="{A04AB1E2-F527-4469-87E2-C7DDE2DC5857}" srcOrd="0" destOrd="0" presId="urn:microsoft.com/office/officeart/2005/8/layout/list1"/>
    <dgm:cxn modelId="{239DC067-59A0-4103-9B00-05C36CB76943}" type="presOf" srcId="{EFCB0095-3227-4E00-BAA0-BD1D4B4FB4CE}" destId="{7B594F81-9660-417A-BD58-631D26FCCFAC}" srcOrd="1" destOrd="0" presId="urn:microsoft.com/office/officeart/2005/8/layout/list1"/>
    <dgm:cxn modelId="{041A1C86-B199-4E8E-B597-BFEA92022A21}" srcId="{5AA1F184-89E1-44E6-B21A-081D6A841C4E}" destId="{C02F17DD-2FB1-4E51-B5D3-E97F952341E9}" srcOrd="1" destOrd="0" parTransId="{689596FC-F2C1-45CB-B204-2F1C9154D7F4}" sibTransId="{D13A5B9A-5E11-4A99-BD57-E02CE72E836E}"/>
    <dgm:cxn modelId="{09B22C8C-2F8E-4DA9-ACA7-CA4C93AB8FC7}" srcId="{5AA1F184-89E1-44E6-B21A-081D6A841C4E}" destId="{EFCB0095-3227-4E00-BAA0-BD1D4B4FB4CE}" srcOrd="0" destOrd="0" parTransId="{E22F1534-3B14-42C9-BDD3-8E3DA0866AB0}" sibTransId="{BB2C0BF7-4FB9-49F4-9807-4C10425BBC73}"/>
    <dgm:cxn modelId="{0A3E019E-9FE4-4FF3-93EC-78B0AC6B2F0D}" type="presOf" srcId="{EFCB0095-3227-4E00-BAA0-BD1D4B4FB4CE}" destId="{EBDEE6EC-356B-4F3C-BF9C-7E539B4106D8}" srcOrd="0" destOrd="0" presId="urn:microsoft.com/office/officeart/2005/8/layout/list1"/>
    <dgm:cxn modelId="{E5AEB8D3-DAD5-463D-A21C-AB72F04DAF43}" type="presOf" srcId="{5AA1F184-89E1-44E6-B21A-081D6A841C4E}" destId="{1F62DC69-E649-4843-BF11-7B8EF240E120}" srcOrd="0" destOrd="0" presId="urn:microsoft.com/office/officeart/2005/8/layout/list1"/>
    <dgm:cxn modelId="{56B7E7EE-063E-4C9C-BFDA-EC7F50D70C14}" srcId="{5AA1F184-89E1-44E6-B21A-081D6A841C4E}" destId="{E6DDE86B-9B3A-460C-859C-291F78BD8180}" srcOrd="2" destOrd="0" parTransId="{CB7E981D-E8FF-4F5F-8AB8-44B20E3DE9AA}" sibTransId="{D27A9FAF-B264-4A62-AD49-F4B1E969947F}"/>
    <dgm:cxn modelId="{F8C6A3A4-700B-4A1D-B4A0-6548DD25AF67}" type="presParOf" srcId="{1F62DC69-E649-4843-BF11-7B8EF240E120}" destId="{C6D5ECEA-5483-4A77-95F7-DECD0891EDE5}" srcOrd="0" destOrd="0" presId="urn:microsoft.com/office/officeart/2005/8/layout/list1"/>
    <dgm:cxn modelId="{B9FB9257-FCBB-44A3-81B9-FC7155AEB46D}" type="presParOf" srcId="{C6D5ECEA-5483-4A77-95F7-DECD0891EDE5}" destId="{EBDEE6EC-356B-4F3C-BF9C-7E539B4106D8}" srcOrd="0" destOrd="0" presId="urn:microsoft.com/office/officeart/2005/8/layout/list1"/>
    <dgm:cxn modelId="{E7F5348C-496E-4A63-81C5-CF9E6F76CD48}" type="presParOf" srcId="{C6D5ECEA-5483-4A77-95F7-DECD0891EDE5}" destId="{7B594F81-9660-417A-BD58-631D26FCCFAC}" srcOrd="1" destOrd="0" presId="urn:microsoft.com/office/officeart/2005/8/layout/list1"/>
    <dgm:cxn modelId="{CBD6AC32-A9B3-4E07-88C1-411026CBDA71}" type="presParOf" srcId="{1F62DC69-E649-4843-BF11-7B8EF240E120}" destId="{028F169F-334B-49A4-97B5-B7CB0290C720}" srcOrd="1" destOrd="0" presId="urn:microsoft.com/office/officeart/2005/8/layout/list1"/>
    <dgm:cxn modelId="{27503C80-E106-46FC-B354-4590083462DC}" type="presParOf" srcId="{1F62DC69-E649-4843-BF11-7B8EF240E120}" destId="{49D324D8-AB61-4C0A-89C1-706F1345E744}" srcOrd="2" destOrd="0" presId="urn:microsoft.com/office/officeart/2005/8/layout/list1"/>
    <dgm:cxn modelId="{2D629477-6037-4826-9E7D-7F5A95D130F7}" type="presParOf" srcId="{1F62DC69-E649-4843-BF11-7B8EF240E120}" destId="{1F088D47-ED10-4563-B3E8-CE48A7CAACE4}" srcOrd="3" destOrd="0" presId="urn:microsoft.com/office/officeart/2005/8/layout/list1"/>
    <dgm:cxn modelId="{4E69C513-20C6-46BE-9778-1DCD6A6E725D}" type="presParOf" srcId="{1F62DC69-E649-4843-BF11-7B8EF240E120}" destId="{1E70C645-8ED0-45BF-B8FE-AE27FEECEE4F}" srcOrd="4" destOrd="0" presId="urn:microsoft.com/office/officeart/2005/8/layout/list1"/>
    <dgm:cxn modelId="{7B11B93C-AC3F-40D7-AC0C-0CFD581F3E23}" type="presParOf" srcId="{1E70C645-8ED0-45BF-B8FE-AE27FEECEE4F}" destId="{3526F789-18F7-4846-8CB8-20D2B75F300F}" srcOrd="0" destOrd="0" presId="urn:microsoft.com/office/officeart/2005/8/layout/list1"/>
    <dgm:cxn modelId="{CC71A855-92F2-44CB-A7E7-6B0D79BBF473}" type="presParOf" srcId="{1E70C645-8ED0-45BF-B8FE-AE27FEECEE4F}" destId="{E4B38E4C-DB5B-475E-A2A0-6C02E0EB4F7D}" srcOrd="1" destOrd="0" presId="urn:microsoft.com/office/officeart/2005/8/layout/list1"/>
    <dgm:cxn modelId="{5320A64F-0639-4F89-A6F0-EF4488B6A397}" type="presParOf" srcId="{1F62DC69-E649-4843-BF11-7B8EF240E120}" destId="{177233CB-7360-4ABA-B7AD-545FFC873D20}" srcOrd="5" destOrd="0" presId="urn:microsoft.com/office/officeart/2005/8/layout/list1"/>
    <dgm:cxn modelId="{3B4BE224-4034-4940-BC3B-4BDD133B0838}" type="presParOf" srcId="{1F62DC69-E649-4843-BF11-7B8EF240E120}" destId="{92227FDB-54F7-4A74-B7F1-40320BC06C7B}" srcOrd="6" destOrd="0" presId="urn:microsoft.com/office/officeart/2005/8/layout/list1"/>
    <dgm:cxn modelId="{1F0E4092-A4C9-4AF5-A949-D26F68A06840}" type="presParOf" srcId="{1F62DC69-E649-4843-BF11-7B8EF240E120}" destId="{4D07AB54-2B08-4242-85BF-F245DDDFA0B0}" srcOrd="7" destOrd="0" presId="urn:microsoft.com/office/officeart/2005/8/layout/list1"/>
    <dgm:cxn modelId="{F539F615-E7C0-49F9-BE55-BBD076511200}" type="presParOf" srcId="{1F62DC69-E649-4843-BF11-7B8EF240E120}" destId="{C652AF5E-618A-4778-AAB8-1919478C6F98}" srcOrd="8" destOrd="0" presId="urn:microsoft.com/office/officeart/2005/8/layout/list1"/>
    <dgm:cxn modelId="{1464B5DA-EDF9-4C8C-8B95-23B55DF727E4}" type="presParOf" srcId="{C652AF5E-618A-4778-AAB8-1919478C6F98}" destId="{A04AB1E2-F527-4469-87E2-C7DDE2DC5857}" srcOrd="0" destOrd="0" presId="urn:microsoft.com/office/officeart/2005/8/layout/list1"/>
    <dgm:cxn modelId="{83A9491C-3748-4426-9F8A-88EFAAAB0BE7}" type="presParOf" srcId="{C652AF5E-618A-4778-AAB8-1919478C6F98}" destId="{E1F7A9B2-3530-4EDD-BC31-43C7C4BCC1A3}" srcOrd="1" destOrd="0" presId="urn:microsoft.com/office/officeart/2005/8/layout/list1"/>
    <dgm:cxn modelId="{A2CABEA7-0A78-4CBB-A01B-8A3F46A737E6}" type="presParOf" srcId="{1F62DC69-E649-4843-BF11-7B8EF240E120}" destId="{57CFA2B1-4A53-4B21-90E3-46F6C19036F4}" srcOrd="9" destOrd="0" presId="urn:microsoft.com/office/officeart/2005/8/layout/list1"/>
    <dgm:cxn modelId="{B2BB5489-EE86-4573-90C9-D97623D32D17}" type="presParOf" srcId="{1F62DC69-E649-4843-BF11-7B8EF240E120}" destId="{1C973290-0676-4C15-931D-9C93BB4FA33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324D8-AB61-4C0A-89C1-706F1345E744}">
      <dsp:nvSpPr>
        <dsp:cNvPr id="0" name=""/>
        <dsp:cNvSpPr/>
      </dsp:nvSpPr>
      <dsp:spPr>
        <a:xfrm>
          <a:off x="0" y="568168"/>
          <a:ext cx="10515600" cy="882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594F81-9660-417A-BD58-631D26FCCFAC}">
      <dsp:nvSpPr>
        <dsp:cNvPr id="0" name=""/>
        <dsp:cNvSpPr/>
      </dsp:nvSpPr>
      <dsp:spPr>
        <a:xfrm>
          <a:off x="525780" y="51567"/>
          <a:ext cx="7360920" cy="1033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555750">
            <a:lnSpc>
              <a:spcPct val="90000"/>
            </a:lnSpc>
            <a:spcBef>
              <a:spcPct val="0"/>
            </a:spcBef>
            <a:spcAft>
              <a:spcPct val="35000"/>
            </a:spcAft>
            <a:buNone/>
          </a:pPr>
          <a:r>
            <a:rPr lang="es-CR" sz="3500" kern="1200" dirty="0"/>
            <a:t>Tema</a:t>
          </a:r>
          <a:r>
            <a:rPr lang="es-CR" sz="3500" kern="1200" baseline="0" dirty="0"/>
            <a:t> de la semana</a:t>
          </a:r>
          <a:endParaRPr lang="en-US" sz="3500" kern="1200" dirty="0"/>
        </a:p>
      </dsp:txBody>
      <dsp:txXfrm>
        <a:off x="576217" y="102004"/>
        <a:ext cx="7260046" cy="932326"/>
      </dsp:txXfrm>
    </dsp:sp>
    <dsp:sp modelId="{92227FDB-54F7-4A74-B7F1-40320BC06C7B}">
      <dsp:nvSpPr>
        <dsp:cNvPr id="0" name=""/>
        <dsp:cNvSpPr/>
      </dsp:nvSpPr>
      <dsp:spPr>
        <a:xfrm>
          <a:off x="0" y="2155768"/>
          <a:ext cx="10515600" cy="882000"/>
        </a:xfrm>
        <a:prstGeom prst="rect">
          <a:avLst/>
        </a:prstGeom>
        <a:solidFill>
          <a:schemeClr val="lt1">
            <a:alpha val="90000"/>
            <a:hueOff val="0"/>
            <a:satOff val="0"/>
            <a:lumOff val="0"/>
            <a:alphaOff val="0"/>
          </a:schemeClr>
        </a:solidFill>
        <a:ln w="12700" cap="flat" cmpd="sng" algn="ctr">
          <a:solidFill>
            <a:schemeClr val="accent3">
              <a:hueOff val="987403"/>
              <a:satOff val="42652"/>
              <a:lumOff val="-5001"/>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B38E4C-DB5B-475E-A2A0-6C02E0EB4F7D}">
      <dsp:nvSpPr>
        <dsp:cNvPr id="0" name=""/>
        <dsp:cNvSpPr/>
      </dsp:nvSpPr>
      <dsp:spPr>
        <a:xfrm>
          <a:off x="525780" y="1639168"/>
          <a:ext cx="7360920" cy="1033200"/>
        </a:xfrm>
        <a:prstGeom prst="roundRect">
          <a:avLst/>
        </a:prstGeom>
        <a:solidFill>
          <a:schemeClr val="accent3">
            <a:hueOff val="987403"/>
            <a:satOff val="42652"/>
            <a:lumOff val="-50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555750">
            <a:lnSpc>
              <a:spcPct val="90000"/>
            </a:lnSpc>
            <a:spcBef>
              <a:spcPct val="0"/>
            </a:spcBef>
            <a:spcAft>
              <a:spcPct val="35000"/>
            </a:spcAft>
            <a:buNone/>
          </a:pPr>
          <a:r>
            <a:rPr lang="es-ES" sz="3500" kern="1200" dirty="0"/>
            <a:t>Análisis de caso</a:t>
          </a:r>
          <a:endParaRPr lang="en-US" sz="3500" kern="1200" dirty="0"/>
        </a:p>
      </dsp:txBody>
      <dsp:txXfrm>
        <a:off x="576217" y="1689605"/>
        <a:ext cx="7260046" cy="932326"/>
      </dsp:txXfrm>
    </dsp:sp>
    <dsp:sp modelId="{1C973290-0676-4C15-931D-9C93BB4FA33A}">
      <dsp:nvSpPr>
        <dsp:cNvPr id="0" name=""/>
        <dsp:cNvSpPr/>
      </dsp:nvSpPr>
      <dsp:spPr>
        <a:xfrm>
          <a:off x="0" y="3743368"/>
          <a:ext cx="10515600" cy="882000"/>
        </a:xfrm>
        <a:prstGeom prst="rect">
          <a:avLst/>
        </a:prstGeom>
        <a:solidFill>
          <a:schemeClr val="lt1">
            <a:alpha val="90000"/>
            <a:hueOff val="0"/>
            <a:satOff val="0"/>
            <a:lumOff val="0"/>
            <a:alphaOff val="0"/>
          </a:schemeClr>
        </a:solidFill>
        <a:ln w="12700" cap="flat" cmpd="sng" algn="ctr">
          <a:solidFill>
            <a:schemeClr val="accent3">
              <a:hueOff val="1974806"/>
              <a:satOff val="85304"/>
              <a:lumOff val="-10001"/>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F7A9B2-3530-4EDD-BC31-43C7C4BCC1A3}">
      <dsp:nvSpPr>
        <dsp:cNvPr id="0" name=""/>
        <dsp:cNvSpPr/>
      </dsp:nvSpPr>
      <dsp:spPr>
        <a:xfrm>
          <a:off x="525780" y="3226768"/>
          <a:ext cx="7360920" cy="1033200"/>
        </a:xfrm>
        <a:prstGeom prst="roundRect">
          <a:avLst/>
        </a:prstGeom>
        <a:solidFill>
          <a:schemeClr val="accent3">
            <a:hueOff val="1974806"/>
            <a:satOff val="85304"/>
            <a:lumOff val="-100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555750">
            <a:lnSpc>
              <a:spcPct val="90000"/>
            </a:lnSpc>
            <a:spcBef>
              <a:spcPct val="0"/>
            </a:spcBef>
            <a:spcAft>
              <a:spcPct val="35000"/>
            </a:spcAft>
            <a:buNone/>
          </a:pPr>
          <a:r>
            <a:rPr lang="es-CR" sz="3500" kern="1200" dirty="0"/>
            <a:t>Cierre</a:t>
          </a:r>
          <a:endParaRPr lang="en-US" sz="3500" kern="1200" dirty="0"/>
        </a:p>
      </dsp:txBody>
      <dsp:txXfrm>
        <a:off x="576217" y="3277205"/>
        <a:ext cx="7260046" cy="93232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84E94F-7BDE-8A5C-79A7-F066559E01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ES_tradnl"/>
          </a:p>
        </p:txBody>
      </p:sp>
      <p:sp>
        <p:nvSpPr>
          <p:cNvPr id="3" name="Date Placeholder 2">
            <a:extLst>
              <a:ext uri="{FF2B5EF4-FFF2-40B4-BE49-F238E27FC236}">
                <a16:creationId xmlns:a16="http://schemas.microsoft.com/office/drawing/2014/main" id="{585291BD-7E8A-D2FA-BFB7-06A4CDDEDB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FC6C345-E8CD-4C9D-B6E8-D3A798588740}" type="datetimeFigureOut">
              <a:rPr lang="es-ES_tradnl"/>
              <a:pPr>
                <a:defRPr/>
              </a:pPr>
              <a:t>30/07/2023</a:t>
            </a:fld>
            <a:endParaRPr lang="es-ES_tradnl"/>
          </a:p>
        </p:txBody>
      </p:sp>
      <p:sp>
        <p:nvSpPr>
          <p:cNvPr id="4" name="Footer Placeholder 3">
            <a:extLst>
              <a:ext uri="{FF2B5EF4-FFF2-40B4-BE49-F238E27FC236}">
                <a16:creationId xmlns:a16="http://schemas.microsoft.com/office/drawing/2014/main" id="{4B32A08C-73E0-3E53-5E40-8D23A5F753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ES_tradnl"/>
          </a:p>
        </p:txBody>
      </p:sp>
      <p:sp>
        <p:nvSpPr>
          <p:cNvPr id="5" name="Slide Number Placeholder 4">
            <a:extLst>
              <a:ext uri="{FF2B5EF4-FFF2-40B4-BE49-F238E27FC236}">
                <a16:creationId xmlns:a16="http://schemas.microsoft.com/office/drawing/2014/main" id="{02284BF1-2AB0-4B38-AD38-8078734169A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258D1F6-1A36-4D66-811C-3FA4F41EC310}" type="slidenum">
              <a:rPr lang="es-ES_tradnl" altLang="en-US"/>
              <a:pPr>
                <a:defRPr/>
              </a:pPr>
              <a:t>‹#›</a:t>
            </a:fld>
            <a:endParaRPr lang="es-ES_tradnl"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ular - Verde">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AA2AC032-C99B-997C-FFAE-E68B31A70AF0}"/>
              </a:ext>
            </a:extLst>
          </p:cNvPr>
          <p:cNvSpPr/>
          <p:nvPr userDrawn="1"/>
        </p:nvSpPr>
        <p:spPr>
          <a:xfrm>
            <a:off x="-26988" y="4051300"/>
            <a:ext cx="12247563" cy="2830513"/>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7056" h="2829868">
                <a:moveTo>
                  <a:pt x="0" y="1310556"/>
                </a:moveTo>
                <a:cubicBezTo>
                  <a:pt x="1213339" y="985827"/>
                  <a:pt x="2233267" y="790513"/>
                  <a:pt x="3642150" y="787791"/>
                </a:cubicBezTo>
                <a:cubicBezTo>
                  <a:pt x="5051034" y="785070"/>
                  <a:pt x="7020741" y="1425525"/>
                  <a:pt x="8453301" y="1294227"/>
                </a:cubicBezTo>
                <a:cubicBezTo>
                  <a:pt x="9885861" y="1162929"/>
                  <a:pt x="12066353" y="119575"/>
                  <a:pt x="12237510" y="0"/>
                </a:cubicBezTo>
                <a:cubicBezTo>
                  <a:pt x="12239854" y="893299"/>
                  <a:pt x="12235333" y="1934392"/>
                  <a:pt x="12247056" y="2825346"/>
                </a:cubicBezTo>
                <a:lnTo>
                  <a:pt x="879" y="2829868"/>
                </a:lnTo>
                <a:cubicBezTo>
                  <a:pt x="2009" y="1956458"/>
                  <a:pt x="2512" y="1768510"/>
                  <a:pt x="0" y="1310556"/>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dirty="0"/>
          </a:p>
        </p:txBody>
      </p:sp>
      <p:pic>
        <p:nvPicPr>
          <p:cNvPr id="5" name="Picture 15">
            <a:extLst>
              <a:ext uri="{FF2B5EF4-FFF2-40B4-BE49-F238E27FC236}">
                <a16:creationId xmlns:a16="http://schemas.microsoft.com/office/drawing/2014/main" id="{90C10C45-2CA4-B51A-FAAE-925B206CC2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92075"/>
            <a:ext cx="321151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637413"/>
            <a:ext cx="10515600" cy="1457768"/>
          </a:xfrm>
        </p:spPr>
        <p:txBody>
          <a:bodyPr anchor="b"/>
          <a:lstStyle>
            <a:lvl1pPr>
              <a:defRPr sz="6000">
                <a:solidFill>
                  <a:srgbClr val="6BAE45"/>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31221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72747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ítulo y Contenido - 2 Subtítulos">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F3D38816-4221-8AFB-C16C-3AD0F8401CC1}"/>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8" name="Freeform 8">
            <a:extLst>
              <a:ext uri="{FF2B5EF4-FFF2-40B4-BE49-F238E27FC236}">
                <a16:creationId xmlns:a16="http://schemas.microsoft.com/office/drawing/2014/main" id="{6D2B964E-8EBF-9A0B-633B-96904686DE3A}"/>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a:xfrm>
            <a:off x="839788" y="365125"/>
            <a:ext cx="10515600" cy="1325563"/>
          </a:xfrm>
        </p:spPr>
        <p:txBody>
          <a:bodyPr/>
          <a:lstStyle>
            <a:lvl1pPr>
              <a:defRPr>
                <a:solidFill>
                  <a:srgbClr val="4279BB"/>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825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Contenido y Fotografía">
    <p:spTree>
      <p:nvGrpSpPr>
        <p:cNvPr id="1" name=""/>
        <p:cNvGrpSpPr/>
        <p:nvPr/>
      </p:nvGrpSpPr>
      <p:grpSpPr>
        <a:xfrm>
          <a:off x="0" y="0"/>
          <a:ext cx="0" cy="0"/>
          <a:chOff x="0" y="0"/>
          <a:chExt cx="0" cy="0"/>
        </a:xfrm>
      </p:grpSpPr>
      <p:sp>
        <p:nvSpPr>
          <p:cNvPr id="4" name="Freeform 16">
            <a:extLst>
              <a:ext uri="{FF2B5EF4-FFF2-40B4-BE49-F238E27FC236}">
                <a16:creationId xmlns:a16="http://schemas.microsoft.com/office/drawing/2014/main" id="{687B5729-3036-0672-AC1E-A252E4E172CB}"/>
              </a:ext>
            </a:extLst>
          </p:cNvPr>
          <p:cNvSpPr/>
          <p:nvPr userDrawn="1"/>
        </p:nvSpPr>
        <p:spPr>
          <a:xfrm>
            <a:off x="7145338" y="-55563"/>
            <a:ext cx="5121275" cy="7005638"/>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a:xfrm>
            <a:off x="838201" y="365125"/>
            <a:ext cx="6034088" cy="1325563"/>
          </a:xfrm>
        </p:spPr>
        <p:txBody>
          <a:bodyPr/>
          <a:lstStyle>
            <a:lvl1pPr>
              <a:defRPr>
                <a:solidFill>
                  <a:srgbClr val="4279BB"/>
                </a:solidFill>
              </a:defRPr>
            </a:lvl1pPr>
          </a:lstStyle>
          <a:p>
            <a:r>
              <a:rPr lang="en-US" dirty="0"/>
              <a:t>Click to edit Master title style</a:t>
            </a:r>
          </a:p>
        </p:txBody>
      </p:sp>
      <p:sp>
        <p:nvSpPr>
          <p:cNvPr id="3" name="Content Placeholder 2"/>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11"/>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rtlCol="0">
            <a:normAutofit/>
          </a:bodyPr>
          <a:lstStyle/>
          <a:p>
            <a:pPr lvl="0"/>
            <a:endParaRPr lang="es-ES_tradnl" noProof="0" dirty="0"/>
          </a:p>
        </p:txBody>
      </p:sp>
    </p:spTree>
    <p:extLst>
      <p:ext uri="{BB962C8B-B14F-4D97-AF65-F5344CB8AC3E}">
        <p14:creationId xmlns:p14="http://schemas.microsoft.com/office/powerpoint/2010/main" val="3899889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45CB676C-D9F0-CF12-7017-6727B8A30F4E}"/>
              </a:ext>
            </a:extLst>
          </p:cNvPr>
          <p:cNvSpPr/>
          <p:nvPr userDrawn="1"/>
        </p:nvSpPr>
        <p:spPr>
          <a:xfrm>
            <a:off x="-61913" y="-41275"/>
            <a:ext cx="12298363" cy="6122988"/>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 name="connsiteX0" fmla="*/ 15449 w 12262505"/>
              <a:gd name="connsiteY0" fmla="*/ 5530723 h 7045513"/>
              <a:gd name="connsiteX1" fmla="*/ 3657599 w 12262505"/>
              <a:gd name="connsiteY1" fmla="*/ 5007958 h 7045513"/>
              <a:gd name="connsiteX2" fmla="*/ 8468750 w 12262505"/>
              <a:gd name="connsiteY2" fmla="*/ 5514394 h 7045513"/>
              <a:gd name="connsiteX3" fmla="*/ 12252959 w 12262505"/>
              <a:gd name="connsiteY3" fmla="*/ 4220167 h 7045513"/>
              <a:gd name="connsiteX4" fmla="*/ 12262505 w 12262505"/>
              <a:gd name="connsiteY4" fmla="*/ 7045513 h 7045513"/>
              <a:gd name="connsiteX5" fmla="*/ 0 w 12262505"/>
              <a:gd name="connsiteY5" fmla="*/ 77735 h 7045513"/>
              <a:gd name="connsiteX6" fmla="*/ 15449 w 12262505"/>
              <a:gd name="connsiteY6" fmla="*/ 5530723 h 7045513"/>
              <a:gd name="connsiteX0" fmla="*/ 15449 w 12278834"/>
              <a:gd name="connsiteY0" fmla="*/ 5532908 h 5555121"/>
              <a:gd name="connsiteX1" fmla="*/ 3657599 w 12278834"/>
              <a:gd name="connsiteY1" fmla="*/ 5010143 h 5555121"/>
              <a:gd name="connsiteX2" fmla="*/ 8468750 w 12278834"/>
              <a:gd name="connsiteY2" fmla="*/ 5516579 h 5555121"/>
              <a:gd name="connsiteX3" fmla="*/ 12252959 w 12278834"/>
              <a:gd name="connsiteY3" fmla="*/ 4222352 h 5555121"/>
              <a:gd name="connsiteX4" fmla="*/ 12278834 w 12278834"/>
              <a:gd name="connsiteY4" fmla="*/ 91727 h 5555121"/>
              <a:gd name="connsiteX5" fmla="*/ 0 w 12278834"/>
              <a:gd name="connsiteY5" fmla="*/ 79920 h 5555121"/>
              <a:gd name="connsiteX6" fmla="*/ 15449 w 12278834"/>
              <a:gd name="connsiteY6" fmla="*/ 5532908 h 5555121"/>
              <a:gd name="connsiteX0" fmla="*/ 15449 w 12279342"/>
              <a:gd name="connsiteY0" fmla="*/ 5530724 h 5552937"/>
              <a:gd name="connsiteX1" fmla="*/ 3657599 w 12279342"/>
              <a:gd name="connsiteY1" fmla="*/ 5007959 h 5552937"/>
              <a:gd name="connsiteX2" fmla="*/ 8468750 w 12279342"/>
              <a:gd name="connsiteY2" fmla="*/ 5514395 h 5552937"/>
              <a:gd name="connsiteX3" fmla="*/ 12252959 w 12279342"/>
              <a:gd name="connsiteY3" fmla="*/ 4220168 h 5552937"/>
              <a:gd name="connsiteX4" fmla="*/ 12278834 w 12279342"/>
              <a:gd name="connsiteY4" fmla="*/ 89543 h 5552937"/>
              <a:gd name="connsiteX5" fmla="*/ 0 w 12279342"/>
              <a:gd name="connsiteY5" fmla="*/ 77736 h 5552937"/>
              <a:gd name="connsiteX6" fmla="*/ 15449 w 12279342"/>
              <a:gd name="connsiteY6" fmla="*/ 5530724 h 5552937"/>
              <a:gd name="connsiteX0" fmla="*/ 15449 w 12279342"/>
              <a:gd name="connsiteY0" fmla="*/ 6094324 h 6116537"/>
              <a:gd name="connsiteX1" fmla="*/ 3657599 w 12279342"/>
              <a:gd name="connsiteY1" fmla="*/ 5571559 h 6116537"/>
              <a:gd name="connsiteX2" fmla="*/ 8468750 w 12279342"/>
              <a:gd name="connsiteY2" fmla="*/ 6077995 h 6116537"/>
              <a:gd name="connsiteX3" fmla="*/ 12252959 w 12279342"/>
              <a:gd name="connsiteY3" fmla="*/ 4783768 h 6116537"/>
              <a:gd name="connsiteX4" fmla="*/ 12278834 w 12279342"/>
              <a:gd name="connsiteY4" fmla="*/ 0 h 6116537"/>
              <a:gd name="connsiteX5" fmla="*/ 0 w 12279342"/>
              <a:gd name="connsiteY5" fmla="*/ 641336 h 6116537"/>
              <a:gd name="connsiteX6" fmla="*/ 15449 w 12279342"/>
              <a:gd name="connsiteY6" fmla="*/ 6094324 h 6116537"/>
              <a:gd name="connsiteX0" fmla="*/ 15449 w 12279342"/>
              <a:gd name="connsiteY0" fmla="*/ 6094324 h 6125261"/>
              <a:gd name="connsiteX1" fmla="*/ 3657599 w 12279342"/>
              <a:gd name="connsiteY1" fmla="*/ 5571559 h 6125261"/>
              <a:gd name="connsiteX2" fmla="*/ 8468750 w 12279342"/>
              <a:gd name="connsiteY2" fmla="*/ 6077995 h 6125261"/>
              <a:gd name="connsiteX3" fmla="*/ 12252959 w 12279342"/>
              <a:gd name="connsiteY3" fmla="*/ 4783768 h 6125261"/>
              <a:gd name="connsiteX4" fmla="*/ 12278834 w 12279342"/>
              <a:gd name="connsiteY4" fmla="*/ 0 h 6125261"/>
              <a:gd name="connsiteX5" fmla="*/ 0 w 12279342"/>
              <a:gd name="connsiteY5" fmla="*/ 641336 h 6125261"/>
              <a:gd name="connsiteX6" fmla="*/ 15449 w 12279342"/>
              <a:gd name="connsiteY6" fmla="*/ 6094324 h 6125261"/>
              <a:gd name="connsiteX0" fmla="*/ 31778 w 12295671"/>
              <a:gd name="connsiteY0" fmla="*/ 6122459 h 6149807"/>
              <a:gd name="connsiteX1" fmla="*/ 3673928 w 12295671"/>
              <a:gd name="connsiteY1" fmla="*/ 5599694 h 6149807"/>
              <a:gd name="connsiteX2" fmla="*/ 8485079 w 12295671"/>
              <a:gd name="connsiteY2" fmla="*/ 6106130 h 6149807"/>
              <a:gd name="connsiteX3" fmla="*/ 12269288 w 12295671"/>
              <a:gd name="connsiteY3" fmla="*/ 4811903 h 6149807"/>
              <a:gd name="connsiteX4" fmla="*/ 12295163 w 12295671"/>
              <a:gd name="connsiteY4" fmla="*/ 28135 h 6149807"/>
              <a:gd name="connsiteX5" fmla="*/ 0 w 12295671"/>
              <a:gd name="connsiteY5" fmla="*/ 0 h 6149807"/>
              <a:gd name="connsiteX6" fmla="*/ 31778 w 12295671"/>
              <a:gd name="connsiteY6" fmla="*/ 6122459 h 6149807"/>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23875"/>
              <a:gd name="connsiteX1" fmla="*/ 3676833 w 12298576"/>
              <a:gd name="connsiteY1" fmla="*/ 5599694 h 6123875"/>
              <a:gd name="connsiteX2" fmla="*/ 8487984 w 12298576"/>
              <a:gd name="connsiteY2" fmla="*/ 6106130 h 6123875"/>
              <a:gd name="connsiteX3" fmla="*/ 12272193 w 12298576"/>
              <a:gd name="connsiteY3" fmla="*/ 4811903 h 6123875"/>
              <a:gd name="connsiteX4" fmla="*/ 12298068 w 12298576"/>
              <a:gd name="connsiteY4" fmla="*/ 28135 h 6123875"/>
              <a:gd name="connsiteX5" fmla="*/ 2905 w 12298576"/>
              <a:gd name="connsiteY5" fmla="*/ 0 h 6123875"/>
              <a:gd name="connsiteX6" fmla="*/ 34683 w 12298576"/>
              <a:gd name="connsiteY6" fmla="*/ 6122459 h 61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8576" h="6123875">
                <a:moveTo>
                  <a:pt x="34683" y="6122459"/>
                </a:moveTo>
                <a:cubicBezTo>
                  <a:pt x="1248022" y="5797730"/>
                  <a:pt x="2267950" y="5602416"/>
                  <a:pt x="3676833" y="5599694"/>
                </a:cubicBezTo>
                <a:cubicBezTo>
                  <a:pt x="5085717" y="5596973"/>
                  <a:pt x="7055424" y="6237428"/>
                  <a:pt x="8487984" y="6106130"/>
                </a:cubicBezTo>
                <a:cubicBezTo>
                  <a:pt x="9920544" y="5974832"/>
                  <a:pt x="12101036" y="4931478"/>
                  <a:pt x="12272193" y="4811903"/>
                </a:cubicBezTo>
                <a:cubicBezTo>
                  <a:pt x="12274537" y="4105002"/>
                  <a:pt x="12302674" y="1112938"/>
                  <a:pt x="12298068" y="28135"/>
                </a:cubicBezTo>
                <a:lnTo>
                  <a:pt x="2905" y="0"/>
                </a:lnTo>
                <a:cubicBezTo>
                  <a:pt x="-12293" y="1135005"/>
                  <a:pt x="37195" y="5617027"/>
                  <a:pt x="34683" y="6122459"/>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dirty="0"/>
          </a:p>
        </p:txBody>
      </p:sp>
      <p:pic>
        <p:nvPicPr>
          <p:cNvPr id="5" name="Picture 4">
            <a:extLst>
              <a:ext uri="{FF2B5EF4-FFF2-40B4-BE49-F238E27FC236}">
                <a16:creationId xmlns:a16="http://schemas.microsoft.com/office/drawing/2014/main" id="{10761CF3-B018-E53F-57A0-CF3D65157E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738" y="57150"/>
            <a:ext cx="321151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637413"/>
            <a:ext cx="10515600" cy="1457768"/>
          </a:xfrm>
        </p:spPr>
        <p:txBody>
          <a:bodyPr anchor="b">
            <a:normAutofit/>
          </a:bodyPr>
          <a:lstStyle>
            <a:lvl1pPr>
              <a:defRPr sz="3200">
                <a:solidFill>
                  <a:schemeClr val="bg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6351814"/>
            <a:ext cx="3413579" cy="286651"/>
          </a:xfrm>
        </p:spPr>
        <p:txBody>
          <a:bodyPr/>
          <a:lstStyle>
            <a:lvl1pPr marL="0" indent="0">
              <a:buNone/>
              <a:defRPr sz="2400" b="0" i="0">
                <a:solidFill>
                  <a:srgbClr val="4279BB"/>
                </a:solidFill>
                <a:latin typeface="Barlow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7" name="Text Placeholder 2"/>
          <p:cNvSpPr>
            <a:spLocks noGrp="1"/>
          </p:cNvSpPr>
          <p:nvPr>
            <p:ph type="body" idx="11"/>
          </p:nvPr>
        </p:nvSpPr>
        <p:spPr>
          <a:xfrm>
            <a:off x="7478486" y="6081923"/>
            <a:ext cx="4114800" cy="556542"/>
          </a:xfrm>
        </p:spPr>
        <p:txBody>
          <a:bodyPr>
            <a:noAutofit/>
          </a:bodyPr>
          <a:lstStyle>
            <a:lvl1pPr marL="0" indent="0" algn="r">
              <a:buNone/>
              <a:defRPr sz="2000" b="1" i="0">
                <a:solidFill>
                  <a:srgbClr val="4279BB"/>
                </a:solidFill>
                <a:latin typeface="Barlow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10" name="Text Placeholder 9"/>
          <p:cNvSpPr>
            <a:spLocks noGrp="1"/>
          </p:cNvSpPr>
          <p:nvPr>
            <p:ph type="body" sz="quarter" idx="12"/>
          </p:nvPr>
        </p:nvSpPr>
        <p:spPr>
          <a:xfrm>
            <a:off x="831850" y="3281363"/>
            <a:ext cx="10515600" cy="1143000"/>
          </a:xfrm>
        </p:spPr>
        <p:txBody>
          <a:bodyPr/>
          <a:lstStyle>
            <a:lvl1pPr marL="0" indent="0">
              <a:buNone/>
              <a:defRPr>
                <a:solidFill>
                  <a:schemeClr val="bg1"/>
                </a:solidFill>
              </a:defRPr>
            </a:lvl1pPr>
          </a:lstStyle>
          <a:p>
            <a:pPr lvl="0"/>
            <a:r>
              <a:rPr lang="es-ES"/>
              <a:t>Editar los estilos de texto del patrón</a:t>
            </a:r>
          </a:p>
        </p:txBody>
      </p:sp>
    </p:spTree>
    <p:extLst>
      <p:ext uri="{BB962C8B-B14F-4D97-AF65-F5344CB8AC3E}">
        <p14:creationId xmlns:p14="http://schemas.microsoft.com/office/powerpoint/2010/main" val="4166381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ción Anaranjada: Separador">
    <p:bg>
      <p:bgPr>
        <a:solidFill>
          <a:srgbClr val="EE912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2C55B6-1381-5FDE-B8AC-2B9FFA59784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0863" y="290513"/>
            <a:ext cx="3211512"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11"/>
          <p:cNvSpPr>
            <a:spLocks noGrp="1"/>
          </p:cNvSpPr>
          <p:nvPr>
            <p:ph type="pic" sz="quarter" idx="13"/>
          </p:nvPr>
        </p:nvSpPr>
        <p:spPr>
          <a:xfrm>
            <a:off x="7196547" y="-19585"/>
            <a:ext cx="5013871" cy="689364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a:solidFill>
            <a:srgbClr val="CE801C"/>
          </a:solidFill>
        </p:spPr>
        <p:txBody>
          <a:bodyPr rtlCol="0">
            <a:normAutofit/>
          </a:bodyPr>
          <a:lstStyle/>
          <a:p>
            <a:pPr lvl="0"/>
            <a:endParaRPr lang="es-ES_tradnl" noProof="0"/>
          </a:p>
        </p:txBody>
      </p:sp>
      <p:sp>
        <p:nvSpPr>
          <p:cNvPr id="2" name="Title 1"/>
          <p:cNvSpPr>
            <a:spLocks noGrp="1"/>
          </p:cNvSpPr>
          <p:nvPr>
            <p:ph type="ctrTitle"/>
          </p:nvPr>
        </p:nvSpPr>
        <p:spPr>
          <a:xfrm>
            <a:off x="551234" y="2075674"/>
            <a:ext cx="6219217" cy="238760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1234" y="4555349"/>
            <a:ext cx="6219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56340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ción Anaranjada: Título y Contenido">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152EF621-08EC-0405-F7C7-11404FBA5461}"/>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5" name="Freeform 8">
            <a:extLst>
              <a:ext uri="{FF2B5EF4-FFF2-40B4-BE49-F238E27FC236}">
                <a16:creationId xmlns:a16="http://schemas.microsoft.com/office/drawing/2014/main" id="{04386C8B-1E2C-219D-9080-BA2CA3EDAC5F}"/>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EE912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1721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Sección Anaranjada: Título y Contenido - 2 Columnas">
    <p:spTree>
      <p:nvGrpSpPr>
        <p:cNvPr id="1" name=""/>
        <p:cNvGrpSpPr/>
        <p:nvPr/>
      </p:nvGrpSpPr>
      <p:grpSpPr>
        <a:xfrm>
          <a:off x="0" y="0"/>
          <a:ext cx="0" cy="0"/>
          <a:chOff x="0" y="0"/>
          <a:chExt cx="0" cy="0"/>
        </a:xfrm>
      </p:grpSpPr>
      <p:sp>
        <p:nvSpPr>
          <p:cNvPr id="5" name="Freeform 7">
            <a:extLst>
              <a:ext uri="{FF2B5EF4-FFF2-40B4-BE49-F238E27FC236}">
                <a16:creationId xmlns:a16="http://schemas.microsoft.com/office/drawing/2014/main" id="{9F913FD6-0C9D-28DD-DFDA-8B93A7D63600}"/>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6" name="Freeform 8">
            <a:extLst>
              <a:ext uri="{FF2B5EF4-FFF2-40B4-BE49-F238E27FC236}">
                <a16:creationId xmlns:a16="http://schemas.microsoft.com/office/drawing/2014/main" id="{948F0A67-D0FD-7ED0-B67F-1D0EC992ABE5}"/>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EE912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9431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ección Anaranjada: Título y Contenido - 2 Subtítulos">
    <p:spTree>
      <p:nvGrpSpPr>
        <p:cNvPr id="1" name=""/>
        <p:cNvGrpSpPr/>
        <p:nvPr/>
      </p:nvGrpSpPr>
      <p:grpSpPr>
        <a:xfrm>
          <a:off x="0" y="0"/>
          <a:ext cx="0" cy="0"/>
          <a:chOff x="0" y="0"/>
          <a:chExt cx="0" cy="0"/>
        </a:xfrm>
      </p:grpSpPr>
      <p:sp>
        <p:nvSpPr>
          <p:cNvPr id="7" name="Freeform 8">
            <a:extLst>
              <a:ext uri="{FF2B5EF4-FFF2-40B4-BE49-F238E27FC236}">
                <a16:creationId xmlns:a16="http://schemas.microsoft.com/office/drawing/2014/main" id="{EA176439-B2C0-2FBE-D50B-17323B61DCEE}"/>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8" name="Freeform 11">
            <a:extLst>
              <a:ext uri="{FF2B5EF4-FFF2-40B4-BE49-F238E27FC236}">
                <a16:creationId xmlns:a16="http://schemas.microsoft.com/office/drawing/2014/main" id="{EDEF1956-A479-A3E6-13A4-E5EE2F14084C}"/>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a:xfrm>
            <a:off x="839788" y="365125"/>
            <a:ext cx="10515600" cy="1325563"/>
          </a:xfrm>
        </p:spPr>
        <p:txBody>
          <a:bodyPr/>
          <a:lstStyle>
            <a:lvl1pPr>
              <a:defRPr>
                <a:solidFill>
                  <a:srgbClr val="EE912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CE80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CE80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8911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ción Anaranjada: Título, Contenido y Fotografía">
    <p:spTree>
      <p:nvGrpSpPr>
        <p:cNvPr id="1" name=""/>
        <p:cNvGrpSpPr/>
        <p:nvPr/>
      </p:nvGrpSpPr>
      <p:grpSpPr>
        <a:xfrm>
          <a:off x="0" y="0"/>
          <a:ext cx="0" cy="0"/>
          <a:chOff x="0" y="0"/>
          <a:chExt cx="0" cy="0"/>
        </a:xfrm>
      </p:grpSpPr>
      <p:sp>
        <p:nvSpPr>
          <p:cNvPr id="4" name="Freeform 16">
            <a:extLst>
              <a:ext uri="{FF2B5EF4-FFF2-40B4-BE49-F238E27FC236}">
                <a16:creationId xmlns:a16="http://schemas.microsoft.com/office/drawing/2014/main" id="{71F49B34-F971-05DB-1918-38D7DFCCF5C6}"/>
              </a:ext>
            </a:extLst>
          </p:cNvPr>
          <p:cNvSpPr/>
          <p:nvPr userDrawn="1"/>
        </p:nvSpPr>
        <p:spPr>
          <a:xfrm>
            <a:off x="7145338" y="-55563"/>
            <a:ext cx="5121275" cy="7005638"/>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a:xfrm>
            <a:off x="838201" y="365125"/>
            <a:ext cx="6034088" cy="1325563"/>
          </a:xfrm>
        </p:spPr>
        <p:txBody>
          <a:bodyPr/>
          <a:lstStyle>
            <a:lvl1pPr>
              <a:defRPr>
                <a:solidFill>
                  <a:srgbClr val="EE9121"/>
                </a:solidFill>
              </a:defRPr>
            </a:lvl1pPr>
          </a:lstStyle>
          <a:p>
            <a:r>
              <a:rPr lang="en-US" dirty="0"/>
              <a:t>Click to edit Master title style</a:t>
            </a:r>
          </a:p>
        </p:txBody>
      </p:sp>
      <p:sp>
        <p:nvSpPr>
          <p:cNvPr id="3" name="Content Placeholder 2"/>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1"/>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rtlCol="0">
            <a:normAutofit/>
          </a:bodyPr>
          <a:lstStyle/>
          <a:p>
            <a:pPr lvl="0"/>
            <a:endParaRPr lang="es-ES_tradnl" noProof="0" dirty="0"/>
          </a:p>
        </p:txBody>
      </p:sp>
    </p:spTree>
    <p:extLst>
      <p:ext uri="{BB962C8B-B14F-4D97-AF65-F5344CB8AC3E}">
        <p14:creationId xmlns:p14="http://schemas.microsoft.com/office/powerpoint/2010/main" val="853235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ección Anaranjada: Título">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id="{B38C5214-39F8-1929-B669-14141444BADE}"/>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4" name="Freeform 7">
            <a:extLst>
              <a:ext uri="{FF2B5EF4-FFF2-40B4-BE49-F238E27FC236}">
                <a16:creationId xmlns:a16="http://schemas.microsoft.com/office/drawing/2014/main" id="{4BDF20AC-24A8-DED6-F5E4-8636BDA7A245}"/>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EE9121"/>
                </a:solidFill>
              </a:defRPr>
            </a:lvl1pPr>
          </a:lstStyle>
          <a:p>
            <a:r>
              <a:rPr lang="en-US" dirty="0"/>
              <a:t>Click to edit Master title style</a:t>
            </a:r>
          </a:p>
        </p:txBody>
      </p:sp>
    </p:spTree>
    <p:extLst>
      <p:ext uri="{BB962C8B-B14F-4D97-AF65-F5344CB8AC3E}">
        <p14:creationId xmlns:p14="http://schemas.microsoft.com/office/powerpoint/2010/main" val="18565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ción Anaranjada: Fotografía Completa">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AFB1CB29-5126-6CCA-E868-30D611B1F612}"/>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4" name="Freeform 4">
            <a:extLst>
              <a:ext uri="{FF2B5EF4-FFF2-40B4-BE49-F238E27FC236}">
                <a16:creationId xmlns:a16="http://schemas.microsoft.com/office/drawing/2014/main" id="{E00A8B6B-1762-22B6-9EB6-6946CEBB977E}"/>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3" name="Picture Placeholder 2"/>
          <p:cNvSpPr>
            <a:spLocks noGrp="1"/>
          </p:cNvSpPr>
          <p:nvPr>
            <p:ph type="pic" sz="quarter" idx="10"/>
          </p:nvPr>
        </p:nvSpPr>
        <p:spPr>
          <a:xfrm>
            <a:off x="-12700" y="0"/>
            <a:ext cx="12204700" cy="6858000"/>
          </a:xfrm>
        </p:spPr>
        <p:txBody>
          <a:bodyPr rtlCol="0">
            <a:normAutofit/>
          </a:bodyPr>
          <a:lstStyle/>
          <a:p>
            <a:pPr lvl="0"/>
            <a:endParaRPr lang="es-ES_tradnl" noProof="0"/>
          </a:p>
        </p:txBody>
      </p:sp>
    </p:spTree>
    <p:extLst>
      <p:ext uri="{BB962C8B-B14F-4D97-AF65-F5344CB8AC3E}">
        <p14:creationId xmlns:p14="http://schemas.microsoft.com/office/powerpoint/2010/main" val="202682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FA5946FA-B8D9-FB3A-53AF-A4834DE775A5}"/>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5" name="Freeform 8">
            <a:extLst>
              <a:ext uri="{FF2B5EF4-FFF2-40B4-BE49-F238E27FC236}">
                <a16:creationId xmlns:a16="http://schemas.microsoft.com/office/drawing/2014/main" id="{9EC13093-6C65-5458-7B33-4A1455CFC611}"/>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6BAE4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486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ción Morada: Separador">
    <p:bg>
      <p:bgPr>
        <a:solidFill>
          <a:srgbClr val="9C247B"/>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3DDA0-BF1C-C335-AE48-43F1A378D7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0863" y="290513"/>
            <a:ext cx="3211512"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11"/>
          <p:cNvSpPr>
            <a:spLocks noGrp="1"/>
          </p:cNvSpPr>
          <p:nvPr>
            <p:ph type="pic" sz="quarter" idx="13"/>
          </p:nvPr>
        </p:nvSpPr>
        <p:spPr>
          <a:xfrm>
            <a:off x="7196547" y="-19585"/>
            <a:ext cx="5013871" cy="689364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a:solidFill>
            <a:srgbClr val="891C6C"/>
          </a:solidFill>
        </p:spPr>
        <p:txBody>
          <a:bodyPr rtlCol="0">
            <a:normAutofit/>
          </a:bodyPr>
          <a:lstStyle/>
          <a:p>
            <a:pPr lvl="0"/>
            <a:endParaRPr lang="es-ES_tradnl" noProof="0"/>
          </a:p>
        </p:txBody>
      </p:sp>
      <p:sp>
        <p:nvSpPr>
          <p:cNvPr id="2" name="Title 1"/>
          <p:cNvSpPr>
            <a:spLocks noGrp="1"/>
          </p:cNvSpPr>
          <p:nvPr>
            <p:ph type="ctrTitle"/>
          </p:nvPr>
        </p:nvSpPr>
        <p:spPr>
          <a:xfrm>
            <a:off x="551234" y="2075674"/>
            <a:ext cx="6219217" cy="238760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1234" y="4555349"/>
            <a:ext cx="6219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03800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ción Morada: Título y Contenido">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8FB401A5-EC38-EC01-464D-940525EB793F}"/>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5" name="Freeform 8">
            <a:extLst>
              <a:ext uri="{FF2B5EF4-FFF2-40B4-BE49-F238E27FC236}">
                <a16:creationId xmlns:a16="http://schemas.microsoft.com/office/drawing/2014/main" id="{AA4E5155-8F4E-0541-AE30-F511D0C72B5A}"/>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465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Sección Morada: Título y Contenido - 2 Columnas">
    <p:spTree>
      <p:nvGrpSpPr>
        <p:cNvPr id="1" name=""/>
        <p:cNvGrpSpPr/>
        <p:nvPr/>
      </p:nvGrpSpPr>
      <p:grpSpPr>
        <a:xfrm>
          <a:off x="0" y="0"/>
          <a:ext cx="0" cy="0"/>
          <a:chOff x="0" y="0"/>
          <a:chExt cx="0" cy="0"/>
        </a:xfrm>
      </p:grpSpPr>
      <p:sp>
        <p:nvSpPr>
          <p:cNvPr id="5" name="Freeform 7">
            <a:extLst>
              <a:ext uri="{FF2B5EF4-FFF2-40B4-BE49-F238E27FC236}">
                <a16:creationId xmlns:a16="http://schemas.microsoft.com/office/drawing/2014/main" id="{56DF7F6F-A33D-F240-54C0-75E3A2FDB710}"/>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6" name="Freeform 8">
            <a:extLst>
              <a:ext uri="{FF2B5EF4-FFF2-40B4-BE49-F238E27FC236}">
                <a16:creationId xmlns:a16="http://schemas.microsoft.com/office/drawing/2014/main" id="{5A6040F5-6D48-02AC-3266-2D5AFCF8C96B}"/>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9439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Sección Morada: Título y Contenido - 2 Subtítulos">
    <p:spTree>
      <p:nvGrpSpPr>
        <p:cNvPr id="1" name=""/>
        <p:cNvGrpSpPr/>
        <p:nvPr/>
      </p:nvGrpSpPr>
      <p:grpSpPr>
        <a:xfrm>
          <a:off x="0" y="0"/>
          <a:ext cx="0" cy="0"/>
          <a:chOff x="0" y="0"/>
          <a:chExt cx="0" cy="0"/>
        </a:xfrm>
      </p:grpSpPr>
      <p:sp>
        <p:nvSpPr>
          <p:cNvPr id="7" name="Freeform 12">
            <a:extLst>
              <a:ext uri="{FF2B5EF4-FFF2-40B4-BE49-F238E27FC236}">
                <a16:creationId xmlns:a16="http://schemas.microsoft.com/office/drawing/2014/main" id="{61D92D2D-6B79-3F6F-0C58-6613C19ED23B}"/>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8" name="Freeform 13">
            <a:extLst>
              <a:ext uri="{FF2B5EF4-FFF2-40B4-BE49-F238E27FC236}">
                <a16:creationId xmlns:a16="http://schemas.microsoft.com/office/drawing/2014/main" id="{87D069B8-F546-E545-55F3-A588CDA00E2A}"/>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a:xfrm>
            <a:off x="839788" y="365125"/>
            <a:ext cx="10515600" cy="1325563"/>
          </a:xfrm>
        </p:spPr>
        <p:txBody>
          <a:bodyPr/>
          <a:lstStyle>
            <a:lvl1pPr>
              <a:defRPr>
                <a:solidFill>
                  <a:srgbClr val="9C247B"/>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891C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891C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3434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ción Morada: Título, Contenido y Fotografía">
    <p:spTree>
      <p:nvGrpSpPr>
        <p:cNvPr id="1" name=""/>
        <p:cNvGrpSpPr/>
        <p:nvPr/>
      </p:nvGrpSpPr>
      <p:grpSpPr>
        <a:xfrm>
          <a:off x="0" y="0"/>
          <a:ext cx="0" cy="0"/>
          <a:chOff x="0" y="0"/>
          <a:chExt cx="0" cy="0"/>
        </a:xfrm>
      </p:grpSpPr>
      <p:sp>
        <p:nvSpPr>
          <p:cNvPr id="4" name="Freeform 16">
            <a:extLst>
              <a:ext uri="{FF2B5EF4-FFF2-40B4-BE49-F238E27FC236}">
                <a16:creationId xmlns:a16="http://schemas.microsoft.com/office/drawing/2014/main" id="{825FAB2A-CA39-D198-7C9B-33FEEC97230D}"/>
              </a:ext>
            </a:extLst>
          </p:cNvPr>
          <p:cNvSpPr/>
          <p:nvPr userDrawn="1"/>
        </p:nvSpPr>
        <p:spPr>
          <a:xfrm>
            <a:off x="7145338" y="-55563"/>
            <a:ext cx="5121275" cy="7005638"/>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a:xfrm>
            <a:off x="838201" y="365125"/>
            <a:ext cx="6034088" cy="1325563"/>
          </a:xfrm>
        </p:spPr>
        <p:txBody>
          <a:bodyPr/>
          <a:lstStyle>
            <a:lvl1pPr>
              <a:defRPr>
                <a:solidFill>
                  <a:srgbClr val="9C247B"/>
                </a:solidFill>
              </a:defRPr>
            </a:lvl1pPr>
          </a:lstStyle>
          <a:p>
            <a:r>
              <a:rPr lang="en-US" dirty="0"/>
              <a:t>Click to edit Master title style</a:t>
            </a:r>
          </a:p>
        </p:txBody>
      </p:sp>
      <p:sp>
        <p:nvSpPr>
          <p:cNvPr id="3" name="Content Placeholder 2"/>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1"/>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rtlCol="0">
            <a:normAutofit/>
          </a:bodyPr>
          <a:lstStyle/>
          <a:p>
            <a:pPr lvl="0"/>
            <a:endParaRPr lang="es-ES_tradnl" noProof="0" dirty="0"/>
          </a:p>
        </p:txBody>
      </p:sp>
    </p:spTree>
    <p:extLst>
      <p:ext uri="{BB962C8B-B14F-4D97-AF65-F5344CB8AC3E}">
        <p14:creationId xmlns:p14="http://schemas.microsoft.com/office/powerpoint/2010/main" val="398394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ección Morada: Título">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id="{2ED8B83C-B851-044E-3B57-970A510F1EED}"/>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4" name="Freeform 9">
            <a:extLst>
              <a:ext uri="{FF2B5EF4-FFF2-40B4-BE49-F238E27FC236}">
                <a16:creationId xmlns:a16="http://schemas.microsoft.com/office/drawing/2014/main" id="{2BF2362B-480D-6A3B-38F3-EFCB2547F757}"/>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9C247B"/>
                </a:solidFill>
              </a:defRPr>
            </a:lvl1pPr>
          </a:lstStyle>
          <a:p>
            <a:r>
              <a:rPr lang="en-US" dirty="0"/>
              <a:t>Click to edit Master title style</a:t>
            </a:r>
          </a:p>
        </p:txBody>
      </p:sp>
    </p:spTree>
    <p:extLst>
      <p:ext uri="{BB962C8B-B14F-4D97-AF65-F5344CB8AC3E}">
        <p14:creationId xmlns:p14="http://schemas.microsoft.com/office/powerpoint/2010/main" val="1774459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ción Morada: Fotografía Completa">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65605551-E1E7-A5E6-BF33-0B04A170AA0B}"/>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4" name="Freeform 6">
            <a:extLst>
              <a:ext uri="{FF2B5EF4-FFF2-40B4-BE49-F238E27FC236}">
                <a16:creationId xmlns:a16="http://schemas.microsoft.com/office/drawing/2014/main" id="{957208BA-73F9-3DF1-AC1D-B48765388F20}"/>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3" name="Picture Placeholder 2"/>
          <p:cNvSpPr>
            <a:spLocks noGrp="1"/>
          </p:cNvSpPr>
          <p:nvPr>
            <p:ph type="pic" sz="quarter" idx="10"/>
          </p:nvPr>
        </p:nvSpPr>
        <p:spPr>
          <a:xfrm>
            <a:off x="-12659" y="1"/>
            <a:ext cx="12204659" cy="6858000"/>
          </a:xfrm>
        </p:spPr>
        <p:txBody>
          <a:bodyPr rtlCol="0">
            <a:normAutofit/>
          </a:bodyPr>
          <a:lstStyle/>
          <a:p>
            <a:pPr lvl="0"/>
            <a:endParaRPr lang="es-ES_tradnl" noProof="0"/>
          </a:p>
        </p:txBody>
      </p:sp>
    </p:spTree>
    <p:extLst>
      <p:ext uri="{BB962C8B-B14F-4D97-AF65-F5344CB8AC3E}">
        <p14:creationId xmlns:p14="http://schemas.microsoft.com/office/powerpoint/2010/main" val="1397596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ción Rojo Vivo: Separador">
    <p:bg>
      <p:bgPr>
        <a:solidFill>
          <a:srgbClr val="CE2142"/>
        </a:solidFill>
        <a:effectLst/>
      </p:bgPr>
    </p:bg>
    <p:spTree>
      <p:nvGrpSpPr>
        <p:cNvPr id="1" name=""/>
        <p:cNvGrpSpPr/>
        <p:nvPr/>
      </p:nvGrpSpPr>
      <p:grpSpPr>
        <a:xfrm>
          <a:off x="0" y="0"/>
          <a:ext cx="0" cy="0"/>
          <a:chOff x="0" y="0"/>
          <a:chExt cx="0" cy="0"/>
        </a:xfrm>
      </p:grpSpPr>
      <p:pic>
        <p:nvPicPr>
          <p:cNvPr id="4" name="Picture 25">
            <a:extLst>
              <a:ext uri="{FF2B5EF4-FFF2-40B4-BE49-F238E27FC236}">
                <a16:creationId xmlns:a16="http://schemas.microsoft.com/office/drawing/2014/main" id="{08ECCB93-695E-895C-D8FC-D3CCA9850C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0863" y="290513"/>
            <a:ext cx="3211512"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11"/>
          <p:cNvSpPr>
            <a:spLocks noGrp="1"/>
          </p:cNvSpPr>
          <p:nvPr>
            <p:ph type="pic" sz="quarter" idx="13"/>
          </p:nvPr>
        </p:nvSpPr>
        <p:spPr>
          <a:xfrm>
            <a:off x="7196547" y="-19585"/>
            <a:ext cx="5013871" cy="689364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a:solidFill>
            <a:srgbClr val="B41C38"/>
          </a:solidFill>
        </p:spPr>
        <p:txBody>
          <a:bodyPr rtlCol="0">
            <a:normAutofit/>
          </a:bodyPr>
          <a:lstStyle/>
          <a:p>
            <a:pPr lvl="0"/>
            <a:endParaRPr lang="es-ES_tradnl" noProof="0"/>
          </a:p>
        </p:txBody>
      </p:sp>
      <p:sp>
        <p:nvSpPr>
          <p:cNvPr id="2" name="Title 1"/>
          <p:cNvSpPr>
            <a:spLocks noGrp="1"/>
          </p:cNvSpPr>
          <p:nvPr>
            <p:ph type="ctrTitle"/>
          </p:nvPr>
        </p:nvSpPr>
        <p:spPr>
          <a:xfrm>
            <a:off x="551234" y="2075674"/>
            <a:ext cx="6219217" cy="238760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1234" y="4555349"/>
            <a:ext cx="6219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40754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ción Rojo Vivo: Título y Contenido">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831A90D6-E70B-7F3F-8619-E4D7DAC91395}"/>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5" name="Freeform 8">
            <a:extLst>
              <a:ext uri="{FF2B5EF4-FFF2-40B4-BE49-F238E27FC236}">
                <a16:creationId xmlns:a16="http://schemas.microsoft.com/office/drawing/2014/main" id="{C11FE054-D06C-4255-FD68-0E09F7872167}"/>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CE214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8421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Sección Rojo Vivo: Título y Contenido - 2 Columnas">
    <p:spTree>
      <p:nvGrpSpPr>
        <p:cNvPr id="1" name=""/>
        <p:cNvGrpSpPr/>
        <p:nvPr/>
      </p:nvGrpSpPr>
      <p:grpSpPr>
        <a:xfrm>
          <a:off x="0" y="0"/>
          <a:ext cx="0" cy="0"/>
          <a:chOff x="0" y="0"/>
          <a:chExt cx="0" cy="0"/>
        </a:xfrm>
      </p:grpSpPr>
      <p:sp>
        <p:nvSpPr>
          <p:cNvPr id="5" name="Freeform 7">
            <a:extLst>
              <a:ext uri="{FF2B5EF4-FFF2-40B4-BE49-F238E27FC236}">
                <a16:creationId xmlns:a16="http://schemas.microsoft.com/office/drawing/2014/main" id="{2B29CD67-0914-3134-709F-153AC11EDB38}"/>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6" name="Freeform 8">
            <a:extLst>
              <a:ext uri="{FF2B5EF4-FFF2-40B4-BE49-F238E27FC236}">
                <a16:creationId xmlns:a16="http://schemas.microsoft.com/office/drawing/2014/main" id="{A8A39394-9CDA-ED13-3094-08F6A82B482F}"/>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CE214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5047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ítulo y Contenido - 2 Columnas">
    <p:spTree>
      <p:nvGrpSpPr>
        <p:cNvPr id="1" name=""/>
        <p:cNvGrpSpPr/>
        <p:nvPr/>
      </p:nvGrpSpPr>
      <p:grpSpPr>
        <a:xfrm>
          <a:off x="0" y="0"/>
          <a:ext cx="0" cy="0"/>
          <a:chOff x="0" y="0"/>
          <a:chExt cx="0" cy="0"/>
        </a:xfrm>
      </p:grpSpPr>
      <p:sp>
        <p:nvSpPr>
          <p:cNvPr id="5" name="Freeform 7">
            <a:extLst>
              <a:ext uri="{FF2B5EF4-FFF2-40B4-BE49-F238E27FC236}">
                <a16:creationId xmlns:a16="http://schemas.microsoft.com/office/drawing/2014/main" id="{71AF0CDD-5CCD-0BBA-716B-36A8F7A995B9}"/>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6" name="Freeform 8">
            <a:extLst>
              <a:ext uri="{FF2B5EF4-FFF2-40B4-BE49-F238E27FC236}">
                <a16:creationId xmlns:a16="http://schemas.microsoft.com/office/drawing/2014/main" id="{2A7C31A2-77CC-6C74-18FC-D0F19A329BCA}"/>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6BAE4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6474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Sección Rojo Vivo: Título y Contenido - 2 Subtítulos">
    <p:spTree>
      <p:nvGrpSpPr>
        <p:cNvPr id="1" name=""/>
        <p:cNvGrpSpPr/>
        <p:nvPr/>
      </p:nvGrpSpPr>
      <p:grpSpPr>
        <a:xfrm>
          <a:off x="0" y="0"/>
          <a:ext cx="0" cy="0"/>
          <a:chOff x="0" y="0"/>
          <a:chExt cx="0" cy="0"/>
        </a:xfrm>
      </p:grpSpPr>
      <p:sp>
        <p:nvSpPr>
          <p:cNvPr id="7" name="Freeform 9">
            <a:extLst>
              <a:ext uri="{FF2B5EF4-FFF2-40B4-BE49-F238E27FC236}">
                <a16:creationId xmlns:a16="http://schemas.microsoft.com/office/drawing/2014/main" id="{666A4DA5-A288-AE16-3058-AA3922230544}"/>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8" name="Freeform 10">
            <a:extLst>
              <a:ext uri="{FF2B5EF4-FFF2-40B4-BE49-F238E27FC236}">
                <a16:creationId xmlns:a16="http://schemas.microsoft.com/office/drawing/2014/main" id="{21DBBC1E-49CB-6EC8-2000-45B1C7AED89D}"/>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a:xfrm>
            <a:off x="839788" y="365125"/>
            <a:ext cx="10515600" cy="1325563"/>
          </a:xfrm>
        </p:spPr>
        <p:txBody>
          <a:bodyPr/>
          <a:lstStyle>
            <a:lvl1pPr>
              <a:defRPr>
                <a:solidFill>
                  <a:srgbClr val="CE2142"/>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B41C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B41C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5990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ción Rojo Vivo: Título, Contenido y Fotografía">
    <p:spTree>
      <p:nvGrpSpPr>
        <p:cNvPr id="1" name=""/>
        <p:cNvGrpSpPr/>
        <p:nvPr/>
      </p:nvGrpSpPr>
      <p:grpSpPr>
        <a:xfrm>
          <a:off x="0" y="0"/>
          <a:ext cx="0" cy="0"/>
          <a:chOff x="0" y="0"/>
          <a:chExt cx="0" cy="0"/>
        </a:xfrm>
      </p:grpSpPr>
      <p:sp>
        <p:nvSpPr>
          <p:cNvPr id="4" name="Freeform 16">
            <a:extLst>
              <a:ext uri="{FF2B5EF4-FFF2-40B4-BE49-F238E27FC236}">
                <a16:creationId xmlns:a16="http://schemas.microsoft.com/office/drawing/2014/main" id="{BA2F442D-B929-41E7-134C-7181B9D21501}"/>
              </a:ext>
            </a:extLst>
          </p:cNvPr>
          <p:cNvSpPr/>
          <p:nvPr userDrawn="1"/>
        </p:nvSpPr>
        <p:spPr>
          <a:xfrm>
            <a:off x="7145338" y="-55563"/>
            <a:ext cx="5121275" cy="7005638"/>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a:xfrm>
            <a:off x="838201" y="365125"/>
            <a:ext cx="6034088" cy="1325563"/>
          </a:xfrm>
        </p:spPr>
        <p:txBody>
          <a:bodyPr/>
          <a:lstStyle>
            <a:lvl1pPr>
              <a:defRPr>
                <a:solidFill>
                  <a:srgbClr val="CE2142"/>
                </a:solidFill>
              </a:defRPr>
            </a:lvl1pPr>
          </a:lstStyle>
          <a:p>
            <a:r>
              <a:rPr lang="en-US" dirty="0"/>
              <a:t>Click to edit Master title style</a:t>
            </a:r>
          </a:p>
        </p:txBody>
      </p:sp>
      <p:sp>
        <p:nvSpPr>
          <p:cNvPr id="3" name="Content Placeholder 2"/>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11"/>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rtlCol="0">
            <a:normAutofit/>
          </a:bodyPr>
          <a:lstStyle/>
          <a:p>
            <a:pPr lvl="0"/>
            <a:endParaRPr lang="es-ES_tradnl" noProof="0" dirty="0"/>
          </a:p>
        </p:txBody>
      </p:sp>
    </p:spTree>
    <p:extLst>
      <p:ext uri="{BB962C8B-B14F-4D97-AF65-F5344CB8AC3E}">
        <p14:creationId xmlns:p14="http://schemas.microsoft.com/office/powerpoint/2010/main" val="13156983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ección Rojo Vivo: Título">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10355D7E-715B-2CA3-86DB-4CF2C219FA5C}"/>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4" name="Freeform 6">
            <a:extLst>
              <a:ext uri="{FF2B5EF4-FFF2-40B4-BE49-F238E27FC236}">
                <a16:creationId xmlns:a16="http://schemas.microsoft.com/office/drawing/2014/main" id="{A4DA8B44-0F08-76AF-5D4F-20D5F3DB1DE9}"/>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B41C38"/>
                </a:solidFill>
              </a:defRPr>
            </a:lvl1pPr>
          </a:lstStyle>
          <a:p>
            <a:r>
              <a:rPr lang="en-US" dirty="0"/>
              <a:t>Click to edit Master title style</a:t>
            </a:r>
          </a:p>
        </p:txBody>
      </p:sp>
    </p:spTree>
    <p:extLst>
      <p:ext uri="{BB962C8B-B14F-4D97-AF65-F5344CB8AC3E}">
        <p14:creationId xmlns:p14="http://schemas.microsoft.com/office/powerpoint/2010/main" val="2236574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ción Rojo Vivo: Fotografía Completa">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6D847073-2781-13AF-E30E-818C66572374}"/>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3" name="Freeform 10">
            <a:extLst>
              <a:ext uri="{FF2B5EF4-FFF2-40B4-BE49-F238E27FC236}">
                <a16:creationId xmlns:a16="http://schemas.microsoft.com/office/drawing/2014/main" id="{1CAB3C75-AA86-B6C2-C902-A991C61D9E57}"/>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14" name="Picture Placeholder 13"/>
          <p:cNvSpPr>
            <a:spLocks noGrp="1"/>
          </p:cNvSpPr>
          <p:nvPr>
            <p:ph type="pic" sz="quarter" idx="10"/>
          </p:nvPr>
        </p:nvSpPr>
        <p:spPr>
          <a:xfrm>
            <a:off x="-12700" y="0"/>
            <a:ext cx="12204700" cy="6858000"/>
          </a:xfrm>
        </p:spPr>
        <p:txBody>
          <a:bodyPr rtlCol="0">
            <a:normAutofit/>
          </a:bodyPr>
          <a:lstStyle/>
          <a:p>
            <a:pPr lvl="0"/>
            <a:endParaRPr lang="es-ES_tradnl" noProof="0"/>
          </a:p>
        </p:txBody>
      </p:sp>
    </p:spTree>
    <p:extLst>
      <p:ext uri="{BB962C8B-B14F-4D97-AF65-F5344CB8AC3E}">
        <p14:creationId xmlns:p14="http://schemas.microsoft.com/office/powerpoint/2010/main" val="233177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Título y Contenido - 2 Subtítulos">
    <p:spTree>
      <p:nvGrpSpPr>
        <p:cNvPr id="1" name=""/>
        <p:cNvGrpSpPr/>
        <p:nvPr/>
      </p:nvGrpSpPr>
      <p:grpSpPr>
        <a:xfrm>
          <a:off x="0" y="0"/>
          <a:ext cx="0" cy="0"/>
          <a:chOff x="0" y="0"/>
          <a:chExt cx="0" cy="0"/>
        </a:xfrm>
      </p:grpSpPr>
      <p:sp>
        <p:nvSpPr>
          <p:cNvPr id="7" name="Freeform 8">
            <a:extLst>
              <a:ext uri="{FF2B5EF4-FFF2-40B4-BE49-F238E27FC236}">
                <a16:creationId xmlns:a16="http://schemas.microsoft.com/office/drawing/2014/main" id="{934611EC-EFA3-2F77-C657-C07D22BF7EB5}"/>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8" name="Freeform 11">
            <a:extLst>
              <a:ext uri="{FF2B5EF4-FFF2-40B4-BE49-F238E27FC236}">
                <a16:creationId xmlns:a16="http://schemas.microsoft.com/office/drawing/2014/main" id="{192B1A82-F35C-4D61-028F-AE9E5F01987D}"/>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a:xfrm>
            <a:off x="839788" y="365125"/>
            <a:ext cx="10515600" cy="1325563"/>
          </a:xfrm>
        </p:spPr>
        <p:txBody>
          <a:bodyPr/>
          <a:lstStyle>
            <a:lvl1pPr>
              <a:defRPr>
                <a:solidFill>
                  <a:srgbClr val="6BAE45"/>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291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Contenido y Fotografía">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9907A886-D1F9-267F-40F2-309E091BD5EE}"/>
              </a:ext>
            </a:extLst>
          </p:cNvPr>
          <p:cNvSpPr/>
          <p:nvPr userDrawn="1"/>
        </p:nvSpPr>
        <p:spPr>
          <a:xfrm>
            <a:off x="7145338" y="-55563"/>
            <a:ext cx="5121275" cy="7005638"/>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a:xfrm>
            <a:off x="838201" y="365125"/>
            <a:ext cx="6034088" cy="1325563"/>
          </a:xfrm>
        </p:spPr>
        <p:txBody>
          <a:bodyPr/>
          <a:lstStyle>
            <a:lvl1pPr>
              <a:defRPr>
                <a:solidFill>
                  <a:srgbClr val="6BAE45"/>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603408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11"/>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rtlCol="0">
            <a:normAutofit/>
          </a:bodyPr>
          <a:lstStyle/>
          <a:p>
            <a:pPr lvl="0"/>
            <a:r>
              <a:rPr lang="en-US" noProof="0"/>
              <a:t>Click icon to add picture</a:t>
            </a:r>
            <a:endParaRPr lang="es-ES_tradnl" noProof="0" dirty="0"/>
          </a:p>
        </p:txBody>
      </p:sp>
    </p:spTree>
    <p:extLst>
      <p:ext uri="{BB962C8B-B14F-4D97-AF65-F5344CB8AC3E}">
        <p14:creationId xmlns:p14="http://schemas.microsoft.com/office/powerpoint/2010/main" val="149770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8A5E3AEE-ECB7-F116-879D-8488F4E07B41}"/>
              </a:ext>
            </a:extLst>
          </p:cNvPr>
          <p:cNvSpPr/>
          <p:nvPr userDrawn="1"/>
        </p:nvSpPr>
        <p:spPr>
          <a:xfrm>
            <a:off x="-61913" y="-41275"/>
            <a:ext cx="12298363" cy="6122988"/>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 name="connsiteX0" fmla="*/ 15449 w 12262505"/>
              <a:gd name="connsiteY0" fmla="*/ 5530723 h 7045513"/>
              <a:gd name="connsiteX1" fmla="*/ 3657599 w 12262505"/>
              <a:gd name="connsiteY1" fmla="*/ 5007958 h 7045513"/>
              <a:gd name="connsiteX2" fmla="*/ 8468750 w 12262505"/>
              <a:gd name="connsiteY2" fmla="*/ 5514394 h 7045513"/>
              <a:gd name="connsiteX3" fmla="*/ 12252959 w 12262505"/>
              <a:gd name="connsiteY3" fmla="*/ 4220167 h 7045513"/>
              <a:gd name="connsiteX4" fmla="*/ 12262505 w 12262505"/>
              <a:gd name="connsiteY4" fmla="*/ 7045513 h 7045513"/>
              <a:gd name="connsiteX5" fmla="*/ 0 w 12262505"/>
              <a:gd name="connsiteY5" fmla="*/ 77735 h 7045513"/>
              <a:gd name="connsiteX6" fmla="*/ 15449 w 12262505"/>
              <a:gd name="connsiteY6" fmla="*/ 5530723 h 7045513"/>
              <a:gd name="connsiteX0" fmla="*/ 15449 w 12278834"/>
              <a:gd name="connsiteY0" fmla="*/ 5532908 h 5555121"/>
              <a:gd name="connsiteX1" fmla="*/ 3657599 w 12278834"/>
              <a:gd name="connsiteY1" fmla="*/ 5010143 h 5555121"/>
              <a:gd name="connsiteX2" fmla="*/ 8468750 w 12278834"/>
              <a:gd name="connsiteY2" fmla="*/ 5516579 h 5555121"/>
              <a:gd name="connsiteX3" fmla="*/ 12252959 w 12278834"/>
              <a:gd name="connsiteY3" fmla="*/ 4222352 h 5555121"/>
              <a:gd name="connsiteX4" fmla="*/ 12278834 w 12278834"/>
              <a:gd name="connsiteY4" fmla="*/ 91727 h 5555121"/>
              <a:gd name="connsiteX5" fmla="*/ 0 w 12278834"/>
              <a:gd name="connsiteY5" fmla="*/ 79920 h 5555121"/>
              <a:gd name="connsiteX6" fmla="*/ 15449 w 12278834"/>
              <a:gd name="connsiteY6" fmla="*/ 5532908 h 5555121"/>
              <a:gd name="connsiteX0" fmla="*/ 15449 w 12279342"/>
              <a:gd name="connsiteY0" fmla="*/ 5530724 h 5552937"/>
              <a:gd name="connsiteX1" fmla="*/ 3657599 w 12279342"/>
              <a:gd name="connsiteY1" fmla="*/ 5007959 h 5552937"/>
              <a:gd name="connsiteX2" fmla="*/ 8468750 w 12279342"/>
              <a:gd name="connsiteY2" fmla="*/ 5514395 h 5552937"/>
              <a:gd name="connsiteX3" fmla="*/ 12252959 w 12279342"/>
              <a:gd name="connsiteY3" fmla="*/ 4220168 h 5552937"/>
              <a:gd name="connsiteX4" fmla="*/ 12278834 w 12279342"/>
              <a:gd name="connsiteY4" fmla="*/ 89543 h 5552937"/>
              <a:gd name="connsiteX5" fmla="*/ 0 w 12279342"/>
              <a:gd name="connsiteY5" fmla="*/ 77736 h 5552937"/>
              <a:gd name="connsiteX6" fmla="*/ 15449 w 12279342"/>
              <a:gd name="connsiteY6" fmla="*/ 5530724 h 5552937"/>
              <a:gd name="connsiteX0" fmla="*/ 15449 w 12279342"/>
              <a:gd name="connsiteY0" fmla="*/ 6094324 h 6116537"/>
              <a:gd name="connsiteX1" fmla="*/ 3657599 w 12279342"/>
              <a:gd name="connsiteY1" fmla="*/ 5571559 h 6116537"/>
              <a:gd name="connsiteX2" fmla="*/ 8468750 w 12279342"/>
              <a:gd name="connsiteY2" fmla="*/ 6077995 h 6116537"/>
              <a:gd name="connsiteX3" fmla="*/ 12252959 w 12279342"/>
              <a:gd name="connsiteY3" fmla="*/ 4783768 h 6116537"/>
              <a:gd name="connsiteX4" fmla="*/ 12278834 w 12279342"/>
              <a:gd name="connsiteY4" fmla="*/ 0 h 6116537"/>
              <a:gd name="connsiteX5" fmla="*/ 0 w 12279342"/>
              <a:gd name="connsiteY5" fmla="*/ 641336 h 6116537"/>
              <a:gd name="connsiteX6" fmla="*/ 15449 w 12279342"/>
              <a:gd name="connsiteY6" fmla="*/ 6094324 h 6116537"/>
              <a:gd name="connsiteX0" fmla="*/ 15449 w 12279342"/>
              <a:gd name="connsiteY0" fmla="*/ 6094324 h 6125261"/>
              <a:gd name="connsiteX1" fmla="*/ 3657599 w 12279342"/>
              <a:gd name="connsiteY1" fmla="*/ 5571559 h 6125261"/>
              <a:gd name="connsiteX2" fmla="*/ 8468750 w 12279342"/>
              <a:gd name="connsiteY2" fmla="*/ 6077995 h 6125261"/>
              <a:gd name="connsiteX3" fmla="*/ 12252959 w 12279342"/>
              <a:gd name="connsiteY3" fmla="*/ 4783768 h 6125261"/>
              <a:gd name="connsiteX4" fmla="*/ 12278834 w 12279342"/>
              <a:gd name="connsiteY4" fmla="*/ 0 h 6125261"/>
              <a:gd name="connsiteX5" fmla="*/ 0 w 12279342"/>
              <a:gd name="connsiteY5" fmla="*/ 641336 h 6125261"/>
              <a:gd name="connsiteX6" fmla="*/ 15449 w 12279342"/>
              <a:gd name="connsiteY6" fmla="*/ 6094324 h 6125261"/>
              <a:gd name="connsiteX0" fmla="*/ 31778 w 12295671"/>
              <a:gd name="connsiteY0" fmla="*/ 6122459 h 6149807"/>
              <a:gd name="connsiteX1" fmla="*/ 3673928 w 12295671"/>
              <a:gd name="connsiteY1" fmla="*/ 5599694 h 6149807"/>
              <a:gd name="connsiteX2" fmla="*/ 8485079 w 12295671"/>
              <a:gd name="connsiteY2" fmla="*/ 6106130 h 6149807"/>
              <a:gd name="connsiteX3" fmla="*/ 12269288 w 12295671"/>
              <a:gd name="connsiteY3" fmla="*/ 4811903 h 6149807"/>
              <a:gd name="connsiteX4" fmla="*/ 12295163 w 12295671"/>
              <a:gd name="connsiteY4" fmla="*/ 28135 h 6149807"/>
              <a:gd name="connsiteX5" fmla="*/ 0 w 12295671"/>
              <a:gd name="connsiteY5" fmla="*/ 0 h 6149807"/>
              <a:gd name="connsiteX6" fmla="*/ 31778 w 12295671"/>
              <a:gd name="connsiteY6" fmla="*/ 6122459 h 6149807"/>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23875"/>
              <a:gd name="connsiteX1" fmla="*/ 3676833 w 12298576"/>
              <a:gd name="connsiteY1" fmla="*/ 5599694 h 6123875"/>
              <a:gd name="connsiteX2" fmla="*/ 8487984 w 12298576"/>
              <a:gd name="connsiteY2" fmla="*/ 6106130 h 6123875"/>
              <a:gd name="connsiteX3" fmla="*/ 12272193 w 12298576"/>
              <a:gd name="connsiteY3" fmla="*/ 4811903 h 6123875"/>
              <a:gd name="connsiteX4" fmla="*/ 12298068 w 12298576"/>
              <a:gd name="connsiteY4" fmla="*/ 28135 h 6123875"/>
              <a:gd name="connsiteX5" fmla="*/ 2905 w 12298576"/>
              <a:gd name="connsiteY5" fmla="*/ 0 h 6123875"/>
              <a:gd name="connsiteX6" fmla="*/ 34683 w 12298576"/>
              <a:gd name="connsiteY6" fmla="*/ 6122459 h 61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8576" h="6123875">
                <a:moveTo>
                  <a:pt x="34683" y="6122459"/>
                </a:moveTo>
                <a:cubicBezTo>
                  <a:pt x="1248022" y="5797730"/>
                  <a:pt x="2267950" y="5602416"/>
                  <a:pt x="3676833" y="5599694"/>
                </a:cubicBezTo>
                <a:cubicBezTo>
                  <a:pt x="5085717" y="5596973"/>
                  <a:pt x="7055424" y="6237428"/>
                  <a:pt x="8487984" y="6106130"/>
                </a:cubicBezTo>
                <a:cubicBezTo>
                  <a:pt x="9920544" y="5974832"/>
                  <a:pt x="12101036" y="4931478"/>
                  <a:pt x="12272193" y="4811903"/>
                </a:cubicBezTo>
                <a:cubicBezTo>
                  <a:pt x="12274537" y="4105002"/>
                  <a:pt x="12302674" y="1112938"/>
                  <a:pt x="12298068" y="28135"/>
                </a:cubicBezTo>
                <a:lnTo>
                  <a:pt x="2905" y="0"/>
                </a:lnTo>
                <a:cubicBezTo>
                  <a:pt x="-12293" y="1135005"/>
                  <a:pt x="37195" y="5617027"/>
                  <a:pt x="34683" y="6122459"/>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dirty="0"/>
          </a:p>
        </p:txBody>
      </p:sp>
      <p:pic>
        <p:nvPicPr>
          <p:cNvPr id="5" name="Picture 10">
            <a:extLst>
              <a:ext uri="{FF2B5EF4-FFF2-40B4-BE49-F238E27FC236}">
                <a16:creationId xmlns:a16="http://schemas.microsoft.com/office/drawing/2014/main" id="{E7A0CD07-242A-1B4E-32EE-6535083013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738" y="57150"/>
            <a:ext cx="321151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637413"/>
            <a:ext cx="10515600" cy="1457768"/>
          </a:xfrm>
        </p:spPr>
        <p:txBody>
          <a:bodyPr anchor="b">
            <a:normAutofit/>
          </a:bodyPr>
          <a:lstStyle>
            <a:lvl1pPr>
              <a:defRPr sz="3200">
                <a:solidFill>
                  <a:schemeClr val="bg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6351814"/>
            <a:ext cx="3413579" cy="286651"/>
          </a:xfrm>
        </p:spPr>
        <p:txBody>
          <a:bodyPr/>
          <a:lstStyle>
            <a:lvl1pPr marL="0" indent="0">
              <a:buNone/>
              <a:defRPr sz="2400" b="0" i="0">
                <a:solidFill>
                  <a:srgbClr val="6BAE45"/>
                </a:solidFill>
                <a:latin typeface="Barlow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7" name="Text Placeholder 2"/>
          <p:cNvSpPr>
            <a:spLocks noGrp="1"/>
          </p:cNvSpPr>
          <p:nvPr>
            <p:ph type="body" idx="11"/>
          </p:nvPr>
        </p:nvSpPr>
        <p:spPr>
          <a:xfrm>
            <a:off x="7478486" y="6081923"/>
            <a:ext cx="4114800" cy="556542"/>
          </a:xfrm>
        </p:spPr>
        <p:txBody>
          <a:bodyPr>
            <a:noAutofit/>
          </a:bodyPr>
          <a:lstStyle>
            <a:lvl1pPr marL="0" indent="0" algn="r">
              <a:buNone/>
              <a:defRPr sz="2000" b="1" i="0">
                <a:solidFill>
                  <a:srgbClr val="6BAE45"/>
                </a:solidFill>
                <a:latin typeface="Barlow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10" name="Text Placeholder 9"/>
          <p:cNvSpPr>
            <a:spLocks noGrp="1"/>
          </p:cNvSpPr>
          <p:nvPr>
            <p:ph type="body" sz="quarter" idx="12"/>
          </p:nvPr>
        </p:nvSpPr>
        <p:spPr>
          <a:xfrm>
            <a:off x="831850" y="3281363"/>
            <a:ext cx="10515600" cy="1143000"/>
          </a:xfrm>
        </p:spPr>
        <p:txBody>
          <a:bodyPr/>
          <a:lstStyle>
            <a:lvl1pPr marL="0" indent="0">
              <a:buNone/>
              <a:defRPr>
                <a:solidFill>
                  <a:schemeClr val="bg1"/>
                </a:solidFill>
              </a:defRPr>
            </a:lvl1pPr>
          </a:lstStyle>
          <a:p>
            <a:pPr lvl="0"/>
            <a:r>
              <a:rPr lang="es-ES"/>
              <a:t>Editar los estilos de texto del patrón</a:t>
            </a:r>
          </a:p>
        </p:txBody>
      </p:sp>
    </p:spTree>
    <p:extLst>
      <p:ext uri="{BB962C8B-B14F-4D97-AF65-F5344CB8AC3E}">
        <p14:creationId xmlns:p14="http://schemas.microsoft.com/office/powerpoint/2010/main" val="79522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ular - Azul">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41ACA144-E2FC-7C10-30AE-27C9D6454A29}"/>
              </a:ext>
            </a:extLst>
          </p:cNvPr>
          <p:cNvSpPr/>
          <p:nvPr userDrawn="1"/>
        </p:nvSpPr>
        <p:spPr>
          <a:xfrm flipH="1">
            <a:off x="-26988" y="4051300"/>
            <a:ext cx="12247563" cy="2830513"/>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7056" h="2829868">
                <a:moveTo>
                  <a:pt x="0" y="1310556"/>
                </a:moveTo>
                <a:cubicBezTo>
                  <a:pt x="1213339" y="985827"/>
                  <a:pt x="2233267" y="790513"/>
                  <a:pt x="3642150" y="787791"/>
                </a:cubicBezTo>
                <a:cubicBezTo>
                  <a:pt x="5051034" y="785070"/>
                  <a:pt x="7020741" y="1425525"/>
                  <a:pt x="8453301" y="1294227"/>
                </a:cubicBezTo>
                <a:cubicBezTo>
                  <a:pt x="9885861" y="1162929"/>
                  <a:pt x="12066353" y="119575"/>
                  <a:pt x="12237510" y="0"/>
                </a:cubicBezTo>
                <a:cubicBezTo>
                  <a:pt x="12239854" y="893299"/>
                  <a:pt x="12235333" y="1934392"/>
                  <a:pt x="12247056" y="2825346"/>
                </a:cubicBezTo>
                <a:lnTo>
                  <a:pt x="879" y="2829868"/>
                </a:lnTo>
                <a:cubicBezTo>
                  <a:pt x="2009" y="1956458"/>
                  <a:pt x="2512" y="1768510"/>
                  <a:pt x="0" y="1310556"/>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dirty="0"/>
          </a:p>
        </p:txBody>
      </p:sp>
      <p:pic>
        <p:nvPicPr>
          <p:cNvPr id="5" name="Picture 4">
            <a:extLst>
              <a:ext uri="{FF2B5EF4-FFF2-40B4-BE49-F238E27FC236}">
                <a16:creationId xmlns:a16="http://schemas.microsoft.com/office/drawing/2014/main" id="{633EA77A-F2F6-B7DC-2060-244CD0BF72B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92075"/>
            <a:ext cx="321151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637413"/>
            <a:ext cx="10515600" cy="1457768"/>
          </a:xfrm>
        </p:spPr>
        <p:txBody>
          <a:bodyPr anchor="b"/>
          <a:lstStyle>
            <a:lvl1pPr>
              <a:defRPr sz="6000">
                <a:solidFill>
                  <a:srgbClr val="4279BB"/>
                </a:solidFill>
              </a:defRPr>
            </a:lvl1pPr>
          </a:lstStyle>
          <a:p>
            <a:r>
              <a:rPr lang="en-US" dirty="0"/>
              <a:t>Click to edit Master title style</a:t>
            </a:r>
          </a:p>
        </p:txBody>
      </p:sp>
      <p:sp>
        <p:nvSpPr>
          <p:cNvPr id="3" name="Text Placeholder 2"/>
          <p:cNvSpPr>
            <a:spLocks noGrp="1"/>
          </p:cNvSpPr>
          <p:nvPr>
            <p:ph type="body" idx="1"/>
          </p:nvPr>
        </p:nvSpPr>
        <p:spPr>
          <a:xfrm>
            <a:off x="831850" y="31221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02752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7E2BAB16-093F-BF17-C254-82238265DBB1}"/>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5" name="Freeform 7">
            <a:extLst>
              <a:ext uri="{FF2B5EF4-FFF2-40B4-BE49-F238E27FC236}">
                <a16:creationId xmlns:a16="http://schemas.microsoft.com/office/drawing/2014/main" id="{3E8C9D3D-F92C-FD87-20B9-EB84BCDBA1EB}"/>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4279BB"/>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167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ítulo y Contenido - 2 Columnas">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0955F426-2DDD-1898-203E-F7C3EAF41441}"/>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6" name="Freeform 7">
            <a:extLst>
              <a:ext uri="{FF2B5EF4-FFF2-40B4-BE49-F238E27FC236}">
                <a16:creationId xmlns:a16="http://schemas.microsoft.com/office/drawing/2014/main" id="{98E41817-6CC4-146D-A472-BFAC5861115D}"/>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4279BB"/>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02846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E0B7620-6926-2E2D-1694-1265884F24C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15348BE-2972-4017-99DE-FB306714A5A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Lst>
  <p:txStyles>
    <p:titleStyle>
      <a:lvl1pPr algn="l" rtl="0" eaLnBrk="0" fontAlgn="base" hangingPunct="0">
        <a:lnSpc>
          <a:spcPct val="90000"/>
        </a:lnSpc>
        <a:spcBef>
          <a:spcPct val="0"/>
        </a:spcBef>
        <a:spcAft>
          <a:spcPct val="0"/>
        </a:spcAft>
        <a:defRPr sz="4400" b="1" kern="1200">
          <a:solidFill>
            <a:schemeClr val="tx1"/>
          </a:solidFill>
          <a:latin typeface="Barlow SemiBold" pitchFamily="2" charset="77"/>
          <a:ea typeface="+mj-ea"/>
          <a:cs typeface="+mj-cs"/>
        </a:defRPr>
      </a:lvl1pPr>
      <a:lvl2pPr algn="l" rtl="0" eaLnBrk="0" fontAlgn="base" hangingPunct="0">
        <a:lnSpc>
          <a:spcPct val="90000"/>
        </a:lnSpc>
        <a:spcBef>
          <a:spcPct val="0"/>
        </a:spcBef>
        <a:spcAft>
          <a:spcPct val="0"/>
        </a:spcAft>
        <a:defRPr sz="4400" b="1">
          <a:solidFill>
            <a:schemeClr val="tx1"/>
          </a:solidFill>
          <a:latin typeface="Barlow SemiBold"/>
        </a:defRPr>
      </a:lvl2pPr>
      <a:lvl3pPr algn="l" rtl="0" eaLnBrk="0" fontAlgn="base" hangingPunct="0">
        <a:lnSpc>
          <a:spcPct val="90000"/>
        </a:lnSpc>
        <a:spcBef>
          <a:spcPct val="0"/>
        </a:spcBef>
        <a:spcAft>
          <a:spcPct val="0"/>
        </a:spcAft>
        <a:defRPr sz="4400" b="1">
          <a:solidFill>
            <a:schemeClr val="tx1"/>
          </a:solidFill>
          <a:latin typeface="Barlow SemiBold"/>
        </a:defRPr>
      </a:lvl3pPr>
      <a:lvl4pPr algn="l" rtl="0" eaLnBrk="0" fontAlgn="base" hangingPunct="0">
        <a:lnSpc>
          <a:spcPct val="90000"/>
        </a:lnSpc>
        <a:spcBef>
          <a:spcPct val="0"/>
        </a:spcBef>
        <a:spcAft>
          <a:spcPct val="0"/>
        </a:spcAft>
        <a:defRPr sz="4400" b="1">
          <a:solidFill>
            <a:schemeClr val="tx1"/>
          </a:solidFill>
          <a:latin typeface="Barlow SemiBold"/>
        </a:defRPr>
      </a:lvl4pPr>
      <a:lvl5pPr algn="l" rtl="0" eaLnBrk="0" fontAlgn="base" hangingPunct="0">
        <a:lnSpc>
          <a:spcPct val="90000"/>
        </a:lnSpc>
        <a:spcBef>
          <a:spcPct val="0"/>
        </a:spcBef>
        <a:spcAft>
          <a:spcPct val="0"/>
        </a:spcAft>
        <a:defRPr sz="4400" b="1">
          <a:solidFill>
            <a:schemeClr val="tx1"/>
          </a:solidFill>
          <a:latin typeface="Barlow SemiBold"/>
        </a:defRPr>
      </a:lvl5pPr>
      <a:lvl6pPr marL="457200" algn="l" rtl="0" fontAlgn="base">
        <a:lnSpc>
          <a:spcPct val="90000"/>
        </a:lnSpc>
        <a:spcBef>
          <a:spcPct val="0"/>
        </a:spcBef>
        <a:spcAft>
          <a:spcPct val="0"/>
        </a:spcAft>
        <a:defRPr sz="4400" b="1">
          <a:solidFill>
            <a:schemeClr val="tx1"/>
          </a:solidFill>
          <a:latin typeface="Barlow SemiBold"/>
        </a:defRPr>
      </a:lvl6pPr>
      <a:lvl7pPr marL="914400" algn="l" rtl="0" fontAlgn="base">
        <a:lnSpc>
          <a:spcPct val="90000"/>
        </a:lnSpc>
        <a:spcBef>
          <a:spcPct val="0"/>
        </a:spcBef>
        <a:spcAft>
          <a:spcPct val="0"/>
        </a:spcAft>
        <a:defRPr sz="4400" b="1">
          <a:solidFill>
            <a:schemeClr val="tx1"/>
          </a:solidFill>
          <a:latin typeface="Barlow SemiBold"/>
        </a:defRPr>
      </a:lvl7pPr>
      <a:lvl8pPr marL="1371600" algn="l" rtl="0" fontAlgn="base">
        <a:lnSpc>
          <a:spcPct val="90000"/>
        </a:lnSpc>
        <a:spcBef>
          <a:spcPct val="0"/>
        </a:spcBef>
        <a:spcAft>
          <a:spcPct val="0"/>
        </a:spcAft>
        <a:defRPr sz="4400" b="1">
          <a:solidFill>
            <a:schemeClr val="tx1"/>
          </a:solidFill>
          <a:latin typeface="Barlow SemiBold"/>
        </a:defRPr>
      </a:lvl8pPr>
      <a:lvl9pPr marL="1828800" algn="l" rtl="0" fontAlgn="base">
        <a:lnSpc>
          <a:spcPct val="90000"/>
        </a:lnSpc>
        <a:spcBef>
          <a:spcPct val="0"/>
        </a:spcBef>
        <a:spcAft>
          <a:spcPct val="0"/>
        </a:spcAft>
        <a:defRPr sz="4400" b="1">
          <a:solidFill>
            <a:schemeClr val="tx1"/>
          </a:solidFill>
          <a:latin typeface="Barlow SemiBold"/>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Barlow" pitchFamily="2" charset="77"/>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201AB8D-CC38-EF37-6720-E4E2DD34709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38C19691-CE99-3D05-0060-F88C0D92653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Lst>
  <p:txStyles>
    <p:titleStyle>
      <a:lvl1pPr algn="l" rtl="0" eaLnBrk="0" fontAlgn="base" hangingPunct="0">
        <a:lnSpc>
          <a:spcPct val="90000"/>
        </a:lnSpc>
        <a:spcBef>
          <a:spcPct val="0"/>
        </a:spcBef>
        <a:spcAft>
          <a:spcPct val="0"/>
        </a:spcAft>
        <a:defRPr sz="4400" b="1" kern="1200">
          <a:solidFill>
            <a:schemeClr val="tx1"/>
          </a:solidFill>
          <a:latin typeface="Barlow SemiBold" pitchFamily="2" charset="77"/>
          <a:ea typeface="+mj-ea"/>
          <a:cs typeface="+mj-cs"/>
        </a:defRPr>
      </a:lvl1pPr>
      <a:lvl2pPr algn="l" rtl="0" eaLnBrk="0" fontAlgn="base" hangingPunct="0">
        <a:lnSpc>
          <a:spcPct val="90000"/>
        </a:lnSpc>
        <a:spcBef>
          <a:spcPct val="0"/>
        </a:spcBef>
        <a:spcAft>
          <a:spcPct val="0"/>
        </a:spcAft>
        <a:defRPr sz="4400" b="1">
          <a:solidFill>
            <a:schemeClr val="tx1"/>
          </a:solidFill>
          <a:latin typeface="Barlow SemiBold"/>
        </a:defRPr>
      </a:lvl2pPr>
      <a:lvl3pPr algn="l" rtl="0" eaLnBrk="0" fontAlgn="base" hangingPunct="0">
        <a:lnSpc>
          <a:spcPct val="90000"/>
        </a:lnSpc>
        <a:spcBef>
          <a:spcPct val="0"/>
        </a:spcBef>
        <a:spcAft>
          <a:spcPct val="0"/>
        </a:spcAft>
        <a:defRPr sz="4400" b="1">
          <a:solidFill>
            <a:schemeClr val="tx1"/>
          </a:solidFill>
          <a:latin typeface="Barlow SemiBold"/>
        </a:defRPr>
      </a:lvl3pPr>
      <a:lvl4pPr algn="l" rtl="0" eaLnBrk="0" fontAlgn="base" hangingPunct="0">
        <a:lnSpc>
          <a:spcPct val="90000"/>
        </a:lnSpc>
        <a:spcBef>
          <a:spcPct val="0"/>
        </a:spcBef>
        <a:spcAft>
          <a:spcPct val="0"/>
        </a:spcAft>
        <a:defRPr sz="4400" b="1">
          <a:solidFill>
            <a:schemeClr val="tx1"/>
          </a:solidFill>
          <a:latin typeface="Barlow SemiBold"/>
        </a:defRPr>
      </a:lvl4pPr>
      <a:lvl5pPr algn="l" rtl="0" eaLnBrk="0" fontAlgn="base" hangingPunct="0">
        <a:lnSpc>
          <a:spcPct val="90000"/>
        </a:lnSpc>
        <a:spcBef>
          <a:spcPct val="0"/>
        </a:spcBef>
        <a:spcAft>
          <a:spcPct val="0"/>
        </a:spcAft>
        <a:defRPr sz="4400" b="1">
          <a:solidFill>
            <a:schemeClr val="tx1"/>
          </a:solidFill>
          <a:latin typeface="Barlow SemiBold"/>
        </a:defRPr>
      </a:lvl5pPr>
      <a:lvl6pPr marL="457200" algn="l" rtl="0" fontAlgn="base">
        <a:lnSpc>
          <a:spcPct val="90000"/>
        </a:lnSpc>
        <a:spcBef>
          <a:spcPct val="0"/>
        </a:spcBef>
        <a:spcAft>
          <a:spcPct val="0"/>
        </a:spcAft>
        <a:defRPr sz="4400" b="1">
          <a:solidFill>
            <a:schemeClr val="tx1"/>
          </a:solidFill>
          <a:latin typeface="Barlow SemiBold"/>
        </a:defRPr>
      </a:lvl6pPr>
      <a:lvl7pPr marL="914400" algn="l" rtl="0" fontAlgn="base">
        <a:lnSpc>
          <a:spcPct val="90000"/>
        </a:lnSpc>
        <a:spcBef>
          <a:spcPct val="0"/>
        </a:spcBef>
        <a:spcAft>
          <a:spcPct val="0"/>
        </a:spcAft>
        <a:defRPr sz="4400" b="1">
          <a:solidFill>
            <a:schemeClr val="tx1"/>
          </a:solidFill>
          <a:latin typeface="Barlow SemiBold"/>
        </a:defRPr>
      </a:lvl7pPr>
      <a:lvl8pPr marL="1371600" algn="l" rtl="0" fontAlgn="base">
        <a:lnSpc>
          <a:spcPct val="90000"/>
        </a:lnSpc>
        <a:spcBef>
          <a:spcPct val="0"/>
        </a:spcBef>
        <a:spcAft>
          <a:spcPct val="0"/>
        </a:spcAft>
        <a:defRPr sz="4400" b="1">
          <a:solidFill>
            <a:schemeClr val="tx1"/>
          </a:solidFill>
          <a:latin typeface="Barlow SemiBold"/>
        </a:defRPr>
      </a:lvl8pPr>
      <a:lvl9pPr marL="1828800" algn="l" rtl="0" fontAlgn="base">
        <a:lnSpc>
          <a:spcPct val="90000"/>
        </a:lnSpc>
        <a:spcBef>
          <a:spcPct val="0"/>
        </a:spcBef>
        <a:spcAft>
          <a:spcPct val="0"/>
        </a:spcAft>
        <a:defRPr sz="4400" b="1">
          <a:solidFill>
            <a:schemeClr val="tx1"/>
          </a:solidFill>
          <a:latin typeface="Barlow SemiBold"/>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Barlow" pitchFamily="2" charset="77"/>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253F31E8-CC6E-C58B-FB30-5427E66B584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B9ABFC6F-3DCA-28B7-B512-45C1C5FD9C2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Lst>
  <p:txStyles>
    <p:titleStyle>
      <a:lvl1pPr algn="l" rtl="0" eaLnBrk="0" fontAlgn="base" hangingPunct="0">
        <a:lnSpc>
          <a:spcPct val="90000"/>
        </a:lnSpc>
        <a:spcBef>
          <a:spcPct val="0"/>
        </a:spcBef>
        <a:spcAft>
          <a:spcPct val="0"/>
        </a:spcAft>
        <a:defRPr sz="4400" b="1" kern="1200">
          <a:solidFill>
            <a:schemeClr val="tx1"/>
          </a:solidFill>
          <a:latin typeface="Barlow SemiBold" pitchFamily="2" charset="77"/>
          <a:ea typeface="+mj-ea"/>
          <a:cs typeface="+mj-cs"/>
        </a:defRPr>
      </a:lvl1pPr>
      <a:lvl2pPr algn="l" rtl="0" eaLnBrk="0" fontAlgn="base" hangingPunct="0">
        <a:lnSpc>
          <a:spcPct val="90000"/>
        </a:lnSpc>
        <a:spcBef>
          <a:spcPct val="0"/>
        </a:spcBef>
        <a:spcAft>
          <a:spcPct val="0"/>
        </a:spcAft>
        <a:defRPr sz="4400" b="1">
          <a:solidFill>
            <a:schemeClr val="tx1"/>
          </a:solidFill>
          <a:latin typeface="Barlow SemiBold"/>
        </a:defRPr>
      </a:lvl2pPr>
      <a:lvl3pPr algn="l" rtl="0" eaLnBrk="0" fontAlgn="base" hangingPunct="0">
        <a:lnSpc>
          <a:spcPct val="90000"/>
        </a:lnSpc>
        <a:spcBef>
          <a:spcPct val="0"/>
        </a:spcBef>
        <a:spcAft>
          <a:spcPct val="0"/>
        </a:spcAft>
        <a:defRPr sz="4400" b="1">
          <a:solidFill>
            <a:schemeClr val="tx1"/>
          </a:solidFill>
          <a:latin typeface="Barlow SemiBold"/>
        </a:defRPr>
      </a:lvl3pPr>
      <a:lvl4pPr algn="l" rtl="0" eaLnBrk="0" fontAlgn="base" hangingPunct="0">
        <a:lnSpc>
          <a:spcPct val="90000"/>
        </a:lnSpc>
        <a:spcBef>
          <a:spcPct val="0"/>
        </a:spcBef>
        <a:spcAft>
          <a:spcPct val="0"/>
        </a:spcAft>
        <a:defRPr sz="4400" b="1">
          <a:solidFill>
            <a:schemeClr val="tx1"/>
          </a:solidFill>
          <a:latin typeface="Barlow SemiBold"/>
        </a:defRPr>
      </a:lvl4pPr>
      <a:lvl5pPr algn="l" rtl="0" eaLnBrk="0" fontAlgn="base" hangingPunct="0">
        <a:lnSpc>
          <a:spcPct val="90000"/>
        </a:lnSpc>
        <a:spcBef>
          <a:spcPct val="0"/>
        </a:spcBef>
        <a:spcAft>
          <a:spcPct val="0"/>
        </a:spcAft>
        <a:defRPr sz="4400" b="1">
          <a:solidFill>
            <a:schemeClr val="tx1"/>
          </a:solidFill>
          <a:latin typeface="Barlow SemiBold"/>
        </a:defRPr>
      </a:lvl5pPr>
      <a:lvl6pPr marL="457200" algn="l" rtl="0" fontAlgn="base">
        <a:lnSpc>
          <a:spcPct val="90000"/>
        </a:lnSpc>
        <a:spcBef>
          <a:spcPct val="0"/>
        </a:spcBef>
        <a:spcAft>
          <a:spcPct val="0"/>
        </a:spcAft>
        <a:defRPr sz="4400" b="1">
          <a:solidFill>
            <a:schemeClr val="tx1"/>
          </a:solidFill>
          <a:latin typeface="Barlow SemiBold"/>
        </a:defRPr>
      </a:lvl6pPr>
      <a:lvl7pPr marL="914400" algn="l" rtl="0" fontAlgn="base">
        <a:lnSpc>
          <a:spcPct val="90000"/>
        </a:lnSpc>
        <a:spcBef>
          <a:spcPct val="0"/>
        </a:spcBef>
        <a:spcAft>
          <a:spcPct val="0"/>
        </a:spcAft>
        <a:defRPr sz="4400" b="1">
          <a:solidFill>
            <a:schemeClr val="tx1"/>
          </a:solidFill>
          <a:latin typeface="Barlow SemiBold"/>
        </a:defRPr>
      </a:lvl7pPr>
      <a:lvl8pPr marL="1371600" algn="l" rtl="0" fontAlgn="base">
        <a:lnSpc>
          <a:spcPct val="90000"/>
        </a:lnSpc>
        <a:spcBef>
          <a:spcPct val="0"/>
        </a:spcBef>
        <a:spcAft>
          <a:spcPct val="0"/>
        </a:spcAft>
        <a:defRPr sz="4400" b="1">
          <a:solidFill>
            <a:schemeClr val="tx1"/>
          </a:solidFill>
          <a:latin typeface="Barlow SemiBold"/>
        </a:defRPr>
      </a:lvl8pPr>
      <a:lvl9pPr marL="1828800" algn="l" rtl="0" fontAlgn="base">
        <a:lnSpc>
          <a:spcPct val="90000"/>
        </a:lnSpc>
        <a:spcBef>
          <a:spcPct val="0"/>
        </a:spcBef>
        <a:spcAft>
          <a:spcPct val="0"/>
        </a:spcAft>
        <a:defRPr sz="4400" b="1">
          <a:solidFill>
            <a:schemeClr val="tx1"/>
          </a:solidFill>
          <a:latin typeface="Barlow SemiBold"/>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Barlow" pitchFamily="2" charset="77"/>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837EA4BC-9535-1292-6FEE-4A892FB708C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98E249D5-D67C-3E28-EA8F-F009E365C28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Lst>
  <p:txStyles>
    <p:titleStyle>
      <a:lvl1pPr algn="l" rtl="0" eaLnBrk="0" fontAlgn="base" hangingPunct="0">
        <a:lnSpc>
          <a:spcPct val="90000"/>
        </a:lnSpc>
        <a:spcBef>
          <a:spcPct val="0"/>
        </a:spcBef>
        <a:spcAft>
          <a:spcPct val="0"/>
        </a:spcAft>
        <a:defRPr sz="4400" b="1" kern="1200">
          <a:solidFill>
            <a:schemeClr val="tx1"/>
          </a:solidFill>
          <a:latin typeface="Barlow SemiBold" pitchFamily="2" charset="77"/>
          <a:ea typeface="+mj-ea"/>
          <a:cs typeface="+mj-cs"/>
        </a:defRPr>
      </a:lvl1pPr>
      <a:lvl2pPr algn="l" rtl="0" eaLnBrk="0" fontAlgn="base" hangingPunct="0">
        <a:lnSpc>
          <a:spcPct val="90000"/>
        </a:lnSpc>
        <a:spcBef>
          <a:spcPct val="0"/>
        </a:spcBef>
        <a:spcAft>
          <a:spcPct val="0"/>
        </a:spcAft>
        <a:defRPr sz="4400" b="1">
          <a:solidFill>
            <a:schemeClr val="tx1"/>
          </a:solidFill>
          <a:latin typeface="Barlow SemiBold"/>
        </a:defRPr>
      </a:lvl2pPr>
      <a:lvl3pPr algn="l" rtl="0" eaLnBrk="0" fontAlgn="base" hangingPunct="0">
        <a:lnSpc>
          <a:spcPct val="90000"/>
        </a:lnSpc>
        <a:spcBef>
          <a:spcPct val="0"/>
        </a:spcBef>
        <a:spcAft>
          <a:spcPct val="0"/>
        </a:spcAft>
        <a:defRPr sz="4400" b="1">
          <a:solidFill>
            <a:schemeClr val="tx1"/>
          </a:solidFill>
          <a:latin typeface="Barlow SemiBold"/>
        </a:defRPr>
      </a:lvl3pPr>
      <a:lvl4pPr algn="l" rtl="0" eaLnBrk="0" fontAlgn="base" hangingPunct="0">
        <a:lnSpc>
          <a:spcPct val="90000"/>
        </a:lnSpc>
        <a:spcBef>
          <a:spcPct val="0"/>
        </a:spcBef>
        <a:spcAft>
          <a:spcPct val="0"/>
        </a:spcAft>
        <a:defRPr sz="4400" b="1">
          <a:solidFill>
            <a:schemeClr val="tx1"/>
          </a:solidFill>
          <a:latin typeface="Barlow SemiBold"/>
        </a:defRPr>
      </a:lvl4pPr>
      <a:lvl5pPr algn="l" rtl="0" eaLnBrk="0" fontAlgn="base" hangingPunct="0">
        <a:lnSpc>
          <a:spcPct val="90000"/>
        </a:lnSpc>
        <a:spcBef>
          <a:spcPct val="0"/>
        </a:spcBef>
        <a:spcAft>
          <a:spcPct val="0"/>
        </a:spcAft>
        <a:defRPr sz="4400" b="1">
          <a:solidFill>
            <a:schemeClr val="tx1"/>
          </a:solidFill>
          <a:latin typeface="Barlow SemiBold"/>
        </a:defRPr>
      </a:lvl5pPr>
      <a:lvl6pPr marL="457200" algn="l" rtl="0" fontAlgn="base">
        <a:lnSpc>
          <a:spcPct val="90000"/>
        </a:lnSpc>
        <a:spcBef>
          <a:spcPct val="0"/>
        </a:spcBef>
        <a:spcAft>
          <a:spcPct val="0"/>
        </a:spcAft>
        <a:defRPr sz="4400" b="1">
          <a:solidFill>
            <a:schemeClr val="tx1"/>
          </a:solidFill>
          <a:latin typeface="Barlow SemiBold"/>
        </a:defRPr>
      </a:lvl6pPr>
      <a:lvl7pPr marL="914400" algn="l" rtl="0" fontAlgn="base">
        <a:lnSpc>
          <a:spcPct val="90000"/>
        </a:lnSpc>
        <a:spcBef>
          <a:spcPct val="0"/>
        </a:spcBef>
        <a:spcAft>
          <a:spcPct val="0"/>
        </a:spcAft>
        <a:defRPr sz="4400" b="1">
          <a:solidFill>
            <a:schemeClr val="tx1"/>
          </a:solidFill>
          <a:latin typeface="Barlow SemiBold"/>
        </a:defRPr>
      </a:lvl7pPr>
      <a:lvl8pPr marL="1371600" algn="l" rtl="0" fontAlgn="base">
        <a:lnSpc>
          <a:spcPct val="90000"/>
        </a:lnSpc>
        <a:spcBef>
          <a:spcPct val="0"/>
        </a:spcBef>
        <a:spcAft>
          <a:spcPct val="0"/>
        </a:spcAft>
        <a:defRPr sz="4400" b="1">
          <a:solidFill>
            <a:schemeClr val="tx1"/>
          </a:solidFill>
          <a:latin typeface="Barlow SemiBold"/>
        </a:defRPr>
      </a:lvl8pPr>
      <a:lvl9pPr marL="1828800" algn="l" rtl="0" fontAlgn="base">
        <a:lnSpc>
          <a:spcPct val="90000"/>
        </a:lnSpc>
        <a:spcBef>
          <a:spcPct val="0"/>
        </a:spcBef>
        <a:spcAft>
          <a:spcPct val="0"/>
        </a:spcAft>
        <a:defRPr sz="4400" b="1">
          <a:solidFill>
            <a:schemeClr val="tx1"/>
          </a:solidFill>
          <a:latin typeface="Barlow SemiBold"/>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Barlow" pitchFamily="2" charset="77"/>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9AF8228A-1A82-E7E0-5812-52ACB8B25FE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s-ES_tradnl" altLang="en-US"/>
          </a:p>
        </p:txBody>
      </p:sp>
      <p:sp>
        <p:nvSpPr>
          <p:cNvPr id="5123" name="Text Placeholder 2">
            <a:extLst>
              <a:ext uri="{FF2B5EF4-FFF2-40B4-BE49-F238E27FC236}">
                <a16:creationId xmlns:a16="http://schemas.microsoft.com/office/drawing/2014/main" id="{C1E47021-6359-EE34-3133-B24B65451D7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s-ES_tradnl" altLang="en-US"/>
          </a:p>
        </p:txBody>
      </p:sp>
      <p:sp>
        <p:nvSpPr>
          <p:cNvPr id="4" name="Date Placeholder 3">
            <a:extLst>
              <a:ext uri="{FF2B5EF4-FFF2-40B4-BE49-F238E27FC236}">
                <a16:creationId xmlns:a16="http://schemas.microsoft.com/office/drawing/2014/main" id="{2BCD716E-8372-7AD6-A326-707AFF1F5E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039A501-17B8-401F-9F91-E456F085AA13}" type="datetimeFigureOut">
              <a:rPr lang="es-ES_tradnl"/>
              <a:pPr>
                <a:defRPr/>
              </a:pPr>
              <a:t>30/07/2023</a:t>
            </a:fld>
            <a:endParaRPr lang="es-ES_tradnl"/>
          </a:p>
        </p:txBody>
      </p:sp>
      <p:sp>
        <p:nvSpPr>
          <p:cNvPr id="5" name="Footer Placeholder 4">
            <a:extLst>
              <a:ext uri="{FF2B5EF4-FFF2-40B4-BE49-F238E27FC236}">
                <a16:creationId xmlns:a16="http://schemas.microsoft.com/office/drawing/2014/main" id="{4F132C71-020E-A593-CD8A-056A728C3B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_tradnl"/>
          </a:p>
        </p:txBody>
      </p:sp>
      <p:sp>
        <p:nvSpPr>
          <p:cNvPr id="6" name="Slide Number Placeholder 5">
            <a:extLst>
              <a:ext uri="{FF2B5EF4-FFF2-40B4-BE49-F238E27FC236}">
                <a16:creationId xmlns:a16="http://schemas.microsoft.com/office/drawing/2014/main" id="{B256B1A0-DDE6-A1E2-3F84-4629877F212D}"/>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5D234D5-E5B8-4534-BF69-4A7DD0EE8553}" type="slidenum">
              <a:rPr lang="es-ES_tradnl" altLang="en-US"/>
              <a:pPr>
                <a:defRPr/>
              </a:pPr>
              <a:t>‹#›</a:t>
            </a:fld>
            <a:endParaRPr lang="es-ES_tradnl" altLang="en-US"/>
          </a:p>
        </p:txBody>
      </p:sp>
    </p:spTree>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Lst>
  <p:txStyles>
    <p:titleStyle>
      <a:lvl1pPr algn="l" rtl="0" eaLnBrk="0" fontAlgn="base" hangingPunct="0">
        <a:lnSpc>
          <a:spcPct val="90000"/>
        </a:lnSpc>
        <a:spcBef>
          <a:spcPct val="0"/>
        </a:spcBef>
        <a:spcAft>
          <a:spcPct val="0"/>
        </a:spcAft>
        <a:defRPr sz="4400" b="1" kern="1200">
          <a:solidFill>
            <a:schemeClr val="tx1"/>
          </a:solidFill>
          <a:latin typeface="Barlow SemiBold" pitchFamily="2" charset="77"/>
          <a:ea typeface="+mj-ea"/>
          <a:cs typeface="+mj-cs"/>
        </a:defRPr>
      </a:lvl1pPr>
      <a:lvl2pPr algn="l" rtl="0" eaLnBrk="0" fontAlgn="base" hangingPunct="0">
        <a:lnSpc>
          <a:spcPct val="90000"/>
        </a:lnSpc>
        <a:spcBef>
          <a:spcPct val="0"/>
        </a:spcBef>
        <a:spcAft>
          <a:spcPct val="0"/>
        </a:spcAft>
        <a:defRPr sz="4400" b="1">
          <a:solidFill>
            <a:schemeClr val="tx1"/>
          </a:solidFill>
          <a:latin typeface="Barlow SemiBold"/>
        </a:defRPr>
      </a:lvl2pPr>
      <a:lvl3pPr algn="l" rtl="0" eaLnBrk="0" fontAlgn="base" hangingPunct="0">
        <a:lnSpc>
          <a:spcPct val="90000"/>
        </a:lnSpc>
        <a:spcBef>
          <a:spcPct val="0"/>
        </a:spcBef>
        <a:spcAft>
          <a:spcPct val="0"/>
        </a:spcAft>
        <a:defRPr sz="4400" b="1">
          <a:solidFill>
            <a:schemeClr val="tx1"/>
          </a:solidFill>
          <a:latin typeface="Barlow SemiBold"/>
        </a:defRPr>
      </a:lvl3pPr>
      <a:lvl4pPr algn="l" rtl="0" eaLnBrk="0" fontAlgn="base" hangingPunct="0">
        <a:lnSpc>
          <a:spcPct val="90000"/>
        </a:lnSpc>
        <a:spcBef>
          <a:spcPct val="0"/>
        </a:spcBef>
        <a:spcAft>
          <a:spcPct val="0"/>
        </a:spcAft>
        <a:defRPr sz="4400" b="1">
          <a:solidFill>
            <a:schemeClr val="tx1"/>
          </a:solidFill>
          <a:latin typeface="Barlow SemiBold"/>
        </a:defRPr>
      </a:lvl4pPr>
      <a:lvl5pPr algn="l" rtl="0" eaLnBrk="0" fontAlgn="base" hangingPunct="0">
        <a:lnSpc>
          <a:spcPct val="90000"/>
        </a:lnSpc>
        <a:spcBef>
          <a:spcPct val="0"/>
        </a:spcBef>
        <a:spcAft>
          <a:spcPct val="0"/>
        </a:spcAft>
        <a:defRPr sz="4400" b="1">
          <a:solidFill>
            <a:schemeClr val="tx1"/>
          </a:solidFill>
          <a:latin typeface="Barlow SemiBold"/>
        </a:defRPr>
      </a:lvl5pPr>
      <a:lvl6pPr marL="457200" algn="l" rtl="0" fontAlgn="base">
        <a:lnSpc>
          <a:spcPct val="90000"/>
        </a:lnSpc>
        <a:spcBef>
          <a:spcPct val="0"/>
        </a:spcBef>
        <a:spcAft>
          <a:spcPct val="0"/>
        </a:spcAft>
        <a:defRPr sz="4400" b="1">
          <a:solidFill>
            <a:schemeClr val="tx1"/>
          </a:solidFill>
          <a:latin typeface="Barlow SemiBold"/>
        </a:defRPr>
      </a:lvl6pPr>
      <a:lvl7pPr marL="914400" algn="l" rtl="0" fontAlgn="base">
        <a:lnSpc>
          <a:spcPct val="90000"/>
        </a:lnSpc>
        <a:spcBef>
          <a:spcPct val="0"/>
        </a:spcBef>
        <a:spcAft>
          <a:spcPct val="0"/>
        </a:spcAft>
        <a:defRPr sz="4400" b="1">
          <a:solidFill>
            <a:schemeClr val="tx1"/>
          </a:solidFill>
          <a:latin typeface="Barlow SemiBold"/>
        </a:defRPr>
      </a:lvl7pPr>
      <a:lvl8pPr marL="1371600" algn="l" rtl="0" fontAlgn="base">
        <a:lnSpc>
          <a:spcPct val="90000"/>
        </a:lnSpc>
        <a:spcBef>
          <a:spcPct val="0"/>
        </a:spcBef>
        <a:spcAft>
          <a:spcPct val="0"/>
        </a:spcAft>
        <a:defRPr sz="4400" b="1">
          <a:solidFill>
            <a:schemeClr val="tx1"/>
          </a:solidFill>
          <a:latin typeface="Barlow SemiBold"/>
        </a:defRPr>
      </a:lvl8pPr>
      <a:lvl9pPr marL="1828800" algn="l" rtl="0" fontAlgn="base">
        <a:lnSpc>
          <a:spcPct val="90000"/>
        </a:lnSpc>
        <a:spcBef>
          <a:spcPct val="0"/>
        </a:spcBef>
        <a:spcAft>
          <a:spcPct val="0"/>
        </a:spcAft>
        <a:defRPr sz="4400" b="1">
          <a:solidFill>
            <a:schemeClr val="tx1"/>
          </a:solidFill>
          <a:latin typeface="Barlow SemiBold"/>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Barlow" pitchFamily="2" charset="77"/>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bit.ly/3iJPGtf" TargetMode="External"/><Relationship Id="rId7" Type="http://schemas.openxmlformats.org/officeDocument/2006/relationships/hyperlink" Target="https://lm.facebook.com/l.php?u=https%3A%2F%2Fbit.ly%2F2EbPsfg%3Ffbclid%3DIwAR2NPfLv0O-MyUgijdYJ4L-Kl3wpqx3jnuL3G5P7fEa6_TPi2nyAlOH1je0&amp;h=AT2oWMm420lYwA7MjoK_sH_ZkCTj9CaigwE-6Pzqcfm9RkHBlEQA7y_67w9IT3x-gD_-st26K0n69LKXiWhrOpiUJ3O8aBEIGgFWlERC5nDliDI6hn2vaD0i5RiKblLM989oE5Ji" TargetMode="External"/><Relationship Id="rId2" Type="http://schemas.openxmlformats.org/officeDocument/2006/relationships/image" Target="../media/image3.jpeg"/><Relationship Id="rId1" Type="http://schemas.openxmlformats.org/officeDocument/2006/relationships/slideLayout" Target="../slideLayouts/slideLayout21.xml"/><Relationship Id="rId6" Type="http://schemas.openxmlformats.org/officeDocument/2006/relationships/hyperlink" Target="https://lm.facebook.com/l.php?u=https%3A%2F%2Fbit.ly%2F35PTQMC%3Ffbclid%3DIwAR2U2IGTY6fG6Vk3xeWWElmu2yLV_m3AnApnVA3IY6kH6gLrcO5HghbHLr0&amp;h=AT1NR6AH3sGJkgnqLvkyp68HpO40FF2aFJPTmo1cV22nAYDVPuY9jglauq6l9R08latVtg_fGZb4T1hrdOux5gcNaEzr01R4WQRWIIy136MY5c4EmO805Rswsc8wRPCrf0Mrr2CQ" TargetMode="External"/><Relationship Id="rId5" Type="http://schemas.openxmlformats.org/officeDocument/2006/relationships/hyperlink" Target="https://lm.facebook.com/l.php?u=https%3A%2F%2Fbit.ly%2F3iKpDBY%3Ffbclid%3DIwAR3jRijMqBOlGhizrjxPgW5QiLoIl-MWiW-Fhez1w8TahwbQiKkK7sgQwW8&amp;h=AT10hjifL5AuBsXo9RrcWHWhcbtsp0DQKqNCmrCsBDqrcyt5XM1Ft4H2EXR9szo-hJOWK06ZhvHVTV-ucIx-Iw6CqL-QHDnGHE1f6MSZ3yWb6FmXGTuOqDqRbBdIrL0DFbelEZfE" TargetMode="External"/><Relationship Id="rId4" Type="http://schemas.openxmlformats.org/officeDocument/2006/relationships/hyperlink" Target="https://lm.facebook.com/l.php?u=https%3A%2F%2Fbit.ly%2F2ZRHUGd%3Ffbclid%3DIwAR2Kah7msr5JFKGoqEvIRz2cyvgGEeqxaJJJemXKOL1SESuvhBhHr-twqN4&amp;h=AT37ajBZP6XTQPJgivgqK2jhYxlTvAhjKHrEAQ8BrItEi_JVSazU6_DVIbFZaYIqJxabiUXs0BSGDNKY-xcrEvSBYhd3bdlRm1NClBvwGX3LvKnNJBOd5lFZOVDDleZApKy2CEyj"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2A5CE046-B54F-C496-E235-AF27CFF8781E}"/>
              </a:ext>
            </a:extLst>
          </p:cNvPr>
          <p:cNvSpPr>
            <a:spLocks noGrp="1" noChangeArrowheads="1"/>
          </p:cNvSpPr>
          <p:nvPr>
            <p:ph type="title"/>
          </p:nvPr>
        </p:nvSpPr>
        <p:spPr>
          <a:xfrm>
            <a:off x="742203" y="1636713"/>
            <a:ext cx="11045825" cy="1458912"/>
          </a:xfrm>
        </p:spPr>
        <p:txBody>
          <a:bodyPr/>
          <a:lstStyle/>
          <a:p>
            <a:pPr eaLnBrk="1" hangingPunct="1"/>
            <a:r>
              <a:rPr lang="es-ES_tradnl" altLang="en-US" sz="4800" dirty="0">
                <a:latin typeface="Barlow SemiBold" panose="00000700000000000000" pitchFamily="2" charset="0"/>
              </a:rPr>
              <a:t>Unidad </a:t>
            </a:r>
            <a:r>
              <a:rPr lang="es-CR" altLang="en-US" sz="4800" dirty="0">
                <a:latin typeface="Barlow SemiBold" panose="00000700000000000000" pitchFamily="2" charset="0"/>
              </a:rPr>
              <a:t>4: Valoración del Daño Ambiental</a:t>
            </a:r>
            <a:endParaRPr lang="es-ES_tradnl" altLang="en-US" sz="4800" dirty="0">
              <a:latin typeface="Barlow SemiBold" panose="00000700000000000000" pitchFamily="2" charset="0"/>
            </a:endParaRPr>
          </a:p>
        </p:txBody>
      </p:sp>
      <p:sp>
        <p:nvSpPr>
          <p:cNvPr id="3" name="Text Placeholder 2">
            <a:extLst>
              <a:ext uri="{FF2B5EF4-FFF2-40B4-BE49-F238E27FC236}">
                <a16:creationId xmlns:a16="http://schemas.microsoft.com/office/drawing/2014/main" id="{5527132F-53CC-7235-6700-F1E3283D1CD3}"/>
              </a:ext>
            </a:extLst>
          </p:cNvPr>
          <p:cNvSpPr>
            <a:spLocks noGrp="1"/>
          </p:cNvSpPr>
          <p:nvPr>
            <p:ph type="body" idx="1"/>
          </p:nvPr>
        </p:nvSpPr>
        <p:spPr>
          <a:xfrm>
            <a:off x="831850" y="3122613"/>
            <a:ext cx="10515600" cy="1500187"/>
          </a:xfrm>
        </p:spPr>
        <p:txBody>
          <a:bodyPr rtlCol="0">
            <a:normAutofit/>
          </a:bodyPr>
          <a:lstStyle/>
          <a:p>
            <a:pPr eaLnBrk="1" fontAlgn="auto" hangingPunct="1">
              <a:spcAft>
                <a:spcPts val="0"/>
              </a:spcAft>
              <a:defRPr/>
            </a:pPr>
            <a:r>
              <a:rPr lang="es-ES_tradnl" dirty="0"/>
              <a:t>Universidad para la Cooperación Internacional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D9E4DF0D-14E1-CF74-3B5F-FACCC072DFC3}"/>
              </a:ext>
            </a:extLst>
          </p:cNvPr>
          <p:cNvSpPr>
            <a:spLocks noGrp="1" noChangeArrowheads="1"/>
          </p:cNvSpPr>
          <p:nvPr>
            <p:ph type="title"/>
          </p:nvPr>
        </p:nvSpPr>
        <p:spPr/>
        <p:txBody>
          <a:bodyPr/>
          <a:lstStyle/>
          <a:p>
            <a:pPr eaLnBrk="1" hangingPunct="1"/>
            <a:r>
              <a:rPr lang="es-ES" altLang="en-US">
                <a:latin typeface="Barlow" panose="00000500000000000000" pitchFamily="2" charset="0"/>
              </a:rPr>
              <a:t>Método de la estimación del precio hedónico</a:t>
            </a:r>
            <a:endParaRPr lang="es-ES_tradnl" altLang="en-US">
              <a:latin typeface="Barlow" panose="00000500000000000000" pitchFamily="2" charset="0"/>
            </a:endParaRPr>
          </a:p>
        </p:txBody>
      </p:sp>
      <p:sp>
        <p:nvSpPr>
          <p:cNvPr id="50179" name="Content Placeholder 2">
            <a:extLst>
              <a:ext uri="{FF2B5EF4-FFF2-40B4-BE49-F238E27FC236}">
                <a16:creationId xmlns:a16="http://schemas.microsoft.com/office/drawing/2014/main" id="{2E0A7F11-D8B1-5434-89F9-90740C4C524D}"/>
              </a:ext>
            </a:extLst>
          </p:cNvPr>
          <p:cNvSpPr>
            <a:spLocks noGrp="1" noChangeArrowheads="1"/>
          </p:cNvSpPr>
          <p:nvPr>
            <p:ph sz="half" idx="1"/>
          </p:nvPr>
        </p:nvSpPr>
        <p:spPr>
          <a:xfrm>
            <a:off x="485775" y="2085975"/>
            <a:ext cx="10515600" cy="3956050"/>
          </a:xfrm>
        </p:spPr>
        <p:txBody>
          <a:bodyPr/>
          <a:lstStyle/>
          <a:p>
            <a:pPr marL="0" indent="0" algn="ctr">
              <a:buFont typeface="Arial" panose="020B0604020202020204" pitchFamily="34" charset="0"/>
              <a:buNone/>
            </a:pPr>
            <a:r>
              <a:rPr lang="es-ES" altLang="en-US">
                <a:latin typeface="Barlow" panose="00000500000000000000" pitchFamily="2" charset="0"/>
              </a:rPr>
              <a:t>Se utiliza cuando los valores de los bienes ambientales afectan en el precio de los bienes que se comercializan entorno a ellos. Por poner un ejemplo, una casa con vistas panorámicas a paisajes tendrá más valor que otra que no las tenga.</a:t>
            </a:r>
            <a:endParaRPr lang="en-US" altLang="en-US">
              <a:latin typeface="Barlow" panose="00000500000000000000"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1DB5C827-AFD9-C587-F8C9-14E867A2713D}"/>
              </a:ext>
            </a:extLst>
          </p:cNvPr>
          <p:cNvSpPr>
            <a:spLocks noGrp="1" noChangeArrowheads="1"/>
          </p:cNvSpPr>
          <p:nvPr>
            <p:ph type="title"/>
          </p:nvPr>
        </p:nvSpPr>
        <p:spPr/>
        <p:txBody>
          <a:bodyPr/>
          <a:lstStyle/>
          <a:p>
            <a:pPr eaLnBrk="1" hangingPunct="1"/>
            <a:r>
              <a:rPr lang="es-ES" altLang="en-US">
                <a:latin typeface="Barlow" panose="00000500000000000000" pitchFamily="2" charset="0"/>
              </a:rPr>
              <a:t>Método del costo de viaje</a:t>
            </a:r>
            <a:endParaRPr lang="es-ES_tradnl" altLang="en-US">
              <a:latin typeface="Barlow" panose="00000500000000000000" pitchFamily="2" charset="0"/>
            </a:endParaRPr>
          </a:p>
        </p:txBody>
      </p:sp>
      <p:sp>
        <p:nvSpPr>
          <p:cNvPr id="51203" name="Content Placeholder 2">
            <a:extLst>
              <a:ext uri="{FF2B5EF4-FFF2-40B4-BE49-F238E27FC236}">
                <a16:creationId xmlns:a16="http://schemas.microsoft.com/office/drawing/2014/main" id="{53EC2489-E184-DEAF-C560-DD4BBC43CE4F}"/>
              </a:ext>
            </a:extLst>
          </p:cNvPr>
          <p:cNvSpPr>
            <a:spLocks noGrp="1" noChangeArrowheads="1"/>
          </p:cNvSpPr>
          <p:nvPr>
            <p:ph sz="half" idx="1"/>
          </p:nvPr>
        </p:nvSpPr>
        <p:spPr>
          <a:xfrm>
            <a:off x="485775" y="2085975"/>
            <a:ext cx="10515600" cy="3956050"/>
          </a:xfrm>
        </p:spPr>
        <p:txBody>
          <a:bodyPr/>
          <a:lstStyle/>
          <a:p>
            <a:pPr marL="0" indent="0" algn="ctr">
              <a:buFont typeface="Arial" panose="020B0604020202020204" pitchFamily="34" charset="0"/>
              <a:buNone/>
            </a:pPr>
            <a:r>
              <a:rPr lang="es-ES" altLang="en-US">
                <a:latin typeface="Barlow" panose="00000500000000000000" pitchFamily="2" charset="0"/>
              </a:rPr>
              <a:t>Es un método que atiende al valor del bien ambiental a partir de la suma de dinero que desembolsan las personas para llegar a tal localidad.</a:t>
            </a:r>
            <a:endParaRPr lang="en-US" altLang="en-US">
              <a:latin typeface="Barlow" panose="00000500000000000000"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83567A36-07D0-F227-8394-2C26503E3A45}"/>
              </a:ext>
            </a:extLst>
          </p:cNvPr>
          <p:cNvSpPr>
            <a:spLocks noGrp="1" noChangeArrowheads="1"/>
          </p:cNvSpPr>
          <p:nvPr>
            <p:ph type="title"/>
          </p:nvPr>
        </p:nvSpPr>
        <p:spPr/>
        <p:txBody>
          <a:bodyPr/>
          <a:lstStyle/>
          <a:p>
            <a:pPr eaLnBrk="1" hangingPunct="1"/>
            <a:r>
              <a:rPr lang="es-ES" altLang="en-US">
                <a:latin typeface="Barlow" panose="00000500000000000000" pitchFamily="2" charset="0"/>
              </a:rPr>
              <a:t>Método de la transferencia de beneficios</a:t>
            </a:r>
            <a:endParaRPr lang="es-ES_tradnl" altLang="en-US">
              <a:latin typeface="Barlow" panose="00000500000000000000" pitchFamily="2" charset="0"/>
            </a:endParaRPr>
          </a:p>
        </p:txBody>
      </p:sp>
      <p:sp>
        <p:nvSpPr>
          <p:cNvPr id="52227" name="Content Placeholder 2">
            <a:extLst>
              <a:ext uri="{FF2B5EF4-FFF2-40B4-BE49-F238E27FC236}">
                <a16:creationId xmlns:a16="http://schemas.microsoft.com/office/drawing/2014/main" id="{74F62A38-CD23-19F0-2570-4F9FD7C011B3}"/>
              </a:ext>
            </a:extLst>
          </p:cNvPr>
          <p:cNvSpPr>
            <a:spLocks noGrp="1" noChangeArrowheads="1"/>
          </p:cNvSpPr>
          <p:nvPr>
            <p:ph sz="half" idx="1"/>
          </p:nvPr>
        </p:nvSpPr>
        <p:spPr>
          <a:xfrm>
            <a:off x="485775" y="2085975"/>
            <a:ext cx="10515600" cy="3956050"/>
          </a:xfrm>
        </p:spPr>
        <p:txBody>
          <a:bodyPr/>
          <a:lstStyle/>
          <a:p>
            <a:pPr marL="0" indent="0" algn="ctr">
              <a:buFont typeface="Arial" panose="020B0604020202020204" pitchFamily="34" charset="0"/>
              <a:buNone/>
            </a:pPr>
            <a:r>
              <a:rPr lang="es-ES" altLang="en-US">
                <a:latin typeface="Barlow" panose="00000500000000000000" pitchFamily="2" charset="0"/>
              </a:rPr>
              <a:t>El valor económico del bien se calcula transfiriendo las estimaciones de valores existentes realizadas en estudios ya completados en otras localidades.</a:t>
            </a:r>
            <a:endParaRPr lang="en-US" altLang="en-US">
              <a:latin typeface="Barlow" panose="00000500000000000000"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76C12A91-8BA3-0397-9D95-0A349F45F3AD}"/>
              </a:ext>
            </a:extLst>
          </p:cNvPr>
          <p:cNvSpPr>
            <a:spLocks noGrp="1" noChangeArrowheads="1"/>
          </p:cNvSpPr>
          <p:nvPr>
            <p:ph type="title"/>
          </p:nvPr>
        </p:nvSpPr>
        <p:spPr/>
        <p:txBody>
          <a:bodyPr/>
          <a:lstStyle/>
          <a:p>
            <a:pPr eaLnBrk="1" hangingPunct="1"/>
            <a:r>
              <a:rPr lang="en-US" altLang="en-US">
                <a:latin typeface="Barlow" panose="00000500000000000000" pitchFamily="2" charset="0"/>
              </a:rPr>
              <a:t>Método de valoración contingente</a:t>
            </a:r>
            <a:endParaRPr lang="es-ES_tradnl" altLang="en-US">
              <a:latin typeface="Barlow" panose="00000500000000000000" pitchFamily="2" charset="0"/>
            </a:endParaRPr>
          </a:p>
        </p:txBody>
      </p:sp>
      <p:sp>
        <p:nvSpPr>
          <p:cNvPr id="53251" name="Content Placeholder 2">
            <a:extLst>
              <a:ext uri="{FF2B5EF4-FFF2-40B4-BE49-F238E27FC236}">
                <a16:creationId xmlns:a16="http://schemas.microsoft.com/office/drawing/2014/main" id="{24F0CCD3-79D6-08E0-5A8E-68039A388256}"/>
              </a:ext>
            </a:extLst>
          </p:cNvPr>
          <p:cNvSpPr>
            <a:spLocks noGrp="1" noChangeArrowheads="1"/>
          </p:cNvSpPr>
          <p:nvPr>
            <p:ph sz="half" idx="1"/>
          </p:nvPr>
        </p:nvSpPr>
        <p:spPr>
          <a:xfrm>
            <a:off x="485775" y="2085975"/>
            <a:ext cx="10515600" cy="3956050"/>
          </a:xfrm>
        </p:spPr>
        <p:txBody>
          <a:bodyPr/>
          <a:lstStyle/>
          <a:p>
            <a:pPr marL="0" indent="0" algn="ctr">
              <a:buFont typeface="Arial" panose="020B0604020202020204" pitchFamily="34" charset="0"/>
              <a:buNone/>
            </a:pPr>
            <a:r>
              <a:rPr lang="es-ES" altLang="en-US">
                <a:latin typeface="Barlow" panose="00000500000000000000" pitchFamily="2" charset="0"/>
              </a:rPr>
              <a:t>Consistente en la realización de encuestas a la población en las que se les pregunta cuánto están dispuestas a pagar por un bien o servicio ambiental.</a:t>
            </a:r>
            <a:endParaRPr lang="en-US" altLang="en-US">
              <a:latin typeface="Barlow" panose="00000500000000000000"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D48D750-0145-2A7B-A37C-22AFCBBF5A34}"/>
              </a:ext>
            </a:extLst>
          </p:cNvPr>
          <p:cNvSpPr>
            <a:spLocks noGrp="1" noChangeArrowheads="1"/>
          </p:cNvSpPr>
          <p:nvPr>
            <p:ph type="title"/>
          </p:nvPr>
        </p:nvSpPr>
        <p:spPr/>
        <p:txBody>
          <a:bodyPr/>
          <a:lstStyle/>
          <a:p>
            <a:pPr eaLnBrk="1" hangingPunct="1"/>
            <a:r>
              <a:rPr lang="en-US" altLang="en-US">
                <a:latin typeface="Barlow" panose="00000500000000000000" pitchFamily="2" charset="0"/>
              </a:rPr>
              <a:t>Método de la productividad</a:t>
            </a:r>
            <a:endParaRPr lang="es-ES_tradnl" altLang="en-US">
              <a:latin typeface="Barlow" panose="00000500000000000000" pitchFamily="2" charset="0"/>
            </a:endParaRPr>
          </a:p>
        </p:txBody>
      </p:sp>
      <p:sp>
        <p:nvSpPr>
          <p:cNvPr id="54275" name="Content Placeholder 2">
            <a:extLst>
              <a:ext uri="{FF2B5EF4-FFF2-40B4-BE49-F238E27FC236}">
                <a16:creationId xmlns:a16="http://schemas.microsoft.com/office/drawing/2014/main" id="{98B44192-D8FF-78A6-EDBE-E9CF82701B86}"/>
              </a:ext>
            </a:extLst>
          </p:cNvPr>
          <p:cNvSpPr>
            <a:spLocks noGrp="1" noChangeArrowheads="1"/>
          </p:cNvSpPr>
          <p:nvPr>
            <p:ph sz="half" idx="1"/>
          </p:nvPr>
        </p:nvSpPr>
        <p:spPr>
          <a:xfrm>
            <a:off x="485775" y="2085975"/>
            <a:ext cx="10515600" cy="3956050"/>
          </a:xfrm>
        </p:spPr>
        <p:txBody>
          <a:bodyPr/>
          <a:lstStyle/>
          <a:p>
            <a:pPr marL="0" indent="0" algn="ctr">
              <a:buFont typeface="Arial" panose="020B0604020202020204" pitchFamily="34" charset="0"/>
              <a:buNone/>
            </a:pPr>
            <a:r>
              <a:rPr lang="es-ES" altLang="en-US">
                <a:latin typeface="Barlow" panose="00000500000000000000" pitchFamily="2" charset="0"/>
              </a:rPr>
              <a:t>Se estima el valor económico de productos o servicios ambientales que contribuyen a la obtención de bienes comercializables.</a:t>
            </a:r>
            <a:endParaRPr lang="en-US" altLang="en-US">
              <a:latin typeface="Barlow" panose="00000500000000000000"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88797C62-E4CA-4205-EA4F-8A2B270722A6}"/>
              </a:ext>
            </a:extLst>
          </p:cNvPr>
          <p:cNvSpPr>
            <a:spLocks noGrp="1" noChangeArrowheads="1"/>
          </p:cNvSpPr>
          <p:nvPr>
            <p:ph type="title"/>
          </p:nvPr>
        </p:nvSpPr>
        <p:spPr/>
        <p:txBody>
          <a:bodyPr/>
          <a:lstStyle/>
          <a:p>
            <a:pPr eaLnBrk="1" hangingPunct="1"/>
            <a:r>
              <a:rPr lang="es-ES_tradnl" altLang="en-US">
                <a:latin typeface="Barlow SemiBold" panose="00000700000000000000" pitchFamily="2" charset="0"/>
              </a:rPr>
              <a:t>Caso del día</a:t>
            </a:r>
          </a:p>
        </p:txBody>
      </p:sp>
      <p:pic>
        <p:nvPicPr>
          <p:cNvPr id="3" name="Content Placeholder 2" descr="A green landscape with a river and a dirt road&#10;&#10;Description automatically generated">
            <a:extLst>
              <a:ext uri="{FF2B5EF4-FFF2-40B4-BE49-F238E27FC236}">
                <a16:creationId xmlns:a16="http://schemas.microsoft.com/office/drawing/2014/main" id="{D5A2427C-7F7A-CBFB-36B1-8DE915207EA0}"/>
              </a:ext>
            </a:extLst>
          </p:cNvPr>
          <p:cNvPicPr>
            <a:picLocks noGrp="1" noChangeAspect="1"/>
          </p:cNvPicPr>
          <p:nvPr>
            <p:ph sz="half" idx="1"/>
          </p:nvPr>
        </p:nvPicPr>
        <p:blipFill>
          <a:blip r:embed="rId2"/>
          <a:stretch>
            <a:fillRect/>
          </a:stretch>
        </p:blipFill>
        <p:spPr>
          <a:xfrm>
            <a:off x="2834089" y="1825625"/>
            <a:ext cx="6523821" cy="435133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87031A63-75EE-71AA-1931-110CDBCB4FB9}"/>
              </a:ext>
            </a:extLst>
          </p:cNvPr>
          <p:cNvSpPr>
            <a:spLocks noGrp="1" noChangeArrowheads="1"/>
          </p:cNvSpPr>
          <p:nvPr>
            <p:ph type="title"/>
          </p:nvPr>
        </p:nvSpPr>
        <p:spPr/>
        <p:txBody>
          <a:bodyPr/>
          <a:lstStyle/>
          <a:p>
            <a:r>
              <a:rPr lang="es-CR" altLang="en-US">
                <a:latin typeface="Barlow SemiBold" panose="00000700000000000000" pitchFamily="2" charset="0"/>
              </a:rPr>
              <a:t>El procedimiento de valoración</a:t>
            </a:r>
            <a:endParaRPr lang="en-US" altLang="en-US">
              <a:latin typeface="Barlow SemiBold" panose="00000700000000000000" pitchFamily="2" charset="0"/>
            </a:endParaRPr>
          </a:p>
        </p:txBody>
      </p:sp>
      <p:sp>
        <p:nvSpPr>
          <p:cNvPr id="56323" name="Content Placeholder 2">
            <a:extLst>
              <a:ext uri="{FF2B5EF4-FFF2-40B4-BE49-F238E27FC236}">
                <a16:creationId xmlns:a16="http://schemas.microsoft.com/office/drawing/2014/main" id="{ABF2A9D7-A57A-2BE0-B799-0109F400E744}"/>
              </a:ext>
            </a:extLst>
          </p:cNvPr>
          <p:cNvSpPr>
            <a:spLocks noGrp="1" noChangeArrowheads="1"/>
          </p:cNvSpPr>
          <p:nvPr>
            <p:ph sz="half" idx="1"/>
          </p:nvPr>
        </p:nvSpPr>
        <p:spPr/>
        <p:txBody>
          <a:bodyPr/>
          <a:lstStyle/>
          <a:p>
            <a:endParaRPr lang="en-US" altLang="en-US">
              <a:latin typeface="Barlow" panose="00000500000000000000" pitchFamily="2" charset="0"/>
            </a:endParaRPr>
          </a:p>
        </p:txBody>
      </p:sp>
      <p:pic>
        <p:nvPicPr>
          <p:cNvPr id="56324" name="Picture 4">
            <a:extLst>
              <a:ext uri="{FF2B5EF4-FFF2-40B4-BE49-F238E27FC236}">
                <a16:creationId xmlns:a16="http://schemas.microsoft.com/office/drawing/2014/main" id="{464E31C6-EF61-5966-D995-5DE2BA35D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1538288"/>
            <a:ext cx="109220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FFBD7671-37BB-5299-12E3-6A45AF00C74C}"/>
              </a:ext>
            </a:extLst>
          </p:cNvPr>
          <p:cNvSpPr>
            <a:spLocks noGrp="1" noChangeArrowheads="1"/>
          </p:cNvSpPr>
          <p:nvPr>
            <p:ph type="title"/>
          </p:nvPr>
        </p:nvSpPr>
        <p:spPr/>
        <p:txBody>
          <a:bodyPr/>
          <a:lstStyle/>
          <a:p>
            <a:pPr eaLnBrk="1" hangingPunct="1"/>
            <a:r>
              <a:rPr lang="en-US" altLang="en-US">
                <a:latin typeface="Barlow" panose="00000500000000000000" pitchFamily="2" charset="0"/>
              </a:rPr>
              <a:t>Valores ambientales</a:t>
            </a:r>
            <a:endParaRPr lang="es-ES_tradnl" altLang="en-US">
              <a:latin typeface="Barlow" panose="00000500000000000000" pitchFamily="2" charset="0"/>
            </a:endParaRPr>
          </a:p>
        </p:txBody>
      </p:sp>
      <p:sp>
        <p:nvSpPr>
          <p:cNvPr id="57347" name="Content Placeholder 2">
            <a:extLst>
              <a:ext uri="{FF2B5EF4-FFF2-40B4-BE49-F238E27FC236}">
                <a16:creationId xmlns:a16="http://schemas.microsoft.com/office/drawing/2014/main" id="{B66D1F94-E4B3-5876-7A40-2AC0F4F9E0D0}"/>
              </a:ext>
            </a:extLst>
          </p:cNvPr>
          <p:cNvSpPr>
            <a:spLocks noGrp="1" noChangeArrowheads="1"/>
          </p:cNvSpPr>
          <p:nvPr>
            <p:ph sz="half" idx="1"/>
          </p:nvPr>
        </p:nvSpPr>
        <p:spPr>
          <a:xfrm>
            <a:off x="485775" y="2085975"/>
            <a:ext cx="10515600" cy="3956050"/>
          </a:xfrm>
        </p:spPr>
        <p:txBody>
          <a:bodyPr/>
          <a:lstStyle/>
          <a:p>
            <a:pPr marL="0" indent="0">
              <a:buFont typeface="Arial" panose="020B0604020202020204" pitchFamily="34" charset="0"/>
              <a:buNone/>
            </a:pPr>
            <a:r>
              <a:rPr lang="es-ES" altLang="en-US">
                <a:latin typeface="Barlow" panose="00000500000000000000" pitchFamily="2" charset="0"/>
              </a:rPr>
              <a:t>La Organización para la Cooperación Económica y el Desarrollo (OECD), en su interesantísimo y altamente recomendable Manual de Valoración de la Biodiversidad, establece que existen varios tipos de valores:</a:t>
            </a:r>
          </a:p>
          <a:p>
            <a:pPr marL="0" indent="0">
              <a:buFont typeface="Arial" panose="020B0604020202020204" pitchFamily="34" charset="0"/>
              <a:buNone/>
            </a:pPr>
            <a:r>
              <a:rPr lang="es-ES" altLang="en-US">
                <a:latin typeface="Barlow" panose="00000500000000000000" pitchFamily="2" charset="0"/>
              </a:rPr>
              <a:t>• Los valores funcionales o instrumentales</a:t>
            </a:r>
          </a:p>
          <a:p>
            <a:pPr marL="0" indent="0">
              <a:buFont typeface="Arial" panose="020B0604020202020204" pitchFamily="34" charset="0"/>
              <a:buNone/>
            </a:pPr>
            <a:r>
              <a:rPr lang="es-ES" altLang="en-US">
                <a:latin typeface="Barlow" panose="00000500000000000000" pitchFamily="2" charset="0"/>
              </a:rPr>
              <a:t>• Los valores estéticos</a:t>
            </a:r>
          </a:p>
          <a:p>
            <a:pPr marL="0" indent="0">
              <a:buFont typeface="Arial" panose="020B0604020202020204" pitchFamily="34" charset="0"/>
              <a:buNone/>
            </a:pPr>
            <a:r>
              <a:rPr lang="es-ES" altLang="en-US">
                <a:latin typeface="Barlow" panose="00000500000000000000" pitchFamily="2" charset="0"/>
              </a:rPr>
              <a:t>• Los valores morales</a:t>
            </a:r>
            <a:endParaRPr lang="en-US" altLang="en-US">
              <a:latin typeface="Barlow" panose="00000500000000000000"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4AA2288E-E9E8-4F33-E73D-40AF87F474E7}"/>
              </a:ext>
            </a:extLst>
          </p:cNvPr>
          <p:cNvSpPr>
            <a:spLocks noGrp="1" noChangeArrowheads="1"/>
          </p:cNvSpPr>
          <p:nvPr>
            <p:ph type="title"/>
          </p:nvPr>
        </p:nvSpPr>
        <p:spPr/>
        <p:txBody>
          <a:bodyPr/>
          <a:lstStyle/>
          <a:p>
            <a:pPr eaLnBrk="1" hangingPunct="1"/>
            <a:r>
              <a:rPr lang="en-US" altLang="en-US">
                <a:latin typeface="Barlow" panose="00000500000000000000" pitchFamily="2" charset="0"/>
              </a:rPr>
              <a:t>Valor económico total (VET)</a:t>
            </a:r>
            <a:endParaRPr lang="es-ES_tradnl" altLang="en-US">
              <a:latin typeface="Barlow" panose="00000500000000000000" pitchFamily="2" charset="0"/>
            </a:endParaRPr>
          </a:p>
        </p:txBody>
      </p:sp>
      <p:sp>
        <p:nvSpPr>
          <p:cNvPr id="44035" name="Content Placeholder 2">
            <a:extLst>
              <a:ext uri="{FF2B5EF4-FFF2-40B4-BE49-F238E27FC236}">
                <a16:creationId xmlns:a16="http://schemas.microsoft.com/office/drawing/2014/main" id="{B56A315B-4BD4-6637-E3D4-345AAA343627}"/>
              </a:ext>
            </a:extLst>
          </p:cNvPr>
          <p:cNvSpPr>
            <a:spLocks noGrp="1" noChangeArrowheads="1"/>
          </p:cNvSpPr>
          <p:nvPr>
            <p:ph sz="half" idx="1"/>
          </p:nvPr>
        </p:nvSpPr>
        <p:spPr>
          <a:xfrm>
            <a:off x="600075" y="1539875"/>
            <a:ext cx="10515600" cy="4953000"/>
          </a:xfrm>
        </p:spPr>
        <p:txBody>
          <a:bodyPr/>
          <a:lstStyle/>
          <a:p>
            <a:pPr marL="0" indent="0">
              <a:buFont typeface="Arial" panose="020B0604020202020204" pitchFamily="34" charset="0"/>
              <a:buNone/>
              <a:defRPr/>
            </a:pPr>
            <a:r>
              <a:rPr lang="es-ES" dirty="0">
                <a:latin typeface="Barlow"/>
              </a:rPr>
              <a:t>El VET se divide en distintos tipos de componentes:</a:t>
            </a:r>
          </a:p>
          <a:p>
            <a:pPr marL="514350" indent="-514350">
              <a:buFont typeface="Arial" panose="020B0604020202020204" pitchFamily="34" charset="0"/>
              <a:buAutoNum type="alphaLcParenR"/>
              <a:defRPr/>
            </a:pPr>
            <a:r>
              <a:rPr lang="es-ES" dirty="0">
                <a:latin typeface="Barlow"/>
              </a:rPr>
              <a:t>Valor de uso</a:t>
            </a:r>
          </a:p>
          <a:p>
            <a:pPr marL="0" indent="0">
              <a:buFont typeface="Arial" panose="020B0604020202020204" pitchFamily="34" charset="0"/>
              <a:buNone/>
              <a:defRPr/>
            </a:pPr>
            <a:r>
              <a:rPr lang="es-ES" dirty="0">
                <a:latin typeface="Barlow"/>
              </a:rPr>
              <a:t>• Valor de uso directo (VUD). Son los beneficios de los recursos naturales como madera, peces, aceites vegetales, etc.</a:t>
            </a:r>
          </a:p>
          <a:p>
            <a:pPr marL="0" indent="0">
              <a:buFont typeface="Arial" panose="020B0604020202020204" pitchFamily="34" charset="0"/>
              <a:buNone/>
              <a:defRPr/>
            </a:pPr>
            <a:r>
              <a:rPr lang="es-ES" dirty="0">
                <a:latin typeface="Barlow"/>
              </a:rPr>
              <a:t>• Valor de uso indirecto (VUI). Son los beneficios indirectos derivados de funciones que desempeñan los humedales, como retención de nutrientes, control de inundación, etc.</a:t>
            </a:r>
          </a:p>
          <a:p>
            <a:pPr marL="0" indent="0">
              <a:buFont typeface="Arial" panose="020B0604020202020204" pitchFamily="34" charset="0"/>
              <a:buNone/>
              <a:defRPr/>
            </a:pPr>
            <a:r>
              <a:rPr lang="es-ES" dirty="0">
                <a:latin typeface="Barlow"/>
              </a:rPr>
              <a:t>• Valor de Opción (VO). Es el que permite a un particular obtener beneficios, al garantizar que se contará con recursos que podrán usarse en el futuro</a:t>
            </a:r>
            <a:endParaRPr lang="en-US" altLang="en-US" dirty="0">
              <a:latin typeface="Barlo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98768592-F88C-C27E-ED4B-DC2709E6A1B5}"/>
              </a:ext>
            </a:extLst>
          </p:cNvPr>
          <p:cNvSpPr>
            <a:spLocks noGrp="1" noChangeArrowheads="1"/>
          </p:cNvSpPr>
          <p:nvPr>
            <p:ph type="title"/>
          </p:nvPr>
        </p:nvSpPr>
        <p:spPr/>
        <p:txBody>
          <a:bodyPr/>
          <a:lstStyle/>
          <a:p>
            <a:pPr eaLnBrk="1" hangingPunct="1"/>
            <a:r>
              <a:rPr lang="en-US" altLang="en-US">
                <a:latin typeface="Barlow" panose="00000500000000000000" pitchFamily="2" charset="0"/>
              </a:rPr>
              <a:t>Valor económico total (VET)</a:t>
            </a:r>
            <a:endParaRPr lang="es-ES_tradnl" altLang="en-US">
              <a:latin typeface="Barlow" panose="00000500000000000000" pitchFamily="2" charset="0"/>
            </a:endParaRPr>
          </a:p>
        </p:txBody>
      </p:sp>
      <p:sp>
        <p:nvSpPr>
          <p:cNvPr id="44035" name="Content Placeholder 2">
            <a:extLst>
              <a:ext uri="{FF2B5EF4-FFF2-40B4-BE49-F238E27FC236}">
                <a16:creationId xmlns:a16="http://schemas.microsoft.com/office/drawing/2014/main" id="{169B7168-6EA9-BE3B-73C9-51313ADBB22C}"/>
              </a:ext>
            </a:extLst>
          </p:cNvPr>
          <p:cNvSpPr>
            <a:spLocks noGrp="1" noChangeArrowheads="1"/>
          </p:cNvSpPr>
          <p:nvPr>
            <p:ph sz="half" idx="1"/>
          </p:nvPr>
        </p:nvSpPr>
        <p:spPr>
          <a:xfrm>
            <a:off x="600075" y="1539875"/>
            <a:ext cx="10515600" cy="4953000"/>
          </a:xfrm>
        </p:spPr>
        <p:txBody>
          <a:bodyPr/>
          <a:lstStyle/>
          <a:p>
            <a:pPr marL="0" indent="0">
              <a:buFont typeface="Arial" panose="020B0604020202020204" pitchFamily="34" charset="0"/>
              <a:buNone/>
              <a:defRPr/>
            </a:pPr>
            <a:r>
              <a:rPr lang="es-ES" dirty="0">
                <a:latin typeface="Barlow"/>
              </a:rPr>
              <a:t>b) Valores del no uso (VNU)</a:t>
            </a:r>
          </a:p>
          <a:p>
            <a:pPr>
              <a:defRPr/>
            </a:pPr>
            <a:r>
              <a:rPr lang="es-ES" dirty="0">
                <a:latin typeface="Barlow"/>
              </a:rPr>
              <a:t>Valor de herencia (VE): Se refiere al valor de legar los beneficios del recurso a las generaciones futuras </a:t>
            </a:r>
          </a:p>
          <a:p>
            <a:pPr>
              <a:defRPr/>
            </a:pPr>
            <a:r>
              <a:rPr lang="es-ES" dirty="0">
                <a:latin typeface="Barlow"/>
              </a:rPr>
              <a:t>Valor de existencia (VL): Es el valor de un bien ambiental simplemente porque existe. </a:t>
            </a:r>
          </a:p>
          <a:p>
            <a:pPr>
              <a:defRPr/>
            </a:pPr>
            <a:endParaRPr lang="es-ES" dirty="0">
              <a:latin typeface="Barlow"/>
            </a:endParaRPr>
          </a:p>
          <a:p>
            <a:pPr>
              <a:defRPr/>
            </a:pPr>
            <a:r>
              <a:rPr lang="es-ES" dirty="0">
                <a:latin typeface="Barlow"/>
              </a:rPr>
              <a:t>Por lo tanto, puesto en fórmula el Valor Económico total sería: </a:t>
            </a:r>
          </a:p>
          <a:p>
            <a:pPr marL="0" indent="0" algn="ctr">
              <a:buFont typeface="Arial" panose="020B0604020202020204" pitchFamily="34" charset="0"/>
              <a:buNone/>
              <a:defRPr/>
            </a:pPr>
            <a:r>
              <a:rPr lang="es-ES" dirty="0">
                <a:solidFill>
                  <a:schemeClr val="accent5">
                    <a:lumMod val="75000"/>
                  </a:schemeClr>
                </a:solidFill>
                <a:latin typeface="Barlow"/>
              </a:rPr>
              <a:t>VET = VU+VNU = (VUD+VULL+VO) + (VE+VL)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30F54DD4-574B-5245-0FF1-90FA5E1B04ED}"/>
              </a:ext>
            </a:extLst>
          </p:cNvPr>
          <p:cNvSpPr>
            <a:spLocks noGrp="1" noChangeArrowheads="1"/>
          </p:cNvSpPr>
          <p:nvPr>
            <p:ph type="title"/>
          </p:nvPr>
        </p:nvSpPr>
        <p:spPr/>
        <p:txBody>
          <a:bodyPr/>
          <a:lstStyle/>
          <a:p>
            <a:pPr eaLnBrk="1" hangingPunct="1"/>
            <a:r>
              <a:rPr lang="es-ES_tradnl" altLang="en-US">
                <a:latin typeface="Barlow SemiBold" panose="00000700000000000000" pitchFamily="2" charset="0"/>
              </a:rPr>
              <a:t>Agenda</a:t>
            </a:r>
          </a:p>
        </p:txBody>
      </p:sp>
      <p:graphicFrame>
        <p:nvGraphicFramePr>
          <p:cNvPr id="4" name="Content Placeholder 3">
            <a:extLst>
              <a:ext uri="{FF2B5EF4-FFF2-40B4-BE49-F238E27FC236}">
                <a16:creationId xmlns:a16="http://schemas.microsoft.com/office/drawing/2014/main" id="{F0F8ED10-E0B1-E89C-2293-F2A964F2AF69}"/>
              </a:ext>
            </a:extLst>
          </p:cNvPr>
          <p:cNvGraphicFramePr>
            <a:graphicFrameLocks noGrp="1"/>
          </p:cNvGraphicFramePr>
          <p:nvPr>
            <p:ph sz="half" idx="1"/>
          </p:nvPr>
        </p:nvGraphicFramePr>
        <p:xfrm>
          <a:off x="838200" y="1500027"/>
          <a:ext cx="10515600" cy="4676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89FB36BD-7624-EF75-06AE-AD5C061DC3D4}"/>
              </a:ext>
            </a:extLst>
          </p:cNvPr>
          <p:cNvSpPr>
            <a:spLocks noGrp="1" noChangeArrowheads="1"/>
          </p:cNvSpPr>
          <p:nvPr>
            <p:ph type="title"/>
          </p:nvPr>
        </p:nvSpPr>
        <p:spPr/>
        <p:txBody>
          <a:bodyPr/>
          <a:lstStyle/>
          <a:p>
            <a:endParaRPr lang="en-US" altLang="en-US">
              <a:latin typeface="Barlow SemiBold" panose="00000700000000000000" pitchFamily="2" charset="0"/>
            </a:endParaRPr>
          </a:p>
        </p:txBody>
      </p:sp>
      <p:sp>
        <p:nvSpPr>
          <p:cNvPr id="60419" name="Content Placeholder 2">
            <a:extLst>
              <a:ext uri="{FF2B5EF4-FFF2-40B4-BE49-F238E27FC236}">
                <a16:creationId xmlns:a16="http://schemas.microsoft.com/office/drawing/2014/main" id="{E918A3A5-B3E6-28A4-1E87-CFD88A41E96A}"/>
              </a:ext>
            </a:extLst>
          </p:cNvPr>
          <p:cNvSpPr>
            <a:spLocks noGrp="1" noChangeArrowheads="1"/>
          </p:cNvSpPr>
          <p:nvPr>
            <p:ph sz="half" idx="1"/>
          </p:nvPr>
        </p:nvSpPr>
        <p:spPr/>
        <p:txBody>
          <a:bodyPr/>
          <a:lstStyle/>
          <a:p>
            <a:endParaRPr lang="en-US" altLang="en-US">
              <a:latin typeface="Barlow" panose="00000500000000000000" pitchFamily="2" charset="0"/>
            </a:endParaRPr>
          </a:p>
        </p:txBody>
      </p:sp>
      <p:pic>
        <p:nvPicPr>
          <p:cNvPr id="60420" name="Picture 3">
            <a:extLst>
              <a:ext uri="{FF2B5EF4-FFF2-40B4-BE49-F238E27FC236}">
                <a16:creationId xmlns:a16="http://schemas.microsoft.com/office/drawing/2014/main" id="{3EDF72BA-96AC-F3A1-BEFB-DCCFC1741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8" y="25400"/>
            <a:ext cx="7539037" cy="671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631EDAA0-C0F1-0DA9-211A-EA40733271F3}"/>
              </a:ext>
            </a:extLst>
          </p:cNvPr>
          <p:cNvSpPr>
            <a:spLocks noGrp="1" noChangeArrowheads="1"/>
          </p:cNvSpPr>
          <p:nvPr>
            <p:ph type="title"/>
          </p:nvPr>
        </p:nvSpPr>
        <p:spPr/>
        <p:txBody>
          <a:bodyPr/>
          <a:lstStyle/>
          <a:p>
            <a:r>
              <a:rPr lang="es-CR" altLang="en-US">
                <a:latin typeface="Barlow SemiBold" panose="00000700000000000000" pitchFamily="2" charset="0"/>
              </a:rPr>
              <a:t>Valoración integral (UE)</a:t>
            </a:r>
            <a:endParaRPr lang="en-US" altLang="en-US">
              <a:latin typeface="Barlow SemiBold" panose="00000700000000000000" pitchFamily="2" charset="0"/>
            </a:endParaRPr>
          </a:p>
        </p:txBody>
      </p:sp>
      <p:sp>
        <p:nvSpPr>
          <p:cNvPr id="61443" name="Content Placeholder 2">
            <a:extLst>
              <a:ext uri="{FF2B5EF4-FFF2-40B4-BE49-F238E27FC236}">
                <a16:creationId xmlns:a16="http://schemas.microsoft.com/office/drawing/2014/main" id="{1BFFF3A3-0970-F0C8-247A-F396A17C555A}"/>
              </a:ext>
            </a:extLst>
          </p:cNvPr>
          <p:cNvSpPr>
            <a:spLocks noGrp="1" noChangeArrowheads="1"/>
          </p:cNvSpPr>
          <p:nvPr>
            <p:ph sz="half" idx="1"/>
          </p:nvPr>
        </p:nvSpPr>
        <p:spPr/>
        <p:txBody>
          <a:bodyPr/>
          <a:lstStyle/>
          <a:p>
            <a:endParaRPr lang="en-US" altLang="en-US">
              <a:latin typeface="Barlow" panose="00000500000000000000" pitchFamily="2" charset="0"/>
            </a:endParaRPr>
          </a:p>
        </p:txBody>
      </p:sp>
      <p:pic>
        <p:nvPicPr>
          <p:cNvPr id="61444" name="Picture 3">
            <a:extLst>
              <a:ext uri="{FF2B5EF4-FFF2-40B4-BE49-F238E27FC236}">
                <a16:creationId xmlns:a16="http://schemas.microsoft.com/office/drawing/2014/main" id="{3945BE89-25A0-727D-AD01-A3EB4A6F3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175" y="1466850"/>
            <a:ext cx="7419975"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697E6882-4E1D-0FB9-8DFA-847CC53B1155}"/>
              </a:ext>
            </a:extLst>
          </p:cNvPr>
          <p:cNvSpPr>
            <a:spLocks noGrp="1" noChangeArrowheads="1"/>
          </p:cNvSpPr>
          <p:nvPr>
            <p:ph type="title"/>
          </p:nvPr>
        </p:nvSpPr>
        <p:spPr/>
        <p:txBody>
          <a:bodyPr/>
          <a:lstStyle/>
          <a:p>
            <a:endParaRPr lang="en-US" altLang="en-US">
              <a:latin typeface="Barlow SemiBold" panose="00000700000000000000" pitchFamily="2" charset="0"/>
            </a:endParaRPr>
          </a:p>
        </p:txBody>
      </p:sp>
      <p:sp>
        <p:nvSpPr>
          <p:cNvPr id="62467" name="Content Placeholder 2">
            <a:extLst>
              <a:ext uri="{FF2B5EF4-FFF2-40B4-BE49-F238E27FC236}">
                <a16:creationId xmlns:a16="http://schemas.microsoft.com/office/drawing/2014/main" id="{92E62824-799C-B9B9-716E-68DB18F2FAEE}"/>
              </a:ext>
            </a:extLst>
          </p:cNvPr>
          <p:cNvSpPr>
            <a:spLocks noGrp="1" noChangeArrowheads="1"/>
          </p:cNvSpPr>
          <p:nvPr>
            <p:ph sz="half" idx="1"/>
          </p:nvPr>
        </p:nvSpPr>
        <p:spPr/>
        <p:txBody>
          <a:bodyPr/>
          <a:lstStyle/>
          <a:p>
            <a:endParaRPr lang="en-US" altLang="en-US">
              <a:latin typeface="Barlow" panose="00000500000000000000" pitchFamily="2" charset="0"/>
            </a:endParaRPr>
          </a:p>
        </p:txBody>
      </p:sp>
      <p:pic>
        <p:nvPicPr>
          <p:cNvPr id="62468" name="Picture 3">
            <a:extLst>
              <a:ext uri="{FF2B5EF4-FFF2-40B4-BE49-F238E27FC236}">
                <a16:creationId xmlns:a16="http://schemas.microsoft.com/office/drawing/2014/main" id="{520194AC-AE1B-BBA9-63FF-FBE2CA0F8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838" y="809625"/>
            <a:ext cx="8218487"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1D2FFDEF-7557-C6D3-EF35-392418B4D0ED}"/>
              </a:ext>
            </a:extLst>
          </p:cNvPr>
          <p:cNvSpPr>
            <a:spLocks noGrp="1" noChangeArrowheads="1"/>
          </p:cNvSpPr>
          <p:nvPr>
            <p:ph type="title"/>
          </p:nvPr>
        </p:nvSpPr>
        <p:spPr>
          <a:xfrm>
            <a:off x="838200" y="398463"/>
            <a:ext cx="10515600" cy="1325562"/>
          </a:xfrm>
        </p:spPr>
        <p:txBody>
          <a:bodyPr/>
          <a:lstStyle/>
          <a:p>
            <a:pPr eaLnBrk="1" hangingPunct="1"/>
            <a:r>
              <a:rPr lang="en-US" altLang="en-US">
                <a:latin typeface="Barlow SemiBold" panose="00000700000000000000" pitchFamily="2" charset="0"/>
              </a:rPr>
              <a:t>Evaluación de daños provisionales (USA)</a:t>
            </a:r>
            <a:endParaRPr lang="es-ES_tradnl" altLang="en-US">
              <a:latin typeface="Barlow SemiBold" panose="00000700000000000000" pitchFamily="2" charset="0"/>
            </a:endParaRPr>
          </a:p>
        </p:txBody>
      </p:sp>
      <p:sp>
        <p:nvSpPr>
          <p:cNvPr id="63491" name="Content Placeholder 2">
            <a:extLst>
              <a:ext uri="{FF2B5EF4-FFF2-40B4-BE49-F238E27FC236}">
                <a16:creationId xmlns:a16="http://schemas.microsoft.com/office/drawing/2014/main" id="{F1DFBECB-9009-D5C2-A940-FC3D9BFCAEEB}"/>
              </a:ext>
            </a:extLst>
          </p:cNvPr>
          <p:cNvSpPr>
            <a:spLocks noGrp="1" noChangeArrowheads="1"/>
          </p:cNvSpPr>
          <p:nvPr>
            <p:ph sz="half" idx="1"/>
          </p:nvPr>
        </p:nvSpPr>
        <p:spPr>
          <a:xfrm>
            <a:off x="838200" y="1524000"/>
            <a:ext cx="10820400" cy="4781550"/>
          </a:xfrm>
        </p:spPr>
        <p:txBody>
          <a:bodyPr/>
          <a:lstStyle/>
          <a:p>
            <a:pPr marL="0" indent="0">
              <a:buFont typeface="Arial" panose="020B0604020202020204" pitchFamily="34" charset="0"/>
              <a:buNone/>
            </a:pPr>
            <a:r>
              <a:rPr lang="es-ES" altLang="en-US" sz="2600">
                <a:latin typeface="Barlow" panose="00000500000000000000" pitchFamily="2" charset="0"/>
              </a:rPr>
              <a:t>La compensación que se proporciona por los recursos perdidos es la primera consideración para identificar adecuadamente los proyectos. Otros factores a tener en cuenta son: </a:t>
            </a:r>
          </a:p>
          <a:p>
            <a:pPr marL="0" indent="0">
              <a:buFont typeface="Arial" panose="020B0604020202020204" pitchFamily="34" charset="0"/>
              <a:buNone/>
            </a:pPr>
            <a:r>
              <a:rPr lang="es-ES" altLang="en-US" sz="2600">
                <a:latin typeface="Barlow" panose="00000500000000000000" pitchFamily="2" charset="0"/>
              </a:rPr>
              <a:t>• El coste de la opción</a:t>
            </a:r>
          </a:p>
          <a:p>
            <a:pPr marL="0" indent="0">
              <a:buFont typeface="Arial" panose="020B0604020202020204" pitchFamily="34" charset="0"/>
              <a:buNone/>
            </a:pPr>
            <a:r>
              <a:rPr lang="es-ES" altLang="en-US" sz="2600">
                <a:latin typeface="Barlow" panose="00000500000000000000" pitchFamily="2" charset="0"/>
              </a:rPr>
              <a:t>• El grado de compensación que se espera</a:t>
            </a:r>
          </a:p>
          <a:p>
            <a:pPr marL="0" indent="0">
              <a:buFont typeface="Arial" panose="020B0604020202020204" pitchFamily="34" charset="0"/>
              <a:buNone/>
            </a:pPr>
            <a:r>
              <a:rPr lang="es-ES" altLang="en-US" sz="2600">
                <a:latin typeface="Barlow" panose="00000500000000000000" pitchFamily="2" charset="0"/>
              </a:rPr>
              <a:t>• La probabilidad de éxito</a:t>
            </a:r>
          </a:p>
          <a:p>
            <a:pPr marL="0" indent="0">
              <a:buFont typeface="Arial" panose="020B0604020202020204" pitchFamily="34" charset="0"/>
              <a:buNone/>
            </a:pPr>
            <a:r>
              <a:rPr lang="es-ES" altLang="en-US" sz="2600">
                <a:latin typeface="Barlow" panose="00000500000000000000" pitchFamily="2" charset="0"/>
              </a:rPr>
              <a:t>• El grado con el que la opción evitará daños futuros y daños colaterales como consecuencia de implementar dicha opción.</a:t>
            </a:r>
          </a:p>
          <a:p>
            <a:pPr marL="0" indent="0">
              <a:buFont typeface="Arial" panose="020B0604020202020204" pitchFamily="34" charset="0"/>
              <a:buNone/>
            </a:pPr>
            <a:r>
              <a:rPr lang="es-ES" altLang="en-US" sz="2600">
                <a:latin typeface="Barlow" panose="00000500000000000000" pitchFamily="2" charset="0"/>
              </a:rPr>
              <a:t>• La medida en que beneficia a más de un recurso natural o servicio.</a:t>
            </a:r>
          </a:p>
          <a:p>
            <a:pPr marL="0" indent="0">
              <a:buFont typeface="Arial" panose="020B0604020202020204" pitchFamily="34" charset="0"/>
              <a:buNone/>
            </a:pPr>
            <a:r>
              <a:rPr lang="es-ES" altLang="en-US" sz="2600">
                <a:latin typeface="Barlow" panose="00000500000000000000" pitchFamily="2" charset="0"/>
              </a:rPr>
              <a:t>• El efecto sobre la salud pública y la seguridad.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FDFFAC80-4044-3D75-C221-4F94501092AD}"/>
              </a:ext>
            </a:extLst>
          </p:cNvPr>
          <p:cNvSpPr>
            <a:spLocks noGrp="1" noChangeArrowheads="1"/>
          </p:cNvSpPr>
          <p:nvPr>
            <p:ph type="title"/>
          </p:nvPr>
        </p:nvSpPr>
        <p:spPr/>
        <p:txBody>
          <a:bodyPr/>
          <a:lstStyle/>
          <a:p>
            <a:pPr eaLnBrk="1" hangingPunct="1"/>
            <a:r>
              <a:rPr lang="en-US" altLang="en-US">
                <a:latin typeface="Barlow SemiBold" panose="00000700000000000000" pitchFamily="2" charset="0"/>
              </a:rPr>
              <a:t>Estimación de daños provisionales</a:t>
            </a:r>
            <a:endParaRPr lang="es-ES_tradnl" altLang="en-US">
              <a:latin typeface="Barlow SemiBold" panose="00000700000000000000" pitchFamily="2" charset="0"/>
            </a:endParaRPr>
          </a:p>
        </p:txBody>
      </p:sp>
      <p:sp>
        <p:nvSpPr>
          <p:cNvPr id="64515" name="Content Placeholder 1">
            <a:extLst>
              <a:ext uri="{FF2B5EF4-FFF2-40B4-BE49-F238E27FC236}">
                <a16:creationId xmlns:a16="http://schemas.microsoft.com/office/drawing/2014/main" id="{AD0C57E1-6C30-0E61-9E47-C4CB7AEDFE28}"/>
              </a:ext>
            </a:extLst>
          </p:cNvPr>
          <p:cNvSpPr>
            <a:spLocks noGrp="1" noChangeArrowheads="1"/>
          </p:cNvSpPr>
          <p:nvPr>
            <p:ph sz="half" idx="1"/>
          </p:nvPr>
        </p:nvSpPr>
        <p:spPr/>
        <p:txBody>
          <a:bodyPr/>
          <a:lstStyle/>
          <a:p>
            <a:endParaRPr lang="en-US" altLang="en-US">
              <a:latin typeface="Barlow" panose="00000500000000000000" pitchFamily="2" charset="0"/>
            </a:endParaRPr>
          </a:p>
        </p:txBody>
      </p:sp>
      <p:pic>
        <p:nvPicPr>
          <p:cNvPr id="64516" name="Picture 2">
            <a:extLst>
              <a:ext uri="{FF2B5EF4-FFF2-40B4-BE49-F238E27FC236}">
                <a16:creationId xmlns:a16="http://schemas.microsoft.com/office/drawing/2014/main" id="{A6145E42-3D1B-0467-50DF-44C027B07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1338263"/>
            <a:ext cx="7658100"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992A8E6C-81BF-EC8C-4960-8BEA26A234FB}"/>
              </a:ext>
            </a:extLst>
          </p:cNvPr>
          <p:cNvSpPr>
            <a:spLocks noGrp="1" noChangeArrowheads="1"/>
          </p:cNvSpPr>
          <p:nvPr>
            <p:ph type="title"/>
          </p:nvPr>
        </p:nvSpPr>
        <p:spPr/>
        <p:txBody>
          <a:bodyPr/>
          <a:lstStyle/>
          <a:p>
            <a:pPr eaLnBrk="1" hangingPunct="1"/>
            <a:r>
              <a:rPr lang="es-ES_tradnl" altLang="en-US">
                <a:latin typeface="Barlow SemiBold" panose="00000700000000000000" pitchFamily="2" charset="0"/>
              </a:rPr>
              <a:t>Caso del día</a:t>
            </a:r>
          </a:p>
        </p:txBody>
      </p:sp>
      <p:pic>
        <p:nvPicPr>
          <p:cNvPr id="3" name="Content Placeholder 2" descr="A green landscape with a river and a dirt road&#10;&#10;Description automatically generated">
            <a:extLst>
              <a:ext uri="{FF2B5EF4-FFF2-40B4-BE49-F238E27FC236}">
                <a16:creationId xmlns:a16="http://schemas.microsoft.com/office/drawing/2014/main" id="{F7471950-F643-5274-B179-13FF72634A23}"/>
              </a:ext>
            </a:extLst>
          </p:cNvPr>
          <p:cNvPicPr>
            <a:picLocks noGrp="1" noChangeAspect="1"/>
          </p:cNvPicPr>
          <p:nvPr>
            <p:ph sz="half" idx="1"/>
          </p:nvPr>
        </p:nvPicPr>
        <p:blipFill>
          <a:blip r:embed="rId2"/>
          <a:stretch>
            <a:fillRect/>
          </a:stretch>
        </p:blipFill>
        <p:spPr>
          <a:xfrm>
            <a:off x="2834089" y="1825625"/>
            <a:ext cx="6523821" cy="4351338"/>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AFC3E446-CA4F-EFB9-D551-EC9301E3CA3D}"/>
              </a:ext>
            </a:extLst>
          </p:cNvPr>
          <p:cNvSpPr>
            <a:spLocks noGrp="1" noChangeArrowheads="1"/>
          </p:cNvSpPr>
          <p:nvPr>
            <p:ph type="title"/>
          </p:nvPr>
        </p:nvSpPr>
        <p:spPr>
          <a:xfrm>
            <a:off x="831850" y="1636713"/>
            <a:ext cx="10515600" cy="1458912"/>
          </a:xfrm>
        </p:spPr>
        <p:txBody>
          <a:bodyPr/>
          <a:lstStyle/>
          <a:p>
            <a:pPr eaLnBrk="1" hangingPunct="1"/>
            <a:r>
              <a:rPr lang="es-ES_tradnl" altLang="en-US" sz="3600">
                <a:latin typeface="Barlow SemiBold" panose="00000700000000000000" pitchFamily="2" charset="0"/>
              </a:rPr>
              <a:t>Juan Carlos Valverde</a:t>
            </a:r>
          </a:p>
        </p:txBody>
      </p:sp>
      <p:sp>
        <p:nvSpPr>
          <p:cNvPr id="3" name="Text Placeholder 2">
            <a:extLst>
              <a:ext uri="{FF2B5EF4-FFF2-40B4-BE49-F238E27FC236}">
                <a16:creationId xmlns:a16="http://schemas.microsoft.com/office/drawing/2014/main" id="{B13B39D7-45D7-6E45-BB58-DCABCDEDE775}"/>
              </a:ext>
            </a:extLst>
          </p:cNvPr>
          <p:cNvSpPr>
            <a:spLocks noGrp="1"/>
          </p:cNvSpPr>
          <p:nvPr>
            <p:ph type="body" idx="1"/>
          </p:nvPr>
        </p:nvSpPr>
        <p:spPr>
          <a:xfrm>
            <a:off x="831850" y="6351588"/>
            <a:ext cx="3413125" cy="287337"/>
          </a:xfrm>
        </p:spPr>
        <p:txBody>
          <a:bodyPr rtlCol="0">
            <a:normAutofit fontScale="70000" lnSpcReduction="20000"/>
          </a:bodyPr>
          <a:lstStyle/>
          <a:p>
            <a:pPr eaLnBrk="1" fontAlgn="auto" hangingPunct="1">
              <a:spcAft>
                <a:spcPts val="0"/>
              </a:spcAft>
              <a:defRPr/>
            </a:pPr>
            <a:endParaRPr lang="es-ES_tradnl"/>
          </a:p>
        </p:txBody>
      </p:sp>
      <p:sp>
        <p:nvSpPr>
          <p:cNvPr id="66564" name="Text Placeholder 3">
            <a:extLst>
              <a:ext uri="{FF2B5EF4-FFF2-40B4-BE49-F238E27FC236}">
                <a16:creationId xmlns:a16="http://schemas.microsoft.com/office/drawing/2014/main" id="{AA7E34E4-3995-615B-44A0-DE12CB59B287}"/>
              </a:ext>
            </a:extLst>
          </p:cNvPr>
          <p:cNvSpPr>
            <a:spLocks noGrp="1" noChangeArrowheads="1"/>
          </p:cNvSpPr>
          <p:nvPr>
            <p:ph type="body" idx="11"/>
          </p:nvPr>
        </p:nvSpPr>
        <p:spPr>
          <a:xfrm>
            <a:off x="7478713" y="6081713"/>
            <a:ext cx="4114800" cy="557212"/>
          </a:xfrm>
        </p:spPr>
        <p:txBody>
          <a:bodyPr/>
          <a:lstStyle/>
          <a:p>
            <a:pPr eaLnBrk="1" hangingPunct="1"/>
            <a:endParaRPr lang="es-ES_tradnl" altLang="en-US">
              <a:latin typeface="Barlow SemiBold" panose="00000700000000000000" pitchFamily="2" charset="0"/>
            </a:endParaRPr>
          </a:p>
        </p:txBody>
      </p:sp>
      <p:sp>
        <p:nvSpPr>
          <p:cNvPr id="66565" name="Text Placeholder 4">
            <a:extLst>
              <a:ext uri="{FF2B5EF4-FFF2-40B4-BE49-F238E27FC236}">
                <a16:creationId xmlns:a16="http://schemas.microsoft.com/office/drawing/2014/main" id="{3952772F-7D7D-E9A1-42C1-0893BEAEFFAE}"/>
              </a:ext>
            </a:extLst>
          </p:cNvPr>
          <p:cNvSpPr>
            <a:spLocks noGrp="1" noChangeArrowheads="1"/>
          </p:cNvSpPr>
          <p:nvPr>
            <p:ph type="body" sz="quarter" idx="12"/>
          </p:nvPr>
        </p:nvSpPr>
        <p:spPr/>
        <p:txBody>
          <a:bodyPr/>
          <a:lstStyle/>
          <a:p>
            <a:pPr eaLnBrk="1" hangingPunct="1"/>
            <a:r>
              <a:rPr lang="es-ES_tradnl" altLang="en-US" dirty="0">
                <a:latin typeface="Barlow" panose="00000500000000000000" pitchFamily="2" charset="0"/>
              </a:rPr>
              <a:t>t.   + 56 9 4290 2928</a:t>
            </a:r>
          </a:p>
          <a:p>
            <a:pPr eaLnBrk="1" hangingPunct="1"/>
            <a:r>
              <a:rPr lang="es-ES_tradnl" altLang="en-US" dirty="0">
                <a:latin typeface="Barlow" panose="00000500000000000000" pitchFamily="2" charset="0"/>
              </a:rPr>
              <a:t>c.   jcvalverde@outlook.com / juvalverdeo@udec.cl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1E7A2171-B39F-F544-A185-A1FC69C0A676}"/>
              </a:ext>
            </a:extLst>
          </p:cNvPr>
          <p:cNvSpPr>
            <a:spLocks noGrp="1" noChangeArrowheads="1"/>
          </p:cNvSpPr>
          <p:nvPr>
            <p:ph type="title"/>
          </p:nvPr>
        </p:nvSpPr>
        <p:spPr/>
        <p:txBody>
          <a:bodyPr/>
          <a:lstStyle/>
          <a:p>
            <a:pPr eaLnBrk="1" hangingPunct="1"/>
            <a:r>
              <a:rPr lang="es-ES_tradnl" altLang="en-US">
                <a:latin typeface="Barlow SemiBold" panose="00000700000000000000" pitchFamily="2" charset="0"/>
              </a:rPr>
              <a:t>Literatura recomendada</a:t>
            </a:r>
          </a:p>
        </p:txBody>
      </p:sp>
      <p:pic>
        <p:nvPicPr>
          <p:cNvPr id="43011" name="Picture 2" descr="A close up of a tower&#10;&#10;Description automatically generated">
            <a:extLst>
              <a:ext uri="{FF2B5EF4-FFF2-40B4-BE49-F238E27FC236}">
                <a16:creationId xmlns:a16="http://schemas.microsoft.com/office/drawing/2014/main" id="{5CC5F147-A85A-93BB-1CAB-57B992B45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3263" y="2141538"/>
            <a:ext cx="2598737" cy="390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6">
            <a:extLst>
              <a:ext uri="{FF2B5EF4-FFF2-40B4-BE49-F238E27FC236}">
                <a16:creationId xmlns:a16="http://schemas.microsoft.com/office/drawing/2014/main" id="{1013896C-3ED5-2426-C2CA-B1508AD015A8}"/>
              </a:ext>
            </a:extLst>
          </p:cNvPr>
          <p:cNvSpPr>
            <a:spLocks noGrp="1" noChangeArrowheads="1"/>
          </p:cNvSpPr>
          <p:nvPr>
            <p:ph sz="half" idx="1"/>
          </p:nvPr>
        </p:nvSpPr>
        <p:spPr>
          <a:xfrm>
            <a:off x="485775" y="1973263"/>
            <a:ext cx="9107488" cy="37861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indent="0">
              <a:lnSpc>
                <a:spcPct val="100000"/>
              </a:lnSpc>
              <a:spcBef>
                <a:spcPct val="0"/>
              </a:spcBef>
              <a:buFontTx/>
              <a:buNone/>
            </a:pPr>
            <a:r>
              <a:rPr lang="en-US" altLang="en-US" sz="2400" dirty="0" err="1">
                <a:latin typeface="Calibri" panose="020F0502020204030204" pitchFamily="34" charset="0"/>
              </a:rPr>
              <a:t>Evaluación</a:t>
            </a:r>
            <a:r>
              <a:rPr lang="en-US" altLang="en-US" sz="2400" dirty="0">
                <a:latin typeface="Calibri" panose="020F0502020204030204" pitchFamily="34" charset="0"/>
              </a:rPr>
              <a:t> del </a:t>
            </a:r>
            <a:r>
              <a:rPr lang="en-US" altLang="en-US" sz="2400" dirty="0" err="1">
                <a:latin typeface="Calibri" panose="020F0502020204030204" pitchFamily="34" charset="0"/>
              </a:rPr>
              <a:t>impacto</a:t>
            </a:r>
            <a:r>
              <a:rPr lang="en-US" altLang="en-US" sz="2400" dirty="0">
                <a:latin typeface="Calibri" panose="020F0502020204030204" pitchFamily="34" charset="0"/>
              </a:rPr>
              <a:t> </a:t>
            </a:r>
            <a:r>
              <a:rPr lang="en-US" altLang="en-US" sz="2400" dirty="0" err="1">
                <a:latin typeface="Calibri" panose="020F0502020204030204" pitchFamily="34" charset="0"/>
              </a:rPr>
              <a:t>ambiental</a:t>
            </a:r>
            <a:r>
              <a:rPr lang="en-US" altLang="en-US" sz="2400" dirty="0">
                <a:latin typeface="Calibri" panose="020F0502020204030204" pitchFamily="34" charset="0"/>
              </a:rPr>
              <a:t> : Directrices para </a:t>
            </a:r>
            <a:r>
              <a:rPr lang="en-US" altLang="en-US" sz="2400" dirty="0" err="1">
                <a:latin typeface="Calibri" panose="020F0502020204030204" pitchFamily="34" charset="0"/>
              </a:rPr>
              <a:t>proyectos</a:t>
            </a:r>
            <a:r>
              <a:rPr lang="en-US" altLang="en-US" sz="2400" dirty="0">
                <a:latin typeface="Calibri" panose="020F0502020204030204" pitchFamily="34" charset="0"/>
              </a:rPr>
              <a:t> de campo de la FAO: </a:t>
            </a:r>
            <a:r>
              <a:rPr lang="en-US" altLang="en-US" sz="2400" dirty="0">
                <a:latin typeface="Calibri" panose="020F0502020204030204" pitchFamily="34" charset="0"/>
                <a:hlinkClick r:id="rId3"/>
              </a:rPr>
              <a:t>https://bit.ly/3iJPGtf</a:t>
            </a:r>
            <a:br>
              <a:rPr lang="en-US" altLang="en-US" sz="2400" dirty="0">
                <a:latin typeface="Calibri" panose="020F0502020204030204" pitchFamily="34" charset="0"/>
              </a:rPr>
            </a:br>
            <a:r>
              <a:rPr lang="en-US" altLang="en-US" sz="2400" dirty="0">
                <a:latin typeface="Calibri" panose="020F0502020204030204" pitchFamily="34" charset="0"/>
              </a:rPr>
              <a:t>Manual de </a:t>
            </a:r>
            <a:r>
              <a:rPr lang="en-US" altLang="en-US" sz="2400" dirty="0" err="1">
                <a:latin typeface="Calibri" panose="020F0502020204030204" pitchFamily="34" charset="0"/>
              </a:rPr>
              <a:t>Capacitación</a:t>
            </a:r>
            <a:r>
              <a:rPr lang="en-US" altLang="en-US" sz="2400" dirty="0">
                <a:latin typeface="Calibri" panose="020F0502020204030204" pitchFamily="34" charset="0"/>
              </a:rPr>
              <a:t> </a:t>
            </a:r>
            <a:r>
              <a:rPr lang="en-US" altLang="en-US" sz="2400" dirty="0" err="1">
                <a:latin typeface="Calibri" panose="020F0502020204030204" pitchFamily="34" charset="0"/>
              </a:rPr>
              <a:t>sobre</a:t>
            </a:r>
            <a:r>
              <a:rPr lang="en-US" altLang="en-US" sz="2400" dirty="0">
                <a:latin typeface="Calibri" panose="020F0502020204030204" pitchFamily="34" charset="0"/>
              </a:rPr>
              <a:t> la </a:t>
            </a:r>
            <a:r>
              <a:rPr lang="en-US" altLang="en-US" sz="2400" dirty="0" err="1">
                <a:latin typeface="Calibri" panose="020F0502020204030204" pitchFamily="34" charset="0"/>
              </a:rPr>
              <a:t>evaluación</a:t>
            </a:r>
            <a:r>
              <a:rPr lang="en-US" altLang="en-US" sz="2400" dirty="0">
                <a:latin typeface="Calibri" panose="020F0502020204030204" pitchFamily="34" charset="0"/>
              </a:rPr>
              <a:t> del </a:t>
            </a:r>
            <a:r>
              <a:rPr lang="en-US" altLang="en-US" sz="2400" dirty="0" err="1">
                <a:latin typeface="Calibri" panose="020F0502020204030204" pitchFamily="34" charset="0"/>
              </a:rPr>
              <a:t>Impacto</a:t>
            </a:r>
            <a:r>
              <a:rPr lang="en-US" altLang="en-US" sz="2400" dirty="0">
                <a:latin typeface="Calibri" panose="020F0502020204030204" pitchFamily="34" charset="0"/>
              </a:rPr>
              <a:t> Ambiental: </a:t>
            </a:r>
            <a:r>
              <a:rPr lang="en-US" altLang="en-US" sz="2400" dirty="0">
                <a:latin typeface="Calibri" panose="020F0502020204030204" pitchFamily="34" charset="0"/>
                <a:hlinkClick r:id="rId4"/>
              </a:rPr>
              <a:t>https://bit.ly/2ZRHUGd</a:t>
            </a:r>
            <a:br>
              <a:rPr lang="en-US" altLang="en-US" sz="2400" dirty="0">
                <a:latin typeface="Calibri" panose="020F0502020204030204" pitchFamily="34" charset="0"/>
              </a:rPr>
            </a:br>
            <a:r>
              <a:rPr lang="en-US" altLang="en-US" sz="2400" dirty="0" err="1">
                <a:latin typeface="Calibri" panose="020F0502020204030204" pitchFamily="34" charset="0"/>
              </a:rPr>
              <a:t>Guía</a:t>
            </a:r>
            <a:r>
              <a:rPr lang="en-US" altLang="en-US" sz="2400" dirty="0">
                <a:latin typeface="Calibri" panose="020F0502020204030204" pitchFamily="34" charset="0"/>
              </a:rPr>
              <a:t> para la </a:t>
            </a:r>
            <a:r>
              <a:rPr lang="en-US" altLang="en-US" sz="2400" dirty="0" err="1">
                <a:latin typeface="Calibri" panose="020F0502020204030204" pitchFamily="34" charset="0"/>
              </a:rPr>
              <a:t>identificación</a:t>
            </a:r>
            <a:r>
              <a:rPr lang="en-US" altLang="en-US" sz="2400" dirty="0">
                <a:latin typeface="Calibri" panose="020F0502020204030204" pitchFamily="34" charset="0"/>
              </a:rPr>
              <a:t> y </a:t>
            </a:r>
            <a:r>
              <a:rPr lang="en-US" altLang="en-US" sz="2400" dirty="0" err="1">
                <a:latin typeface="Calibri" panose="020F0502020204030204" pitchFamily="34" charset="0"/>
              </a:rPr>
              <a:t>caracterización</a:t>
            </a:r>
            <a:r>
              <a:rPr lang="en-US" altLang="en-US" sz="2400" dirty="0">
                <a:latin typeface="Calibri" panose="020F0502020204030204" pitchFamily="34" charset="0"/>
              </a:rPr>
              <a:t> de </a:t>
            </a:r>
            <a:r>
              <a:rPr lang="en-US" altLang="en-US" sz="2400" dirty="0" err="1">
                <a:latin typeface="Calibri" panose="020F0502020204030204" pitchFamily="34" charset="0"/>
              </a:rPr>
              <a:t>impactos</a:t>
            </a:r>
            <a:r>
              <a:rPr lang="en-US" altLang="en-US" sz="2400" dirty="0">
                <a:latin typeface="Calibri" panose="020F0502020204030204" pitchFamily="34" charset="0"/>
              </a:rPr>
              <a:t> </a:t>
            </a:r>
            <a:r>
              <a:rPr lang="en-US" altLang="en-US" sz="2400" dirty="0" err="1">
                <a:latin typeface="Calibri" panose="020F0502020204030204" pitchFamily="34" charset="0"/>
              </a:rPr>
              <a:t>ambientales</a:t>
            </a:r>
            <a:r>
              <a:rPr lang="en-US" altLang="en-US" sz="2400" dirty="0">
                <a:latin typeface="Calibri" panose="020F0502020204030204" pitchFamily="34" charset="0"/>
              </a:rPr>
              <a:t>: </a:t>
            </a:r>
            <a:r>
              <a:rPr lang="en-US" altLang="en-US" sz="2400" dirty="0">
                <a:latin typeface="Calibri" panose="020F0502020204030204" pitchFamily="34" charset="0"/>
                <a:hlinkClick r:id="rId5"/>
              </a:rPr>
              <a:t>https://bit.ly/3iKpDBY</a:t>
            </a:r>
            <a:br>
              <a:rPr lang="en-US" altLang="en-US" sz="2400" dirty="0">
                <a:latin typeface="Calibri" panose="020F0502020204030204" pitchFamily="34" charset="0"/>
              </a:rPr>
            </a:br>
            <a:r>
              <a:rPr lang="en-US" altLang="en-US" sz="2400" dirty="0" err="1">
                <a:latin typeface="Calibri" panose="020F0502020204030204" pitchFamily="34" charset="0"/>
              </a:rPr>
              <a:t>Evaluación</a:t>
            </a:r>
            <a:r>
              <a:rPr lang="en-US" altLang="en-US" sz="2400" dirty="0">
                <a:latin typeface="Calibri" panose="020F0502020204030204" pitchFamily="34" charset="0"/>
              </a:rPr>
              <a:t> de </a:t>
            </a:r>
            <a:r>
              <a:rPr lang="en-US" altLang="en-US" sz="2400" dirty="0" err="1">
                <a:latin typeface="Calibri" panose="020F0502020204030204" pitchFamily="34" charset="0"/>
              </a:rPr>
              <a:t>impacto</a:t>
            </a:r>
            <a:r>
              <a:rPr lang="en-US" altLang="en-US" sz="2400" dirty="0">
                <a:latin typeface="Calibri" panose="020F0502020204030204" pitchFamily="34" charset="0"/>
              </a:rPr>
              <a:t> </a:t>
            </a:r>
            <a:r>
              <a:rPr lang="en-US" altLang="en-US" sz="2400" dirty="0" err="1">
                <a:latin typeface="Calibri" panose="020F0502020204030204" pitchFamily="34" charset="0"/>
              </a:rPr>
              <a:t>ambiental</a:t>
            </a:r>
            <a:r>
              <a:rPr lang="en-US" altLang="en-US" sz="2400" dirty="0">
                <a:latin typeface="Calibri" panose="020F0502020204030204" pitchFamily="34" charset="0"/>
              </a:rPr>
              <a:t> y </a:t>
            </a:r>
            <a:r>
              <a:rPr lang="en-US" altLang="en-US" sz="2400" dirty="0" err="1">
                <a:latin typeface="Calibri" panose="020F0502020204030204" pitchFamily="34" charset="0"/>
              </a:rPr>
              <a:t>diversidad</a:t>
            </a:r>
            <a:r>
              <a:rPr lang="en-US" altLang="en-US" sz="2400" dirty="0">
                <a:latin typeface="Calibri" panose="020F0502020204030204" pitchFamily="34" charset="0"/>
              </a:rPr>
              <a:t> </a:t>
            </a:r>
            <a:r>
              <a:rPr lang="en-US" altLang="en-US" sz="2400" dirty="0" err="1">
                <a:latin typeface="Calibri" panose="020F0502020204030204" pitchFamily="34" charset="0"/>
              </a:rPr>
              <a:t>biológica</a:t>
            </a:r>
            <a:r>
              <a:rPr lang="en-US" altLang="en-US" sz="2400" dirty="0">
                <a:latin typeface="Calibri" panose="020F0502020204030204" pitchFamily="34" charset="0"/>
              </a:rPr>
              <a:t>: </a:t>
            </a:r>
            <a:r>
              <a:rPr lang="en-US" altLang="en-US" sz="2400" dirty="0">
                <a:latin typeface="Calibri" panose="020F0502020204030204" pitchFamily="34" charset="0"/>
                <a:hlinkClick r:id="rId6"/>
              </a:rPr>
              <a:t>https://bit.ly/35PTQMC</a:t>
            </a:r>
            <a:br>
              <a:rPr lang="en-US" altLang="en-US" sz="2400" dirty="0">
                <a:latin typeface="Calibri" panose="020F0502020204030204" pitchFamily="34" charset="0"/>
              </a:rPr>
            </a:br>
            <a:r>
              <a:rPr lang="en-US" altLang="en-US" sz="2400" dirty="0">
                <a:latin typeface="Calibri" panose="020F0502020204030204" pitchFamily="34" charset="0"/>
              </a:rPr>
              <a:t>Metas y </a:t>
            </a:r>
            <a:r>
              <a:rPr lang="en-US" altLang="en-US" sz="2400" dirty="0" err="1">
                <a:latin typeface="Calibri" panose="020F0502020204030204" pitchFamily="34" charset="0"/>
              </a:rPr>
              <a:t>Principios</a:t>
            </a:r>
            <a:r>
              <a:rPr lang="en-US" altLang="en-US" sz="2400" dirty="0">
                <a:latin typeface="Calibri" panose="020F0502020204030204" pitchFamily="34" charset="0"/>
              </a:rPr>
              <a:t> de la </a:t>
            </a:r>
            <a:r>
              <a:rPr lang="en-US" altLang="en-US" sz="2400" dirty="0" err="1">
                <a:latin typeface="Calibri" panose="020F0502020204030204" pitchFamily="34" charset="0"/>
              </a:rPr>
              <a:t>evaluación</a:t>
            </a:r>
            <a:r>
              <a:rPr lang="en-US" altLang="en-US" sz="2400" dirty="0">
                <a:latin typeface="Calibri" panose="020F0502020204030204" pitchFamily="34" charset="0"/>
              </a:rPr>
              <a:t> del </a:t>
            </a:r>
            <a:r>
              <a:rPr lang="en-US" altLang="en-US" sz="2400" dirty="0" err="1">
                <a:latin typeface="Calibri" panose="020F0502020204030204" pitchFamily="34" charset="0"/>
              </a:rPr>
              <a:t>impacto</a:t>
            </a:r>
            <a:r>
              <a:rPr lang="en-US" altLang="en-US" sz="2400" dirty="0">
                <a:latin typeface="Calibri" panose="020F0502020204030204" pitchFamily="34" charset="0"/>
              </a:rPr>
              <a:t> </a:t>
            </a:r>
            <a:r>
              <a:rPr lang="en-US" altLang="en-US" sz="2400" dirty="0" err="1">
                <a:latin typeface="Calibri" panose="020F0502020204030204" pitchFamily="34" charset="0"/>
              </a:rPr>
              <a:t>ambiental</a:t>
            </a:r>
            <a:r>
              <a:rPr lang="en-US" altLang="en-US" sz="2400" dirty="0">
                <a:latin typeface="Calibri" panose="020F0502020204030204" pitchFamily="34" charset="0"/>
              </a:rPr>
              <a:t>: </a:t>
            </a:r>
            <a:r>
              <a:rPr lang="en-US" altLang="en-US" sz="2400" dirty="0">
                <a:latin typeface="Calibri" panose="020F0502020204030204" pitchFamily="34" charset="0"/>
                <a:hlinkClick r:id="rId7"/>
              </a:rPr>
              <a:t>https://bit.ly/2EbPsfg</a:t>
            </a:r>
            <a:r>
              <a:rPr lang="en-US" altLang="en-US" sz="2400" dirty="0">
                <a:latin typeface="Calibri" panose="020F0502020204030204"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icture Placeholder 1">
            <a:extLst>
              <a:ext uri="{FF2B5EF4-FFF2-40B4-BE49-F238E27FC236}">
                <a16:creationId xmlns:a16="http://schemas.microsoft.com/office/drawing/2014/main" id="{3242F22E-E72F-9D37-02D1-B5EECE837B40}"/>
              </a:ext>
            </a:extLst>
          </p:cNvPr>
          <p:cNvSpPr>
            <a:spLocks noGrp="1" noTextEdit="1"/>
          </p:cNvSpPr>
          <p:nvPr>
            <p:ph type="pic" sz="quarter" idx="13"/>
          </p:nvPr>
        </p:nvSpPr>
        <p:spPr>
          <a:xfrm>
            <a:off x="7196138" y="-19050"/>
            <a:ext cx="5014912" cy="6892925"/>
          </a:xfrm>
          <a:custGeom>
            <a:avLst/>
            <a:gdLst>
              <a:gd name="T0" fmla="*/ 2147483646 w 10000"/>
              <a:gd name="T1" fmla="*/ 0 h 10002"/>
              <a:gd name="T2" fmla="*/ 2147483646 w 10000"/>
              <a:gd name="T3" fmla="*/ 2147483646 h 10002"/>
              <a:gd name="T4" fmla="*/ 2147483646 w 10000"/>
              <a:gd name="T5" fmla="*/ 2147483646 h 10002"/>
              <a:gd name="T6" fmla="*/ 2147483646 w 10000"/>
              <a:gd name="T7" fmla="*/ 2147483646 h 10002"/>
              <a:gd name="T8" fmla="*/ 2147483646 w 10000"/>
              <a:gd name="T9" fmla="*/ 2147483646 h 10002"/>
              <a:gd name="T10" fmla="*/ 2147483646 w 10000"/>
              <a:gd name="T11" fmla="*/ 0 h 100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p:spPr>
        <p:txBody>
          <a:bodyPr vert="horz" wrap="square" lIns="91440" tIns="45720" rIns="91440" bIns="45720" numCol="1" anchor="t" anchorCtr="0" compatLnSpc="1">
            <a:prstTxWarp prst="textNoShape">
              <a:avLst/>
            </a:prstTxWarp>
          </a:bodyPr>
          <a:lstStyle/>
          <a:p>
            <a:endParaRPr lang="en-US"/>
          </a:p>
        </p:txBody>
      </p:sp>
      <p:sp>
        <p:nvSpPr>
          <p:cNvPr id="44035" name="Title 2">
            <a:extLst>
              <a:ext uri="{FF2B5EF4-FFF2-40B4-BE49-F238E27FC236}">
                <a16:creationId xmlns:a16="http://schemas.microsoft.com/office/drawing/2014/main" id="{57A38238-8D8F-8871-189F-DFE2AE356990}"/>
              </a:ext>
            </a:extLst>
          </p:cNvPr>
          <p:cNvSpPr>
            <a:spLocks noGrp="1" noChangeArrowheads="1"/>
          </p:cNvSpPr>
          <p:nvPr>
            <p:ph type="ctrTitle"/>
          </p:nvPr>
        </p:nvSpPr>
        <p:spPr>
          <a:xfrm>
            <a:off x="550863" y="2076450"/>
            <a:ext cx="6219825" cy="2387600"/>
          </a:xfrm>
        </p:spPr>
        <p:txBody>
          <a:bodyPr/>
          <a:lstStyle/>
          <a:p>
            <a:pPr eaLnBrk="1" hangingPunct="1"/>
            <a:r>
              <a:rPr lang="es-ES" altLang="en-US">
                <a:latin typeface="Barlow SemiBold" panose="00000700000000000000" pitchFamily="2" charset="0"/>
              </a:rPr>
              <a:t>Valoración del Daño Ambiental</a:t>
            </a:r>
            <a:endParaRPr lang="es-ES_tradnl" altLang="en-US">
              <a:latin typeface="Barlow SemiBold" panose="00000700000000000000" pitchFamily="2" charset="0"/>
            </a:endParaRPr>
          </a:p>
        </p:txBody>
      </p:sp>
      <p:sp>
        <p:nvSpPr>
          <p:cNvPr id="44036" name="Subtitle 3">
            <a:extLst>
              <a:ext uri="{FF2B5EF4-FFF2-40B4-BE49-F238E27FC236}">
                <a16:creationId xmlns:a16="http://schemas.microsoft.com/office/drawing/2014/main" id="{9FCCD6FD-9E87-479A-C801-05595BE8BDFE}"/>
              </a:ext>
            </a:extLst>
          </p:cNvPr>
          <p:cNvSpPr>
            <a:spLocks noGrp="1" noChangeArrowheads="1"/>
          </p:cNvSpPr>
          <p:nvPr>
            <p:ph type="subTitle" idx="1"/>
          </p:nvPr>
        </p:nvSpPr>
        <p:spPr>
          <a:xfrm>
            <a:off x="550863" y="4556125"/>
            <a:ext cx="6219825" cy="1655763"/>
          </a:xfrm>
        </p:spPr>
        <p:txBody>
          <a:bodyPr/>
          <a:lstStyle/>
          <a:p>
            <a:pPr eaLnBrk="1" hangingPunct="1"/>
            <a:endParaRPr lang="es-ES_tradnl" altLang="en-US">
              <a:latin typeface="Barlow" panose="000005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E96E36CA-F78D-FABD-B092-8F9B6914F395}"/>
              </a:ext>
            </a:extLst>
          </p:cNvPr>
          <p:cNvSpPr>
            <a:spLocks noGrp="1" noChangeArrowheads="1"/>
          </p:cNvSpPr>
          <p:nvPr>
            <p:ph type="title"/>
          </p:nvPr>
        </p:nvSpPr>
        <p:spPr/>
        <p:txBody>
          <a:bodyPr/>
          <a:lstStyle/>
          <a:p>
            <a:pPr eaLnBrk="1" hangingPunct="1"/>
            <a:r>
              <a:rPr lang="es-ES_tradnl" altLang="en-US">
                <a:latin typeface="Barlow SemiBold" panose="00000700000000000000" pitchFamily="2" charset="0"/>
              </a:rPr>
              <a:t>Caso del día</a:t>
            </a:r>
          </a:p>
        </p:txBody>
      </p:sp>
      <p:pic>
        <p:nvPicPr>
          <p:cNvPr id="3" name="Content Placeholder 2" descr="A green landscape with a river and a dirt road&#10;&#10;Description automatically generated">
            <a:extLst>
              <a:ext uri="{FF2B5EF4-FFF2-40B4-BE49-F238E27FC236}">
                <a16:creationId xmlns:a16="http://schemas.microsoft.com/office/drawing/2014/main" id="{2D0FDB79-3A3D-476B-AE84-881B6CFB2481}"/>
              </a:ext>
            </a:extLst>
          </p:cNvPr>
          <p:cNvPicPr>
            <a:picLocks noGrp="1" noChangeAspect="1"/>
          </p:cNvPicPr>
          <p:nvPr>
            <p:ph sz="half" idx="1"/>
          </p:nvPr>
        </p:nvPicPr>
        <p:blipFill>
          <a:blip r:embed="rId2"/>
          <a:stretch>
            <a:fillRect/>
          </a:stretch>
        </p:blipFill>
        <p:spPr>
          <a:xfrm>
            <a:off x="2834089" y="1825625"/>
            <a:ext cx="6523821" cy="435133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22CB8B7C-3C52-6345-E00D-8023407A8342}"/>
              </a:ext>
            </a:extLst>
          </p:cNvPr>
          <p:cNvSpPr>
            <a:spLocks noGrp="1" noChangeArrowheads="1"/>
          </p:cNvSpPr>
          <p:nvPr>
            <p:ph type="title"/>
          </p:nvPr>
        </p:nvSpPr>
        <p:spPr/>
        <p:txBody>
          <a:bodyPr/>
          <a:lstStyle/>
          <a:p>
            <a:pPr eaLnBrk="1" hangingPunct="1"/>
            <a:r>
              <a:rPr lang="es-ES_tradnl" altLang="en-US">
                <a:latin typeface="Barlow SemiBold" panose="00000700000000000000" pitchFamily="2" charset="0"/>
              </a:rPr>
              <a:t>Factores de identificación</a:t>
            </a:r>
          </a:p>
        </p:txBody>
      </p:sp>
      <p:sp>
        <p:nvSpPr>
          <p:cNvPr id="44035" name="Content Placeholder 2">
            <a:extLst>
              <a:ext uri="{FF2B5EF4-FFF2-40B4-BE49-F238E27FC236}">
                <a16:creationId xmlns:a16="http://schemas.microsoft.com/office/drawing/2014/main" id="{8C1B4D50-4358-3ADE-2709-2F8A8D65C9F2}"/>
              </a:ext>
            </a:extLst>
          </p:cNvPr>
          <p:cNvSpPr>
            <a:spLocks noGrp="1" noChangeArrowheads="1"/>
          </p:cNvSpPr>
          <p:nvPr>
            <p:ph sz="half" idx="1"/>
          </p:nvPr>
        </p:nvSpPr>
        <p:spPr>
          <a:xfrm>
            <a:off x="485775" y="1690688"/>
            <a:ext cx="10515600" cy="4351337"/>
          </a:xfrm>
        </p:spPr>
        <p:txBody>
          <a:bodyPr/>
          <a:lstStyle/>
          <a:p>
            <a:pPr marL="0" indent="0">
              <a:buFont typeface="Arial" panose="020B0604020202020204" pitchFamily="34" charset="0"/>
              <a:buNone/>
              <a:defRPr/>
            </a:pPr>
            <a:r>
              <a:rPr lang="es-ES" dirty="0">
                <a:latin typeface="Barlow"/>
              </a:rPr>
              <a:t>La evaluación de los daños medioambientales es un proceso en el que se diferencian dos ejes básicos:</a:t>
            </a:r>
          </a:p>
          <a:p>
            <a:pPr marL="0" indent="0">
              <a:buFont typeface="Arial" panose="020B0604020202020204" pitchFamily="34" charset="0"/>
              <a:buNone/>
              <a:defRPr/>
            </a:pPr>
            <a:endParaRPr lang="es-ES" dirty="0">
              <a:latin typeface="Barlow"/>
            </a:endParaRPr>
          </a:p>
          <a:p>
            <a:pPr>
              <a:defRPr/>
            </a:pPr>
            <a:r>
              <a:rPr lang="es-ES" dirty="0">
                <a:latin typeface="Barlow"/>
              </a:rPr>
              <a:t>Identificación y determinación de la repercusión del daño</a:t>
            </a:r>
          </a:p>
          <a:p>
            <a:pPr>
              <a:defRPr/>
            </a:pPr>
            <a:r>
              <a:rPr lang="es-ES" dirty="0">
                <a:latin typeface="Barlow"/>
              </a:rPr>
              <a:t>Valoración económica del mismo</a:t>
            </a:r>
            <a:endParaRPr lang="en-US" altLang="en-US" dirty="0">
              <a:latin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DA90EC9F-36B7-18AB-EA5B-B9E4C940DBA9}"/>
              </a:ext>
            </a:extLst>
          </p:cNvPr>
          <p:cNvSpPr>
            <a:spLocks noGrp="1" noChangeArrowheads="1"/>
          </p:cNvSpPr>
          <p:nvPr>
            <p:ph type="title"/>
          </p:nvPr>
        </p:nvSpPr>
        <p:spPr/>
        <p:txBody>
          <a:bodyPr/>
          <a:lstStyle/>
          <a:p>
            <a:endParaRPr lang="en-US" altLang="en-US">
              <a:latin typeface="Barlow SemiBold" panose="00000700000000000000" pitchFamily="2" charset="0"/>
            </a:endParaRPr>
          </a:p>
        </p:txBody>
      </p:sp>
      <p:sp>
        <p:nvSpPr>
          <p:cNvPr id="47107" name="Content Placeholder 2">
            <a:extLst>
              <a:ext uri="{FF2B5EF4-FFF2-40B4-BE49-F238E27FC236}">
                <a16:creationId xmlns:a16="http://schemas.microsoft.com/office/drawing/2014/main" id="{6F60244C-B44A-2496-01E5-AFC413ED680E}"/>
              </a:ext>
            </a:extLst>
          </p:cNvPr>
          <p:cNvSpPr>
            <a:spLocks noGrp="1" noChangeArrowheads="1"/>
          </p:cNvSpPr>
          <p:nvPr>
            <p:ph sz="half" idx="1"/>
          </p:nvPr>
        </p:nvSpPr>
        <p:spPr/>
        <p:txBody>
          <a:bodyPr/>
          <a:lstStyle/>
          <a:p>
            <a:endParaRPr lang="en-US" altLang="en-US">
              <a:latin typeface="Barlow" panose="00000500000000000000" pitchFamily="2" charset="0"/>
            </a:endParaRPr>
          </a:p>
        </p:txBody>
      </p:sp>
      <p:pic>
        <p:nvPicPr>
          <p:cNvPr id="47108" name="Picture 3">
            <a:extLst>
              <a:ext uri="{FF2B5EF4-FFF2-40B4-BE49-F238E27FC236}">
                <a16:creationId xmlns:a16="http://schemas.microsoft.com/office/drawing/2014/main" id="{EACD907E-DBBA-1E01-18AD-11BE4159A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39738"/>
            <a:ext cx="92583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BC257D72-A28D-EDEB-0571-E1C438F90300}"/>
              </a:ext>
            </a:extLst>
          </p:cNvPr>
          <p:cNvSpPr>
            <a:spLocks noGrp="1" noChangeArrowheads="1"/>
          </p:cNvSpPr>
          <p:nvPr>
            <p:ph type="title"/>
          </p:nvPr>
        </p:nvSpPr>
        <p:spPr/>
        <p:txBody>
          <a:bodyPr/>
          <a:lstStyle/>
          <a:p>
            <a:pPr eaLnBrk="1" hangingPunct="1"/>
            <a:r>
              <a:rPr lang="es-ES" altLang="en-US">
                <a:latin typeface="Barlow" panose="00000500000000000000" pitchFamily="2" charset="0"/>
              </a:rPr>
              <a:t>Método del precio de mercado</a:t>
            </a:r>
            <a:endParaRPr lang="es-ES_tradnl" altLang="en-US">
              <a:latin typeface="Barlow" panose="00000500000000000000" pitchFamily="2" charset="0"/>
            </a:endParaRPr>
          </a:p>
        </p:txBody>
      </p:sp>
      <p:sp>
        <p:nvSpPr>
          <p:cNvPr id="48131" name="Content Placeholder 2">
            <a:extLst>
              <a:ext uri="{FF2B5EF4-FFF2-40B4-BE49-F238E27FC236}">
                <a16:creationId xmlns:a16="http://schemas.microsoft.com/office/drawing/2014/main" id="{D77056D1-6AA0-57C8-5237-B45E7813F351}"/>
              </a:ext>
            </a:extLst>
          </p:cNvPr>
          <p:cNvSpPr>
            <a:spLocks noGrp="1" noChangeArrowheads="1"/>
          </p:cNvSpPr>
          <p:nvPr>
            <p:ph sz="half" idx="1"/>
          </p:nvPr>
        </p:nvSpPr>
        <p:spPr>
          <a:xfrm>
            <a:off x="485775" y="2085975"/>
            <a:ext cx="10515600" cy="3956050"/>
          </a:xfrm>
        </p:spPr>
        <p:txBody>
          <a:bodyPr/>
          <a:lstStyle/>
          <a:p>
            <a:pPr marL="0" indent="0" algn="ctr">
              <a:buFont typeface="Arial" panose="020B0604020202020204" pitchFamily="34" charset="0"/>
              <a:buNone/>
            </a:pPr>
            <a:r>
              <a:rPr lang="es-ES" altLang="en-US">
                <a:latin typeface="Barlow" panose="00000500000000000000" pitchFamily="2" charset="0"/>
              </a:rPr>
              <a:t>El valor se estima a partir del precio que ofrecen los mercados comerciales. La manera más usual de valorar o cuantificar el daño ambiental es aplicar el método del precio de mercado, método que tiene sus problemas añadidos pues no siempre el valor de mercado es el valor real de un bien ambiental</a:t>
            </a:r>
            <a:endParaRPr lang="en-US" altLang="en-US">
              <a:latin typeface="Barlow" panose="00000500000000000000"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20770C70-1A68-AED3-6CBE-445D98C619DF}"/>
              </a:ext>
            </a:extLst>
          </p:cNvPr>
          <p:cNvSpPr>
            <a:spLocks noGrp="1" noChangeArrowheads="1"/>
          </p:cNvSpPr>
          <p:nvPr>
            <p:ph type="title"/>
          </p:nvPr>
        </p:nvSpPr>
        <p:spPr/>
        <p:txBody>
          <a:bodyPr/>
          <a:lstStyle/>
          <a:p>
            <a:pPr eaLnBrk="1" hangingPunct="1"/>
            <a:r>
              <a:rPr lang="es-ES" altLang="en-US">
                <a:latin typeface="Barlow" panose="00000500000000000000" pitchFamily="2" charset="0"/>
              </a:rPr>
              <a:t>Método de reemplazo o sustitución</a:t>
            </a:r>
            <a:endParaRPr lang="es-ES_tradnl" altLang="en-US">
              <a:latin typeface="Barlow" panose="00000500000000000000" pitchFamily="2" charset="0"/>
            </a:endParaRPr>
          </a:p>
        </p:txBody>
      </p:sp>
      <p:sp>
        <p:nvSpPr>
          <p:cNvPr id="49155" name="Content Placeholder 2">
            <a:extLst>
              <a:ext uri="{FF2B5EF4-FFF2-40B4-BE49-F238E27FC236}">
                <a16:creationId xmlns:a16="http://schemas.microsoft.com/office/drawing/2014/main" id="{ACE97BFC-DCC4-9BCC-62AF-A19C4687ACAF}"/>
              </a:ext>
            </a:extLst>
          </p:cNvPr>
          <p:cNvSpPr>
            <a:spLocks noGrp="1" noChangeArrowheads="1"/>
          </p:cNvSpPr>
          <p:nvPr>
            <p:ph sz="half" idx="1"/>
          </p:nvPr>
        </p:nvSpPr>
        <p:spPr>
          <a:xfrm>
            <a:off x="485775" y="2085975"/>
            <a:ext cx="10515600" cy="3956050"/>
          </a:xfrm>
        </p:spPr>
        <p:txBody>
          <a:bodyPr/>
          <a:lstStyle/>
          <a:p>
            <a:pPr marL="0" indent="0" algn="ctr">
              <a:buFont typeface="Arial" panose="020B0604020202020204" pitchFamily="34" charset="0"/>
              <a:buNone/>
            </a:pPr>
            <a:r>
              <a:rPr lang="es-ES" altLang="en-US">
                <a:latin typeface="Barlow" panose="00000500000000000000" pitchFamily="2" charset="0"/>
              </a:rPr>
              <a:t>El valor se infiere de la permuta de la contaminación por el valor de su restitución. Así se puede estimar el coste de la separación del contaminante de un embalse de agua a partir del coste de la construcción y el funcionamiento de una depuradora de agua.</a:t>
            </a:r>
            <a:endParaRPr lang="en-US" altLang="en-US">
              <a:latin typeface="Barlow" panose="00000500000000000000" pitchFamily="2" charset="0"/>
            </a:endParaRPr>
          </a:p>
        </p:txBody>
      </p:sp>
    </p:spTree>
  </p:cSld>
  <p:clrMapOvr>
    <a:masterClrMapping/>
  </p:clrMapOvr>
</p:sld>
</file>

<file path=ppt/theme/theme1.xml><?xml version="1.0" encoding="utf-8"?>
<a:theme xmlns:a="http://schemas.openxmlformats.org/drawingml/2006/main" name="Principal Verde">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131FF56C-BAF6-C942-A89A-7E300801CF1D}"/>
    </a:ext>
  </a:extLst>
</a:theme>
</file>

<file path=ppt/theme/theme2.xml><?xml version="1.0" encoding="utf-8"?>
<a:theme xmlns:a="http://schemas.openxmlformats.org/drawingml/2006/main" name="Principal Azul">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0321E463-9042-E049-8462-9D56BF9D53BA}"/>
    </a:ext>
  </a:extLst>
</a:theme>
</file>

<file path=ppt/theme/theme3.xml><?xml version="1.0" encoding="utf-8"?>
<a:theme xmlns:a="http://schemas.openxmlformats.org/drawingml/2006/main" name="Sección Anaranajada">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7F3C2A67-4D81-434B-8437-434C5A7CA9A5}"/>
    </a:ext>
  </a:extLst>
</a:theme>
</file>

<file path=ppt/theme/theme4.xml><?xml version="1.0" encoding="utf-8"?>
<a:theme xmlns:a="http://schemas.openxmlformats.org/drawingml/2006/main" name="Sección Morada">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27935772-539B-0F4E-AD6B-25A4EB94CA29}"/>
    </a:ext>
  </a:extLst>
</a:theme>
</file>

<file path=ppt/theme/theme5.xml><?xml version="1.0" encoding="utf-8"?>
<a:theme xmlns:a="http://schemas.openxmlformats.org/drawingml/2006/main" name="Sección Rojo Viv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03B892B2-1885-4C4A-AE08-7D7466B7CFC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Principal Verde</Template>
  <TotalTime>3850</TotalTime>
  <Words>814</Words>
  <Application>Microsoft Office PowerPoint</Application>
  <PresentationFormat>Widescreen</PresentationFormat>
  <Paragraphs>63</Paragraphs>
  <Slides>26</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26</vt:i4>
      </vt:variant>
    </vt:vector>
  </HeadingPairs>
  <TitlesOfParts>
    <vt:vector size="36" baseType="lpstr">
      <vt:lpstr>Calibri</vt:lpstr>
      <vt:lpstr>Arial</vt:lpstr>
      <vt:lpstr>Barlow SemiBold</vt:lpstr>
      <vt:lpstr>Barlow</vt:lpstr>
      <vt:lpstr>Barlow Medium</vt:lpstr>
      <vt:lpstr>Principal Verde</vt:lpstr>
      <vt:lpstr>Principal Azul</vt:lpstr>
      <vt:lpstr>Sección Anaranajada</vt:lpstr>
      <vt:lpstr>Sección Morada</vt:lpstr>
      <vt:lpstr>Sección Rojo Vivo</vt:lpstr>
      <vt:lpstr>Unidad 4: Valoración del Daño Ambiental</vt:lpstr>
      <vt:lpstr>Agenda</vt:lpstr>
      <vt:lpstr>Literatura recomendada</vt:lpstr>
      <vt:lpstr>Valoración del Daño Ambiental</vt:lpstr>
      <vt:lpstr>Caso del día</vt:lpstr>
      <vt:lpstr>Factores de identificación</vt:lpstr>
      <vt:lpstr>PowerPoint Presentation</vt:lpstr>
      <vt:lpstr>Método del precio de mercado</vt:lpstr>
      <vt:lpstr>Método de reemplazo o sustitución</vt:lpstr>
      <vt:lpstr>Método de la estimación del precio hedónico</vt:lpstr>
      <vt:lpstr>Método del costo de viaje</vt:lpstr>
      <vt:lpstr>Método de la transferencia de beneficios</vt:lpstr>
      <vt:lpstr>Método de valoración contingente</vt:lpstr>
      <vt:lpstr>Método de la productividad</vt:lpstr>
      <vt:lpstr>Caso del día</vt:lpstr>
      <vt:lpstr>El procedimiento de valoración</vt:lpstr>
      <vt:lpstr>Valores ambientales</vt:lpstr>
      <vt:lpstr>Valor económico total (VET)</vt:lpstr>
      <vt:lpstr>Valor económico total (VET)</vt:lpstr>
      <vt:lpstr>PowerPoint Presentation</vt:lpstr>
      <vt:lpstr>Valoración integral (UE)</vt:lpstr>
      <vt:lpstr>PowerPoint Presentation</vt:lpstr>
      <vt:lpstr>Evaluación de daños provisionales (USA)</vt:lpstr>
      <vt:lpstr>Estimación de daños provisionales</vt:lpstr>
      <vt:lpstr>Caso del día</vt:lpstr>
      <vt:lpstr>Juan Carlos Valverde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de presentaciones</dc:title>
  <dc:creator>Microsoft Office User</dc:creator>
  <cp:lastModifiedBy>Juan Carlos Valverde</cp:lastModifiedBy>
  <cp:revision>61</cp:revision>
  <cp:lastPrinted>2018-06-20T11:59:15Z</cp:lastPrinted>
  <dcterms:created xsi:type="dcterms:W3CDTF">2018-06-20T21:30:45Z</dcterms:created>
  <dcterms:modified xsi:type="dcterms:W3CDTF">2023-07-30T23:21:38Z</dcterms:modified>
</cp:coreProperties>
</file>