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323" r:id="rId4"/>
    <p:sldId id="349" r:id="rId5"/>
    <p:sldId id="327" r:id="rId6"/>
    <p:sldId id="292" r:id="rId7"/>
    <p:sldId id="259" r:id="rId8"/>
    <p:sldId id="311" r:id="rId9"/>
    <p:sldId id="312" r:id="rId10"/>
    <p:sldId id="350" r:id="rId11"/>
    <p:sldId id="263" r:id="rId12"/>
    <p:sldId id="341" r:id="rId13"/>
    <p:sldId id="351" r:id="rId14"/>
    <p:sldId id="352" r:id="rId15"/>
    <p:sldId id="353" r:id="rId16"/>
    <p:sldId id="275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6" autoAdjust="0"/>
  </p:normalViewPr>
  <p:slideViewPr>
    <p:cSldViewPr>
      <p:cViewPr varScale="1">
        <p:scale>
          <a:sx n="81" d="100"/>
          <a:sy n="81" d="100"/>
        </p:scale>
        <p:origin x="84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0F849D-3B1D-4A96-BC78-A4987397AB07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A7571D-FBD1-4BAE-A9E4-07381242D46A}">
      <dgm:prSet phldrT="[Text]" custT="1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sz="1100" b="1" dirty="0" err="1"/>
            <a:t>Cobro</a:t>
          </a:r>
          <a:r>
            <a:rPr lang="en-US" sz="1100" b="1" dirty="0"/>
            <a:t> </a:t>
          </a:r>
          <a:r>
            <a:rPr lang="en-US" sz="1100" b="1" dirty="0" err="1"/>
            <a:t>Admistrativo</a:t>
          </a:r>
          <a:endParaRPr lang="en-US" sz="1100" b="1" dirty="0"/>
        </a:p>
      </dgm:t>
    </dgm:pt>
    <dgm:pt modelId="{376249C7-9DB8-4312-8896-DCD883033356}" type="parTrans" cxnId="{9CEA8F93-EFF8-4F57-8056-2E4A3FBE3B4E}">
      <dgm:prSet/>
      <dgm:spPr/>
      <dgm:t>
        <a:bodyPr/>
        <a:lstStyle/>
        <a:p>
          <a:endParaRPr lang="en-US"/>
        </a:p>
      </dgm:t>
    </dgm:pt>
    <dgm:pt modelId="{D83B382D-EA48-4892-A73B-DD0C81C0AFAD}" type="sibTrans" cxnId="{9CEA8F93-EFF8-4F57-8056-2E4A3FBE3B4E}">
      <dgm:prSet/>
      <dgm:spPr/>
      <dgm:t>
        <a:bodyPr/>
        <a:lstStyle/>
        <a:p>
          <a:endParaRPr lang="en-US"/>
        </a:p>
      </dgm:t>
    </dgm:pt>
    <dgm:pt modelId="{6326CF0D-8912-4FF4-912D-D396D1EFA0EE}">
      <dgm:prSet phldrT="[Text]" custT="1"/>
      <dgm:spPr>
        <a:solidFill>
          <a:srgbClr val="00B050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sz="1200" b="1" dirty="0" err="1"/>
            <a:t>Recaudación</a:t>
          </a:r>
          <a:r>
            <a:rPr lang="en-US" sz="1200" b="1" dirty="0"/>
            <a:t> </a:t>
          </a:r>
          <a:r>
            <a:rPr lang="en-US" sz="1200" b="1" dirty="0" err="1"/>
            <a:t>Voluntaria</a:t>
          </a:r>
          <a:endParaRPr lang="en-US" sz="1200" b="1" dirty="0"/>
        </a:p>
      </dgm:t>
    </dgm:pt>
    <dgm:pt modelId="{694C2768-018F-4187-93D4-60624F76F53E}" type="parTrans" cxnId="{28630116-1654-4F3F-BF13-D227EB7B58E0}">
      <dgm:prSet/>
      <dgm:spPr/>
      <dgm:t>
        <a:bodyPr/>
        <a:lstStyle/>
        <a:p>
          <a:endParaRPr lang="en-US"/>
        </a:p>
      </dgm:t>
    </dgm:pt>
    <dgm:pt modelId="{BA034170-8AD4-436C-93DE-3E12F031CC54}" type="sibTrans" cxnId="{28630116-1654-4F3F-BF13-D227EB7B58E0}">
      <dgm:prSet/>
      <dgm:spPr/>
      <dgm:t>
        <a:bodyPr/>
        <a:lstStyle/>
        <a:p>
          <a:endParaRPr lang="en-US"/>
        </a:p>
      </dgm:t>
    </dgm:pt>
    <dgm:pt modelId="{20D5CD5E-9B27-4441-9C6F-F070C70B36CC}">
      <dgm:prSet phldrT="[Text]"/>
      <dgm:spPr>
        <a:solidFill>
          <a:srgbClr val="C00000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 err="1"/>
            <a:t>Cobro</a:t>
          </a:r>
          <a:r>
            <a:rPr lang="en-US" b="1" dirty="0"/>
            <a:t> Judicial</a:t>
          </a:r>
        </a:p>
      </dgm:t>
    </dgm:pt>
    <dgm:pt modelId="{54D6A44D-0806-4245-A9BD-AA5875C5B83D}" type="parTrans" cxnId="{8DC0662B-8D61-48DB-8C7C-DCE167D18A2F}">
      <dgm:prSet/>
      <dgm:spPr/>
      <dgm:t>
        <a:bodyPr/>
        <a:lstStyle/>
        <a:p>
          <a:endParaRPr lang="en-US"/>
        </a:p>
      </dgm:t>
    </dgm:pt>
    <dgm:pt modelId="{999B38FC-660E-432F-9E36-6FDFAA27F06A}" type="sibTrans" cxnId="{8DC0662B-8D61-48DB-8C7C-DCE167D18A2F}">
      <dgm:prSet/>
      <dgm:spPr/>
      <dgm:t>
        <a:bodyPr/>
        <a:lstStyle/>
        <a:p>
          <a:endParaRPr lang="en-US"/>
        </a:p>
      </dgm:t>
    </dgm:pt>
    <dgm:pt modelId="{FAB8D7EE-88AB-456C-AF31-B9FD2854A78C}">
      <dgm:prSet phldrT="[Text]" custT="1"/>
      <dgm:spPr/>
      <dgm:t>
        <a:bodyPr/>
        <a:lstStyle/>
        <a:p>
          <a:r>
            <a:rPr lang="en-US" sz="2400" b="1" i="0" dirty="0"/>
            <a:t>₡</a:t>
          </a:r>
          <a:r>
            <a:rPr lang="en-US" sz="2400" b="1" dirty="0"/>
            <a:t>5 a </a:t>
          </a:r>
          <a:r>
            <a:rPr lang="en-US" sz="2400" b="1" i="0" dirty="0"/>
            <a:t>₡</a:t>
          </a:r>
          <a:r>
            <a:rPr lang="en-US" sz="2400" b="1" dirty="0"/>
            <a:t> 7 </a:t>
          </a:r>
          <a:r>
            <a:rPr lang="en-US" sz="2400" b="1" dirty="0" err="1"/>
            <a:t>billones</a:t>
          </a:r>
          <a:r>
            <a:rPr lang="en-US" sz="2400" b="1" dirty="0"/>
            <a:t> </a:t>
          </a:r>
          <a:r>
            <a:rPr lang="en-US" sz="2400" b="1" dirty="0" err="1"/>
            <a:t>anuales</a:t>
          </a:r>
          <a:endParaRPr lang="en-US" sz="2400" b="1" dirty="0"/>
        </a:p>
      </dgm:t>
    </dgm:pt>
    <dgm:pt modelId="{C0B95546-9F39-4E1D-85FD-C975595C23B8}" type="parTrans" cxnId="{E4DF41A1-01C2-4F2A-BB14-78C87DB6EA61}">
      <dgm:prSet/>
      <dgm:spPr/>
      <dgm:t>
        <a:bodyPr/>
        <a:lstStyle/>
        <a:p>
          <a:endParaRPr lang="en-US"/>
        </a:p>
      </dgm:t>
    </dgm:pt>
    <dgm:pt modelId="{A8C35164-853A-43BC-8D46-A587A972D8D1}" type="sibTrans" cxnId="{E4DF41A1-01C2-4F2A-BB14-78C87DB6EA61}">
      <dgm:prSet/>
      <dgm:spPr/>
      <dgm:t>
        <a:bodyPr/>
        <a:lstStyle/>
        <a:p>
          <a:endParaRPr lang="en-US"/>
        </a:p>
      </dgm:t>
    </dgm:pt>
    <dgm:pt modelId="{A49135F1-677E-4EE0-872E-2DD8195ACEDA}" type="pres">
      <dgm:prSet presAssocID="{980F849D-3B1D-4A96-BC78-A4987397AB07}" presName="Name0" presStyleCnt="0">
        <dgm:presLayoutVars>
          <dgm:chMax val="4"/>
          <dgm:resizeHandles val="exact"/>
        </dgm:presLayoutVars>
      </dgm:prSet>
      <dgm:spPr/>
    </dgm:pt>
    <dgm:pt modelId="{905167E8-5AB8-45C6-8069-7E737F5E6445}" type="pres">
      <dgm:prSet presAssocID="{980F849D-3B1D-4A96-BC78-A4987397AB07}" presName="ellipse" presStyleLbl="trBgShp" presStyleIdx="0" presStyleCnt="1" custScaleX="101085" custScaleY="116562" custLinFactY="2031" custLinFactNeighborY="100000"/>
      <dgm:spPr/>
    </dgm:pt>
    <dgm:pt modelId="{C0623F0C-735E-4240-8825-B6DB72E90C10}" type="pres">
      <dgm:prSet presAssocID="{980F849D-3B1D-4A96-BC78-A4987397AB07}" presName="arrow1" presStyleLbl="fgShp" presStyleIdx="0" presStyleCnt="1"/>
      <dgm:spPr/>
    </dgm:pt>
    <dgm:pt modelId="{A09D5F9A-FF40-45BC-A4D5-889522D0B47A}" type="pres">
      <dgm:prSet presAssocID="{980F849D-3B1D-4A96-BC78-A4987397AB07}" presName="rectangle" presStyleLbl="revTx" presStyleIdx="0" presStyleCnt="1" custScaleX="129744" custScaleY="109930" custLinFactNeighborX="654" custLinFactNeighborY="-39064">
        <dgm:presLayoutVars>
          <dgm:bulletEnabled val="1"/>
        </dgm:presLayoutVars>
      </dgm:prSet>
      <dgm:spPr/>
    </dgm:pt>
    <dgm:pt modelId="{8DABCC2D-E376-4380-B6C3-7798BC57EDE9}" type="pres">
      <dgm:prSet presAssocID="{6326CF0D-8912-4FF4-912D-D396D1EFA0EE}" presName="item1" presStyleLbl="node1" presStyleIdx="0" presStyleCnt="3">
        <dgm:presLayoutVars>
          <dgm:bulletEnabled val="1"/>
        </dgm:presLayoutVars>
      </dgm:prSet>
      <dgm:spPr/>
    </dgm:pt>
    <dgm:pt modelId="{B5CA33AD-E7B3-4F6F-9DA1-4D8FC3BCEF15}" type="pres">
      <dgm:prSet presAssocID="{20D5CD5E-9B27-4441-9C6F-F070C70B36CC}" presName="item2" presStyleLbl="node1" presStyleIdx="1" presStyleCnt="3">
        <dgm:presLayoutVars>
          <dgm:bulletEnabled val="1"/>
        </dgm:presLayoutVars>
      </dgm:prSet>
      <dgm:spPr/>
    </dgm:pt>
    <dgm:pt modelId="{0D7E9C06-D66C-476F-82B3-6C320368422F}" type="pres">
      <dgm:prSet presAssocID="{FAB8D7EE-88AB-456C-AF31-B9FD2854A78C}" presName="item3" presStyleLbl="node1" presStyleIdx="2" presStyleCnt="3" custScaleX="93333">
        <dgm:presLayoutVars>
          <dgm:bulletEnabled val="1"/>
        </dgm:presLayoutVars>
      </dgm:prSet>
      <dgm:spPr/>
    </dgm:pt>
    <dgm:pt modelId="{2534012B-15EC-4E47-ABF1-214B0C84580E}" type="pres">
      <dgm:prSet presAssocID="{980F849D-3B1D-4A96-BC78-A4987397AB07}" presName="funnel" presStyleLbl="trAlignAcc1" presStyleIdx="0" presStyleCnt="1" custLinFactNeighborX="-2151" custLinFactNeighborY="2659"/>
      <dgm:spPr>
        <a:scene3d>
          <a:camera prst="orthographicFront"/>
          <a:lightRig rig="threePt" dir="t"/>
        </a:scene3d>
        <a:sp3d>
          <a:bevelT w="165100" prst="coolSlant"/>
        </a:sp3d>
      </dgm:spPr>
    </dgm:pt>
  </dgm:ptLst>
  <dgm:cxnLst>
    <dgm:cxn modelId="{9D9B760D-7BA7-4352-81AE-894042CD5FB4}" type="presOf" srcId="{20D5CD5E-9B27-4441-9C6F-F070C70B36CC}" destId="{8DABCC2D-E376-4380-B6C3-7798BC57EDE9}" srcOrd="0" destOrd="0" presId="urn:microsoft.com/office/officeart/2005/8/layout/funnel1"/>
    <dgm:cxn modelId="{28630116-1654-4F3F-BF13-D227EB7B58E0}" srcId="{980F849D-3B1D-4A96-BC78-A4987397AB07}" destId="{6326CF0D-8912-4FF4-912D-D396D1EFA0EE}" srcOrd="1" destOrd="0" parTransId="{694C2768-018F-4187-93D4-60624F76F53E}" sibTransId="{BA034170-8AD4-436C-93DE-3E12F031CC54}"/>
    <dgm:cxn modelId="{C67B0728-2B19-4986-B0E0-C31FBBF48458}" type="presOf" srcId="{06A7571D-FBD1-4BAE-A9E4-07381242D46A}" destId="{0D7E9C06-D66C-476F-82B3-6C320368422F}" srcOrd="0" destOrd="0" presId="urn:microsoft.com/office/officeart/2005/8/layout/funnel1"/>
    <dgm:cxn modelId="{8DC0662B-8D61-48DB-8C7C-DCE167D18A2F}" srcId="{980F849D-3B1D-4A96-BC78-A4987397AB07}" destId="{20D5CD5E-9B27-4441-9C6F-F070C70B36CC}" srcOrd="2" destOrd="0" parTransId="{54D6A44D-0806-4245-A9BD-AA5875C5B83D}" sibTransId="{999B38FC-660E-432F-9E36-6FDFAA27F06A}"/>
    <dgm:cxn modelId="{B8582D62-92DB-40FE-93EE-CB08E4468674}" type="presOf" srcId="{980F849D-3B1D-4A96-BC78-A4987397AB07}" destId="{A49135F1-677E-4EE0-872E-2DD8195ACEDA}" srcOrd="0" destOrd="0" presId="urn:microsoft.com/office/officeart/2005/8/layout/funnel1"/>
    <dgm:cxn modelId="{9CEA8F93-EFF8-4F57-8056-2E4A3FBE3B4E}" srcId="{980F849D-3B1D-4A96-BC78-A4987397AB07}" destId="{06A7571D-FBD1-4BAE-A9E4-07381242D46A}" srcOrd="0" destOrd="0" parTransId="{376249C7-9DB8-4312-8896-DCD883033356}" sibTransId="{D83B382D-EA48-4892-A73B-DD0C81C0AFAD}"/>
    <dgm:cxn modelId="{AF0BA39B-6C52-40D6-8E63-D3F50ECA0CBF}" type="presOf" srcId="{FAB8D7EE-88AB-456C-AF31-B9FD2854A78C}" destId="{A09D5F9A-FF40-45BC-A4D5-889522D0B47A}" srcOrd="0" destOrd="0" presId="urn:microsoft.com/office/officeart/2005/8/layout/funnel1"/>
    <dgm:cxn modelId="{E4DF41A1-01C2-4F2A-BB14-78C87DB6EA61}" srcId="{980F849D-3B1D-4A96-BC78-A4987397AB07}" destId="{FAB8D7EE-88AB-456C-AF31-B9FD2854A78C}" srcOrd="3" destOrd="0" parTransId="{C0B95546-9F39-4E1D-85FD-C975595C23B8}" sibTransId="{A8C35164-853A-43BC-8D46-A587A972D8D1}"/>
    <dgm:cxn modelId="{A155E8EF-83AA-46F0-A47E-8A5509D705C6}" type="presOf" srcId="{6326CF0D-8912-4FF4-912D-D396D1EFA0EE}" destId="{B5CA33AD-E7B3-4F6F-9DA1-4D8FC3BCEF15}" srcOrd="0" destOrd="0" presId="urn:microsoft.com/office/officeart/2005/8/layout/funnel1"/>
    <dgm:cxn modelId="{11946E0C-BFAC-4498-B87F-6CF7AA45967A}" type="presParOf" srcId="{A49135F1-677E-4EE0-872E-2DD8195ACEDA}" destId="{905167E8-5AB8-45C6-8069-7E737F5E6445}" srcOrd="0" destOrd="0" presId="urn:microsoft.com/office/officeart/2005/8/layout/funnel1"/>
    <dgm:cxn modelId="{E5DB99EA-FCC2-487D-9073-22638D74D3C0}" type="presParOf" srcId="{A49135F1-677E-4EE0-872E-2DD8195ACEDA}" destId="{C0623F0C-735E-4240-8825-B6DB72E90C10}" srcOrd="1" destOrd="0" presId="urn:microsoft.com/office/officeart/2005/8/layout/funnel1"/>
    <dgm:cxn modelId="{D8490CFC-9FD0-46B6-B02A-5CA571845597}" type="presParOf" srcId="{A49135F1-677E-4EE0-872E-2DD8195ACEDA}" destId="{A09D5F9A-FF40-45BC-A4D5-889522D0B47A}" srcOrd="2" destOrd="0" presId="urn:microsoft.com/office/officeart/2005/8/layout/funnel1"/>
    <dgm:cxn modelId="{8084BE52-2C9A-4FEC-AD6A-879B971B3E8C}" type="presParOf" srcId="{A49135F1-677E-4EE0-872E-2DD8195ACEDA}" destId="{8DABCC2D-E376-4380-B6C3-7798BC57EDE9}" srcOrd="3" destOrd="0" presId="urn:microsoft.com/office/officeart/2005/8/layout/funnel1"/>
    <dgm:cxn modelId="{4E4707B3-1743-45E0-AF7C-D5516FF34FCA}" type="presParOf" srcId="{A49135F1-677E-4EE0-872E-2DD8195ACEDA}" destId="{B5CA33AD-E7B3-4F6F-9DA1-4D8FC3BCEF15}" srcOrd="4" destOrd="0" presId="urn:microsoft.com/office/officeart/2005/8/layout/funnel1"/>
    <dgm:cxn modelId="{9E82F9B5-10B4-4316-809F-A0439856AB0C}" type="presParOf" srcId="{A49135F1-677E-4EE0-872E-2DD8195ACEDA}" destId="{0D7E9C06-D66C-476F-82B3-6C320368422F}" srcOrd="5" destOrd="0" presId="urn:microsoft.com/office/officeart/2005/8/layout/funnel1"/>
    <dgm:cxn modelId="{6BC120C1-2CA1-4372-BE55-EA67B1C6FBF5}" type="presParOf" srcId="{A49135F1-677E-4EE0-872E-2DD8195ACEDA}" destId="{2534012B-15EC-4E47-ABF1-214B0C84580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F85096-C8FF-49BE-94F7-FC1EDB8645D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E287378-ECC8-4869-8CC7-A3B20F6BA49B}">
      <dgm:prSet phldrT="[Text]"/>
      <dgm:spPr>
        <a:solidFill>
          <a:schemeClr val="accent3">
            <a:lumMod val="75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 err="1"/>
            <a:t>Impuestos</a:t>
          </a:r>
          <a:endParaRPr lang="en-US" b="1" dirty="0"/>
        </a:p>
      </dgm:t>
    </dgm:pt>
    <dgm:pt modelId="{B2E10618-8793-4B03-B972-C8BD6F6C5BA6}" type="parTrans" cxnId="{97FFFAB4-E851-4FF0-A2E7-1E4763B87BFD}">
      <dgm:prSet/>
      <dgm:spPr/>
      <dgm:t>
        <a:bodyPr/>
        <a:lstStyle/>
        <a:p>
          <a:endParaRPr lang="en-US"/>
        </a:p>
      </dgm:t>
    </dgm:pt>
    <dgm:pt modelId="{E31CB1F8-B44C-4010-8B73-DE4C406E4D29}" type="sibTrans" cxnId="{97FFFAB4-E851-4FF0-A2E7-1E4763B87BFD}">
      <dgm:prSet/>
      <dgm:spPr/>
      <dgm:t>
        <a:bodyPr/>
        <a:lstStyle/>
        <a:p>
          <a:endParaRPr lang="en-US"/>
        </a:p>
      </dgm:t>
    </dgm:pt>
    <dgm:pt modelId="{93F95B10-E479-4951-B9B7-B25078E2C87B}">
      <dgm:prSet phldrT="[Text]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 err="1"/>
            <a:t>Intereses</a:t>
          </a:r>
          <a:endParaRPr lang="en-US" b="1" dirty="0"/>
        </a:p>
      </dgm:t>
    </dgm:pt>
    <dgm:pt modelId="{989CE9CB-1410-4F32-A4BB-43634BD67E9C}" type="parTrans" cxnId="{024C8CE7-F279-4D93-9BCF-1792B20DCC93}">
      <dgm:prSet/>
      <dgm:spPr/>
      <dgm:t>
        <a:bodyPr/>
        <a:lstStyle/>
        <a:p>
          <a:endParaRPr lang="en-US"/>
        </a:p>
      </dgm:t>
    </dgm:pt>
    <dgm:pt modelId="{9335AF01-A0EE-4FB5-9E8F-CEE67FA2C52A}" type="sibTrans" cxnId="{024C8CE7-F279-4D93-9BCF-1792B20DCC93}">
      <dgm:prSet/>
      <dgm:spPr/>
      <dgm:t>
        <a:bodyPr/>
        <a:lstStyle/>
        <a:p>
          <a:endParaRPr lang="en-US"/>
        </a:p>
      </dgm:t>
    </dgm:pt>
    <dgm:pt modelId="{CA96F43E-DBEC-4D34-B055-4896CAC10738}">
      <dgm:prSet phldrT="[Text]"/>
      <dgm:spPr>
        <a:solidFill>
          <a:srgbClr val="FF0000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 err="1"/>
            <a:t>Sanciones</a:t>
          </a:r>
          <a:r>
            <a:rPr lang="en-US" b="1" dirty="0"/>
            <a:t> </a:t>
          </a:r>
          <a:r>
            <a:rPr lang="en-US" b="1" dirty="0" err="1"/>
            <a:t>administrativas</a:t>
          </a:r>
          <a:endParaRPr lang="en-US" b="1" dirty="0"/>
        </a:p>
      </dgm:t>
    </dgm:pt>
    <dgm:pt modelId="{A6B4D73E-253E-4B29-97A7-CB31D31C2F6A}" type="parTrans" cxnId="{5467F679-4822-4343-8AE2-C462E6324D8A}">
      <dgm:prSet/>
      <dgm:spPr/>
      <dgm:t>
        <a:bodyPr/>
        <a:lstStyle/>
        <a:p>
          <a:endParaRPr lang="en-US"/>
        </a:p>
      </dgm:t>
    </dgm:pt>
    <dgm:pt modelId="{FCF6961B-ED9C-402A-AAA9-3794953C4845}" type="sibTrans" cxnId="{5467F679-4822-4343-8AE2-C462E6324D8A}">
      <dgm:prSet/>
      <dgm:spPr/>
      <dgm:t>
        <a:bodyPr/>
        <a:lstStyle/>
        <a:p>
          <a:endParaRPr lang="en-US"/>
        </a:p>
      </dgm:t>
    </dgm:pt>
    <dgm:pt modelId="{DAD0F29C-8BEA-4A41-9160-39C443C8CFC6}" type="pres">
      <dgm:prSet presAssocID="{89F85096-C8FF-49BE-94F7-FC1EDB8645D5}" presName="CompostProcess" presStyleCnt="0">
        <dgm:presLayoutVars>
          <dgm:dir/>
          <dgm:resizeHandles val="exact"/>
        </dgm:presLayoutVars>
      </dgm:prSet>
      <dgm:spPr/>
    </dgm:pt>
    <dgm:pt modelId="{25692DAD-6AB4-4716-9D44-ACAB419611FF}" type="pres">
      <dgm:prSet presAssocID="{89F85096-C8FF-49BE-94F7-FC1EDB8645D5}" presName="arrow" presStyleLbl="bgShp" presStyleIdx="0" presStyleCnt="1"/>
      <dgm:spPr/>
    </dgm:pt>
    <dgm:pt modelId="{C532870A-66CB-4797-970C-84935BD20713}" type="pres">
      <dgm:prSet presAssocID="{89F85096-C8FF-49BE-94F7-FC1EDB8645D5}" presName="linearProcess" presStyleCnt="0"/>
      <dgm:spPr/>
    </dgm:pt>
    <dgm:pt modelId="{88E93ECD-D7EC-4D79-8AD5-F6746EDDB20D}" type="pres">
      <dgm:prSet presAssocID="{1E287378-ECC8-4869-8CC7-A3B20F6BA49B}" presName="textNode" presStyleLbl="node1" presStyleIdx="0" presStyleCnt="3" custLinFactNeighborX="17425" custLinFactNeighborY="1274">
        <dgm:presLayoutVars>
          <dgm:bulletEnabled val="1"/>
        </dgm:presLayoutVars>
      </dgm:prSet>
      <dgm:spPr/>
    </dgm:pt>
    <dgm:pt modelId="{76F4C382-FE91-43EA-BC12-EB4681624D41}" type="pres">
      <dgm:prSet presAssocID="{E31CB1F8-B44C-4010-8B73-DE4C406E4D29}" presName="sibTrans" presStyleCnt="0"/>
      <dgm:spPr/>
    </dgm:pt>
    <dgm:pt modelId="{61B91E3E-9764-414B-BFA3-2771D6A9A6A0}" type="pres">
      <dgm:prSet presAssocID="{93F95B10-E479-4951-B9B7-B25078E2C87B}" presName="textNode" presStyleLbl="node1" presStyleIdx="1" presStyleCnt="3">
        <dgm:presLayoutVars>
          <dgm:bulletEnabled val="1"/>
        </dgm:presLayoutVars>
      </dgm:prSet>
      <dgm:spPr/>
    </dgm:pt>
    <dgm:pt modelId="{7F7759CD-8EC1-4A88-940D-4AFFFEDA4B09}" type="pres">
      <dgm:prSet presAssocID="{9335AF01-A0EE-4FB5-9E8F-CEE67FA2C52A}" presName="sibTrans" presStyleCnt="0"/>
      <dgm:spPr/>
    </dgm:pt>
    <dgm:pt modelId="{435A798C-2884-436C-B553-709D800F7820}" type="pres">
      <dgm:prSet presAssocID="{CA96F43E-DBEC-4D34-B055-4896CAC10738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3405BC04-089E-442C-9BD5-1D7EE9E3098F}" type="presOf" srcId="{1E287378-ECC8-4869-8CC7-A3B20F6BA49B}" destId="{88E93ECD-D7EC-4D79-8AD5-F6746EDDB20D}" srcOrd="0" destOrd="0" presId="urn:microsoft.com/office/officeart/2005/8/layout/hProcess9"/>
    <dgm:cxn modelId="{8BA72816-CF22-4314-A12A-EB3A38BBE3E6}" type="presOf" srcId="{89F85096-C8FF-49BE-94F7-FC1EDB8645D5}" destId="{DAD0F29C-8BEA-4A41-9160-39C443C8CFC6}" srcOrd="0" destOrd="0" presId="urn:microsoft.com/office/officeart/2005/8/layout/hProcess9"/>
    <dgm:cxn modelId="{B64BC34B-32DE-4345-AD75-E476B7C8E2D4}" type="presOf" srcId="{93F95B10-E479-4951-B9B7-B25078E2C87B}" destId="{61B91E3E-9764-414B-BFA3-2771D6A9A6A0}" srcOrd="0" destOrd="0" presId="urn:microsoft.com/office/officeart/2005/8/layout/hProcess9"/>
    <dgm:cxn modelId="{5467F679-4822-4343-8AE2-C462E6324D8A}" srcId="{89F85096-C8FF-49BE-94F7-FC1EDB8645D5}" destId="{CA96F43E-DBEC-4D34-B055-4896CAC10738}" srcOrd="2" destOrd="0" parTransId="{A6B4D73E-253E-4B29-97A7-CB31D31C2F6A}" sibTransId="{FCF6961B-ED9C-402A-AAA9-3794953C4845}"/>
    <dgm:cxn modelId="{AE86F5A0-D74F-49EB-BE9F-4B12416A7582}" type="presOf" srcId="{CA96F43E-DBEC-4D34-B055-4896CAC10738}" destId="{435A798C-2884-436C-B553-709D800F7820}" srcOrd="0" destOrd="0" presId="urn:microsoft.com/office/officeart/2005/8/layout/hProcess9"/>
    <dgm:cxn modelId="{97FFFAB4-E851-4FF0-A2E7-1E4763B87BFD}" srcId="{89F85096-C8FF-49BE-94F7-FC1EDB8645D5}" destId="{1E287378-ECC8-4869-8CC7-A3B20F6BA49B}" srcOrd="0" destOrd="0" parTransId="{B2E10618-8793-4B03-B972-C8BD6F6C5BA6}" sibTransId="{E31CB1F8-B44C-4010-8B73-DE4C406E4D29}"/>
    <dgm:cxn modelId="{024C8CE7-F279-4D93-9BCF-1792B20DCC93}" srcId="{89F85096-C8FF-49BE-94F7-FC1EDB8645D5}" destId="{93F95B10-E479-4951-B9B7-B25078E2C87B}" srcOrd="1" destOrd="0" parTransId="{989CE9CB-1410-4F32-A4BB-43634BD67E9C}" sibTransId="{9335AF01-A0EE-4FB5-9E8F-CEE67FA2C52A}"/>
    <dgm:cxn modelId="{8FC54399-BA18-467D-9229-FD0411CAB2BE}" type="presParOf" srcId="{DAD0F29C-8BEA-4A41-9160-39C443C8CFC6}" destId="{25692DAD-6AB4-4716-9D44-ACAB419611FF}" srcOrd="0" destOrd="0" presId="urn:microsoft.com/office/officeart/2005/8/layout/hProcess9"/>
    <dgm:cxn modelId="{37FBE2A0-6F6F-4CB4-9136-77DBBF73EE3E}" type="presParOf" srcId="{DAD0F29C-8BEA-4A41-9160-39C443C8CFC6}" destId="{C532870A-66CB-4797-970C-84935BD20713}" srcOrd="1" destOrd="0" presId="urn:microsoft.com/office/officeart/2005/8/layout/hProcess9"/>
    <dgm:cxn modelId="{C72C175E-F783-4BC1-9C8B-F2E8038336A1}" type="presParOf" srcId="{C532870A-66CB-4797-970C-84935BD20713}" destId="{88E93ECD-D7EC-4D79-8AD5-F6746EDDB20D}" srcOrd="0" destOrd="0" presId="urn:microsoft.com/office/officeart/2005/8/layout/hProcess9"/>
    <dgm:cxn modelId="{8AD2033F-FDFA-4F0F-8C5E-19A01494C6DC}" type="presParOf" srcId="{C532870A-66CB-4797-970C-84935BD20713}" destId="{76F4C382-FE91-43EA-BC12-EB4681624D41}" srcOrd="1" destOrd="0" presId="urn:microsoft.com/office/officeart/2005/8/layout/hProcess9"/>
    <dgm:cxn modelId="{224C109F-2564-4FAE-AF09-C73DD91DA323}" type="presParOf" srcId="{C532870A-66CB-4797-970C-84935BD20713}" destId="{61B91E3E-9764-414B-BFA3-2771D6A9A6A0}" srcOrd="2" destOrd="0" presId="urn:microsoft.com/office/officeart/2005/8/layout/hProcess9"/>
    <dgm:cxn modelId="{1948E851-B809-4A41-AC36-4BB709631671}" type="presParOf" srcId="{C532870A-66CB-4797-970C-84935BD20713}" destId="{7F7759CD-8EC1-4A88-940D-4AFFFEDA4B09}" srcOrd="3" destOrd="0" presId="urn:microsoft.com/office/officeart/2005/8/layout/hProcess9"/>
    <dgm:cxn modelId="{B9FDDAAF-1E01-4824-B1A8-337A51353997}" type="presParOf" srcId="{C532870A-66CB-4797-970C-84935BD20713}" destId="{435A798C-2884-436C-B553-709D800F782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375F48-122C-4C8A-B329-2CFD086E76D9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</dgm:pt>
    <dgm:pt modelId="{1C33D9DD-1A5F-4D3B-8019-D948D2224EE1}">
      <dgm:prSet phldrT="[Text]"/>
      <dgm:spPr>
        <a:solidFill>
          <a:srgbClr val="00B050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 err="1"/>
            <a:t>Autoliquidadas</a:t>
          </a:r>
          <a:endParaRPr lang="en-US" b="1" dirty="0"/>
        </a:p>
      </dgm:t>
    </dgm:pt>
    <dgm:pt modelId="{CF0407D0-0FB6-4281-9068-6D03B0680176}" type="parTrans" cxnId="{75BB1F0A-07B0-4B0E-BD79-DC9BBA545A69}">
      <dgm:prSet/>
      <dgm:spPr/>
      <dgm:t>
        <a:bodyPr/>
        <a:lstStyle/>
        <a:p>
          <a:endParaRPr lang="en-US"/>
        </a:p>
      </dgm:t>
    </dgm:pt>
    <dgm:pt modelId="{18758CF5-1DA6-4B6D-A1FC-017FB7C7C459}" type="sibTrans" cxnId="{75BB1F0A-07B0-4B0E-BD79-DC9BBA545A69}">
      <dgm:prSet/>
      <dgm:spPr/>
      <dgm:t>
        <a:bodyPr/>
        <a:lstStyle/>
        <a:p>
          <a:endParaRPr lang="en-US"/>
        </a:p>
      </dgm:t>
    </dgm:pt>
    <dgm:pt modelId="{FCC1264C-82E0-4B54-B67A-3C9F82EEB04D}">
      <dgm:prSet phldrT="[Text]"/>
      <dgm:spPr>
        <a:solidFill>
          <a:schemeClr val="accent6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 err="1"/>
            <a:t>Determinadas</a:t>
          </a:r>
          <a:r>
            <a:rPr lang="en-US" b="1" dirty="0"/>
            <a:t> de </a:t>
          </a:r>
          <a:r>
            <a:rPr lang="en-US" b="1" dirty="0" err="1"/>
            <a:t>oficio</a:t>
          </a:r>
          <a:endParaRPr lang="en-US" b="1" dirty="0"/>
        </a:p>
      </dgm:t>
    </dgm:pt>
    <dgm:pt modelId="{68408C17-F07B-4649-A5CC-7656442A65C8}" type="parTrans" cxnId="{D425D3C0-0D2C-40DA-BFE0-A93E308ED81A}">
      <dgm:prSet/>
      <dgm:spPr/>
      <dgm:t>
        <a:bodyPr/>
        <a:lstStyle/>
        <a:p>
          <a:endParaRPr lang="en-US"/>
        </a:p>
      </dgm:t>
    </dgm:pt>
    <dgm:pt modelId="{E363BB5C-F925-4B59-A307-0B8DFC4B25E1}" type="sibTrans" cxnId="{D425D3C0-0D2C-40DA-BFE0-A93E308ED81A}">
      <dgm:prSet/>
      <dgm:spPr/>
      <dgm:t>
        <a:bodyPr/>
        <a:lstStyle/>
        <a:p>
          <a:endParaRPr lang="en-US"/>
        </a:p>
      </dgm:t>
    </dgm:pt>
    <dgm:pt modelId="{E7AD1378-EBD9-4088-9F20-2902F9A277EE}" type="pres">
      <dgm:prSet presAssocID="{92375F48-122C-4C8A-B329-2CFD086E76D9}" presName="Name0" presStyleCnt="0">
        <dgm:presLayoutVars>
          <dgm:resizeHandles/>
        </dgm:presLayoutVars>
      </dgm:prSet>
      <dgm:spPr/>
    </dgm:pt>
    <dgm:pt modelId="{F09172B8-A7B4-4800-8E24-BCE5E3921FAC}" type="pres">
      <dgm:prSet presAssocID="{1C33D9DD-1A5F-4D3B-8019-D948D2224EE1}" presName="text" presStyleLbl="node1" presStyleIdx="0" presStyleCnt="2" custScaleY="19086" custLinFactY="-12027" custLinFactNeighborX="62" custLinFactNeighborY="-100000">
        <dgm:presLayoutVars>
          <dgm:bulletEnabled val="1"/>
        </dgm:presLayoutVars>
      </dgm:prSet>
      <dgm:spPr/>
    </dgm:pt>
    <dgm:pt modelId="{13D21080-0C70-438E-AEE4-235F161900C9}" type="pres">
      <dgm:prSet presAssocID="{18758CF5-1DA6-4B6D-A1FC-017FB7C7C459}" presName="space" presStyleCnt="0"/>
      <dgm:spPr/>
    </dgm:pt>
    <dgm:pt modelId="{E722337C-F2F3-44D3-B403-AE61A5E9668A}" type="pres">
      <dgm:prSet presAssocID="{FCC1264C-82E0-4B54-B67A-3C9F82EEB04D}" presName="text" presStyleLbl="node1" presStyleIdx="1" presStyleCnt="2" custScaleY="19092" custLinFactY="14509" custLinFactNeighborX="-532" custLinFactNeighborY="100000">
        <dgm:presLayoutVars>
          <dgm:bulletEnabled val="1"/>
        </dgm:presLayoutVars>
      </dgm:prSet>
      <dgm:spPr/>
    </dgm:pt>
  </dgm:ptLst>
  <dgm:cxnLst>
    <dgm:cxn modelId="{75BB1F0A-07B0-4B0E-BD79-DC9BBA545A69}" srcId="{92375F48-122C-4C8A-B329-2CFD086E76D9}" destId="{1C33D9DD-1A5F-4D3B-8019-D948D2224EE1}" srcOrd="0" destOrd="0" parTransId="{CF0407D0-0FB6-4281-9068-6D03B0680176}" sibTransId="{18758CF5-1DA6-4B6D-A1FC-017FB7C7C459}"/>
    <dgm:cxn modelId="{DAE1141F-D3B7-436F-BFB4-21F304E58F9F}" type="presOf" srcId="{1C33D9DD-1A5F-4D3B-8019-D948D2224EE1}" destId="{F09172B8-A7B4-4800-8E24-BCE5E3921FAC}" srcOrd="0" destOrd="0" presId="urn:diagrams.loki3.com/VaryingWidthList"/>
    <dgm:cxn modelId="{9C92384E-DDF0-4BBC-AFB9-5E97D9B222B1}" type="presOf" srcId="{92375F48-122C-4C8A-B329-2CFD086E76D9}" destId="{E7AD1378-EBD9-4088-9F20-2902F9A277EE}" srcOrd="0" destOrd="0" presId="urn:diagrams.loki3.com/VaryingWidthList"/>
    <dgm:cxn modelId="{D425D3C0-0D2C-40DA-BFE0-A93E308ED81A}" srcId="{92375F48-122C-4C8A-B329-2CFD086E76D9}" destId="{FCC1264C-82E0-4B54-B67A-3C9F82EEB04D}" srcOrd="1" destOrd="0" parTransId="{68408C17-F07B-4649-A5CC-7656442A65C8}" sibTransId="{E363BB5C-F925-4B59-A307-0B8DFC4B25E1}"/>
    <dgm:cxn modelId="{6F4AB8C8-146B-42E0-8F3C-BCD7D3F6545E}" type="presOf" srcId="{FCC1264C-82E0-4B54-B67A-3C9F82EEB04D}" destId="{E722337C-F2F3-44D3-B403-AE61A5E9668A}" srcOrd="0" destOrd="0" presId="urn:diagrams.loki3.com/VaryingWidthList"/>
    <dgm:cxn modelId="{513CB2A7-485E-41C3-A99D-F7290F935E3D}" type="presParOf" srcId="{E7AD1378-EBD9-4088-9F20-2902F9A277EE}" destId="{F09172B8-A7B4-4800-8E24-BCE5E3921FAC}" srcOrd="0" destOrd="0" presId="urn:diagrams.loki3.com/VaryingWidthList"/>
    <dgm:cxn modelId="{FB89C2A2-FC52-40F4-A10F-B940230BB12D}" type="presParOf" srcId="{E7AD1378-EBD9-4088-9F20-2902F9A277EE}" destId="{13D21080-0C70-438E-AEE4-235F161900C9}" srcOrd="1" destOrd="0" presId="urn:diagrams.loki3.com/VaryingWidthList"/>
    <dgm:cxn modelId="{480095CA-92AA-4495-B787-222B80BE4C7C}" type="presParOf" srcId="{E7AD1378-EBD9-4088-9F20-2902F9A277EE}" destId="{E722337C-F2F3-44D3-B403-AE61A5E9668A}" srcOrd="2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9ABCE0-15B5-4C41-9D9A-6516AE0FA008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88A1F1-50A2-46CF-B3B8-B696DFE87227}">
      <dgm:prSet phldrT="[Text]" custT="1"/>
      <dgm:spPr/>
      <dgm:t>
        <a:bodyPr/>
        <a:lstStyle/>
        <a:p>
          <a:r>
            <a:rPr lang="en-US" sz="1800" b="1" dirty="0" err="1"/>
            <a:t>Autoliquidaciones</a:t>
          </a:r>
          <a:endParaRPr lang="en-US" sz="1800" b="1" dirty="0"/>
        </a:p>
      </dgm:t>
    </dgm:pt>
    <dgm:pt modelId="{CD53FCAF-B804-46C2-B371-498B041DF1C0}" type="parTrans" cxnId="{4FD239DA-5CC5-4090-B5F1-8C0369338269}">
      <dgm:prSet/>
      <dgm:spPr/>
      <dgm:t>
        <a:bodyPr/>
        <a:lstStyle/>
        <a:p>
          <a:endParaRPr lang="en-US"/>
        </a:p>
      </dgm:t>
    </dgm:pt>
    <dgm:pt modelId="{E40613C7-1822-4209-BD57-C8A70232B503}" type="sibTrans" cxnId="{4FD239DA-5CC5-4090-B5F1-8C0369338269}">
      <dgm:prSet/>
      <dgm:spPr/>
      <dgm:t>
        <a:bodyPr/>
        <a:lstStyle/>
        <a:p>
          <a:endParaRPr lang="en-US"/>
        </a:p>
      </dgm:t>
    </dgm:pt>
    <dgm:pt modelId="{AD029154-15C8-4A32-8351-FA7308A7EE7F}">
      <dgm:prSet phldrT="[Text]" custT="1"/>
      <dgm:spPr>
        <a:solidFill>
          <a:srgbClr val="00B050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algn="just"/>
          <a:r>
            <a:rPr lang="en-US" sz="2200" dirty="0" err="1"/>
            <a:t>Dentro</a:t>
          </a:r>
          <a:r>
            <a:rPr lang="en-US" sz="2200" dirty="0"/>
            <a:t> de </a:t>
          </a:r>
          <a:r>
            <a:rPr lang="en-US" sz="2200" dirty="0" err="1"/>
            <a:t>los</a:t>
          </a:r>
          <a:r>
            <a:rPr lang="en-US" sz="2200" dirty="0"/>
            <a:t> </a:t>
          </a:r>
          <a:r>
            <a:rPr lang="en-US" sz="2200" dirty="0" err="1"/>
            <a:t>plazos</a:t>
          </a:r>
          <a:r>
            <a:rPr lang="en-US" sz="2200" dirty="0"/>
            <a:t> que </a:t>
          </a:r>
          <a:r>
            <a:rPr lang="en-US" sz="2200" dirty="0" err="1"/>
            <a:t>fijen</a:t>
          </a:r>
          <a:r>
            <a:rPr lang="en-US" sz="2200" dirty="0"/>
            <a:t> las </a:t>
          </a:r>
          <a:r>
            <a:rPr lang="en-US" sz="2200" dirty="0" err="1"/>
            <a:t>leyes</a:t>
          </a:r>
          <a:r>
            <a:rPr lang="en-US" sz="2200" dirty="0"/>
            <a:t>.  Si la ley no </a:t>
          </a:r>
          <a:r>
            <a:rPr lang="en-US" sz="2200" dirty="0" err="1"/>
            <a:t>fija</a:t>
          </a:r>
          <a:r>
            <a:rPr lang="en-US" sz="2200" dirty="0"/>
            <a:t> </a:t>
          </a:r>
          <a:r>
            <a:rPr lang="en-US" sz="2200" dirty="0" err="1"/>
            <a:t>plazo</a:t>
          </a:r>
          <a:r>
            <a:rPr lang="en-US" sz="2200" dirty="0"/>
            <a:t>, </a:t>
          </a:r>
          <a:r>
            <a:rPr lang="en-US" sz="2200" dirty="0" err="1"/>
            <a:t>dentro</a:t>
          </a:r>
          <a:r>
            <a:rPr lang="en-US" sz="2200" dirty="0"/>
            <a:t> de </a:t>
          </a:r>
          <a:r>
            <a:rPr lang="en-US" sz="2200" dirty="0" err="1"/>
            <a:t>los</a:t>
          </a:r>
          <a:r>
            <a:rPr lang="en-US" sz="2200" dirty="0"/>
            <a:t> 15 </a:t>
          </a:r>
          <a:r>
            <a:rPr lang="en-US" sz="2200" dirty="0" err="1"/>
            <a:t>días</a:t>
          </a:r>
          <a:r>
            <a:rPr lang="en-US" sz="2200" dirty="0"/>
            <a:t> </a:t>
          </a:r>
          <a:r>
            <a:rPr lang="en-US" sz="2200" dirty="0" err="1"/>
            <a:t>siguientes</a:t>
          </a:r>
          <a:r>
            <a:rPr lang="en-US" sz="2200" dirty="0"/>
            <a:t> a la </a:t>
          </a:r>
          <a:r>
            <a:rPr lang="en-US" sz="2200" dirty="0" err="1"/>
            <a:t>fecha</a:t>
          </a:r>
          <a:r>
            <a:rPr lang="en-US" sz="2200" dirty="0"/>
            <a:t> </a:t>
          </a:r>
          <a:r>
            <a:rPr lang="en-US" sz="2200" dirty="0" err="1"/>
            <a:t>en</a:t>
          </a:r>
          <a:r>
            <a:rPr lang="en-US" sz="2200" dirty="0"/>
            <a:t> que </a:t>
          </a:r>
          <a:r>
            <a:rPr lang="en-US" sz="2200" dirty="0" err="1"/>
            <a:t>ocurrió</a:t>
          </a:r>
          <a:r>
            <a:rPr lang="en-US" sz="2200" dirty="0"/>
            <a:t> el </a:t>
          </a:r>
          <a:r>
            <a:rPr lang="en-US" sz="2200" dirty="0" err="1"/>
            <a:t>hecho</a:t>
          </a:r>
          <a:r>
            <a:rPr lang="en-US" sz="2200" dirty="0"/>
            <a:t> </a:t>
          </a:r>
          <a:r>
            <a:rPr lang="en-US" sz="2200" dirty="0" err="1"/>
            <a:t>generador</a:t>
          </a:r>
          <a:endParaRPr lang="en-US" sz="2200" dirty="0"/>
        </a:p>
      </dgm:t>
    </dgm:pt>
    <dgm:pt modelId="{461AF053-EC93-4476-B954-E06E72DA8E32}" type="parTrans" cxnId="{81CE98D0-E064-42E0-99C9-6C702AC2C91D}">
      <dgm:prSet/>
      <dgm:spPr/>
      <dgm:t>
        <a:bodyPr/>
        <a:lstStyle/>
        <a:p>
          <a:endParaRPr lang="en-US"/>
        </a:p>
      </dgm:t>
    </dgm:pt>
    <dgm:pt modelId="{50E664D1-4A43-4FAF-8D26-A70D5C915FFC}" type="sibTrans" cxnId="{81CE98D0-E064-42E0-99C9-6C702AC2C91D}">
      <dgm:prSet/>
      <dgm:spPr/>
      <dgm:t>
        <a:bodyPr/>
        <a:lstStyle/>
        <a:p>
          <a:endParaRPr lang="en-US"/>
        </a:p>
      </dgm:t>
    </dgm:pt>
    <dgm:pt modelId="{7B1F170E-6A7A-46DB-A8CC-118BC773A9B8}">
      <dgm:prSet phldrT="[Text]" custT="1"/>
      <dgm:spPr/>
      <dgm:t>
        <a:bodyPr/>
        <a:lstStyle/>
        <a:p>
          <a:pPr algn="ctr"/>
          <a:r>
            <a:rPr lang="en-US" sz="2000" b="1" dirty="0" err="1"/>
            <a:t>Liquidaciones</a:t>
          </a:r>
          <a:r>
            <a:rPr lang="en-US" sz="2000" b="1" dirty="0"/>
            <a:t> de </a:t>
          </a:r>
          <a:r>
            <a:rPr lang="en-US" sz="2000" b="1" dirty="0" err="1"/>
            <a:t>oficio</a:t>
          </a:r>
          <a:endParaRPr lang="en-US" sz="2000" b="1" dirty="0"/>
        </a:p>
        <a:p>
          <a:pPr algn="ctr"/>
          <a:r>
            <a:rPr lang="en-US" sz="1200" b="1" dirty="0"/>
            <a:t>Art. 40 CNPT</a:t>
          </a:r>
        </a:p>
      </dgm:t>
    </dgm:pt>
    <dgm:pt modelId="{09D2341D-2511-4864-B572-7DAD9B59BA51}" type="parTrans" cxnId="{335A6276-07AC-4ECD-A0E7-EDAB5A8F2656}">
      <dgm:prSet/>
      <dgm:spPr/>
      <dgm:t>
        <a:bodyPr/>
        <a:lstStyle/>
        <a:p>
          <a:endParaRPr lang="en-US"/>
        </a:p>
      </dgm:t>
    </dgm:pt>
    <dgm:pt modelId="{711B5C8F-334F-4EAB-B7E2-F6DCC75BD896}" type="sibTrans" cxnId="{335A6276-07AC-4ECD-A0E7-EDAB5A8F2656}">
      <dgm:prSet/>
      <dgm:spPr/>
      <dgm:t>
        <a:bodyPr/>
        <a:lstStyle/>
        <a:p>
          <a:endParaRPr lang="en-US"/>
        </a:p>
      </dgm:t>
    </dgm:pt>
    <dgm:pt modelId="{CD420454-7F71-47BB-ACF3-592DD1C69FD7}">
      <dgm:prSet phldrT="[Text]" custT="1"/>
      <dgm:spPr>
        <a:solidFill>
          <a:schemeClr val="accent6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algn="just"/>
          <a:r>
            <a:rPr lang="en-US" sz="2200" dirty="0" err="1"/>
            <a:t>Dentro</a:t>
          </a:r>
          <a:r>
            <a:rPr lang="en-US" sz="2200" dirty="0"/>
            <a:t> de </a:t>
          </a:r>
          <a:r>
            <a:rPr lang="en-US" sz="2200" dirty="0" err="1"/>
            <a:t>los</a:t>
          </a:r>
          <a:r>
            <a:rPr lang="en-US" sz="2200" dirty="0"/>
            <a:t> </a:t>
          </a:r>
          <a:r>
            <a:rPr lang="en-US" sz="2200" dirty="0" err="1"/>
            <a:t>treinta</a:t>
          </a:r>
          <a:r>
            <a:rPr lang="en-US" sz="2200" dirty="0"/>
            <a:t> </a:t>
          </a:r>
          <a:r>
            <a:rPr lang="en-US" sz="2200" dirty="0" err="1"/>
            <a:t>días</a:t>
          </a:r>
          <a:r>
            <a:rPr lang="en-US" sz="2200" dirty="0"/>
            <a:t> </a:t>
          </a:r>
          <a:r>
            <a:rPr lang="en-US" sz="2200" dirty="0" err="1"/>
            <a:t>hábiles</a:t>
          </a:r>
          <a:r>
            <a:rPr lang="en-US" sz="2200" dirty="0"/>
            <a:t> </a:t>
          </a:r>
          <a:r>
            <a:rPr lang="en-US" sz="2200" dirty="0" err="1"/>
            <a:t>siguientes</a:t>
          </a:r>
          <a:r>
            <a:rPr lang="en-US" sz="2200" dirty="0"/>
            <a:t> a la </a:t>
          </a:r>
          <a:r>
            <a:rPr lang="en-US" sz="2200" dirty="0" err="1"/>
            <a:t>fecha</a:t>
          </a:r>
          <a:r>
            <a:rPr lang="en-US" sz="2200" dirty="0"/>
            <a:t> </a:t>
          </a:r>
          <a:r>
            <a:rPr lang="en-US" sz="2200" dirty="0" err="1"/>
            <a:t>en</a:t>
          </a:r>
          <a:r>
            <a:rPr lang="en-US" sz="2200" dirty="0"/>
            <a:t> que el </a:t>
          </a:r>
          <a:r>
            <a:rPr lang="en-US" sz="2200" dirty="0" err="1"/>
            <a:t>sujeto</a:t>
          </a:r>
          <a:r>
            <a:rPr lang="en-US" sz="2200" dirty="0"/>
            <a:t> </a:t>
          </a:r>
          <a:r>
            <a:rPr lang="en-US" sz="2200" dirty="0" err="1"/>
            <a:t>pasivo</a:t>
          </a:r>
          <a:r>
            <a:rPr lang="en-US" sz="2200" dirty="0"/>
            <a:t> </a:t>
          </a:r>
          <a:r>
            <a:rPr lang="en-US" sz="2200" dirty="0" err="1"/>
            <a:t>quede</a:t>
          </a:r>
          <a:r>
            <a:rPr lang="en-US" sz="2200" dirty="0"/>
            <a:t> </a:t>
          </a:r>
          <a:r>
            <a:rPr lang="en-US" sz="2200" dirty="0" err="1"/>
            <a:t>legalmente</a:t>
          </a:r>
          <a:r>
            <a:rPr lang="en-US" sz="2200" dirty="0"/>
            <a:t> </a:t>
          </a:r>
          <a:r>
            <a:rPr lang="en-US" sz="2200" dirty="0" err="1"/>
            <a:t>notificado</a:t>
          </a:r>
          <a:r>
            <a:rPr lang="en-US" sz="2200" dirty="0"/>
            <a:t> de </a:t>
          </a:r>
          <a:r>
            <a:rPr lang="en-US" sz="2200" dirty="0" err="1"/>
            <a:t>su</a:t>
          </a:r>
          <a:r>
            <a:rPr lang="en-US" sz="2200" dirty="0"/>
            <a:t> </a:t>
          </a:r>
          <a:r>
            <a:rPr lang="en-US" sz="2200" dirty="0" err="1"/>
            <a:t>obligación</a:t>
          </a:r>
          <a:r>
            <a:rPr lang="en-US" sz="2200" dirty="0"/>
            <a:t>.</a:t>
          </a:r>
        </a:p>
      </dgm:t>
    </dgm:pt>
    <dgm:pt modelId="{5D8DC7CC-E1F8-41E8-AEBE-EBE9AB892277}" type="parTrans" cxnId="{E56C7318-E23D-4899-95A9-D6892A2401A2}">
      <dgm:prSet/>
      <dgm:spPr/>
      <dgm:t>
        <a:bodyPr/>
        <a:lstStyle/>
        <a:p>
          <a:endParaRPr lang="en-US"/>
        </a:p>
      </dgm:t>
    </dgm:pt>
    <dgm:pt modelId="{53A5A428-AB32-443E-812E-728FF6E1D29D}" type="sibTrans" cxnId="{E56C7318-E23D-4899-95A9-D6892A2401A2}">
      <dgm:prSet/>
      <dgm:spPr/>
      <dgm:t>
        <a:bodyPr/>
        <a:lstStyle/>
        <a:p>
          <a:endParaRPr lang="en-US"/>
        </a:p>
      </dgm:t>
    </dgm:pt>
    <dgm:pt modelId="{9641DF92-19BE-4126-B0E2-5C5B27F282E8}">
      <dgm:prSet phldrT="[Text]" custT="1"/>
      <dgm:spPr>
        <a:solidFill>
          <a:srgbClr val="FF0000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algn="just"/>
          <a:endParaRPr lang="en-US" sz="2200" dirty="0">
            <a:solidFill>
              <a:schemeClr val="bg1"/>
            </a:solidFill>
          </a:endParaRPr>
        </a:p>
        <a:p>
          <a:pPr algn="just"/>
          <a:r>
            <a:rPr lang="en-US" sz="2200" dirty="0" err="1">
              <a:solidFill>
                <a:schemeClr val="bg1"/>
              </a:solidFill>
            </a:rPr>
            <a:t>Dentro</a:t>
          </a:r>
          <a:r>
            <a:rPr lang="en-US" sz="2200" dirty="0">
              <a:solidFill>
                <a:schemeClr val="bg1"/>
              </a:solidFill>
            </a:rPr>
            <a:t> de </a:t>
          </a:r>
          <a:r>
            <a:rPr lang="en-US" sz="2200" dirty="0" err="1">
              <a:solidFill>
                <a:schemeClr val="bg1"/>
              </a:solidFill>
            </a:rPr>
            <a:t>los</a:t>
          </a:r>
          <a:r>
            <a:rPr lang="en-US" sz="2200" dirty="0">
              <a:solidFill>
                <a:schemeClr val="bg1"/>
              </a:solidFill>
            </a:rPr>
            <a:t> </a:t>
          </a:r>
          <a:r>
            <a:rPr lang="en-US" sz="2200" dirty="0" err="1">
              <a:solidFill>
                <a:schemeClr val="bg1"/>
              </a:solidFill>
            </a:rPr>
            <a:t>treinta</a:t>
          </a:r>
          <a:r>
            <a:rPr lang="en-US" sz="2200" dirty="0">
              <a:solidFill>
                <a:schemeClr val="bg1"/>
              </a:solidFill>
            </a:rPr>
            <a:t> </a:t>
          </a:r>
          <a:r>
            <a:rPr lang="en-US" sz="2200" dirty="0" err="1">
              <a:solidFill>
                <a:schemeClr val="bg1"/>
              </a:solidFill>
            </a:rPr>
            <a:t>días</a:t>
          </a:r>
          <a:r>
            <a:rPr lang="en-US" sz="2200" dirty="0">
              <a:solidFill>
                <a:schemeClr val="bg1"/>
              </a:solidFill>
            </a:rPr>
            <a:t> </a:t>
          </a:r>
          <a:r>
            <a:rPr lang="en-US" sz="2200" dirty="0" err="1">
              <a:solidFill>
                <a:schemeClr val="bg1"/>
              </a:solidFill>
            </a:rPr>
            <a:t>hábiles</a:t>
          </a:r>
          <a:r>
            <a:rPr lang="en-US" sz="2200" dirty="0">
              <a:solidFill>
                <a:schemeClr val="bg1"/>
              </a:solidFill>
            </a:rPr>
            <a:t> </a:t>
          </a:r>
          <a:r>
            <a:rPr lang="en-US" sz="2200" dirty="0" err="1">
              <a:solidFill>
                <a:schemeClr val="bg1"/>
              </a:solidFill>
            </a:rPr>
            <a:t>siguientes</a:t>
          </a:r>
          <a:r>
            <a:rPr lang="en-US" sz="2200" dirty="0">
              <a:solidFill>
                <a:schemeClr val="bg1"/>
              </a:solidFill>
            </a:rPr>
            <a:t> a la </a:t>
          </a:r>
          <a:r>
            <a:rPr lang="en-US" sz="2200" dirty="0" err="1">
              <a:solidFill>
                <a:schemeClr val="bg1"/>
              </a:solidFill>
            </a:rPr>
            <a:t>fecha</a:t>
          </a:r>
          <a:r>
            <a:rPr lang="en-US" sz="2200" dirty="0">
              <a:solidFill>
                <a:schemeClr val="bg1"/>
              </a:solidFill>
            </a:rPr>
            <a:t> de </a:t>
          </a:r>
          <a:r>
            <a:rPr lang="en-US" sz="2200" dirty="0" err="1">
              <a:solidFill>
                <a:schemeClr val="bg1"/>
              </a:solidFill>
            </a:rPr>
            <a:t>su</a:t>
          </a:r>
          <a:r>
            <a:rPr lang="en-US" sz="2200" dirty="0">
              <a:solidFill>
                <a:schemeClr val="bg1"/>
              </a:solidFill>
            </a:rPr>
            <a:t> </a:t>
          </a:r>
          <a:r>
            <a:rPr lang="en-US" sz="2200" dirty="0" err="1">
              <a:solidFill>
                <a:schemeClr val="bg1"/>
              </a:solidFill>
            </a:rPr>
            <a:t>firmeza</a:t>
          </a:r>
          <a:endParaRPr lang="en-US" sz="2200" dirty="0">
            <a:solidFill>
              <a:schemeClr val="bg1"/>
            </a:solidFill>
          </a:endParaRPr>
        </a:p>
        <a:p>
          <a:pPr algn="just"/>
          <a:endParaRPr lang="en-US" sz="2200" dirty="0">
            <a:solidFill>
              <a:schemeClr val="bg1"/>
            </a:solidFill>
          </a:endParaRPr>
        </a:p>
      </dgm:t>
    </dgm:pt>
    <dgm:pt modelId="{AD769566-2B5D-41E3-9776-B362068ADED4}" type="parTrans" cxnId="{697F1E5C-BEC8-4EC7-B865-C2DB23D5DDBC}">
      <dgm:prSet/>
      <dgm:spPr/>
      <dgm:t>
        <a:bodyPr/>
        <a:lstStyle/>
        <a:p>
          <a:endParaRPr lang="en-US"/>
        </a:p>
      </dgm:t>
    </dgm:pt>
    <dgm:pt modelId="{CFD08983-2077-457B-A4C9-E5932D7D56B1}" type="sibTrans" cxnId="{697F1E5C-BEC8-4EC7-B865-C2DB23D5DDBC}">
      <dgm:prSet/>
      <dgm:spPr/>
      <dgm:t>
        <a:bodyPr/>
        <a:lstStyle/>
        <a:p>
          <a:endParaRPr lang="en-US"/>
        </a:p>
      </dgm:t>
    </dgm:pt>
    <dgm:pt modelId="{2CA53C7C-4E0D-4A45-BF4B-824C1975ECA8}" type="pres">
      <dgm:prSet presAssocID="{269ABCE0-15B5-4C41-9D9A-6516AE0FA008}" presName="Name0" presStyleCnt="0">
        <dgm:presLayoutVars>
          <dgm:dir/>
          <dgm:animLvl val="lvl"/>
          <dgm:resizeHandles val="exact"/>
        </dgm:presLayoutVars>
      </dgm:prSet>
      <dgm:spPr/>
    </dgm:pt>
    <dgm:pt modelId="{0CCC4BB1-672B-4479-9070-CB5BF8424F6A}" type="pres">
      <dgm:prSet presAssocID="{A488A1F1-50A2-46CF-B3B8-B696DFE87227}" presName="linNode" presStyleCnt="0"/>
      <dgm:spPr/>
    </dgm:pt>
    <dgm:pt modelId="{6B5E9CFC-7CD3-4ECE-A3CC-4BD13A943347}" type="pres">
      <dgm:prSet presAssocID="{A488A1F1-50A2-46CF-B3B8-B696DFE87227}" presName="parTx" presStyleLbl="revTx" presStyleIdx="0" presStyleCnt="3" custScaleY="198579" custLinFactY="-62513" custLinFactNeighborX="-4640" custLinFactNeighborY="-100000">
        <dgm:presLayoutVars>
          <dgm:chMax val="1"/>
          <dgm:bulletEnabled val="1"/>
        </dgm:presLayoutVars>
      </dgm:prSet>
      <dgm:spPr/>
    </dgm:pt>
    <dgm:pt modelId="{B5B2CCFB-3877-4315-A784-B29713678B0D}" type="pres">
      <dgm:prSet presAssocID="{A488A1F1-50A2-46CF-B3B8-B696DFE87227}" presName="bracket" presStyleLbl="parChTrans1D1" presStyleIdx="0" presStyleCnt="3" custLinFactY="-3554" custLinFactNeighborX="8493" custLinFactNeighborY="-100000"/>
      <dgm:spPr/>
    </dgm:pt>
    <dgm:pt modelId="{AA6E019A-AE39-43BB-A8F6-4ECD7630AA31}" type="pres">
      <dgm:prSet presAssocID="{A488A1F1-50A2-46CF-B3B8-B696DFE87227}" presName="spH" presStyleCnt="0"/>
      <dgm:spPr/>
    </dgm:pt>
    <dgm:pt modelId="{C92CDE64-FBB1-4D8F-B2B6-2ECAC3C35926}" type="pres">
      <dgm:prSet presAssocID="{A488A1F1-50A2-46CF-B3B8-B696DFE87227}" presName="desTx" presStyleLbl="node1" presStyleIdx="0" presStyleCnt="2" custScaleY="100592" custLinFactY="-3554" custLinFactNeighborX="-45910" custLinFactNeighborY="-100000">
        <dgm:presLayoutVars>
          <dgm:bulletEnabled val="1"/>
        </dgm:presLayoutVars>
      </dgm:prSet>
      <dgm:spPr/>
    </dgm:pt>
    <dgm:pt modelId="{5E1981C9-6DFF-423B-B434-B8C1E1AF5AA7}" type="pres">
      <dgm:prSet presAssocID="{E40613C7-1822-4209-BD57-C8A70232B503}" presName="spV" presStyleCnt="0"/>
      <dgm:spPr/>
    </dgm:pt>
    <dgm:pt modelId="{F77EEC94-9A70-4029-8C44-F23DBDCD09C4}" type="pres">
      <dgm:prSet presAssocID="{7B1F170E-6A7A-46DB-A8CC-118BC773A9B8}" presName="linNode" presStyleCnt="0"/>
      <dgm:spPr/>
    </dgm:pt>
    <dgm:pt modelId="{B3AF0D11-CF03-43E2-B55C-6A808805428E}" type="pres">
      <dgm:prSet presAssocID="{7B1F170E-6A7A-46DB-A8CC-118BC773A9B8}" presName="parTx" presStyleLbl="revTx" presStyleIdx="1" presStyleCnt="3" custScaleY="87219" custLinFactNeighborY="-41507">
        <dgm:presLayoutVars>
          <dgm:chMax val="1"/>
          <dgm:bulletEnabled val="1"/>
        </dgm:presLayoutVars>
      </dgm:prSet>
      <dgm:spPr/>
    </dgm:pt>
    <dgm:pt modelId="{2091A039-F1BA-42D9-874F-DF7841C7DE71}" type="pres">
      <dgm:prSet presAssocID="{7B1F170E-6A7A-46DB-A8CC-118BC773A9B8}" presName="bracket" presStyleLbl="parChTrans1D1" presStyleIdx="1" presStyleCnt="3" custScaleY="138125" custLinFactNeighborY="-15657"/>
      <dgm:spPr/>
    </dgm:pt>
    <dgm:pt modelId="{C0588154-989D-4D78-B4CF-5EBCFDE921E4}" type="pres">
      <dgm:prSet presAssocID="{7B1F170E-6A7A-46DB-A8CC-118BC773A9B8}" presName="spH" presStyleCnt="0"/>
      <dgm:spPr/>
    </dgm:pt>
    <dgm:pt modelId="{5E369517-88D4-42F1-B2EC-268C54126A42}" type="pres">
      <dgm:prSet presAssocID="{7B1F170E-6A7A-46DB-A8CC-118BC773A9B8}" presName="desTx" presStyleLbl="node1" presStyleIdx="1" presStyleCnt="2" custScaleX="98494" custScaleY="116785" custLinFactNeighborX="-9091" custLinFactNeighborY="-17918">
        <dgm:presLayoutVars>
          <dgm:bulletEnabled val="1"/>
        </dgm:presLayoutVars>
      </dgm:prSet>
      <dgm:spPr/>
    </dgm:pt>
    <dgm:pt modelId="{F4E5B5B8-D285-4475-B8DE-EF9C9AD7CA15}" type="pres">
      <dgm:prSet presAssocID="{711B5C8F-334F-4EAB-B7E2-F6DCC75BD896}" presName="spV" presStyleCnt="0"/>
      <dgm:spPr/>
    </dgm:pt>
    <dgm:pt modelId="{C36BBBE2-C649-4558-8D0A-5B384523FC4C}" type="pres">
      <dgm:prSet presAssocID="{9641DF92-19BE-4126-B0E2-5C5B27F282E8}" presName="linNode" presStyleCnt="0"/>
      <dgm:spPr/>
    </dgm:pt>
    <dgm:pt modelId="{65E1C0E0-126D-4400-8457-78F292FE3795}" type="pres">
      <dgm:prSet presAssocID="{9641DF92-19BE-4126-B0E2-5C5B27F282E8}" presName="parTx" presStyleLbl="revTx" presStyleIdx="2" presStyleCnt="3" custScaleX="267842" custScaleY="39763" custLinFactX="100000" custLinFactNeighborX="160790" custLinFactNeighborY="-7755">
        <dgm:presLayoutVars>
          <dgm:chMax val="1"/>
          <dgm:bulletEnabled val="1"/>
        </dgm:presLayoutVars>
      </dgm:prSet>
      <dgm:spPr/>
    </dgm:pt>
    <dgm:pt modelId="{E081BE96-E1E7-4CDD-85A5-2B4CAD7D3850}" type="pres">
      <dgm:prSet presAssocID="{9641DF92-19BE-4126-B0E2-5C5B27F282E8}" presName="bracket" presStyleLbl="parChTrans1D1" presStyleIdx="2" presStyleCnt="3" custScaleX="86823" custScaleY="48406" custLinFactX="-599698" custLinFactNeighborX="-600000" custLinFactNeighborY="-7006"/>
      <dgm:spPr/>
    </dgm:pt>
    <dgm:pt modelId="{68F78BFF-798D-493F-BF39-B30250C78FB8}" type="pres">
      <dgm:prSet presAssocID="{9641DF92-19BE-4126-B0E2-5C5B27F282E8}" presName="spH" presStyleCnt="0"/>
      <dgm:spPr/>
    </dgm:pt>
  </dgm:ptLst>
  <dgm:cxnLst>
    <dgm:cxn modelId="{E56C7318-E23D-4899-95A9-D6892A2401A2}" srcId="{7B1F170E-6A7A-46DB-A8CC-118BC773A9B8}" destId="{CD420454-7F71-47BB-ACF3-592DD1C69FD7}" srcOrd="0" destOrd="0" parTransId="{5D8DC7CC-E1F8-41E8-AEBE-EBE9AB892277}" sibTransId="{53A5A428-AB32-443E-812E-728FF6E1D29D}"/>
    <dgm:cxn modelId="{697F1E5C-BEC8-4EC7-B865-C2DB23D5DDBC}" srcId="{269ABCE0-15B5-4C41-9D9A-6516AE0FA008}" destId="{9641DF92-19BE-4126-B0E2-5C5B27F282E8}" srcOrd="2" destOrd="0" parTransId="{AD769566-2B5D-41E3-9776-B362068ADED4}" sibTransId="{CFD08983-2077-457B-A4C9-E5932D7D56B1}"/>
    <dgm:cxn modelId="{36841651-C823-4B00-826D-0685F483DB50}" type="presOf" srcId="{9641DF92-19BE-4126-B0E2-5C5B27F282E8}" destId="{65E1C0E0-126D-4400-8457-78F292FE3795}" srcOrd="0" destOrd="0" presId="urn:diagrams.loki3.com/BracketList"/>
    <dgm:cxn modelId="{335A6276-07AC-4ECD-A0E7-EDAB5A8F2656}" srcId="{269ABCE0-15B5-4C41-9D9A-6516AE0FA008}" destId="{7B1F170E-6A7A-46DB-A8CC-118BC773A9B8}" srcOrd="1" destOrd="0" parTransId="{09D2341D-2511-4864-B572-7DAD9B59BA51}" sibTransId="{711B5C8F-334F-4EAB-B7E2-F6DCC75BD896}"/>
    <dgm:cxn modelId="{73A1E787-251B-49E5-A5DC-2BCE512BFACA}" type="presOf" srcId="{7B1F170E-6A7A-46DB-A8CC-118BC773A9B8}" destId="{B3AF0D11-CF03-43E2-B55C-6A808805428E}" srcOrd="0" destOrd="0" presId="urn:diagrams.loki3.com/BracketList"/>
    <dgm:cxn modelId="{24F13D92-9BD2-4FBF-ADCB-CA87CAF02EC9}" type="presOf" srcId="{CD420454-7F71-47BB-ACF3-592DD1C69FD7}" destId="{5E369517-88D4-42F1-B2EC-268C54126A42}" srcOrd="0" destOrd="0" presId="urn:diagrams.loki3.com/BracketList"/>
    <dgm:cxn modelId="{05DD4BBA-F309-415F-B36E-CBDD8A4D6CB6}" type="presOf" srcId="{AD029154-15C8-4A32-8351-FA7308A7EE7F}" destId="{C92CDE64-FBB1-4D8F-B2B6-2ECAC3C35926}" srcOrd="0" destOrd="0" presId="urn:diagrams.loki3.com/BracketList"/>
    <dgm:cxn modelId="{49A8F7C5-2DAA-47B4-AE7A-3227AFE4C217}" type="presOf" srcId="{A488A1F1-50A2-46CF-B3B8-B696DFE87227}" destId="{6B5E9CFC-7CD3-4ECE-A3CC-4BD13A943347}" srcOrd="0" destOrd="0" presId="urn:diagrams.loki3.com/BracketList"/>
    <dgm:cxn modelId="{81CE98D0-E064-42E0-99C9-6C702AC2C91D}" srcId="{A488A1F1-50A2-46CF-B3B8-B696DFE87227}" destId="{AD029154-15C8-4A32-8351-FA7308A7EE7F}" srcOrd="0" destOrd="0" parTransId="{461AF053-EC93-4476-B954-E06E72DA8E32}" sibTransId="{50E664D1-4A43-4FAF-8D26-A70D5C915FFC}"/>
    <dgm:cxn modelId="{4FD239DA-5CC5-4090-B5F1-8C0369338269}" srcId="{269ABCE0-15B5-4C41-9D9A-6516AE0FA008}" destId="{A488A1F1-50A2-46CF-B3B8-B696DFE87227}" srcOrd="0" destOrd="0" parTransId="{CD53FCAF-B804-46C2-B371-498B041DF1C0}" sibTransId="{E40613C7-1822-4209-BD57-C8A70232B503}"/>
    <dgm:cxn modelId="{F22F05ED-066F-4B50-AD93-EF8B5C2ED3EA}" type="presOf" srcId="{269ABCE0-15B5-4C41-9D9A-6516AE0FA008}" destId="{2CA53C7C-4E0D-4A45-BF4B-824C1975ECA8}" srcOrd="0" destOrd="0" presId="urn:diagrams.loki3.com/BracketList"/>
    <dgm:cxn modelId="{1491362D-E91C-4943-A874-E030F776BA4D}" type="presParOf" srcId="{2CA53C7C-4E0D-4A45-BF4B-824C1975ECA8}" destId="{0CCC4BB1-672B-4479-9070-CB5BF8424F6A}" srcOrd="0" destOrd="0" presId="urn:diagrams.loki3.com/BracketList"/>
    <dgm:cxn modelId="{A2E5D0DD-AD9C-4D76-893A-981177D91552}" type="presParOf" srcId="{0CCC4BB1-672B-4479-9070-CB5BF8424F6A}" destId="{6B5E9CFC-7CD3-4ECE-A3CC-4BD13A943347}" srcOrd="0" destOrd="0" presId="urn:diagrams.loki3.com/BracketList"/>
    <dgm:cxn modelId="{509FE354-B640-4636-9879-6D26B456B337}" type="presParOf" srcId="{0CCC4BB1-672B-4479-9070-CB5BF8424F6A}" destId="{B5B2CCFB-3877-4315-A784-B29713678B0D}" srcOrd="1" destOrd="0" presId="urn:diagrams.loki3.com/BracketList"/>
    <dgm:cxn modelId="{635B8D74-1E3E-4371-BE92-8D7A3A6DDA1C}" type="presParOf" srcId="{0CCC4BB1-672B-4479-9070-CB5BF8424F6A}" destId="{AA6E019A-AE39-43BB-A8F6-4ECD7630AA31}" srcOrd="2" destOrd="0" presId="urn:diagrams.loki3.com/BracketList"/>
    <dgm:cxn modelId="{565A1A9D-6796-4CB5-BD24-8C357BD3D2AF}" type="presParOf" srcId="{0CCC4BB1-672B-4479-9070-CB5BF8424F6A}" destId="{C92CDE64-FBB1-4D8F-B2B6-2ECAC3C35926}" srcOrd="3" destOrd="0" presId="urn:diagrams.loki3.com/BracketList"/>
    <dgm:cxn modelId="{B29AC2B7-7B88-4A31-8CCA-8288546D4EE6}" type="presParOf" srcId="{2CA53C7C-4E0D-4A45-BF4B-824C1975ECA8}" destId="{5E1981C9-6DFF-423B-B434-B8C1E1AF5AA7}" srcOrd="1" destOrd="0" presId="urn:diagrams.loki3.com/BracketList"/>
    <dgm:cxn modelId="{AD9DDB3B-E785-4CAD-8121-B7F6B9552AAA}" type="presParOf" srcId="{2CA53C7C-4E0D-4A45-BF4B-824C1975ECA8}" destId="{F77EEC94-9A70-4029-8C44-F23DBDCD09C4}" srcOrd="2" destOrd="0" presId="urn:diagrams.loki3.com/BracketList"/>
    <dgm:cxn modelId="{978C223A-4BD4-455C-8FFB-2A46544245FE}" type="presParOf" srcId="{F77EEC94-9A70-4029-8C44-F23DBDCD09C4}" destId="{B3AF0D11-CF03-43E2-B55C-6A808805428E}" srcOrd="0" destOrd="0" presId="urn:diagrams.loki3.com/BracketList"/>
    <dgm:cxn modelId="{B6546E6F-EE72-49EA-A3DB-BBDDF3739E5A}" type="presParOf" srcId="{F77EEC94-9A70-4029-8C44-F23DBDCD09C4}" destId="{2091A039-F1BA-42D9-874F-DF7841C7DE71}" srcOrd="1" destOrd="0" presId="urn:diagrams.loki3.com/BracketList"/>
    <dgm:cxn modelId="{00E8F91C-247D-441F-B2EE-F41755F9D8E6}" type="presParOf" srcId="{F77EEC94-9A70-4029-8C44-F23DBDCD09C4}" destId="{C0588154-989D-4D78-B4CF-5EBCFDE921E4}" srcOrd="2" destOrd="0" presId="urn:diagrams.loki3.com/BracketList"/>
    <dgm:cxn modelId="{DFC1C73B-7C6C-49E6-956E-DD4F8D7C2EDD}" type="presParOf" srcId="{F77EEC94-9A70-4029-8C44-F23DBDCD09C4}" destId="{5E369517-88D4-42F1-B2EC-268C54126A42}" srcOrd="3" destOrd="0" presId="urn:diagrams.loki3.com/BracketList"/>
    <dgm:cxn modelId="{A9ADD5AB-3545-4576-9F25-92362F07D3F9}" type="presParOf" srcId="{2CA53C7C-4E0D-4A45-BF4B-824C1975ECA8}" destId="{F4E5B5B8-D285-4475-B8DE-EF9C9AD7CA15}" srcOrd="3" destOrd="0" presId="urn:diagrams.loki3.com/BracketList"/>
    <dgm:cxn modelId="{CCBC9D5F-6B0E-488E-A4DA-5DA9D67E9BB2}" type="presParOf" srcId="{2CA53C7C-4E0D-4A45-BF4B-824C1975ECA8}" destId="{C36BBBE2-C649-4558-8D0A-5B384523FC4C}" srcOrd="4" destOrd="0" presId="urn:diagrams.loki3.com/BracketList"/>
    <dgm:cxn modelId="{BF1F8A96-F48F-4D5E-82CD-74E9258EA4EC}" type="presParOf" srcId="{C36BBBE2-C649-4558-8D0A-5B384523FC4C}" destId="{65E1C0E0-126D-4400-8457-78F292FE3795}" srcOrd="0" destOrd="0" presId="urn:diagrams.loki3.com/BracketList"/>
    <dgm:cxn modelId="{19E183D7-0C76-4E5D-BD80-582F4D7BA3AF}" type="presParOf" srcId="{C36BBBE2-C649-4558-8D0A-5B384523FC4C}" destId="{E081BE96-E1E7-4CDD-85A5-2B4CAD7D3850}" srcOrd="1" destOrd="0" presId="urn:diagrams.loki3.com/BracketList"/>
    <dgm:cxn modelId="{56EDAED5-4599-46C3-BECE-5304FCF0E95B}" type="presParOf" srcId="{C36BBBE2-C649-4558-8D0A-5B384523FC4C}" destId="{68F78BFF-798D-493F-BF39-B30250C78FB8}" srcOrd="2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61969D-F414-43D9-9683-A0C2C5AAAB4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41CED3-4256-4E1D-BF7B-64192EE0773B}">
      <dgm:prSet phldrT="[Text]"/>
      <dgm:spPr>
        <a:solidFill>
          <a:schemeClr val="accent3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 err="1"/>
            <a:t>Créditos</a:t>
          </a:r>
          <a:r>
            <a:rPr lang="en-US" b="1" dirty="0"/>
            <a:t> </a:t>
          </a:r>
          <a:r>
            <a:rPr lang="en-US" b="1" dirty="0" err="1"/>
            <a:t>por</a:t>
          </a:r>
          <a:r>
            <a:rPr lang="en-US" b="1" dirty="0"/>
            <a:t> </a:t>
          </a:r>
          <a:r>
            <a:rPr lang="en-US" b="1" dirty="0" err="1"/>
            <a:t>pagos</a:t>
          </a:r>
          <a:r>
            <a:rPr lang="en-US" b="1" dirty="0"/>
            <a:t> </a:t>
          </a:r>
          <a:r>
            <a:rPr lang="en-US" b="1" dirty="0" err="1"/>
            <a:t>debidos</a:t>
          </a:r>
          <a:endParaRPr lang="en-US" b="1" dirty="0"/>
        </a:p>
      </dgm:t>
    </dgm:pt>
    <dgm:pt modelId="{8F4F0452-3211-4542-B421-24675D0AC6C2}" type="parTrans" cxnId="{AD72468C-AC71-4A40-A5CA-6362D86BC841}">
      <dgm:prSet/>
      <dgm:spPr/>
      <dgm:t>
        <a:bodyPr/>
        <a:lstStyle/>
        <a:p>
          <a:endParaRPr lang="en-US"/>
        </a:p>
      </dgm:t>
    </dgm:pt>
    <dgm:pt modelId="{EDEA046D-76EB-4652-B66F-3FCD0CD6CFD9}" type="sibTrans" cxnId="{AD72468C-AC71-4A40-A5CA-6362D86BC841}">
      <dgm:prSet/>
      <dgm:spPr/>
      <dgm:t>
        <a:bodyPr/>
        <a:lstStyle/>
        <a:p>
          <a:endParaRPr lang="en-US"/>
        </a:p>
      </dgm:t>
    </dgm:pt>
    <dgm:pt modelId="{67E4B9E7-F45F-47BE-975E-11969A705C34}">
      <dgm:prSet phldrT="[Text]"/>
      <dgm:spPr>
        <a:solidFill>
          <a:schemeClr val="accent3">
            <a:lumMod val="20000"/>
            <a:lumOff val="80000"/>
            <a:alpha val="9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dirty="0" err="1"/>
            <a:t>Intereses</a:t>
          </a:r>
          <a:r>
            <a:rPr lang="en-US" dirty="0"/>
            <a:t> se pagan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después</a:t>
          </a:r>
          <a:r>
            <a:rPr lang="en-US" dirty="0"/>
            <a:t> de </a:t>
          </a:r>
          <a:r>
            <a:rPr lang="en-US" dirty="0" err="1"/>
            <a:t>tres</a:t>
          </a:r>
          <a:r>
            <a:rPr lang="en-US" dirty="0"/>
            <a:t> </a:t>
          </a:r>
          <a:r>
            <a:rPr lang="en-US" dirty="0" err="1"/>
            <a:t>meses</a:t>
          </a:r>
          <a:r>
            <a:rPr lang="en-US" dirty="0"/>
            <a:t> de </a:t>
          </a:r>
          <a:r>
            <a:rPr lang="en-US" dirty="0" err="1"/>
            <a:t>presentada</a:t>
          </a:r>
          <a:r>
            <a:rPr lang="en-US" dirty="0"/>
            <a:t> la </a:t>
          </a:r>
          <a:r>
            <a:rPr lang="en-US" dirty="0" err="1"/>
            <a:t>solicitud</a:t>
          </a:r>
          <a:r>
            <a:rPr lang="en-US" dirty="0"/>
            <a:t>, no se ha </a:t>
          </a:r>
          <a:r>
            <a:rPr lang="en-US" dirty="0" err="1"/>
            <a:t>puesto</a:t>
          </a:r>
          <a:r>
            <a:rPr lang="en-US" dirty="0"/>
            <a:t> a </a:t>
          </a:r>
          <a:r>
            <a:rPr lang="en-US" dirty="0" err="1"/>
            <a:t>disposición</a:t>
          </a:r>
          <a:r>
            <a:rPr lang="en-US" dirty="0"/>
            <a:t> la </a:t>
          </a:r>
          <a:r>
            <a:rPr lang="en-US" dirty="0" err="1"/>
            <a:t>suma</a:t>
          </a:r>
          <a:r>
            <a:rPr lang="en-US" dirty="0"/>
            <a:t> </a:t>
          </a:r>
          <a:r>
            <a:rPr lang="en-US" dirty="0" err="1"/>
            <a:t>solicitada</a:t>
          </a:r>
          <a:r>
            <a:rPr lang="en-US" dirty="0"/>
            <a:t> </a:t>
          </a:r>
          <a:r>
            <a:rPr lang="en-US" dirty="0" err="1"/>
            <a:t>siempre</a:t>
          </a:r>
          <a:r>
            <a:rPr lang="en-US" dirty="0"/>
            <a:t> que sea </a:t>
          </a:r>
          <a:r>
            <a:rPr lang="en-US" dirty="0" err="1"/>
            <a:t>procedente</a:t>
          </a:r>
          <a:r>
            <a:rPr lang="en-US" dirty="0"/>
            <a:t>.</a:t>
          </a:r>
        </a:p>
      </dgm:t>
    </dgm:pt>
    <dgm:pt modelId="{660C1ACF-672C-4260-805F-8B6F4047438F}" type="parTrans" cxnId="{7DB0EA80-C35E-4044-A5B8-6DF484424455}">
      <dgm:prSet/>
      <dgm:spPr/>
      <dgm:t>
        <a:bodyPr/>
        <a:lstStyle/>
        <a:p>
          <a:endParaRPr lang="en-US"/>
        </a:p>
      </dgm:t>
    </dgm:pt>
    <dgm:pt modelId="{76C7539E-295A-41CB-8D4C-832681CEC33E}" type="sibTrans" cxnId="{7DB0EA80-C35E-4044-A5B8-6DF484424455}">
      <dgm:prSet/>
      <dgm:spPr/>
      <dgm:t>
        <a:bodyPr/>
        <a:lstStyle/>
        <a:p>
          <a:endParaRPr lang="en-US"/>
        </a:p>
      </dgm:t>
    </dgm:pt>
    <dgm:pt modelId="{4D1B1F6E-F628-42CA-BA84-CCC80DD290DD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b="1" dirty="0" err="1"/>
            <a:t>Crédito</a:t>
          </a:r>
          <a:r>
            <a:rPr lang="en-US" b="1" dirty="0"/>
            <a:t> </a:t>
          </a:r>
          <a:r>
            <a:rPr lang="en-US" b="1" dirty="0" err="1"/>
            <a:t>por</a:t>
          </a:r>
          <a:r>
            <a:rPr lang="en-US" b="1" dirty="0"/>
            <a:t> </a:t>
          </a:r>
          <a:r>
            <a:rPr lang="en-US" b="1" dirty="0" err="1"/>
            <a:t>pago</a:t>
          </a:r>
          <a:r>
            <a:rPr lang="en-US" b="1" dirty="0"/>
            <a:t> </a:t>
          </a:r>
          <a:r>
            <a:rPr lang="en-US" b="1" dirty="0" err="1"/>
            <a:t>indebido</a:t>
          </a:r>
          <a:r>
            <a:rPr lang="en-US" b="1" dirty="0"/>
            <a:t> </a:t>
          </a:r>
        </a:p>
      </dgm:t>
    </dgm:pt>
    <dgm:pt modelId="{E286E295-FF24-4E56-89FA-0A5113D2FA10}" type="parTrans" cxnId="{015DC2AD-A0D7-4F94-97EA-1B6A7EAA0E62}">
      <dgm:prSet/>
      <dgm:spPr/>
      <dgm:t>
        <a:bodyPr/>
        <a:lstStyle/>
        <a:p>
          <a:endParaRPr lang="en-US"/>
        </a:p>
      </dgm:t>
    </dgm:pt>
    <dgm:pt modelId="{A04DBBA6-876F-4893-94C4-7D145862B98E}" type="sibTrans" cxnId="{015DC2AD-A0D7-4F94-97EA-1B6A7EAA0E62}">
      <dgm:prSet/>
      <dgm:spPr/>
      <dgm:t>
        <a:bodyPr/>
        <a:lstStyle/>
        <a:p>
          <a:endParaRPr lang="en-US"/>
        </a:p>
      </dgm:t>
    </dgm:pt>
    <dgm:pt modelId="{2F4C70A0-4FAF-4B4A-ACB1-7B6C732083BF}">
      <dgm:prSet phldrT="[Text]"/>
      <dgm:spPr>
        <a:solidFill>
          <a:schemeClr val="accent2">
            <a:lumMod val="20000"/>
            <a:lumOff val="80000"/>
            <a:alpha val="9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 err="1"/>
            <a:t>Inducido</a:t>
          </a:r>
          <a:r>
            <a:rPr lang="en-US" b="1" dirty="0"/>
            <a:t>: </a:t>
          </a:r>
          <a:r>
            <a:rPr lang="en-US" dirty="0" err="1"/>
            <a:t>Intereses</a:t>
          </a:r>
          <a:r>
            <a:rPr lang="en-US" dirty="0"/>
            <a:t> </a:t>
          </a:r>
          <a:r>
            <a:rPr lang="en-US" dirty="0" err="1"/>
            <a:t>corren</a:t>
          </a:r>
          <a:r>
            <a:rPr lang="en-US" dirty="0"/>
            <a:t> a </a:t>
          </a:r>
          <a:r>
            <a:rPr lang="en-US" dirty="0" err="1"/>
            <a:t>partir</a:t>
          </a:r>
          <a:r>
            <a:rPr lang="en-US" dirty="0"/>
            <a:t> del </a:t>
          </a:r>
          <a:r>
            <a:rPr lang="en-US" dirty="0" err="1"/>
            <a:t>día</a:t>
          </a:r>
          <a:r>
            <a:rPr lang="en-US" dirty="0"/>
            <a:t> </a:t>
          </a:r>
          <a:r>
            <a:rPr lang="en-US" dirty="0" err="1"/>
            <a:t>siguiente</a:t>
          </a:r>
          <a:r>
            <a:rPr lang="en-US" dirty="0"/>
            <a:t> a la </a:t>
          </a:r>
          <a:r>
            <a:rPr lang="en-US" dirty="0" err="1"/>
            <a:t>fecha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la que se </a:t>
          </a:r>
          <a:r>
            <a:rPr lang="en-US" dirty="0" err="1"/>
            <a:t>efectuó</a:t>
          </a:r>
          <a:r>
            <a:rPr lang="en-US" dirty="0"/>
            <a:t> el </a:t>
          </a:r>
          <a:r>
            <a:rPr lang="en-US" dirty="0" err="1"/>
            <a:t>pago</a:t>
          </a:r>
          <a:endParaRPr lang="en-US" dirty="0"/>
        </a:p>
      </dgm:t>
    </dgm:pt>
    <dgm:pt modelId="{FAF30710-1636-4072-BA2C-11B805C18841}" type="parTrans" cxnId="{2F785588-4B9D-47CC-BDA7-6DE8095974F8}">
      <dgm:prSet/>
      <dgm:spPr/>
      <dgm:t>
        <a:bodyPr/>
        <a:lstStyle/>
        <a:p>
          <a:endParaRPr lang="en-US"/>
        </a:p>
      </dgm:t>
    </dgm:pt>
    <dgm:pt modelId="{0C3785AC-EFAD-4F83-B228-693A461C3DA1}" type="sibTrans" cxnId="{2F785588-4B9D-47CC-BDA7-6DE8095974F8}">
      <dgm:prSet/>
      <dgm:spPr/>
      <dgm:t>
        <a:bodyPr/>
        <a:lstStyle/>
        <a:p>
          <a:endParaRPr lang="en-US"/>
        </a:p>
      </dgm:t>
    </dgm:pt>
    <dgm:pt modelId="{454F9C3E-CAC1-4084-844F-0193BE6A3F44}">
      <dgm:prSet phldrT="[Text]"/>
      <dgm:spPr>
        <a:solidFill>
          <a:schemeClr val="accent2">
            <a:lumMod val="20000"/>
            <a:lumOff val="80000"/>
            <a:alpha val="9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/>
            <a:t>No </a:t>
          </a:r>
          <a:r>
            <a:rPr lang="en-US" b="1" dirty="0" err="1"/>
            <a:t>inducido</a:t>
          </a:r>
          <a:r>
            <a:rPr lang="en-US" b="1" dirty="0"/>
            <a:t>: </a:t>
          </a:r>
          <a:r>
            <a:rPr lang="en-US" dirty="0"/>
            <a:t>No </a:t>
          </a:r>
          <a:r>
            <a:rPr lang="en-US" dirty="0" err="1"/>
            <a:t>corren</a:t>
          </a:r>
          <a:r>
            <a:rPr lang="en-US" dirty="0"/>
            <a:t> </a:t>
          </a:r>
          <a:r>
            <a:rPr lang="en-US" dirty="0" err="1"/>
            <a:t>intereses</a:t>
          </a:r>
          <a:r>
            <a:rPr lang="en-US" dirty="0"/>
            <a:t> hasta 3 </a:t>
          </a:r>
          <a:r>
            <a:rPr lang="en-US" dirty="0" err="1"/>
            <a:t>meses</a:t>
          </a:r>
          <a:r>
            <a:rPr lang="en-US" dirty="0"/>
            <a:t> </a:t>
          </a:r>
          <a:r>
            <a:rPr lang="en-US" dirty="0" err="1"/>
            <a:t>después</a:t>
          </a:r>
          <a:r>
            <a:rPr lang="en-US" dirty="0"/>
            <a:t>.</a:t>
          </a:r>
        </a:p>
      </dgm:t>
    </dgm:pt>
    <dgm:pt modelId="{577AC4E8-1CC0-4EC3-B6CA-51E4C44F7123}" type="parTrans" cxnId="{A5B19F98-10EF-4B8B-97CB-4192C0018BD5}">
      <dgm:prSet/>
      <dgm:spPr/>
      <dgm:t>
        <a:bodyPr/>
        <a:lstStyle/>
        <a:p>
          <a:endParaRPr lang="en-US"/>
        </a:p>
      </dgm:t>
    </dgm:pt>
    <dgm:pt modelId="{1D589E59-1673-46DF-A52D-D27CB8FB32F8}" type="sibTrans" cxnId="{A5B19F98-10EF-4B8B-97CB-4192C0018BD5}">
      <dgm:prSet/>
      <dgm:spPr/>
      <dgm:t>
        <a:bodyPr/>
        <a:lstStyle/>
        <a:p>
          <a:endParaRPr lang="en-US"/>
        </a:p>
      </dgm:t>
    </dgm:pt>
    <dgm:pt modelId="{18EC21C7-82FA-4675-9007-BF5714093B69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b="1" dirty="0" err="1"/>
            <a:t>Inexistencia</a:t>
          </a:r>
          <a:r>
            <a:rPr lang="en-US" b="1" dirty="0"/>
            <a:t> del </a:t>
          </a:r>
          <a:r>
            <a:rPr lang="en-US" b="1" dirty="0" err="1"/>
            <a:t>crédito</a:t>
          </a:r>
          <a:r>
            <a:rPr lang="en-US" b="1" dirty="0"/>
            <a:t> fiscal</a:t>
          </a:r>
        </a:p>
      </dgm:t>
    </dgm:pt>
    <dgm:pt modelId="{6F99E7ED-60F5-4790-8D21-4DD3C9CC72FF}" type="parTrans" cxnId="{DB0E582F-5D98-41E5-8D0C-F8676B990391}">
      <dgm:prSet/>
      <dgm:spPr/>
      <dgm:t>
        <a:bodyPr/>
        <a:lstStyle/>
        <a:p>
          <a:endParaRPr lang="en-US"/>
        </a:p>
      </dgm:t>
    </dgm:pt>
    <dgm:pt modelId="{FE5734A8-0051-4BAF-A2D9-51248A887643}" type="sibTrans" cxnId="{DB0E582F-5D98-41E5-8D0C-F8676B990391}">
      <dgm:prSet/>
      <dgm:spPr/>
      <dgm:t>
        <a:bodyPr/>
        <a:lstStyle/>
        <a:p>
          <a:endParaRPr lang="en-US"/>
        </a:p>
      </dgm:t>
    </dgm:pt>
    <dgm:pt modelId="{9A44F215-7C69-46EC-9A44-C8A742548613}">
      <dgm:prSet phldrT="[Text]"/>
      <dgm:spPr>
        <a:solidFill>
          <a:schemeClr val="tx2">
            <a:lumMod val="20000"/>
            <a:lumOff val="80000"/>
            <a:alpha val="9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dirty="0"/>
            <a:t>Se </a:t>
          </a:r>
          <a:r>
            <a:rPr lang="en-US" dirty="0" err="1"/>
            <a:t>deniega</a:t>
          </a:r>
          <a:r>
            <a:rPr lang="en-US" dirty="0"/>
            <a:t> la </a:t>
          </a:r>
          <a:r>
            <a:rPr lang="en-US" dirty="0" err="1"/>
            <a:t>solicitud</a:t>
          </a:r>
          <a:endParaRPr lang="en-US" dirty="0"/>
        </a:p>
      </dgm:t>
    </dgm:pt>
    <dgm:pt modelId="{56D16EFF-BD29-451D-8D03-FCC5CAFF2259}" type="parTrans" cxnId="{ECEF9D0F-E1B8-4E0C-810B-94D7214E7290}">
      <dgm:prSet/>
      <dgm:spPr/>
      <dgm:t>
        <a:bodyPr/>
        <a:lstStyle/>
        <a:p>
          <a:endParaRPr lang="en-US"/>
        </a:p>
      </dgm:t>
    </dgm:pt>
    <dgm:pt modelId="{E6FFAAC4-0E0A-4CD4-B25D-E20567E1DEF9}" type="sibTrans" cxnId="{ECEF9D0F-E1B8-4E0C-810B-94D7214E7290}">
      <dgm:prSet/>
      <dgm:spPr/>
      <dgm:t>
        <a:bodyPr/>
        <a:lstStyle/>
        <a:p>
          <a:endParaRPr lang="en-US"/>
        </a:p>
      </dgm:t>
    </dgm:pt>
    <dgm:pt modelId="{2A1FEAB2-7795-4644-B14C-9DD3BFAE2460}">
      <dgm:prSet phldrT="[Text]"/>
      <dgm:spPr>
        <a:solidFill>
          <a:schemeClr val="tx2">
            <a:lumMod val="20000"/>
            <a:lumOff val="80000"/>
            <a:alpha val="9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dirty="0"/>
            <a:t>Se </a:t>
          </a:r>
          <a:r>
            <a:rPr lang="en-US" dirty="0" err="1"/>
            <a:t>procede</a:t>
          </a:r>
          <a:r>
            <a:rPr lang="en-US" dirty="0"/>
            <a:t> con la </a:t>
          </a:r>
          <a:r>
            <a:rPr lang="en-US" dirty="0" err="1"/>
            <a:t>aplicación</a:t>
          </a:r>
          <a:r>
            <a:rPr lang="en-US" dirty="0"/>
            <a:t> de la </a:t>
          </a:r>
          <a:r>
            <a:rPr lang="en-US" dirty="0" err="1"/>
            <a:t>sanción</a:t>
          </a:r>
          <a:r>
            <a:rPr lang="en-US" dirty="0"/>
            <a:t> </a:t>
          </a:r>
          <a:r>
            <a:rPr lang="en-US" dirty="0" err="1"/>
            <a:t>por</a:t>
          </a:r>
          <a:r>
            <a:rPr lang="en-US" dirty="0"/>
            <a:t> </a:t>
          </a:r>
          <a:r>
            <a:rPr lang="en-US" dirty="0" err="1"/>
            <a:t>artículo</a:t>
          </a:r>
          <a:r>
            <a:rPr lang="en-US" dirty="0"/>
            <a:t> 81 del CNPT</a:t>
          </a:r>
        </a:p>
      </dgm:t>
    </dgm:pt>
    <dgm:pt modelId="{634CF79A-D4EF-4567-8519-A10572004EB7}" type="parTrans" cxnId="{E15B7DAF-CE4E-4FE5-AE98-20704F407C6D}">
      <dgm:prSet/>
      <dgm:spPr/>
      <dgm:t>
        <a:bodyPr/>
        <a:lstStyle/>
        <a:p>
          <a:endParaRPr lang="en-US"/>
        </a:p>
      </dgm:t>
    </dgm:pt>
    <dgm:pt modelId="{942A184D-4CAE-4BA7-B170-89336F104135}" type="sibTrans" cxnId="{E15B7DAF-CE4E-4FE5-AE98-20704F407C6D}">
      <dgm:prSet/>
      <dgm:spPr/>
      <dgm:t>
        <a:bodyPr/>
        <a:lstStyle/>
        <a:p>
          <a:endParaRPr lang="en-US"/>
        </a:p>
      </dgm:t>
    </dgm:pt>
    <dgm:pt modelId="{1B900884-AB63-4B78-B123-C236C6EE5CB1}" type="pres">
      <dgm:prSet presAssocID="{9961969D-F414-43D9-9683-A0C2C5AAAB43}" presName="linearFlow" presStyleCnt="0">
        <dgm:presLayoutVars>
          <dgm:dir/>
          <dgm:animLvl val="lvl"/>
          <dgm:resizeHandles val="exact"/>
        </dgm:presLayoutVars>
      </dgm:prSet>
      <dgm:spPr/>
    </dgm:pt>
    <dgm:pt modelId="{3C7F2CD9-5351-4238-A8FB-984AE242EE26}" type="pres">
      <dgm:prSet presAssocID="{EB41CED3-4256-4E1D-BF7B-64192EE0773B}" presName="composite" presStyleCnt="0"/>
      <dgm:spPr/>
    </dgm:pt>
    <dgm:pt modelId="{67C0993A-B932-4F8F-92F0-4D8C37ABD34D}" type="pres">
      <dgm:prSet presAssocID="{EB41CED3-4256-4E1D-BF7B-64192EE0773B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D83C2EDD-20F4-4F6F-AE62-0E4A071CA6CE}" type="pres">
      <dgm:prSet presAssocID="{EB41CED3-4256-4E1D-BF7B-64192EE0773B}" presName="descendantText" presStyleLbl="alignAcc1" presStyleIdx="0" presStyleCnt="3" custScaleY="100000">
        <dgm:presLayoutVars>
          <dgm:bulletEnabled val="1"/>
        </dgm:presLayoutVars>
      </dgm:prSet>
      <dgm:spPr/>
    </dgm:pt>
    <dgm:pt modelId="{44566CAF-90CD-4306-8E20-EC1733C563FF}" type="pres">
      <dgm:prSet presAssocID="{EDEA046D-76EB-4652-B66F-3FCD0CD6CFD9}" presName="sp" presStyleCnt="0"/>
      <dgm:spPr/>
    </dgm:pt>
    <dgm:pt modelId="{B7B14FE9-E8D3-4935-AF85-97F219A602FA}" type="pres">
      <dgm:prSet presAssocID="{4D1B1F6E-F628-42CA-BA84-CCC80DD290DD}" presName="composite" presStyleCnt="0"/>
      <dgm:spPr/>
    </dgm:pt>
    <dgm:pt modelId="{509CC7B3-DFBF-4DB1-94B5-780A83DC7FE9}" type="pres">
      <dgm:prSet presAssocID="{4D1B1F6E-F628-42CA-BA84-CCC80DD290DD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19AE48C1-D86C-45D7-907F-96609C9CEC0E}" type="pres">
      <dgm:prSet presAssocID="{4D1B1F6E-F628-42CA-BA84-CCC80DD290DD}" presName="descendantText" presStyleLbl="alignAcc1" presStyleIdx="1" presStyleCnt="3">
        <dgm:presLayoutVars>
          <dgm:bulletEnabled val="1"/>
        </dgm:presLayoutVars>
      </dgm:prSet>
      <dgm:spPr/>
    </dgm:pt>
    <dgm:pt modelId="{6D0B1999-3C1A-4482-B082-CBE3924EB50D}" type="pres">
      <dgm:prSet presAssocID="{A04DBBA6-876F-4893-94C4-7D145862B98E}" presName="sp" presStyleCnt="0"/>
      <dgm:spPr/>
    </dgm:pt>
    <dgm:pt modelId="{2B88D407-6E38-4C01-A9B8-657449CFA598}" type="pres">
      <dgm:prSet presAssocID="{18EC21C7-82FA-4675-9007-BF5714093B69}" presName="composite" presStyleCnt="0"/>
      <dgm:spPr/>
    </dgm:pt>
    <dgm:pt modelId="{5B8AF274-D384-49D3-A32E-9C23AD699A6A}" type="pres">
      <dgm:prSet presAssocID="{18EC21C7-82FA-4675-9007-BF5714093B69}" presName="parentText" presStyleLbl="alignNode1" presStyleIdx="2" presStyleCnt="3" custScaleY="97626">
        <dgm:presLayoutVars>
          <dgm:chMax val="1"/>
          <dgm:bulletEnabled val="1"/>
        </dgm:presLayoutVars>
      </dgm:prSet>
      <dgm:spPr/>
    </dgm:pt>
    <dgm:pt modelId="{863D9F46-0CE3-451F-B9F8-318CDC4BE0FF}" type="pres">
      <dgm:prSet presAssocID="{18EC21C7-82FA-4675-9007-BF5714093B69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ECEF9D0F-E1B8-4E0C-810B-94D7214E7290}" srcId="{18EC21C7-82FA-4675-9007-BF5714093B69}" destId="{9A44F215-7C69-46EC-9A44-C8A742548613}" srcOrd="0" destOrd="0" parTransId="{56D16EFF-BD29-451D-8D03-FCC5CAFF2259}" sibTransId="{E6FFAAC4-0E0A-4CD4-B25D-E20567E1DEF9}"/>
    <dgm:cxn modelId="{E8529C23-DD10-42E8-8AC2-A36E47ACAA1B}" type="presOf" srcId="{2A1FEAB2-7795-4644-B14C-9DD3BFAE2460}" destId="{863D9F46-0CE3-451F-B9F8-318CDC4BE0FF}" srcOrd="0" destOrd="1" presId="urn:microsoft.com/office/officeart/2005/8/layout/chevron2"/>
    <dgm:cxn modelId="{DB0E582F-5D98-41E5-8D0C-F8676B990391}" srcId="{9961969D-F414-43D9-9683-A0C2C5AAAB43}" destId="{18EC21C7-82FA-4675-9007-BF5714093B69}" srcOrd="2" destOrd="0" parTransId="{6F99E7ED-60F5-4790-8D21-4DD3C9CC72FF}" sibTransId="{FE5734A8-0051-4BAF-A2D9-51248A887643}"/>
    <dgm:cxn modelId="{7DB0EA80-C35E-4044-A5B8-6DF484424455}" srcId="{EB41CED3-4256-4E1D-BF7B-64192EE0773B}" destId="{67E4B9E7-F45F-47BE-975E-11969A705C34}" srcOrd="0" destOrd="0" parTransId="{660C1ACF-672C-4260-805F-8B6F4047438F}" sibTransId="{76C7539E-295A-41CB-8D4C-832681CEC33E}"/>
    <dgm:cxn modelId="{2F785588-4B9D-47CC-BDA7-6DE8095974F8}" srcId="{4D1B1F6E-F628-42CA-BA84-CCC80DD290DD}" destId="{2F4C70A0-4FAF-4B4A-ACB1-7B6C732083BF}" srcOrd="0" destOrd="0" parTransId="{FAF30710-1636-4072-BA2C-11B805C18841}" sibTransId="{0C3785AC-EFAD-4F83-B228-693A461C3DA1}"/>
    <dgm:cxn modelId="{7BCB278A-8DFC-4722-8082-BDB31BC1BC61}" type="presOf" srcId="{18EC21C7-82FA-4675-9007-BF5714093B69}" destId="{5B8AF274-D384-49D3-A32E-9C23AD699A6A}" srcOrd="0" destOrd="0" presId="urn:microsoft.com/office/officeart/2005/8/layout/chevron2"/>
    <dgm:cxn modelId="{AD72468C-AC71-4A40-A5CA-6362D86BC841}" srcId="{9961969D-F414-43D9-9683-A0C2C5AAAB43}" destId="{EB41CED3-4256-4E1D-BF7B-64192EE0773B}" srcOrd="0" destOrd="0" parTransId="{8F4F0452-3211-4542-B421-24675D0AC6C2}" sibTransId="{EDEA046D-76EB-4652-B66F-3FCD0CD6CFD9}"/>
    <dgm:cxn modelId="{A5B19F98-10EF-4B8B-97CB-4192C0018BD5}" srcId="{4D1B1F6E-F628-42CA-BA84-CCC80DD290DD}" destId="{454F9C3E-CAC1-4084-844F-0193BE6A3F44}" srcOrd="1" destOrd="0" parTransId="{577AC4E8-1CC0-4EC3-B6CA-51E4C44F7123}" sibTransId="{1D589E59-1673-46DF-A52D-D27CB8FB32F8}"/>
    <dgm:cxn modelId="{E6B5E2AB-101E-419F-8721-74E581B00802}" type="presOf" srcId="{EB41CED3-4256-4E1D-BF7B-64192EE0773B}" destId="{67C0993A-B932-4F8F-92F0-4D8C37ABD34D}" srcOrd="0" destOrd="0" presId="urn:microsoft.com/office/officeart/2005/8/layout/chevron2"/>
    <dgm:cxn modelId="{015DC2AD-A0D7-4F94-97EA-1B6A7EAA0E62}" srcId="{9961969D-F414-43D9-9683-A0C2C5AAAB43}" destId="{4D1B1F6E-F628-42CA-BA84-CCC80DD290DD}" srcOrd="1" destOrd="0" parTransId="{E286E295-FF24-4E56-89FA-0A5113D2FA10}" sibTransId="{A04DBBA6-876F-4893-94C4-7D145862B98E}"/>
    <dgm:cxn modelId="{E15B7DAF-CE4E-4FE5-AE98-20704F407C6D}" srcId="{18EC21C7-82FA-4675-9007-BF5714093B69}" destId="{2A1FEAB2-7795-4644-B14C-9DD3BFAE2460}" srcOrd="1" destOrd="0" parTransId="{634CF79A-D4EF-4567-8519-A10572004EB7}" sibTransId="{942A184D-4CAE-4BA7-B170-89336F104135}"/>
    <dgm:cxn modelId="{6C5BE9BC-06AF-453B-872B-7823975873BE}" type="presOf" srcId="{2F4C70A0-4FAF-4B4A-ACB1-7B6C732083BF}" destId="{19AE48C1-D86C-45D7-907F-96609C9CEC0E}" srcOrd="0" destOrd="0" presId="urn:microsoft.com/office/officeart/2005/8/layout/chevron2"/>
    <dgm:cxn modelId="{5938A8CB-7BB7-45D9-A8EE-711B8D35C062}" type="presOf" srcId="{67E4B9E7-F45F-47BE-975E-11969A705C34}" destId="{D83C2EDD-20F4-4F6F-AE62-0E4A071CA6CE}" srcOrd="0" destOrd="0" presId="urn:microsoft.com/office/officeart/2005/8/layout/chevron2"/>
    <dgm:cxn modelId="{DA64D2CE-B7AF-45B2-8CC5-4BA67BA04786}" type="presOf" srcId="{4D1B1F6E-F628-42CA-BA84-CCC80DD290DD}" destId="{509CC7B3-DFBF-4DB1-94B5-780A83DC7FE9}" srcOrd="0" destOrd="0" presId="urn:microsoft.com/office/officeart/2005/8/layout/chevron2"/>
    <dgm:cxn modelId="{8782D2D8-E339-4F19-A0C7-32C022CE446B}" type="presOf" srcId="{9961969D-F414-43D9-9683-A0C2C5AAAB43}" destId="{1B900884-AB63-4B78-B123-C236C6EE5CB1}" srcOrd="0" destOrd="0" presId="urn:microsoft.com/office/officeart/2005/8/layout/chevron2"/>
    <dgm:cxn modelId="{60AA63D9-C64F-48D0-9639-0C86D2ECCD7D}" type="presOf" srcId="{454F9C3E-CAC1-4084-844F-0193BE6A3F44}" destId="{19AE48C1-D86C-45D7-907F-96609C9CEC0E}" srcOrd="0" destOrd="1" presId="urn:microsoft.com/office/officeart/2005/8/layout/chevron2"/>
    <dgm:cxn modelId="{0B9834FE-68F0-4EC5-AFBB-5532C600E658}" type="presOf" srcId="{9A44F215-7C69-46EC-9A44-C8A742548613}" destId="{863D9F46-0CE3-451F-B9F8-318CDC4BE0FF}" srcOrd="0" destOrd="0" presId="urn:microsoft.com/office/officeart/2005/8/layout/chevron2"/>
    <dgm:cxn modelId="{5B52759F-9D45-45E9-A376-53D4385DB6F2}" type="presParOf" srcId="{1B900884-AB63-4B78-B123-C236C6EE5CB1}" destId="{3C7F2CD9-5351-4238-A8FB-984AE242EE26}" srcOrd="0" destOrd="0" presId="urn:microsoft.com/office/officeart/2005/8/layout/chevron2"/>
    <dgm:cxn modelId="{0E670F81-9C8C-4D58-B8B9-1FD8733DEF3C}" type="presParOf" srcId="{3C7F2CD9-5351-4238-A8FB-984AE242EE26}" destId="{67C0993A-B932-4F8F-92F0-4D8C37ABD34D}" srcOrd="0" destOrd="0" presId="urn:microsoft.com/office/officeart/2005/8/layout/chevron2"/>
    <dgm:cxn modelId="{8A235DC3-379C-4C1E-A418-ABCC949DCB43}" type="presParOf" srcId="{3C7F2CD9-5351-4238-A8FB-984AE242EE26}" destId="{D83C2EDD-20F4-4F6F-AE62-0E4A071CA6CE}" srcOrd="1" destOrd="0" presId="urn:microsoft.com/office/officeart/2005/8/layout/chevron2"/>
    <dgm:cxn modelId="{144E0FE9-812D-4A8C-BC80-79D281B14AFE}" type="presParOf" srcId="{1B900884-AB63-4B78-B123-C236C6EE5CB1}" destId="{44566CAF-90CD-4306-8E20-EC1733C563FF}" srcOrd="1" destOrd="0" presId="urn:microsoft.com/office/officeart/2005/8/layout/chevron2"/>
    <dgm:cxn modelId="{D69151F3-78E0-486B-A594-7D5EC7B0DF86}" type="presParOf" srcId="{1B900884-AB63-4B78-B123-C236C6EE5CB1}" destId="{B7B14FE9-E8D3-4935-AF85-97F219A602FA}" srcOrd="2" destOrd="0" presId="urn:microsoft.com/office/officeart/2005/8/layout/chevron2"/>
    <dgm:cxn modelId="{70421914-B843-496C-8356-9AFDF1A85419}" type="presParOf" srcId="{B7B14FE9-E8D3-4935-AF85-97F219A602FA}" destId="{509CC7B3-DFBF-4DB1-94B5-780A83DC7FE9}" srcOrd="0" destOrd="0" presId="urn:microsoft.com/office/officeart/2005/8/layout/chevron2"/>
    <dgm:cxn modelId="{616011C7-12FA-473E-BB9B-ED9CA2EC8EEE}" type="presParOf" srcId="{B7B14FE9-E8D3-4935-AF85-97F219A602FA}" destId="{19AE48C1-D86C-45D7-907F-96609C9CEC0E}" srcOrd="1" destOrd="0" presId="urn:microsoft.com/office/officeart/2005/8/layout/chevron2"/>
    <dgm:cxn modelId="{350916C5-2AF2-4ABF-9921-16E318B7E031}" type="presParOf" srcId="{1B900884-AB63-4B78-B123-C236C6EE5CB1}" destId="{6D0B1999-3C1A-4482-B082-CBE3924EB50D}" srcOrd="3" destOrd="0" presId="urn:microsoft.com/office/officeart/2005/8/layout/chevron2"/>
    <dgm:cxn modelId="{46DAFC5D-A921-40D7-9FCC-8B423C296875}" type="presParOf" srcId="{1B900884-AB63-4B78-B123-C236C6EE5CB1}" destId="{2B88D407-6E38-4C01-A9B8-657449CFA598}" srcOrd="4" destOrd="0" presId="urn:microsoft.com/office/officeart/2005/8/layout/chevron2"/>
    <dgm:cxn modelId="{45B8EEE7-7D47-4560-9BDC-A70E29FF42BC}" type="presParOf" srcId="{2B88D407-6E38-4C01-A9B8-657449CFA598}" destId="{5B8AF274-D384-49D3-A32E-9C23AD699A6A}" srcOrd="0" destOrd="0" presId="urn:microsoft.com/office/officeart/2005/8/layout/chevron2"/>
    <dgm:cxn modelId="{2FF3C350-8CA7-4A70-8CC8-B4DEF7CED611}" type="presParOf" srcId="{2B88D407-6E38-4C01-A9B8-657449CFA598}" destId="{863D9F46-0CE3-451F-B9F8-318CDC4BE0FF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26D4795-53FB-42EF-BE88-3D7A1BDD37ED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A4E191-C208-4BDE-96BA-159FAEA375CE}">
      <dgm:prSet phldrT="[Text]"/>
      <dgm:spPr>
        <a:solidFill>
          <a:schemeClr val="accent2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dirty="0" err="1"/>
            <a:t>Duda</a:t>
          </a:r>
          <a:r>
            <a:rPr lang="en-US" dirty="0"/>
            <a:t>  </a:t>
          </a:r>
          <a:r>
            <a:rPr lang="en-US" dirty="0" err="1"/>
            <a:t>existencia</a:t>
          </a:r>
          <a:r>
            <a:rPr lang="en-US" dirty="0"/>
            <a:t> del </a:t>
          </a:r>
          <a:r>
            <a:rPr lang="en-US" dirty="0" err="1"/>
            <a:t>crédito</a:t>
          </a:r>
          <a:r>
            <a:rPr lang="en-US" dirty="0"/>
            <a:t>     </a:t>
          </a:r>
        </a:p>
      </dgm:t>
    </dgm:pt>
    <dgm:pt modelId="{F3C4C5BF-C7B8-42D8-91CE-47D3DA3617AE}" type="parTrans" cxnId="{6CBCE1B3-B72E-428E-BD6D-6395DC21FB45}">
      <dgm:prSet/>
      <dgm:spPr/>
      <dgm:t>
        <a:bodyPr/>
        <a:lstStyle/>
        <a:p>
          <a:endParaRPr lang="en-US"/>
        </a:p>
      </dgm:t>
    </dgm:pt>
    <dgm:pt modelId="{5E5EDDB7-115D-4998-A905-7340D642F0BB}" type="sibTrans" cxnId="{6CBCE1B3-B72E-428E-BD6D-6395DC21FB45}">
      <dgm:prSet/>
      <dgm:spPr/>
      <dgm:t>
        <a:bodyPr/>
        <a:lstStyle/>
        <a:p>
          <a:endParaRPr lang="en-US"/>
        </a:p>
      </dgm:t>
    </dgm:pt>
    <dgm:pt modelId="{742E7AA8-AAD6-43DC-B2B0-380523069B47}">
      <dgm:prSet phldrT="[Text]"/>
      <dgm:spPr/>
      <dgm:t>
        <a:bodyPr/>
        <a:lstStyle/>
        <a:p>
          <a:endParaRPr lang="en-US" dirty="0"/>
        </a:p>
        <a:p>
          <a:r>
            <a:rPr lang="en-US" dirty="0" err="1"/>
            <a:t>Suspende</a:t>
          </a:r>
          <a:r>
            <a:rPr lang="en-US" dirty="0"/>
            <a:t> el </a:t>
          </a:r>
          <a:r>
            <a:rPr lang="en-US" dirty="0" err="1"/>
            <a:t>estudio</a:t>
          </a:r>
          <a:r>
            <a:rPr lang="en-US" dirty="0"/>
            <a:t> y lo </a:t>
          </a:r>
          <a:r>
            <a:rPr lang="en-US" dirty="0" err="1"/>
            <a:t>remite</a:t>
          </a:r>
          <a:r>
            <a:rPr lang="en-US" dirty="0"/>
            <a:t> a Control </a:t>
          </a:r>
          <a:r>
            <a:rPr lang="en-US" dirty="0" err="1"/>
            <a:t>Extensivo</a:t>
          </a:r>
          <a:r>
            <a:rPr lang="en-US" dirty="0"/>
            <a:t> o </a:t>
          </a:r>
          <a:r>
            <a:rPr lang="en-US" dirty="0" err="1"/>
            <a:t>Fiscalización</a:t>
          </a:r>
          <a:endParaRPr lang="en-US" dirty="0"/>
        </a:p>
      </dgm:t>
    </dgm:pt>
    <dgm:pt modelId="{2675997B-78A7-4864-A660-09B4A0D35E11}" type="parTrans" cxnId="{A102812A-8C56-4D80-BE04-F184DBB956DE}">
      <dgm:prSet/>
      <dgm:spPr/>
      <dgm:t>
        <a:bodyPr/>
        <a:lstStyle/>
        <a:p>
          <a:endParaRPr lang="en-US"/>
        </a:p>
      </dgm:t>
    </dgm:pt>
    <dgm:pt modelId="{22AE4232-C2AF-4CB8-9D20-7E9857B812BB}" type="sibTrans" cxnId="{A102812A-8C56-4D80-BE04-F184DBB956DE}">
      <dgm:prSet/>
      <dgm:spPr/>
      <dgm:t>
        <a:bodyPr/>
        <a:lstStyle/>
        <a:p>
          <a:endParaRPr lang="en-US"/>
        </a:p>
      </dgm:t>
    </dgm:pt>
    <dgm:pt modelId="{3F793DE8-5F3D-49DA-8B1C-FC36454725A5}">
      <dgm:prSet phldrT="[Text]"/>
      <dgm:spPr>
        <a:solidFill>
          <a:schemeClr val="accent3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dirty="0"/>
            <a:t>No </a:t>
          </a:r>
          <a:r>
            <a:rPr lang="en-US" dirty="0" err="1"/>
            <a:t>notifica</a:t>
          </a:r>
          <a:r>
            <a:rPr lang="en-US" dirty="0"/>
            <a:t> el </a:t>
          </a:r>
          <a:r>
            <a:rPr lang="en-US" dirty="0" err="1"/>
            <a:t>inicio</a:t>
          </a:r>
          <a:endParaRPr lang="en-US" dirty="0"/>
        </a:p>
      </dgm:t>
    </dgm:pt>
    <dgm:pt modelId="{66745069-D698-45A4-84C7-140AFEC9D792}" type="parTrans" cxnId="{7D45E14E-DBDE-4086-BF62-26B1B49C7F51}">
      <dgm:prSet/>
      <dgm:spPr/>
      <dgm:t>
        <a:bodyPr/>
        <a:lstStyle/>
        <a:p>
          <a:endParaRPr lang="en-US"/>
        </a:p>
      </dgm:t>
    </dgm:pt>
    <dgm:pt modelId="{E6DE37E5-48A5-48CC-92FE-B3252D3D51A0}" type="sibTrans" cxnId="{7D45E14E-DBDE-4086-BF62-26B1B49C7F51}">
      <dgm:prSet/>
      <dgm:spPr/>
      <dgm:t>
        <a:bodyPr/>
        <a:lstStyle/>
        <a:p>
          <a:endParaRPr lang="en-US"/>
        </a:p>
      </dgm:t>
    </dgm:pt>
    <dgm:pt modelId="{C06D862E-6FCB-4630-9E14-DC6F054A3645}">
      <dgm:prSet phldrT="[Text]"/>
      <dgm:spPr/>
      <dgm:t>
        <a:bodyPr/>
        <a:lstStyle/>
        <a:p>
          <a:endParaRPr lang="en-US" dirty="0"/>
        </a:p>
        <a:p>
          <a:r>
            <a:rPr lang="en-US" dirty="0"/>
            <a:t>Si no se </a:t>
          </a:r>
          <a:r>
            <a:rPr lang="en-US" dirty="0" err="1"/>
            <a:t>notifica</a:t>
          </a:r>
          <a:r>
            <a:rPr lang="en-US" dirty="0"/>
            <a:t> el </a:t>
          </a:r>
          <a:r>
            <a:rPr lang="en-US" dirty="0" err="1"/>
            <a:t>inicio</a:t>
          </a:r>
          <a:r>
            <a:rPr lang="en-US" dirty="0"/>
            <a:t> de una </a:t>
          </a:r>
          <a:r>
            <a:rPr lang="en-US" dirty="0" err="1"/>
            <a:t>determinación</a:t>
          </a:r>
          <a:r>
            <a:rPr lang="en-US" dirty="0"/>
            <a:t> previa o </a:t>
          </a:r>
          <a:r>
            <a:rPr lang="en-US" dirty="0" err="1"/>
            <a:t>definitiva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30 </a:t>
          </a:r>
          <a:r>
            <a:rPr lang="en-US" dirty="0" err="1"/>
            <a:t>días</a:t>
          </a:r>
          <a:r>
            <a:rPr lang="en-US" dirty="0"/>
            <a:t> </a:t>
          </a:r>
          <a:r>
            <a:rPr lang="en-US" dirty="0" err="1"/>
            <a:t>hábiles</a:t>
          </a:r>
          <a:endParaRPr lang="en-US" dirty="0"/>
        </a:p>
      </dgm:t>
    </dgm:pt>
    <dgm:pt modelId="{6584A8CB-C071-4DDE-AD65-10A9B0C95896}" type="parTrans" cxnId="{A223169E-FA10-4DC2-9BC2-E457447267A6}">
      <dgm:prSet/>
      <dgm:spPr/>
      <dgm:t>
        <a:bodyPr/>
        <a:lstStyle/>
        <a:p>
          <a:endParaRPr lang="en-US"/>
        </a:p>
      </dgm:t>
    </dgm:pt>
    <dgm:pt modelId="{9785AD65-86FB-4284-9B85-654F12826A7B}" type="sibTrans" cxnId="{A223169E-FA10-4DC2-9BC2-E457447267A6}">
      <dgm:prSet/>
      <dgm:spPr/>
      <dgm:t>
        <a:bodyPr/>
        <a:lstStyle/>
        <a:p>
          <a:endParaRPr lang="en-US"/>
        </a:p>
      </dgm:t>
    </dgm:pt>
    <dgm:pt modelId="{1E5904CF-D848-4C3D-A1BA-2AD597A11C05}">
      <dgm:prSet phldrT="[Text]"/>
      <dgm:spPr>
        <a:solidFill>
          <a:schemeClr val="accent1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dirty="0" err="1"/>
            <a:t>Continúa</a:t>
          </a:r>
          <a:r>
            <a:rPr lang="en-US" dirty="0"/>
            <a:t> el </a:t>
          </a:r>
          <a:r>
            <a:rPr lang="en-US" dirty="0" err="1"/>
            <a:t>trámite</a:t>
          </a:r>
          <a:r>
            <a:rPr lang="en-US" dirty="0"/>
            <a:t>   </a:t>
          </a:r>
        </a:p>
      </dgm:t>
    </dgm:pt>
    <dgm:pt modelId="{8C697196-9954-4B21-8C1D-DCB38C4D4413}" type="parTrans" cxnId="{FD6AEC9D-8B80-4D48-9A2C-089934495D7D}">
      <dgm:prSet/>
      <dgm:spPr/>
      <dgm:t>
        <a:bodyPr/>
        <a:lstStyle/>
        <a:p>
          <a:endParaRPr lang="en-US"/>
        </a:p>
      </dgm:t>
    </dgm:pt>
    <dgm:pt modelId="{2A814BD5-319B-434D-9D43-472D0ED774E4}" type="sibTrans" cxnId="{FD6AEC9D-8B80-4D48-9A2C-089934495D7D}">
      <dgm:prSet/>
      <dgm:spPr/>
      <dgm:t>
        <a:bodyPr/>
        <a:lstStyle/>
        <a:p>
          <a:endParaRPr lang="en-US"/>
        </a:p>
      </dgm:t>
    </dgm:pt>
    <dgm:pt modelId="{C643DD62-BF15-4BA7-90BE-C3472D3069D6}">
      <dgm:prSet phldrT="[Text]"/>
      <dgm:spPr/>
      <dgm:t>
        <a:bodyPr/>
        <a:lstStyle/>
        <a:p>
          <a:endParaRPr lang="en-US" dirty="0"/>
        </a:p>
        <a:p>
          <a:r>
            <a:rPr lang="en-US" dirty="0"/>
            <a:t>Se continua con el </a:t>
          </a:r>
          <a:r>
            <a:rPr lang="en-US" dirty="0" err="1"/>
            <a:t>estudio</a:t>
          </a:r>
          <a:r>
            <a:rPr lang="en-US" dirty="0"/>
            <a:t> y </a:t>
          </a:r>
          <a:r>
            <a:rPr lang="en-US" dirty="0" err="1"/>
            <a:t>posteriormente</a:t>
          </a:r>
          <a:r>
            <a:rPr lang="en-US" dirty="0"/>
            <a:t> se </a:t>
          </a:r>
          <a:r>
            <a:rPr lang="en-US" dirty="0" err="1"/>
            <a:t>podría</a:t>
          </a:r>
          <a:r>
            <a:rPr lang="en-US" dirty="0"/>
            <a:t> </a:t>
          </a:r>
          <a:r>
            <a:rPr lang="en-US" dirty="0" err="1"/>
            <a:t>proceder</a:t>
          </a:r>
          <a:r>
            <a:rPr lang="en-US" dirty="0"/>
            <a:t> con el </a:t>
          </a:r>
          <a:r>
            <a:rPr lang="en-US" dirty="0" err="1"/>
            <a:t>estudio</a:t>
          </a:r>
          <a:r>
            <a:rPr lang="en-US" dirty="0"/>
            <a:t> de la </a:t>
          </a:r>
          <a:r>
            <a:rPr lang="en-US" dirty="0" err="1"/>
            <a:t>veracidad</a:t>
          </a:r>
          <a:endParaRPr lang="en-US" dirty="0"/>
        </a:p>
      </dgm:t>
    </dgm:pt>
    <dgm:pt modelId="{ECE29661-8D31-4B94-98B8-AA1BB519DD72}" type="parTrans" cxnId="{AD069A22-E273-483A-9F99-3C7EAD21C605}">
      <dgm:prSet/>
      <dgm:spPr/>
      <dgm:t>
        <a:bodyPr/>
        <a:lstStyle/>
        <a:p>
          <a:endParaRPr lang="en-US"/>
        </a:p>
      </dgm:t>
    </dgm:pt>
    <dgm:pt modelId="{764E0D49-0E53-4B51-B3D5-F923659292DC}" type="sibTrans" cxnId="{AD069A22-E273-483A-9F99-3C7EAD21C605}">
      <dgm:prSet/>
      <dgm:spPr/>
      <dgm:t>
        <a:bodyPr/>
        <a:lstStyle/>
        <a:p>
          <a:endParaRPr lang="en-US"/>
        </a:p>
      </dgm:t>
    </dgm:pt>
    <dgm:pt modelId="{5ED8E4CA-618E-4953-A67F-35D68C8D8735}" type="pres">
      <dgm:prSet presAssocID="{726D4795-53FB-42EF-BE88-3D7A1BDD37ED}" presName="Name0" presStyleCnt="0">
        <dgm:presLayoutVars>
          <dgm:dir/>
          <dgm:animLvl val="lvl"/>
          <dgm:resizeHandles val="exact"/>
        </dgm:presLayoutVars>
      </dgm:prSet>
      <dgm:spPr/>
    </dgm:pt>
    <dgm:pt modelId="{E20DD1D5-D95D-4B39-93BF-8B70937EB616}" type="pres">
      <dgm:prSet presAssocID="{20A4E191-C208-4BDE-96BA-159FAEA375CE}" presName="compositeNode" presStyleCnt="0">
        <dgm:presLayoutVars>
          <dgm:bulletEnabled val="1"/>
        </dgm:presLayoutVars>
      </dgm:prSet>
      <dgm:spPr/>
    </dgm:pt>
    <dgm:pt modelId="{5EFF5803-E3BF-4234-9CA4-18A9D71A6A37}" type="pres">
      <dgm:prSet presAssocID="{20A4E191-C208-4BDE-96BA-159FAEA375CE}" presName="bgRect" presStyleLbl="node1" presStyleIdx="0" presStyleCnt="3"/>
      <dgm:spPr/>
    </dgm:pt>
    <dgm:pt modelId="{2C0F4A4F-CA50-4B22-B8BE-572A36F7A656}" type="pres">
      <dgm:prSet presAssocID="{20A4E191-C208-4BDE-96BA-159FAEA375CE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02D8FFD3-D411-488E-89ED-B2FF6AC54CAE}" type="pres">
      <dgm:prSet presAssocID="{20A4E191-C208-4BDE-96BA-159FAEA375CE}" presName="childNode" presStyleLbl="node1" presStyleIdx="0" presStyleCnt="3">
        <dgm:presLayoutVars>
          <dgm:bulletEnabled val="1"/>
        </dgm:presLayoutVars>
      </dgm:prSet>
      <dgm:spPr/>
    </dgm:pt>
    <dgm:pt modelId="{95AAD1BD-1ED7-45CB-B88D-63907921FA59}" type="pres">
      <dgm:prSet presAssocID="{5E5EDDB7-115D-4998-A905-7340D642F0BB}" presName="hSp" presStyleCnt="0"/>
      <dgm:spPr/>
    </dgm:pt>
    <dgm:pt modelId="{C490D065-DA6A-4620-8247-B232F95A55FC}" type="pres">
      <dgm:prSet presAssocID="{5E5EDDB7-115D-4998-A905-7340D642F0BB}" presName="vProcSp" presStyleCnt="0"/>
      <dgm:spPr/>
    </dgm:pt>
    <dgm:pt modelId="{EEC95C90-11A5-453D-8AEC-C87FCDC0325B}" type="pres">
      <dgm:prSet presAssocID="{5E5EDDB7-115D-4998-A905-7340D642F0BB}" presName="vSp1" presStyleCnt="0"/>
      <dgm:spPr/>
    </dgm:pt>
    <dgm:pt modelId="{CC184BBB-8CF0-4059-9C63-0D1959724F3F}" type="pres">
      <dgm:prSet presAssocID="{5E5EDDB7-115D-4998-A905-7340D642F0BB}" presName="simulatedConn" presStyleLbl="solidFgAcc1" presStyleIdx="0" presStyleCnt="2"/>
      <dgm:spPr/>
    </dgm:pt>
    <dgm:pt modelId="{85692A9D-A1EC-4EBA-8ADD-284FBBE3FFCA}" type="pres">
      <dgm:prSet presAssocID="{5E5EDDB7-115D-4998-A905-7340D642F0BB}" presName="vSp2" presStyleCnt="0"/>
      <dgm:spPr/>
    </dgm:pt>
    <dgm:pt modelId="{785E47D0-8C07-49D1-9229-00ABAFDD6A1C}" type="pres">
      <dgm:prSet presAssocID="{5E5EDDB7-115D-4998-A905-7340D642F0BB}" presName="sibTrans" presStyleCnt="0"/>
      <dgm:spPr/>
    </dgm:pt>
    <dgm:pt modelId="{B6B22332-0282-4D87-95E9-0D5AC8CA7985}" type="pres">
      <dgm:prSet presAssocID="{3F793DE8-5F3D-49DA-8B1C-FC36454725A5}" presName="compositeNode" presStyleCnt="0">
        <dgm:presLayoutVars>
          <dgm:bulletEnabled val="1"/>
        </dgm:presLayoutVars>
      </dgm:prSet>
      <dgm:spPr/>
    </dgm:pt>
    <dgm:pt modelId="{3255A759-E778-4324-9A54-2E59C8249873}" type="pres">
      <dgm:prSet presAssocID="{3F793DE8-5F3D-49DA-8B1C-FC36454725A5}" presName="bgRect" presStyleLbl="node1" presStyleIdx="1" presStyleCnt="3" custScaleX="103449" custScaleY="103224"/>
      <dgm:spPr/>
    </dgm:pt>
    <dgm:pt modelId="{09DE3083-22BC-49CA-8998-63D5804F6559}" type="pres">
      <dgm:prSet presAssocID="{3F793DE8-5F3D-49DA-8B1C-FC36454725A5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47664E43-9A7F-43C5-9448-2B5E1FDF9F44}" type="pres">
      <dgm:prSet presAssocID="{3F793DE8-5F3D-49DA-8B1C-FC36454725A5}" presName="childNode" presStyleLbl="node1" presStyleIdx="1" presStyleCnt="3">
        <dgm:presLayoutVars>
          <dgm:bulletEnabled val="1"/>
        </dgm:presLayoutVars>
      </dgm:prSet>
      <dgm:spPr/>
    </dgm:pt>
    <dgm:pt modelId="{CF61ABA7-7C3B-4831-9CA9-3454BB7015A8}" type="pres">
      <dgm:prSet presAssocID="{E6DE37E5-48A5-48CC-92FE-B3252D3D51A0}" presName="hSp" presStyleCnt="0"/>
      <dgm:spPr/>
    </dgm:pt>
    <dgm:pt modelId="{FAB98378-20C4-4AEF-BF7B-D88C119EEFFF}" type="pres">
      <dgm:prSet presAssocID="{E6DE37E5-48A5-48CC-92FE-B3252D3D51A0}" presName="vProcSp" presStyleCnt="0"/>
      <dgm:spPr/>
    </dgm:pt>
    <dgm:pt modelId="{28C1A782-13F7-47D1-B8E3-1A581AA1025C}" type="pres">
      <dgm:prSet presAssocID="{E6DE37E5-48A5-48CC-92FE-B3252D3D51A0}" presName="vSp1" presStyleCnt="0"/>
      <dgm:spPr/>
    </dgm:pt>
    <dgm:pt modelId="{5060FD6F-8321-422C-9DF2-FCDAAAB5A7E1}" type="pres">
      <dgm:prSet presAssocID="{E6DE37E5-48A5-48CC-92FE-B3252D3D51A0}" presName="simulatedConn" presStyleLbl="solidFgAcc1" presStyleIdx="1" presStyleCnt="2"/>
      <dgm:spPr/>
    </dgm:pt>
    <dgm:pt modelId="{767546E7-D852-4A64-9528-EA7DF014B1D7}" type="pres">
      <dgm:prSet presAssocID="{E6DE37E5-48A5-48CC-92FE-B3252D3D51A0}" presName="vSp2" presStyleCnt="0"/>
      <dgm:spPr/>
    </dgm:pt>
    <dgm:pt modelId="{BC7AC4D0-00E9-4898-9385-5439C480C2AA}" type="pres">
      <dgm:prSet presAssocID="{E6DE37E5-48A5-48CC-92FE-B3252D3D51A0}" presName="sibTrans" presStyleCnt="0"/>
      <dgm:spPr/>
    </dgm:pt>
    <dgm:pt modelId="{3BE3C9B7-51A7-4980-9568-84BCC6AFF1D6}" type="pres">
      <dgm:prSet presAssocID="{1E5904CF-D848-4C3D-A1BA-2AD597A11C05}" presName="compositeNode" presStyleCnt="0">
        <dgm:presLayoutVars>
          <dgm:bulletEnabled val="1"/>
        </dgm:presLayoutVars>
      </dgm:prSet>
      <dgm:spPr/>
    </dgm:pt>
    <dgm:pt modelId="{D7FB35CD-EB8E-47D2-9AAC-F1A5BB581AF1}" type="pres">
      <dgm:prSet presAssocID="{1E5904CF-D848-4C3D-A1BA-2AD597A11C05}" presName="bgRect" presStyleLbl="node1" presStyleIdx="2" presStyleCnt="3"/>
      <dgm:spPr/>
    </dgm:pt>
    <dgm:pt modelId="{90725353-4DAE-4059-BC0F-B428341E79B0}" type="pres">
      <dgm:prSet presAssocID="{1E5904CF-D848-4C3D-A1BA-2AD597A11C05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480343B6-F032-476C-88E5-BF918E05FF79}" type="pres">
      <dgm:prSet presAssocID="{1E5904CF-D848-4C3D-A1BA-2AD597A11C05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403D5514-5D57-485E-8198-7218AEC2A28A}" type="presOf" srcId="{1E5904CF-D848-4C3D-A1BA-2AD597A11C05}" destId="{90725353-4DAE-4059-BC0F-B428341E79B0}" srcOrd="1" destOrd="0" presId="urn:microsoft.com/office/officeart/2005/8/layout/hProcess7"/>
    <dgm:cxn modelId="{C418171B-4A31-4A33-8D20-B25F66DB9889}" type="presOf" srcId="{742E7AA8-AAD6-43DC-B2B0-380523069B47}" destId="{02D8FFD3-D411-488E-89ED-B2FF6AC54CAE}" srcOrd="0" destOrd="0" presId="urn:microsoft.com/office/officeart/2005/8/layout/hProcess7"/>
    <dgm:cxn modelId="{AD069A22-E273-483A-9F99-3C7EAD21C605}" srcId="{1E5904CF-D848-4C3D-A1BA-2AD597A11C05}" destId="{C643DD62-BF15-4BA7-90BE-C3472D3069D6}" srcOrd="0" destOrd="0" parTransId="{ECE29661-8D31-4B94-98B8-AA1BB519DD72}" sibTransId="{764E0D49-0E53-4B51-B3D5-F923659292DC}"/>
    <dgm:cxn modelId="{A102812A-8C56-4D80-BE04-F184DBB956DE}" srcId="{20A4E191-C208-4BDE-96BA-159FAEA375CE}" destId="{742E7AA8-AAD6-43DC-B2B0-380523069B47}" srcOrd="0" destOrd="0" parTransId="{2675997B-78A7-4864-A660-09B4A0D35E11}" sibTransId="{22AE4232-C2AF-4CB8-9D20-7E9857B812BB}"/>
    <dgm:cxn modelId="{D479AD3A-4800-4252-A4ED-99575D2FE62F}" type="presOf" srcId="{20A4E191-C208-4BDE-96BA-159FAEA375CE}" destId="{2C0F4A4F-CA50-4B22-B8BE-572A36F7A656}" srcOrd="1" destOrd="0" presId="urn:microsoft.com/office/officeart/2005/8/layout/hProcess7"/>
    <dgm:cxn modelId="{2C64E362-4667-4D94-84D5-6666755ABD33}" type="presOf" srcId="{C06D862E-6FCB-4630-9E14-DC6F054A3645}" destId="{47664E43-9A7F-43C5-9448-2B5E1FDF9F44}" srcOrd="0" destOrd="0" presId="urn:microsoft.com/office/officeart/2005/8/layout/hProcess7"/>
    <dgm:cxn modelId="{7D45E14E-DBDE-4086-BF62-26B1B49C7F51}" srcId="{726D4795-53FB-42EF-BE88-3D7A1BDD37ED}" destId="{3F793DE8-5F3D-49DA-8B1C-FC36454725A5}" srcOrd="1" destOrd="0" parTransId="{66745069-D698-45A4-84C7-140AFEC9D792}" sibTransId="{E6DE37E5-48A5-48CC-92FE-B3252D3D51A0}"/>
    <dgm:cxn modelId="{66F3F56E-DDFC-49D9-9806-A7E76D80597F}" type="presOf" srcId="{20A4E191-C208-4BDE-96BA-159FAEA375CE}" destId="{5EFF5803-E3BF-4234-9CA4-18A9D71A6A37}" srcOrd="0" destOrd="0" presId="urn:microsoft.com/office/officeart/2005/8/layout/hProcess7"/>
    <dgm:cxn modelId="{9B2F2857-AF9A-4747-9010-C1DC12522732}" type="presOf" srcId="{726D4795-53FB-42EF-BE88-3D7A1BDD37ED}" destId="{5ED8E4CA-618E-4953-A67F-35D68C8D8735}" srcOrd="0" destOrd="0" presId="urn:microsoft.com/office/officeart/2005/8/layout/hProcess7"/>
    <dgm:cxn modelId="{0E2C4181-5449-45E5-AF59-C4976C7B2840}" type="presOf" srcId="{1E5904CF-D848-4C3D-A1BA-2AD597A11C05}" destId="{D7FB35CD-EB8E-47D2-9AAC-F1A5BB581AF1}" srcOrd="0" destOrd="0" presId="urn:microsoft.com/office/officeart/2005/8/layout/hProcess7"/>
    <dgm:cxn modelId="{A3C47286-352B-4FAD-B7D3-740C3E0349D2}" type="presOf" srcId="{3F793DE8-5F3D-49DA-8B1C-FC36454725A5}" destId="{3255A759-E778-4324-9A54-2E59C8249873}" srcOrd="0" destOrd="0" presId="urn:microsoft.com/office/officeart/2005/8/layout/hProcess7"/>
    <dgm:cxn modelId="{F3F1709A-0267-4F04-9FFB-2FD5E354D5AC}" type="presOf" srcId="{C643DD62-BF15-4BA7-90BE-C3472D3069D6}" destId="{480343B6-F032-476C-88E5-BF918E05FF79}" srcOrd="0" destOrd="0" presId="urn:microsoft.com/office/officeart/2005/8/layout/hProcess7"/>
    <dgm:cxn modelId="{FD6AEC9D-8B80-4D48-9A2C-089934495D7D}" srcId="{726D4795-53FB-42EF-BE88-3D7A1BDD37ED}" destId="{1E5904CF-D848-4C3D-A1BA-2AD597A11C05}" srcOrd="2" destOrd="0" parTransId="{8C697196-9954-4B21-8C1D-DCB38C4D4413}" sibTransId="{2A814BD5-319B-434D-9D43-472D0ED774E4}"/>
    <dgm:cxn modelId="{A223169E-FA10-4DC2-9BC2-E457447267A6}" srcId="{3F793DE8-5F3D-49DA-8B1C-FC36454725A5}" destId="{C06D862E-6FCB-4630-9E14-DC6F054A3645}" srcOrd="0" destOrd="0" parTransId="{6584A8CB-C071-4DDE-AD65-10A9B0C95896}" sibTransId="{9785AD65-86FB-4284-9B85-654F12826A7B}"/>
    <dgm:cxn modelId="{6CBCE1B3-B72E-428E-BD6D-6395DC21FB45}" srcId="{726D4795-53FB-42EF-BE88-3D7A1BDD37ED}" destId="{20A4E191-C208-4BDE-96BA-159FAEA375CE}" srcOrd="0" destOrd="0" parTransId="{F3C4C5BF-C7B8-42D8-91CE-47D3DA3617AE}" sibTransId="{5E5EDDB7-115D-4998-A905-7340D642F0BB}"/>
    <dgm:cxn modelId="{40FD25F5-CFDB-4D8E-B2F3-BDE256E19694}" type="presOf" srcId="{3F793DE8-5F3D-49DA-8B1C-FC36454725A5}" destId="{09DE3083-22BC-49CA-8998-63D5804F6559}" srcOrd="1" destOrd="0" presId="urn:microsoft.com/office/officeart/2005/8/layout/hProcess7"/>
    <dgm:cxn modelId="{ABD9BF47-2739-4575-B0AA-261DD24BC892}" type="presParOf" srcId="{5ED8E4CA-618E-4953-A67F-35D68C8D8735}" destId="{E20DD1D5-D95D-4B39-93BF-8B70937EB616}" srcOrd="0" destOrd="0" presId="urn:microsoft.com/office/officeart/2005/8/layout/hProcess7"/>
    <dgm:cxn modelId="{23750230-E51C-4179-812F-06CB0B05D009}" type="presParOf" srcId="{E20DD1D5-D95D-4B39-93BF-8B70937EB616}" destId="{5EFF5803-E3BF-4234-9CA4-18A9D71A6A37}" srcOrd="0" destOrd="0" presId="urn:microsoft.com/office/officeart/2005/8/layout/hProcess7"/>
    <dgm:cxn modelId="{D67EE986-7631-46A7-90C7-01D4EFE4B182}" type="presParOf" srcId="{E20DD1D5-D95D-4B39-93BF-8B70937EB616}" destId="{2C0F4A4F-CA50-4B22-B8BE-572A36F7A656}" srcOrd="1" destOrd="0" presId="urn:microsoft.com/office/officeart/2005/8/layout/hProcess7"/>
    <dgm:cxn modelId="{38E09721-C74C-42C3-BAEB-987B8C06C6CC}" type="presParOf" srcId="{E20DD1D5-D95D-4B39-93BF-8B70937EB616}" destId="{02D8FFD3-D411-488E-89ED-B2FF6AC54CAE}" srcOrd="2" destOrd="0" presId="urn:microsoft.com/office/officeart/2005/8/layout/hProcess7"/>
    <dgm:cxn modelId="{2BD17427-D666-4EC4-B9AF-FAF5C1EB164B}" type="presParOf" srcId="{5ED8E4CA-618E-4953-A67F-35D68C8D8735}" destId="{95AAD1BD-1ED7-45CB-B88D-63907921FA59}" srcOrd="1" destOrd="0" presId="urn:microsoft.com/office/officeart/2005/8/layout/hProcess7"/>
    <dgm:cxn modelId="{8184C2F9-B7F7-49B0-98DC-E6E0B4FCB38B}" type="presParOf" srcId="{5ED8E4CA-618E-4953-A67F-35D68C8D8735}" destId="{C490D065-DA6A-4620-8247-B232F95A55FC}" srcOrd="2" destOrd="0" presId="urn:microsoft.com/office/officeart/2005/8/layout/hProcess7"/>
    <dgm:cxn modelId="{AC5EFE7F-E2D2-4A39-8676-87CD3059CF6F}" type="presParOf" srcId="{C490D065-DA6A-4620-8247-B232F95A55FC}" destId="{EEC95C90-11A5-453D-8AEC-C87FCDC0325B}" srcOrd="0" destOrd="0" presId="urn:microsoft.com/office/officeart/2005/8/layout/hProcess7"/>
    <dgm:cxn modelId="{C4F812EC-77EE-4A0F-8BBB-2506722D3B3A}" type="presParOf" srcId="{C490D065-DA6A-4620-8247-B232F95A55FC}" destId="{CC184BBB-8CF0-4059-9C63-0D1959724F3F}" srcOrd="1" destOrd="0" presId="urn:microsoft.com/office/officeart/2005/8/layout/hProcess7"/>
    <dgm:cxn modelId="{AFC82F11-C8F8-43BA-94B3-FEEDF9EA2D47}" type="presParOf" srcId="{C490D065-DA6A-4620-8247-B232F95A55FC}" destId="{85692A9D-A1EC-4EBA-8ADD-284FBBE3FFCA}" srcOrd="2" destOrd="0" presId="urn:microsoft.com/office/officeart/2005/8/layout/hProcess7"/>
    <dgm:cxn modelId="{B2686C17-9FA7-4F47-877C-CF9605F2F9EC}" type="presParOf" srcId="{5ED8E4CA-618E-4953-A67F-35D68C8D8735}" destId="{785E47D0-8C07-49D1-9229-00ABAFDD6A1C}" srcOrd="3" destOrd="0" presId="urn:microsoft.com/office/officeart/2005/8/layout/hProcess7"/>
    <dgm:cxn modelId="{D25ECBE5-3C46-46E8-8560-103B8563E153}" type="presParOf" srcId="{5ED8E4CA-618E-4953-A67F-35D68C8D8735}" destId="{B6B22332-0282-4D87-95E9-0D5AC8CA7985}" srcOrd="4" destOrd="0" presId="urn:microsoft.com/office/officeart/2005/8/layout/hProcess7"/>
    <dgm:cxn modelId="{B4C4078F-8F21-432A-A36C-9E0DF3F7CE0A}" type="presParOf" srcId="{B6B22332-0282-4D87-95E9-0D5AC8CA7985}" destId="{3255A759-E778-4324-9A54-2E59C8249873}" srcOrd="0" destOrd="0" presId="urn:microsoft.com/office/officeart/2005/8/layout/hProcess7"/>
    <dgm:cxn modelId="{4A5383B2-22F3-48E5-8692-1F9E8862E753}" type="presParOf" srcId="{B6B22332-0282-4D87-95E9-0D5AC8CA7985}" destId="{09DE3083-22BC-49CA-8998-63D5804F6559}" srcOrd="1" destOrd="0" presId="urn:microsoft.com/office/officeart/2005/8/layout/hProcess7"/>
    <dgm:cxn modelId="{241E912C-BDA5-4A0E-9B06-7120CCB56C39}" type="presParOf" srcId="{B6B22332-0282-4D87-95E9-0D5AC8CA7985}" destId="{47664E43-9A7F-43C5-9448-2B5E1FDF9F44}" srcOrd="2" destOrd="0" presId="urn:microsoft.com/office/officeart/2005/8/layout/hProcess7"/>
    <dgm:cxn modelId="{35D12C0B-ED6C-4894-8A28-1A6601351946}" type="presParOf" srcId="{5ED8E4CA-618E-4953-A67F-35D68C8D8735}" destId="{CF61ABA7-7C3B-4831-9CA9-3454BB7015A8}" srcOrd="5" destOrd="0" presId="urn:microsoft.com/office/officeart/2005/8/layout/hProcess7"/>
    <dgm:cxn modelId="{6E4185A9-2E85-46CA-B805-0B0967A1F4C7}" type="presParOf" srcId="{5ED8E4CA-618E-4953-A67F-35D68C8D8735}" destId="{FAB98378-20C4-4AEF-BF7B-D88C119EEFFF}" srcOrd="6" destOrd="0" presId="urn:microsoft.com/office/officeart/2005/8/layout/hProcess7"/>
    <dgm:cxn modelId="{9E0F19AD-BC45-4730-A4D5-FBFDFA03ECD7}" type="presParOf" srcId="{FAB98378-20C4-4AEF-BF7B-D88C119EEFFF}" destId="{28C1A782-13F7-47D1-B8E3-1A581AA1025C}" srcOrd="0" destOrd="0" presId="urn:microsoft.com/office/officeart/2005/8/layout/hProcess7"/>
    <dgm:cxn modelId="{E7DC190C-B4F6-48F9-9008-05099824D2AF}" type="presParOf" srcId="{FAB98378-20C4-4AEF-BF7B-D88C119EEFFF}" destId="{5060FD6F-8321-422C-9DF2-FCDAAAB5A7E1}" srcOrd="1" destOrd="0" presId="urn:microsoft.com/office/officeart/2005/8/layout/hProcess7"/>
    <dgm:cxn modelId="{6C99C55B-ADF5-44A0-95C4-C700D8B6E098}" type="presParOf" srcId="{FAB98378-20C4-4AEF-BF7B-D88C119EEFFF}" destId="{767546E7-D852-4A64-9528-EA7DF014B1D7}" srcOrd="2" destOrd="0" presId="urn:microsoft.com/office/officeart/2005/8/layout/hProcess7"/>
    <dgm:cxn modelId="{C0AEEC91-C066-4B87-BA70-6BC6AA053C76}" type="presParOf" srcId="{5ED8E4CA-618E-4953-A67F-35D68C8D8735}" destId="{BC7AC4D0-00E9-4898-9385-5439C480C2AA}" srcOrd="7" destOrd="0" presId="urn:microsoft.com/office/officeart/2005/8/layout/hProcess7"/>
    <dgm:cxn modelId="{4FA59B45-88BA-4009-B589-D8681F05075A}" type="presParOf" srcId="{5ED8E4CA-618E-4953-A67F-35D68C8D8735}" destId="{3BE3C9B7-51A7-4980-9568-84BCC6AFF1D6}" srcOrd="8" destOrd="0" presId="urn:microsoft.com/office/officeart/2005/8/layout/hProcess7"/>
    <dgm:cxn modelId="{5C6EA0B2-29B1-487C-8CF2-3FBA32330A76}" type="presParOf" srcId="{3BE3C9B7-51A7-4980-9568-84BCC6AFF1D6}" destId="{D7FB35CD-EB8E-47D2-9AAC-F1A5BB581AF1}" srcOrd="0" destOrd="0" presId="urn:microsoft.com/office/officeart/2005/8/layout/hProcess7"/>
    <dgm:cxn modelId="{CBCBED0A-1E25-4B8B-80FE-E0D54E4C4CA3}" type="presParOf" srcId="{3BE3C9B7-51A7-4980-9568-84BCC6AFF1D6}" destId="{90725353-4DAE-4059-BC0F-B428341E79B0}" srcOrd="1" destOrd="0" presId="urn:microsoft.com/office/officeart/2005/8/layout/hProcess7"/>
    <dgm:cxn modelId="{79D5E62E-4245-47BE-8663-61EE58EE6792}" type="presParOf" srcId="{3BE3C9B7-51A7-4980-9568-84BCC6AFF1D6}" destId="{480343B6-F032-476C-88E5-BF918E05FF79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5167E8-5AB8-45C6-8069-7E737F5E6445}">
      <dsp:nvSpPr>
        <dsp:cNvPr id="0" name=""/>
        <dsp:cNvSpPr/>
      </dsp:nvSpPr>
      <dsp:spPr>
        <a:xfrm>
          <a:off x="1774029" y="1281043"/>
          <a:ext cx="3497994" cy="1400804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623F0C-735E-4240-8825-B6DB72E90C10}">
      <dsp:nvSpPr>
        <dsp:cNvPr id="0" name=""/>
        <dsp:cNvSpPr/>
      </dsp:nvSpPr>
      <dsp:spPr>
        <a:xfrm>
          <a:off x="3193077" y="3097108"/>
          <a:ext cx="670629" cy="42920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9D5F9A-FF40-45BC-A4D5-889522D0B47A}">
      <dsp:nvSpPr>
        <dsp:cNvPr id="0" name=""/>
        <dsp:cNvSpPr/>
      </dsp:nvSpPr>
      <dsp:spPr>
        <a:xfrm>
          <a:off x="1461200" y="3086144"/>
          <a:ext cx="4176487" cy="884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0" kern="1200" dirty="0"/>
            <a:t>₡</a:t>
          </a:r>
          <a:r>
            <a:rPr lang="en-US" sz="2400" b="1" kern="1200" dirty="0"/>
            <a:t>5 a </a:t>
          </a:r>
          <a:r>
            <a:rPr lang="en-US" sz="2400" b="1" i="0" kern="1200" dirty="0"/>
            <a:t>₡</a:t>
          </a:r>
          <a:r>
            <a:rPr lang="en-US" sz="2400" b="1" kern="1200" dirty="0"/>
            <a:t> 7 </a:t>
          </a:r>
          <a:r>
            <a:rPr lang="en-US" sz="2400" b="1" kern="1200" dirty="0" err="1"/>
            <a:t>billones</a:t>
          </a:r>
          <a:r>
            <a:rPr lang="en-US" sz="2400" b="1" kern="1200" dirty="0"/>
            <a:t> </a:t>
          </a:r>
          <a:r>
            <a:rPr lang="en-US" sz="2400" b="1" kern="1200" dirty="0" err="1"/>
            <a:t>anuales</a:t>
          </a:r>
          <a:endParaRPr lang="en-US" sz="2400" b="1" kern="1200" dirty="0"/>
        </a:p>
      </dsp:txBody>
      <dsp:txXfrm>
        <a:off x="1461200" y="3086144"/>
        <a:ext cx="4176487" cy="884667"/>
      </dsp:txXfrm>
    </dsp:sp>
    <dsp:sp modelId="{8DABCC2D-E376-4380-B6C3-7798BC57EDE9}">
      <dsp:nvSpPr>
        <dsp:cNvPr id="0" name=""/>
        <dsp:cNvSpPr/>
      </dsp:nvSpPr>
      <dsp:spPr>
        <a:xfrm>
          <a:off x="3050903" y="1448968"/>
          <a:ext cx="1207133" cy="1207133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Cobro</a:t>
          </a:r>
          <a:r>
            <a:rPr lang="en-US" sz="2000" b="1" kern="1200" dirty="0"/>
            <a:t> Judicial</a:t>
          </a:r>
        </a:p>
      </dsp:txBody>
      <dsp:txXfrm>
        <a:off x="3227684" y="1625749"/>
        <a:ext cx="853571" cy="853571"/>
      </dsp:txXfrm>
    </dsp:sp>
    <dsp:sp modelId="{B5CA33AD-E7B3-4F6F-9DA1-4D8FC3BCEF15}">
      <dsp:nvSpPr>
        <dsp:cNvPr id="0" name=""/>
        <dsp:cNvSpPr/>
      </dsp:nvSpPr>
      <dsp:spPr>
        <a:xfrm>
          <a:off x="2187132" y="543350"/>
          <a:ext cx="1207133" cy="1207133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/>
            <a:t>Recaudación</a:t>
          </a:r>
          <a:r>
            <a:rPr lang="en-US" sz="1200" b="1" kern="1200" dirty="0"/>
            <a:t> </a:t>
          </a:r>
          <a:r>
            <a:rPr lang="en-US" sz="1200" b="1" kern="1200" dirty="0" err="1"/>
            <a:t>Voluntaria</a:t>
          </a:r>
          <a:endParaRPr lang="en-US" sz="1200" b="1" kern="1200" dirty="0"/>
        </a:p>
      </dsp:txBody>
      <dsp:txXfrm>
        <a:off x="2363913" y="720131"/>
        <a:ext cx="853571" cy="853571"/>
      </dsp:txXfrm>
    </dsp:sp>
    <dsp:sp modelId="{0D7E9C06-D66C-476F-82B3-6C320368422F}">
      <dsp:nvSpPr>
        <dsp:cNvPr id="0" name=""/>
        <dsp:cNvSpPr/>
      </dsp:nvSpPr>
      <dsp:spPr>
        <a:xfrm>
          <a:off x="3461331" y="251492"/>
          <a:ext cx="1126653" cy="1207133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 err="1"/>
            <a:t>Cobro</a:t>
          </a:r>
          <a:r>
            <a:rPr lang="en-US" sz="1100" b="1" kern="1200" dirty="0"/>
            <a:t> </a:t>
          </a:r>
          <a:r>
            <a:rPr lang="en-US" sz="1100" b="1" kern="1200" dirty="0" err="1"/>
            <a:t>Admistrativo</a:t>
          </a:r>
          <a:endParaRPr lang="en-US" sz="1100" b="1" kern="1200" dirty="0"/>
        </a:p>
      </dsp:txBody>
      <dsp:txXfrm>
        <a:off x="3626326" y="428273"/>
        <a:ext cx="796663" cy="853571"/>
      </dsp:txXfrm>
    </dsp:sp>
    <dsp:sp modelId="{2534012B-15EC-4E47-ABF1-214B0C84580E}">
      <dsp:nvSpPr>
        <dsp:cNvPr id="0" name=""/>
        <dsp:cNvSpPr/>
      </dsp:nvSpPr>
      <dsp:spPr>
        <a:xfrm>
          <a:off x="1569847" y="86734"/>
          <a:ext cx="3755525" cy="300442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92DAD-6AB4-4716-9D44-ACAB419611FF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E93ECD-D7EC-4D79-8AD5-F6746EDDB20D}">
      <dsp:nvSpPr>
        <dsp:cNvPr id="0" name=""/>
        <dsp:cNvSpPr/>
      </dsp:nvSpPr>
      <dsp:spPr>
        <a:xfrm>
          <a:off x="23664" y="1239910"/>
          <a:ext cx="1962150" cy="1625600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Impuestos</a:t>
          </a:r>
          <a:endParaRPr lang="en-US" sz="2000" b="1" kern="1200" dirty="0"/>
        </a:p>
      </dsp:txBody>
      <dsp:txXfrm>
        <a:off x="103019" y="1319265"/>
        <a:ext cx="1803440" cy="1466890"/>
      </dsp:txXfrm>
    </dsp:sp>
    <dsp:sp modelId="{61B91E3E-9764-414B-BFA3-2771D6A9A6A0}">
      <dsp:nvSpPr>
        <dsp:cNvPr id="0" name=""/>
        <dsp:cNvSpPr/>
      </dsp:nvSpPr>
      <dsp:spPr>
        <a:xfrm>
          <a:off x="2066925" y="1219199"/>
          <a:ext cx="1962150" cy="162560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Intereses</a:t>
          </a:r>
          <a:endParaRPr lang="en-US" sz="2000" b="1" kern="1200" dirty="0"/>
        </a:p>
      </dsp:txBody>
      <dsp:txXfrm>
        <a:off x="2146280" y="1298554"/>
        <a:ext cx="1803440" cy="1466890"/>
      </dsp:txXfrm>
    </dsp:sp>
    <dsp:sp modelId="{435A798C-2884-436C-B553-709D800F7820}">
      <dsp:nvSpPr>
        <dsp:cNvPr id="0" name=""/>
        <dsp:cNvSpPr/>
      </dsp:nvSpPr>
      <dsp:spPr>
        <a:xfrm>
          <a:off x="4127301" y="1219199"/>
          <a:ext cx="1962150" cy="162560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Sanciones</a:t>
          </a:r>
          <a:r>
            <a:rPr lang="en-US" sz="2000" b="1" kern="1200" dirty="0"/>
            <a:t> </a:t>
          </a:r>
          <a:r>
            <a:rPr lang="en-US" sz="2000" b="1" kern="1200" dirty="0" err="1"/>
            <a:t>administrativas</a:t>
          </a:r>
          <a:endParaRPr lang="en-US" sz="2000" b="1" kern="1200" dirty="0"/>
        </a:p>
      </dsp:txBody>
      <dsp:txXfrm>
        <a:off x="4206656" y="1298554"/>
        <a:ext cx="1803440" cy="14668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9172B8-A7B4-4800-8E24-BCE5E3921FAC}">
      <dsp:nvSpPr>
        <dsp:cNvPr id="0" name=""/>
        <dsp:cNvSpPr/>
      </dsp:nvSpPr>
      <dsp:spPr>
        <a:xfrm>
          <a:off x="163355" y="464178"/>
          <a:ext cx="1980000" cy="77489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Autoliquidadas</a:t>
          </a:r>
          <a:endParaRPr lang="en-US" sz="2300" b="1" kern="1200" dirty="0"/>
        </a:p>
      </dsp:txBody>
      <dsp:txXfrm>
        <a:off x="163355" y="464178"/>
        <a:ext cx="1980000" cy="774897"/>
      </dsp:txXfrm>
    </dsp:sp>
    <dsp:sp modelId="{E722337C-F2F3-44D3-B403-AE61A5E9668A}">
      <dsp:nvSpPr>
        <dsp:cNvPr id="0" name=""/>
        <dsp:cNvSpPr/>
      </dsp:nvSpPr>
      <dsp:spPr>
        <a:xfrm>
          <a:off x="219812" y="2925450"/>
          <a:ext cx="1845000" cy="775141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Determinadas</a:t>
          </a:r>
          <a:r>
            <a:rPr lang="en-US" sz="2300" b="1" kern="1200" dirty="0"/>
            <a:t> de </a:t>
          </a:r>
          <a:r>
            <a:rPr lang="en-US" sz="2300" b="1" kern="1200" dirty="0" err="1"/>
            <a:t>oficio</a:t>
          </a:r>
          <a:endParaRPr lang="en-US" sz="2300" b="1" kern="1200" dirty="0"/>
        </a:p>
      </dsp:txBody>
      <dsp:txXfrm>
        <a:off x="219812" y="2925450"/>
        <a:ext cx="1845000" cy="7751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5E9CFC-7CD3-4ECE-A3CC-4BD13A943347}">
      <dsp:nvSpPr>
        <dsp:cNvPr id="0" name=""/>
        <dsp:cNvSpPr/>
      </dsp:nvSpPr>
      <dsp:spPr>
        <a:xfrm>
          <a:off x="0" y="0"/>
          <a:ext cx="1980220" cy="1769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/>
            <a:t>Autoliquidaciones</a:t>
          </a:r>
          <a:endParaRPr lang="en-US" sz="1800" b="1" kern="1200" dirty="0"/>
        </a:p>
      </dsp:txBody>
      <dsp:txXfrm>
        <a:off x="0" y="0"/>
        <a:ext cx="1980220" cy="1769338"/>
      </dsp:txXfrm>
    </dsp:sp>
    <dsp:sp modelId="{B5B2CCFB-3877-4315-A784-B29713678B0D}">
      <dsp:nvSpPr>
        <dsp:cNvPr id="0" name=""/>
        <dsp:cNvSpPr/>
      </dsp:nvSpPr>
      <dsp:spPr>
        <a:xfrm>
          <a:off x="1993674" y="0"/>
          <a:ext cx="396044" cy="1420031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2CDE64-FBB1-4D8F-B2B6-2ECAC3C35926}">
      <dsp:nvSpPr>
        <dsp:cNvPr id="0" name=""/>
        <dsp:cNvSpPr/>
      </dsp:nvSpPr>
      <dsp:spPr>
        <a:xfrm>
          <a:off x="2461952" y="0"/>
          <a:ext cx="5386198" cy="142843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/>
            <a:t>Dentro</a:t>
          </a:r>
          <a:r>
            <a:rPr lang="en-US" sz="2200" kern="1200" dirty="0"/>
            <a:t> de </a:t>
          </a:r>
          <a:r>
            <a:rPr lang="en-US" sz="2200" kern="1200" dirty="0" err="1"/>
            <a:t>los</a:t>
          </a:r>
          <a:r>
            <a:rPr lang="en-US" sz="2200" kern="1200" dirty="0"/>
            <a:t> </a:t>
          </a:r>
          <a:r>
            <a:rPr lang="en-US" sz="2200" kern="1200" dirty="0" err="1"/>
            <a:t>plazos</a:t>
          </a:r>
          <a:r>
            <a:rPr lang="en-US" sz="2200" kern="1200" dirty="0"/>
            <a:t> que </a:t>
          </a:r>
          <a:r>
            <a:rPr lang="en-US" sz="2200" kern="1200" dirty="0" err="1"/>
            <a:t>fijen</a:t>
          </a:r>
          <a:r>
            <a:rPr lang="en-US" sz="2200" kern="1200" dirty="0"/>
            <a:t> las </a:t>
          </a:r>
          <a:r>
            <a:rPr lang="en-US" sz="2200" kern="1200" dirty="0" err="1"/>
            <a:t>leyes</a:t>
          </a:r>
          <a:r>
            <a:rPr lang="en-US" sz="2200" kern="1200" dirty="0"/>
            <a:t>.  Si la ley no </a:t>
          </a:r>
          <a:r>
            <a:rPr lang="en-US" sz="2200" kern="1200" dirty="0" err="1"/>
            <a:t>fija</a:t>
          </a:r>
          <a:r>
            <a:rPr lang="en-US" sz="2200" kern="1200" dirty="0"/>
            <a:t> </a:t>
          </a:r>
          <a:r>
            <a:rPr lang="en-US" sz="2200" kern="1200" dirty="0" err="1"/>
            <a:t>plazo</a:t>
          </a:r>
          <a:r>
            <a:rPr lang="en-US" sz="2200" kern="1200" dirty="0"/>
            <a:t>, </a:t>
          </a:r>
          <a:r>
            <a:rPr lang="en-US" sz="2200" kern="1200" dirty="0" err="1"/>
            <a:t>dentro</a:t>
          </a:r>
          <a:r>
            <a:rPr lang="en-US" sz="2200" kern="1200" dirty="0"/>
            <a:t> de </a:t>
          </a:r>
          <a:r>
            <a:rPr lang="en-US" sz="2200" kern="1200" dirty="0" err="1"/>
            <a:t>los</a:t>
          </a:r>
          <a:r>
            <a:rPr lang="en-US" sz="2200" kern="1200" dirty="0"/>
            <a:t> 15 </a:t>
          </a:r>
          <a:r>
            <a:rPr lang="en-US" sz="2200" kern="1200" dirty="0" err="1"/>
            <a:t>días</a:t>
          </a:r>
          <a:r>
            <a:rPr lang="en-US" sz="2200" kern="1200" dirty="0"/>
            <a:t> </a:t>
          </a:r>
          <a:r>
            <a:rPr lang="en-US" sz="2200" kern="1200" dirty="0" err="1"/>
            <a:t>siguientes</a:t>
          </a:r>
          <a:r>
            <a:rPr lang="en-US" sz="2200" kern="1200" dirty="0"/>
            <a:t> a la </a:t>
          </a:r>
          <a:r>
            <a:rPr lang="en-US" sz="2200" kern="1200" dirty="0" err="1"/>
            <a:t>fecha</a:t>
          </a:r>
          <a:r>
            <a:rPr lang="en-US" sz="2200" kern="1200" dirty="0"/>
            <a:t> </a:t>
          </a:r>
          <a:r>
            <a:rPr lang="en-US" sz="2200" kern="1200" dirty="0" err="1"/>
            <a:t>en</a:t>
          </a:r>
          <a:r>
            <a:rPr lang="en-US" sz="2200" kern="1200" dirty="0"/>
            <a:t> que </a:t>
          </a:r>
          <a:r>
            <a:rPr lang="en-US" sz="2200" kern="1200" dirty="0" err="1"/>
            <a:t>ocurrió</a:t>
          </a:r>
          <a:r>
            <a:rPr lang="en-US" sz="2200" kern="1200" dirty="0"/>
            <a:t> el </a:t>
          </a:r>
          <a:r>
            <a:rPr lang="en-US" sz="2200" kern="1200" dirty="0" err="1"/>
            <a:t>hecho</a:t>
          </a:r>
          <a:r>
            <a:rPr lang="en-US" sz="2200" kern="1200" dirty="0"/>
            <a:t> </a:t>
          </a:r>
          <a:r>
            <a:rPr lang="en-US" sz="2200" kern="1200" dirty="0" err="1"/>
            <a:t>generador</a:t>
          </a:r>
          <a:endParaRPr lang="en-US" sz="2200" kern="1200" dirty="0"/>
        </a:p>
      </dsp:txBody>
      <dsp:txXfrm>
        <a:off x="2461952" y="0"/>
        <a:ext cx="5386198" cy="1428437"/>
      </dsp:txXfrm>
    </dsp:sp>
    <dsp:sp modelId="{B3AF0D11-CF03-43E2-B55C-6A808805428E}">
      <dsp:nvSpPr>
        <dsp:cNvPr id="0" name=""/>
        <dsp:cNvSpPr/>
      </dsp:nvSpPr>
      <dsp:spPr>
        <a:xfrm>
          <a:off x="0" y="1911781"/>
          <a:ext cx="1980220" cy="825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Liquidaciones</a:t>
          </a:r>
          <a:r>
            <a:rPr lang="en-US" sz="2000" b="1" kern="1200" dirty="0"/>
            <a:t> de </a:t>
          </a:r>
          <a:r>
            <a:rPr lang="en-US" sz="2000" b="1" kern="1200" dirty="0" err="1"/>
            <a:t>oficio</a:t>
          </a:r>
          <a:endParaRPr lang="en-US" sz="2000" b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Art. 40 CNPT</a:t>
          </a:r>
        </a:p>
      </dsp:txBody>
      <dsp:txXfrm>
        <a:off x="0" y="1911781"/>
        <a:ext cx="1980220" cy="825691"/>
      </dsp:txXfrm>
    </dsp:sp>
    <dsp:sp modelId="{2091A039-F1BA-42D9-874F-DF7841C7DE71}">
      <dsp:nvSpPr>
        <dsp:cNvPr id="0" name=""/>
        <dsp:cNvSpPr/>
      </dsp:nvSpPr>
      <dsp:spPr>
        <a:xfrm>
          <a:off x="1980219" y="1790223"/>
          <a:ext cx="396044" cy="1511926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369517-88D4-42F1-B2EC-268C54126A42}">
      <dsp:nvSpPr>
        <dsp:cNvPr id="0" name=""/>
        <dsp:cNvSpPr/>
      </dsp:nvSpPr>
      <dsp:spPr>
        <a:xfrm>
          <a:off x="2520279" y="1882268"/>
          <a:ext cx="5305082" cy="1278337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/>
            <a:t>Dentro</a:t>
          </a:r>
          <a:r>
            <a:rPr lang="en-US" sz="2200" kern="1200" dirty="0"/>
            <a:t> de </a:t>
          </a:r>
          <a:r>
            <a:rPr lang="en-US" sz="2200" kern="1200" dirty="0" err="1"/>
            <a:t>los</a:t>
          </a:r>
          <a:r>
            <a:rPr lang="en-US" sz="2200" kern="1200" dirty="0"/>
            <a:t> </a:t>
          </a:r>
          <a:r>
            <a:rPr lang="en-US" sz="2200" kern="1200" dirty="0" err="1"/>
            <a:t>treinta</a:t>
          </a:r>
          <a:r>
            <a:rPr lang="en-US" sz="2200" kern="1200" dirty="0"/>
            <a:t> </a:t>
          </a:r>
          <a:r>
            <a:rPr lang="en-US" sz="2200" kern="1200" dirty="0" err="1"/>
            <a:t>días</a:t>
          </a:r>
          <a:r>
            <a:rPr lang="en-US" sz="2200" kern="1200" dirty="0"/>
            <a:t> </a:t>
          </a:r>
          <a:r>
            <a:rPr lang="en-US" sz="2200" kern="1200" dirty="0" err="1"/>
            <a:t>hábiles</a:t>
          </a:r>
          <a:r>
            <a:rPr lang="en-US" sz="2200" kern="1200" dirty="0"/>
            <a:t> </a:t>
          </a:r>
          <a:r>
            <a:rPr lang="en-US" sz="2200" kern="1200" dirty="0" err="1"/>
            <a:t>siguientes</a:t>
          </a:r>
          <a:r>
            <a:rPr lang="en-US" sz="2200" kern="1200" dirty="0"/>
            <a:t> a la </a:t>
          </a:r>
          <a:r>
            <a:rPr lang="en-US" sz="2200" kern="1200" dirty="0" err="1"/>
            <a:t>fecha</a:t>
          </a:r>
          <a:r>
            <a:rPr lang="en-US" sz="2200" kern="1200" dirty="0"/>
            <a:t> </a:t>
          </a:r>
          <a:r>
            <a:rPr lang="en-US" sz="2200" kern="1200" dirty="0" err="1"/>
            <a:t>en</a:t>
          </a:r>
          <a:r>
            <a:rPr lang="en-US" sz="2200" kern="1200" dirty="0"/>
            <a:t> que el </a:t>
          </a:r>
          <a:r>
            <a:rPr lang="en-US" sz="2200" kern="1200" dirty="0" err="1"/>
            <a:t>sujeto</a:t>
          </a:r>
          <a:r>
            <a:rPr lang="en-US" sz="2200" kern="1200" dirty="0"/>
            <a:t> </a:t>
          </a:r>
          <a:r>
            <a:rPr lang="en-US" sz="2200" kern="1200" dirty="0" err="1"/>
            <a:t>pasivo</a:t>
          </a:r>
          <a:r>
            <a:rPr lang="en-US" sz="2200" kern="1200" dirty="0"/>
            <a:t> </a:t>
          </a:r>
          <a:r>
            <a:rPr lang="en-US" sz="2200" kern="1200" dirty="0" err="1"/>
            <a:t>quede</a:t>
          </a:r>
          <a:r>
            <a:rPr lang="en-US" sz="2200" kern="1200" dirty="0"/>
            <a:t> </a:t>
          </a:r>
          <a:r>
            <a:rPr lang="en-US" sz="2200" kern="1200" dirty="0" err="1"/>
            <a:t>legalmente</a:t>
          </a:r>
          <a:r>
            <a:rPr lang="en-US" sz="2200" kern="1200" dirty="0"/>
            <a:t> </a:t>
          </a:r>
          <a:r>
            <a:rPr lang="en-US" sz="2200" kern="1200" dirty="0" err="1"/>
            <a:t>notificado</a:t>
          </a:r>
          <a:r>
            <a:rPr lang="en-US" sz="2200" kern="1200" dirty="0"/>
            <a:t> de </a:t>
          </a:r>
          <a:r>
            <a:rPr lang="en-US" sz="2200" kern="1200" dirty="0" err="1"/>
            <a:t>su</a:t>
          </a:r>
          <a:r>
            <a:rPr lang="en-US" sz="2200" kern="1200" dirty="0"/>
            <a:t> </a:t>
          </a:r>
          <a:r>
            <a:rPr lang="en-US" sz="2200" kern="1200" dirty="0" err="1"/>
            <a:t>obligación</a:t>
          </a:r>
          <a:r>
            <a:rPr lang="en-US" sz="2200" kern="1200" dirty="0"/>
            <a:t>.</a:t>
          </a:r>
        </a:p>
      </dsp:txBody>
      <dsp:txXfrm>
        <a:off x="2520279" y="1882268"/>
        <a:ext cx="5305082" cy="1278337"/>
      </dsp:txXfrm>
    </dsp:sp>
    <dsp:sp modelId="{65E1C0E0-126D-4400-8457-78F292FE3795}">
      <dsp:nvSpPr>
        <dsp:cNvPr id="0" name=""/>
        <dsp:cNvSpPr/>
      </dsp:nvSpPr>
      <dsp:spPr>
        <a:xfrm>
          <a:off x="2617019" y="3538018"/>
          <a:ext cx="5303860" cy="1129294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>
            <a:solidFill>
              <a:schemeClr val="bg1"/>
            </a:solidFill>
          </a:endParaRPr>
        </a:p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>
              <a:solidFill>
                <a:schemeClr val="bg1"/>
              </a:solidFill>
            </a:rPr>
            <a:t>Dentro</a:t>
          </a:r>
          <a:r>
            <a:rPr lang="en-US" sz="2200" kern="1200" dirty="0">
              <a:solidFill>
                <a:schemeClr val="bg1"/>
              </a:solidFill>
            </a:rPr>
            <a:t> de </a:t>
          </a:r>
          <a:r>
            <a:rPr lang="en-US" sz="2200" kern="1200" dirty="0" err="1">
              <a:solidFill>
                <a:schemeClr val="bg1"/>
              </a:solidFill>
            </a:rPr>
            <a:t>los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treinta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días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hábiles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siguientes</a:t>
          </a:r>
          <a:r>
            <a:rPr lang="en-US" sz="2200" kern="1200" dirty="0">
              <a:solidFill>
                <a:schemeClr val="bg1"/>
              </a:solidFill>
            </a:rPr>
            <a:t> a la </a:t>
          </a:r>
          <a:r>
            <a:rPr lang="en-US" sz="2200" kern="1200" dirty="0" err="1">
              <a:solidFill>
                <a:schemeClr val="bg1"/>
              </a:solidFill>
            </a:rPr>
            <a:t>fecha</a:t>
          </a:r>
          <a:r>
            <a:rPr lang="en-US" sz="2200" kern="1200" dirty="0">
              <a:solidFill>
                <a:schemeClr val="bg1"/>
              </a:solidFill>
            </a:rPr>
            <a:t> de </a:t>
          </a:r>
          <a:r>
            <a:rPr lang="en-US" sz="2200" kern="1200" dirty="0" err="1">
              <a:solidFill>
                <a:schemeClr val="bg1"/>
              </a:solidFill>
            </a:rPr>
            <a:t>su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firmeza</a:t>
          </a:r>
          <a:endParaRPr lang="en-US" sz="2200" kern="1200" dirty="0">
            <a:solidFill>
              <a:schemeClr val="bg1"/>
            </a:solidFill>
          </a:endParaRPr>
        </a:p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>
            <a:solidFill>
              <a:schemeClr val="bg1"/>
            </a:solidFill>
          </a:endParaRPr>
        </a:p>
      </dsp:txBody>
      <dsp:txXfrm>
        <a:off x="2617019" y="3538018"/>
        <a:ext cx="5303860" cy="1129294"/>
      </dsp:txXfrm>
    </dsp:sp>
    <dsp:sp modelId="{E081BE96-E1E7-4CDD-85A5-2B4CAD7D3850}">
      <dsp:nvSpPr>
        <dsp:cNvPr id="0" name=""/>
        <dsp:cNvSpPr/>
      </dsp:nvSpPr>
      <dsp:spPr>
        <a:xfrm>
          <a:off x="1978287" y="3436557"/>
          <a:ext cx="343857" cy="137476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0993A-B932-4F8F-92F0-4D8C37ABD34D}">
      <dsp:nvSpPr>
        <dsp:cNvPr id="0" name=""/>
        <dsp:cNvSpPr/>
      </dsp:nvSpPr>
      <dsp:spPr>
        <a:xfrm rot="5400000">
          <a:off x="-252918" y="446608"/>
          <a:ext cx="1686120" cy="1180284"/>
        </a:xfrm>
        <a:prstGeom prst="chevron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Créditos</a:t>
          </a:r>
          <a:r>
            <a:rPr lang="en-US" sz="1400" b="1" kern="1200" dirty="0"/>
            <a:t> </a:t>
          </a:r>
          <a:r>
            <a:rPr lang="en-US" sz="1400" b="1" kern="1200" dirty="0" err="1"/>
            <a:t>por</a:t>
          </a:r>
          <a:r>
            <a:rPr lang="en-US" sz="1400" b="1" kern="1200" dirty="0"/>
            <a:t> </a:t>
          </a:r>
          <a:r>
            <a:rPr lang="en-US" sz="1400" b="1" kern="1200" dirty="0" err="1"/>
            <a:t>pagos</a:t>
          </a:r>
          <a:r>
            <a:rPr lang="en-US" sz="1400" b="1" kern="1200" dirty="0"/>
            <a:t> </a:t>
          </a:r>
          <a:r>
            <a:rPr lang="en-US" sz="1400" b="1" kern="1200" dirty="0" err="1"/>
            <a:t>debidos</a:t>
          </a:r>
          <a:endParaRPr lang="en-US" sz="1400" b="1" kern="1200" dirty="0"/>
        </a:p>
      </dsp:txBody>
      <dsp:txXfrm rot="-5400000">
        <a:off x="0" y="783832"/>
        <a:ext cx="1180284" cy="505836"/>
      </dsp:txXfrm>
    </dsp:sp>
    <dsp:sp modelId="{D83C2EDD-20F4-4F6F-AE62-0E4A071CA6CE}">
      <dsp:nvSpPr>
        <dsp:cNvPr id="0" name=""/>
        <dsp:cNvSpPr/>
      </dsp:nvSpPr>
      <dsp:spPr>
        <a:xfrm rot="5400000">
          <a:off x="3149148" y="-1775173"/>
          <a:ext cx="1095978" cy="5033706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Intereses</a:t>
          </a:r>
          <a:r>
            <a:rPr lang="en-US" sz="1700" kern="1200" dirty="0"/>
            <a:t> se pagan </a:t>
          </a:r>
          <a:r>
            <a:rPr lang="en-US" sz="1700" kern="1200" dirty="0" err="1"/>
            <a:t>si</a:t>
          </a:r>
          <a:r>
            <a:rPr lang="en-US" sz="1700" kern="1200" dirty="0"/>
            <a:t> </a:t>
          </a:r>
          <a:r>
            <a:rPr lang="en-US" sz="1700" kern="1200" dirty="0" err="1"/>
            <a:t>después</a:t>
          </a:r>
          <a:r>
            <a:rPr lang="en-US" sz="1700" kern="1200" dirty="0"/>
            <a:t> de </a:t>
          </a:r>
          <a:r>
            <a:rPr lang="en-US" sz="1700" kern="1200" dirty="0" err="1"/>
            <a:t>tres</a:t>
          </a:r>
          <a:r>
            <a:rPr lang="en-US" sz="1700" kern="1200" dirty="0"/>
            <a:t> </a:t>
          </a:r>
          <a:r>
            <a:rPr lang="en-US" sz="1700" kern="1200" dirty="0" err="1"/>
            <a:t>meses</a:t>
          </a:r>
          <a:r>
            <a:rPr lang="en-US" sz="1700" kern="1200" dirty="0"/>
            <a:t> de </a:t>
          </a:r>
          <a:r>
            <a:rPr lang="en-US" sz="1700" kern="1200" dirty="0" err="1"/>
            <a:t>presentada</a:t>
          </a:r>
          <a:r>
            <a:rPr lang="en-US" sz="1700" kern="1200" dirty="0"/>
            <a:t> la </a:t>
          </a:r>
          <a:r>
            <a:rPr lang="en-US" sz="1700" kern="1200" dirty="0" err="1"/>
            <a:t>solicitud</a:t>
          </a:r>
          <a:r>
            <a:rPr lang="en-US" sz="1700" kern="1200" dirty="0"/>
            <a:t>, no se ha </a:t>
          </a:r>
          <a:r>
            <a:rPr lang="en-US" sz="1700" kern="1200" dirty="0" err="1"/>
            <a:t>puesto</a:t>
          </a:r>
          <a:r>
            <a:rPr lang="en-US" sz="1700" kern="1200" dirty="0"/>
            <a:t> a </a:t>
          </a:r>
          <a:r>
            <a:rPr lang="en-US" sz="1700" kern="1200" dirty="0" err="1"/>
            <a:t>disposición</a:t>
          </a:r>
          <a:r>
            <a:rPr lang="en-US" sz="1700" kern="1200" dirty="0"/>
            <a:t> la </a:t>
          </a:r>
          <a:r>
            <a:rPr lang="en-US" sz="1700" kern="1200" dirty="0" err="1"/>
            <a:t>suma</a:t>
          </a:r>
          <a:r>
            <a:rPr lang="en-US" sz="1700" kern="1200" dirty="0"/>
            <a:t> </a:t>
          </a:r>
          <a:r>
            <a:rPr lang="en-US" sz="1700" kern="1200" dirty="0" err="1"/>
            <a:t>solicitada</a:t>
          </a:r>
          <a:r>
            <a:rPr lang="en-US" sz="1700" kern="1200" dirty="0"/>
            <a:t> </a:t>
          </a:r>
          <a:r>
            <a:rPr lang="en-US" sz="1700" kern="1200" dirty="0" err="1"/>
            <a:t>siempre</a:t>
          </a:r>
          <a:r>
            <a:rPr lang="en-US" sz="1700" kern="1200" dirty="0"/>
            <a:t> que sea </a:t>
          </a:r>
          <a:r>
            <a:rPr lang="en-US" sz="1700" kern="1200" dirty="0" err="1"/>
            <a:t>procedente</a:t>
          </a:r>
          <a:r>
            <a:rPr lang="en-US" sz="1700" kern="1200" dirty="0"/>
            <a:t>.</a:t>
          </a:r>
        </a:p>
      </dsp:txBody>
      <dsp:txXfrm rot="-5400000">
        <a:off x="1180285" y="247191"/>
        <a:ext cx="4980205" cy="988976"/>
      </dsp:txXfrm>
    </dsp:sp>
    <dsp:sp modelId="{509CC7B3-DFBF-4DB1-94B5-780A83DC7FE9}">
      <dsp:nvSpPr>
        <dsp:cNvPr id="0" name=""/>
        <dsp:cNvSpPr/>
      </dsp:nvSpPr>
      <dsp:spPr>
        <a:xfrm rot="5400000">
          <a:off x="-252918" y="1940145"/>
          <a:ext cx="1686120" cy="1180284"/>
        </a:xfrm>
        <a:prstGeom prst="chevr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Crédito</a:t>
          </a:r>
          <a:r>
            <a:rPr lang="en-US" sz="1400" b="1" kern="1200" dirty="0"/>
            <a:t> </a:t>
          </a:r>
          <a:r>
            <a:rPr lang="en-US" sz="1400" b="1" kern="1200" dirty="0" err="1"/>
            <a:t>por</a:t>
          </a:r>
          <a:r>
            <a:rPr lang="en-US" sz="1400" b="1" kern="1200" dirty="0"/>
            <a:t> </a:t>
          </a:r>
          <a:r>
            <a:rPr lang="en-US" sz="1400" b="1" kern="1200" dirty="0" err="1"/>
            <a:t>pago</a:t>
          </a:r>
          <a:r>
            <a:rPr lang="en-US" sz="1400" b="1" kern="1200" dirty="0"/>
            <a:t> </a:t>
          </a:r>
          <a:r>
            <a:rPr lang="en-US" sz="1400" b="1" kern="1200" dirty="0" err="1"/>
            <a:t>indebido</a:t>
          </a:r>
          <a:r>
            <a:rPr lang="en-US" sz="1400" b="1" kern="1200" dirty="0"/>
            <a:t> </a:t>
          </a:r>
        </a:p>
      </dsp:txBody>
      <dsp:txXfrm rot="-5400000">
        <a:off x="0" y="2277369"/>
        <a:ext cx="1180284" cy="505836"/>
      </dsp:txXfrm>
    </dsp:sp>
    <dsp:sp modelId="{19AE48C1-D86C-45D7-907F-96609C9CEC0E}">
      <dsp:nvSpPr>
        <dsp:cNvPr id="0" name=""/>
        <dsp:cNvSpPr/>
      </dsp:nvSpPr>
      <dsp:spPr>
        <a:xfrm rot="5400000">
          <a:off x="3753641" y="-886129"/>
          <a:ext cx="1095978" cy="6242691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 dirty="0" err="1"/>
            <a:t>Inducido</a:t>
          </a:r>
          <a:r>
            <a:rPr lang="en-US" sz="1700" b="1" kern="1200" dirty="0"/>
            <a:t>: </a:t>
          </a:r>
          <a:r>
            <a:rPr lang="en-US" sz="1700" kern="1200" dirty="0" err="1"/>
            <a:t>Intereses</a:t>
          </a:r>
          <a:r>
            <a:rPr lang="en-US" sz="1700" kern="1200" dirty="0"/>
            <a:t> </a:t>
          </a:r>
          <a:r>
            <a:rPr lang="en-US" sz="1700" kern="1200" dirty="0" err="1"/>
            <a:t>corren</a:t>
          </a:r>
          <a:r>
            <a:rPr lang="en-US" sz="1700" kern="1200" dirty="0"/>
            <a:t> a </a:t>
          </a:r>
          <a:r>
            <a:rPr lang="en-US" sz="1700" kern="1200" dirty="0" err="1"/>
            <a:t>partir</a:t>
          </a:r>
          <a:r>
            <a:rPr lang="en-US" sz="1700" kern="1200" dirty="0"/>
            <a:t> del </a:t>
          </a:r>
          <a:r>
            <a:rPr lang="en-US" sz="1700" kern="1200" dirty="0" err="1"/>
            <a:t>día</a:t>
          </a:r>
          <a:r>
            <a:rPr lang="en-US" sz="1700" kern="1200" dirty="0"/>
            <a:t> </a:t>
          </a:r>
          <a:r>
            <a:rPr lang="en-US" sz="1700" kern="1200" dirty="0" err="1"/>
            <a:t>siguiente</a:t>
          </a:r>
          <a:r>
            <a:rPr lang="en-US" sz="1700" kern="1200" dirty="0"/>
            <a:t> a la </a:t>
          </a:r>
          <a:r>
            <a:rPr lang="en-US" sz="1700" kern="1200" dirty="0" err="1"/>
            <a:t>fecha</a:t>
          </a:r>
          <a:r>
            <a:rPr lang="en-US" sz="1700" kern="1200" dirty="0"/>
            <a:t> </a:t>
          </a:r>
          <a:r>
            <a:rPr lang="en-US" sz="1700" kern="1200" dirty="0" err="1"/>
            <a:t>en</a:t>
          </a:r>
          <a:r>
            <a:rPr lang="en-US" sz="1700" kern="1200" dirty="0"/>
            <a:t> la que se </a:t>
          </a:r>
          <a:r>
            <a:rPr lang="en-US" sz="1700" kern="1200" dirty="0" err="1"/>
            <a:t>efectuó</a:t>
          </a:r>
          <a:r>
            <a:rPr lang="en-US" sz="1700" kern="1200" dirty="0"/>
            <a:t> el </a:t>
          </a:r>
          <a:r>
            <a:rPr lang="en-US" sz="1700" kern="1200" dirty="0" err="1"/>
            <a:t>pago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 dirty="0"/>
            <a:t>No </a:t>
          </a:r>
          <a:r>
            <a:rPr lang="en-US" sz="1700" b="1" kern="1200" dirty="0" err="1"/>
            <a:t>inducido</a:t>
          </a:r>
          <a:r>
            <a:rPr lang="en-US" sz="1700" b="1" kern="1200" dirty="0"/>
            <a:t>: </a:t>
          </a:r>
          <a:r>
            <a:rPr lang="en-US" sz="1700" kern="1200" dirty="0"/>
            <a:t>No </a:t>
          </a:r>
          <a:r>
            <a:rPr lang="en-US" sz="1700" kern="1200" dirty="0" err="1"/>
            <a:t>corren</a:t>
          </a:r>
          <a:r>
            <a:rPr lang="en-US" sz="1700" kern="1200" dirty="0"/>
            <a:t> </a:t>
          </a:r>
          <a:r>
            <a:rPr lang="en-US" sz="1700" kern="1200" dirty="0" err="1"/>
            <a:t>intereses</a:t>
          </a:r>
          <a:r>
            <a:rPr lang="en-US" sz="1700" kern="1200" dirty="0"/>
            <a:t> hasta 3 </a:t>
          </a:r>
          <a:r>
            <a:rPr lang="en-US" sz="1700" kern="1200" dirty="0" err="1"/>
            <a:t>meses</a:t>
          </a:r>
          <a:r>
            <a:rPr lang="en-US" sz="1700" kern="1200" dirty="0"/>
            <a:t> </a:t>
          </a:r>
          <a:r>
            <a:rPr lang="en-US" sz="1700" kern="1200" dirty="0" err="1"/>
            <a:t>después</a:t>
          </a:r>
          <a:r>
            <a:rPr lang="en-US" sz="1700" kern="1200" dirty="0"/>
            <a:t>.</a:t>
          </a:r>
        </a:p>
      </dsp:txBody>
      <dsp:txXfrm rot="-5400000">
        <a:off x="1180285" y="1740728"/>
        <a:ext cx="6189190" cy="988976"/>
      </dsp:txXfrm>
    </dsp:sp>
    <dsp:sp modelId="{5B8AF274-D384-49D3-A32E-9C23AD699A6A}">
      <dsp:nvSpPr>
        <dsp:cNvPr id="0" name=""/>
        <dsp:cNvSpPr/>
      </dsp:nvSpPr>
      <dsp:spPr>
        <a:xfrm rot="5400000">
          <a:off x="-232903" y="3433681"/>
          <a:ext cx="1646091" cy="1180284"/>
        </a:xfrm>
        <a:prstGeom prst="chevron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Inexistencia</a:t>
          </a:r>
          <a:r>
            <a:rPr lang="en-US" sz="1400" b="1" kern="1200" dirty="0"/>
            <a:t> del </a:t>
          </a:r>
          <a:r>
            <a:rPr lang="en-US" sz="1400" b="1" kern="1200" dirty="0" err="1"/>
            <a:t>crédito</a:t>
          </a:r>
          <a:r>
            <a:rPr lang="en-US" sz="1400" b="1" kern="1200" dirty="0"/>
            <a:t> fiscal</a:t>
          </a:r>
        </a:p>
      </dsp:txBody>
      <dsp:txXfrm rot="-5400000">
        <a:off x="1" y="3790919"/>
        <a:ext cx="1180284" cy="465807"/>
      </dsp:txXfrm>
    </dsp:sp>
    <dsp:sp modelId="{863D9F46-0CE3-451F-B9F8-318CDC4BE0FF}">
      <dsp:nvSpPr>
        <dsp:cNvPr id="0" name=""/>
        <dsp:cNvSpPr/>
      </dsp:nvSpPr>
      <dsp:spPr>
        <a:xfrm rot="5400000">
          <a:off x="3753641" y="607406"/>
          <a:ext cx="1095978" cy="6242691"/>
        </a:xfrm>
        <a:prstGeom prst="round2SameRect">
          <a:avLst/>
        </a:prstGeom>
        <a:solidFill>
          <a:schemeClr val="tx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Se </a:t>
          </a:r>
          <a:r>
            <a:rPr lang="en-US" sz="1700" kern="1200" dirty="0" err="1"/>
            <a:t>deniega</a:t>
          </a:r>
          <a:r>
            <a:rPr lang="en-US" sz="1700" kern="1200" dirty="0"/>
            <a:t> la </a:t>
          </a:r>
          <a:r>
            <a:rPr lang="en-US" sz="1700" kern="1200" dirty="0" err="1"/>
            <a:t>solicitud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Se </a:t>
          </a:r>
          <a:r>
            <a:rPr lang="en-US" sz="1700" kern="1200" dirty="0" err="1"/>
            <a:t>procede</a:t>
          </a:r>
          <a:r>
            <a:rPr lang="en-US" sz="1700" kern="1200" dirty="0"/>
            <a:t> con la </a:t>
          </a:r>
          <a:r>
            <a:rPr lang="en-US" sz="1700" kern="1200" dirty="0" err="1"/>
            <a:t>aplicación</a:t>
          </a:r>
          <a:r>
            <a:rPr lang="en-US" sz="1700" kern="1200" dirty="0"/>
            <a:t> de la </a:t>
          </a:r>
          <a:r>
            <a:rPr lang="en-US" sz="1700" kern="1200" dirty="0" err="1"/>
            <a:t>sanción</a:t>
          </a:r>
          <a:r>
            <a:rPr lang="en-US" sz="1700" kern="1200" dirty="0"/>
            <a:t> </a:t>
          </a:r>
          <a:r>
            <a:rPr lang="en-US" sz="1700" kern="1200" dirty="0" err="1"/>
            <a:t>por</a:t>
          </a:r>
          <a:r>
            <a:rPr lang="en-US" sz="1700" kern="1200" dirty="0"/>
            <a:t> </a:t>
          </a:r>
          <a:r>
            <a:rPr lang="en-US" sz="1700" kern="1200" dirty="0" err="1"/>
            <a:t>artículo</a:t>
          </a:r>
          <a:r>
            <a:rPr lang="en-US" sz="1700" kern="1200" dirty="0"/>
            <a:t> 81 del CNPT</a:t>
          </a:r>
        </a:p>
      </dsp:txBody>
      <dsp:txXfrm rot="-5400000">
        <a:off x="1180285" y="3234264"/>
        <a:ext cx="6189190" cy="9889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FF5803-E3BF-4234-9CA4-18A9D71A6A37}">
      <dsp:nvSpPr>
        <dsp:cNvPr id="0" name=""/>
        <dsp:cNvSpPr/>
      </dsp:nvSpPr>
      <dsp:spPr>
        <a:xfrm>
          <a:off x="4042" y="490807"/>
          <a:ext cx="2488427" cy="2986112"/>
        </a:xfrm>
        <a:prstGeom prst="roundRect">
          <a:avLst>
            <a:gd name="adj" fmla="val 5000"/>
          </a:avLst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Duda</a:t>
          </a:r>
          <a:r>
            <a:rPr lang="en-US" sz="1600" kern="1200" dirty="0"/>
            <a:t>  </a:t>
          </a:r>
          <a:r>
            <a:rPr lang="en-US" sz="1600" kern="1200" dirty="0" err="1"/>
            <a:t>existencia</a:t>
          </a:r>
          <a:r>
            <a:rPr lang="en-US" sz="1600" kern="1200" dirty="0"/>
            <a:t> del </a:t>
          </a:r>
          <a:r>
            <a:rPr lang="en-US" sz="1600" kern="1200" dirty="0" err="1"/>
            <a:t>crédito</a:t>
          </a:r>
          <a:r>
            <a:rPr lang="en-US" sz="1600" kern="1200" dirty="0"/>
            <a:t>     </a:t>
          </a:r>
        </a:p>
      </dsp:txBody>
      <dsp:txXfrm rot="16200000">
        <a:off x="-971420" y="1466271"/>
        <a:ext cx="2448612" cy="497685"/>
      </dsp:txXfrm>
    </dsp:sp>
    <dsp:sp modelId="{02D8FFD3-D411-488E-89ED-B2FF6AC54CAE}">
      <dsp:nvSpPr>
        <dsp:cNvPr id="0" name=""/>
        <dsp:cNvSpPr/>
      </dsp:nvSpPr>
      <dsp:spPr>
        <a:xfrm>
          <a:off x="501727" y="490807"/>
          <a:ext cx="1853878" cy="298611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Suspende</a:t>
          </a:r>
          <a:r>
            <a:rPr lang="en-US" sz="2300" kern="1200" dirty="0"/>
            <a:t> el </a:t>
          </a:r>
          <a:r>
            <a:rPr lang="en-US" sz="2300" kern="1200" dirty="0" err="1"/>
            <a:t>estudio</a:t>
          </a:r>
          <a:r>
            <a:rPr lang="en-US" sz="2300" kern="1200" dirty="0"/>
            <a:t> y lo </a:t>
          </a:r>
          <a:r>
            <a:rPr lang="en-US" sz="2300" kern="1200" dirty="0" err="1"/>
            <a:t>remite</a:t>
          </a:r>
          <a:r>
            <a:rPr lang="en-US" sz="2300" kern="1200" dirty="0"/>
            <a:t> a Control </a:t>
          </a:r>
          <a:r>
            <a:rPr lang="en-US" sz="2300" kern="1200" dirty="0" err="1"/>
            <a:t>Extensivo</a:t>
          </a:r>
          <a:r>
            <a:rPr lang="en-US" sz="2300" kern="1200" dirty="0"/>
            <a:t> o </a:t>
          </a:r>
          <a:r>
            <a:rPr lang="en-US" sz="2300" kern="1200" dirty="0" err="1"/>
            <a:t>Fiscalización</a:t>
          </a:r>
          <a:endParaRPr lang="en-US" sz="2300" kern="1200" dirty="0"/>
        </a:p>
      </dsp:txBody>
      <dsp:txXfrm>
        <a:off x="501727" y="490807"/>
        <a:ext cx="1853878" cy="2986112"/>
      </dsp:txXfrm>
    </dsp:sp>
    <dsp:sp modelId="{3255A759-E778-4324-9A54-2E59C8249873}">
      <dsp:nvSpPr>
        <dsp:cNvPr id="0" name=""/>
        <dsp:cNvSpPr/>
      </dsp:nvSpPr>
      <dsp:spPr>
        <a:xfrm>
          <a:off x="2579564" y="490807"/>
          <a:ext cx="2574252" cy="3082384"/>
        </a:xfrm>
        <a:prstGeom prst="roundRect">
          <a:avLst>
            <a:gd name="adj" fmla="val 5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No </a:t>
          </a:r>
          <a:r>
            <a:rPr lang="en-US" sz="1600" kern="1200" dirty="0" err="1"/>
            <a:t>notifica</a:t>
          </a:r>
          <a:r>
            <a:rPr lang="en-US" sz="1600" kern="1200" dirty="0"/>
            <a:t> el </a:t>
          </a:r>
          <a:r>
            <a:rPr lang="en-US" sz="1600" kern="1200" dirty="0" err="1"/>
            <a:t>inicio</a:t>
          </a:r>
          <a:endParaRPr lang="en-US" sz="1600" kern="1200" dirty="0"/>
        </a:p>
      </dsp:txBody>
      <dsp:txXfrm rot="16200000">
        <a:off x="1573212" y="1497160"/>
        <a:ext cx="2527555" cy="514850"/>
      </dsp:txXfrm>
    </dsp:sp>
    <dsp:sp modelId="{CC184BBB-8CF0-4059-9C63-0D1959724F3F}">
      <dsp:nvSpPr>
        <dsp:cNvPr id="0" name=""/>
        <dsp:cNvSpPr/>
      </dsp:nvSpPr>
      <dsp:spPr>
        <a:xfrm rot="5400000">
          <a:off x="2372505" y="2865019"/>
          <a:ext cx="439001" cy="37326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664E43-9A7F-43C5-9448-2B5E1FDF9F44}">
      <dsp:nvSpPr>
        <dsp:cNvPr id="0" name=""/>
        <dsp:cNvSpPr/>
      </dsp:nvSpPr>
      <dsp:spPr>
        <a:xfrm>
          <a:off x="3088192" y="490807"/>
          <a:ext cx="1917818" cy="308238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Si no se </a:t>
          </a:r>
          <a:r>
            <a:rPr lang="en-US" sz="2300" kern="1200" dirty="0" err="1"/>
            <a:t>notifica</a:t>
          </a:r>
          <a:r>
            <a:rPr lang="en-US" sz="2300" kern="1200" dirty="0"/>
            <a:t> el </a:t>
          </a:r>
          <a:r>
            <a:rPr lang="en-US" sz="2300" kern="1200" dirty="0" err="1"/>
            <a:t>inicio</a:t>
          </a:r>
          <a:r>
            <a:rPr lang="en-US" sz="2300" kern="1200" dirty="0"/>
            <a:t> de una </a:t>
          </a:r>
          <a:r>
            <a:rPr lang="en-US" sz="2300" kern="1200" dirty="0" err="1"/>
            <a:t>determinación</a:t>
          </a:r>
          <a:r>
            <a:rPr lang="en-US" sz="2300" kern="1200" dirty="0"/>
            <a:t> previa o </a:t>
          </a:r>
          <a:r>
            <a:rPr lang="en-US" sz="2300" kern="1200" dirty="0" err="1"/>
            <a:t>definitiva</a:t>
          </a:r>
          <a:r>
            <a:rPr lang="en-US" sz="2300" kern="1200" dirty="0"/>
            <a:t> </a:t>
          </a:r>
          <a:r>
            <a:rPr lang="en-US" sz="2300" kern="1200" dirty="0" err="1"/>
            <a:t>en</a:t>
          </a:r>
          <a:r>
            <a:rPr lang="en-US" sz="2300" kern="1200" dirty="0"/>
            <a:t> 30 </a:t>
          </a:r>
          <a:r>
            <a:rPr lang="en-US" sz="2300" kern="1200" dirty="0" err="1"/>
            <a:t>días</a:t>
          </a:r>
          <a:r>
            <a:rPr lang="en-US" sz="2300" kern="1200" dirty="0"/>
            <a:t> </a:t>
          </a:r>
          <a:r>
            <a:rPr lang="en-US" sz="2300" kern="1200" dirty="0" err="1"/>
            <a:t>hábiles</a:t>
          </a:r>
          <a:endParaRPr lang="en-US" sz="2300" kern="1200" dirty="0"/>
        </a:p>
      </dsp:txBody>
      <dsp:txXfrm>
        <a:off x="3088192" y="490807"/>
        <a:ext cx="1917818" cy="3082384"/>
      </dsp:txXfrm>
    </dsp:sp>
    <dsp:sp modelId="{D7FB35CD-EB8E-47D2-9AAC-F1A5BB581AF1}">
      <dsp:nvSpPr>
        <dsp:cNvPr id="0" name=""/>
        <dsp:cNvSpPr/>
      </dsp:nvSpPr>
      <dsp:spPr>
        <a:xfrm>
          <a:off x="5240912" y="490807"/>
          <a:ext cx="2488427" cy="2986112"/>
        </a:xfrm>
        <a:prstGeom prst="roundRect">
          <a:avLst>
            <a:gd name="adj" fmla="val 5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Continúa</a:t>
          </a:r>
          <a:r>
            <a:rPr lang="en-US" sz="1600" kern="1200" dirty="0"/>
            <a:t> el </a:t>
          </a:r>
          <a:r>
            <a:rPr lang="en-US" sz="1600" kern="1200" dirty="0" err="1"/>
            <a:t>trámite</a:t>
          </a:r>
          <a:r>
            <a:rPr lang="en-US" sz="1600" kern="1200" dirty="0"/>
            <a:t>   </a:t>
          </a:r>
        </a:p>
      </dsp:txBody>
      <dsp:txXfrm rot="16200000">
        <a:off x="4265449" y="1466271"/>
        <a:ext cx="2448612" cy="497685"/>
      </dsp:txXfrm>
    </dsp:sp>
    <dsp:sp modelId="{5060FD6F-8321-422C-9DF2-FCDAAAB5A7E1}">
      <dsp:nvSpPr>
        <dsp:cNvPr id="0" name=""/>
        <dsp:cNvSpPr/>
      </dsp:nvSpPr>
      <dsp:spPr>
        <a:xfrm rot="5400000">
          <a:off x="5033853" y="2865019"/>
          <a:ext cx="439001" cy="37326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0343B6-F032-476C-88E5-BF918E05FF79}">
      <dsp:nvSpPr>
        <dsp:cNvPr id="0" name=""/>
        <dsp:cNvSpPr/>
      </dsp:nvSpPr>
      <dsp:spPr>
        <a:xfrm>
          <a:off x="5738597" y="490807"/>
          <a:ext cx="1853878" cy="298611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Se continua con el </a:t>
          </a:r>
          <a:r>
            <a:rPr lang="en-US" sz="2300" kern="1200" dirty="0" err="1"/>
            <a:t>estudio</a:t>
          </a:r>
          <a:r>
            <a:rPr lang="en-US" sz="2300" kern="1200" dirty="0"/>
            <a:t> y </a:t>
          </a:r>
          <a:r>
            <a:rPr lang="en-US" sz="2300" kern="1200" dirty="0" err="1"/>
            <a:t>posteriormente</a:t>
          </a:r>
          <a:r>
            <a:rPr lang="en-US" sz="2300" kern="1200" dirty="0"/>
            <a:t> se </a:t>
          </a:r>
          <a:r>
            <a:rPr lang="en-US" sz="2300" kern="1200" dirty="0" err="1"/>
            <a:t>podría</a:t>
          </a:r>
          <a:r>
            <a:rPr lang="en-US" sz="2300" kern="1200" dirty="0"/>
            <a:t> </a:t>
          </a:r>
          <a:r>
            <a:rPr lang="en-US" sz="2300" kern="1200" dirty="0" err="1"/>
            <a:t>proceder</a:t>
          </a:r>
          <a:r>
            <a:rPr lang="en-US" sz="2300" kern="1200" dirty="0"/>
            <a:t> con el </a:t>
          </a:r>
          <a:r>
            <a:rPr lang="en-US" sz="2300" kern="1200" dirty="0" err="1"/>
            <a:t>estudio</a:t>
          </a:r>
          <a:r>
            <a:rPr lang="en-US" sz="2300" kern="1200" dirty="0"/>
            <a:t> de la </a:t>
          </a:r>
          <a:r>
            <a:rPr lang="en-US" sz="2300" kern="1200" dirty="0" err="1"/>
            <a:t>veracidad</a:t>
          </a:r>
          <a:endParaRPr lang="en-US" sz="2300" kern="1200" dirty="0"/>
        </a:p>
      </dsp:txBody>
      <dsp:txXfrm>
        <a:off x="5738597" y="490807"/>
        <a:ext cx="1853878" cy="2986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6EB8A-91FB-4928-9D97-E27EF07BA404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0360B-BD66-4A05-9FB0-D6A7183BA7E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ACBB1-C0E9-4147-A805-3E18E48BADFE}" type="datetimeFigureOut">
              <a:rPr lang="es-ES" smtClean="0"/>
              <a:pPr/>
              <a:t>11/01/2025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3DCBA-B5A6-405F-894D-A80B65604C9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5.jpeg"/><Relationship Id="rId5" Type="http://schemas.openxmlformats.org/officeDocument/2006/relationships/diagramLayout" Target="../diagrams/layout1.xml"/><Relationship Id="rId10" Type="http://schemas.openxmlformats.org/officeDocument/2006/relationships/image" Target="../media/image4.jpeg"/><Relationship Id="rId4" Type="http://schemas.openxmlformats.org/officeDocument/2006/relationships/diagramData" Target="../diagrams/data1.xml"/><Relationship Id="rId9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hacienda.go.cr/docs/5915fb4ac03ca_DRDI012016%20Tramite%20de%20solicitudes%20de%20facilidades%20de%20pago%20(3)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 dirty="0"/>
          </a:p>
          <a:p>
            <a:endParaRPr lang="es-ES" dirty="0"/>
          </a:p>
        </p:txBody>
      </p:sp>
      <p:pic>
        <p:nvPicPr>
          <p:cNvPr id="15" name="8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7041309" y="5971642"/>
            <a:ext cx="901700" cy="864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9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918140" y="5971642"/>
            <a:ext cx="1080120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10 CuadroTexto"/>
          <p:cNvSpPr txBox="1"/>
          <p:nvPr/>
        </p:nvSpPr>
        <p:spPr>
          <a:xfrm>
            <a:off x="1115616" y="1422539"/>
            <a:ext cx="712879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Universidad para la Cooperación Internacional</a:t>
            </a:r>
          </a:p>
          <a:p>
            <a:pPr algn="ctr"/>
            <a:endParaRPr lang="es-C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C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Función: Recaudación</a:t>
            </a:r>
          </a:p>
          <a:p>
            <a:pPr algn="ctr"/>
            <a:endParaRPr lang="es-C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 dirty="0"/>
          </a:p>
          <a:p>
            <a:endParaRPr lang="es-ES" dirty="0"/>
          </a:p>
        </p:txBody>
      </p:sp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516216" y="5661248"/>
            <a:ext cx="901700" cy="81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404100" y="5733256"/>
            <a:ext cx="1560388" cy="6731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268760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/>
            <a:endParaRPr lang="es-ES" sz="2800" dirty="0"/>
          </a:p>
        </p:txBody>
      </p:sp>
      <p:sp>
        <p:nvSpPr>
          <p:cNvPr id="8" name="7 CuadroTexto"/>
          <p:cNvSpPr txBox="1"/>
          <p:nvPr/>
        </p:nvSpPr>
        <p:spPr>
          <a:xfrm>
            <a:off x="685800" y="195407"/>
            <a:ext cx="784664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ES" sz="3200" b="1" dirty="0"/>
              <a:t>Garantías de pago: orden de prelación </a:t>
            </a:r>
            <a:r>
              <a:rPr lang="es-ES" dirty="0"/>
              <a:t>Art. 182 RPT</a:t>
            </a:r>
            <a:endParaRPr lang="es-E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978111"/>
            <a:ext cx="8229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36525" lvl="0" indent="-342900" algn="just"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963930" algn="l"/>
              </a:tabLst>
            </a:pPr>
            <a:r>
              <a:rPr lang="es-E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Garantía a la primera demanda o compromiso incondicional de pago</a:t>
            </a:r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emitida por una empresa aseguradora o</a:t>
            </a:r>
            <a:r>
              <a:rPr lang="es-ES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bancaria.</a:t>
            </a:r>
          </a:p>
          <a:p>
            <a:pPr marL="342900" marR="136525" lvl="0" indent="-342900" algn="just"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96393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960120" algn="l"/>
              </a:tabLst>
            </a:pPr>
            <a:r>
              <a:rPr lang="es-E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Aval bancario o fianza solidaria </a:t>
            </a:r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emitida por una institución</a:t>
            </a:r>
            <a:r>
              <a:rPr lang="es-ES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financiera.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960120" algn="l"/>
              </a:tabLst>
            </a:pPr>
            <a:endParaRPr lang="es-E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SzPts val="1200"/>
              <a:tabLst>
                <a:tab pos="960120" algn="l"/>
              </a:tabLst>
            </a:pPr>
            <a:r>
              <a:rPr lang="es-ES" sz="2000" spc="-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Todos los </a:t>
            </a:r>
            <a:r>
              <a:rPr lang="es-ES" sz="2000" spc="-9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costos y gastos asociados </a:t>
            </a:r>
            <a:r>
              <a:rPr lang="es-ES" sz="2000" spc="-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la constitución y vigencia de la garantía correrán </a:t>
            </a:r>
            <a:r>
              <a:rPr lang="es-ES" sz="2000" spc="-9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por cuenta del obligado</a:t>
            </a:r>
            <a:r>
              <a:rPr lang="es-ES" sz="2000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000" spc="-9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tributario</a:t>
            </a:r>
            <a:r>
              <a:rPr lang="es-ES" sz="2000" spc="-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buSzPts val="1200"/>
              <a:tabLst>
                <a:tab pos="960120" algn="l"/>
              </a:tabLst>
            </a:pPr>
            <a:endParaRPr lang="es-ES" sz="2000" spc="-9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SzPts val="1200"/>
              <a:tabLst>
                <a:tab pos="960120" algn="l"/>
              </a:tabLst>
            </a:pPr>
            <a:r>
              <a:rPr lang="es-E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Las garantías deben otorgarse en todos los casos a favor del Ministerio de Hacienda. </a:t>
            </a:r>
          </a:p>
          <a:p>
            <a:pPr algn="just">
              <a:buSzPts val="1200"/>
              <a:tabLst>
                <a:tab pos="960120" algn="l"/>
              </a:tabLst>
            </a:pPr>
            <a:endParaRPr lang="en-US" sz="2000" dirty="0"/>
          </a:p>
          <a:p>
            <a:pPr algn="just">
              <a:buSzPts val="1200"/>
              <a:tabLst>
                <a:tab pos="960120" algn="l"/>
              </a:tabLst>
            </a:pPr>
            <a:r>
              <a:rPr lang="es-ES" sz="2000" dirty="0"/>
              <a:t>Para la formalización de un fraccionamiento de pago el monto debe ser </a:t>
            </a:r>
            <a:r>
              <a:rPr lang="es-ES" sz="2000" dirty="0">
                <a:solidFill>
                  <a:srgbClr val="FF0000"/>
                </a:solidFill>
              </a:rPr>
              <a:t>1,1 veces el monto de la deuda tributaria más sus intereses proyectados </a:t>
            </a:r>
            <a:r>
              <a:rPr lang="es-ES" sz="2000" dirty="0"/>
              <a:t>a la fecha de vencimiento de la facilidad de pago</a:t>
            </a:r>
            <a:endParaRPr lang="es-ES" sz="2000" spc="-9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arenR"/>
              <a:tabLst>
                <a:tab pos="96012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406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54560" y="288330"/>
            <a:ext cx="4834880" cy="47637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CR" dirty="0"/>
              <a:t>Devolución </a:t>
            </a:r>
            <a:r>
              <a:rPr lang="es-CR" sz="2400" dirty="0"/>
              <a:t>Art. 43 CNPT</a:t>
            </a:r>
            <a:endParaRPr lang="es-ES" sz="2400" dirty="0"/>
          </a:p>
        </p:txBody>
      </p:sp>
      <p:pic>
        <p:nvPicPr>
          <p:cNvPr id="4" name="3 Marcador de contenido" descr="http://www.uci.ac.cr/envios/2012/FIRMAS/bernardogonzalez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8316416" y="6165304"/>
            <a:ext cx="633161" cy="4552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7812360" y="6165304"/>
            <a:ext cx="495796" cy="45521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650818808"/>
              </p:ext>
            </p:extLst>
          </p:nvPr>
        </p:nvGraphicFramePr>
        <p:xfrm>
          <a:off x="893440" y="1340768"/>
          <a:ext cx="742297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404664"/>
            <a:ext cx="7344816" cy="10081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defRPr/>
            </a:pPr>
            <a:r>
              <a:rPr lang="es-ES" sz="2400" b="1" dirty="0"/>
              <a:t>Suspensión de las solicitudes de devolución e incidencia del procedimiento de comprobación o de control tributario </a:t>
            </a:r>
            <a:br>
              <a:rPr lang="es-ES" sz="2400" b="1" dirty="0"/>
            </a:br>
            <a:r>
              <a:rPr lang="es-ES" sz="1800" b="1" dirty="0"/>
              <a:t>Art. 214 RPT</a:t>
            </a:r>
            <a:endParaRPr lang="es-ES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3 Marcador de contenido" descr="http://www.uci.ac.cr/envios/2012/FIRMAS/bernardogonzalez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236296" y="5805264"/>
            <a:ext cx="1713281" cy="815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300192" y="5805264"/>
            <a:ext cx="901700" cy="8128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37660807"/>
              </p:ext>
            </p:extLst>
          </p:nvPr>
        </p:nvGraphicFramePr>
        <p:xfrm>
          <a:off x="633301" y="1757040"/>
          <a:ext cx="773338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0614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924588" y="6165303"/>
            <a:ext cx="829692" cy="668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774124" y="6209506"/>
            <a:ext cx="1368152" cy="5290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539552" y="1268760"/>
            <a:ext cx="8147248" cy="48965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1.Disponer el ejercicio de la acción de cobro.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s-ES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Decretar las medidas cautelares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cuando se trate de créditos a favor del Poder Central originados en tributos regulados por el presente Código, sus intereses, recargos y multas, y solicitar esas medidas a los órganos jurisdiccionales en los casos de otros créditos;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s-ES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3.Ejercer la inmediata vigilancia sobre la gestión cobratoria del Cuerpo de Abogados de la Oficina y de los Fiscales Específicos.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D</a:t>
            </a:r>
            <a:r>
              <a:rPr lang="es-ES" sz="2400" dirty="0" err="1"/>
              <a:t>ecretar</a:t>
            </a:r>
            <a:r>
              <a:rPr lang="es-ES" sz="2400" dirty="0"/>
              <a:t> y </a:t>
            </a:r>
            <a:r>
              <a:rPr lang="es-ES" sz="2400" dirty="0">
                <a:solidFill>
                  <a:srgbClr val="FF0000"/>
                </a:solidFill>
              </a:rPr>
              <a:t>practicar embargos administrativos </a:t>
            </a:r>
            <a:r>
              <a:rPr lang="es-ES" sz="2400" dirty="0"/>
              <a:t>sobre toda otra clase de bienes de los deudores.</a:t>
            </a:r>
          </a:p>
          <a:p>
            <a:pPr lvl="0" algn="just">
              <a:spcBef>
                <a:spcPct val="20000"/>
              </a:spcBef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5. Preparar la resolución para declarar la prescripción de deudas.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43608" y="467380"/>
            <a:ext cx="727280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 algn="just">
              <a:spcBef>
                <a:spcPct val="20000"/>
              </a:spcBef>
              <a:defRPr/>
            </a:pPr>
            <a:r>
              <a:rPr lang="es-E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Facultades de la Oficina de Cobro Judicial:</a:t>
            </a:r>
          </a:p>
        </p:txBody>
      </p:sp>
    </p:spTree>
    <p:extLst>
      <p:ext uri="{BB962C8B-B14F-4D97-AF65-F5344CB8AC3E}">
        <p14:creationId xmlns:p14="http://schemas.microsoft.com/office/powerpoint/2010/main" val="1841684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924588" y="6165303"/>
            <a:ext cx="829692" cy="668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774124" y="6209506"/>
            <a:ext cx="1368152" cy="5290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539552" y="2130425"/>
            <a:ext cx="8147248" cy="4034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Avalúos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Apoyo a Municipalidades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43608" y="467380"/>
            <a:ext cx="727280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 algn="just">
              <a:spcBef>
                <a:spcPct val="20000"/>
              </a:spcBef>
              <a:defRPr/>
            </a:pPr>
            <a:r>
              <a:rPr lang="es-E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Órgano de Normalización Técnica, ONT:</a:t>
            </a:r>
          </a:p>
        </p:txBody>
      </p:sp>
    </p:spTree>
    <p:extLst>
      <p:ext uri="{BB962C8B-B14F-4D97-AF65-F5344CB8AC3E}">
        <p14:creationId xmlns:p14="http://schemas.microsoft.com/office/powerpoint/2010/main" val="4220671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924588" y="6165303"/>
            <a:ext cx="829692" cy="668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774124" y="6209506"/>
            <a:ext cx="1368152" cy="5290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539552" y="2130425"/>
            <a:ext cx="8147248" cy="4034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Convenios Internacionales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Consultas art. 119 del CNPT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043608" y="467380"/>
            <a:ext cx="7272808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 algn="just">
              <a:spcBef>
                <a:spcPct val="20000"/>
              </a:spcBef>
              <a:defRPr/>
            </a:pPr>
            <a:r>
              <a:rPr lang="es-E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Tributación Internacional y Técnica Tributaria:</a:t>
            </a:r>
          </a:p>
        </p:txBody>
      </p:sp>
    </p:spTree>
    <p:extLst>
      <p:ext uri="{BB962C8B-B14F-4D97-AF65-F5344CB8AC3E}">
        <p14:creationId xmlns:p14="http://schemas.microsoft.com/office/powerpoint/2010/main" val="3607756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3528392"/>
          </a:xfrm>
        </p:spPr>
        <p:txBody>
          <a:bodyPr/>
          <a:lstStyle/>
          <a:p>
            <a:r>
              <a:rPr lang="es-CR" dirty="0"/>
              <a:t>ÉXITOS</a:t>
            </a:r>
            <a:endParaRPr lang="es-ES" dirty="0"/>
          </a:p>
        </p:txBody>
      </p:sp>
      <p:pic>
        <p:nvPicPr>
          <p:cNvPr id="4" name="3 Marcador de contenido" descr="http://www.uci.ac.cr/envios/2012/FIRMAS/bernardogonzalez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236296" y="5805264"/>
            <a:ext cx="1713281" cy="815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300192" y="5805264"/>
            <a:ext cx="901700" cy="81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 dirty="0"/>
          </a:p>
          <a:p>
            <a:endParaRPr lang="es-ES" dirty="0"/>
          </a:p>
        </p:txBody>
      </p:sp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996330" y="6256656"/>
            <a:ext cx="1008112" cy="45707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547664" y="305346"/>
            <a:ext cx="6224736" cy="55021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FUNCIÓN DE RECAUDACIÓN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pic>
        <p:nvPicPr>
          <p:cNvPr id="8" name="Picture 2" descr="Resultado de imagen para imagenes de acciÃ³n de cobrar diner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329308"/>
            <a:ext cx="2400920" cy="2527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173469278"/>
              </p:ext>
            </p:extLst>
          </p:nvPr>
        </p:nvGraphicFramePr>
        <p:xfrm>
          <a:off x="806550" y="1114375"/>
          <a:ext cx="7056784" cy="4292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6" name="Picture 2" descr="Colones de Costa Rica aislados de fondo blanco. Representación fotográfica 3D generada por ordenador.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240" y="4727036"/>
            <a:ext cx="1752129" cy="1614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inero Costa Rica: Imágenes, fotos de stock y vectores | Shutterstock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365" y="5164124"/>
            <a:ext cx="1797123" cy="1705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6" descr="Costa Rican Colon: Imágenes, fotos de stock y vectores | Shutter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Costa Rican Colon: Imágenes, fotos de stock y vectores | Shutterstock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258" y="4714798"/>
            <a:ext cx="2075072" cy="161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7382662" y="6210445"/>
            <a:ext cx="613668" cy="54949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1948674" y="6248399"/>
            <a:ext cx="873596" cy="3313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630365" y="6713732"/>
            <a:ext cx="1615988" cy="14426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91325" y="6188638"/>
            <a:ext cx="1136345" cy="1360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516216" y="5661248"/>
            <a:ext cx="901700" cy="81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404100" y="5733256"/>
            <a:ext cx="1560388" cy="6731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195736" y="493985"/>
            <a:ext cx="5006156" cy="72494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Deuda tributaria </a:t>
            </a:r>
            <a:r>
              <a:rPr kumimoji="0" lang="es-MX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Art.2 RPT</a:t>
            </a:r>
            <a:endParaRPr kumimoji="0" lang="es-E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95087016"/>
              </p:ext>
            </p:extLst>
          </p:nvPr>
        </p:nvGraphicFramePr>
        <p:xfrm>
          <a:off x="2699792" y="163325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914875238"/>
              </p:ext>
            </p:extLst>
          </p:nvPr>
        </p:nvGraphicFramePr>
        <p:xfrm>
          <a:off x="395536" y="1583680"/>
          <a:ext cx="23042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10" name="Elbow Connector 9"/>
          <p:cNvCxnSpPr/>
          <p:nvPr/>
        </p:nvCxnSpPr>
        <p:spPr>
          <a:xfrm>
            <a:off x="1547664" y="2924944"/>
            <a:ext cx="1008112" cy="740308"/>
          </a:xfrm>
          <a:prstGeom prst="bent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flipV="1">
            <a:off x="1547664" y="3789040"/>
            <a:ext cx="1008112" cy="648072"/>
          </a:xfrm>
          <a:prstGeom prst="bentConnector3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547664" y="29249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547664" y="2852936"/>
            <a:ext cx="0" cy="7200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547664" y="4437112"/>
            <a:ext cx="0" cy="60666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790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s-CR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516216" y="5661248"/>
            <a:ext cx="901700" cy="81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404100" y="5733256"/>
            <a:ext cx="1560388" cy="6731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971600" y="1340768"/>
            <a:ext cx="7344816" cy="4806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/>
            <a:endParaRPr lang="es-ES" sz="28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ES" sz="2800" dirty="0"/>
              <a:t>Por conectividad: pago en línea en plataformas virtuales</a:t>
            </a:r>
          </a:p>
          <a:p>
            <a:pPr algn="just"/>
            <a:endParaRPr lang="es-ES" sz="28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ES" sz="2800" dirty="0"/>
              <a:t>Mas de  4.000 puntos de cobro de BN servicios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s-ES" sz="28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CR" sz="2800" dirty="0"/>
              <a:t>Presencial en las cajas de los bancos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s-CR" sz="28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CR" sz="2800" dirty="0"/>
              <a:t>En plazo de ley o fuera de éste</a:t>
            </a:r>
          </a:p>
          <a:p>
            <a:pPr marL="457200" indent="-457200" algn="just">
              <a:buAutoNum type="arabicPeriod"/>
            </a:pPr>
            <a:endParaRPr lang="es-ES" sz="2800" dirty="0"/>
          </a:p>
          <a:p>
            <a:pPr algn="just"/>
            <a:endParaRPr lang="es-ES" sz="28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39552" y="559537"/>
            <a:ext cx="8208912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R" sz="3200" b="1" dirty="0"/>
              <a:t>Función de Recaudación: Cómo y dónde pagar?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1772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7795096" y="6297290"/>
            <a:ext cx="469652" cy="524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8279904" y="6297290"/>
            <a:ext cx="864096" cy="35351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899592" y="188640"/>
            <a:ext cx="7632848" cy="64807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Plazos para efectuar el pago de impuestos e intereses y Sanciones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Art.10 RPT</a:t>
            </a:r>
            <a:endParaRPr kumimoji="0" lang="es-E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28257559"/>
              </p:ext>
            </p:extLst>
          </p:nvPr>
        </p:nvGraphicFramePr>
        <p:xfrm>
          <a:off x="611560" y="1196752"/>
          <a:ext cx="792088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11560" y="4979843"/>
            <a:ext cx="1978286" cy="1107438"/>
            <a:chOff x="0" y="2011568"/>
            <a:chExt cx="1978286" cy="1107438"/>
          </a:xfrm>
        </p:grpSpPr>
        <p:sp>
          <p:nvSpPr>
            <p:cNvPr id="9" name="Rectangle 8"/>
            <p:cNvSpPr/>
            <p:nvPr/>
          </p:nvSpPr>
          <p:spPr>
            <a:xfrm>
              <a:off x="0" y="2448273"/>
              <a:ext cx="1978286" cy="67073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TextBox 9"/>
            <p:cNvSpPr txBox="1"/>
            <p:nvPr/>
          </p:nvSpPr>
          <p:spPr>
            <a:xfrm>
              <a:off x="0" y="2011568"/>
              <a:ext cx="1978286" cy="6707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50800" rIns="142240" bIns="508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err="1"/>
                <a:t>Sanciones</a:t>
              </a:r>
              <a:r>
                <a:rPr lang="en-US" sz="2000" b="1" kern="1200" dirty="0"/>
                <a:t> </a:t>
              </a:r>
              <a:r>
                <a:rPr lang="en-US" sz="2000" b="1" kern="1200" dirty="0" err="1"/>
                <a:t>Administrativas</a:t>
              </a:r>
              <a:endParaRPr lang="en-US" sz="2000" b="1" kern="1200" dirty="0"/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dirty="0"/>
                <a:t>Art. 76 CNPT</a:t>
              </a:r>
              <a:endParaRPr lang="en-US" sz="1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36814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8949"/>
            <a:ext cx="8229600" cy="5760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3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Compensación </a:t>
            </a:r>
            <a:r>
              <a:rPr lang="es-E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Casos en que procede </a:t>
            </a:r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Art. 45, 46  y 81CNPT</a:t>
            </a:r>
            <a:endParaRPr lang="es-E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79301"/>
            <a:ext cx="8229600" cy="4525963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s-ES" sz="2800" dirty="0"/>
              <a:t>Con créditos en IGSV (IVA) y el selectivo de consumo se </a:t>
            </a:r>
            <a:r>
              <a:rPr lang="es-ES" sz="2800" dirty="0">
                <a:solidFill>
                  <a:srgbClr val="FF0000"/>
                </a:solidFill>
              </a:rPr>
              <a:t>pueden compensar </a:t>
            </a:r>
            <a:r>
              <a:rPr lang="es-ES" sz="2800" dirty="0"/>
              <a:t>deudas por </a:t>
            </a:r>
            <a:r>
              <a:rPr lang="es-ES" sz="2800" dirty="0">
                <a:solidFill>
                  <a:srgbClr val="FF0000"/>
                </a:solidFill>
              </a:rPr>
              <a:t>tributos que se generen en trámites aduaneros</a:t>
            </a:r>
            <a:r>
              <a:rPr lang="es-ES" sz="2800" dirty="0"/>
              <a:t>.</a:t>
            </a:r>
          </a:p>
          <a:p>
            <a:pPr marL="0" indent="0" algn="just" eaLnBrk="1" hangingPunct="1">
              <a:buNone/>
              <a:defRPr/>
            </a:pPr>
            <a:endParaRPr lang="es-ES" sz="1100" dirty="0"/>
          </a:p>
          <a:p>
            <a:pPr algn="just" eaLnBrk="1" hangingPunct="1">
              <a:defRPr/>
            </a:pPr>
            <a:r>
              <a:rPr lang="es-ES" sz="2800" dirty="0"/>
              <a:t>Créditos por tributos, se puede compensar con los recargos y las multas firmes establecidos en el CNPT.</a:t>
            </a:r>
          </a:p>
          <a:p>
            <a:pPr algn="just" eaLnBrk="1" hangingPunct="1">
              <a:defRPr/>
            </a:pPr>
            <a:endParaRPr lang="es-ES" sz="2800" dirty="0"/>
          </a:p>
          <a:p>
            <a:pPr algn="just" eaLnBrk="1" hangingPunct="1">
              <a:defRPr/>
            </a:pPr>
            <a:r>
              <a:rPr lang="es-ES" sz="2800" dirty="0"/>
              <a:t>Si el crédito es insuficiente, se aplicará la sanción por inexactitud.</a:t>
            </a:r>
          </a:p>
          <a:p>
            <a:pPr algn="just" eaLnBrk="1" hangingPunct="1">
              <a:defRPr/>
            </a:pPr>
            <a:endParaRPr lang="es-ES" sz="2800" dirty="0"/>
          </a:p>
        </p:txBody>
      </p:sp>
      <p:pic>
        <p:nvPicPr>
          <p:cNvPr id="4" name="3 Marcador de contenido" descr="http://www.uci.ac.cr/envios/2012/FIRMAS/bernardogonzalez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236296" y="5805264"/>
            <a:ext cx="1713281" cy="815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300192" y="5805264"/>
            <a:ext cx="901700" cy="81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89248" y="188640"/>
            <a:ext cx="7139136" cy="12241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s-ES" sz="4000" b="1" i="1" dirty="0">
                <a:latin typeface="+mn-lt"/>
                <a:ea typeface="+mn-ea"/>
                <a:cs typeface="+mn-cs"/>
              </a:rPr>
              <a:t>Aplazamientos y fraccionamientos</a:t>
            </a:r>
            <a:r>
              <a:rPr lang="es-ES" sz="4000" b="1" dirty="0">
                <a:latin typeface="+mn-lt"/>
                <a:ea typeface="+mn-ea"/>
                <a:cs typeface="+mn-cs"/>
              </a:rPr>
              <a:t> </a:t>
            </a:r>
            <a:br>
              <a:rPr lang="es-ES" sz="4000" b="1" dirty="0">
                <a:latin typeface="+mn-lt"/>
                <a:ea typeface="+mn-ea"/>
                <a:cs typeface="+mn-cs"/>
              </a:rPr>
            </a:br>
            <a:r>
              <a:rPr lang="es-ES" sz="2000" b="1" dirty="0">
                <a:latin typeface="+mn-lt"/>
                <a:ea typeface="+mn-ea"/>
                <a:cs typeface="+mn-cs"/>
              </a:rPr>
              <a:t>Art. 38 CNPT</a:t>
            </a:r>
            <a:br>
              <a:rPr lang="es-ES" b="1" dirty="0">
                <a:latin typeface="+mn-lt"/>
                <a:ea typeface="+mn-ea"/>
                <a:cs typeface="+mn-cs"/>
              </a:rPr>
            </a:br>
            <a:r>
              <a:rPr lang="pt-BR" sz="2000" u="sng" dirty="0">
                <a:hlinkClick r:id="rId2"/>
              </a:rPr>
              <a:t>Directriz DR-DI-01-2016 Trámite de solicitudes de facilidades de pago</a:t>
            </a:r>
            <a:r>
              <a:rPr lang="es-ES" sz="2000" b="1" dirty="0"/>
              <a:t> </a:t>
            </a:r>
            <a:endParaRPr lang="es-ES" sz="2000" dirty="0"/>
          </a:p>
        </p:txBody>
      </p:sp>
      <p:pic>
        <p:nvPicPr>
          <p:cNvPr id="4" name="3 Marcador de contenido" descr="http://www.uci.ac.cr/envios/2012/FIRMAS/bernardogonzalez.jpg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236296" y="5805264"/>
            <a:ext cx="1713281" cy="815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300192" y="5805264"/>
            <a:ext cx="901700" cy="812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718940"/>
            <a:ext cx="8075240" cy="50224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La Administración Tributaria puede </a:t>
            </a: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aplazar o fraccionar</a:t>
            </a: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el pago de las deudas tributarias, incluso por impuestos trasladables que no hayan sido cobrados al consumidor final, y siempre que la situación económico-financiera del deudor, debidamente comprobada ante aquella, le impida, de </a:t>
            </a: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manera transitoria </a:t>
            </a: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hacer frente al pago en tiempo.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274638"/>
            <a:ext cx="7776864" cy="128215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br>
              <a:rPr lang="es-ES" sz="4000" b="1" i="1" dirty="0">
                <a:latin typeface="+mn-lt"/>
                <a:ea typeface="+mn-ea"/>
                <a:cs typeface="+mn-cs"/>
              </a:rPr>
            </a:br>
            <a:r>
              <a:rPr lang="es-ES" sz="4000" b="1" dirty="0"/>
              <a:t>Deudas tributarias no susceptibles de facilidad de pago y condicionadas </a:t>
            </a:r>
            <a:br>
              <a:rPr lang="es-ES" sz="4000" b="1" dirty="0">
                <a:latin typeface="+mn-lt"/>
                <a:ea typeface="+mn-ea"/>
                <a:cs typeface="+mn-cs"/>
              </a:rPr>
            </a:br>
            <a:r>
              <a:rPr lang="es-ES" sz="2000" b="1" dirty="0">
                <a:latin typeface="+mn-lt"/>
                <a:ea typeface="+mn-ea"/>
                <a:cs typeface="+mn-cs"/>
              </a:rPr>
              <a:t>Art. </a:t>
            </a:r>
            <a:r>
              <a:rPr lang="es-ES" sz="2000" b="1" dirty="0"/>
              <a:t>188 RPT</a:t>
            </a:r>
            <a:br>
              <a:rPr lang="es-ES" b="1" dirty="0">
                <a:latin typeface="+mn-lt"/>
                <a:ea typeface="+mn-ea"/>
                <a:cs typeface="+mn-cs"/>
              </a:rPr>
            </a:br>
            <a:r>
              <a:rPr lang="es-ES" b="1" dirty="0">
                <a:latin typeface="+mn-lt"/>
                <a:ea typeface="+mn-ea"/>
                <a:cs typeface="+mn-cs"/>
              </a:rPr>
              <a:t> </a:t>
            </a:r>
            <a:endParaRPr lang="es-ES" dirty="0"/>
          </a:p>
        </p:txBody>
      </p:sp>
      <p:pic>
        <p:nvPicPr>
          <p:cNvPr id="4" name="3 Marcador de contenido" descr="http://www.uci.ac.cr/envios/2012/FIRMAS/bernardogonzalez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236296" y="5805264"/>
            <a:ext cx="1713281" cy="815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300192" y="5805264"/>
            <a:ext cx="901700" cy="812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772816"/>
            <a:ext cx="8075240" cy="43533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lang="es-ES" sz="2400" b="1" dirty="0"/>
              <a:t>1) No son susceptibles de facilidades de pago:</a:t>
            </a:r>
          </a:p>
          <a:p>
            <a:pPr algn="just"/>
            <a:r>
              <a:rPr lang="es-ES" sz="2400" dirty="0"/>
              <a:t>a) Las deudas tributarias por concepto de </a:t>
            </a:r>
            <a:r>
              <a:rPr lang="es-ES" sz="2400" dirty="0">
                <a:solidFill>
                  <a:srgbClr val="FF0000"/>
                </a:solidFill>
              </a:rPr>
              <a:t>especies fiscales o timbres, aranceles, contribuciones, tasas y cánones </a:t>
            </a:r>
            <a:r>
              <a:rPr lang="es-ES" sz="2400" dirty="0"/>
              <a:t>que sean requisito para la validez de un acto jurídico, el otorgamiento de una concesión, o el disfrute de un servicio público.</a:t>
            </a:r>
          </a:p>
          <a:p>
            <a:pPr algn="just"/>
            <a:r>
              <a:rPr lang="es-ES" sz="2400" dirty="0"/>
              <a:t>b) Las deudas tributarias </a:t>
            </a:r>
            <a:r>
              <a:rPr lang="es-ES" sz="2400" dirty="0">
                <a:solidFill>
                  <a:srgbClr val="FF0000"/>
                </a:solidFill>
              </a:rPr>
              <a:t>menores a un salario base</a:t>
            </a:r>
            <a:r>
              <a:rPr lang="es-ES" sz="2400" dirty="0"/>
              <a:t>.</a:t>
            </a:r>
          </a:p>
          <a:p>
            <a:pPr algn="just"/>
            <a:r>
              <a:rPr lang="es-ES" sz="2400" dirty="0"/>
              <a:t>c) Las deudas que hayan sido </a:t>
            </a:r>
            <a:r>
              <a:rPr lang="es-ES" sz="2400" dirty="0">
                <a:solidFill>
                  <a:srgbClr val="FF0000"/>
                </a:solidFill>
              </a:rPr>
              <a:t>trasladadas a la Oficina de Cobro Judicial</a:t>
            </a:r>
            <a:r>
              <a:rPr lang="es-ES" sz="2400" dirty="0"/>
              <a:t>.</a:t>
            </a:r>
          </a:p>
          <a:p>
            <a:pPr algn="just"/>
            <a:r>
              <a:rPr lang="es-ES" sz="2400" dirty="0"/>
              <a:t>d) Las deudas tributarias que </a:t>
            </a:r>
            <a:r>
              <a:rPr lang="es-ES" sz="2400" dirty="0">
                <a:solidFill>
                  <a:srgbClr val="FF0000"/>
                </a:solidFill>
              </a:rPr>
              <a:t>hayan sido objeto de denuncia penal</a:t>
            </a:r>
            <a:r>
              <a:rPr lang="es-ES" sz="2400" dirty="0"/>
              <a:t> conforme a los supuestos del delito tributario establecidos en el artículo 92 del Código.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274638"/>
            <a:ext cx="7776864" cy="128215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br>
              <a:rPr lang="es-ES" sz="4000" b="1" i="1" dirty="0">
                <a:latin typeface="+mn-lt"/>
                <a:ea typeface="+mn-ea"/>
                <a:cs typeface="+mn-cs"/>
              </a:rPr>
            </a:br>
            <a:r>
              <a:rPr lang="es-ES" sz="4000" b="1" dirty="0"/>
              <a:t>Deudas tributarias no susceptibles de facilidad de pago y condicionadas </a:t>
            </a:r>
            <a:br>
              <a:rPr lang="es-ES" sz="4000" b="1" dirty="0">
                <a:latin typeface="+mn-lt"/>
                <a:ea typeface="+mn-ea"/>
                <a:cs typeface="+mn-cs"/>
              </a:rPr>
            </a:br>
            <a:r>
              <a:rPr lang="es-ES" sz="2000" b="1" dirty="0">
                <a:latin typeface="+mn-lt"/>
                <a:ea typeface="+mn-ea"/>
                <a:cs typeface="+mn-cs"/>
              </a:rPr>
              <a:t>Art. </a:t>
            </a:r>
            <a:r>
              <a:rPr lang="es-ES" sz="2000" b="1" dirty="0"/>
              <a:t>188 RPT</a:t>
            </a:r>
            <a:br>
              <a:rPr lang="es-ES" b="1" dirty="0">
                <a:latin typeface="+mn-lt"/>
                <a:ea typeface="+mn-ea"/>
                <a:cs typeface="+mn-cs"/>
              </a:rPr>
            </a:br>
            <a:r>
              <a:rPr lang="es-ES" b="1" dirty="0">
                <a:latin typeface="+mn-lt"/>
                <a:ea typeface="+mn-ea"/>
                <a:cs typeface="+mn-cs"/>
              </a:rPr>
              <a:t> </a:t>
            </a:r>
            <a:endParaRPr lang="es-ES" dirty="0"/>
          </a:p>
        </p:txBody>
      </p:sp>
      <p:pic>
        <p:nvPicPr>
          <p:cNvPr id="4" name="3 Marcador de contenido" descr="http://www.uci.ac.cr/envios/2012/FIRMAS/bernardogonzalez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1" b="22891"/>
          <a:stretch>
            <a:fillRect/>
          </a:stretch>
        </p:blipFill>
        <p:spPr bwMode="auto">
          <a:xfrm>
            <a:off x="7236296" y="5805264"/>
            <a:ext cx="1713281" cy="815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www.uci.ac.cr/envios/2012/FIRMAS/bernardogonzale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5"/>
          <a:stretch>
            <a:fillRect/>
          </a:stretch>
        </p:blipFill>
        <p:spPr bwMode="auto">
          <a:xfrm>
            <a:off x="6300192" y="5805264"/>
            <a:ext cx="901700" cy="812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772816"/>
            <a:ext cx="8075240" cy="43533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es-ES" sz="2000" dirty="0"/>
              <a:t>2) </a:t>
            </a:r>
            <a:r>
              <a:rPr lang="es-ES" sz="2000" b="1" dirty="0"/>
              <a:t>Se dará fraccionamiento de pago sobre las deudas correspondientes a impuestos trasladables o a retenciones o percepciones, en las siguientes condiciones:</a:t>
            </a:r>
          </a:p>
          <a:p>
            <a:pPr algn="just"/>
            <a:r>
              <a:rPr lang="es-ES" sz="2000" dirty="0"/>
              <a:t>a) Si fueron </a:t>
            </a:r>
            <a:r>
              <a:rPr lang="es-ES" sz="2000" dirty="0">
                <a:solidFill>
                  <a:srgbClr val="FF0000"/>
                </a:solidFill>
              </a:rPr>
              <a:t>cobradas, retenidas o percibidas</a:t>
            </a:r>
            <a:r>
              <a:rPr lang="es-ES" sz="2000" dirty="0"/>
              <a:t>, solo se aprobará el fraccionamiento de pago por un </a:t>
            </a:r>
            <a:r>
              <a:rPr lang="es-ES" sz="2000" dirty="0">
                <a:solidFill>
                  <a:srgbClr val="FF0000"/>
                </a:solidFill>
              </a:rPr>
              <a:t>máximo de doce períodos acumulados</a:t>
            </a:r>
            <a:r>
              <a:rPr lang="es-ES" sz="2000" dirty="0"/>
              <a:t>, siempre y cuando no haya disfrutado de una facilidad de pago en los </a:t>
            </a:r>
            <a:r>
              <a:rPr lang="es-ES" sz="2000" dirty="0">
                <a:solidFill>
                  <a:srgbClr val="FF0000"/>
                </a:solidFill>
              </a:rPr>
              <a:t>tres años anteriores al de la solicitud.</a:t>
            </a:r>
          </a:p>
          <a:p>
            <a:pPr algn="just"/>
            <a:r>
              <a:rPr lang="es-ES" sz="2000" dirty="0"/>
              <a:t>b) </a:t>
            </a:r>
            <a:r>
              <a:rPr lang="es-ES" sz="2000" dirty="0">
                <a:solidFill>
                  <a:srgbClr val="FF0000"/>
                </a:solidFill>
              </a:rPr>
              <a:t>Si no fueron cobradas, retenidas o percibidas, </a:t>
            </a:r>
            <a:r>
              <a:rPr lang="es-ES" sz="2000" dirty="0"/>
              <a:t>no habrá restricción para el</a:t>
            </a:r>
          </a:p>
          <a:p>
            <a:pPr algn="just"/>
            <a:r>
              <a:rPr lang="es-ES" sz="2000" dirty="0"/>
              <a:t>otorgamiento de un fraccionamiento de pago, siempre y cuando cumpla con los requisitos establecidos en el presente Reglamento.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Las condiciones enumeradas en los incisos precedentes no aplican a la concesión de aplazamientos de pago.</a:t>
            </a:r>
          </a:p>
          <a:p>
            <a:pPr algn="just"/>
            <a:r>
              <a:rPr lang="es-ES" sz="2000" dirty="0"/>
              <a:t> 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2116</TotalTime>
  <Words>1048</Words>
  <Application>Microsoft Office PowerPoint</Application>
  <PresentationFormat>Presentación en pantalla (4:3)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Tema de Office</vt:lpstr>
      <vt:lpstr>     </vt:lpstr>
      <vt:lpstr>     </vt:lpstr>
      <vt:lpstr>Presentación de PowerPoint</vt:lpstr>
      <vt:lpstr>     </vt:lpstr>
      <vt:lpstr>Presentación de PowerPoint</vt:lpstr>
      <vt:lpstr>Compensación Casos en que procede Art. 45, 46  y 81CNPT</vt:lpstr>
      <vt:lpstr>Aplazamientos y fraccionamientos  Art. 38 CNPT Directriz DR-DI-01-2016 Trámite de solicitudes de facilidades de pago </vt:lpstr>
      <vt:lpstr> Deudas tributarias no susceptibles de facilidad de pago y condicionadas  Art. 188 RPT  </vt:lpstr>
      <vt:lpstr> Deudas tributarias no susceptibles de facilidad de pago y condicionadas  Art. 188 RPT  </vt:lpstr>
      <vt:lpstr>     </vt:lpstr>
      <vt:lpstr>Devolución Art. 43 CNPT</vt:lpstr>
      <vt:lpstr>Suspensión de las solicitudes de devolución e incidencia del procedimiento de comprobación o de control tributario  Art. 214 RPT</vt:lpstr>
      <vt:lpstr>     </vt:lpstr>
      <vt:lpstr>     </vt:lpstr>
      <vt:lpstr>     </vt:lpstr>
      <vt:lpstr>ÉXITOS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Deberes formales UCI</dc:title>
  <dc:subject>Recaudación</dc:subject>
  <dc:creator>Flor Rodriguez</dc:creator>
  <cp:lastModifiedBy>Flor Rodriguez</cp:lastModifiedBy>
  <cp:revision>155</cp:revision>
  <dcterms:created xsi:type="dcterms:W3CDTF">2014-01-29T04:19:16Z</dcterms:created>
  <dcterms:modified xsi:type="dcterms:W3CDTF">2025-01-11T19:35:01Z</dcterms:modified>
</cp:coreProperties>
</file>