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07" r:id="rId2"/>
    <p:sldMasterId id="2147483673" r:id="rId3"/>
    <p:sldMasterId id="2147483689" r:id="rId4"/>
    <p:sldMasterId id="2147483672" r:id="rId5"/>
  </p:sldMasterIdLst>
  <p:notesMasterIdLst>
    <p:notesMasterId r:id="rId20"/>
  </p:notesMasterIdLst>
  <p:handoutMasterIdLst>
    <p:handoutMasterId r:id="rId21"/>
  </p:handoutMasterIdLst>
  <p:sldIdLst>
    <p:sldId id="257" r:id="rId6"/>
    <p:sldId id="868" r:id="rId7"/>
    <p:sldId id="869" r:id="rId8"/>
    <p:sldId id="870" r:id="rId9"/>
    <p:sldId id="878" r:id="rId10"/>
    <p:sldId id="871" r:id="rId11"/>
    <p:sldId id="879" r:id="rId12"/>
    <p:sldId id="872" r:id="rId13"/>
    <p:sldId id="880" r:id="rId14"/>
    <p:sldId id="873" r:id="rId15"/>
    <p:sldId id="881" r:id="rId16"/>
    <p:sldId id="874" r:id="rId17"/>
    <p:sldId id="889" r:id="rId18"/>
    <p:sldId id="89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berto Redondo S." initials="ARS" lastIdx="1" clrIdx="0">
    <p:extLst>
      <p:ext uri="{19B8F6BF-5375-455C-9EA6-DF929625EA0E}">
        <p15:presenceInfo xmlns:p15="http://schemas.microsoft.com/office/powerpoint/2012/main" userId="Alberto Redondo S.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8B10"/>
    <a:srgbClr val="B41C38"/>
    <a:srgbClr val="FD9301"/>
    <a:srgbClr val="00AF60"/>
    <a:srgbClr val="FFFFFF"/>
    <a:srgbClr val="FF4D0D"/>
    <a:srgbClr val="01A39B"/>
    <a:srgbClr val="FFC9C9"/>
    <a:srgbClr val="D2E8C6"/>
    <a:srgbClr val="F6C7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24"/>
  </p:normalViewPr>
  <p:slideViewPr>
    <p:cSldViewPr snapToGrid="0" snapToObjects="1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9" d="100"/>
          <a:sy n="89" d="100"/>
        </p:scale>
        <p:origin x="36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Ibarra" userId="6381a7e87e33aa9e" providerId="LiveId" clId="{CA0A2FB7-9AE2-48C4-9A53-17852E96DF5C}"/>
    <pc:docChg chg="delSld">
      <pc:chgData name="Maria Ibarra" userId="6381a7e87e33aa9e" providerId="LiveId" clId="{CA0A2FB7-9AE2-48C4-9A53-17852E96DF5C}" dt="2022-10-21T16:49:31.427" v="0" actId="47"/>
      <pc:docMkLst>
        <pc:docMk/>
      </pc:docMkLst>
      <pc:sldChg chg="del">
        <pc:chgData name="Maria Ibarra" userId="6381a7e87e33aa9e" providerId="LiveId" clId="{CA0A2FB7-9AE2-48C4-9A53-17852E96DF5C}" dt="2022-10-21T16:49:31.427" v="0" actId="47"/>
        <pc:sldMkLst>
          <pc:docMk/>
          <pc:sldMk cId="4071689492" sldId="271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991893974" sldId="287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2603576352" sldId="302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1257553281" sldId="351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903402806" sldId="352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3163230589" sldId="355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1360545814" sldId="356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2590404599" sldId="361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2249777301" sldId="362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1546796989" sldId="390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463092744" sldId="841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3345420777" sldId="842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3484343268" sldId="843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1784272214" sldId="844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3999860442" sldId="845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2435978083" sldId="846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1779244892" sldId="847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734389703" sldId="848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442098980" sldId="849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2294948265" sldId="850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2500398438" sldId="851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1552338803" sldId="852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552776358" sldId="853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927848897" sldId="854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2435863329" sldId="855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4090486193" sldId="856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2014247340" sldId="857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1911133243" sldId="858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4202455688" sldId="859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3779615954" sldId="860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1006706335" sldId="861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3641350762" sldId="862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1424984103" sldId="863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3435327039" sldId="864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2039753106" sldId="865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3101343397" sldId="866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504551171" sldId="867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2604139078" sldId="875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2928570329" sldId="876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2679610542" sldId="877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1433720442" sldId="882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3320244392" sldId="883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1754095044" sldId="884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1563094727" sldId="885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2641457757" sldId="886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3848076738" sldId="887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1721422761" sldId="888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2805590634" sldId="890"/>
        </pc:sldMkLst>
      </pc:sldChg>
      <pc:sldChg chg="del">
        <pc:chgData name="Maria Ibarra" userId="6381a7e87e33aa9e" providerId="LiveId" clId="{CA0A2FB7-9AE2-48C4-9A53-17852E96DF5C}" dt="2022-10-21T16:49:31.427" v="0" actId="47"/>
        <pc:sldMkLst>
          <pc:docMk/>
          <pc:sldMk cId="2687368880" sldId="891"/>
        </pc:sldMkLst>
      </pc:sldChg>
      <pc:sldMasterChg chg="delSldLayout">
        <pc:chgData name="Maria Ibarra" userId="6381a7e87e33aa9e" providerId="LiveId" clId="{CA0A2FB7-9AE2-48C4-9A53-17852E96DF5C}" dt="2022-10-21T16:49:31.427" v="0" actId="47"/>
        <pc:sldMasterMkLst>
          <pc:docMk/>
          <pc:sldMasterMk cId="3425665157" sldId="2147483673"/>
        </pc:sldMasterMkLst>
        <pc:sldLayoutChg chg="del">
          <pc:chgData name="Maria Ibarra" userId="6381a7e87e33aa9e" providerId="LiveId" clId="{CA0A2FB7-9AE2-48C4-9A53-17852E96DF5C}" dt="2022-10-21T16:49:31.427" v="0" actId="47"/>
          <pc:sldLayoutMkLst>
            <pc:docMk/>
            <pc:sldMasterMk cId="3425665157" sldId="2147483673"/>
            <pc:sldLayoutMk cId="3973320094" sldId="2147483717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BA9784-3866-44BA-B6C4-3D14674BDD8E}" type="doc">
      <dgm:prSet loTypeId="urn:microsoft.com/office/officeart/2005/8/layout/hierarchy2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162DE1DE-95A6-4B09-9C8A-2C0213741CC1}">
      <dgm:prSet phldrT="[Texto]" custT="1"/>
      <dgm:spPr/>
      <dgm:t>
        <a:bodyPr/>
        <a:lstStyle/>
        <a:p>
          <a:r>
            <a:rPr lang="es-CO" sz="2400" b="1">
              <a:latin typeface="Barlow" panose="00000500000000000000" pitchFamily="2" charset="0"/>
              <a:ea typeface="Roboto" panose="02000000000000000000" pitchFamily="2" charset="0"/>
            </a:rPr>
            <a:t>Marcos de Trabajo</a:t>
          </a:r>
          <a:endParaRPr lang="es-CO" sz="2400" b="1" dirty="0">
            <a:latin typeface="Barlow" panose="00000500000000000000" pitchFamily="2" charset="0"/>
            <a:ea typeface="Roboto" panose="02000000000000000000" pitchFamily="2" charset="0"/>
          </a:endParaRPr>
        </a:p>
      </dgm:t>
    </dgm:pt>
    <dgm:pt modelId="{78AE036A-6965-4641-81F0-0E04576C91A9}" type="parTrans" cxnId="{02A0BAB9-27E4-4EC6-B2B3-FDA690EBC490}">
      <dgm:prSet/>
      <dgm:spPr/>
      <dgm:t>
        <a:bodyPr/>
        <a:lstStyle/>
        <a:p>
          <a:endParaRPr lang="es-CO" sz="2400" b="1">
            <a:solidFill>
              <a:schemeClr val="tx1"/>
            </a:solidFill>
            <a:latin typeface="Barlow" panose="00000500000000000000" pitchFamily="2" charset="0"/>
            <a:ea typeface="Roboto" panose="02000000000000000000" pitchFamily="2" charset="0"/>
          </a:endParaRPr>
        </a:p>
      </dgm:t>
    </dgm:pt>
    <dgm:pt modelId="{E33C0CFE-5912-44A7-B01E-4873C539C359}" type="sibTrans" cxnId="{02A0BAB9-27E4-4EC6-B2B3-FDA690EBC490}">
      <dgm:prSet/>
      <dgm:spPr/>
      <dgm:t>
        <a:bodyPr/>
        <a:lstStyle/>
        <a:p>
          <a:endParaRPr lang="es-CO" sz="2400" b="1">
            <a:solidFill>
              <a:schemeClr val="tx1"/>
            </a:solidFill>
            <a:latin typeface="Barlow" panose="00000500000000000000" pitchFamily="2" charset="0"/>
            <a:ea typeface="Roboto" panose="02000000000000000000" pitchFamily="2" charset="0"/>
          </a:endParaRPr>
        </a:p>
      </dgm:t>
    </dgm:pt>
    <dgm:pt modelId="{C83FDAC0-1F45-4791-B298-8F11584CB8D2}">
      <dgm:prSet phldrT="[Texto]" custT="1"/>
      <dgm:spPr/>
      <dgm:t>
        <a:bodyPr/>
        <a:lstStyle/>
        <a:p>
          <a:r>
            <a:rPr lang="es-ES" sz="2400" b="1">
              <a:latin typeface="Barlow" panose="00000500000000000000" pitchFamily="2" charset="0"/>
              <a:ea typeface="Roboto" panose="02000000000000000000" pitchFamily="2" charset="0"/>
            </a:rPr>
            <a:t>PMO de unidad organizacional</a:t>
          </a:r>
          <a:endParaRPr lang="es-CO" sz="2400" b="1" dirty="0">
            <a:latin typeface="Barlow" panose="00000500000000000000" pitchFamily="2" charset="0"/>
            <a:ea typeface="Roboto" panose="02000000000000000000" pitchFamily="2" charset="0"/>
          </a:endParaRPr>
        </a:p>
      </dgm:t>
    </dgm:pt>
    <dgm:pt modelId="{41C11157-EDC2-4C40-95B2-C2FCF87666BB}" type="parTrans" cxnId="{9FD33CE1-5AD8-4E91-806C-DA5D762B310A}">
      <dgm:prSet custT="1"/>
      <dgm:spPr/>
      <dgm:t>
        <a:bodyPr/>
        <a:lstStyle/>
        <a:p>
          <a:endParaRPr lang="es-CO" sz="2400" b="1">
            <a:solidFill>
              <a:schemeClr val="tx1"/>
            </a:solidFill>
            <a:latin typeface="Barlow" panose="00000500000000000000" pitchFamily="2" charset="0"/>
            <a:ea typeface="Roboto" panose="02000000000000000000" pitchFamily="2" charset="0"/>
          </a:endParaRPr>
        </a:p>
      </dgm:t>
    </dgm:pt>
    <dgm:pt modelId="{6CFAB3FB-9C48-4845-86ED-CDAE610AC166}" type="sibTrans" cxnId="{9FD33CE1-5AD8-4E91-806C-DA5D762B310A}">
      <dgm:prSet/>
      <dgm:spPr/>
      <dgm:t>
        <a:bodyPr/>
        <a:lstStyle/>
        <a:p>
          <a:endParaRPr lang="es-CO" sz="2400" b="1">
            <a:solidFill>
              <a:schemeClr val="tx1"/>
            </a:solidFill>
            <a:latin typeface="Barlow" panose="00000500000000000000" pitchFamily="2" charset="0"/>
            <a:ea typeface="Roboto" panose="02000000000000000000" pitchFamily="2" charset="0"/>
          </a:endParaRPr>
        </a:p>
      </dgm:t>
    </dgm:pt>
    <dgm:pt modelId="{9DBF8B8F-7BDA-487D-BC18-9243AD2E3894}">
      <dgm:prSet custT="1"/>
      <dgm:spPr/>
      <dgm:t>
        <a:bodyPr/>
        <a:lstStyle/>
        <a:p>
          <a:r>
            <a:rPr lang="es-CO" sz="2400" b="1">
              <a:latin typeface="Barlow" panose="00000500000000000000" pitchFamily="2" charset="0"/>
              <a:ea typeface="Roboto" panose="02000000000000000000" pitchFamily="2" charset="0"/>
            </a:rPr>
            <a:t>PMO específica para un proyecto</a:t>
          </a:r>
          <a:endParaRPr lang="es-ES" sz="2400" b="1" dirty="0">
            <a:latin typeface="Barlow" panose="00000500000000000000" pitchFamily="2" charset="0"/>
            <a:ea typeface="Roboto" panose="02000000000000000000" pitchFamily="2" charset="0"/>
          </a:endParaRPr>
        </a:p>
      </dgm:t>
    </dgm:pt>
    <dgm:pt modelId="{57395714-F882-4692-8870-FBC49A17075B}" type="parTrans" cxnId="{4530985E-E310-4F76-91ED-3BCF7BA28B4B}">
      <dgm:prSet custT="1"/>
      <dgm:spPr/>
      <dgm:t>
        <a:bodyPr/>
        <a:lstStyle/>
        <a:p>
          <a:endParaRPr lang="es-ES" sz="2400" b="1">
            <a:solidFill>
              <a:schemeClr val="tx1"/>
            </a:solidFill>
            <a:latin typeface="Barlow" panose="00000500000000000000" pitchFamily="2" charset="0"/>
            <a:ea typeface="Roboto" panose="02000000000000000000" pitchFamily="2" charset="0"/>
          </a:endParaRPr>
        </a:p>
      </dgm:t>
    </dgm:pt>
    <dgm:pt modelId="{AAB9256B-6598-4933-A7BC-33C07BE21103}" type="sibTrans" cxnId="{4530985E-E310-4F76-91ED-3BCF7BA28B4B}">
      <dgm:prSet/>
      <dgm:spPr/>
      <dgm:t>
        <a:bodyPr/>
        <a:lstStyle/>
        <a:p>
          <a:endParaRPr lang="es-ES" sz="2400" b="1">
            <a:solidFill>
              <a:schemeClr val="tx1"/>
            </a:solidFill>
            <a:latin typeface="Barlow" panose="00000500000000000000" pitchFamily="2" charset="0"/>
            <a:ea typeface="Roboto" panose="02000000000000000000" pitchFamily="2" charset="0"/>
          </a:endParaRPr>
        </a:p>
      </dgm:t>
    </dgm:pt>
    <dgm:pt modelId="{1805334A-7823-436B-93B1-54BEAF72347F}">
      <dgm:prSet custT="1"/>
      <dgm:spPr/>
      <dgm:t>
        <a:bodyPr/>
        <a:lstStyle/>
        <a:p>
          <a:r>
            <a:rPr lang="es-ES" sz="2400" b="1">
              <a:latin typeface="Barlow" panose="00000500000000000000" pitchFamily="2" charset="0"/>
              <a:ea typeface="Roboto" panose="02000000000000000000" pitchFamily="2" charset="0"/>
            </a:rPr>
            <a:t>Oficina de soporte</a:t>
          </a:r>
          <a:endParaRPr lang="es-ES" sz="2400" b="1" dirty="0">
            <a:latin typeface="Barlow" panose="00000500000000000000" pitchFamily="2" charset="0"/>
            <a:ea typeface="Roboto" panose="02000000000000000000" pitchFamily="2" charset="0"/>
          </a:endParaRPr>
        </a:p>
      </dgm:t>
    </dgm:pt>
    <dgm:pt modelId="{525E750C-360A-44B5-BFAB-D619AEE3A64A}" type="parTrans" cxnId="{22599733-B700-4B23-B189-6ED5B5BB45E8}">
      <dgm:prSet custT="1"/>
      <dgm:spPr/>
      <dgm:t>
        <a:bodyPr/>
        <a:lstStyle/>
        <a:p>
          <a:endParaRPr lang="es-ES" sz="2400" b="1">
            <a:solidFill>
              <a:schemeClr val="tx1"/>
            </a:solidFill>
            <a:latin typeface="Barlow" panose="00000500000000000000" pitchFamily="2" charset="0"/>
            <a:ea typeface="Roboto" panose="02000000000000000000" pitchFamily="2" charset="0"/>
          </a:endParaRPr>
        </a:p>
      </dgm:t>
    </dgm:pt>
    <dgm:pt modelId="{A859F994-0CFB-4303-BB83-0E7EC0514BFC}" type="sibTrans" cxnId="{22599733-B700-4B23-B189-6ED5B5BB45E8}">
      <dgm:prSet/>
      <dgm:spPr/>
      <dgm:t>
        <a:bodyPr/>
        <a:lstStyle/>
        <a:p>
          <a:endParaRPr lang="es-ES" sz="2400" b="1">
            <a:solidFill>
              <a:schemeClr val="tx1"/>
            </a:solidFill>
            <a:latin typeface="Barlow" panose="00000500000000000000" pitchFamily="2" charset="0"/>
            <a:ea typeface="Roboto" panose="02000000000000000000" pitchFamily="2" charset="0"/>
          </a:endParaRPr>
        </a:p>
      </dgm:t>
    </dgm:pt>
    <dgm:pt modelId="{F95825EA-3B83-4864-9B2C-6A697B6CEF91}">
      <dgm:prSet custT="1"/>
      <dgm:spPr/>
      <dgm:t>
        <a:bodyPr/>
        <a:lstStyle/>
        <a:p>
          <a:r>
            <a:rPr lang="es-ES" sz="2400" b="1">
              <a:latin typeface="Barlow" panose="00000500000000000000" pitchFamily="2" charset="0"/>
              <a:ea typeface="Roboto" panose="02000000000000000000" pitchFamily="2" charset="0"/>
            </a:rPr>
            <a:t>PMO Centro de excelencia</a:t>
          </a:r>
          <a:endParaRPr lang="es-ES" sz="2400" b="1" dirty="0">
            <a:latin typeface="Barlow" panose="00000500000000000000" pitchFamily="2" charset="0"/>
            <a:ea typeface="Roboto" panose="02000000000000000000" pitchFamily="2" charset="0"/>
          </a:endParaRPr>
        </a:p>
      </dgm:t>
    </dgm:pt>
    <dgm:pt modelId="{4EC1A6FC-5561-4AB3-9509-4B072AE7678E}" type="parTrans" cxnId="{465D34EC-C1C1-4993-B982-941B77F8D532}">
      <dgm:prSet custT="1"/>
      <dgm:spPr/>
      <dgm:t>
        <a:bodyPr/>
        <a:lstStyle/>
        <a:p>
          <a:endParaRPr lang="es-ES" sz="2400" b="1">
            <a:solidFill>
              <a:schemeClr val="tx1"/>
            </a:solidFill>
            <a:latin typeface="Barlow" panose="00000500000000000000" pitchFamily="2" charset="0"/>
            <a:ea typeface="Roboto" panose="02000000000000000000" pitchFamily="2" charset="0"/>
          </a:endParaRPr>
        </a:p>
      </dgm:t>
    </dgm:pt>
    <dgm:pt modelId="{9A7579DD-3CE2-4266-B5CE-EDF5802C1DD2}" type="sibTrans" cxnId="{465D34EC-C1C1-4993-B982-941B77F8D532}">
      <dgm:prSet/>
      <dgm:spPr/>
      <dgm:t>
        <a:bodyPr/>
        <a:lstStyle/>
        <a:p>
          <a:endParaRPr lang="es-ES" sz="2400" b="1">
            <a:solidFill>
              <a:schemeClr val="tx1"/>
            </a:solidFill>
            <a:latin typeface="Barlow" panose="00000500000000000000" pitchFamily="2" charset="0"/>
            <a:ea typeface="Roboto" panose="02000000000000000000" pitchFamily="2" charset="0"/>
          </a:endParaRPr>
        </a:p>
      </dgm:t>
    </dgm:pt>
    <dgm:pt modelId="{A9F844CC-A2CC-4E5E-8F3C-344D136F85DC}">
      <dgm:prSet custT="1"/>
      <dgm:spPr/>
      <dgm:t>
        <a:bodyPr/>
        <a:lstStyle/>
        <a:p>
          <a:r>
            <a:rPr lang="es-ES" sz="2400" b="1" dirty="0" err="1">
              <a:latin typeface="Barlow" panose="00000500000000000000" pitchFamily="2" charset="0"/>
              <a:ea typeface="Roboto" panose="02000000000000000000" pitchFamily="2" charset="0"/>
            </a:rPr>
            <a:t>PMO</a:t>
          </a:r>
          <a:r>
            <a:rPr lang="es-ES" sz="2400" b="1" dirty="0">
              <a:latin typeface="Barlow" panose="00000500000000000000" pitchFamily="2" charset="0"/>
              <a:ea typeface="Roboto" panose="02000000000000000000" pitchFamily="2" charset="0"/>
            </a:rPr>
            <a:t> Estratégica (Corporativa)</a:t>
          </a:r>
        </a:p>
      </dgm:t>
    </dgm:pt>
    <dgm:pt modelId="{18DB8F60-EADD-4B1C-A1B5-62214B4EF9B7}" type="parTrans" cxnId="{7D64AC25-BC88-4C3E-9535-C50384E57A70}">
      <dgm:prSet custT="1"/>
      <dgm:spPr/>
      <dgm:t>
        <a:bodyPr/>
        <a:lstStyle/>
        <a:p>
          <a:endParaRPr lang="es-ES" sz="2400" b="1">
            <a:solidFill>
              <a:schemeClr val="tx1"/>
            </a:solidFill>
            <a:latin typeface="Barlow" panose="00000500000000000000" pitchFamily="2" charset="0"/>
            <a:ea typeface="Roboto" panose="02000000000000000000" pitchFamily="2" charset="0"/>
          </a:endParaRPr>
        </a:p>
      </dgm:t>
    </dgm:pt>
    <dgm:pt modelId="{3193E130-2F2E-43F3-96B7-6DF432E51CEB}" type="sibTrans" cxnId="{7D64AC25-BC88-4C3E-9535-C50384E57A70}">
      <dgm:prSet/>
      <dgm:spPr/>
      <dgm:t>
        <a:bodyPr/>
        <a:lstStyle/>
        <a:p>
          <a:endParaRPr lang="es-ES" sz="2400" b="1">
            <a:solidFill>
              <a:schemeClr val="tx1"/>
            </a:solidFill>
            <a:latin typeface="Barlow" panose="00000500000000000000" pitchFamily="2" charset="0"/>
            <a:ea typeface="Roboto" panose="02000000000000000000" pitchFamily="2" charset="0"/>
          </a:endParaRPr>
        </a:p>
      </dgm:t>
    </dgm:pt>
    <dgm:pt modelId="{FBA137FF-77F9-4E0D-B7D7-B47B87BCCA24}" type="pres">
      <dgm:prSet presAssocID="{49BA9784-3866-44BA-B6C4-3D14674BDD8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9799F37-A0BB-4CF4-8166-9C730BA9C709}" type="pres">
      <dgm:prSet presAssocID="{162DE1DE-95A6-4B09-9C8A-2C0213741CC1}" presName="root1" presStyleCnt="0"/>
      <dgm:spPr/>
    </dgm:pt>
    <dgm:pt modelId="{DB190160-0564-407B-84FB-31CBA97BC0F3}" type="pres">
      <dgm:prSet presAssocID="{162DE1DE-95A6-4B09-9C8A-2C0213741CC1}" presName="LevelOneTextNode" presStyleLbl="node0" presStyleIdx="0" presStyleCnt="1" custScaleX="170482" custScaleY="136477">
        <dgm:presLayoutVars>
          <dgm:chPref val="3"/>
        </dgm:presLayoutVars>
      </dgm:prSet>
      <dgm:spPr/>
    </dgm:pt>
    <dgm:pt modelId="{A159E7BD-FFA5-418F-B547-169BEE8A00DA}" type="pres">
      <dgm:prSet presAssocID="{162DE1DE-95A6-4B09-9C8A-2C0213741CC1}" presName="level2hierChild" presStyleCnt="0"/>
      <dgm:spPr/>
    </dgm:pt>
    <dgm:pt modelId="{178B0979-98A7-451D-9862-EB0441C87C23}" type="pres">
      <dgm:prSet presAssocID="{41C11157-EDC2-4C40-95B2-C2FCF87666BB}" presName="conn2-1" presStyleLbl="parChTrans1D2" presStyleIdx="0" presStyleCnt="5"/>
      <dgm:spPr/>
    </dgm:pt>
    <dgm:pt modelId="{8CDA9D19-4445-40F7-BC21-606A8AD014D6}" type="pres">
      <dgm:prSet presAssocID="{41C11157-EDC2-4C40-95B2-C2FCF87666BB}" presName="connTx" presStyleLbl="parChTrans1D2" presStyleIdx="0" presStyleCnt="5"/>
      <dgm:spPr/>
    </dgm:pt>
    <dgm:pt modelId="{DFAC2467-A0BB-44F6-AEDE-D9CA45A165BE}" type="pres">
      <dgm:prSet presAssocID="{C83FDAC0-1F45-4791-B298-8F11584CB8D2}" presName="root2" presStyleCnt="0"/>
      <dgm:spPr/>
    </dgm:pt>
    <dgm:pt modelId="{AF697938-DD63-4A74-B275-8A37293DD931}" type="pres">
      <dgm:prSet presAssocID="{C83FDAC0-1F45-4791-B298-8F11584CB8D2}" presName="LevelTwoTextNode" presStyleLbl="node2" presStyleIdx="0" presStyleCnt="5" custScaleX="446689">
        <dgm:presLayoutVars>
          <dgm:chPref val="3"/>
        </dgm:presLayoutVars>
      </dgm:prSet>
      <dgm:spPr/>
    </dgm:pt>
    <dgm:pt modelId="{BF524DE2-B7F7-490F-9AAE-9C93CC5C3473}" type="pres">
      <dgm:prSet presAssocID="{C83FDAC0-1F45-4791-B298-8F11584CB8D2}" presName="level3hierChild" presStyleCnt="0"/>
      <dgm:spPr/>
    </dgm:pt>
    <dgm:pt modelId="{9AB94FA7-01C6-475F-A505-CE9D52A7D82D}" type="pres">
      <dgm:prSet presAssocID="{57395714-F882-4692-8870-FBC49A17075B}" presName="conn2-1" presStyleLbl="parChTrans1D2" presStyleIdx="1" presStyleCnt="5"/>
      <dgm:spPr/>
    </dgm:pt>
    <dgm:pt modelId="{FBEA39E4-3CF2-483B-9AC2-8F9512A0E953}" type="pres">
      <dgm:prSet presAssocID="{57395714-F882-4692-8870-FBC49A17075B}" presName="connTx" presStyleLbl="parChTrans1D2" presStyleIdx="1" presStyleCnt="5"/>
      <dgm:spPr/>
    </dgm:pt>
    <dgm:pt modelId="{83E88C82-7CAF-4143-86F4-741B6D333F13}" type="pres">
      <dgm:prSet presAssocID="{9DBF8B8F-7BDA-487D-BC18-9243AD2E3894}" presName="root2" presStyleCnt="0"/>
      <dgm:spPr/>
    </dgm:pt>
    <dgm:pt modelId="{B2228585-A4A5-4515-ABC5-59F86C2689DD}" type="pres">
      <dgm:prSet presAssocID="{9DBF8B8F-7BDA-487D-BC18-9243AD2E3894}" presName="LevelTwoTextNode" presStyleLbl="node2" presStyleIdx="1" presStyleCnt="5" custScaleX="446689">
        <dgm:presLayoutVars>
          <dgm:chPref val="3"/>
        </dgm:presLayoutVars>
      </dgm:prSet>
      <dgm:spPr/>
    </dgm:pt>
    <dgm:pt modelId="{2A2F435E-D17D-4E26-AA07-9A3E8EE83DA8}" type="pres">
      <dgm:prSet presAssocID="{9DBF8B8F-7BDA-487D-BC18-9243AD2E3894}" presName="level3hierChild" presStyleCnt="0"/>
      <dgm:spPr/>
    </dgm:pt>
    <dgm:pt modelId="{6DB03644-858D-4671-BA01-58A9B0ADB83E}" type="pres">
      <dgm:prSet presAssocID="{525E750C-360A-44B5-BFAB-D619AEE3A64A}" presName="conn2-1" presStyleLbl="parChTrans1D2" presStyleIdx="2" presStyleCnt="5"/>
      <dgm:spPr/>
    </dgm:pt>
    <dgm:pt modelId="{9243B433-AEE0-445A-945F-1C8F288870B3}" type="pres">
      <dgm:prSet presAssocID="{525E750C-360A-44B5-BFAB-D619AEE3A64A}" presName="connTx" presStyleLbl="parChTrans1D2" presStyleIdx="2" presStyleCnt="5"/>
      <dgm:spPr/>
    </dgm:pt>
    <dgm:pt modelId="{82806B42-8EE4-4AA6-9089-70AA586C4679}" type="pres">
      <dgm:prSet presAssocID="{1805334A-7823-436B-93B1-54BEAF72347F}" presName="root2" presStyleCnt="0"/>
      <dgm:spPr/>
    </dgm:pt>
    <dgm:pt modelId="{BF9874E0-EF8A-4E55-A750-2B23E5F6A83A}" type="pres">
      <dgm:prSet presAssocID="{1805334A-7823-436B-93B1-54BEAF72347F}" presName="LevelTwoTextNode" presStyleLbl="node2" presStyleIdx="2" presStyleCnt="5" custScaleX="446689">
        <dgm:presLayoutVars>
          <dgm:chPref val="3"/>
        </dgm:presLayoutVars>
      </dgm:prSet>
      <dgm:spPr/>
    </dgm:pt>
    <dgm:pt modelId="{E0A79EBF-AE01-45D3-9393-78120EF964E8}" type="pres">
      <dgm:prSet presAssocID="{1805334A-7823-436B-93B1-54BEAF72347F}" presName="level3hierChild" presStyleCnt="0"/>
      <dgm:spPr/>
    </dgm:pt>
    <dgm:pt modelId="{82F6A73B-282C-40F3-96A1-F8F2676F0A06}" type="pres">
      <dgm:prSet presAssocID="{4EC1A6FC-5561-4AB3-9509-4B072AE7678E}" presName="conn2-1" presStyleLbl="parChTrans1D2" presStyleIdx="3" presStyleCnt="5"/>
      <dgm:spPr/>
    </dgm:pt>
    <dgm:pt modelId="{8A3EDFED-D381-41E6-BFB2-4DDC3E4C743D}" type="pres">
      <dgm:prSet presAssocID="{4EC1A6FC-5561-4AB3-9509-4B072AE7678E}" presName="connTx" presStyleLbl="parChTrans1D2" presStyleIdx="3" presStyleCnt="5"/>
      <dgm:spPr/>
    </dgm:pt>
    <dgm:pt modelId="{DEC9C245-0391-4209-96A9-6594389EE4A8}" type="pres">
      <dgm:prSet presAssocID="{F95825EA-3B83-4864-9B2C-6A697B6CEF91}" presName="root2" presStyleCnt="0"/>
      <dgm:spPr/>
    </dgm:pt>
    <dgm:pt modelId="{47C40D79-F771-4D51-9D8E-7A16BF4DBED1}" type="pres">
      <dgm:prSet presAssocID="{F95825EA-3B83-4864-9B2C-6A697B6CEF91}" presName="LevelTwoTextNode" presStyleLbl="node2" presStyleIdx="3" presStyleCnt="5" custScaleX="446689">
        <dgm:presLayoutVars>
          <dgm:chPref val="3"/>
        </dgm:presLayoutVars>
      </dgm:prSet>
      <dgm:spPr/>
    </dgm:pt>
    <dgm:pt modelId="{B41A1690-7655-4F70-B32E-08A7B07AF564}" type="pres">
      <dgm:prSet presAssocID="{F95825EA-3B83-4864-9B2C-6A697B6CEF91}" presName="level3hierChild" presStyleCnt="0"/>
      <dgm:spPr/>
    </dgm:pt>
    <dgm:pt modelId="{947C63E9-4F52-4F01-B18E-7EED0643F710}" type="pres">
      <dgm:prSet presAssocID="{18DB8F60-EADD-4B1C-A1B5-62214B4EF9B7}" presName="conn2-1" presStyleLbl="parChTrans1D2" presStyleIdx="4" presStyleCnt="5"/>
      <dgm:spPr/>
    </dgm:pt>
    <dgm:pt modelId="{6B94A4E8-9203-44E6-8063-B75C9D5C0B0D}" type="pres">
      <dgm:prSet presAssocID="{18DB8F60-EADD-4B1C-A1B5-62214B4EF9B7}" presName="connTx" presStyleLbl="parChTrans1D2" presStyleIdx="4" presStyleCnt="5"/>
      <dgm:spPr/>
    </dgm:pt>
    <dgm:pt modelId="{EAA8E0D7-E8E2-4668-A89D-36569F434CA9}" type="pres">
      <dgm:prSet presAssocID="{A9F844CC-A2CC-4E5E-8F3C-344D136F85DC}" presName="root2" presStyleCnt="0"/>
      <dgm:spPr/>
    </dgm:pt>
    <dgm:pt modelId="{3B6973D9-0613-4943-AA46-62105E96934E}" type="pres">
      <dgm:prSet presAssocID="{A9F844CC-A2CC-4E5E-8F3C-344D136F85DC}" presName="LevelTwoTextNode" presStyleLbl="node2" presStyleIdx="4" presStyleCnt="5" custScaleX="446689">
        <dgm:presLayoutVars>
          <dgm:chPref val="3"/>
        </dgm:presLayoutVars>
      </dgm:prSet>
      <dgm:spPr/>
    </dgm:pt>
    <dgm:pt modelId="{97BE874E-41DC-4954-8087-2E9169AD5B73}" type="pres">
      <dgm:prSet presAssocID="{A9F844CC-A2CC-4E5E-8F3C-344D136F85DC}" presName="level3hierChild" presStyleCnt="0"/>
      <dgm:spPr/>
    </dgm:pt>
  </dgm:ptLst>
  <dgm:cxnLst>
    <dgm:cxn modelId="{99E6880E-9E25-49DA-A6F4-25CECABC22F5}" type="presOf" srcId="{9DBF8B8F-7BDA-487D-BC18-9243AD2E3894}" destId="{B2228585-A4A5-4515-ABC5-59F86C2689DD}" srcOrd="0" destOrd="0" presId="urn:microsoft.com/office/officeart/2005/8/layout/hierarchy2"/>
    <dgm:cxn modelId="{84522F12-1A20-45FD-A56A-B8968B66A3D7}" type="presOf" srcId="{41C11157-EDC2-4C40-95B2-C2FCF87666BB}" destId="{8CDA9D19-4445-40F7-BC21-606A8AD014D6}" srcOrd="1" destOrd="0" presId="urn:microsoft.com/office/officeart/2005/8/layout/hierarchy2"/>
    <dgm:cxn modelId="{7D64AC25-BC88-4C3E-9535-C50384E57A70}" srcId="{162DE1DE-95A6-4B09-9C8A-2C0213741CC1}" destId="{A9F844CC-A2CC-4E5E-8F3C-344D136F85DC}" srcOrd="4" destOrd="0" parTransId="{18DB8F60-EADD-4B1C-A1B5-62214B4EF9B7}" sibTransId="{3193E130-2F2E-43F3-96B7-6DF432E51CEB}"/>
    <dgm:cxn modelId="{22599733-B700-4B23-B189-6ED5B5BB45E8}" srcId="{162DE1DE-95A6-4B09-9C8A-2C0213741CC1}" destId="{1805334A-7823-436B-93B1-54BEAF72347F}" srcOrd="2" destOrd="0" parTransId="{525E750C-360A-44B5-BFAB-D619AEE3A64A}" sibTransId="{A859F994-0CFB-4303-BB83-0E7EC0514BFC}"/>
    <dgm:cxn modelId="{B36BF937-6AF8-4A1C-BE44-CAA908D9AF82}" type="presOf" srcId="{C83FDAC0-1F45-4791-B298-8F11584CB8D2}" destId="{AF697938-DD63-4A74-B275-8A37293DD931}" srcOrd="0" destOrd="0" presId="urn:microsoft.com/office/officeart/2005/8/layout/hierarchy2"/>
    <dgm:cxn modelId="{4530985E-E310-4F76-91ED-3BCF7BA28B4B}" srcId="{162DE1DE-95A6-4B09-9C8A-2C0213741CC1}" destId="{9DBF8B8F-7BDA-487D-BC18-9243AD2E3894}" srcOrd="1" destOrd="0" parTransId="{57395714-F882-4692-8870-FBC49A17075B}" sibTransId="{AAB9256B-6598-4933-A7BC-33C07BE21103}"/>
    <dgm:cxn modelId="{650C694D-8CFE-4B5F-83F8-A7CE6BCEF307}" type="presOf" srcId="{57395714-F882-4692-8870-FBC49A17075B}" destId="{FBEA39E4-3CF2-483B-9AC2-8F9512A0E953}" srcOrd="1" destOrd="0" presId="urn:microsoft.com/office/officeart/2005/8/layout/hierarchy2"/>
    <dgm:cxn modelId="{59F3774E-9140-4393-AB05-BFA13D2E878C}" type="presOf" srcId="{525E750C-360A-44B5-BFAB-D619AEE3A64A}" destId="{6DB03644-858D-4671-BA01-58A9B0ADB83E}" srcOrd="0" destOrd="0" presId="urn:microsoft.com/office/officeart/2005/8/layout/hierarchy2"/>
    <dgm:cxn modelId="{102BD674-098D-4DEE-A975-CC155B35175F}" type="presOf" srcId="{162DE1DE-95A6-4B09-9C8A-2C0213741CC1}" destId="{DB190160-0564-407B-84FB-31CBA97BC0F3}" srcOrd="0" destOrd="0" presId="urn:microsoft.com/office/officeart/2005/8/layout/hierarchy2"/>
    <dgm:cxn modelId="{A2C2565A-A493-41C3-8FF2-7E61E72071B3}" type="presOf" srcId="{49BA9784-3866-44BA-B6C4-3D14674BDD8E}" destId="{FBA137FF-77F9-4E0D-B7D7-B47B87BCCA24}" srcOrd="0" destOrd="0" presId="urn:microsoft.com/office/officeart/2005/8/layout/hierarchy2"/>
    <dgm:cxn modelId="{F0A0967F-856A-4D89-A52A-160CEBE933EF}" type="presOf" srcId="{525E750C-360A-44B5-BFAB-D619AEE3A64A}" destId="{9243B433-AEE0-445A-945F-1C8F288870B3}" srcOrd="1" destOrd="0" presId="urn:microsoft.com/office/officeart/2005/8/layout/hierarchy2"/>
    <dgm:cxn modelId="{A452CE84-16AC-4C36-B47E-D704EE20801C}" type="presOf" srcId="{4EC1A6FC-5561-4AB3-9509-4B072AE7678E}" destId="{8A3EDFED-D381-41E6-BFB2-4DDC3E4C743D}" srcOrd="1" destOrd="0" presId="urn:microsoft.com/office/officeart/2005/8/layout/hierarchy2"/>
    <dgm:cxn modelId="{B5DB1288-253F-4E12-B459-275BF9D76DF3}" type="presOf" srcId="{4EC1A6FC-5561-4AB3-9509-4B072AE7678E}" destId="{82F6A73B-282C-40F3-96A1-F8F2676F0A06}" srcOrd="0" destOrd="0" presId="urn:microsoft.com/office/officeart/2005/8/layout/hierarchy2"/>
    <dgm:cxn modelId="{02A0BAB9-27E4-4EC6-B2B3-FDA690EBC490}" srcId="{49BA9784-3866-44BA-B6C4-3D14674BDD8E}" destId="{162DE1DE-95A6-4B09-9C8A-2C0213741CC1}" srcOrd="0" destOrd="0" parTransId="{78AE036A-6965-4641-81F0-0E04576C91A9}" sibTransId="{E33C0CFE-5912-44A7-B01E-4873C539C359}"/>
    <dgm:cxn modelId="{D5FC89C8-416E-40AF-B833-6E0DDDB45D0B}" type="presOf" srcId="{A9F844CC-A2CC-4E5E-8F3C-344D136F85DC}" destId="{3B6973D9-0613-4943-AA46-62105E96934E}" srcOrd="0" destOrd="0" presId="urn:microsoft.com/office/officeart/2005/8/layout/hierarchy2"/>
    <dgm:cxn modelId="{270F94CC-620C-4E54-B47D-AA3D2B7743E1}" type="presOf" srcId="{F95825EA-3B83-4864-9B2C-6A697B6CEF91}" destId="{47C40D79-F771-4D51-9D8E-7A16BF4DBED1}" srcOrd="0" destOrd="0" presId="urn:microsoft.com/office/officeart/2005/8/layout/hierarchy2"/>
    <dgm:cxn modelId="{A73BA6D3-E026-4525-B2CE-9C5315C944C4}" type="presOf" srcId="{41C11157-EDC2-4C40-95B2-C2FCF87666BB}" destId="{178B0979-98A7-451D-9862-EB0441C87C23}" srcOrd="0" destOrd="0" presId="urn:microsoft.com/office/officeart/2005/8/layout/hierarchy2"/>
    <dgm:cxn modelId="{270248D7-D51A-4F15-8422-024571E68D53}" type="presOf" srcId="{18DB8F60-EADD-4B1C-A1B5-62214B4EF9B7}" destId="{947C63E9-4F52-4F01-B18E-7EED0643F710}" srcOrd="0" destOrd="0" presId="urn:microsoft.com/office/officeart/2005/8/layout/hierarchy2"/>
    <dgm:cxn modelId="{9FD33CE1-5AD8-4E91-806C-DA5D762B310A}" srcId="{162DE1DE-95A6-4B09-9C8A-2C0213741CC1}" destId="{C83FDAC0-1F45-4791-B298-8F11584CB8D2}" srcOrd="0" destOrd="0" parTransId="{41C11157-EDC2-4C40-95B2-C2FCF87666BB}" sibTransId="{6CFAB3FB-9C48-4845-86ED-CDAE610AC166}"/>
    <dgm:cxn modelId="{A7C6B5E1-BA58-474F-BBD0-4FB6BFDB0A36}" type="presOf" srcId="{18DB8F60-EADD-4B1C-A1B5-62214B4EF9B7}" destId="{6B94A4E8-9203-44E6-8063-B75C9D5C0B0D}" srcOrd="1" destOrd="0" presId="urn:microsoft.com/office/officeart/2005/8/layout/hierarchy2"/>
    <dgm:cxn modelId="{D6E2A6E7-89F3-4D38-9AAE-3FD95A46FD3B}" type="presOf" srcId="{57395714-F882-4692-8870-FBC49A17075B}" destId="{9AB94FA7-01C6-475F-A505-CE9D52A7D82D}" srcOrd="0" destOrd="0" presId="urn:microsoft.com/office/officeart/2005/8/layout/hierarchy2"/>
    <dgm:cxn modelId="{465D34EC-C1C1-4993-B982-941B77F8D532}" srcId="{162DE1DE-95A6-4B09-9C8A-2C0213741CC1}" destId="{F95825EA-3B83-4864-9B2C-6A697B6CEF91}" srcOrd="3" destOrd="0" parTransId="{4EC1A6FC-5561-4AB3-9509-4B072AE7678E}" sibTransId="{9A7579DD-3CE2-4266-B5CE-EDF5802C1DD2}"/>
    <dgm:cxn modelId="{2EF142F5-C9CB-436A-9FE9-9CC2C3697764}" type="presOf" srcId="{1805334A-7823-436B-93B1-54BEAF72347F}" destId="{BF9874E0-EF8A-4E55-A750-2B23E5F6A83A}" srcOrd="0" destOrd="0" presId="urn:microsoft.com/office/officeart/2005/8/layout/hierarchy2"/>
    <dgm:cxn modelId="{49A47EC5-EB79-498E-AABB-3C15D1D510D6}" type="presParOf" srcId="{FBA137FF-77F9-4E0D-B7D7-B47B87BCCA24}" destId="{89799F37-A0BB-4CF4-8166-9C730BA9C709}" srcOrd="0" destOrd="0" presId="urn:microsoft.com/office/officeart/2005/8/layout/hierarchy2"/>
    <dgm:cxn modelId="{CBB6FFBC-ACEE-48D2-A323-BC174E1DD5FE}" type="presParOf" srcId="{89799F37-A0BB-4CF4-8166-9C730BA9C709}" destId="{DB190160-0564-407B-84FB-31CBA97BC0F3}" srcOrd="0" destOrd="0" presId="urn:microsoft.com/office/officeart/2005/8/layout/hierarchy2"/>
    <dgm:cxn modelId="{28D5AA50-4A22-4B24-8A17-9E0C3144E806}" type="presParOf" srcId="{89799F37-A0BB-4CF4-8166-9C730BA9C709}" destId="{A159E7BD-FFA5-418F-B547-169BEE8A00DA}" srcOrd="1" destOrd="0" presId="urn:microsoft.com/office/officeart/2005/8/layout/hierarchy2"/>
    <dgm:cxn modelId="{5583EBFD-6F79-4C19-B816-3CCD4CF4BFF4}" type="presParOf" srcId="{A159E7BD-FFA5-418F-B547-169BEE8A00DA}" destId="{178B0979-98A7-451D-9862-EB0441C87C23}" srcOrd="0" destOrd="0" presId="urn:microsoft.com/office/officeart/2005/8/layout/hierarchy2"/>
    <dgm:cxn modelId="{3108B642-66F1-43E1-A9AE-54EFCD0FAC5E}" type="presParOf" srcId="{178B0979-98A7-451D-9862-EB0441C87C23}" destId="{8CDA9D19-4445-40F7-BC21-606A8AD014D6}" srcOrd="0" destOrd="0" presId="urn:microsoft.com/office/officeart/2005/8/layout/hierarchy2"/>
    <dgm:cxn modelId="{EEFCD370-D6C1-4737-B6B5-23E3A07BE812}" type="presParOf" srcId="{A159E7BD-FFA5-418F-B547-169BEE8A00DA}" destId="{DFAC2467-A0BB-44F6-AEDE-D9CA45A165BE}" srcOrd="1" destOrd="0" presId="urn:microsoft.com/office/officeart/2005/8/layout/hierarchy2"/>
    <dgm:cxn modelId="{1D2222BA-F78B-4CEF-8B71-3149E374C5E8}" type="presParOf" srcId="{DFAC2467-A0BB-44F6-AEDE-D9CA45A165BE}" destId="{AF697938-DD63-4A74-B275-8A37293DD931}" srcOrd="0" destOrd="0" presId="urn:microsoft.com/office/officeart/2005/8/layout/hierarchy2"/>
    <dgm:cxn modelId="{6063F7A0-A6D1-4253-92A2-1315369A8EAA}" type="presParOf" srcId="{DFAC2467-A0BB-44F6-AEDE-D9CA45A165BE}" destId="{BF524DE2-B7F7-490F-9AAE-9C93CC5C3473}" srcOrd="1" destOrd="0" presId="urn:microsoft.com/office/officeart/2005/8/layout/hierarchy2"/>
    <dgm:cxn modelId="{7074B50B-9E5F-4122-86D9-E91553B6DB6D}" type="presParOf" srcId="{A159E7BD-FFA5-418F-B547-169BEE8A00DA}" destId="{9AB94FA7-01C6-475F-A505-CE9D52A7D82D}" srcOrd="2" destOrd="0" presId="urn:microsoft.com/office/officeart/2005/8/layout/hierarchy2"/>
    <dgm:cxn modelId="{E43531E4-65C9-4B2B-8399-436D32D90E84}" type="presParOf" srcId="{9AB94FA7-01C6-475F-A505-CE9D52A7D82D}" destId="{FBEA39E4-3CF2-483B-9AC2-8F9512A0E953}" srcOrd="0" destOrd="0" presId="urn:microsoft.com/office/officeart/2005/8/layout/hierarchy2"/>
    <dgm:cxn modelId="{1D6BACAB-C045-4DBD-90B8-83EA3332B483}" type="presParOf" srcId="{A159E7BD-FFA5-418F-B547-169BEE8A00DA}" destId="{83E88C82-7CAF-4143-86F4-741B6D333F13}" srcOrd="3" destOrd="0" presId="urn:microsoft.com/office/officeart/2005/8/layout/hierarchy2"/>
    <dgm:cxn modelId="{73311DB4-61B9-49D8-805E-9426727771A0}" type="presParOf" srcId="{83E88C82-7CAF-4143-86F4-741B6D333F13}" destId="{B2228585-A4A5-4515-ABC5-59F86C2689DD}" srcOrd="0" destOrd="0" presId="urn:microsoft.com/office/officeart/2005/8/layout/hierarchy2"/>
    <dgm:cxn modelId="{D660CAB5-943A-4478-B0C5-132DC4E7E581}" type="presParOf" srcId="{83E88C82-7CAF-4143-86F4-741B6D333F13}" destId="{2A2F435E-D17D-4E26-AA07-9A3E8EE83DA8}" srcOrd="1" destOrd="0" presId="urn:microsoft.com/office/officeart/2005/8/layout/hierarchy2"/>
    <dgm:cxn modelId="{5D19548B-6B6F-4C4A-9545-FF8DC351A2D9}" type="presParOf" srcId="{A159E7BD-FFA5-418F-B547-169BEE8A00DA}" destId="{6DB03644-858D-4671-BA01-58A9B0ADB83E}" srcOrd="4" destOrd="0" presId="urn:microsoft.com/office/officeart/2005/8/layout/hierarchy2"/>
    <dgm:cxn modelId="{A01C4054-B0D3-4966-8B35-C1AEE8C6ABB7}" type="presParOf" srcId="{6DB03644-858D-4671-BA01-58A9B0ADB83E}" destId="{9243B433-AEE0-445A-945F-1C8F288870B3}" srcOrd="0" destOrd="0" presId="urn:microsoft.com/office/officeart/2005/8/layout/hierarchy2"/>
    <dgm:cxn modelId="{8DDD6381-5B14-4ECF-92D9-A20A31FA4C6B}" type="presParOf" srcId="{A159E7BD-FFA5-418F-B547-169BEE8A00DA}" destId="{82806B42-8EE4-4AA6-9089-70AA586C4679}" srcOrd="5" destOrd="0" presId="urn:microsoft.com/office/officeart/2005/8/layout/hierarchy2"/>
    <dgm:cxn modelId="{F7986CEC-013D-4827-BD50-A4CDEE901F15}" type="presParOf" srcId="{82806B42-8EE4-4AA6-9089-70AA586C4679}" destId="{BF9874E0-EF8A-4E55-A750-2B23E5F6A83A}" srcOrd="0" destOrd="0" presId="urn:microsoft.com/office/officeart/2005/8/layout/hierarchy2"/>
    <dgm:cxn modelId="{97D5816B-69A4-4992-92A7-DFAC9C818F31}" type="presParOf" srcId="{82806B42-8EE4-4AA6-9089-70AA586C4679}" destId="{E0A79EBF-AE01-45D3-9393-78120EF964E8}" srcOrd="1" destOrd="0" presId="urn:microsoft.com/office/officeart/2005/8/layout/hierarchy2"/>
    <dgm:cxn modelId="{E1113086-958E-4129-A9C8-7607FDB6A73D}" type="presParOf" srcId="{A159E7BD-FFA5-418F-B547-169BEE8A00DA}" destId="{82F6A73B-282C-40F3-96A1-F8F2676F0A06}" srcOrd="6" destOrd="0" presId="urn:microsoft.com/office/officeart/2005/8/layout/hierarchy2"/>
    <dgm:cxn modelId="{8AFD0BC7-3577-4640-9A0F-748CBD09EEE3}" type="presParOf" srcId="{82F6A73B-282C-40F3-96A1-F8F2676F0A06}" destId="{8A3EDFED-D381-41E6-BFB2-4DDC3E4C743D}" srcOrd="0" destOrd="0" presId="urn:microsoft.com/office/officeart/2005/8/layout/hierarchy2"/>
    <dgm:cxn modelId="{030AA88D-2E8F-45EA-9987-E44160B7E133}" type="presParOf" srcId="{A159E7BD-FFA5-418F-B547-169BEE8A00DA}" destId="{DEC9C245-0391-4209-96A9-6594389EE4A8}" srcOrd="7" destOrd="0" presId="urn:microsoft.com/office/officeart/2005/8/layout/hierarchy2"/>
    <dgm:cxn modelId="{D1115417-F2D5-4578-A791-CCCCFBE11DA2}" type="presParOf" srcId="{DEC9C245-0391-4209-96A9-6594389EE4A8}" destId="{47C40D79-F771-4D51-9D8E-7A16BF4DBED1}" srcOrd="0" destOrd="0" presId="urn:microsoft.com/office/officeart/2005/8/layout/hierarchy2"/>
    <dgm:cxn modelId="{AD3945F7-6142-4520-B987-5DF7BA8374A4}" type="presParOf" srcId="{DEC9C245-0391-4209-96A9-6594389EE4A8}" destId="{B41A1690-7655-4F70-B32E-08A7B07AF564}" srcOrd="1" destOrd="0" presId="urn:microsoft.com/office/officeart/2005/8/layout/hierarchy2"/>
    <dgm:cxn modelId="{90CBB48D-E73D-4E3E-9575-8D34E20A998D}" type="presParOf" srcId="{A159E7BD-FFA5-418F-B547-169BEE8A00DA}" destId="{947C63E9-4F52-4F01-B18E-7EED0643F710}" srcOrd="8" destOrd="0" presId="urn:microsoft.com/office/officeart/2005/8/layout/hierarchy2"/>
    <dgm:cxn modelId="{8B17B98C-3922-4742-A4AB-7566C9179234}" type="presParOf" srcId="{947C63E9-4F52-4F01-B18E-7EED0643F710}" destId="{6B94A4E8-9203-44E6-8063-B75C9D5C0B0D}" srcOrd="0" destOrd="0" presId="urn:microsoft.com/office/officeart/2005/8/layout/hierarchy2"/>
    <dgm:cxn modelId="{F3518DFE-3844-493C-BD15-7DE96458EA13}" type="presParOf" srcId="{A159E7BD-FFA5-418F-B547-169BEE8A00DA}" destId="{EAA8E0D7-E8E2-4668-A89D-36569F434CA9}" srcOrd="9" destOrd="0" presId="urn:microsoft.com/office/officeart/2005/8/layout/hierarchy2"/>
    <dgm:cxn modelId="{54A2DE53-49AC-4FE0-A81E-B448BCF6B3CA}" type="presParOf" srcId="{EAA8E0D7-E8E2-4668-A89D-36569F434CA9}" destId="{3B6973D9-0613-4943-AA46-62105E96934E}" srcOrd="0" destOrd="0" presId="urn:microsoft.com/office/officeart/2005/8/layout/hierarchy2"/>
    <dgm:cxn modelId="{0C059D92-FC6A-4566-B5BB-4C8B9C0FDB06}" type="presParOf" srcId="{EAA8E0D7-E8E2-4668-A89D-36569F434CA9}" destId="{97BE874E-41DC-4954-8087-2E9169AD5B7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D01E89-16DC-4486-94B7-47BF71A7B513}" type="doc">
      <dgm:prSet loTypeId="urn:microsoft.com/office/officeart/2005/8/layout/list1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CO"/>
        </a:p>
      </dgm:t>
    </dgm:pt>
    <dgm:pt modelId="{74EC165D-E0AE-4A5B-B519-E8C1F21B9B52}">
      <dgm:prSet phldrT="[Texto]" custT="1"/>
      <dgm:spPr/>
      <dgm:t>
        <a:bodyPr/>
        <a:lstStyle/>
        <a:p>
          <a:r>
            <a:rPr lang="es-CO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" panose="00000500000000000000" pitchFamily="2" charset="0"/>
            </a:rPr>
            <a:t>PMO de unidad organizativa/PMO de unidad de negocios/PMO de división/PMO de departamento</a:t>
          </a:r>
        </a:p>
      </dgm:t>
    </dgm:pt>
    <dgm:pt modelId="{8946CEA9-EE18-42CA-8CC7-9B212C993EBB}" type="parTrans" cxnId="{1511257F-FBAB-4865-B676-6EFAC10D481D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FA30980C-0A46-4BBB-849D-30143ED93822}" type="sibTrans" cxnId="{1511257F-FBAB-4865-B676-6EFAC10D481D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71D0E043-C14B-4750-919E-C1CB76FF279B}">
      <dgm:prSet phldrT="[Texto]" custT="1"/>
      <dgm:spPr/>
      <dgm:t>
        <a:bodyPr/>
        <a:lstStyle/>
        <a:p>
          <a:r>
            <a:rPr lang="es-CO" sz="2600" dirty="0">
              <a:latin typeface="Barlow" panose="00000500000000000000" pitchFamily="2" charset="0"/>
            </a:rPr>
            <a:t>Proporciona servicios afines para respaldar una unidad o división de negocios dentro de una organización, incluidos entre otros la gestión de portafolios, gobernanza, respaldo operativo de proyectos y utilización de recursos humanos.</a:t>
          </a:r>
        </a:p>
      </dgm:t>
    </dgm:pt>
    <dgm:pt modelId="{E4604024-DAE9-4DE2-8EF7-F9469E5A634D}" type="parTrans" cxnId="{D3C09728-65C2-47C2-A78F-1654A8E3197D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0C69F37E-1B9B-4720-966D-A18E9934C8CB}" type="sibTrans" cxnId="{D3C09728-65C2-47C2-A78F-1654A8E3197D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49A1633C-B77C-4735-A944-58A317AD0904}" type="pres">
      <dgm:prSet presAssocID="{1BD01E89-16DC-4486-94B7-47BF71A7B513}" presName="linear" presStyleCnt="0">
        <dgm:presLayoutVars>
          <dgm:dir/>
          <dgm:animLvl val="lvl"/>
          <dgm:resizeHandles val="exact"/>
        </dgm:presLayoutVars>
      </dgm:prSet>
      <dgm:spPr/>
    </dgm:pt>
    <dgm:pt modelId="{517F23C1-BBD4-4FF5-B2E4-120AE0B14F9A}" type="pres">
      <dgm:prSet presAssocID="{74EC165D-E0AE-4A5B-B519-E8C1F21B9B52}" presName="parentLin" presStyleCnt="0"/>
      <dgm:spPr/>
    </dgm:pt>
    <dgm:pt modelId="{4DADBB37-97C7-4251-988A-8FF3091D4E13}" type="pres">
      <dgm:prSet presAssocID="{74EC165D-E0AE-4A5B-B519-E8C1F21B9B52}" presName="parentLeftMargin" presStyleLbl="node1" presStyleIdx="0" presStyleCnt="1"/>
      <dgm:spPr/>
    </dgm:pt>
    <dgm:pt modelId="{E6C33218-5497-44D0-A52E-C30702E4D69D}" type="pres">
      <dgm:prSet presAssocID="{74EC165D-E0AE-4A5B-B519-E8C1F21B9B5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C39336ED-C80F-4670-AC43-0A92137B7096}" type="pres">
      <dgm:prSet presAssocID="{74EC165D-E0AE-4A5B-B519-E8C1F21B9B52}" presName="negativeSpace" presStyleCnt="0"/>
      <dgm:spPr/>
    </dgm:pt>
    <dgm:pt modelId="{B8A370CC-AC51-4056-9D8B-D1CEC5F5BF7B}" type="pres">
      <dgm:prSet presAssocID="{74EC165D-E0AE-4A5B-B519-E8C1F21B9B52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D3C09728-65C2-47C2-A78F-1654A8E3197D}" srcId="{74EC165D-E0AE-4A5B-B519-E8C1F21B9B52}" destId="{71D0E043-C14B-4750-919E-C1CB76FF279B}" srcOrd="0" destOrd="0" parTransId="{E4604024-DAE9-4DE2-8EF7-F9469E5A634D}" sibTransId="{0C69F37E-1B9B-4720-966D-A18E9934C8CB}"/>
    <dgm:cxn modelId="{4429F52B-3FB8-4937-9F01-F1A9E8547846}" type="presOf" srcId="{71D0E043-C14B-4750-919E-C1CB76FF279B}" destId="{B8A370CC-AC51-4056-9D8B-D1CEC5F5BF7B}" srcOrd="0" destOrd="0" presId="urn:microsoft.com/office/officeart/2005/8/layout/list1"/>
    <dgm:cxn modelId="{66291265-E0D3-49DE-A2F9-670880066DB0}" type="presOf" srcId="{74EC165D-E0AE-4A5B-B519-E8C1F21B9B52}" destId="{4DADBB37-97C7-4251-988A-8FF3091D4E13}" srcOrd="0" destOrd="0" presId="urn:microsoft.com/office/officeart/2005/8/layout/list1"/>
    <dgm:cxn modelId="{2873D446-75C4-4527-84CB-195CEE888A4D}" type="presOf" srcId="{74EC165D-E0AE-4A5B-B519-E8C1F21B9B52}" destId="{E6C33218-5497-44D0-A52E-C30702E4D69D}" srcOrd="1" destOrd="0" presId="urn:microsoft.com/office/officeart/2005/8/layout/list1"/>
    <dgm:cxn modelId="{1511257F-FBAB-4865-B676-6EFAC10D481D}" srcId="{1BD01E89-16DC-4486-94B7-47BF71A7B513}" destId="{74EC165D-E0AE-4A5B-B519-E8C1F21B9B52}" srcOrd="0" destOrd="0" parTransId="{8946CEA9-EE18-42CA-8CC7-9B212C993EBB}" sibTransId="{FA30980C-0A46-4BBB-849D-30143ED93822}"/>
    <dgm:cxn modelId="{0A8D05C2-74CB-42EB-A0A9-3A57A63CC11D}" type="presOf" srcId="{1BD01E89-16DC-4486-94B7-47BF71A7B513}" destId="{49A1633C-B77C-4735-A944-58A317AD0904}" srcOrd="0" destOrd="0" presId="urn:microsoft.com/office/officeart/2005/8/layout/list1"/>
    <dgm:cxn modelId="{E04ED343-DC75-43B4-94ED-6F2F9CC6E3B9}" type="presParOf" srcId="{49A1633C-B77C-4735-A944-58A317AD0904}" destId="{517F23C1-BBD4-4FF5-B2E4-120AE0B14F9A}" srcOrd="0" destOrd="0" presId="urn:microsoft.com/office/officeart/2005/8/layout/list1"/>
    <dgm:cxn modelId="{A3D85E4A-8149-411D-B895-F8CC56FDA0A7}" type="presParOf" srcId="{517F23C1-BBD4-4FF5-B2E4-120AE0B14F9A}" destId="{4DADBB37-97C7-4251-988A-8FF3091D4E13}" srcOrd="0" destOrd="0" presId="urn:microsoft.com/office/officeart/2005/8/layout/list1"/>
    <dgm:cxn modelId="{B930C7F9-7EDC-4FA0-AB7F-9917DD541159}" type="presParOf" srcId="{517F23C1-BBD4-4FF5-B2E4-120AE0B14F9A}" destId="{E6C33218-5497-44D0-A52E-C30702E4D69D}" srcOrd="1" destOrd="0" presId="urn:microsoft.com/office/officeart/2005/8/layout/list1"/>
    <dgm:cxn modelId="{51BB120F-206B-46E3-A954-623A3B816B8B}" type="presParOf" srcId="{49A1633C-B77C-4735-A944-58A317AD0904}" destId="{C39336ED-C80F-4670-AC43-0A92137B7096}" srcOrd="1" destOrd="0" presId="urn:microsoft.com/office/officeart/2005/8/layout/list1"/>
    <dgm:cxn modelId="{B1E32021-A4CA-4D40-A54C-7DA32202ACD1}" type="presParOf" srcId="{49A1633C-B77C-4735-A944-58A317AD0904}" destId="{B8A370CC-AC51-4056-9D8B-D1CEC5F5BF7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D01E89-16DC-4486-94B7-47BF71A7B513}" type="doc">
      <dgm:prSet loTypeId="urn:microsoft.com/office/officeart/2005/8/layout/list1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CO"/>
        </a:p>
      </dgm:t>
    </dgm:pt>
    <dgm:pt modelId="{74EC165D-E0AE-4A5B-B519-E8C1F21B9B52}">
      <dgm:prSet phldrT="[Texto]" custT="1"/>
      <dgm:spPr/>
      <dgm:t>
        <a:bodyPr/>
        <a:lstStyle/>
        <a:p>
          <a:r>
            <a:rPr lang="es-CO" sz="26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" panose="00000500000000000000" pitchFamily="2" charset="0"/>
              <a:ea typeface="Roboto" panose="02000000000000000000" pitchFamily="2" charset="0"/>
            </a:rPr>
            <a:t>PMO</a:t>
          </a:r>
          <a:r>
            <a:rPr lang="es-CO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" panose="00000500000000000000" pitchFamily="2" charset="0"/>
              <a:ea typeface="Roboto" panose="02000000000000000000" pitchFamily="2" charset="0"/>
            </a:rPr>
            <a:t> específica para un proyecto/oficina de proyectos/oficina de programas</a:t>
          </a:r>
          <a:endParaRPr lang="es-CO" sz="2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rlow" panose="00000500000000000000" pitchFamily="2" charset="0"/>
          </a:endParaRPr>
        </a:p>
      </dgm:t>
    </dgm:pt>
    <dgm:pt modelId="{8946CEA9-EE18-42CA-8CC7-9B212C993EBB}" type="parTrans" cxnId="{1511257F-FBAB-4865-B676-6EFAC10D481D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FA30980C-0A46-4BBB-849D-30143ED93822}" type="sibTrans" cxnId="{1511257F-FBAB-4865-B676-6EFAC10D481D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63D95C0D-ABA0-49D4-A102-4710529DBC80}">
      <dgm:prSet phldrT="[Texto]" custT="1"/>
      <dgm:spPr/>
      <dgm:t>
        <a:bodyPr/>
        <a:lstStyle/>
        <a:p>
          <a:r>
            <a:rPr lang="es-CO" sz="2600" dirty="0">
              <a:latin typeface="Barlow" panose="00000500000000000000" pitchFamily="2" charset="0"/>
              <a:ea typeface="Roboto" panose="02000000000000000000" pitchFamily="2" charset="0"/>
            </a:rPr>
            <a:t>Brinda servicios relacionados con un proyecto, en calidad de entidad temporal establecida para respaldar un proyecto o programa específico. </a:t>
          </a:r>
        </a:p>
      </dgm:t>
    </dgm:pt>
    <dgm:pt modelId="{6D53F26F-3BFF-4357-BA4E-C396DD32DF23}" type="parTrans" cxnId="{10FBB381-E1AD-4700-8579-25821049EF59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84D437F6-42BE-4EB9-B6D3-5549965F4E30}" type="sibTrans" cxnId="{10FBB381-E1AD-4700-8579-25821049EF59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6E916862-DC9B-4E3E-AB89-F0F72207D43A}">
      <dgm:prSet custT="1"/>
      <dgm:spPr/>
      <dgm:t>
        <a:bodyPr/>
        <a:lstStyle/>
        <a:p>
          <a:r>
            <a:rPr lang="es-CO" sz="2600" dirty="0">
              <a:latin typeface="Barlow" panose="00000500000000000000" pitchFamily="2" charset="0"/>
              <a:ea typeface="Roboto" panose="02000000000000000000" pitchFamily="2" charset="0"/>
            </a:rPr>
            <a:t>Puede incluir la gestión de datos de apoyo, la coordinación de la gobernanza y presentación de informes y actividades administrativas para respaldar al equipo del proyecto o el programa.</a:t>
          </a:r>
          <a:endParaRPr lang="es-ES" sz="2600" dirty="0">
            <a:latin typeface="Barlow" panose="00000500000000000000" pitchFamily="2" charset="0"/>
            <a:ea typeface="Roboto" panose="02000000000000000000" pitchFamily="2" charset="0"/>
          </a:endParaRPr>
        </a:p>
      </dgm:t>
    </dgm:pt>
    <dgm:pt modelId="{66CAE5EF-32BD-4B20-B26F-E243D7BC3D71}" type="parTrans" cxnId="{0D22F76D-93B0-45CC-A15D-F3B2B6F312CD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E8B0BDD8-239A-4D76-ADD0-F77F63EC0D79}" type="sibTrans" cxnId="{0D22F76D-93B0-45CC-A15D-F3B2B6F312CD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49A1633C-B77C-4735-A944-58A317AD0904}" type="pres">
      <dgm:prSet presAssocID="{1BD01E89-16DC-4486-94B7-47BF71A7B513}" presName="linear" presStyleCnt="0">
        <dgm:presLayoutVars>
          <dgm:dir/>
          <dgm:animLvl val="lvl"/>
          <dgm:resizeHandles val="exact"/>
        </dgm:presLayoutVars>
      </dgm:prSet>
      <dgm:spPr/>
    </dgm:pt>
    <dgm:pt modelId="{517F23C1-BBD4-4FF5-B2E4-120AE0B14F9A}" type="pres">
      <dgm:prSet presAssocID="{74EC165D-E0AE-4A5B-B519-E8C1F21B9B52}" presName="parentLin" presStyleCnt="0"/>
      <dgm:spPr/>
    </dgm:pt>
    <dgm:pt modelId="{4DADBB37-97C7-4251-988A-8FF3091D4E13}" type="pres">
      <dgm:prSet presAssocID="{74EC165D-E0AE-4A5B-B519-E8C1F21B9B52}" presName="parentLeftMargin" presStyleLbl="node1" presStyleIdx="0" presStyleCnt="1"/>
      <dgm:spPr/>
    </dgm:pt>
    <dgm:pt modelId="{E6C33218-5497-44D0-A52E-C30702E4D69D}" type="pres">
      <dgm:prSet presAssocID="{74EC165D-E0AE-4A5B-B519-E8C1F21B9B5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C39336ED-C80F-4670-AC43-0A92137B7096}" type="pres">
      <dgm:prSet presAssocID="{74EC165D-E0AE-4A5B-B519-E8C1F21B9B52}" presName="negativeSpace" presStyleCnt="0"/>
      <dgm:spPr/>
    </dgm:pt>
    <dgm:pt modelId="{B8A370CC-AC51-4056-9D8B-D1CEC5F5BF7B}" type="pres">
      <dgm:prSet presAssocID="{74EC165D-E0AE-4A5B-B519-E8C1F21B9B52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B6628064-0BAF-45FB-897D-621DD4ACDF7B}" type="presOf" srcId="{63D95C0D-ABA0-49D4-A102-4710529DBC80}" destId="{B8A370CC-AC51-4056-9D8B-D1CEC5F5BF7B}" srcOrd="0" destOrd="0" presId="urn:microsoft.com/office/officeart/2005/8/layout/list1"/>
    <dgm:cxn modelId="{66291265-E0D3-49DE-A2F9-670880066DB0}" type="presOf" srcId="{74EC165D-E0AE-4A5B-B519-E8C1F21B9B52}" destId="{4DADBB37-97C7-4251-988A-8FF3091D4E13}" srcOrd="0" destOrd="0" presId="urn:microsoft.com/office/officeart/2005/8/layout/list1"/>
    <dgm:cxn modelId="{2873D446-75C4-4527-84CB-195CEE888A4D}" type="presOf" srcId="{74EC165D-E0AE-4A5B-B519-E8C1F21B9B52}" destId="{E6C33218-5497-44D0-A52E-C30702E4D69D}" srcOrd="1" destOrd="0" presId="urn:microsoft.com/office/officeart/2005/8/layout/list1"/>
    <dgm:cxn modelId="{0D22F76D-93B0-45CC-A15D-F3B2B6F312CD}" srcId="{74EC165D-E0AE-4A5B-B519-E8C1F21B9B52}" destId="{6E916862-DC9B-4E3E-AB89-F0F72207D43A}" srcOrd="1" destOrd="0" parTransId="{66CAE5EF-32BD-4B20-B26F-E243D7BC3D71}" sibTransId="{E8B0BDD8-239A-4D76-ADD0-F77F63EC0D79}"/>
    <dgm:cxn modelId="{1511257F-FBAB-4865-B676-6EFAC10D481D}" srcId="{1BD01E89-16DC-4486-94B7-47BF71A7B513}" destId="{74EC165D-E0AE-4A5B-B519-E8C1F21B9B52}" srcOrd="0" destOrd="0" parTransId="{8946CEA9-EE18-42CA-8CC7-9B212C993EBB}" sibTransId="{FA30980C-0A46-4BBB-849D-30143ED93822}"/>
    <dgm:cxn modelId="{10FBB381-E1AD-4700-8579-25821049EF59}" srcId="{74EC165D-E0AE-4A5B-B519-E8C1F21B9B52}" destId="{63D95C0D-ABA0-49D4-A102-4710529DBC80}" srcOrd="0" destOrd="0" parTransId="{6D53F26F-3BFF-4357-BA4E-C396DD32DF23}" sibTransId="{84D437F6-42BE-4EB9-B6D3-5549965F4E30}"/>
    <dgm:cxn modelId="{0A8D05C2-74CB-42EB-A0A9-3A57A63CC11D}" type="presOf" srcId="{1BD01E89-16DC-4486-94B7-47BF71A7B513}" destId="{49A1633C-B77C-4735-A944-58A317AD0904}" srcOrd="0" destOrd="0" presId="urn:microsoft.com/office/officeart/2005/8/layout/list1"/>
    <dgm:cxn modelId="{62F60CEB-E79F-4596-8E86-BFA068F825BC}" type="presOf" srcId="{6E916862-DC9B-4E3E-AB89-F0F72207D43A}" destId="{B8A370CC-AC51-4056-9D8B-D1CEC5F5BF7B}" srcOrd="0" destOrd="1" presId="urn:microsoft.com/office/officeart/2005/8/layout/list1"/>
    <dgm:cxn modelId="{E04ED343-DC75-43B4-94ED-6F2F9CC6E3B9}" type="presParOf" srcId="{49A1633C-B77C-4735-A944-58A317AD0904}" destId="{517F23C1-BBD4-4FF5-B2E4-120AE0B14F9A}" srcOrd="0" destOrd="0" presId="urn:microsoft.com/office/officeart/2005/8/layout/list1"/>
    <dgm:cxn modelId="{A3D85E4A-8149-411D-B895-F8CC56FDA0A7}" type="presParOf" srcId="{517F23C1-BBD4-4FF5-B2E4-120AE0B14F9A}" destId="{4DADBB37-97C7-4251-988A-8FF3091D4E13}" srcOrd="0" destOrd="0" presId="urn:microsoft.com/office/officeart/2005/8/layout/list1"/>
    <dgm:cxn modelId="{B930C7F9-7EDC-4FA0-AB7F-9917DD541159}" type="presParOf" srcId="{517F23C1-BBD4-4FF5-B2E4-120AE0B14F9A}" destId="{E6C33218-5497-44D0-A52E-C30702E4D69D}" srcOrd="1" destOrd="0" presId="urn:microsoft.com/office/officeart/2005/8/layout/list1"/>
    <dgm:cxn modelId="{51BB120F-206B-46E3-A954-623A3B816B8B}" type="presParOf" srcId="{49A1633C-B77C-4735-A944-58A317AD0904}" destId="{C39336ED-C80F-4670-AC43-0A92137B7096}" srcOrd="1" destOrd="0" presId="urn:microsoft.com/office/officeart/2005/8/layout/list1"/>
    <dgm:cxn modelId="{B1E32021-A4CA-4D40-A54C-7DA32202ACD1}" type="presParOf" srcId="{49A1633C-B77C-4735-A944-58A317AD0904}" destId="{B8A370CC-AC51-4056-9D8B-D1CEC5F5BF7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D01E89-16DC-4486-94B7-47BF71A7B513}" type="doc">
      <dgm:prSet loTypeId="urn:microsoft.com/office/officeart/2005/8/layout/list1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CO"/>
        </a:p>
      </dgm:t>
    </dgm:pt>
    <dgm:pt modelId="{74EC165D-E0AE-4A5B-B519-E8C1F21B9B52}">
      <dgm:prSet phldrT="[Texto]" custT="1"/>
      <dgm:spPr/>
      <dgm:t>
        <a:bodyPr/>
        <a:lstStyle/>
        <a:p>
          <a:r>
            <a:rPr lang="es-CO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" panose="00000500000000000000" pitchFamily="2" charset="0"/>
              <a:ea typeface="Roboto" panose="02000000000000000000" pitchFamily="2" charset="0"/>
            </a:rPr>
            <a:t>Oficina o </a:t>
          </a:r>
          <a:r>
            <a:rPr lang="es-CO" sz="26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" panose="00000500000000000000" pitchFamily="2" charset="0"/>
              <a:ea typeface="Roboto" panose="02000000000000000000" pitchFamily="2" charset="0"/>
            </a:rPr>
            <a:t>PMO</a:t>
          </a:r>
          <a:r>
            <a:rPr lang="es-CO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" panose="00000500000000000000" pitchFamily="2" charset="0"/>
              <a:ea typeface="Roboto" panose="02000000000000000000" pitchFamily="2" charset="0"/>
            </a:rPr>
            <a:t> de respaldo/servicios/controles del proyecto</a:t>
          </a:r>
          <a:endParaRPr lang="es-CO" sz="2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rlow" panose="00000500000000000000" pitchFamily="2" charset="0"/>
          </a:endParaRPr>
        </a:p>
      </dgm:t>
    </dgm:pt>
    <dgm:pt modelId="{8946CEA9-EE18-42CA-8CC7-9B212C993EBB}" type="parTrans" cxnId="{1511257F-FBAB-4865-B676-6EFAC10D481D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FA30980C-0A46-4BBB-849D-30143ED93822}" type="sibTrans" cxnId="{1511257F-FBAB-4865-B676-6EFAC10D481D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098715BB-646E-4481-A3BE-7C79A99EE459}">
      <dgm:prSet phldrT="[Texto]" custT="1"/>
      <dgm:spPr/>
      <dgm:t>
        <a:bodyPr/>
        <a:lstStyle/>
        <a:p>
          <a:r>
            <a:rPr lang="es-CO" sz="2600" dirty="0">
              <a:latin typeface="Barlow" panose="00000500000000000000" pitchFamily="2" charset="0"/>
              <a:ea typeface="Roboto" panose="02000000000000000000" pitchFamily="2" charset="0"/>
            </a:rPr>
            <a:t>Proporciona los procesos que faciliten un apoyo continuo para las labores de gestión del proyecto, programa o portafolio en toda la organización. </a:t>
          </a:r>
        </a:p>
      </dgm:t>
    </dgm:pt>
    <dgm:pt modelId="{995598AC-41DE-4A1D-B0C5-11A020C8CB06}" type="parTrans" cxnId="{65E16512-0ACE-4404-97E5-C96F8C136E57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A01117C7-9C57-4765-983D-B8DBDFEE3D35}" type="sibTrans" cxnId="{65E16512-0ACE-4404-97E5-C96F8C136E57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42C44F3B-0A3D-4B78-B6CB-C896577010B6}">
      <dgm:prSet custT="1"/>
      <dgm:spPr/>
      <dgm:t>
        <a:bodyPr/>
        <a:lstStyle/>
        <a:p>
          <a:r>
            <a:rPr lang="es-CO" sz="2600" dirty="0">
              <a:latin typeface="Barlow" panose="00000500000000000000" pitchFamily="2" charset="0"/>
              <a:ea typeface="Roboto" panose="02000000000000000000" pitchFamily="2" charset="0"/>
            </a:rPr>
            <a:t>Aplica la gobernanza, procesos, prácticas y herramientas establecidas por la organización y brinda un apoyo administrativo para las labores del proyecto, programa o portafolio dentro de su dominio.</a:t>
          </a:r>
          <a:endParaRPr lang="es-ES" sz="2600" dirty="0">
            <a:latin typeface="Barlow" panose="00000500000000000000" pitchFamily="2" charset="0"/>
            <a:ea typeface="Roboto" panose="02000000000000000000" pitchFamily="2" charset="0"/>
          </a:endParaRPr>
        </a:p>
      </dgm:t>
    </dgm:pt>
    <dgm:pt modelId="{693F32BB-C5C8-4115-AD14-B0276A9EA0D8}" type="parTrans" cxnId="{F59470E9-9A79-4A6D-9010-39E1B0BADD8C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67C6E945-B55F-46D7-A890-A34A0BD4608B}" type="sibTrans" cxnId="{F59470E9-9A79-4A6D-9010-39E1B0BADD8C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49A1633C-B77C-4735-A944-58A317AD0904}" type="pres">
      <dgm:prSet presAssocID="{1BD01E89-16DC-4486-94B7-47BF71A7B513}" presName="linear" presStyleCnt="0">
        <dgm:presLayoutVars>
          <dgm:dir/>
          <dgm:animLvl val="lvl"/>
          <dgm:resizeHandles val="exact"/>
        </dgm:presLayoutVars>
      </dgm:prSet>
      <dgm:spPr/>
    </dgm:pt>
    <dgm:pt modelId="{517F23C1-BBD4-4FF5-B2E4-120AE0B14F9A}" type="pres">
      <dgm:prSet presAssocID="{74EC165D-E0AE-4A5B-B519-E8C1F21B9B52}" presName="parentLin" presStyleCnt="0"/>
      <dgm:spPr/>
    </dgm:pt>
    <dgm:pt modelId="{4DADBB37-97C7-4251-988A-8FF3091D4E13}" type="pres">
      <dgm:prSet presAssocID="{74EC165D-E0AE-4A5B-B519-E8C1F21B9B52}" presName="parentLeftMargin" presStyleLbl="node1" presStyleIdx="0" presStyleCnt="1"/>
      <dgm:spPr/>
    </dgm:pt>
    <dgm:pt modelId="{E6C33218-5497-44D0-A52E-C30702E4D69D}" type="pres">
      <dgm:prSet presAssocID="{74EC165D-E0AE-4A5B-B519-E8C1F21B9B5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C39336ED-C80F-4670-AC43-0A92137B7096}" type="pres">
      <dgm:prSet presAssocID="{74EC165D-E0AE-4A5B-B519-E8C1F21B9B52}" presName="negativeSpace" presStyleCnt="0"/>
      <dgm:spPr/>
    </dgm:pt>
    <dgm:pt modelId="{B8A370CC-AC51-4056-9D8B-D1CEC5F5BF7B}" type="pres">
      <dgm:prSet presAssocID="{74EC165D-E0AE-4A5B-B519-E8C1F21B9B52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65E16512-0ACE-4404-97E5-C96F8C136E57}" srcId="{74EC165D-E0AE-4A5B-B519-E8C1F21B9B52}" destId="{098715BB-646E-4481-A3BE-7C79A99EE459}" srcOrd="0" destOrd="0" parTransId="{995598AC-41DE-4A1D-B0C5-11A020C8CB06}" sibTransId="{A01117C7-9C57-4765-983D-B8DBDFEE3D35}"/>
    <dgm:cxn modelId="{66291265-E0D3-49DE-A2F9-670880066DB0}" type="presOf" srcId="{74EC165D-E0AE-4A5B-B519-E8C1F21B9B52}" destId="{4DADBB37-97C7-4251-988A-8FF3091D4E13}" srcOrd="0" destOrd="0" presId="urn:microsoft.com/office/officeart/2005/8/layout/list1"/>
    <dgm:cxn modelId="{2873D446-75C4-4527-84CB-195CEE888A4D}" type="presOf" srcId="{74EC165D-E0AE-4A5B-B519-E8C1F21B9B52}" destId="{E6C33218-5497-44D0-A52E-C30702E4D69D}" srcOrd="1" destOrd="0" presId="urn:microsoft.com/office/officeart/2005/8/layout/list1"/>
    <dgm:cxn modelId="{1511257F-FBAB-4865-B676-6EFAC10D481D}" srcId="{1BD01E89-16DC-4486-94B7-47BF71A7B513}" destId="{74EC165D-E0AE-4A5B-B519-E8C1F21B9B52}" srcOrd="0" destOrd="0" parTransId="{8946CEA9-EE18-42CA-8CC7-9B212C993EBB}" sibTransId="{FA30980C-0A46-4BBB-849D-30143ED93822}"/>
    <dgm:cxn modelId="{BA059E9C-EE24-4A15-BCC5-161762BC14C5}" type="presOf" srcId="{42C44F3B-0A3D-4B78-B6CB-C896577010B6}" destId="{B8A370CC-AC51-4056-9D8B-D1CEC5F5BF7B}" srcOrd="0" destOrd="1" presId="urn:microsoft.com/office/officeart/2005/8/layout/list1"/>
    <dgm:cxn modelId="{0A8D05C2-74CB-42EB-A0A9-3A57A63CC11D}" type="presOf" srcId="{1BD01E89-16DC-4486-94B7-47BF71A7B513}" destId="{49A1633C-B77C-4735-A944-58A317AD0904}" srcOrd="0" destOrd="0" presId="urn:microsoft.com/office/officeart/2005/8/layout/list1"/>
    <dgm:cxn modelId="{009AB2E7-EADB-44DB-B53B-AD35C18CE0C3}" type="presOf" srcId="{098715BB-646E-4481-A3BE-7C79A99EE459}" destId="{B8A370CC-AC51-4056-9D8B-D1CEC5F5BF7B}" srcOrd="0" destOrd="0" presId="urn:microsoft.com/office/officeart/2005/8/layout/list1"/>
    <dgm:cxn modelId="{F59470E9-9A79-4A6D-9010-39E1B0BADD8C}" srcId="{74EC165D-E0AE-4A5B-B519-E8C1F21B9B52}" destId="{42C44F3B-0A3D-4B78-B6CB-C896577010B6}" srcOrd="1" destOrd="0" parTransId="{693F32BB-C5C8-4115-AD14-B0276A9EA0D8}" sibTransId="{67C6E945-B55F-46D7-A890-A34A0BD4608B}"/>
    <dgm:cxn modelId="{E04ED343-DC75-43B4-94ED-6F2F9CC6E3B9}" type="presParOf" srcId="{49A1633C-B77C-4735-A944-58A317AD0904}" destId="{517F23C1-BBD4-4FF5-B2E4-120AE0B14F9A}" srcOrd="0" destOrd="0" presId="urn:microsoft.com/office/officeart/2005/8/layout/list1"/>
    <dgm:cxn modelId="{A3D85E4A-8149-411D-B895-F8CC56FDA0A7}" type="presParOf" srcId="{517F23C1-BBD4-4FF5-B2E4-120AE0B14F9A}" destId="{4DADBB37-97C7-4251-988A-8FF3091D4E13}" srcOrd="0" destOrd="0" presId="urn:microsoft.com/office/officeart/2005/8/layout/list1"/>
    <dgm:cxn modelId="{B930C7F9-7EDC-4FA0-AB7F-9917DD541159}" type="presParOf" srcId="{517F23C1-BBD4-4FF5-B2E4-120AE0B14F9A}" destId="{E6C33218-5497-44D0-A52E-C30702E4D69D}" srcOrd="1" destOrd="0" presId="urn:microsoft.com/office/officeart/2005/8/layout/list1"/>
    <dgm:cxn modelId="{51BB120F-206B-46E3-A954-623A3B816B8B}" type="presParOf" srcId="{49A1633C-B77C-4735-A944-58A317AD0904}" destId="{C39336ED-C80F-4670-AC43-0A92137B7096}" srcOrd="1" destOrd="0" presId="urn:microsoft.com/office/officeart/2005/8/layout/list1"/>
    <dgm:cxn modelId="{B1E32021-A4CA-4D40-A54C-7DA32202ACD1}" type="presParOf" srcId="{49A1633C-B77C-4735-A944-58A317AD0904}" destId="{B8A370CC-AC51-4056-9D8B-D1CEC5F5BF7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BD01E89-16DC-4486-94B7-47BF71A7B513}" type="doc">
      <dgm:prSet loTypeId="urn:microsoft.com/office/officeart/2005/8/layout/list1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CO"/>
        </a:p>
      </dgm:t>
    </dgm:pt>
    <dgm:pt modelId="{74EC165D-E0AE-4A5B-B519-E8C1F21B9B52}">
      <dgm:prSet phldrT="[Texto]" custT="1"/>
      <dgm:spPr/>
      <dgm:t>
        <a:bodyPr/>
        <a:lstStyle/>
        <a:p>
          <a:r>
            <a:rPr lang="es-E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" panose="00000500000000000000" pitchFamily="2" charset="0"/>
              <a:ea typeface="Roboto" panose="02000000000000000000" pitchFamily="2" charset="0"/>
            </a:rPr>
            <a:t>Centro de Excelencia/Centro de Competencia</a:t>
          </a:r>
          <a:endParaRPr lang="es-CO" sz="2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rlow" panose="00000500000000000000" pitchFamily="2" charset="0"/>
          </a:endParaRPr>
        </a:p>
      </dgm:t>
    </dgm:pt>
    <dgm:pt modelId="{8946CEA9-EE18-42CA-8CC7-9B212C993EBB}" type="parTrans" cxnId="{1511257F-FBAB-4865-B676-6EFAC10D481D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FA30980C-0A46-4BBB-849D-30143ED93822}" type="sibTrans" cxnId="{1511257F-FBAB-4865-B676-6EFAC10D481D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0B0337B4-E199-4064-BCBA-318AA6D0D384}">
      <dgm:prSet phldrT="[Texto]" custT="1"/>
      <dgm:spPr/>
      <dgm:t>
        <a:bodyPr/>
        <a:lstStyle/>
        <a:p>
          <a:r>
            <a:rPr lang="es-CO" sz="2600" dirty="0">
              <a:latin typeface="Barlow" panose="00000500000000000000" pitchFamily="2" charset="0"/>
              <a:ea typeface="Roboto" panose="02000000000000000000" pitchFamily="2" charset="0"/>
            </a:rPr>
            <a:t>Respalda las tareas de los proyectos al equipar a la organización con metodologías, estándares y herramientas que permiten a los gerentes de proyecto entregar mejor los proyectos.</a:t>
          </a:r>
        </a:p>
      </dgm:t>
    </dgm:pt>
    <dgm:pt modelId="{115B9535-EAE3-419F-9104-A7538D65A60C}" type="parTrans" cxnId="{32AA7976-6822-45E6-8224-E62E7E2715FD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63934D28-6CF5-4E29-95B9-EDF66BEDB61D}" type="sibTrans" cxnId="{32AA7976-6822-45E6-8224-E62E7E2715FD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0CAD6DEA-7BD7-4A47-9EFB-4EB927E8496B}">
      <dgm:prSet custT="1"/>
      <dgm:spPr/>
      <dgm:t>
        <a:bodyPr/>
        <a:lstStyle/>
        <a:p>
          <a:r>
            <a:rPr lang="es-CO" sz="2600" dirty="0">
              <a:latin typeface="Barlow" panose="00000500000000000000" pitchFamily="2" charset="0"/>
              <a:ea typeface="Roboto" panose="02000000000000000000" pitchFamily="2" charset="0"/>
            </a:rPr>
            <a:t>Aumenta la capacidad de la organización mediante la aplicación de buenas prácticas y un punto de contacto central para los gerentes de proyecto.</a:t>
          </a:r>
          <a:endParaRPr lang="es-ES" sz="2600" dirty="0">
            <a:latin typeface="Barlow" panose="00000500000000000000" pitchFamily="2" charset="0"/>
            <a:ea typeface="Roboto" panose="02000000000000000000" pitchFamily="2" charset="0"/>
          </a:endParaRPr>
        </a:p>
      </dgm:t>
    </dgm:pt>
    <dgm:pt modelId="{D806D705-84DF-42F3-B1EF-1FC84A1526F2}" type="parTrans" cxnId="{EEA0C7C4-9C83-42B7-B959-07E4DD4E7D07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DAD72B3A-C133-4C42-99E5-AD4FC43AC45D}" type="sibTrans" cxnId="{EEA0C7C4-9C83-42B7-B959-07E4DD4E7D07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49A1633C-B77C-4735-A944-58A317AD0904}" type="pres">
      <dgm:prSet presAssocID="{1BD01E89-16DC-4486-94B7-47BF71A7B513}" presName="linear" presStyleCnt="0">
        <dgm:presLayoutVars>
          <dgm:dir/>
          <dgm:animLvl val="lvl"/>
          <dgm:resizeHandles val="exact"/>
        </dgm:presLayoutVars>
      </dgm:prSet>
      <dgm:spPr/>
    </dgm:pt>
    <dgm:pt modelId="{517F23C1-BBD4-4FF5-B2E4-120AE0B14F9A}" type="pres">
      <dgm:prSet presAssocID="{74EC165D-E0AE-4A5B-B519-E8C1F21B9B52}" presName="parentLin" presStyleCnt="0"/>
      <dgm:spPr/>
    </dgm:pt>
    <dgm:pt modelId="{4DADBB37-97C7-4251-988A-8FF3091D4E13}" type="pres">
      <dgm:prSet presAssocID="{74EC165D-E0AE-4A5B-B519-E8C1F21B9B52}" presName="parentLeftMargin" presStyleLbl="node1" presStyleIdx="0" presStyleCnt="1"/>
      <dgm:spPr/>
    </dgm:pt>
    <dgm:pt modelId="{E6C33218-5497-44D0-A52E-C30702E4D69D}" type="pres">
      <dgm:prSet presAssocID="{74EC165D-E0AE-4A5B-B519-E8C1F21B9B5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C39336ED-C80F-4670-AC43-0A92137B7096}" type="pres">
      <dgm:prSet presAssocID="{74EC165D-E0AE-4A5B-B519-E8C1F21B9B52}" presName="negativeSpace" presStyleCnt="0"/>
      <dgm:spPr/>
    </dgm:pt>
    <dgm:pt modelId="{B8A370CC-AC51-4056-9D8B-D1CEC5F5BF7B}" type="pres">
      <dgm:prSet presAssocID="{74EC165D-E0AE-4A5B-B519-E8C1F21B9B52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705BDE2B-A676-4FB1-94F7-D8B8D69B2BBF}" type="presOf" srcId="{0CAD6DEA-7BD7-4A47-9EFB-4EB927E8496B}" destId="{B8A370CC-AC51-4056-9D8B-D1CEC5F5BF7B}" srcOrd="0" destOrd="1" presId="urn:microsoft.com/office/officeart/2005/8/layout/list1"/>
    <dgm:cxn modelId="{EFF5F438-3498-4DD7-AD9F-9EC861AC65C6}" type="presOf" srcId="{0B0337B4-E199-4064-BCBA-318AA6D0D384}" destId="{B8A370CC-AC51-4056-9D8B-D1CEC5F5BF7B}" srcOrd="0" destOrd="0" presId="urn:microsoft.com/office/officeart/2005/8/layout/list1"/>
    <dgm:cxn modelId="{66291265-E0D3-49DE-A2F9-670880066DB0}" type="presOf" srcId="{74EC165D-E0AE-4A5B-B519-E8C1F21B9B52}" destId="{4DADBB37-97C7-4251-988A-8FF3091D4E13}" srcOrd="0" destOrd="0" presId="urn:microsoft.com/office/officeart/2005/8/layout/list1"/>
    <dgm:cxn modelId="{2873D446-75C4-4527-84CB-195CEE888A4D}" type="presOf" srcId="{74EC165D-E0AE-4A5B-B519-E8C1F21B9B52}" destId="{E6C33218-5497-44D0-A52E-C30702E4D69D}" srcOrd="1" destOrd="0" presId="urn:microsoft.com/office/officeart/2005/8/layout/list1"/>
    <dgm:cxn modelId="{32AA7976-6822-45E6-8224-E62E7E2715FD}" srcId="{74EC165D-E0AE-4A5B-B519-E8C1F21B9B52}" destId="{0B0337B4-E199-4064-BCBA-318AA6D0D384}" srcOrd="0" destOrd="0" parTransId="{115B9535-EAE3-419F-9104-A7538D65A60C}" sibTransId="{63934D28-6CF5-4E29-95B9-EDF66BEDB61D}"/>
    <dgm:cxn modelId="{1511257F-FBAB-4865-B676-6EFAC10D481D}" srcId="{1BD01E89-16DC-4486-94B7-47BF71A7B513}" destId="{74EC165D-E0AE-4A5B-B519-E8C1F21B9B52}" srcOrd="0" destOrd="0" parTransId="{8946CEA9-EE18-42CA-8CC7-9B212C993EBB}" sibTransId="{FA30980C-0A46-4BBB-849D-30143ED93822}"/>
    <dgm:cxn modelId="{0A8D05C2-74CB-42EB-A0A9-3A57A63CC11D}" type="presOf" srcId="{1BD01E89-16DC-4486-94B7-47BF71A7B513}" destId="{49A1633C-B77C-4735-A944-58A317AD0904}" srcOrd="0" destOrd="0" presId="urn:microsoft.com/office/officeart/2005/8/layout/list1"/>
    <dgm:cxn modelId="{EEA0C7C4-9C83-42B7-B959-07E4DD4E7D07}" srcId="{74EC165D-E0AE-4A5B-B519-E8C1F21B9B52}" destId="{0CAD6DEA-7BD7-4A47-9EFB-4EB927E8496B}" srcOrd="1" destOrd="0" parTransId="{D806D705-84DF-42F3-B1EF-1FC84A1526F2}" sibTransId="{DAD72B3A-C133-4C42-99E5-AD4FC43AC45D}"/>
    <dgm:cxn modelId="{E04ED343-DC75-43B4-94ED-6F2F9CC6E3B9}" type="presParOf" srcId="{49A1633C-B77C-4735-A944-58A317AD0904}" destId="{517F23C1-BBD4-4FF5-B2E4-120AE0B14F9A}" srcOrd="0" destOrd="0" presId="urn:microsoft.com/office/officeart/2005/8/layout/list1"/>
    <dgm:cxn modelId="{A3D85E4A-8149-411D-B895-F8CC56FDA0A7}" type="presParOf" srcId="{517F23C1-BBD4-4FF5-B2E4-120AE0B14F9A}" destId="{4DADBB37-97C7-4251-988A-8FF3091D4E13}" srcOrd="0" destOrd="0" presId="urn:microsoft.com/office/officeart/2005/8/layout/list1"/>
    <dgm:cxn modelId="{B930C7F9-7EDC-4FA0-AB7F-9917DD541159}" type="presParOf" srcId="{517F23C1-BBD4-4FF5-B2E4-120AE0B14F9A}" destId="{E6C33218-5497-44D0-A52E-C30702E4D69D}" srcOrd="1" destOrd="0" presId="urn:microsoft.com/office/officeart/2005/8/layout/list1"/>
    <dgm:cxn modelId="{51BB120F-206B-46E3-A954-623A3B816B8B}" type="presParOf" srcId="{49A1633C-B77C-4735-A944-58A317AD0904}" destId="{C39336ED-C80F-4670-AC43-0A92137B7096}" srcOrd="1" destOrd="0" presId="urn:microsoft.com/office/officeart/2005/8/layout/list1"/>
    <dgm:cxn modelId="{B1E32021-A4CA-4D40-A54C-7DA32202ACD1}" type="presParOf" srcId="{49A1633C-B77C-4735-A944-58A317AD0904}" destId="{B8A370CC-AC51-4056-9D8B-D1CEC5F5BF7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BD01E89-16DC-4486-94B7-47BF71A7B513}" type="doc">
      <dgm:prSet loTypeId="urn:microsoft.com/office/officeart/2005/8/layout/list1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CO"/>
        </a:p>
      </dgm:t>
    </dgm:pt>
    <dgm:pt modelId="{74EC165D-E0AE-4A5B-B519-E8C1F21B9B52}">
      <dgm:prSet phldrT="[Texto]" custT="1"/>
      <dgm:spPr/>
      <dgm:t>
        <a:bodyPr/>
        <a:lstStyle/>
        <a:p>
          <a:r>
            <a:rPr lang="es-CO" sz="24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" panose="00000500000000000000" pitchFamily="2" charset="0"/>
              <a:ea typeface="Roboto" panose="02000000000000000000" pitchFamily="2" charset="0"/>
            </a:rPr>
            <a:t>PMO</a:t>
          </a:r>
          <a:r>
            <a:rPr lang="es-CO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" panose="00000500000000000000" pitchFamily="2" charset="0"/>
              <a:ea typeface="Roboto" panose="02000000000000000000" pitchFamily="2" charset="0"/>
            </a:rPr>
            <a:t> estratégica/corporativa/de portafolios para toda la empresa u organización</a:t>
          </a:r>
          <a:endParaRPr lang="es-CO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rlow" panose="00000500000000000000" pitchFamily="2" charset="0"/>
          </a:endParaRPr>
        </a:p>
      </dgm:t>
    </dgm:pt>
    <dgm:pt modelId="{8946CEA9-EE18-42CA-8CC7-9B212C993EBB}" type="parTrans" cxnId="{1511257F-FBAB-4865-B676-6EFAC10D481D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FA30980C-0A46-4BBB-849D-30143ED93822}" type="sibTrans" cxnId="{1511257F-FBAB-4865-B676-6EFAC10D481D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753E5DD6-7AEB-46C8-945B-76DE93E5B8AA}">
      <dgm:prSet phldrT="[Texto]" custT="1"/>
      <dgm:spPr/>
      <dgm:t>
        <a:bodyPr/>
        <a:lstStyle/>
        <a:p>
          <a:r>
            <a:rPr lang="es-CO" sz="2600" dirty="0">
              <a:latin typeface="Barlow" panose="00000500000000000000" pitchFamily="2" charset="0"/>
              <a:ea typeface="Roboto" panose="02000000000000000000" pitchFamily="2" charset="0"/>
            </a:rPr>
            <a:t>Es la PMO de más alto nivel en las organizaciones que cuentan con una. </a:t>
          </a:r>
        </a:p>
      </dgm:t>
    </dgm:pt>
    <dgm:pt modelId="{E1AC32BB-982C-4EC8-BDA5-DC07561ED7FF}" type="parTrans" cxnId="{84404C07-7DDB-4EB0-8711-D4B3583E781F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FBC31EB2-F4B6-475A-9917-567A84042378}" type="sibTrans" cxnId="{84404C07-7DDB-4EB0-8711-D4B3583E781F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750A5B9B-205F-4F11-BBEF-6A7CD04DBF82}">
      <dgm:prSet custT="1"/>
      <dgm:spPr/>
      <dgm:t>
        <a:bodyPr/>
        <a:lstStyle/>
        <a:p>
          <a:r>
            <a:rPr lang="es-CO" sz="2600" dirty="0">
              <a:latin typeface="Barlow" panose="00000500000000000000" pitchFamily="2" charset="0"/>
              <a:ea typeface="Roboto" panose="02000000000000000000" pitchFamily="2" charset="0"/>
            </a:rPr>
            <a:t>Se encarga con frecuencia de alinear las tareas de proyectos y programas a la estrategia corporativa, establecer y asegurar la adecuada gobernanza empresarial y ejercer funciones de gestión de portafolios para garantizar la alineación de la estrategia y la realización de beneficios.</a:t>
          </a:r>
          <a:endParaRPr lang="es-ES" sz="2600" dirty="0">
            <a:latin typeface="Barlow" panose="00000500000000000000" pitchFamily="2" charset="0"/>
            <a:ea typeface="Roboto" panose="02000000000000000000" pitchFamily="2" charset="0"/>
          </a:endParaRPr>
        </a:p>
      </dgm:t>
    </dgm:pt>
    <dgm:pt modelId="{970C3D0B-3930-4DB6-AFAD-8F52E3F4CF8C}" type="parTrans" cxnId="{EF7AC725-3761-435F-A2D8-A14404325E16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35F36110-2F25-4E84-AEF4-7E2CA9B46250}" type="sibTrans" cxnId="{EF7AC725-3761-435F-A2D8-A14404325E16}">
      <dgm:prSet/>
      <dgm:spPr/>
      <dgm:t>
        <a:bodyPr/>
        <a:lstStyle/>
        <a:p>
          <a:endParaRPr lang="es-CO" sz="2600">
            <a:latin typeface="Barlow" panose="00000500000000000000" pitchFamily="2" charset="0"/>
          </a:endParaRPr>
        </a:p>
      </dgm:t>
    </dgm:pt>
    <dgm:pt modelId="{49A1633C-B77C-4735-A944-58A317AD0904}" type="pres">
      <dgm:prSet presAssocID="{1BD01E89-16DC-4486-94B7-47BF71A7B513}" presName="linear" presStyleCnt="0">
        <dgm:presLayoutVars>
          <dgm:dir/>
          <dgm:animLvl val="lvl"/>
          <dgm:resizeHandles val="exact"/>
        </dgm:presLayoutVars>
      </dgm:prSet>
      <dgm:spPr/>
    </dgm:pt>
    <dgm:pt modelId="{517F23C1-BBD4-4FF5-B2E4-120AE0B14F9A}" type="pres">
      <dgm:prSet presAssocID="{74EC165D-E0AE-4A5B-B519-E8C1F21B9B52}" presName="parentLin" presStyleCnt="0"/>
      <dgm:spPr/>
    </dgm:pt>
    <dgm:pt modelId="{4DADBB37-97C7-4251-988A-8FF3091D4E13}" type="pres">
      <dgm:prSet presAssocID="{74EC165D-E0AE-4A5B-B519-E8C1F21B9B52}" presName="parentLeftMargin" presStyleLbl="node1" presStyleIdx="0" presStyleCnt="1"/>
      <dgm:spPr/>
    </dgm:pt>
    <dgm:pt modelId="{E6C33218-5497-44D0-A52E-C30702E4D69D}" type="pres">
      <dgm:prSet presAssocID="{74EC165D-E0AE-4A5B-B519-E8C1F21B9B5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C39336ED-C80F-4670-AC43-0A92137B7096}" type="pres">
      <dgm:prSet presAssocID="{74EC165D-E0AE-4A5B-B519-E8C1F21B9B52}" presName="negativeSpace" presStyleCnt="0"/>
      <dgm:spPr/>
    </dgm:pt>
    <dgm:pt modelId="{B8A370CC-AC51-4056-9D8B-D1CEC5F5BF7B}" type="pres">
      <dgm:prSet presAssocID="{74EC165D-E0AE-4A5B-B519-E8C1F21B9B52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84404C07-7DDB-4EB0-8711-D4B3583E781F}" srcId="{74EC165D-E0AE-4A5B-B519-E8C1F21B9B52}" destId="{753E5DD6-7AEB-46C8-945B-76DE93E5B8AA}" srcOrd="0" destOrd="0" parTransId="{E1AC32BB-982C-4EC8-BDA5-DC07561ED7FF}" sibTransId="{FBC31EB2-F4B6-475A-9917-567A84042378}"/>
    <dgm:cxn modelId="{6CF72A22-6D1A-4B79-A89A-F30B1EC82E7C}" type="presOf" srcId="{753E5DD6-7AEB-46C8-945B-76DE93E5B8AA}" destId="{B8A370CC-AC51-4056-9D8B-D1CEC5F5BF7B}" srcOrd="0" destOrd="0" presId="urn:microsoft.com/office/officeart/2005/8/layout/list1"/>
    <dgm:cxn modelId="{EF7AC725-3761-435F-A2D8-A14404325E16}" srcId="{74EC165D-E0AE-4A5B-B519-E8C1F21B9B52}" destId="{750A5B9B-205F-4F11-BBEF-6A7CD04DBF82}" srcOrd="1" destOrd="0" parTransId="{970C3D0B-3930-4DB6-AFAD-8F52E3F4CF8C}" sibTransId="{35F36110-2F25-4E84-AEF4-7E2CA9B46250}"/>
    <dgm:cxn modelId="{66291265-E0D3-49DE-A2F9-670880066DB0}" type="presOf" srcId="{74EC165D-E0AE-4A5B-B519-E8C1F21B9B52}" destId="{4DADBB37-97C7-4251-988A-8FF3091D4E13}" srcOrd="0" destOrd="0" presId="urn:microsoft.com/office/officeart/2005/8/layout/list1"/>
    <dgm:cxn modelId="{2873D446-75C4-4527-84CB-195CEE888A4D}" type="presOf" srcId="{74EC165D-E0AE-4A5B-B519-E8C1F21B9B52}" destId="{E6C33218-5497-44D0-A52E-C30702E4D69D}" srcOrd="1" destOrd="0" presId="urn:microsoft.com/office/officeart/2005/8/layout/list1"/>
    <dgm:cxn modelId="{013FD047-AFB2-416A-BAD2-CEB70343DAC0}" type="presOf" srcId="{750A5B9B-205F-4F11-BBEF-6A7CD04DBF82}" destId="{B8A370CC-AC51-4056-9D8B-D1CEC5F5BF7B}" srcOrd="0" destOrd="1" presId="urn:microsoft.com/office/officeart/2005/8/layout/list1"/>
    <dgm:cxn modelId="{1511257F-FBAB-4865-B676-6EFAC10D481D}" srcId="{1BD01E89-16DC-4486-94B7-47BF71A7B513}" destId="{74EC165D-E0AE-4A5B-B519-E8C1F21B9B52}" srcOrd="0" destOrd="0" parTransId="{8946CEA9-EE18-42CA-8CC7-9B212C993EBB}" sibTransId="{FA30980C-0A46-4BBB-849D-30143ED93822}"/>
    <dgm:cxn modelId="{0A8D05C2-74CB-42EB-A0A9-3A57A63CC11D}" type="presOf" srcId="{1BD01E89-16DC-4486-94B7-47BF71A7B513}" destId="{49A1633C-B77C-4735-A944-58A317AD0904}" srcOrd="0" destOrd="0" presId="urn:microsoft.com/office/officeart/2005/8/layout/list1"/>
    <dgm:cxn modelId="{E04ED343-DC75-43B4-94ED-6F2F9CC6E3B9}" type="presParOf" srcId="{49A1633C-B77C-4735-A944-58A317AD0904}" destId="{517F23C1-BBD4-4FF5-B2E4-120AE0B14F9A}" srcOrd="0" destOrd="0" presId="urn:microsoft.com/office/officeart/2005/8/layout/list1"/>
    <dgm:cxn modelId="{A3D85E4A-8149-411D-B895-F8CC56FDA0A7}" type="presParOf" srcId="{517F23C1-BBD4-4FF5-B2E4-120AE0B14F9A}" destId="{4DADBB37-97C7-4251-988A-8FF3091D4E13}" srcOrd="0" destOrd="0" presId="urn:microsoft.com/office/officeart/2005/8/layout/list1"/>
    <dgm:cxn modelId="{B930C7F9-7EDC-4FA0-AB7F-9917DD541159}" type="presParOf" srcId="{517F23C1-BBD4-4FF5-B2E4-120AE0B14F9A}" destId="{E6C33218-5497-44D0-A52E-C30702E4D69D}" srcOrd="1" destOrd="0" presId="urn:microsoft.com/office/officeart/2005/8/layout/list1"/>
    <dgm:cxn modelId="{51BB120F-206B-46E3-A954-623A3B816B8B}" type="presParOf" srcId="{49A1633C-B77C-4735-A944-58A317AD0904}" destId="{C39336ED-C80F-4670-AC43-0A92137B7096}" srcOrd="1" destOrd="0" presId="urn:microsoft.com/office/officeart/2005/8/layout/list1"/>
    <dgm:cxn modelId="{B1E32021-A4CA-4D40-A54C-7DA32202ACD1}" type="presParOf" srcId="{49A1633C-B77C-4735-A944-58A317AD0904}" destId="{B8A370CC-AC51-4056-9D8B-D1CEC5F5BF7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190160-0564-407B-84FB-31CBA97BC0F3}">
      <dsp:nvSpPr>
        <dsp:cNvPr id="0" name=""/>
        <dsp:cNvSpPr/>
      </dsp:nvSpPr>
      <dsp:spPr>
        <a:xfrm>
          <a:off x="6972" y="1347109"/>
          <a:ext cx="2164547" cy="8663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>
              <a:latin typeface="Barlow" panose="00000500000000000000" pitchFamily="2" charset="0"/>
              <a:ea typeface="Roboto" panose="02000000000000000000" pitchFamily="2" charset="0"/>
            </a:rPr>
            <a:t>Marcos de Trabajo</a:t>
          </a:r>
          <a:endParaRPr lang="es-CO" sz="2400" b="1" kern="1200" dirty="0">
            <a:latin typeface="Barlow" panose="00000500000000000000" pitchFamily="2" charset="0"/>
            <a:ea typeface="Roboto" panose="02000000000000000000" pitchFamily="2" charset="0"/>
          </a:endParaRPr>
        </a:p>
      </dsp:txBody>
      <dsp:txXfrm>
        <a:off x="32348" y="1372485"/>
        <a:ext cx="2113795" cy="815647"/>
      </dsp:txXfrm>
    </dsp:sp>
    <dsp:sp modelId="{178B0979-98A7-451D-9862-EB0441C87C23}">
      <dsp:nvSpPr>
        <dsp:cNvPr id="0" name=""/>
        <dsp:cNvSpPr/>
      </dsp:nvSpPr>
      <dsp:spPr>
        <a:xfrm rot="17350740">
          <a:off x="1652494" y="1034206"/>
          <a:ext cx="1545916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545916" y="160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2400" b="1" kern="1200">
            <a:solidFill>
              <a:schemeClr val="tx1"/>
            </a:solidFill>
            <a:latin typeface="Barlow" panose="00000500000000000000" pitchFamily="2" charset="0"/>
            <a:ea typeface="Roboto" panose="02000000000000000000" pitchFamily="2" charset="0"/>
          </a:endParaRPr>
        </a:p>
      </dsp:txBody>
      <dsp:txXfrm>
        <a:off x="2386804" y="1011605"/>
        <a:ext cx="77295" cy="77295"/>
      </dsp:txXfrm>
    </dsp:sp>
    <dsp:sp modelId="{AF697938-DD63-4A74-B275-8A37293DD931}">
      <dsp:nvSpPr>
        <dsp:cNvPr id="0" name=""/>
        <dsp:cNvSpPr/>
      </dsp:nvSpPr>
      <dsp:spPr>
        <a:xfrm>
          <a:off x="2679385" y="2780"/>
          <a:ext cx="5671446" cy="634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>
              <a:latin typeface="Barlow" panose="00000500000000000000" pitchFamily="2" charset="0"/>
              <a:ea typeface="Roboto" panose="02000000000000000000" pitchFamily="2" charset="0"/>
            </a:rPr>
            <a:t>PMO de unidad organizacional</a:t>
          </a:r>
          <a:endParaRPr lang="es-CO" sz="2400" b="1" kern="1200" dirty="0">
            <a:latin typeface="Barlow" panose="00000500000000000000" pitchFamily="2" charset="0"/>
            <a:ea typeface="Roboto" panose="02000000000000000000" pitchFamily="2" charset="0"/>
          </a:endParaRPr>
        </a:p>
      </dsp:txBody>
      <dsp:txXfrm>
        <a:off x="2697979" y="21374"/>
        <a:ext cx="5634258" cy="597643"/>
      </dsp:txXfrm>
    </dsp:sp>
    <dsp:sp modelId="{9AB94FA7-01C6-475F-A505-CE9D52A7D82D}">
      <dsp:nvSpPr>
        <dsp:cNvPr id="0" name=""/>
        <dsp:cNvSpPr/>
      </dsp:nvSpPr>
      <dsp:spPr>
        <a:xfrm rot="18289469">
          <a:off x="1980787" y="1399234"/>
          <a:ext cx="889331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889331" y="160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400" b="1" kern="1200">
            <a:solidFill>
              <a:schemeClr val="tx1"/>
            </a:solidFill>
            <a:latin typeface="Barlow" panose="00000500000000000000" pitchFamily="2" charset="0"/>
            <a:ea typeface="Roboto" panose="02000000000000000000" pitchFamily="2" charset="0"/>
          </a:endParaRPr>
        </a:p>
      </dsp:txBody>
      <dsp:txXfrm>
        <a:off x="2403219" y="1393047"/>
        <a:ext cx="44466" cy="44466"/>
      </dsp:txXfrm>
    </dsp:sp>
    <dsp:sp modelId="{B2228585-A4A5-4515-ABC5-59F86C2689DD}">
      <dsp:nvSpPr>
        <dsp:cNvPr id="0" name=""/>
        <dsp:cNvSpPr/>
      </dsp:nvSpPr>
      <dsp:spPr>
        <a:xfrm>
          <a:off x="2679385" y="732837"/>
          <a:ext cx="5671446" cy="634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>
              <a:latin typeface="Barlow" panose="00000500000000000000" pitchFamily="2" charset="0"/>
              <a:ea typeface="Roboto" panose="02000000000000000000" pitchFamily="2" charset="0"/>
            </a:rPr>
            <a:t>PMO específica para un proyecto</a:t>
          </a:r>
          <a:endParaRPr lang="es-ES" sz="2400" b="1" kern="1200" dirty="0">
            <a:latin typeface="Barlow" panose="00000500000000000000" pitchFamily="2" charset="0"/>
            <a:ea typeface="Roboto" panose="02000000000000000000" pitchFamily="2" charset="0"/>
          </a:endParaRPr>
        </a:p>
      </dsp:txBody>
      <dsp:txXfrm>
        <a:off x="2697979" y="751431"/>
        <a:ext cx="5634258" cy="597643"/>
      </dsp:txXfrm>
    </dsp:sp>
    <dsp:sp modelId="{6DB03644-858D-4671-BA01-58A9B0ADB83E}">
      <dsp:nvSpPr>
        <dsp:cNvPr id="0" name=""/>
        <dsp:cNvSpPr/>
      </dsp:nvSpPr>
      <dsp:spPr>
        <a:xfrm>
          <a:off x="2171520" y="1764263"/>
          <a:ext cx="507865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507865" y="160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400" b="1" kern="1200">
            <a:solidFill>
              <a:schemeClr val="tx1"/>
            </a:solidFill>
            <a:latin typeface="Barlow" panose="00000500000000000000" pitchFamily="2" charset="0"/>
            <a:ea typeface="Roboto" panose="02000000000000000000" pitchFamily="2" charset="0"/>
          </a:endParaRPr>
        </a:p>
      </dsp:txBody>
      <dsp:txXfrm>
        <a:off x="2412756" y="1767612"/>
        <a:ext cx="25393" cy="25393"/>
      </dsp:txXfrm>
    </dsp:sp>
    <dsp:sp modelId="{BF9874E0-EF8A-4E55-A750-2B23E5F6A83A}">
      <dsp:nvSpPr>
        <dsp:cNvPr id="0" name=""/>
        <dsp:cNvSpPr/>
      </dsp:nvSpPr>
      <dsp:spPr>
        <a:xfrm>
          <a:off x="2679385" y="1462893"/>
          <a:ext cx="5671446" cy="634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>
              <a:latin typeface="Barlow" panose="00000500000000000000" pitchFamily="2" charset="0"/>
              <a:ea typeface="Roboto" panose="02000000000000000000" pitchFamily="2" charset="0"/>
            </a:rPr>
            <a:t>Oficina de soporte</a:t>
          </a:r>
          <a:endParaRPr lang="es-ES" sz="2400" b="1" kern="1200" dirty="0">
            <a:latin typeface="Barlow" panose="00000500000000000000" pitchFamily="2" charset="0"/>
            <a:ea typeface="Roboto" panose="02000000000000000000" pitchFamily="2" charset="0"/>
          </a:endParaRPr>
        </a:p>
      </dsp:txBody>
      <dsp:txXfrm>
        <a:off x="2697979" y="1481487"/>
        <a:ext cx="5634258" cy="597643"/>
      </dsp:txXfrm>
    </dsp:sp>
    <dsp:sp modelId="{82F6A73B-282C-40F3-96A1-F8F2676F0A06}">
      <dsp:nvSpPr>
        <dsp:cNvPr id="0" name=""/>
        <dsp:cNvSpPr/>
      </dsp:nvSpPr>
      <dsp:spPr>
        <a:xfrm rot="3310531">
          <a:off x="1980787" y="2129291"/>
          <a:ext cx="889331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889331" y="160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400" b="1" kern="1200">
            <a:solidFill>
              <a:schemeClr val="tx1"/>
            </a:solidFill>
            <a:latin typeface="Barlow" panose="00000500000000000000" pitchFamily="2" charset="0"/>
            <a:ea typeface="Roboto" panose="02000000000000000000" pitchFamily="2" charset="0"/>
          </a:endParaRPr>
        </a:p>
      </dsp:txBody>
      <dsp:txXfrm>
        <a:off x="2403219" y="2123104"/>
        <a:ext cx="44466" cy="44466"/>
      </dsp:txXfrm>
    </dsp:sp>
    <dsp:sp modelId="{47C40D79-F771-4D51-9D8E-7A16BF4DBED1}">
      <dsp:nvSpPr>
        <dsp:cNvPr id="0" name=""/>
        <dsp:cNvSpPr/>
      </dsp:nvSpPr>
      <dsp:spPr>
        <a:xfrm>
          <a:off x="2679385" y="2192950"/>
          <a:ext cx="5671446" cy="634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>
              <a:latin typeface="Barlow" panose="00000500000000000000" pitchFamily="2" charset="0"/>
              <a:ea typeface="Roboto" panose="02000000000000000000" pitchFamily="2" charset="0"/>
            </a:rPr>
            <a:t>PMO Centro de excelencia</a:t>
          </a:r>
          <a:endParaRPr lang="es-ES" sz="2400" b="1" kern="1200" dirty="0">
            <a:latin typeface="Barlow" panose="00000500000000000000" pitchFamily="2" charset="0"/>
            <a:ea typeface="Roboto" panose="02000000000000000000" pitchFamily="2" charset="0"/>
          </a:endParaRPr>
        </a:p>
      </dsp:txBody>
      <dsp:txXfrm>
        <a:off x="2697979" y="2211544"/>
        <a:ext cx="5634258" cy="597643"/>
      </dsp:txXfrm>
    </dsp:sp>
    <dsp:sp modelId="{947C63E9-4F52-4F01-B18E-7EED0643F710}">
      <dsp:nvSpPr>
        <dsp:cNvPr id="0" name=""/>
        <dsp:cNvSpPr/>
      </dsp:nvSpPr>
      <dsp:spPr>
        <a:xfrm rot="4249260">
          <a:off x="1652494" y="2494319"/>
          <a:ext cx="1545916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545916" y="160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400" b="1" kern="1200">
            <a:solidFill>
              <a:schemeClr val="tx1"/>
            </a:solidFill>
            <a:latin typeface="Barlow" panose="00000500000000000000" pitchFamily="2" charset="0"/>
            <a:ea typeface="Roboto" panose="02000000000000000000" pitchFamily="2" charset="0"/>
          </a:endParaRPr>
        </a:p>
      </dsp:txBody>
      <dsp:txXfrm>
        <a:off x="2386804" y="2471718"/>
        <a:ext cx="77295" cy="77295"/>
      </dsp:txXfrm>
    </dsp:sp>
    <dsp:sp modelId="{3B6973D9-0613-4943-AA46-62105E96934E}">
      <dsp:nvSpPr>
        <dsp:cNvPr id="0" name=""/>
        <dsp:cNvSpPr/>
      </dsp:nvSpPr>
      <dsp:spPr>
        <a:xfrm>
          <a:off x="2679385" y="2923006"/>
          <a:ext cx="5671446" cy="634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 err="1">
              <a:latin typeface="Barlow" panose="00000500000000000000" pitchFamily="2" charset="0"/>
              <a:ea typeface="Roboto" panose="02000000000000000000" pitchFamily="2" charset="0"/>
            </a:rPr>
            <a:t>PMO</a:t>
          </a:r>
          <a:r>
            <a:rPr lang="es-ES" sz="2400" b="1" kern="1200" dirty="0">
              <a:latin typeface="Barlow" panose="00000500000000000000" pitchFamily="2" charset="0"/>
              <a:ea typeface="Roboto" panose="02000000000000000000" pitchFamily="2" charset="0"/>
            </a:rPr>
            <a:t> Estratégica (Corporativa)</a:t>
          </a:r>
        </a:p>
      </dsp:txBody>
      <dsp:txXfrm>
        <a:off x="2697979" y="2941600"/>
        <a:ext cx="5634258" cy="5976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370CC-AC51-4056-9D8B-D1CEC5F5BF7B}">
      <dsp:nvSpPr>
        <dsp:cNvPr id="0" name=""/>
        <dsp:cNvSpPr/>
      </dsp:nvSpPr>
      <dsp:spPr>
        <a:xfrm>
          <a:off x="0" y="966181"/>
          <a:ext cx="9777846" cy="3378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8869" tIns="1353820" rIns="758869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600" kern="1200" dirty="0">
              <a:latin typeface="Barlow" panose="00000500000000000000" pitchFamily="2" charset="0"/>
            </a:rPr>
            <a:t>Proporciona servicios afines para respaldar una unidad o división de negocios dentro de una organización, incluidos entre otros la gestión de portafolios, gobernanza, respaldo operativo de proyectos y utilización de recursos humanos.</a:t>
          </a:r>
        </a:p>
      </dsp:txBody>
      <dsp:txXfrm>
        <a:off x="0" y="966181"/>
        <a:ext cx="9777846" cy="3378375"/>
      </dsp:txXfrm>
    </dsp:sp>
    <dsp:sp modelId="{E6C33218-5497-44D0-A52E-C30702E4D69D}">
      <dsp:nvSpPr>
        <dsp:cNvPr id="0" name=""/>
        <dsp:cNvSpPr/>
      </dsp:nvSpPr>
      <dsp:spPr>
        <a:xfrm>
          <a:off x="488892" y="6781"/>
          <a:ext cx="6844492" cy="191880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8706" tIns="0" rIns="258706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" panose="00000500000000000000" pitchFamily="2" charset="0"/>
            </a:rPr>
            <a:t>PMO de unidad organizativa/PMO de unidad de negocios/PMO de división/PMO de departamento</a:t>
          </a:r>
        </a:p>
      </dsp:txBody>
      <dsp:txXfrm>
        <a:off x="582560" y="100449"/>
        <a:ext cx="6657156" cy="17314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370CC-AC51-4056-9D8B-D1CEC5F5BF7B}">
      <dsp:nvSpPr>
        <dsp:cNvPr id="0" name=""/>
        <dsp:cNvSpPr/>
      </dsp:nvSpPr>
      <dsp:spPr>
        <a:xfrm>
          <a:off x="0" y="665018"/>
          <a:ext cx="9777846" cy="368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8869" tIns="937260" rIns="758869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600" kern="1200" dirty="0">
              <a:latin typeface="Barlow" panose="00000500000000000000" pitchFamily="2" charset="0"/>
              <a:ea typeface="Roboto" panose="02000000000000000000" pitchFamily="2" charset="0"/>
            </a:rPr>
            <a:t>Brinda servicios relacionados con un proyecto, en calidad de entidad temporal establecida para respaldar un proyecto o programa específico.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600" kern="1200" dirty="0">
              <a:latin typeface="Barlow" panose="00000500000000000000" pitchFamily="2" charset="0"/>
              <a:ea typeface="Roboto" panose="02000000000000000000" pitchFamily="2" charset="0"/>
            </a:rPr>
            <a:t>Puede incluir la gestión de datos de apoyo, la coordinación de la gobernanza y presentación de informes y actividades administrativas para respaldar al equipo del proyecto o el programa.</a:t>
          </a:r>
          <a:endParaRPr lang="es-ES" sz="2600" kern="1200" dirty="0">
            <a:latin typeface="Barlow" panose="00000500000000000000" pitchFamily="2" charset="0"/>
            <a:ea typeface="Roboto" panose="02000000000000000000" pitchFamily="2" charset="0"/>
          </a:endParaRPr>
        </a:p>
      </dsp:txBody>
      <dsp:txXfrm>
        <a:off x="0" y="665018"/>
        <a:ext cx="9777846" cy="3685500"/>
      </dsp:txXfrm>
    </dsp:sp>
    <dsp:sp modelId="{E6C33218-5497-44D0-A52E-C30702E4D69D}">
      <dsp:nvSpPr>
        <dsp:cNvPr id="0" name=""/>
        <dsp:cNvSpPr/>
      </dsp:nvSpPr>
      <dsp:spPr>
        <a:xfrm>
          <a:off x="488892" y="818"/>
          <a:ext cx="6844492" cy="132840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8706" tIns="0" rIns="258706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6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" panose="00000500000000000000" pitchFamily="2" charset="0"/>
              <a:ea typeface="Roboto" panose="02000000000000000000" pitchFamily="2" charset="0"/>
            </a:rPr>
            <a:t>PMO</a:t>
          </a:r>
          <a:r>
            <a:rPr lang="es-CO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" panose="00000500000000000000" pitchFamily="2" charset="0"/>
              <a:ea typeface="Roboto" panose="02000000000000000000" pitchFamily="2" charset="0"/>
            </a:rPr>
            <a:t> específica para un proyecto/oficina de proyectos/oficina de programas</a:t>
          </a:r>
          <a:endParaRPr lang="es-CO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rlow" panose="00000500000000000000" pitchFamily="2" charset="0"/>
          </a:endParaRPr>
        </a:p>
      </dsp:txBody>
      <dsp:txXfrm>
        <a:off x="553739" y="65665"/>
        <a:ext cx="6714798" cy="11987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370CC-AC51-4056-9D8B-D1CEC5F5BF7B}">
      <dsp:nvSpPr>
        <dsp:cNvPr id="0" name=""/>
        <dsp:cNvSpPr/>
      </dsp:nvSpPr>
      <dsp:spPr>
        <a:xfrm>
          <a:off x="0" y="665018"/>
          <a:ext cx="9777846" cy="368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8869" tIns="937260" rIns="758869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600" kern="1200" dirty="0">
              <a:latin typeface="Barlow" panose="00000500000000000000" pitchFamily="2" charset="0"/>
              <a:ea typeface="Roboto" panose="02000000000000000000" pitchFamily="2" charset="0"/>
            </a:rPr>
            <a:t>Proporciona los procesos que faciliten un apoyo continuo para las labores de gestión del proyecto, programa o portafolio en toda la organización.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600" kern="1200" dirty="0">
              <a:latin typeface="Barlow" panose="00000500000000000000" pitchFamily="2" charset="0"/>
              <a:ea typeface="Roboto" panose="02000000000000000000" pitchFamily="2" charset="0"/>
            </a:rPr>
            <a:t>Aplica la gobernanza, procesos, prácticas y herramientas establecidas por la organización y brinda un apoyo administrativo para las labores del proyecto, programa o portafolio dentro de su dominio.</a:t>
          </a:r>
          <a:endParaRPr lang="es-ES" sz="2600" kern="1200" dirty="0">
            <a:latin typeface="Barlow" panose="00000500000000000000" pitchFamily="2" charset="0"/>
            <a:ea typeface="Roboto" panose="02000000000000000000" pitchFamily="2" charset="0"/>
          </a:endParaRPr>
        </a:p>
      </dsp:txBody>
      <dsp:txXfrm>
        <a:off x="0" y="665018"/>
        <a:ext cx="9777846" cy="3685500"/>
      </dsp:txXfrm>
    </dsp:sp>
    <dsp:sp modelId="{E6C33218-5497-44D0-A52E-C30702E4D69D}">
      <dsp:nvSpPr>
        <dsp:cNvPr id="0" name=""/>
        <dsp:cNvSpPr/>
      </dsp:nvSpPr>
      <dsp:spPr>
        <a:xfrm>
          <a:off x="488892" y="818"/>
          <a:ext cx="6844492" cy="132840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8706" tIns="0" rIns="258706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" panose="00000500000000000000" pitchFamily="2" charset="0"/>
              <a:ea typeface="Roboto" panose="02000000000000000000" pitchFamily="2" charset="0"/>
            </a:rPr>
            <a:t>Oficina o </a:t>
          </a:r>
          <a:r>
            <a:rPr lang="es-CO" sz="26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" panose="00000500000000000000" pitchFamily="2" charset="0"/>
              <a:ea typeface="Roboto" panose="02000000000000000000" pitchFamily="2" charset="0"/>
            </a:rPr>
            <a:t>PMO</a:t>
          </a:r>
          <a:r>
            <a:rPr lang="es-CO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" panose="00000500000000000000" pitchFamily="2" charset="0"/>
              <a:ea typeface="Roboto" panose="02000000000000000000" pitchFamily="2" charset="0"/>
            </a:rPr>
            <a:t> de respaldo/servicios/controles del proyecto</a:t>
          </a:r>
          <a:endParaRPr lang="es-CO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rlow" panose="00000500000000000000" pitchFamily="2" charset="0"/>
          </a:endParaRPr>
        </a:p>
      </dsp:txBody>
      <dsp:txXfrm>
        <a:off x="553739" y="65665"/>
        <a:ext cx="6714798" cy="11987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370CC-AC51-4056-9D8B-D1CEC5F5BF7B}">
      <dsp:nvSpPr>
        <dsp:cNvPr id="0" name=""/>
        <dsp:cNvSpPr/>
      </dsp:nvSpPr>
      <dsp:spPr>
        <a:xfrm>
          <a:off x="0" y="665018"/>
          <a:ext cx="9777846" cy="368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8869" tIns="937260" rIns="758869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600" kern="1200" dirty="0">
              <a:latin typeface="Barlow" panose="00000500000000000000" pitchFamily="2" charset="0"/>
              <a:ea typeface="Roboto" panose="02000000000000000000" pitchFamily="2" charset="0"/>
            </a:rPr>
            <a:t>Respalda las tareas de los proyectos al equipar a la organización con metodologías, estándares y herramientas que permiten a los gerentes de proyecto entregar mejor los proyectos.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600" kern="1200" dirty="0">
              <a:latin typeface="Barlow" panose="00000500000000000000" pitchFamily="2" charset="0"/>
              <a:ea typeface="Roboto" panose="02000000000000000000" pitchFamily="2" charset="0"/>
            </a:rPr>
            <a:t>Aumenta la capacidad de la organización mediante la aplicación de buenas prácticas y un punto de contacto central para los gerentes de proyecto.</a:t>
          </a:r>
          <a:endParaRPr lang="es-ES" sz="2600" kern="1200" dirty="0">
            <a:latin typeface="Barlow" panose="00000500000000000000" pitchFamily="2" charset="0"/>
            <a:ea typeface="Roboto" panose="02000000000000000000" pitchFamily="2" charset="0"/>
          </a:endParaRPr>
        </a:p>
      </dsp:txBody>
      <dsp:txXfrm>
        <a:off x="0" y="665018"/>
        <a:ext cx="9777846" cy="3685500"/>
      </dsp:txXfrm>
    </dsp:sp>
    <dsp:sp modelId="{E6C33218-5497-44D0-A52E-C30702E4D69D}">
      <dsp:nvSpPr>
        <dsp:cNvPr id="0" name=""/>
        <dsp:cNvSpPr/>
      </dsp:nvSpPr>
      <dsp:spPr>
        <a:xfrm>
          <a:off x="488892" y="818"/>
          <a:ext cx="6844492" cy="132840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8706" tIns="0" rIns="258706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" panose="00000500000000000000" pitchFamily="2" charset="0"/>
              <a:ea typeface="Roboto" panose="02000000000000000000" pitchFamily="2" charset="0"/>
            </a:rPr>
            <a:t>Centro de Excelencia/Centro de Competencia</a:t>
          </a:r>
          <a:endParaRPr lang="es-CO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rlow" panose="00000500000000000000" pitchFamily="2" charset="0"/>
          </a:endParaRPr>
        </a:p>
      </dsp:txBody>
      <dsp:txXfrm>
        <a:off x="553739" y="65665"/>
        <a:ext cx="6714798" cy="11987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370CC-AC51-4056-9D8B-D1CEC5F5BF7B}">
      <dsp:nvSpPr>
        <dsp:cNvPr id="0" name=""/>
        <dsp:cNvSpPr/>
      </dsp:nvSpPr>
      <dsp:spPr>
        <a:xfrm>
          <a:off x="0" y="496133"/>
          <a:ext cx="9777846" cy="3846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8869" tIns="687324" rIns="758869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600" kern="1200" dirty="0">
              <a:latin typeface="Barlow" panose="00000500000000000000" pitchFamily="2" charset="0"/>
              <a:ea typeface="Roboto" panose="02000000000000000000" pitchFamily="2" charset="0"/>
            </a:rPr>
            <a:t>Es la PMO de más alto nivel en las organizaciones que cuentan con una.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600" kern="1200" dirty="0">
              <a:latin typeface="Barlow" panose="00000500000000000000" pitchFamily="2" charset="0"/>
              <a:ea typeface="Roboto" panose="02000000000000000000" pitchFamily="2" charset="0"/>
            </a:rPr>
            <a:t>Se encarga con frecuencia de alinear las tareas de proyectos y programas a la estrategia corporativa, establecer y asegurar la adecuada gobernanza empresarial y ejercer funciones de gestión de portafolios para garantizar la alineación de la estrategia y la realización de beneficios.</a:t>
          </a:r>
          <a:endParaRPr lang="es-ES" sz="2600" kern="1200" dirty="0">
            <a:latin typeface="Barlow" panose="00000500000000000000" pitchFamily="2" charset="0"/>
            <a:ea typeface="Roboto" panose="02000000000000000000" pitchFamily="2" charset="0"/>
          </a:endParaRPr>
        </a:p>
      </dsp:txBody>
      <dsp:txXfrm>
        <a:off x="0" y="496133"/>
        <a:ext cx="9777846" cy="3846150"/>
      </dsp:txXfrm>
    </dsp:sp>
    <dsp:sp modelId="{E6C33218-5497-44D0-A52E-C30702E4D69D}">
      <dsp:nvSpPr>
        <dsp:cNvPr id="0" name=""/>
        <dsp:cNvSpPr/>
      </dsp:nvSpPr>
      <dsp:spPr>
        <a:xfrm>
          <a:off x="488892" y="9053"/>
          <a:ext cx="6844492" cy="97416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8706" tIns="0" rIns="258706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" panose="00000500000000000000" pitchFamily="2" charset="0"/>
              <a:ea typeface="Roboto" panose="02000000000000000000" pitchFamily="2" charset="0"/>
            </a:rPr>
            <a:t>PMO</a:t>
          </a:r>
          <a:r>
            <a:rPr lang="es-CO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" panose="00000500000000000000" pitchFamily="2" charset="0"/>
              <a:ea typeface="Roboto" panose="02000000000000000000" pitchFamily="2" charset="0"/>
            </a:rPr>
            <a:t> estratégica/corporativa/de portafolios para toda la empresa u organización</a:t>
          </a:r>
          <a:endParaRPr lang="es-CO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rlow" panose="00000500000000000000" pitchFamily="2" charset="0"/>
          </a:endParaRPr>
        </a:p>
      </dsp:txBody>
      <dsp:txXfrm>
        <a:off x="536447" y="56608"/>
        <a:ext cx="6749382" cy="879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1825A3-5E8D-E14B-9B75-FA6A73B1CF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F7451-E530-3440-AEB4-28294603F19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25DDB-9F0A-5540-BDCD-C25C272090A8}" type="datetimeFigureOut">
              <a:rPr lang="es-ES_tradnl" smtClean="0"/>
              <a:t>21/10/2022</a:t>
            </a:fld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17B6FA-38E5-D047-9FE3-1588F5A05A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A470E5-484E-A046-B2CD-96C06FD3BC1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EDB7E-5476-EF42-A43B-B3078DB47CF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55223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21015-457E-46C5-911E-71C2116799E5}" type="datetimeFigureOut">
              <a:rPr lang="es-CO" smtClean="0"/>
              <a:t>21/10/2022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B6A18-00CF-48A0-B160-972B37518C87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124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ular -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EF435-1E90-124A-B476-04F9D0166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637413"/>
            <a:ext cx="10515600" cy="1457768"/>
          </a:xfrm>
        </p:spPr>
        <p:txBody>
          <a:bodyPr anchor="b"/>
          <a:lstStyle>
            <a:lvl1pPr>
              <a:defRPr sz="6000"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B89C8-C1A4-B041-BE52-3D48DC18E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221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CBE74B8-7FEA-B947-95E1-179FCD7C7B6C}"/>
              </a:ext>
            </a:extLst>
          </p:cNvPr>
          <p:cNvSpPr/>
          <p:nvPr userDrawn="1"/>
        </p:nvSpPr>
        <p:spPr>
          <a:xfrm>
            <a:off x="-26753" y="4051497"/>
            <a:ext cx="12247056" cy="2829868"/>
          </a:xfrm>
          <a:custGeom>
            <a:avLst/>
            <a:gdLst>
              <a:gd name="connsiteX0" fmla="*/ 0 w 12196689"/>
              <a:gd name="connsiteY0" fmla="*/ 1294228 h 1294228"/>
              <a:gd name="connsiteX1" fmla="*/ 4656406 w 12196689"/>
              <a:gd name="connsiteY1" fmla="*/ 844062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4" fmla="*/ 0 w 12196689"/>
              <a:gd name="connsiteY4" fmla="*/ 1294228 h 1312036"/>
              <a:gd name="connsiteX0" fmla="*/ 0 w 12196689"/>
              <a:gd name="connsiteY0" fmla="*/ 1294228 h 1559433"/>
              <a:gd name="connsiteX1" fmla="*/ 3601329 w 12196689"/>
              <a:gd name="connsiteY1" fmla="*/ 787791 h 1559433"/>
              <a:gd name="connsiteX2" fmla="*/ 8412480 w 12196689"/>
              <a:gd name="connsiteY2" fmla="*/ 1294227 h 1559433"/>
              <a:gd name="connsiteX3" fmla="*/ 12196689 w 12196689"/>
              <a:gd name="connsiteY3" fmla="*/ 0 h 1559433"/>
              <a:gd name="connsiteX4" fmla="*/ 0 w 12196689"/>
              <a:gd name="connsiteY4" fmla="*/ 1294228 h 1559433"/>
              <a:gd name="connsiteX0" fmla="*/ 0 w 12196689"/>
              <a:gd name="connsiteY0" fmla="*/ 1294228 h 1960531"/>
              <a:gd name="connsiteX1" fmla="*/ 3601329 w 12196689"/>
              <a:gd name="connsiteY1" fmla="*/ 787791 h 1960531"/>
              <a:gd name="connsiteX2" fmla="*/ 8412480 w 12196689"/>
              <a:gd name="connsiteY2" fmla="*/ 1294227 h 1960531"/>
              <a:gd name="connsiteX3" fmla="*/ 12196689 w 12196689"/>
              <a:gd name="connsiteY3" fmla="*/ 0 h 1960531"/>
              <a:gd name="connsiteX4" fmla="*/ 0 w 12196689"/>
              <a:gd name="connsiteY4" fmla="*/ 1294228 h 1960531"/>
              <a:gd name="connsiteX0" fmla="*/ 397070 w 12844687"/>
              <a:gd name="connsiteY0" fmla="*/ 1296595 h 1734128"/>
              <a:gd name="connsiteX1" fmla="*/ 3998399 w 12844687"/>
              <a:gd name="connsiteY1" fmla="*/ 790158 h 1734128"/>
              <a:gd name="connsiteX2" fmla="*/ 8809550 w 12844687"/>
              <a:gd name="connsiteY2" fmla="*/ 1296594 h 1734128"/>
              <a:gd name="connsiteX3" fmla="*/ 12593759 w 12844687"/>
              <a:gd name="connsiteY3" fmla="*/ 2367 h 1734128"/>
              <a:gd name="connsiteX4" fmla="*/ 1466214 w 12844687"/>
              <a:gd name="connsiteY4" fmla="*/ 1676423 h 1734128"/>
              <a:gd name="connsiteX5" fmla="*/ 397070 w 12844687"/>
              <a:gd name="connsiteY5" fmla="*/ 1296595 h 1734128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205161 w 12652778"/>
              <a:gd name="connsiteY0" fmla="*/ 1296595 h 2815906"/>
              <a:gd name="connsiteX1" fmla="*/ 3806490 w 12652778"/>
              <a:gd name="connsiteY1" fmla="*/ 790158 h 2815906"/>
              <a:gd name="connsiteX2" fmla="*/ 8617641 w 12652778"/>
              <a:gd name="connsiteY2" fmla="*/ 1296594 h 2815906"/>
              <a:gd name="connsiteX3" fmla="*/ 12401850 w 12652778"/>
              <a:gd name="connsiteY3" fmla="*/ 2367 h 2815906"/>
              <a:gd name="connsiteX4" fmla="*/ 148890 w 12652778"/>
              <a:gd name="connsiteY4" fmla="*/ 2815906 h 2815906"/>
              <a:gd name="connsiteX5" fmla="*/ 205161 w 12652778"/>
              <a:gd name="connsiteY5" fmla="*/ 1296595 h 2815906"/>
              <a:gd name="connsiteX0" fmla="*/ 205161 w 12422576"/>
              <a:gd name="connsiteY0" fmla="*/ 1325693 h 2845004"/>
              <a:gd name="connsiteX1" fmla="*/ 3806490 w 12422576"/>
              <a:gd name="connsiteY1" fmla="*/ 819256 h 2845004"/>
              <a:gd name="connsiteX2" fmla="*/ 8617641 w 12422576"/>
              <a:gd name="connsiteY2" fmla="*/ 1325692 h 2845004"/>
              <a:gd name="connsiteX3" fmla="*/ 12401850 w 12422576"/>
              <a:gd name="connsiteY3" fmla="*/ 31465 h 2845004"/>
              <a:gd name="connsiteX4" fmla="*/ 9644582 w 12422576"/>
              <a:gd name="connsiteY4" fmla="*/ 608241 h 2845004"/>
              <a:gd name="connsiteX5" fmla="*/ 148890 w 12422576"/>
              <a:gd name="connsiteY5" fmla="*/ 2845004 h 2845004"/>
              <a:gd name="connsiteX6" fmla="*/ 205161 w 12422576"/>
              <a:gd name="connsiteY6" fmla="*/ 1325693 h 2845004"/>
              <a:gd name="connsiteX0" fmla="*/ 205161 w 13268544"/>
              <a:gd name="connsiteY0" fmla="*/ 1298414 h 3013168"/>
              <a:gd name="connsiteX1" fmla="*/ 3806490 w 13268544"/>
              <a:gd name="connsiteY1" fmla="*/ 791977 h 3013168"/>
              <a:gd name="connsiteX2" fmla="*/ 8617641 w 13268544"/>
              <a:gd name="connsiteY2" fmla="*/ 1298413 h 3013168"/>
              <a:gd name="connsiteX3" fmla="*/ 12401850 w 13268544"/>
              <a:gd name="connsiteY3" fmla="*/ 4186 h 3013168"/>
              <a:gd name="connsiteX4" fmla="*/ 12289308 w 13268544"/>
              <a:gd name="connsiteY4" fmla="*/ 2831793 h 3013168"/>
              <a:gd name="connsiteX5" fmla="*/ 148890 w 13268544"/>
              <a:gd name="connsiteY5" fmla="*/ 2817725 h 3013168"/>
              <a:gd name="connsiteX6" fmla="*/ 205161 w 13268544"/>
              <a:gd name="connsiteY6" fmla="*/ 1298414 h 3013168"/>
              <a:gd name="connsiteX0" fmla="*/ 205161 w 13268544"/>
              <a:gd name="connsiteY0" fmla="*/ 1298414 h 2833416"/>
              <a:gd name="connsiteX1" fmla="*/ 3806490 w 13268544"/>
              <a:gd name="connsiteY1" fmla="*/ 791977 h 2833416"/>
              <a:gd name="connsiteX2" fmla="*/ 8617641 w 13268544"/>
              <a:gd name="connsiteY2" fmla="*/ 1298413 h 2833416"/>
              <a:gd name="connsiteX3" fmla="*/ 12401850 w 13268544"/>
              <a:gd name="connsiteY3" fmla="*/ 4186 h 2833416"/>
              <a:gd name="connsiteX4" fmla="*/ 12289308 w 13268544"/>
              <a:gd name="connsiteY4" fmla="*/ 2831793 h 2833416"/>
              <a:gd name="connsiteX5" fmla="*/ 148890 w 13268544"/>
              <a:gd name="connsiteY5" fmla="*/ 2817725 h 2833416"/>
              <a:gd name="connsiteX6" fmla="*/ 205161 w 13268544"/>
              <a:gd name="connsiteY6" fmla="*/ 1298414 h 2833416"/>
              <a:gd name="connsiteX0" fmla="*/ 205161 w 12455332"/>
              <a:gd name="connsiteY0" fmla="*/ 1299228 h 2834230"/>
              <a:gd name="connsiteX1" fmla="*/ 3806490 w 12455332"/>
              <a:gd name="connsiteY1" fmla="*/ 792791 h 2834230"/>
              <a:gd name="connsiteX2" fmla="*/ 8617641 w 12455332"/>
              <a:gd name="connsiteY2" fmla="*/ 1299227 h 2834230"/>
              <a:gd name="connsiteX3" fmla="*/ 12401850 w 12455332"/>
              <a:gd name="connsiteY3" fmla="*/ 5000 h 2834230"/>
              <a:gd name="connsiteX4" fmla="*/ 12289308 w 12455332"/>
              <a:gd name="connsiteY4" fmla="*/ 2832607 h 2834230"/>
              <a:gd name="connsiteX5" fmla="*/ 148890 w 12455332"/>
              <a:gd name="connsiteY5" fmla="*/ 2818539 h 2834230"/>
              <a:gd name="connsiteX6" fmla="*/ 205161 w 12455332"/>
              <a:gd name="connsiteY6" fmla="*/ 1299228 h 2834230"/>
              <a:gd name="connsiteX0" fmla="*/ 205161 w 12478986"/>
              <a:gd name="connsiteY0" fmla="*/ 1299133 h 2876000"/>
              <a:gd name="connsiteX1" fmla="*/ 3806490 w 12478986"/>
              <a:gd name="connsiteY1" fmla="*/ 792696 h 2876000"/>
              <a:gd name="connsiteX2" fmla="*/ 8617641 w 12478986"/>
              <a:gd name="connsiteY2" fmla="*/ 1299132 h 2876000"/>
              <a:gd name="connsiteX3" fmla="*/ 12401850 w 12478986"/>
              <a:gd name="connsiteY3" fmla="*/ 4905 h 2876000"/>
              <a:gd name="connsiteX4" fmla="*/ 12415918 w 12478986"/>
              <a:gd name="connsiteY4" fmla="*/ 2874715 h 2876000"/>
              <a:gd name="connsiteX5" fmla="*/ 148890 w 12478986"/>
              <a:gd name="connsiteY5" fmla="*/ 2818444 h 2876000"/>
              <a:gd name="connsiteX6" fmla="*/ 205161 w 12478986"/>
              <a:gd name="connsiteY6" fmla="*/ 1299133 h 2876000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44053"/>
              <a:gd name="connsiteY0" fmla="*/ 1294228 h 2843166"/>
              <a:gd name="connsiteX1" fmla="*/ 3806490 w 12444053"/>
              <a:gd name="connsiteY1" fmla="*/ 787791 h 2843166"/>
              <a:gd name="connsiteX2" fmla="*/ 8617641 w 12444053"/>
              <a:gd name="connsiteY2" fmla="*/ 1294227 h 2843166"/>
              <a:gd name="connsiteX3" fmla="*/ 12401850 w 12444053"/>
              <a:gd name="connsiteY3" fmla="*/ 0 h 2843166"/>
              <a:gd name="connsiteX4" fmla="*/ 12444053 w 12444053"/>
              <a:gd name="connsiteY4" fmla="*/ 2841674 h 2843166"/>
              <a:gd name="connsiteX5" fmla="*/ 148890 w 12444053"/>
              <a:gd name="connsiteY5" fmla="*/ 2813539 h 2843166"/>
              <a:gd name="connsiteX6" fmla="*/ 205161 w 12444053"/>
              <a:gd name="connsiteY6" fmla="*/ 1294228 h 2843166"/>
              <a:gd name="connsiteX0" fmla="*/ 205161 w 12411396"/>
              <a:gd name="connsiteY0" fmla="*/ 1294228 h 2826992"/>
              <a:gd name="connsiteX1" fmla="*/ 3806490 w 12411396"/>
              <a:gd name="connsiteY1" fmla="*/ 787791 h 2826992"/>
              <a:gd name="connsiteX2" fmla="*/ 8617641 w 12411396"/>
              <a:gd name="connsiteY2" fmla="*/ 1294227 h 2826992"/>
              <a:gd name="connsiteX3" fmla="*/ 12401850 w 12411396"/>
              <a:gd name="connsiteY3" fmla="*/ 0 h 2826992"/>
              <a:gd name="connsiteX4" fmla="*/ 12411396 w 12411396"/>
              <a:gd name="connsiteY4" fmla="*/ 2825346 h 2826992"/>
              <a:gd name="connsiteX5" fmla="*/ 148890 w 12411396"/>
              <a:gd name="connsiteY5" fmla="*/ 2813539 h 2826992"/>
              <a:gd name="connsiteX6" fmla="*/ 205161 w 12411396"/>
              <a:gd name="connsiteY6" fmla="*/ 1294228 h 2826992"/>
              <a:gd name="connsiteX0" fmla="*/ 205161 w 12411396"/>
              <a:gd name="connsiteY0" fmla="*/ 1294228 h 2825346"/>
              <a:gd name="connsiteX1" fmla="*/ 3806490 w 12411396"/>
              <a:gd name="connsiteY1" fmla="*/ 787791 h 2825346"/>
              <a:gd name="connsiteX2" fmla="*/ 8617641 w 12411396"/>
              <a:gd name="connsiteY2" fmla="*/ 1294227 h 2825346"/>
              <a:gd name="connsiteX3" fmla="*/ 12401850 w 12411396"/>
              <a:gd name="connsiteY3" fmla="*/ 0 h 2825346"/>
              <a:gd name="connsiteX4" fmla="*/ 12411396 w 12411396"/>
              <a:gd name="connsiteY4" fmla="*/ 2825346 h 2825346"/>
              <a:gd name="connsiteX5" fmla="*/ 148890 w 12411396"/>
              <a:gd name="connsiteY5" fmla="*/ 2813539 h 2825346"/>
              <a:gd name="connsiteX6" fmla="*/ 205161 w 12411396"/>
              <a:gd name="connsiteY6" fmla="*/ 1294228 h 2825346"/>
              <a:gd name="connsiteX0" fmla="*/ 56798 w 12263033"/>
              <a:gd name="connsiteY0" fmla="*/ 1294228 h 2825346"/>
              <a:gd name="connsiteX1" fmla="*/ 3658127 w 12263033"/>
              <a:gd name="connsiteY1" fmla="*/ 787791 h 2825346"/>
              <a:gd name="connsiteX2" fmla="*/ 8469278 w 12263033"/>
              <a:gd name="connsiteY2" fmla="*/ 1294227 h 2825346"/>
              <a:gd name="connsiteX3" fmla="*/ 12253487 w 12263033"/>
              <a:gd name="connsiteY3" fmla="*/ 0 h 2825346"/>
              <a:gd name="connsiteX4" fmla="*/ 12263033 w 12263033"/>
              <a:gd name="connsiteY4" fmla="*/ 2825346 h 2825346"/>
              <a:gd name="connsiteX5" fmla="*/ 527 w 12263033"/>
              <a:gd name="connsiteY5" fmla="*/ 2813539 h 2825346"/>
              <a:gd name="connsiteX6" fmla="*/ 56798 w 12263033"/>
              <a:gd name="connsiteY6" fmla="*/ 1294228 h 2825346"/>
              <a:gd name="connsiteX0" fmla="*/ 16702 w 12263758"/>
              <a:gd name="connsiteY0" fmla="*/ 1310556 h 2825346"/>
              <a:gd name="connsiteX1" fmla="*/ 3658852 w 12263758"/>
              <a:gd name="connsiteY1" fmla="*/ 787791 h 2825346"/>
              <a:gd name="connsiteX2" fmla="*/ 8470003 w 12263758"/>
              <a:gd name="connsiteY2" fmla="*/ 1294227 h 2825346"/>
              <a:gd name="connsiteX3" fmla="*/ 12254212 w 12263758"/>
              <a:gd name="connsiteY3" fmla="*/ 0 h 2825346"/>
              <a:gd name="connsiteX4" fmla="*/ 12263758 w 12263758"/>
              <a:gd name="connsiteY4" fmla="*/ 2825346 h 2825346"/>
              <a:gd name="connsiteX5" fmla="*/ 1252 w 12263758"/>
              <a:gd name="connsiteY5" fmla="*/ 2813539 h 2825346"/>
              <a:gd name="connsiteX6" fmla="*/ 16702 w 12263758"/>
              <a:gd name="connsiteY6" fmla="*/ 1310556 h 2825346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9043 w 12247056"/>
              <a:gd name="connsiteY5" fmla="*/ 2829868 h 2829868"/>
              <a:gd name="connsiteX6" fmla="*/ 0 w 12247056"/>
              <a:gd name="connsiteY6" fmla="*/ 1310556 h 2829868"/>
              <a:gd name="connsiteX0" fmla="*/ 1938 w 12248994"/>
              <a:gd name="connsiteY0" fmla="*/ 1310556 h 2829868"/>
              <a:gd name="connsiteX1" fmla="*/ 3644088 w 12248994"/>
              <a:gd name="connsiteY1" fmla="*/ 787791 h 2829868"/>
              <a:gd name="connsiteX2" fmla="*/ 8455239 w 12248994"/>
              <a:gd name="connsiteY2" fmla="*/ 1294227 h 2829868"/>
              <a:gd name="connsiteX3" fmla="*/ 12239448 w 12248994"/>
              <a:gd name="connsiteY3" fmla="*/ 0 h 2829868"/>
              <a:gd name="connsiteX4" fmla="*/ 12248994 w 12248994"/>
              <a:gd name="connsiteY4" fmla="*/ 2825346 h 2829868"/>
              <a:gd name="connsiteX5" fmla="*/ 2817 w 12248994"/>
              <a:gd name="connsiteY5" fmla="*/ 2829868 h 2829868"/>
              <a:gd name="connsiteX6" fmla="*/ 1938 w 12248994"/>
              <a:gd name="connsiteY6" fmla="*/ 1310556 h 2829868"/>
              <a:gd name="connsiteX0" fmla="*/ 5555 w 12252611"/>
              <a:gd name="connsiteY0" fmla="*/ 1310556 h 2829868"/>
              <a:gd name="connsiteX1" fmla="*/ 3647705 w 12252611"/>
              <a:gd name="connsiteY1" fmla="*/ 787791 h 2829868"/>
              <a:gd name="connsiteX2" fmla="*/ 8458856 w 12252611"/>
              <a:gd name="connsiteY2" fmla="*/ 1294227 h 2829868"/>
              <a:gd name="connsiteX3" fmla="*/ 12243065 w 12252611"/>
              <a:gd name="connsiteY3" fmla="*/ 0 h 2829868"/>
              <a:gd name="connsiteX4" fmla="*/ 12252611 w 12252611"/>
              <a:gd name="connsiteY4" fmla="*/ 2825346 h 2829868"/>
              <a:gd name="connsiteX5" fmla="*/ 6434 w 12252611"/>
              <a:gd name="connsiteY5" fmla="*/ 2829868 h 2829868"/>
              <a:gd name="connsiteX6" fmla="*/ 5555 w 12252611"/>
              <a:gd name="connsiteY6" fmla="*/ 1310556 h 2829868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879 w 12247056"/>
              <a:gd name="connsiteY5" fmla="*/ 2829868 h 2829868"/>
              <a:gd name="connsiteX6" fmla="*/ 0 w 12247056"/>
              <a:gd name="connsiteY6" fmla="*/ 1310556 h 2829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47056" h="2829868">
                <a:moveTo>
                  <a:pt x="0" y="1310556"/>
                </a:moveTo>
                <a:cubicBezTo>
                  <a:pt x="1213339" y="985827"/>
                  <a:pt x="2233267" y="790513"/>
                  <a:pt x="3642150" y="787791"/>
                </a:cubicBezTo>
                <a:cubicBezTo>
                  <a:pt x="5051034" y="785070"/>
                  <a:pt x="7020741" y="1425525"/>
                  <a:pt x="8453301" y="1294227"/>
                </a:cubicBezTo>
                <a:cubicBezTo>
                  <a:pt x="9885861" y="1162929"/>
                  <a:pt x="12066353" y="119575"/>
                  <a:pt x="12237510" y="0"/>
                </a:cubicBezTo>
                <a:cubicBezTo>
                  <a:pt x="12239854" y="893299"/>
                  <a:pt x="12235333" y="1934392"/>
                  <a:pt x="12247056" y="2825346"/>
                </a:cubicBezTo>
                <a:lnTo>
                  <a:pt x="879" y="2829868"/>
                </a:lnTo>
                <a:cubicBezTo>
                  <a:pt x="2009" y="1956458"/>
                  <a:pt x="2512" y="1768510"/>
                  <a:pt x="0" y="1310556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BC3B274-3C61-0048-9A3A-EA52213F0E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107" y="92498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21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279B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5719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>
            <a:extLst>
              <a:ext uri="{FF2B5EF4-FFF2-40B4-BE49-F238E27FC236}">
                <a16:creationId xmlns:a16="http://schemas.microsoft.com/office/drawing/2014/main" id="{DAE39FE0-18D8-E344-AE64-9E904E4024A2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4279B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79B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79B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F229CF89-CFA5-B847-9D67-FD5BF2EA0619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7984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>
            <a:extLst>
              <a:ext uri="{FF2B5EF4-FFF2-40B4-BE49-F238E27FC236}">
                <a16:creationId xmlns:a16="http://schemas.microsoft.com/office/drawing/2014/main" id="{B27D48FB-F0D9-884F-815F-2E4F33398619}"/>
              </a:ext>
            </a:extLst>
          </p:cNvPr>
          <p:cNvSpPr/>
          <p:nvPr userDrawn="1"/>
        </p:nvSpPr>
        <p:spPr>
          <a:xfrm>
            <a:off x="7144686" y="-56271"/>
            <a:ext cx="5122342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6034088" cy="1325563"/>
          </a:xfrm>
        </p:spPr>
        <p:txBody>
          <a:bodyPr/>
          <a:lstStyle>
            <a:lvl1pPr>
              <a:defRPr>
                <a:solidFill>
                  <a:srgbClr val="4279B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34088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11">
            <a:extLst>
              <a:ext uri="{FF2B5EF4-FFF2-40B4-BE49-F238E27FC236}">
                <a16:creationId xmlns:a16="http://schemas.microsoft.com/office/drawing/2014/main" id="{161B3AD4-AD00-9B40-916B-1D1F9695DE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8921" y="-3446"/>
            <a:ext cx="5013871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34960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1CBE74B8-7FEA-B947-95E1-179FCD7C7B6C}"/>
              </a:ext>
            </a:extLst>
          </p:cNvPr>
          <p:cNvSpPr/>
          <p:nvPr userDrawn="1"/>
        </p:nvSpPr>
        <p:spPr>
          <a:xfrm>
            <a:off x="-61437" y="-41952"/>
            <a:ext cx="12298576" cy="6123875"/>
          </a:xfrm>
          <a:custGeom>
            <a:avLst/>
            <a:gdLst>
              <a:gd name="connsiteX0" fmla="*/ 0 w 12196689"/>
              <a:gd name="connsiteY0" fmla="*/ 1294228 h 1294228"/>
              <a:gd name="connsiteX1" fmla="*/ 4656406 w 12196689"/>
              <a:gd name="connsiteY1" fmla="*/ 844062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4" fmla="*/ 0 w 12196689"/>
              <a:gd name="connsiteY4" fmla="*/ 1294228 h 1312036"/>
              <a:gd name="connsiteX0" fmla="*/ 0 w 12196689"/>
              <a:gd name="connsiteY0" fmla="*/ 1294228 h 1559433"/>
              <a:gd name="connsiteX1" fmla="*/ 3601329 w 12196689"/>
              <a:gd name="connsiteY1" fmla="*/ 787791 h 1559433"/>
              <a:gd name="connsiteX2" fmla="*/ 8412480 w 12196689"/>
              <a:gd name="connsiteY2" fmla="*/ 1294227 h 1559433"/>
              <a:gd name="connsiteX3" fmla="*/ 12196689 w 12196689"/>
              <a:gd name="connsiteY3" fmla="*/ 0 h 1559433"/>
              <a:gd name="connsiteX4" fmla="*/ 0 w 12196689"/>
              <a:gd name="connsiteY4" fmla="*/ 1294228 h 1559433"/>
              <a:gd name="connsiteX0" fmla="*/ 0 w 12196689"/>
              <a:gd name="connsiteY0" fmla="*/ 1294228 h 1960531"/>
              <a:gd name="connsiteX1" fmla="*/ 3601329 w 12196689"/>
              <a:gd name="connsiteY1" fmla="*/ 787791 h 1960531"/>
              <a:gd name="connsiteX2" fmla="*/ 8412480 w 12196689"/>
              <a:gd name="connsiteY2" fmla="*/ 1294227 h 1960531"/>
              <a:gd name="connsiteX3" fmla="*/ 12196689 w 12196689"/>
              <a:gd name="connsiteY3" fmla="*/ 0 h 1960531"/>
              <a:gd name="connsiteX4" fmla="*/ 0 w 12196689"/>
              <a:gd name="connsiteY4" fmla="*/ 1294228 h 1960531"/>
              <a:gd name="connsiteX0" fmla="*/ 397070 w 12844687"/>
              <a:gd name="connsiteY0" fmla="*/ 1296595 h 1734128"/>
              <a:gd name="connsiteX1" fmla="*/ 3998399 w 12844687"/>
              <a:gd name="connsiteY1" fmla="*/ 790158 h 1734128"/>
              <a:gd name="connsiteX2" fmla="*/ 8809550 w 12844687"/>
              <a:gd name="connsiteY2" fmla="*/ 1296594 h 1734128"/>
              <a:gd name="connsiteX3" fmla="*/ 12593759 w 12844687"/>
              <a:gd name="connsiteY3" fmla="*/ 2367 h 1734128"/>
              <a:gd name="connsiteX4" fmla="*/ 1466214 w 12844687"/>
              <a:gd name="connsiteY4" fmla="*/ 1676423 h 1734128"/>
              <a:gd name="connsiteX5" fmla="*/ 397070 w 12844687"/>
              <a:gd name="connsiteY5" fmla="*/ 1296595 h 1734128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205161 w 12652778"/>
              <a:gd name="connsiteY0" fmla="*/ 1296595 h 2815906"/>
              <a:gd name="connsiteX1" fmla="*/ 3806490 w 12652778"/>
              <a:gd name="connsiteY1" fmla="*/ 790158 h 2815906"/>
              <a:gd name="connsiteX2" fmla="*/ 8617641 w 12652778"/>
              <a:gd name="connsiteY2" fmla="*/ 1296594 h 2815906"/>
              <a:gd name="connsiteX3" fmla="*/ 12401850 w 12652778"/>
              <a:gd name="connsiteY3" fmla="*/ 2367 h 2815906"/>
              <a:gd name="connsiteX4" fmla="*/ 148890 w 12652778"/>
              <a:gd name="connsiteY4" fmla="*/ 2815906 h 2815906"/>
              <a:gd name="connsiteX5" fmla="*/ 205161 w 12652778"/>
              <a:gd name="connsiteY5" fmla="*/ 1296595 h 2815906"/>
              <a:gd name="connsiteX0" fmla="*/ 205161 w 12422576"/>
              <a:gd name="connsiteY0" fmla="*/ 1325693 h 2845004"/>
              <a:gd name="connsiteX1" fmla="*/ 3806490 w 12422576"/>
              <a:gd name="connsiteY1" fmla="*/ 819256 h 2845004"/>
              <a:gd name="connsiteX2" fmla="*/ 8617641 w 12422576"/>
              <a:gd name="connsiteY2" fmla="*/ 1325692 h 2845004"/>
              <a:gd name="connsiteX3" fmla="*/ 12401850 w 12422576"/>
              <a:gd name="connsiteY3" fmla="*/ 31465 h 2845004"/>
              <a:gd name="connsiteX4" fmla="*/ 9644582 w 12422576"/>
              <a:gd name="connsiteY4" fmla="*/ 608241 h 2845004"/>
              <a:gd name="connsiteX5" fmla="*/ 148890 w 12422576"/>
              <a:gd name="connsiteY5" fmla="*/ 2845004 h 2845004"/>
              <a:gd name="connsiteX6" fmla="*/ 205161 w 12422576"/>
              <a:gd name="connsiteY6" fmla="*/ 1325693 h 2845004"/>
              <a:gd name="connsiteX0" fmla="*/ 205161 w 13268544"/>
              <a:gd name="connsiteY0" fmla="*/ 1298414 h 3013168"/>
              <a:gd name="connsiteX1" fmla="*/ 3806490 w 13268544"/>
              <a:gd name="connsiteY1" fmla="*/ 791977 h 3013168"/>
              <a:gd name="connsiteX2" fmla="*/ 8617641 w 13268544"/>
              <a:gd name="connsiteY2" fmla="*/ 1298413 h 3013168"/>
              <a:gd name="connsiteX3" fmla="*/ 12401850 w 13268544"/>
              <a:gd name="connsiteY3" fmla="*/ 4186 h 3013168"/>
              <a:gd name="connsiteX4" fmla="*/ 12289308 w 13268544"/>
              <a:gd name="connsiteY4" fmla="*/ 2831793 h 3013168"/>
              <a:gd name="connsiteX5" fmla="*/ 148890 w 13268544"/>
              <a:gd name="connsiteY5" fmla="*/ 2817725 h 3013168"/>
              <a:gd name="connsiteX6" fmla="*/ 205161 w 13268544"/>
              <a:gd name="connsiteY6" fmla="*/ 1298414 h 3013168"/>
              <a:gd name="connsiteX0" fmla="*/ 205161 w 13268544"/>
              <a:gd name="connsiteY0" fmla="*/ 1298414 h 2833416"/>
              <a:gd name="connsiteX1" fmla="*/ 3806490 w 13268544"/>
              <a:gd name="connsiteY1" fmla="*/ 791977 h 2833416"/>
              <a:gd name="connsiteX2" fmla="*/ 8617641 w 13268544"/>
              <a:gd name="connsiteY2" fmla="*/ 1298413 h 2833416"/>
              <a:gd name="connsiteX3" fmla="*/ 12401850 w 13268544"/>
              <a:gd name="connsiteY3" fmla="*/ 4186 h 2833416"/>
              <a:gd name="connsiteX4" fmla="*/ 12289308 w 13268544"/>
              <a:gd name="connsiteY4" fmla="*/ 2831793 h 2833416"/>
              <a:gd name="connsiteX5" fmla="*/ 148890 w 13268544"/>
              <a:gd name="connsiteY5" fmla="*/ 2817725 h 2833416"/>
              <a:gd name="connsiteX6" fmla="*/ 205161 w 13268544"/>
              <a:gd name="connsiteY6" fmla="*/ 1298414 h 2833416"/>
              <a:gd name="connsiteX0" fmla="*/ 205161 w 12455332"/>
              <a:gd name="connsiteY0" fmla="*/ 1299228 h 2834230"/>
              <a:gd name="connsiteX1" fmla="*/ 3806490 w 12455332"/>
              <a:gd name="connsiteY1" fmla="*/ 792791 h 2834230"/>
              <a:gd name="connsiteX2" fmla="*/ 8617641 w 12455332"/>
              <a:gd name="connsiteY2" fmla="*/ 1299227 h 2834230"/>
              <a:gd name="connsiteX3" fmla="*/ 12401850 w 12455332"/>
              <a:gd name="connsiteY3" fmla="*/ 5000 h 2834230"/>
              <a:gd name="connsiteX4" fmla="*/ 12289308 w 12455332"/>
              <a:gd name="connsiteY4" fmla="*/ 2832607 h 2834230"/>
              <a:gd name="connsiteX5" fmla="*/ 148890 w 12455332"/>
              <a:gd name="connsiteY5" fmla="*/ 2818539 h 2834230"/>
              <a:gd name="connsiteX6" fmla="*/ 205161 w 12455332"/>
              <a:gd name="connsiteY6" fmla="*/ 1299228 h 2834230"/>
              <a:gd name="connsiteX0" fmla="*/ 205161 w 12478986"/>
              <a:gd name="connsiteY0" fmla="*/ 1299133 h 2876000"/>
              <a:gd name="connsiteX1" fmla="*/ 3806490 w 12478986"/>
              <a:gd name="connsiteY1" fmla="*/ 792696 h 2876000"/>
              <a:gd name="connsiteX2" fmla="*/ 8617641 w 12478986"/>
              <a:gd name="connsiteY2" fmla="*/ 1299132 h 2876000"/>
              <a:gd name="connsiteX3" fmla="*/ 12401850 w 12478986"/>
              <a:gd name="connsiteY3" fmla="*/ 4905 h 2876000"/>
              <a:gd name="connsiteX4" fmla="*/ 12415918 w 12478986"/>
              <a:gd name="connsiteY4" fmla="*/ 2874715 h 2876000"/>
              <a:gd name="connsiteX5" fmla="*/ 148890 w 12478986"/>
              <a:gd name="connsiteY5" fmla="*/ 2818444 h 2876000"/>
              <a:gd name="connsiteX6" fmla="*/ 205161 w 12478986"/>
              <a:gd name="connsiteY6" fmla="*/ 1299133 h 2876000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44053"/>
              <a:gd name="connsiteY0" fmla="*/ 1294228 h 2843166"/>
              <a:gd name="connsiteX1" fmla="*/ 3806490 w 12444053"/>
              <a:gd name="connsiteY1" fmla="*/ 787791 h 2843166"/>
              <a:gd name="connsiteX2" fmla="*/ 8617641 w 12444053"/>
              <a:gd name="connsiteY2" fmla="*/ 1294227 h 2843166"/>
              <a:gd name="connsiteX3" fmla="*/ 12401850 w 12444053"/>
              <a:gd name="connsiteY3" fmla="*/ 0 h 2843166"/>
              <a:gd name="connsiteX4" fmla="*/ 12444053 w 12444053"/>
              <a:gd name="connsiteY4" fmla="*/ 2841674 h 2843166"/>
              <a:gd name="connsiteX5" fmla="*/ 148890 w 12444053"/>
              <a:gd name="connsiteY5" fmla="*/ 2813539 h 2843166"/>
              <a:gd name="connsiteX6" fmla="*/ 205161 w 12444053"/>
              <a:gd name="connsiteY6" fmla="*/ 1294228 h 2843166"/>
              <a:gd name="connsiteX0" fmla="*/ 205161 w 12411396"/>
              <a:gd name="connsiteY0" fmla="*/ 1294228 h 2826992"/>
              <a:gd name="connsiteX1" fmla="*/ 3806490 w 12411396"/>
              <a:gd name="connsiteY1" fmla="*/ 787791 h 2826992"/>
              <a:gd name="connsiteX2" fmla="*/ 8617641 w 12411396"/>
              <a:gd name="connsiteY2" fmla="*/ 1294227 h 2826992"/>
              <a:gd name="connsiteX3" fmla="*/ 12401850 w 12411396"/>
              <a:gd name="connsiteY3" fmla="*/ 0 h 2826992"/>
              <a:gd name="connsiteX4" fmla="*/ 12411396 w 12411396"/>
              <a:gd name="connsiteY4" fmla="*/ 2825346 h 2826992"/>
              <a:gd name="connsiteX5" fmla="*/ 148890 w 12411396"/>
              <a:gd name="connsiteY5" fmla="*/ 2813539 h 2826992"/>
              <a:gd name="connsiteX6" fmla="*/ 205161 w 12411396"/>
              <a:gd name="connsiteY6" fmla="*/ 1294228 h 2826992"/>
              <a:gd name="connsiteX0" fmla="*/ 205161 w 12411396"/>
              <a:gd name="connsiteY0" fmla="*/ 1294228 h 2825346"/>
              <a:gd name="connsiteX1" fmla="*/ 3806490 w 12411396"/>
              <a:gd name="connsiteY1" fmla="*/ 787791 h 2825346"/>
              <a:gd name="connsiteX2" fmla="*/ 8617641 w 12411396"/>
              <a:gd name="connsiteY2" fmla="*/ 1294227 h 2825346"/>
              <a:gd name="connsiteX3" fmla="*/ 12401850 w 12411396"/>
              <a:gd name="connsiteY3" fmla="*/ 0 h 2825346"/>
              <a:gd name="connsiteX4" fmla="*/ 12411396 w 12411396"/>
              <a:gd name="connsiteY4" fmla="*/ 2825346 h 2825346"/>
              <a:gd name="connsiteX5" fmla="*/ 148890 w 12411396"/>
              <a:gd name="connsiteY5" fmla="*/ 2813539 h 2825346"/>
              <a:gd name="connsiteX6" fmla="*/ 205161 w 12411396"/>
              <a:gd name="connsiteY6" fmla="*/ 1294228 h 2825346"/>
              <a:gd name="connsiteX0" fmla="*/ 56798 w 12263033"/>
              <a:gd name="connsiteY0" fmla="*/ 1294228 h 2825346"/>
              <a:gd name="connsiteX1" fmla="*/ 3658127 w 12263033"/>
              <a:gd name="connsiteY1" fmla="*/ 787791 h 2825346"/>
              <a:gd name="connsiteX2" fmla="*/ 8469278 w 12263033"/>
              <a:gd name="connsiteY2" fmla="*/ 1294227 h 2825346"/>
              <a:gd name="connsiteX3" fmla="*/ 12253487 w 12263033"/>
              <a:gd name="connsiteY3" fmla="*/ 0 h 2825346"/>
              <a:gd name="connsiteX4" fmla="*/ 12263033 w 12263033"/>
              <a:gd name="connsiteY4" fmla="*/ 2825346 h 2825346"/>
              <a:gd name="connsiteX5" fmla="*/ 527 w 12263033"/>
              <a:gd name="connsiteY5" fmla="*/ 2813539 h 2825346"/>
              <a:gd name="connsiteX6" fmla="*/ 56798 w 12263033"/>
              <a:gd name="connsiteY6" fmla="*/ 1294228 h 2825346"/>
              <a:gd name="connsiteX0" fmla="*/ 16702 w 12263758"/>
              <a:gd name="connsiteY0" fmla="*/ 1310556 h 2825346"/>
              <a:gd name="connsiteX1" fmla="*/ 3658852 w 12263758"/>
              <a:gd name="connsiteY1" fmla="*/ 787791 h 2825346"/>
              <a:gd name="connsiteX2" fmla="*/ 8470003 w 12263758"/>
              <a:gd name="connsiteY2" fmla="*/ 1294227 h 2825346"/>
              <a:gd name="connsiteX3" fmla="*/ 12254212 w 12263758"/>
              <a:gd name="connsiteY3" fmla="*/ 0 h 2825346"/>
              <a:gd name="connsiteX4" fmla="*/ 12263758 w 12263758"/>
              <a:gd name="connsiteY4" fmla="*/ 2825346 h 2825346"/>
              <a:gd name="connsiteX5" fmla="*/ 1252 w 12263758"/>
              <a:gd name="connsiteY5" fmla="*/ 2813539 h 2825346"/>
              <a:gd name="connsiteX6" fmla="*/ 16702 w 12263758"/>
              <a:gd name="connsiteY6" fmla="*/ 1310556 h 2825346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9043 w 12247056"/>
              <a:gd name="connsiteY5" fmla="*/ 2829868 h 2829868"/>
              <a:gd name="connsiteX6" fmla="*/ 0 w 12247056"/>
              <a:gd name="connsiteY6" fmla="*/ 1310556 h 2829868"/>
              <a:gd name="connsiteX0" fmla="*/ 1938 w 12248994"/>
              <a:gd name="connsiteY0" fmla="*/ 1310556 h 2829868"/>
              <a:gd name="connsiteX1" fmla="*/ 3644088 w 12248994"/>
              <a:gd name="connsiteY1" fmla="*/ 787791 h 2829868"/>
              <a:gd name="connsiteX2" fmla="*/ 8455239 w 12248994"/>
              <a:gd name="connsiteY2" fmla="*/ 1294227 h 2829868"/>
              <a:gd name="connsiteX3" fmla="*/ 12239448 w 12248994"/>
              <a:gd name="connsiteY3" fmla="*/ 0 h 2829868"/>
              <a:gd name="connsiteX4" fmla="*/ 12248994 w 12248994"/>
              <a:gd name="connsiteY4" fmla="*/ 2825346 h 2829868"/>
              <a:gd name="connsiteX5" fmla="*/ 2817 w 12248994"/>
              <a:gd name="connsiteY5" fmla="*/ 2829868 h 2829868"/>
              <a:gd name="connsiteX6" fmla="*/ 1938 w 12248994"/>
              <a:gd name="connsiteY6" fmla="*/ 1310556 h 2829868"/>
              <a:gd name="connsiteX0" fmla="*/ 5555 w 12252611"/>
              <a:gd name="connsiteY0" fmla="*/ 1310556 h 2829868"/>
              <a:gd name="connsiteX1" fmla="*/ 3647705 w 12252611"/>
              <a:gd name="connsiteY1" fmla="*/ 787791 h 2829868"/>
              <a:gd name="connsiteX2" fmla="*/ 8458856 w 12252611"/>
              <a:gd name="connsiteY2" fmla="*/ 1294227 h 2829868"/>
              <a:gd name="connsiteX3" fmla="*/ 12243065 w 12252611"/>
              <a:gd name="connsiteY3" fmla="*/ 0 h 2829868"/>
              <a:gd name="connsiteX4" fmla="*/ 12252611 w 12252611"/>
              <a:gd name="connsiteY4" fmla="*/ 2825346 h 2829868"/>
              <a:gd name="connsiteX5" fmla="*/ 6434 w 12252611"/>
              <a:gd name="connsiteY5" fmla="*/ 2829868 h 2829868"/>
              <a:gd name="connsiteX6" fmla="*/ 5555 w 12252611"/>
              <a:gd name="connsiteY6" fmla="*/ 1310556 h 2829868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879 w 12247056"/>
              <a:gd name="connsiteY5" fmla="*/ 2829868 h 2829868"/>
              <a:gd name="connsiteX6" fmla="*/ 0 w 12247056"/>
              <a:gd name="connsiteY6" fmla="*/ 1310556 h 2829868"/>
              <a:gd name="connsiteX0" fmla="*/ 15449 w 12262505"/>
              <a:gd name="connsiteY0" fmla="*/ 5530723 h 7045513"/>
              <a:gd name="connsiteX1" fmla="*/ 3657599 w 12262505"/>
              <a:gd name="connsiteY1" fmla="*/ 5007958 h 7045513"/>
              <a:gd name="connsiteX2" fmla="*/ 8468750 w 12262505"/>
              <a:gd name="connsiteY2" fmla="*/ 5514394 h 7045513"/>
              <a:gd name="connsiteX3" fmla="*/ 12252959 w 12262505"/>
              <a:gd name="connsiteY3" fmla="*/ 4220167 h 7045513"/>
              <a:gd name="connsiteX4" fmla="*/ 12262505 w 12262505"/>
              <a:gd name="connsiteY4" fmla="*/ 7045513 h 7045513"/>
              <a:gd name="connsiteX5" fmla="*/ 0 w 12262505"/>
              <a:gd name="connsiteY5" fmla="*/ 77735 h 7045513"/>
              <a:gd name="connsiteX6" fmla="*/ 15449 w 12262505"/>
              <a:gd name="connsiteY6" fmla="*/ 5530723 h 7045513"/>
              <a:gd name="connsiteX0" fmla="*/ 15449 w 12278834"/>
              <a:gd name="connsiteY0" fmla="*/ 5532908 h 5555121"/>
              <a:gd name="connsiteX1" fmla="*/ 3657599 w 12278834"/>
              <a:gd name="connsiteY1" fmla="*/ 5010143 h 5555121"/>
              <a:gd name="connsiteX2" fmla="*/ 8468750 w 12278834"/>
              <a:gd name="connsiteY2" fmla="*/ 5516579 h 5555121"/>
              <a:gd name="connsiteX3" fmla="*/ 12252959 w 12278834"/>
              <a:gd name="connsiteY3" fmla="*/ 4222352 h 5555121"/>
              <a:gd name="connsiteX4" fmla="*/ 12278834 w 12278834"/>
              <a:gd name="connsiteY4" fmla="*/ 91727 h 5555121"/>
              <a:gd name="connsiteX5" fmla="*/ 0 w 12278834"/>
              <a:gd name="connsiteY5" fmla="*/ 79920 h 5555121"/>
              <a:gd name="connsiteX6" fmla="*/ 15449 w 12278834"/>
              <a:gd name="connsiteY6" fmla="*/ 5532908 h 5555121"/>
              <a:gd name="connsiteX0" fmla="*/ 15449 w 12279342"/>
              <a:gd name="connsiteY0" fmla="*/ 5530724 h 5552937"/>
              <a:gd name="connsiteX1" fmla="*/ 3657599 w 12279342"/>
              <a:gd name="connsiteY1" fmla="*/ 5007959 h 5552937"/>
              <a:gd name="connsiteX2" fmla="*/ 8468750 w 12279342"/>
              <a:gd name="connsiteY2" fmla="*/ 5514395 h 5552937"/>
              <a:gd name="connsiteX3" fmla="*/ 12252959 w 12279342"/>
              <a:gd name="connsiteY3" fmla="*/ 4220168 h 5552937"/>
              <a:gd name="connsiteX4" fmla="*/ 12278834 w 12279342"/>
              <a:gd name="connsiteY4" fmla="*/ 89543 h 5552937"/>
              <a:gd name="connsiteX5" fmla="*/ 0 w 12279342"/>
              <a:gd name="connsiteY5" fmla="*/ 77736 h 5552937"/>
              <a:gd name="connsiteX6" fmla="*/ 15449 w 12279342"/>
              <a:gd name="connsiteY6" fmla="*/ 5530724 h 5552937"/>
              <a:gd name="connsiteX0" fmla="*/ 15449 w 12279342"/>
              <a:gd name="connsiteY0" fmla="*/ 6094324 h 6116537"/>
              <a:gd name="connsiteX1" fmla="*/ 3657599 w 12279342"/>
              <a:gd name="connsiteY1" fmla="*/ 5571559 h 6116537"/>
              <a:gd name="connsiteX2" fmla="*/ 8468750 w 12279342"/>
              <a:gd name="connsiteY2" fmla="*/ 6077995 h 6116537"/>
              <a:gd name="connsiteX3" fmla="*/ 12252959 w 12279342"/>
              <a:gd name="connsiteY3" fmla="*/ 4783768 h 6116537"/>
              <a:gd name="connsiteX4" fmla="*/ 12278834 w 12279342"/>
              <a:gd name="connsiteY4" fmla="*/ 0 h 6116537"/>
              <a:gd name="connsiteX5" fmla="*/ 0 w 12279342"/>
              <a:gd name="connsiteY5" fmla="*/ 641336 h 6116537"/>
              <a:gd name="connsiteX6" fmla="*/ 15449 w 12279342"/>
              <a:gd name="connsiteY6" fmla="*/ 6094324 h 6116537"/>
              <a:gd name="connsiteX0" fmla="*/ 15449 w 12279342"/>
              <a:gd name="connsiteY0" fmla="*/ 6094324 h 6125261"/>
              <a:gd name="connsiteX1" fmla="*/ 3657599 w 12279342"/>
              <a:gd name="connsiteY1" fmla="*/ 5571559 h 6125261"/>
              <a:gd name="connsiteX2" fmla="*/ 8468750 w 12279342"/>
              <a:gd name="connsiteY2" fmla="*/ 6077995 h 6125261"/>
              <a:gd name="connsiteX3" fmla="*/ 12252959 w 12279342"/>
              <a:gd name="connsiteY3" fmla="*/ 4783768 h 6125261"/>
              <a:gd name="connsiteX4" fmla="*/ 12278834 w 12279342"/>
              <a:gd name="connsiteY4" fmla="*/ 0 h 6125261"/>
              <a:gd name="connsiteX5" fmla="*/ 0 w 12279342"/>
              <a:gd name="connsiteY5" fmla="*/ 641336 h 6125261"/>
              <a:gd name="connsiteX6" fmla="*/ 15449 w 12279342"/>
              <a:gd name="connsiteY6" fmla="*/ 6094324 h 6125261"/>
              <a:gd name="connsiteX0" fmla="*/ 31778 w 12295671"/>
              <a:gd name="connsiteY0" fmla="*/ 6122459 h 6149807"/>
              <a:gd name="connsiteX1" fmla="*/ 3673928 w 12295671"/>
              <a:gd name="connsiteY1" fmla="*/ 5599694 h 6149807"/>
              <a:gd name="connsiteX2" fmla="*/ 8485079 w 12295671"/>
              <a:gd name="connsiteY2" fmla="*/ 6106130 h 6149807"/>
              <a:gd name="connsiteX3" fmla="*/ 12269288 w 12295671"/>
              <a:gd name="connsiteY3" fmla="*/ 4811903 h 6149807"/>
              <a:gd name="connsiteX4" fmla="*/ 12295163 w 12295671"/>
              <a:gd name="connsiteY4" fmla="*/ 28135 h 6149807"/>
              <a:gd name="connsiteX5" fmla="*/ 0 w 12295671"/>
              <a:gd name="connsiteY5" fmla="*/ 0 h 6149807"/>
              <a:gd name="connsiteX6" fmla="*/ 31778 w 12295671"/>
              <a:gd name="connsiteY6" fmla="*/ 6122459 h 6149807"/>
              <a:gd name="connsiteX0" fmla="*/ 34683 w 12298576"/>
              <a:gd name="connsiteY0" fmla="*/ 6122459 h 6149731"/>
              <a:gd name="connsiteX1" fmla="*/ 3676833 w 12298576"/>
              <a:gd name="connsiteY1" fmla="*/ 5599694 h 6149731"/>
              <a:gd name="connsiteX2" fmla="*/ 8487984 w 12298576"/>
              <a:gd name="connsiteY2" fmla="*/ 6106130 h 6149731"/>
              <a:gd name="connsiteX3" fmla="*/ 12272193 w 12298576"/>
              <a:gd name="connsiteY3" fmla="*/ 4811903 h 6149731"/>
              <a:gd name="connsiteX4" fmla="*/ 12298068 w 12298576"/>
              <a:gd name="connsiteY4" fmla="*/ 28135 h 6149731"/>
              <a:gd name="connsiteX5" fmla="*/ 2905 w 12298576"/>
              <a:gd name="connsiteY5" fmla="*/ 0 h 6149731"/>
              <a:gd name="connsiteX6" fmla="*/ 34683 w 12298576"/>
              <a:gd name="connsiteY6" fmla="*/ 6122459 h 6149731"/>
              <a:gd name="connsiteX0" fmla="*/ 34683 w 12298576"/>
              <a:gd name="connsiteY0" fmla="*/ 6122459 h 6149731"/>
              <a:gd name="connsiteX1" fmla="*/ 3676833 w 12298576"/>
              <a:gd name="connsiteY1" fmla="*/ 5599694 h 6149731"/>
              <a:gd name="connsiteX2" fmla="*/ 8487984 w 12298576"/>
              <a:gd name="connsiteY2" fmla="*/ 6106130 h 6149731"/>
              <a:gd name="connsiteX3" fmla="*/ 12272193 w 12298576"/>
              <a:gd name="connsiteY3" fmla="*/ 4811903 h 6149731"/>
              <a:gd name="connsiteX4" fmla="*/ 12298068 w 12298576"/>
              <a:gd name="connsiteY4" fmla="*/ 28135 h 6149731"/>
              <a:gd name="connsiteX5" fmla="*/ 2905 w 12298576"/>
              <a:gd name="connsiteY5" fmla="*/ 0 h 6149731"/>
              <a:gd name="connsiteX6" fmla="*/ 34683 w 12298576"/>
              <a:gd name="connsiteY6" fmla="*/ 6122459 h 6149731"/>
              <a:gd name="connsiteX0" fmla="*/ 34683 w 12298576"/>
              <a:gd name="connsiteY0" fmla="*/ 6122459 h 6123875"/>
              <a:gd name="connsiteX1" fmla="*/ 3676833 w 12298576"/>
              <a:gd name="connsiteY1" fmla="*/ 5599694 h 6123875"/>
              <a:gd name="connsiteX2" fmla="*/ 8487984 w 12298576"/>
              <a:gd name="connsiteY2" fmla="*/ 6106130 h 6123875"/>
              <a:gd name="connsiteX3" fmla="*/ 12272193 w 12298576"/>
              <a:gd name="connsiteY3" fmla="*/ 4811903 h 6123875"/>
              <a:gd name="connsiteX4" fmla="*/ 12298068 w 12298576"/>
              <a:gd name="connsiteY4" fmla="*/ 28135 h 6123875"/>
              <a:gd name="connsiteX5" fmla="*/ 2905 w 12298576"/>
              <a:gd name="connsiteY5" fmla="*/ 0 h 6123875"/>
              <a:gd name="connsiteX6" fmla="*/ 34683 w 12298576"/>
              <a:gd name="connsiteY6" fmla="*/ 6122459 h 61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98576" h="6123875">
                <a:moveTo>
                  <a:pt x="34683" y="6122459"/>
                </a:moveTo>
                <a:cubicBezTo>
                  <a:pt x="1248022" y="5797730"/>
                  <a:pt x="2267950" y="5602416"/>
                  <a:pt x="3676833" y="5599694"/>
                </a:cubicBezTo>
                <a:cubicBezTo>
                  <a:pt x="5085717" y="5596973"/>
                  <a:pt x="7055424" y="6237428"/>
                  <a:pt x="8487984" y="6106130"/>
                </a:cubicBezTo>
                <a:cubicBezTo>
                  <a:pt x="9920544" y="5974832"/>
                  <a:pt x="12101036" y="4931478"/>
                  <a:pt x="12272193" y="4811903"/>
                </a:cubicBezTo>
                <a:cubicBezTo>
                  <a:pt x="12274537" y="4105002"/>
                  <a:pt x="12302674" y="1112938"/>
                  <a:pt x="12298068" y="28135"/>
                </a:cubicBezTo>
                <a:lnTo>
                  <a:pt x="2905" y="0"/>
                </a:lnTo>
                <a:cubicBezTo>
                  <a:pt x="-12293" y="1135005"/>
                  <a:pt x="37195" y="5617027"/>
                  <a:pt x="34683" y="6122459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1EF435-1E90-124A-B476-04F9D01663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637413"/>
            <a:ext cx="10515600" cy="145776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Nombre</a:t>
            </a:r>
            <a:r>
              <a:rPr lang="en-US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B89C8-C1A4-B041-BE52-3D48DC18E16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6351814"/>
            <a:ext cx="3413579" cy="286651"/>
          </a:xfrm>
        </p:spPr>
        <p:txBody>
          <a:bodyPr/>
          <a:lstStyle>
            <a:lvl1pPr marL="0" indent="0">
              <a:buNone/>
              <a:defRPr sz="2400" b="0" i="0">
                <a:solidFill>
                  <a:srgbClr val="4279BB"/>
                </a:solidFill>
                <a:latin typeface="Barlow Medium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www.uci.ac.cr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7A94FB1-3E87-CF44-98E6-AFED63B94A68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7478486" y="6081923"/>
            <a:ext cx="4114800" cy="556542"/>
          </a:xfrm>
        </p:spPr>
        <p:txBody>
          <a:bodyPr>
            <a:noAutofit/>
          </a:bodyPr>
          <a:lstStyle>
            <a:lvl1pPr marL="0" indent="0" algn="r">
              <a:buNone/>
              <a:defRPr sz="2000" b="1" i="0">
                <a:solidFill>
                  <a:srgbClr val="4279BB"/>
                </a:solidFill>
                <a:latin typeface="Barlow SemiBold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Promoviendo</a:t>
            </a:r>
            <a:r>
              <a:rPr lang="en-US" dirty="0"/>
              <a:t> el </a:t>
            </a:r>
            <a:r>
              <a:rPr lang="en-US" dirty="0" err="1"/>
              <a:t>desarrollo</a:t>
            </a:r>
            <a:r>
              <a:rPr lang="en-US" dirty="0"/>
              <a:t> </a:t>
            </a:r>
            <a:r>
              <a:rPr lang="en-US" dirty="0" err="1"/>
              <a:t>regenerativo</a:t>
            </a:r>
            <a:r>
              <a:rPr lang="en-US" dirty="0"/>
              <a:t> para el </a:t>
            </a:r>
            <a:r>
              <a:rPr lang="en-US" dirty="0" err="1"/>
              <a:t>bienestar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315162D-96C4-BB43-93D5-E3FCD1035B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1850" y="3281363"/>
            <a:ext cx="10515600" cy="11430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Información</a:t>
            </a:r>
            <a:r>
              <a:rPr lang="en-US" dirty="0"/>
              <a:t> de </a:t>
            </a:r>
            <a:r>
              <a:rPr lang="en-US" dirty="0" err="1"/>
              <a:t>contacto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2CCB668-9A55-8A41-B33F-0A67D76BB8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1315" y="56983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028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Anaranjada: Separador">
    <p:bg>
      <p:bgPr>
        <a:solidFill>
          <a:srgbClr val="EE9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1">
            <a:extLst>
              <a:ext uri="{FF2B5EF4-FFF2-40B4-BE49-F238E27FC236}">
                <a16:creationId xmlns:a16="http://schemas.microsoft.com/office/drawing/2014/main" id="{6999E94D-06D3-E341-8621-045E011C3B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6547" y="-19585"/>
            <a:ext cx="5013871" cy="6893644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2">
                <a:moveTo>
                  <a:pt x="1673" y="0"/>
                </a:moveTo>
                <a:lnTo>
                  <a:pt x="9963" y="8"/>
                </a:lnTo>
                <a:cubicBezTo>
                  <a:pt x="9964" y="1660"/>
                  <a:pt x="10000" y="9451"/>
                  <a:pt x="10000" y="10000"/>
                </a:cubicBezTo>
                <a:lnTo>
                  <a:pt x="2216" y="10002"/>
                </a:lnTo>
                <a:cubicBezTo>
                  <a:pt x="2330" y="9065"/>
                  <a:pt x="2232" y="8404"/>
                  <a:pt x="1382" y="6880"/>
                </a:cubicBezTo>
                <a:cubicBezTo>
                  <a:pt x="-1046" y="2494"/>
                  <a:pt x="162" y="1705"/>
                  <a:pt x="1673" y="0"/>
                </a:cubicBezTo>
                <a:close/>
              </a:path>
            </a:pathLst>
          </a:custGeom>
          <a:solidFill>
            <a:srgbClr val="CE801C"/>
          </a:solidFill>
        </p:spPr>
        <p:txBody>
          <a:bodyPr/>
          <a:lstStyle/>
          <a:p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A0BFFD-E82A-DF4A-BFAD-921982BB6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234" y="2075674"/>
            <a:ext cx="6219217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D78CC9-E261-874C-807E-F03588E26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234" y="4555349"/>
            <a:ext cx="621921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582429-6CE8-AC49-8162-9EF65ABB54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234" y="290065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440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Anaranjada: 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E91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8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377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ección Anaranjada: 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E91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8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71951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ección Anaranjada: 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EE91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E801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E801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F229CF89-CFA5-B847-9D67-FD5BF2EA0619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8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DAE39FE0-18D8-E344-AE64-9E904E4024A2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32554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Anaranjada: 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>
            <a:extLst>
              <a:ext uri="{FF2B5EF4-FFF2-40B4-BE49-F238E27FC236}">
                <a16:creationId xmlns:a16="http://schemas.microsoft.com/office/drawing/2014/main" id="{B27D48FB-F0D9-884F-815F-2E4F33398619}"/>
              </a:ext>
            </a:extLst>
          </p:cNvPr>
          <p:cNvSpPr/>
          <p:nvPr userDrawn="1"/>
        </p:nvSpPr>
        <p:spPr>
          <a:xfrm>
            <a:off x="7144686" y="-56271"/>
            <a:ext cx="5122342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6034088" cy="1325563"/>
          </a:xfrm>
        </p:spPr>
        <p:txBody>
          <a:bodyPr/>
          <a:lstStyle>
            <a:lvl1pPr>
              <a:defRPr>
                <a:solidFill>
                  <a:srgbClr val="EE91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34088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11">
            <a:extLst>
              <a:ext uri="{FF2B5EF4-FFF2-40B4-BE49-F238E27FC236}">
                <a16:creationId xmlns:a16="http://schemas.microsoft.com/office/drawing/2014/main" id="{8CF10F10-07BF-7E45-9611-97870879D99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8921" y="-3446"/>
            <a:ext cx="5013871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548185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ción Anaranjada: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B3C8-FC8C-8B4C-84DC-2F6E066F0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E91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CB66765A-7CB9-9841-9830-371157F3C111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8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3B595A84-F0E3-2048-887F-B8C0995BD6EA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777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246310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Anaranjada: Fotografía Comple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F0A02C-758C-B84A-8015-33AC1BE9AA3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700" y="0"/>
            <a:ext cx="12204700" cy="6858000"/>
          </a:xfrm>
        </p:spPr>
        <p:txBody>
          <a:bodyPr/>
          <a:lstStyle/>
          <a:p>
            <a:endParaRPr lang="es-ES_tradnl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33BABAB9-AD30-EE4F-A402-D43CEDD7F837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8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810EC7CD-66C0-754D-B02F-5644F706313A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483836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Morada: Separador">
    <p:bg>
      <p:bgPr>
        <a:solidFill>
          <a:srgbClr val="9C24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1">
            <a:extLst>
              <a:ext uri="{FF2B5EF4-FFF2-40B4-BE49-F238E27FC236}">
                <a16:creationId xmlns:a16="http://schemas.microsoft.com/office/drawing/2014/main" id="{6999E94D-06D3-E341-8621-045E011C3B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6547" y="-19585"/>
            <a:ext cx="5013871" cy="6893644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2">
                <a:moveTo>
                  <a:pt x="1673" y="0"/>
                </a:moveTo>
                <a:lnTo>
                  <a:pt x="9963" y="8"/>
                </a:lnTo>
                <a:cubicBezTo>
                  <a:pt x="9964" y="1660"/>
                  <a:pt x="10000" y="9451"/>
                  <a:pt x="10000" y="10000"/>
                </a:cubicBezTo>
                <a:lnTo>
                  <a:pt x="2216" y="10002"/>
                </a:lnTo>
                <a:cubicBezTo>
                  <a:pt x="2330" y="9065"/>
                  <a:pt x="2232" y="8404"/>
                  <a:pt x="1382" y="6880"/>
                </a:cubicBezTo>
                <a:cubicBezTo>
                  <a:pt x="-1046" y="2494"/>
                  <a:pt x="162" y="1705"/>
                  <a:pt x="1673" y="0"/>
                </a:cubicBezTo>
                <a:close/>
              </a:path>
            </a:pathLst>
          </a:custGeom>
          <a:solidFill>
            <a:srgbClr val="891C6C"/>
          </a:solidFill>
        </p:spPr>
        <p:txBody>
          <a:bodyPr/>
          <a:lstStyle/>
          <a:p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A0BFFD-E82A-DF4A-BFAD-921982BB6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234" y="2075674"/>
            <a:ext cx="6219217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D78CC9-E261-874C-807E-F03588E26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234" y="4555349"/>
            <a:ext cx="621921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7C5CA9-8C2F-064E-8AFD-14F1A3DF1E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234" y="290065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4106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Morada: 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892604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ección Morada: 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639499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ección Morada: 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891C6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891C6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8DAFE29A-0DDE-824E-A716-169A0662C461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F3277F2B-3158-5B4C-886F-69DB3486C096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266122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Morada: 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>
            <a:extLst>
              <a:ext uri="{FF2B5EF4-FFF2-40B4-BE49-F238E27FC236}">
                <a16:creationId xmlns:a16="http://schemas.microsoft.com/office/drawing/2014/main" id="{B27D48FB-F0D9-884F-815F-2E4F33398619}"/>
              </a:ext>
            </a:extLst>
          </p:cNvPr>
          <p:cNvSpPr/>
          <p:nvPr userDrawn="1"/>
        </p:nvSpPr>
        <p:spPr>
          <a:xfrm>
            <a:off x="7144686" y="-56271"/>
            <a:ext cx="5122342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6034088" cy="1325563"/>
          </a:xfrm>
        </p:spPr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34088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11">
            <a:extLst>
              <a:ext uri="{FF2B5EF4-FFF2-40B4-BE49-F238E27FC236}">
                <a16:creationId xmlns:a16="http://schemas.microsoft.com/office/drawing/2014/main" id="{C16C1C93-C775-9344-978C-73E4D1EAA03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8921" y="-3446"/>
            <a:ext cx="5013871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834600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ción Morada: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B3C8-FC8C-8B4C-84DC-2F6E066F0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8843C4A-22A8-F844-8ABE-5CA8E17F4DDD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74C2D563-B0D7-3744-A4E5-26CEC70004BF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560369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Morada: Fotografía Comple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60FAF9-0406-6743-A9D1-223F3FD09C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659" y="1"/>
            <a:ext cx="12204659" cy="6858000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4B4D430A-132F-244B-B0BC-AAE8E391A692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73CE1D25-DF2A-7144-BAC9-B0B5B225D5C4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881573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Rojo Vivo: Separador">
    <p:bg>
      <p:bgPr>
        <a:solidFill>
          <a:srgbClr val="CE21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1">
            <a:extLst>
              <a:ext uri="{FF2B5EF4-FFF2-40B4-BE49-F238E27FC236}">
                <a16:creationId xmlns:a16="http://schemas.microsoft.com/office/drawing/2014/main" id="{6999E94D-06D3-E341-8621-045E011C3B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6547" y="-19585"/>
            <a:ext cx="5013871" cy="6893644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2">
                <a:moveTo>
                  <a:pt x="1673" y="0"/>
                </a:moveTo>
                <a:lnTo>
                  <a:pt x="9963" y="8"/>
                </a:lnTo>
                <a:cubicBezTo>
                  <a:pt x="9964" y="1660"/>
                  <a:pt x="10000" y="9451"/>
                  <a:pt x="10000" y="10000"/>
                </a:cubicBezTo>
                <a:lnTo>
                  <a:pt x="2216" y="10002"/>
                </a:lnTo>
                <a:cubicBezTo>
                  <a:pt x="2330" y="9065"/>
                  <a:pt x="2232" y="8404"/>
                  <a:pt x="1382" y="6880"/>
                </a:cubicBezTo>
                <a:cubicBezTo>
                  <a:pt x="-1046" y="2494"/>
                  <a:pt x="162" y="1705"/>
                  <a:pt x="1673" y="0"/>
                </a:cubicBezTo>
                <a:close/>
              </a:path>
            </a:pathLst>
          </a:custGeom>
          <a:solidFill>
            <a:srgbClr val="B41C38"/>
          </a:solidFill>
        </p:spPr>
        <p:txBody>
          <a:bodyPr/>
          <a:lstStyle/>
          <a:p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A0BFFD-E82A-DF4A-BFAD-921982BB6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234" y="2075674"/>
            <a:ext cx="6219217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D78CC9-E261-874C-807E-F03588E26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234" y="4555349"/>
            <a:ext cx="621921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AD3D6B6-1BBA-EC45-B2F3-957F8F58FD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234" y="290065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316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Rojo Vivo: 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E21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B41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4311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59485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ección Rojo Vivo: 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E21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B41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978967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ección Rojo Vivo: 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CE21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B41C3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B41C3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97162C7F-4439-2D45-B87D-8D36AD9C71E1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B41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A9A337EE-8DFE-8F4F-86AC-683E3A83AF53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486373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Rojo Vivo: 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>
            <a:extLst>
              <a:ext uri="{FF2B5EF4-FFF2-40B4-BE49-F238E27FC236}">
                <a16:creationId xmlns:a16="http://schemas.microsoft.com/office/drawing/2014/main" id="{B27D48FB-F0D9-884F-815F-2E4F33398619}"/>
              </a:ext>
            </a:extLst>
          </p:cNvPr>
          <p:cNvSpPr/>
          <p:nvPr userDrawn="1"/>
        </p:nvSpPr>
        <p:spPr>
          <a:xfrm>
            <a:off x="7144686" y="-56271"/>
            <a:ext cx="5122342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6034088" cy="1325563"/>
          </a:xfrm>
        </p:spPr>
        <p:txBody>
          <a:bodyPr/>
          <a:lstStyle>
            <a:lvl1pPr>
              <a:defRPr>
                <a:solidFill>
                  <a:srgbClr val="CE21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34088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DC642E9E-CD96-6C4B-BCBB-3664A2E7A9C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8921" y="-3446"/>
            <a:ext cx="5013871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450758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ción Rojo Vivo: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B3C8-FC8C-8B4C-84DC-2F6E066F0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41C3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052B9C77-6EDD-F845-A58D-0DB07474792E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B41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DD60E140-D82D-1F4D-B814-D81EC93F5D72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781702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Rojo Vivo: Fotografía Comple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35ED1CA-32D7-6543-922D-0C4F67C8C4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700" y="0"/>
            <a:ext cx="12204700" cy="6858000"/>
          </a:xfrm>
        </p:spPr>
        <p:txBody>
          <a:bodyPr/>
          <a:lstStyle/>
          <a:p>
            <a:endParaRPr lang="es-ES_tradnl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7D13E50-AA43-3645-82B4-ACBD65A01A6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B41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C571C5A2-48B6-674A-8715-E055C8505C98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2151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79B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79B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F229CF89-CFA5-B847-9D67-FD5BF2EA0619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DAE39FE0-18D8-E344-AE64-9E904E4024A2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9766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6034088" cy="1325563"/>
          </a:xfrm>
        </p:spPr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3408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808AFBE7-0F6B-E54D-A0BB-A47BD0D0071D}"/>
              </a:ext>
            </a:extLst>
          </p:cNvPr>
          <p:cNvSpPr/>
          <p:nvPr userDrawn="1"/>
        </p:nvSpPr>
        <p:spPr>
          <a:xfrm>
            <a:off x="7144686" y="-56271"/>
            <a:ext cx="5122342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Picture Placeholder 11">
            <a:extLst>
              <a:ext uri="{FF2B5EF4-FFF2-40B4-BE49-F238E27FC236}">
                <a16:creationId xmlns:a16="http://schemas.microsoft.com/office/drawing/2014/main" id="{B452125D-FD17-A241-ACCE-4E5ADC0F92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8921" y="-3446"/>
            <a:ext cx="5013871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r>
              <a:rPr lang="en-US"/>
              <a:t>Click icon to add picture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0213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134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1CBE74B8-7FEA-B947-95E1-179FCD7C7B6C}"/>
              </a:ext>
            </a:extLst>
          </p:cNvPr>
          <p:cNvSpPr/>
          <p:nvPr userDrawn="1"/>
        </p:nvSpPr>
        <p:spPr>
          <a:xfrm>
            <a:off x="-61437" y="-41952"/>
            <a:ext cx="12298576" cy="6123875"/>
          </a:xfrm>
          <a:custGeom>
            <a:avLst/>
            <a:gdLst>
              <a:gd name="connsiteX0" fmla="*/ 0 w 12196689"/>
              <a:gd name="connsiteY0" fmla="*/ 1294228 h 1294228"/>
              <a:gd name="connsiteX1" fmla="*/ 4656406 w 12196689"/>
              <a:gd name="connsiteY1" fmla="*/ 844062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4" fmla="*/ 0 w 12196689"/>
              <a:gd name="connsiteY4" fmla="*/ 1294228 h 1312036"/>
              <a:gd name="connsiteX0" fmla="*/ 0 w 12196689"/>
              <a:gd name="connsiteY0" fmla="*/ 1294228 h 1559433"/>
              <a:gd name="connsiteX1" fmla="*/ 3601329 w 12196689"/>
              <a:gd name="connsiteY1" fmla="*/ 787791 h 1559433"/>
              <a:gd name="connsiteX2" fmla="*/ 8412480 w 12196689"/>
              <a:gd name="connsiteY2" fmla="*/ 1294227 h 1559433"/>
              <a:gd name="connsiteX3" fmla="*/ 12196689 w 12196689"/>
              <a:gd name="connsiteY3" fmla="*/ 0 h 1559433"/>
              <a:gd name="connsiteX4" fmla="*/ 0 w 12196689"/>
              <a:gd name="connsiteY4" fmla="*/ 1294228 h 1559433"/>
              <a:gd name="connsiteX0" fmla="*/ 0 w 12196689"/>
              <a:gd name="connsiteY0" fmla="*/ 1294228 h 1960531"/>
              <a:gd name="connsiteX1" fmla="*/ 3601329 w 12196689"/>
              <a:gd name="connsiteY1" fmla="*/ 787791 h 1960531"/>
              <a:gd name="connsiteX2" fmla="*/ 8412480 w 12196689"/>
              <a:gd name="connsiteY2" fmla="*/ 1294227 h 1960531"/>
              <a:gd name="connsiteX3" fmla="*/ 12196689 w 12196689"/>
              <a:gd name="connsiteY3" fmla="*/ 0 h 1960531"/>
              <a:gd name="connsiteX4" fmla="*/ 0 w 12196689"/>
              <a:gd name="connsiteY4" fmla="*/ 1294228 h 1960531"/>
              <a:gd name="connsiteX0" fmla="*/ 397070 w 12844687"/>
              <a:gd name="connsiteY0" fmla="*/ 1296595 h 1734128"/>
              <a:gd name="connsiteX1" fmla="*/ 3998399 w 12844687"/>
              <a:gd name="connsiteY1" fmla="*/ 790158 h 1734128"/>
              <a:gd name="connsiteX2" fmla="*/ 8809550 w 12844687"/>
              <a:gd name="connsiteY2" fmla="*/ 1296594 h 1734128"/>
              <a:gd name="connsiteX3" fmla="*/ 12593759 w 12844687"/>
              <a:gd name="connsiteY3" fmla="*/ 2367 h 1734128"/>
              <a:gd name="connsiteX4" fmla="*/ 1466214 w 12844687"/>
              <a:gd name="connsiteY4" fmla="*/ 1676423 h 1734128"/>
              <a:gd name="connsiteX5" fmla="*/ 397070 w 12844687"/>
              <a:gd name="connsiteY5" fmla="*/ 1296595 h 1734128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205161 w 12652778"/>
              <a:gd name="connsiteY0" fmla="*/ 1296595 h 2815906"/>
              <a:gd name="connsiteX1" fmla="*/ 3806490 w 12652778"/>
              <a:gd name="connsiteY1" fmla="*/ 790158 h 2815906"/>
              <a:gd name="connsiteX2" fmla="*/ 8617641 w 12652778"/>
              <a:gd name="connsiteY2" fmla="*/ 1296594 h 2815906"/>
              <a:gd name="connsiteX3" fmla="*/ 12401850 w 12652778"/>
              <a:gd name="connsiteY3" fmla="*/ 2367 h 2815906"/>
              <a:gd name="connsiteX4" fmla="*/ 148890 w 12652778"/>
              <a:gd name="connsiteY4" fmla="*/ 2815906 h 2815906"/>
              <a:gd name="connsiteX5" fmla="*/ 205161 w 12652778"/>
              <a:gd name="connsiteY5" fmla="*/ 1296595 h 2815906"/>
              <a:gd name="connsiteX0" fmla="*/ 205161 w 12422576"/>
              <a:gd name="connsiteY0" fmla="*/ 1325693 h 2845004"/>
              <a:gd name="connsiteX1" fmla="*/ 3806490 w 12422576"/>
              <a:gd name="connsiteY1" fmla="*/ 819256 h 2845004"/>
              <a:gd name="connsiteX2" fmla="*/ 8617641 w 12422576"/>
              <a:gd name="connsiteY2" fmla="*/ 1325692 h 2845004"/>
              <a:gd name="connsiteX3" fmla="*/ 12401850 w 12422576"/>
              <a:gd name="connsiteY3" fmla="*/ 31465 h 2845004"/>
              <a:gd name="connsiteX4" fmla="*/ 9644582 w 12422576"/>
              <a:gd name="connsiteY4" fmla="*/ 608241 h 2845004"/>
              <a:gd name="connsiteX5" fmla="*/ 148890 w 12422576"/>
              <a:gd name="connsiteY5" fmla="*/ 2845004 h 2845004"/>
              <a:gd name="connsiteX6" fmla="*/ 205161 w 12422576"/>
              <a:gd name="connsiteY6" fmla="*/ 1325693 h 2845004"/>
              <a:gd name="connsiteX0" fmla="*/ 205161 w 13268544"/>
              <a:gd name="connsiteY0" fmla="*/ 1298414 h 3013168"/>
              <a:gd name="connsiteX1" fmla="*/ 3806490 w 13268544"/>
              <a:gd name="connsiteY1" fmla="*/ 791977 h 3013168"/>
              <a:gd name="connsiteX2" fmla="*/ 8617641 w 13268544"/>
              <a:gd name="connsiteY2" fmla="*/ 1298413 h 3013168"/>
              <a:gd name="connsiteX3" fmla="*/ 12401850 w 13268544"/>
              <a:gd name="connsiteY3" fmla="*/ 4186 h 3013168"/>
              <a:gd name="connsiteX4" fmla="*/ 12289308 w 13268544"/>
              <a:gd name="connsiteY4" fmla="*/ 2831793 h 3013168"/>
              <a:gd name="connsiteX5" fmla="*/ 148890 w 13268544"/>
              <a:gd name="connsiteY5" fmla="*/ 2817725 h 3013168"/>
              <a:gd name="connsiteX6" fmla="*/ 205161 w 13268544"/>
              <a:gd name="connsiteY6" fmla="*/ 1298414 h 3013168"/>
              <a:gd name="connsiteX0" fmla="*/ 205161 w 13268544"/>
              <a:gd name="connsiteY0" fmla="*/ 1298414 h 2833416"/>
              <a:gd name="connsiteX1" fmla="*/ 3806490 w 13268544"/>
              <a:gd name="connsiteY1" fmla="*/ 791977 h 2833416"/>
              <a:gd name="connsiteX2" fmla="*/ 8617641 w 13268544"/>
              <a:gd name="connsiteY2" fmla="*/ 1298413 h 2833416"/>
              <a:gd name="connsiteX3" fmla="*/ 12401850 w 13268544"/>
              <a:gd name="connsiteY3" fmla="*/ 4186 h 2833416"/>
              <a:gd name="connsiteX4" fmla="*/ 12289308 w 13268544"/>
              <a:gd name="connsiteY4" fmla="*/ 2831793 h 2833416"/>
              <a:gd name="connsiteX5" fmla="*/ 148890 w 13268544"/>
              <a:gd name="connsiteY5" fmla="*/ 2817725 h 2833416"/>
              <a:gd name="connsiteX6" fmla="*/ 205161 w 13268544"/>
              <a:gd name="connsiteY6" fmla="*/ 1298414 h 2833416"/>
              <a:gd name="connsiteX0" fmla="*/ 205161 w 12455332"/>
              <a:gd name="connsiteY0" fmla="*/ 1299228 h 2834230"/>
              <a:gd name="connsiteX1" fmla="*/ 3806490 w 12455332"/>
              <a:gd name="connsiteY1" fmla="*/ 792791 h 2834230"/>
              <a:gd name="connsiteX2" fmla="*/ 8617641 w 12455332"/>
              <a:gd name="connsiteY2" fmla="*/ 1299227 h 2834230"/>
              <a:gd name="connsiteX3" fmla="*/ 12401850 w 12455332"/>
              <a:gd name="connsiteY3" fmla="*/ 5000 h 2834230"/>
              <a:gd name="connsiteX4" fmla="*/ 12289308 w 12455332"/>
              <a:gd name="connsiteY4" fmla="*/ 2832607 h 2834230"/>
              <a:gd name="connsiteX5" fmla="*/ 148890 w 12455332"/>
              <a:gd name="connsiteY5" fmla="*/ 2818539 h 2834230"/>
              <a:gd name="connsiteX6" fmla="*/ 205161 w 12455332"/>
              <a:gd name="connsiteY6" fmla="*/ 1299228 h 2834230"/>
              <a:gd name="connsiteX0" fmla="*/ 205161 w 12478986"/>
              <a:gd name="connsiteY0" fmla="*/ 1299133 h 2876000"/>
              <a:gd name="connsiteX1" fmla="*/ 3806490 w 12478986"/>
              <a:gd name="connsiteY1" fmla="*/ 792696 h 2876000"/>
              <a:gd name="connsiteX2" fmla="*/ 8617641 w 12478986"/>
              <a:gd name="connsiteY2" fmla="*/ 1299132 h 2876000"/>
              <a:gd name="connsiteX3" fmla="*/ 12401850 w 12478986"/>
              <a:gd name="connsiteY3" fmla="*/ 4905 h 2876000"/>
              <a:gd name="connsiteX4" fmla="*/ 12415918 w 12478986"/>
              <a:gd name="connsiteY4" fmla="*/ 2874715 h 2876000"/>
              <a:gd name="connsiteX5" fmla="*/ 148890 w 12478986"/>
              <a:gd name="connsiteY5" fmla="*/ 2818444 h 2876000"/>
              <a:gd name="connsiteX6" fmla="*/ 205161 w 12478986"/>
              <a:gd name="connsiteY6" fmla="*/ 1299133 h 2876000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44053"/>
              <a:gd name="connsiteY0" fmla="*/ 1294228 h 2843166"/>
              <a:gd name="connsiteX1" fmla="*/ 3806490 w 12444053"/>
              <a:gd name="connsiteY1" fmla="*/ 787791 h 2843166"/>
              <a:gd name="connsiteX2" fmla="*/ 8617641 w 12444053"/>
              <a:gd name="connsiteY2" fmla="*/ 1294227 h 2843166"/>
              <a:gd name="connsiteX3" fmla="*/ 12401850 w 12444053"/>
              <a:gd name="connsiteY3" fmla="*/ 0 h 2843166"/>
              <a:gd name="connsiteX4" fmla="*/ 12444053 w 12444053"/>
              <a:gd name="connsiteY4" fmla="*/ 2841674 h 2843166"/>
              <a:gd name="connsiteX5" fmla="*/ 148890 w 12444053"/>
              <a:gd name="connsiteY5" fmla="*/ 2813539 h 2843166"/>
              <a:gd name="connsiteX6" fmla="*/ 205161 w 12444053"/>
              <a:gd name="connsiteY6" fmla="*/ 1294228 h 2843166"/>
              <a:gd name="connsiteX0" fmla="*/ 205161 w 12411396"/>
              <a:gd name="connsiteY0" fmla="*/ 1294228 h 2826992"/>
              <a:gd name="connsiteX1" fmla="*/ 3806490 w 12411396"/>
              <a:gd name="connsiteY1" fmla="*/ 787791 h 2826992"/>
              <a:gd name="connsiteX2" fmla="*/ 8617641 w 12411396"/>
              <a:gd name="connsiteY2" fmla="*/ 1294227 h 2826992"/>
              <a:gd name="connsiteX3" fmla="*/ 12401850 w 12411396"/>
              <a:gd name="connsiteY3" fmla="*/ 0 h 2826992"/>
              <a:gd name="connsiteX4" fmla="*/ 12411396 w 12411396"/>
              <a:gd name="connsiteY4" fmla="*/ 2825346 h 2826992"/>
              <a:gd name="connsiteX5" fmla="*/ 148890 w 12411396"/>
              <a:gd name="connsiteY5" fmla="*/ 2813539 h 2826992"/>
              <a:gd name="connsiteX6" fmla="*/ 205161 w 12411396"/>
              <a:gd name="connsiteY6" fmla="*/ 1294228 h 2826992"/>
              <a:gd name="connsiteX0" fmla="*/ 205161 w 12411396"/>
              <a:gd name="connsiteY0" fmla="*/ 1294228 h 2825346"/>
              <a:gd name="connsiteX1" fmla="*/ 3806490 w 12411396"/>
              <a:gd name="connsiteY1" fmla="*/ 787791 h 2825346"/>
              <a:gd name="connsiteX2" fmla="*/ 8617641 w 12411396"/>
              <a:gd name="connsiteY2" fmla="*/ 1294227 h 2825346"/>
              <a:gd name="connsiteX3" fmla="*/ 12401850 w 12411396"/>
              <a:gd name="connsiteY3" fmla="*/ 0 h 2825346"/>
              <a:gd name="connsiteX4" fmla="*/ 12411396 w 12411396"/>
              <a:gd name="connsiteY4" fmla="*/ 2825346 h 2825346"/>
              <a:gd name="connsiteX5" fmla="*/ 148890 w 12411396"/>
              <a:gd name="connsiteY5" fmla="*/ 2813539 h 2825346"/>
              <a:gd name="connsiteX6" fmla="*/ 205161 w 12411396"/>
              <a:gd name="connsiteY6" fmla="*/ 1294228 h 2825346"/>
              <a:gd name="connsiteX0" fmla="*/ 56798 w 12263033"/>
              <a:gd name="connsiteY0" fmla="*/ 1294228 h 2825346"/>
              <a:gd name="connsiteX1" fmla="*/ 3658127 w 12263033"/>
              <a:gd name="connsiteY1" fmla="*/ 787791 h 2825346"/>
              <a:gd name="connsiteX2" fmla="*/ 8469278 w 12263033"/>
              <a:gd name="connsiteY2" fmla="*/ 1294227 h 2825346"/>
              <a:gd name="connsiteX3" fmla="*/ 12253487 w 12263033"/>
              <a:gd name="connsiteY3" fmla="*/ 0 h 2825346"/>
              <a:gd name="connsiteX4" fmla="*/ 12263033 w 12263033"/>
              <a:gd name="connsiteY4" fmla="*/ 2825346 h 2825346"/>
              <a:gd name="connsiteX5" fmla="*/ 527 w 12263033"/>
              <a:gd name="connsiteY5" fmla="*/ 2813539 h 2825346"/>
              <a:gd name="connsiteX6" fmla="*/ 56798 w 12263033"/>
              <a:gd name="connsiteY6" fmla="*/ 1294228 h 2825346"/>
              <a:gd name="connsiteX0" fmla="*/ 16702 w 12263758"/>
              <a:gd name="connsiteY0" fmla="*/ 1310556 h 2825346"/>
              <a:gd name="connsiteX1" fmla="*/ 3658852 w 12263758"/>
              <a:gd name="connsiteY1" fmla="*/ 787791 h 2825346"/>
              <a:gd name="connsiteX2" fmla="*/ 8470003 w 12263758"/>
              <a:gd name="connsiteY2" fmla="*/ 1294227 h 2825346"/>
              <a:gd name="connsiteX3" fmla="*/ 12254212 w 12263758"/>
              <a:gd name="connsiteY3" fmla="*/ 0 h 2825346"/>
              <a:gd name="connsiteX4" fmla="*/ 12263758 w 12263758"/>
              <a:gd name="connsiteY4" fmla="*/ 2825346 h 2825346"/>
              <a:gd name="connsiteX5" fmla="*/ 1252 w 12263758"/>
              <a:gd name="connsiteY5" fmla="*/ 2813539 h 2825346"/>
              <a:gd name="connsiteX6" fmla="*/ 16702 w 12263758"/>
              <a:gd name="connsiteY6" fmla="*/ 1310556 h 2825346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9043 w 12247056"/>
              <a:gd name="connsiteY5" fmla="*/ 2829868 h 2829868"/>
              <a:gd name="connsiteX6" fmla="*/ 0 w 12247056"/>
              <a:gd name="connsiteY6" fmla="*/ 1310556 h 2829868"/>
              <a:gd name="connsiteX0" fmla="*/ 1938 w 12248994"/>
              <a:gd name="connsiteY0" fmla="*/ 1310556 h 2829868"/>
              <a:gd name="connsiteX1" fmla="*/ 3644088 w 12248994"/>
              <a:gd name="connsiteY1" fmla="*/ 787791 h 2829868"/>
              <a:gd name="connsiteX2" fmla="*/ 8455239 w 12248994"/>
              <a:gd name="connsiteY2" fmla="*/ 1294227 h 2829868"/>
              <a:gd name="connsiteX3" fmla="*/ 12239448 w 12248994"/>
              <a:gd name="connsiteY3" fmla="*/ 0 h 2829868"/>
              <a:gd name="connsiteX4" fmla="*/ 12248994 w 12248994"/>
              <a:gd name="connsiteY4" fmla="*/ 2825346 h 2829868"/>
              <a:gd name="connsiteX5" fmla="*/ 2817 w 12248994"/>
              <a:gd name="connsiteY5" fmla="*/ 2829868 h 2829868"/>
              <a:gd name="connsiteX6" fmla="*/ 1938 w 12248994"/>
              <a:gd name="connsiteY6" fmla="*/ 1310556 h 2829868"/>
              <a:gd name="connsiteX0" fmla="*/ 5555 w 12252611"/>
              <a:gd name="connsiteY0" fmla="*/ 1310556 h 2829868"/>
              <a:gd name="connsiteX1" fmla="*/ 3647705 w 12252611"/>
              <a:gd name="connsiteY1" fmla="*/ 787791 h 2829868"/>
              <a:gd name="connsiteX2" fmla="*/ 8458856 w 12252611"/>
              <a:gd name="connsiteY2" fmla="*/ 1294227 h 2829868"/>
              <a:gd name="connsiteX3" fmla="*/ 12243065 w 12252611"/>
              <a:gd name="connsiteY3" fmla="*/ 0 h 2829868"/>
              <a:gd name="connsiteX4" fmla="*/ 12252611 w 12252611"/>
              <a:gd name="connsiteY4" fmla="*/ 2825346 h 2829868"/>
              <a:gd name="connsiteX5" fmla="*/ 6434 w 12252611"/>
              <a:gd name="connsiteY5" fmla="*/ 2829868 h 2829868"/>
              <a:gd name="connsiteX6" fmla="*/ 5555 w 12252611"/>
              <a:gd name="connsiteY6" fmla="*/ 1310556 h 2829868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879 w 12247056"/>
              <a:gd name="connsiteY5" fmla="*/ 2829868 h 2829868"/>
              <a:gd name="connsiteX6" fmla="*/ 0 w 12247056"/>
              <a:gd name="connsiteY6" fmla="*/ 1310556 h 2829868"/>
              <a:gd name="connsiteX0" fmla="*/ 15449 w 12262505"/>
              <a:gd name="connsiteY0" fmla="*/ 5530723 h 7045513"/>
              <a:gd name="connsiteX1" fmla="*/ 3657599 w 12262505"/>
              <a:gd name="connsiteY1" fmla="*/ 5007958 h 7045513"/>
              <a:gd name="connsiteX2" fmla="*/ 8468750 w 12262505"/>
              <a:gd name="connsiteY2" fmla="*/ 5514394 h 7045513"/>
              <a:gd name="connsiteX3" fmla="*/ 12252959 w 12262505"/>
              <a:gd name="connsiteY3" fmla="*/ 4220167 h 7045513"/>
              <a:gd name="connsiteX4" fmla="*/ 12262505 w 12262505"/>
              <a:gd name="connsiteY4" fmla="*/ 7045513 h 7045513"/>
              <a:gd name="connsiteX5" fmla="*/ 0 w 12262505"/>
              <a:gd name="connsiteY5" fmla="*/ 77735 h 7045513"/>
              <a:gd name="connsiteX6" fmla="*/ 15449 w 12262505"/>
              <a:gd name="connsiteY6" fmla="*/ 5530723 h 7045513"/>
              <a:gd name="connsiteX0" fmla="*/ 15449 w 12278834"/>
              <a:gd name="connsiteY0" fmla="*/ 5532908 h 5555121"/>
              <a:gd name="connsiteX1" fmla="*/ 3657599 w 12278834"/>
              <a:gd name="connsiteY1" fmla="*/ 5010143 h 5555121"/>
              <a:gd name="connsiteX2" fmla="*/ 8468750 w 12278834"/>
              <a:gd name="connsiteY2" fmla="*/ 5516579 h 5555121"/>
              <a:gd name="connsiteX3" fmla="*/ 12252959 w 12278834"/>
              <a:gd name="connsiteY3" fmla="*/ 4222352 h 5555121"/>
              <a:gd name="connsiteX4" fmla="*/ 12278834 w 12278834"/>
              <a:gd name="connsiteY4" fmla="*/ 91727 h 5555121"/>
              <a:gd name="connsiteX5" fmla="*/ 0 w 12278834"/>
              <a:gd name="connsiteY5" fmla="*/ 79920 h 5555121"/>
              <a:gd name="connsiteX6" fmla="*/ 15449 w 12278834"/>
              <a:gd name="connsiteY6" fmla="*/ 5532908 h 5555121"/>
              <a:gd name="connsiteX0" fmla="*/ 15449 w 12279342"/>
              <a:gd name="connsiteY0" fmla="*/ 5530724 h 5552937"/>
              <a:gd name="connsiteX1" fmla="*/ 3657599 w 12279342"/>
              <a:gd name="connsiteY1" fmla="*/ 5007959 h 5552937"/>
              <a:gd name="connsiteX2" fmla="*/ 8468750 w 12279342"/>
              <a:gd name="connsiteY2" fmla="*/ 5514395 h 5552937"/>
              <a:gd name="connsiteX3" fmla="*/ 12252959 w 12279342"/>
              <a:gd name="connsiteY3" fmla="*/ 4220168 h 5552937"/>
              <a:gd name="connsiteX4" fmla="*/ 12278834 w 12279342"/>
              <a:gd name="connsiteY4" fmla="*/ 89543 h 5552937"/>
              <a:gd name="connsiteX5" fmla="*/ 0 w 12279342"/>
              <a:gd name="connsiteY5" fmla="*/ 77736 h 5552937"/>
              <a:gd name="connsiteX6" fmla="*/ 15449 w 12279342"/>
              <a:gd name="connsiteY6" fmla="*/ 5530724 h 5552937"/>
              <a:gd name="connsiteX0" fmla="*/ 15449 w 12279342"/>
              <a:gd name="connsiteY0" fmla="*/ 6094324 h 6116537"/>
              <a:gd name="connsiteX1" fmla="*/ 3657599 w 12279342"/>
              <a:gd name="connsiteY1" fmla="*/ 5571559 h 6116537"/>
              <a:gd name="connsiteX2" fmla="*/ 8468750 w 12279342"/>
              <a:gd name="connsiteY2" fmla="*/ 6077995 h 6116537"/>
              <a:gd name="connsiteX3" fmla="*/ 12252959 w 12279342"/>
              <a:gd name="connsiteY3" fmla="*/ 4783768 h 6116537"/>
              <a:gd name="connsiteX4" fmla="*/ 12278834 w 12279342"/>
              <a:gd name="connsiteY4" fmla="*/ 0 h 6116537"/>
              <a:gd name="connsiteX5" fmla="*/ 0 w 12279342"/>
              <a:gd name="connsiteY5" fmla="*/ 641336 h 6116537"/>
              <a:gd name="connsiteX6" fmla="*/ 15449 w 12279342"/>
              <a:gd name="connsiteY6" fmla="*/ 6094324 h 6116537"/>
              <a:gd name="connsiteX0" fmla="*/ 15449 w 12279342"/>
              <a:gd name="connsiteY0" fmla="*/ 6094324 h 6125261"/>
              <a:gd name="connsiteX1" fmla="*/ 3657599 w 12279342"/>
              <a:gd name="connsiteY1" fmla="*/ 5571559 h 6125261"/>
              <a:gd name="connsiteX2" fmla="*/ 8468750 w 12279342"/>
              <a:gd name="connsiteY2" fmla="*/ 6077995 h 6125261"/>
              <a:gd name="connsiteX3" fmla="*/ 12252959 w 12279342"/>
              <a:gd name="connsiteY3" fmla="*/ 4783768 h 6125261"/>
              <a:gd name="connsiteX4" fmla="*/ 12278834 w 12279342"/>
              <a:gd name="connsiteY4" fmla="*/ 0 h 6125261"/>
              <a:gd name="connsiteX5" fmla="*/ 0 w 12279342"/>
              <a:gd name="connsiteY5" fmla="*/ 641336 h 6125261"/>
              <a:gd name="connsiteX6" fmla="*/ 15449 w 12279342"/>
              <a:gd name="connsiteY6" fmla="*/ 6094324 h 6125261"/>
              <a:gd name="connsiteX0" fmla="*/ 31778 w 12295671"/>
              <a:gd name="connsiteY0" fmla="*/ 6122459 h 6149807"/>
              <a:gd name="connsiteX1" fmla="*/ 3673928 w 12295671"/>
              <a:gd name="connsiteY1" fmla="*/ 5599694 h 6149807"/>
              <a:gd name="connsiteX2" fmla="*/ 8485079 w 12295671"/>
              <a:gd name="connsiteY2" fmla="*/ 6106130 h 6149807"/>
              <a:gd name="connsiteX3" fmla="*/ 12269288 w 12295671"/>
              <a:gd name="connsiteY3" fmla="*/ 4811903 h 6149807"/>
              <a:gd name="connsiteX4" fmla="*/ 12295163 w 12295671"/>
              <a:gd name="connsiteY4" fmla="*/ 28135 h 6149807"/>
              <a:gd name="connsiteX5" fmla="*/ 0 w 12295671"/>
              <a:gd name="connsiteY5" fmla="*/ 0 h 6149807"/>
              <a:gd name="connsiteX6" fmla="*/ 31778 w 12295671"/>
              <a:gd name="connsiteY6" fmla="*/ 6122459 h 6149807"/>
              <a:gd name="connsiteX0" fmla="*/ 34683 w 12298576"/>
              <a:gd name="connsiteY0" fmla="*/ 6122459 h 6149731"/>
              <a:gd name="connsiteX1" fmla="*/ 3676833 w 12298576"/>
              <a:gd name="connsiteY1" fmla="*/ 5599694 h 6149731"/>
              <a:gd name="connsiteX2" fmla="*/ 8487984 w 12298576"/>
              <a:gd name="connsiteY2" fmla="*/ 6106130 h 6149731"/>
              <a:gd name="connsiteX3" fmla="*/ 12272193 w 12298576"/>
              <a:gd name="connsiteY3" fmla="*/ 4811903 h 6149731"/>
              <a:gd name="connsiteX4" fmla="*/ 12298068 w 12298576"/>
              <a:gd name="connsiteY4" fmla="*/ 28135 h 6149731"/>
              <a:gd name="connsiteX5" fmla="*/ 2905 w 12298576"/>
              <a:gd name="connsiteY5" fmla="*/ 0 h 6149731"/>
              <a:gd name="connsiteX6" fmla="*/ 34683 w 12298576"/>
              <a:gd name="connsiteY6" fmla="*/ 6122459 h 6149731"/>
              <a:gd name="connsiteX0" fmla="*/ 34683 w 12298576"/>
              <a:gd name="connsiteY0" fmla="*/ 6122459 h 6149731"/>
              <a:gd name="connsiteX1" fmla="*/ 3676833 w 12298576"/>
              <a:gd name="connsiteY1" fmla="*/ 5599694 h 6149731"/>
              <a:gd name="connsiteX2" fmla="*/ 8487984 w 12298576"/>
              <a:gd name="connsiteY2" fmla="*/ 6106130 h 6149731"/>
              <a:gd name="connsiteX3" fmla="*/ 12272193 w 12298576"/>
              <a:gd name="connsiteY3" fmla="*/ 4811903 h 6149731"/>
              <a:gd name="connsiteX4" fmla="*/ 12298068 w 12298576"/>
              <a:gd name="connsiteY4" fmla="*/ 28135 h 6149731"/>
              <a:gd name="connsiteX5" fmla="*/ 2905 w 12298576"/>
              <a:gd name="connsiteY5" fmla="*/ 0 h 6149731"/>
              <a:gd name="connsiteX6" fmla="*/ 34683 w 12298576"/>
              <a:gd name="connsiteY6" fmla="*/ 6122459 h 6149731"/>
              <a:gd name="connsiteX0" fmla="*/ 34683 w 12298576"/>
              <a:gd name="connsiteY0" fmla="*/ 6122459 h 6123875"/>
              <a:gd name="connsiteX1" fmla="*/ 3676833 w 12298576"/>
              <a:gd name="connsiteY1" fmla="*/ 5599694 h 6123875"/>
              <a:gd name="connsiteX2" fmla="*/ 8487984 w 12298576"/>
              <a:gd name="connsiteY2" fmla="*/ 6106130 h 6123875"/>
              <a:gd name="connsiteX3" fmla="*/ 12272193 w 12298576"/>
              <a:gd name="connsiteY3" fmla="*/ 4811903 h 6123875"/>
              <a:gd name="connsiteX4" fmla="*/ 12298068 w 12298576"/>
              <a:gd name="connsiteY4" fmla="*/ 28135 h 6123875"/>
              <a:gd name="connsiteX5" fmla="*/ 2905 w 12298576"/>
              <a:gd name="connsiteY5" fmla="*/ 0 h 6123875"/>
              <a:gd name="connsiteX6" fmla="*/ 34683 w 12298576"/>
              <a:gd name="connsiteY6" fmla="*/ 6122459 h 61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98576" h="6123875">
                <a:moveTo>
                  <a:pt x="34683" y="6122459"/>
                </a:moveTo>
                <a:cubicBezTo>
                  <a:pt x="1248022" y="5797730"/>
                  <a:pt x="2267950" y="5602416"/>
                  <a:pt x="3676833" y="5599694"/>
                </a:cubicBezTo>
                <a:cubicBezTo>
                  <a:pt x="5085717" y="5596973"/>
                  <a:pt x="7055424" y="6237428"/>
                  <a:pt x="8487984" y="6106130"/>
                </a:cubicBezTo>
                <a:cubicBezTo>
                  <a:pt x="9920544" y="5974832"/>
                  <a:pt x="12101036" y="4931478"/>
                  <a:pt x="12272193" y="4811903"/>
                </a:cubicBezTo>
                <a:cubicBezTo>
                  <a:pt x="12274537" y="4105002"/>
                  <a:pt x="12302674" y="1112938"/>
                  <a:pt x="12298068" y="28135"/>
                </a:cubicBezTo>
                <a:lnTo>
                  <a:pt x="2905" y="0"/>
                </a:lnTo>
                <a:cubicBezTo>
                  <a:pt x="-12293" y="1135005"/>
                  <a:pt x="37195" y="5617027"/>
                  <a:pt x="34683" y="6122459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1EF435-1E90-124A-B476-04F9D01663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637413"/>
            <a:ext cx="10515600" cy="145776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Nombre</a:t>
            </a:r>
            <a:r>
              <a:rPr lang="en-US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B89C8-C1A4-B041-BE52-3D48DC18E16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6351814"/>
            <a:ext cx="3413579" cy="286651"/>
          </a:xfrm>
        </p:spPr>
        <p:txBody>
          <a:bodyPr/>
          <a:lstStyle>
            <a:lvl1pPr marL="0" indent="0">
              <a:buNone/>
              <a:defRPr sz="2400" b="0" i="0">
                <a:solidFill>
                  <a:srgbClr val="6BAE45"/>
                </a:solidFill>
                <a:latin typeface="Barlow Medium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www.uci.ac.cr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7A94FB1-3E87-CF44-98E6-AFED63B94A68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7478486" y="6081923"/>
            <a:ext cx="4114800" cy="556542"/>
          </a:xfrm>
        </p:spPr>
        <p:txBody>
          <a:bodyPr>
            <a:noAutofit/>
          </a:bodyPr>
          <a:lstStyle>
            <a:lvl1pPr marL="0" indent="0" algn="r">
              <a:buNone/>
              <a:defRPr sz="2000" b="1" i="0">
                <a:solidFill>
                  <a:srgbClr val="6BAE45"/>
                </a:solidFill>
                <a:latin typeface="Barlow SemiBold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Promoviendo</a:t>
            </a:r>
            <a:r>
              <a:rPr lang="en-US" dirty="0"/>
              <a:t> el </a:t>
            </a:r>
            <a:r>
              <a:rPr lang="en-US" dirty="0" err="1"/>
              <a:t>desarrollo</a:t>
            </a:r>
            <a:r>
              <a:rPr lang="en-US" dirty="0"/>
              <a:t> </a:t>
            </a:r>
            <a:r>
              <a:rPr lang="en-US" dirty="0" err="1"/>
              <a:t>regenerativo</a:t>
            </a:r>
            <a:r>
              <a:rPr lang="en-US" dirty="0"/>
              <a:t> para el </a:t>
            </a:r>
            <a:r>
              <a:rPr lang="en-US" dirty="0" err="1"/>
              <a:t>bienestar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315162D-96C4-BB43-93D5-E3FCD1035B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1850" y="3281363"/>
            <a:ext cx="10515600" cy="11430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Información</a:t>
            </a:r>
            <a:r>
              <a:rPr lang="en-US" dirty="0"/>
              <a:t> de </a:t>
            </a:r>
            <a:r>
              <a:rPr lang="en-US" dirty="0" err="1"/>
              <a:t>contacto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E696431-39AC-134E-91B0-42CF045B64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1315" y="56983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24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ular -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EF435-1E90-124A-B476-04F9D0166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637413"/>
            <a:ext cx="10515600" cy="1457768"/>
          </a:xfrm>
        </p:spPr>
        <p:txBody>
          <a:bodyPr anchor="b"/>
          <a:lstStyle>
            <a:lvl1pPr>
              <a:defRPr sz="6000">
                <a:solidFill>
                  <a:srgbClr val="4279B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B89C8-C1A4-B041-BE52-3D48DC18E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221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CBE74B8-7FEA-B947-95E1-179FCD7C7B6C}"/>
              </a:ext>
            </a:extLst>
          </p:cNvPr>
          <p:cNvSpPr/>
          <p:nvPr userDrawn="1"/>
        </p:nvSpPr>
        <p:spPr>
          <a:xfrm flipH="1">
            <a:off x="-26753" y="4051497"/>
            <a:ext cx="12247056" cy="2829868"/>
          </a:xfrm>
          <a:custGeom>
            <a:avLst/>
            <a:gdLst>
              <a:gd name="connsiteX0" fmla="*/ 0 w 12196689"/>
              <a:gd name="connsiteY0" fmla="*/ 1294228 h 1294228"/>
              <a:gd name="connsiteX1" fmla="*/ 4656406 w 12196689"/>
              <a:gd name="connsiteY1" fmla="*/ 844062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4" fmla="*/ 0 w 12196689"/>
              <a:gd name="connsiteY4" fmla="*/ 1294228 h 1312036"/>
              <a:gd name="connsiteX0" fmla="*/ 0 w 12196689"/>
              <a:gd name="connsiteY0" fmla="*/ 1294228 h 1559433"/>
              <a:gd name="connsiteX1" fmla="*/ 3601329 w 12196689"/>
              <a:gd name="connsiteY1" fmla="*/ 787791 h 1559433"/>
              <a:gd name="connsiteX2" fmla="*/ 8412480 w 12196689"/>
              <a:gd name="connsiteY2" fmla="*/ 1294227 h 1559433"/>
              <a:gd name="connsiteX3" fmla="*/ 12196689 w 12196689"/>
              <a:gd name="connsiteY3" fmla="*/ 0 h 1559433"/>
              <a:gd name="connsiteX4" fmla="*/ 0 w 12196689"/>
              <a:gd name="connsiteY4" fmla="*/ 1294228 h 1559433"/>
              <a:gd name="connsiteX0" fmla="*/ 0 w 12196689"/>
              <a:gd name="connsiteY0" fmla="*/ 1294228 h 1960531"/>
              <a:gd name="connsiteX1" fmla="*/ 3601329 w 12196689"/>
              <a:gd name="connsiteY1" fmla="*/ 787791 h 1960531"/>
              <a:gd name="connsiteX2" fmla="*/ 8412480 w 12196689"/>
              <a:gd name="connsiteY2" fmla="*/ 1294227 h 1960531"/>
              <a:gd name="connsiteX3" fmla="*/ 12196689 w 12196689"/>
              <a:gd name="connsiteY3" fmla="*/ 0 h 1960531"/>
              <a:gd name="connsiteX4" fmla="*/ 0 w 12196689"/>
              <a:gd name="connsiteY4" fmla="*/ 1294228 h 1960531"/>
              <a:gd name="connsiteX0" fmla="*/ 397070 w 12844687"/>
              <a:gd name="connsiteY0" fmla="*/ 1296595 h 1734128"/>
              <a:gd name="connsiteX1" fmla="*/ 3998399 w 12844687"/>
              <a:gd name="connsiteY1" fmla="*/ 790158 h 1734128"/>
              <a:gd name="connsiteX2" fmla="*/ 8809550 w 12844687"/>
              <a:gd name="connsiteY2" fmla="*/ 1296594 h 1734128"/>
              <a:gd name="connsiteX3" fmla="*/ 12593759 w 12844687"/>
              <a:gd name="connsiteY3" fmla="*/ 2367 h 1734128"/>
              <a:gd name="connsiteX4" fmla="*/ 1466214 w 12844687"/>
              <a:gd name="connsiteY4" fmla="*/ 1676423 h 1734128"/>
              <a:gd name="connsiteX5" fmla="*/ 397070 w 12844687"/>
              <a:gd name="connsiteY5" fmla="*/ 1296595 h 1734128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205161 w 12652778"/>
              <a:gd name="connsiteY0" fmla="*/ 1296595 h 2815906"/>
              <a:gd name="connsiteX1" fmla="*/ 3806490 w 12652778"/>
              <a:gd name="connsiteY1" fmla="*/ 790158 h 2815906"/>
              <a:gd name="connsiteX2" fmla="*/ 8617641 w 12652778"/>
              <a:gd name="connsiteY2" fmla="*/ 1296594 h 2815906"/>
              <a:gd name="connsiteX3" fmla="*/ 12401850 w 12652778"/>
              <a:gd name="connsiteY3" fmla="*/ 2367 h 2815906"/>
              <a:gd name="connsiteX4" fmla="*/ 148890 w 12652778"/>
              <a:gd name="connsiteY4" fmla="*/ 2815906 h 2815906"/>
              <a:gd name="connsiteX5" fmla="*/ 205161 w 12652778"/>
              <a:gd name="connsiteY5" fmla="*/ 1296595 h 2815906"/>
              <a:gd name="connsiteX0" fmla="*/ 205161 w 12422576"/>
              <a:gd name="connsiteY0" fmla="*/ 1325693 h 2845004"/>
              <a:gd name="connsiteX1" fmla="*/ 3806490 w 12422576"/>
              <a:gd name="connsiteY1" fmla="*/ 819256 h 2845004"/>
              <a:gd name="connsiteX2" fmla="*/ 8617641 w 12422576"/>
              <a:gd name="connsiteY2" fmla="*/ 1325692 h 2845004"/>
              <a:gd name="connsiteX3" fmla="*/ 12401850 w 12422576"/>
              <a:gd name="connsiteY3" fmla="*/ 31465 h 2845004"/>
              <a:gd name="connsiteX4" fmla="*/ 9644582 w 12422576"/>
              <a:gd name="connsiteY4" fmla="*/ 608241 h 2845004"/>
              <a:gd name="connsiteX5" fmla="*/ 148890 w 12422576"/>
              <a:gd name="connsiteY5" fmla="*/ 2845004 h 2845004"/>
              <a:gd name="connsiteX6" fmla="*/ 205161 w 12422576"/>
              <a:gd name="connsiteY6" fmla="*/ 1325693 h 2845004"/>
              <a:gd name="connsiteX0" fmla="*/ 205161 w 13268544"/>
              <a:gd name="connsiteY0" fmla="*/ 1298414 h 3013168"/>
              <a:gd name="connsiteX1" fmla="*/ 3806490 w 13268544"/>
              <a:gd name="connsiteY1" fmla="*/ 791977 h 3013168"/>
              <a:gd name="connsiteX2" fmla="*/ 8617641 w 13268544"/>
              <a:gd name="connsiteY2" fmla="*/ 1298413 h 3013168"/>
              <a:gd name="connsiteX3" fmla="*/ 12401850 w 13268544"/>
              <a:gd name="connsiteY3" fmla="*/ 4186 h 3013168"/>
              <a:gd name="connsiteX4" fmla="*/ 12289308 w 13268544"/>
              <a:gd name="connsiteY4" fmla="*/ 2831793 h 3013168"/>
              <a:gd name="connsiteX5" fmla="*/ 148890 w 13268544"/>
              <a:gd name="connsiteY5" fmla="*/ 2817725 h 3013168"/>
              <a:gd name="connsiteX6" fmla="*/ 205161 w 13268544"/>
              <a:gd name="connsiteY6" fmla="*/ 1298414 h 3013168"/>
              <a:gd name="connsiteX0" fmla="*/ 205161 w 13268544"/>
              <a:gd name="connsiteY0" fmla="*/ 1298414 h 2833416"/>
              <a:gd name="connsiteX1" fmla="*/ 3806490 w 13268544"/>
              <a:gd name="connsiteY1" fmla="*/ 791977 h 2833416"/>
              <a:gd name="connsiteX2" fmla="*/ 8617641 w 13268544"/>
              <a:gd name="connsiteY2" fmla="*/ 1298413 h 2833416"/>
              <a:gd name="connsiteX3" fmla="*/ 12401850 w 13268544"/>
              <a:gd name="connsiteY3" fmla="*/ 4186 h 2833416"/>
              <a:gd name="connsiteX4" fmla="*/ 12289308 w 13268544"/>
              <a:gd name="connsiteY4" fmla="*/ 2831793 h 2833416"/>
              <a:gd name="connsiteX5" fmla="*/ 148890 w 13268544"/>
              <a:gd name="connsiteY5" fmla="*/ 2817725 h 2833416"/>
              <a:gd name="connsiteX6" fmla="*/ 205161 w 13268544"/>
              <a:gd name="connsiteY6" fmla="*/ 1298414 h 2833416"/>
              <a:gd name="connsiteX0" fmla="*/ 205161 w 12455332"/>
              <a:gd name="connsiteY0" fmla="*/ 1299228 h 2834230"/>
              <a:gd name="connsiteX1" fmla="*/ 3806490 w 12455332"/>
              <a:gd name="connsiteY1" fmla="*/ 792791 h 2834230"/>
              <a:gd name="connsiteX2" fmla="*/ 8617641 w 12455332"/>
              <a:gd name="connsiteY2" fmla="*/ 1299227 h 2834230"/>
              <a:gd name="connsiteX3" fmla="*/ 12401850 w 12455332"/>
              <a:gd name="connsiteY3" fmla="*/ 5000 h 2834230"/>
              <a:gd name="connsiteX4" fmla="*/ 12289308 w 12455332"/>
              <a:gd name="connsiteY4" fmla="*/ 2832607 h 2834230"/>
              <a:gd name="connsiteX5" fmla="*/ 148890 w 12455332"/>
              <a:gd name="connsiteY5" fmla="*/ 2818539 h 2834230"/>
              <a:gd name="connsiteX6" fmla="*/ 205161 w 12455332"/>
              <a:gd name="connsiteY6" fmla="*/ 1299228 h 2834230"/>
              <a:gd name="connsiteX0" fmla="*/ 205161 w 12478986"/>
              <a:gd name="connsiteY0" fmla="*/ 1299133 h 2876000"/>
              <a:gd name="connsiteX1" fmla="*/ 3806490 w 12478986"/>
              <a:gd name="connsiteY1" fmla="*/ 792696 h 2876000"/>
              <a:gd name="connsiteX2" fmla="*/ 8617641 w 12478986"/>
              <a:gd name="connsiteY2" fmla="*/ 1299132 h 2876000"/>
              <a:gd name="connsiteX3" fmla="*/ 12401850 w 12478986"/>
              <a:gd name="connsiteY3" fmla="*/ 4905 h 2876000"/>
              <a:gd name="connsiteX4" fmla="*/ 12415918 w 12478986"/>
              <a:gd name="connsiteY4" fmla="*/ 2874715 h 2876000"/>
              <a:gd name="connsiteX5" fmla="*/ 148890 w 12478986"/>
              <a:gd name="connsiteY5" fmla="*/ 2818444 h 2876000"/>
              <a:gd name="connsiteX6" fmla="*/ 205161 w 12478986"/>
              <a:gd name="connsiteY6" fmla="*/ 1299133 h 2876000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44053"/>
              <a:gd name="connsiteY0" fmla="*/ 1294228 h 2843166"/>
              <a:gd name="connsiteX1" fmla="*/ 3806490 w 12444053"/>
              <a:gd name="connsiteY1" fmla="*/ 787791 h 2843166"/>
              <a:gd name="connsiteX2" fmla="*/ 8617641 w 12444053"/>
              <a:gd name="connsiteY2" fmla="*/ 1294227 h 2843166"/>
              <a:gd name="connsiteX3" fmla="*/ 12401850 w 12444053"/>
              <a:gd name="connsiteY3" fmla="*/ 0 h 2843166"/>
              <a:gd name="connsiteX4" fmla="*/ 12444053 w 12444053"/>
              <a:gd name="connsiteY4" fmla="*/ 2841674 h 2843166"/>
              <a:gd name="connsiteX5" fmla="*/ 148890 w 12444053"/>
              <a:gd name="connsiteY5" fmla="*/ 2813539 h 2843166"/>
              <a:gd name="connsiteX6" fmla="*/ 205161 w 12444053"/>
              <a:gd name="connsiteY6" fmla="*/ 1294228 h 2843166"/>
              <a:gd name="connsiteX0" fmla="*/ 205161 w 12411396"/>
              <a:gd name="connsiteY0" fmla="*/ 1294228 h 2826992"/>
              <a:gd name="connsiteX1" fmla="*/ 3806490 w 12411396"/>
              <a:gd name="connsiteY1" fmla="*/ 787791 h 2826992"/>
              <a:gd name="connsiteX2" fmla="*/ 8617641 w 12411396"/>
              <a:gd name="connsiteY2" fmla="*/ 1294227 h 2826992"/>
              <a:gd name="connsiteX3" fmla="*/ 12401850 w 12411396"/>
              <a:gd name="connsiteY3" fmla="*/ 0 h 2826992"/>
              <a:gd name="connsiteX4" fmla="*/ 12411396 w 12411396"/>
              <a:gd name="connsiteY4" fmla="*/ 2825346 h 2826992"/>
              <a:gd name="connsiteX5" fmla="*/ 148890 w 12411396"/>
              <a:gd name="connsiteY5" fmla="*/ 2813539 h 2826992"/>
              <a:gd name="connsiteX6" fmla="*/ 205161 w 12411396"/>
              <a:gd name="connsiteY6" fmla="*/ 1294228 h 2826992"/>
              <a:gd name="connsiteX0" fmla="*/ 205161 w 12411396"/>
              <a:gd name="connsiteY0" fmla="*/ 1294228 h 2825346"/>
              <a:gd name="connsiteX1" fmla="*/ 3806490 w 12411396"/>
              <a:gd name="connsiteY1" fmla="*/ 787791 h 2825346"/>
              <a:gd name="connsiteX2" fmla="*/ 8617641 w 12411396"/>
              <a:gd name="connsiteY2" fmla="*/ 1294227 h 2825346"/>
              <a:gd name="connsiteX3" fmla="*/ 12401850 w 12411396"/>
              <a:gd name="connsiteY3" fmla="*/ 0 h 2825346"/>
              <a:gd name="connsiteX4" fmla="*/ 12411396 w 12411396"/>
              <a:gd name="connsiteY4" fmla="*/ 2825346 h 2825346"/>
              <a:gd name="connsiteX5" fmla="*/ 148890 w 12411396"/>
              <a:gd name="connsiteY5" fmla="*/ 2813539 h 2825346"/>
              <a:gd name="connsiteX6" fmla="*/ 205161 w 12411396"/>
              <a:gd name="connsiteY6" fmla="*/ 1294228 h 2825346"/>
              <a:gd name="connsiteX0" fmla="*/ 56798 w 12263033"/>
              <a:gd name="connsiteY0" fmla="*/ 1294228 h 2825346"/>
              <a:gd name="connsiteX1" fmla="*/ 3658127 w 12263033"/>
              <a:gd name="connsiteY1" fmla="*/ 787791 h 2825346"/>
              <a:gd name="connsiteX2" fmla="*/ 8469278 w 12263033"/>
              <a:gd name="connsiteY2" fmla="*/ 1294227 h 2825346"/>
              <a:gd name="connsiteX3" fmla="*/ 12253487 w 12263033"/>
              <a:gd name="connsiteY3" fmla="*/ 0 h 2825346"/>
              <a:gd name="connsiteX4" fmla="*/ 12263033 w 12263033"/>
              <a:gd name="connsiteY4" fmla="*/ 2825346 h 2825346"/>
              <a:gd name="connsiteX5" fmla="*/ 527 w 12263033"/>
              <a:gd name="connsiteY5" fmla="*/ 2813539 h 2825346"/>
              <a:gd name="connsiteX6" fmla="*/ 56798 w 12263033"/>
              <a:gd name="connsiteY6" fmla="*/ 1294228 h 2825346"/>
              <a:gd name="connsiteX0" fmla="*/ 16702 w 12263758"/>
              <a:gd name="connsiteY0" fmla="*/ 1310556 h 2825346"/>
              <a:gd name="connsiteX1" fmla="*/ 3658852 w 12263758"/>
              <a:gd name="connsiteY1" fmla="*/ 787791 h 2825346"/>
              <a:gd name="connsiteX2" fmla="*/ 8470003 w 12263758"/>
              <a:gd name="connsiteY2" fmla="*/ 1294227 h 2825346"/>
              <a:gd name="connsiteX3" fmla="*/ 12254212 w 12263758"/>
              <a:gd name="connsiteY3" fmla="*/ 0 h 2825346"/>
              <a:gd name="connsiteX4" fmla="*/ 12263758 w 12263758"/>
              <a:gd name="connsiteY4" fmla="*/ 2825346 h 2825346"/>
              <a:gd name="connsiteX5" fmla="*/ 1252 w 12263758"/>
              <a:gd name="connsiteY5" fmla="*/ 2813539 h 2825346"/>
              <a:gd name="connsiteX6" fmla="*/ 16702 w 12263758"/>
              <a:gd name="connsiteY6" fmla="*/ 1310556 h 2825346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9043 w 12247056"/>
              <a:gd name="connsiteY5" fmla="*/ 2829868 h 2829868"/>
              <a:gd name="connsiteX6" fmla="*/ 0 w 12247056"/>
              <a:gd name="connsiteY6" fmla="*/ 1310556 h 2829868"/>
              <a:gd name="connsiteX0" fmla="*/ 1938 w 12248994"/>
              <a:gd name="connsiteY0" fmla="*/ 1310556 h 2829868"/>
              <a:gd name="connsiteX1" fmla="*/ 3644088 w 12248994"/>
              <a:gd name="connsiteY1" fmla="*/ 787791 h 2829868"/>
              <a:gd name="connsiteX2" fmla="*/ 8455239 w 12248994"/>
              <a:gd name="connsiteY2" fmla="*/ 1294227 h 2829868"/>
              <a:gd name="connsiteX3" fmla="*/ 12239448 w 12248994"/>
              <a:gd name="connsiteY3" fmla="*/ 0 h 2829868"/>
              <a:gd name="connsiteX4" fmla="*/ 12248994 w 12248994"/>
              <a:gd name="connsiteY4" fmla="*/ 2825346 h 2829868"/>
              <a:gd name="connsiteX5" fmla="*/ 2817 w 12248994"/>
              <a:gd name="connsiteY5" fmla="*/ 2829868 h 2829868"/>
              <a:gd name="connsiteX6" fmla="*/ 1938 w 12248994"/>
              <a:gd name="connsiteY6" fmla="*/ 1310556 h 2829868"/>
              <a:gd name="connsiteX0" fmla="*/ 5555 w 12252611"/>
              <a:gd name="connsiteY0" fmla="*/ 1310556 h 2829868"/>
              <a:gd name="connsiteX1" fmla="*/ 3647705 w 12252611"/>
              <a:gd name="connsiteY1" fmla="*/ 787791 h 2829868"/>
              <a:gd name="connsiteX2" fmla="*/ 8458856 w 12252611"/>
              <a:gd name="connsiteY2" fmla="*/ 1294227 h 2829868"/>
              <a:gd name="connsiteX3" fmla="*/ 12243065 w 12252611"/>
              <a:gd name="connsiteY3" fmla="*/ 0 h 2829868"/>
              <a:gd name="connsiteX4" fmla="*/ 12252611 w 12252611"/>
              <a:gd name="connsiteY4" fmla="*/ 2825346 h 2829868"/>
              <a:gd name="connsiteX5" fmla="*/ 6434 w 12252611"/>
              <a:gd name="connsiteY5" fmla="*/ 2829868 h 2829868"/>
              <a:gd name="connsiteX6" fmla="*/ 5555 w 12252611"/>
              <a:gd name="connsiteY6" fmla="*/ 1310556 h 2829868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879 w 12247056"/>
              <a:gd name="connsiteY5" fmla="*/ 2829868 h 2829868"/>
              <a:gd name="connsiteX6" fmla="*/ 0 w 12247056"/>
              <a:gd name="connsiteY6" fmla="*/ 1310556 h 2829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47056" h="2829868">
                <a:moveTo>
                  <a:pt x="0" y="1310556"/>
                </a:moveTo>
                <a:cubicBezTo>
                  <a:pt x="1213339" y="985827"/>
                  <a:pt x="2233267" y="790513"/>
                  <a:pt x="3642150" y="787791"/>
                </a:cubicBezTo>
                <a:cubicBezTo>
                  <a:pt x="5051034" y="785070"/>
                  <a:pt x="7020741" y="1425525"/>
                  <a:pt x="8453301" y="1294227"/>
                </a:cubicBezTo>
                <a:cubicBezTo>
                  <a:pt x="9885861" y="1162929"/>
                  <a:pt x="12066353" y="119575"/>
                  <a:pt x="12237510" y="0"/>
                </a:cubicBezTo>
                <a:cubicBezTo>
                  <a:pt x="12239854" y="893299"/>
                  <a:pt x="12235333" y="1934392"/>
                  <a:pt x="12247056" y="2825346"/>
                </a:cubicBezTo>
                <a:lnTo>
                  <a:pt x="879" y="2829868"/>
                </a:lnTo>
                <a:cubicBezTo>
                  <a:pt x="2009" y="1956458"/>
                  <a:pt x="2512" y="1768510"/>
                  <a:pt x="0" y="1310556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D868C9-EA00-9543-8CC3-869A08DA1F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107" y="92498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9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279B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34430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400D6-A38D-0E48-9C05-F35FBFBE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E15ED-2E27-A645-AD1A-5D4DF6068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401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704" r:id="rId2"/>
    <p:sldLayoutId id="2147483705" r:id="rId3"/>
    <p:sldLayoutId id="2147483706" r:id="rId4"/>
    <p:sldLayoutId id="2147483650" r:id="rId5"/>
    <p:sldLayoutId id="2147483715" r:id="rId6"/>
    <p:sldLayoutId id="214748367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400D6-A38D-0E48-9C05-F35FBFBE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E15ED-2E27-A645-AD1A-5D4DF6068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808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400D6-A38D-0E48-9C05-F35FBFBE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E15ED-2E27-A645-AD1A-5D4DF6068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2566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400D6-A38D-0E48-9C05-F35FBFBE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E15ED-2E27-A645-AD1A-5D4DF6068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9957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55DA87-A4AC-7E43-A9D5-4097C1088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s-ES_trad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61780-3FA4-4744-B78B-EEB125215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_trad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F9E6B-2422-FB46-90CD-E86539C8BA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7A37B-9DED-3E4A-A442-7A8EED74A98D}" type="datetimeFigureOut">
              <a:rPr lang="es-ES_tradnl" smtClean="0"/>
              <a:t>21/10/2022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BD7E8-FBA0-BE42-B7E4-DD717C3272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4F2BC-EBE0-2E4A-ACB1-354C1C8BBE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42AFA-6D50-F949-8C55-C0D5730A94A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5397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70" r:id="rId3"/>
    <p:sldLayoutId id="2147483653" r:id="rId4"/>
    <p:sldLayoutId id="2147483667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865A4-5C33-7F41-8D5F-DEA0684C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Maestría en Administración de Proyectos</a:t>
            </a:r>
            <a:endParaRPr lang="es-ES_trad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65047-4BE7-A64A-ACF1-BBAE1011D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22169"/>
            <a:ext cx="10515600" cy="640651"/>
          </a:xfrm>
        </p:spPr>
        <p:txBody>
          <a:bodyPr>
            <a:normAutofit/>
          </a:bodyPr>
          <a:lstStyle/>
          <a:p>
            <a:r>
              <a:rPr lang="es-ES" sz="3200" b="1" dirty="0"/>
              <a:t>Planeamiento y Análisis Estratégico de la Empresa</a:t>
            </a:r>
            <a:endParaRPr lang="es-ES_tradnl" sz="3200" b="1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2F5256C-B9D7-EF9E-F537-07258B558A80}"/>
              </a:ext>
            </a:extLst>
          </p:cNvPr>
          <p:cNvSpPr txBox="1">
            <a:spLocks/>
          </p:cNvSpPr>
          <p:nvPr/>
        </p:nvSpPr>
        <p:spPr>
          <a:xfrm>
            <a:off x="831850" y="3740007"/>
            <a:ext cx="10515600" cy="1025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solidFill>
                  <a:schemeClr val="tx1"/>
                </a:solidFill>
              </a:rPr>
              <a:t>Presentación – Semana 3: </a:t>
            </a:r>
            <a:r>
              <a:rPr lang="es-ES_tradnl" b="1" dirty="0">
                <a:solidFill>
                  <a:schemeClr val="tx1"/>
                </a:solidFill>
              </a:rPr>
              <a:t>Aseguramiento estratégico (</a:t>
            </a:r>
            <a:r>
              <a:rPr lang="es-ES_tradnl" b="1" dirty="0" err="1">
                <a:solidFill>
                  <a:schemeClr val="tx1"/>
                </a:solidFill>
              </a:rPr>
              <a:t>PMO</a:t>
            </a:r>
            <a:r>
              <a:rPr lang="es-ES_tradnl" b="1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29122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57CA59-675D-CCBB-1FBE-32CCE02D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Marcos de Trabajo de las </a:t>
            </a:r>
            <a:r>
              <a:rPr lang="es-ES" sz="4200" dirty="0" err="1"/>
              <a:t>PMO</a:t>
            </a:r>
            <a:endParaRPr lang="es-CO" sz="42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13341F06-57DE-D190-F7D2-69D64C7344A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52385363"/>
              </p:ext>
            </p:extLst>
          </p:nvPr>
        </p:nvGraphicFramePr>
        <p:xfrm>
          <a:off x="1361209" y="1591390"/>
          <a:ext cx="9777846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3226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57CA59-675D-CCBB-1FBE-32CCE02D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000447"/>
          </a:xfrm>
        </p:spPr>
        <p:txBody>
          <a:bodyPr>
            <a:normAutofit/>
          </a:bodyPr>
          <a:lstStyle/>
          <a:p>
            <a:r>
              <a:rPr lang="es-ES" sz="4200" dirty="0"/>
              <a:t>Funciones: Centro de Excelencia</a:t>
            </a:r>
          </a:p>
        </p:txBody>
      </p:sp>
      <p:graphicFrame>
        <p:nvGraphicFramePr>
          <p:cNvPr id="14" name="Marcador de contenido 13">
            <a:extLst>
              <a:ext uri="{FF2B5EF4-FFF2-40B4-BE49-F238E27FC236}">
                <a16:creationId xmlns:a16="http://schemas.microsoft.com/office/drawing/2014/main" id="{F6F79EF1-7CBB-2E05-785F-C1A0259DFCF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54383406"/>
              </p:ext>
            </p:extLst>
          </p:nvPr>
        </p:nvGraphicFramePr>
        <p:xfrm>
          <a:off x="1014845" y="1200896"/>
          <a:ext cx="10162309" cy="5365903"/>
        </p:xfrm>
        <a:graphic>
          <a:graphicData uri="http://schemas.openxmlformats.org/drawingml/2006/table">
            <a:tbl>
              <a:tblPr firstCol="1">
                <a:tableStyleId>{21E4AEA4-8DFA-4A89-87EB-49C32662AFE0}</a:tableStyleId>
              </a:tblPr>
              <a:tblGrid>
                <a:gridCol w="2739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0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926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5243">
                <a:tc rowSpan="14"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1. Principales funciones desempeñadas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1a. Estándares, metodologías y procesos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s-CO" sz="1800" dirty="0"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1. Desarrollo y mejora de procesos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62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2. Definición de metodologías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99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3. Definición de indicadores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1b. Gestión de entrega de proyectos y programas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s-CO" sz="1800" dirty="0"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1. Gestión de programas/costos/alcance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28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2. Comunicaciones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56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3. Gestión de riesgos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4. Integración de proyectos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62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5. Gestión de recursos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1c. Planificación estratégica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s-CO" sz="1800" dirty="0"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1. Definición de los objetivos y la alineación de negocios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2. Confirmación de prioridades estratégicas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262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3. Análisis de oportunidades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524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2. Criterios para la evaluación de la PMO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1. Entrega de proyectos frente a evaluaciones de programas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2. Evaluación de opiniones del cliente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3. Costos del proyecto frente a evaluaciones presupuestarias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4. Evaluaciones formales de los gerentes de proyecto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5. Evaluación de las opiniones de las partes implicadas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95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57CA59-675D-CCBB-1FBE-32CCE02D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Marcos de Trabajo de las </a:t>
            </a:r>
            <a:r>
              <a:rPr lang="es-ES" sz="4200" dirty="0" err="1"/>
              <a:t>PMO</a:t>
            </a:r>
            <a:endParaRPr lang="es-CO" sz="42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13341F06-57DE-D190-F7D2-69D64C7344A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8153104"/>
              </p:ext>
            </p:extLst>
          </p:nvPr>
        </p:nvGraphicFramePr>
        <p:xfrm>
          <a:off x="1361209" y="1591390"/>
          <a:ext cx="9777846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7981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57CA59-675D-CCBB-1FBE-32CCE02D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7415"/>
            <a:ext cx="10515600" cy="1000447"/>
          </a:xfrm>
        </p:spPr>
        <p:txBody>
          <a:bodyPr>
            <a:normAutofit fontScale="90000"/>
          </a:bodyPr>
          <a:lstStyle/>
          <a:p>
            <a:r>
              <a:rPr lang="es-ES" sz="4200" dirty="0"/>
              <a:t>Funciones: </a:t>
            </a:r>
            <a:r>
              <a:rPr lang="es-ES" sz="4200" dirty="0" err="1"/>
              <a:t>PMO</a:t>
            </a:r>
            <a:r>
              <a:rPr lang="es-ES" sz="4200" dirty="0"/>
              <a:t> estratégica/corporativa</a:t>
            </a:r>
            <a:br>
              <a:rPr lang="es-ES" sz="4200" dirty="0"/>
            </a:br>
            <a:endParaRPr lang="es-ES" sz="4200" dirty="0"/>
          </a:p>
        </p:txBody>
      </p:sp>
      <p:graphicFrame>
        <p:nvGraphicFramePr>
          <p:cNvPr id="11" name="Marcador de contenido 10">
            <a:extLst>
              <a:ext uri="{FF2B5EF4-FFF2-40B4-BE49-F238E27FC236}">
                <a16:creationId xmlns:a16="http://schemas.microsoft.com/office/drawing/2014/main" id="{8DFC4D8C-0CE8-04DC-C081-C52B53E46C9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04493212"/>
              </p:ext>
            </p:extLst>
          </p:nvPr>
        </p:nvGraphicFramePr>
        <p:xfrm>
          <a:off x="1382504" y="996398"/>
          <a:ext cx="9426991" cy="5370331"/>
        </p:xfrm>
        <a:graphic>
          <a:graphicData uri="http://schemas.openxmlformats.org/drawingml/2006/table">
            <a:tbl>
              <a:tblPr firstCol="1">
                <a:tableStyleId>{21E4AEA4-8DFA-4A89-87EB-49C32662AFE0}</a:tableStyleId>
              </a:tblPr>
              <a:tblGrid>
                <a:gridCol w="3143445">
                  <a:extLst>
                    <a:ext uri="{9D8B030D-6E8A-4147-A177-3AD203B41FA5}">
                      <a16:colId xmlns:a16="http://schemas.microsoft.com/office/drawing/2014/main" val="1185698885"/>
                    </a:ext>
                  </a:extLst>
                </a:gridCol>
                <a:gridCol w="658600">
                  <a:extLst>
                    <a:ext uri="{9D8B030D-6E8A-4147-A177-3AD203B41FA5}">
                      <a16:colId xmlns:a16="http://schemas.microsoft.com/office/drawing/2014/main" val="1139858135"/>
                    </a:ext>
                  </a:extLst>
                </a:gridCol>
                <a:gridCol w="5624946">
                  <a:extLst>
                    <a:ext uri="{9D8B030D-6E8A-4147-A177-3AD203B41FA5}">
                      <a16:colId xmlns:a16="http://schemas.microsoft.com/office/drawing/2014/main" val="2691297004"/>
                    </a:ext>
                  </a:extLst>
                </a:gridCol>
              </a:tblGrid>
              <a:tr h="203773">
                <a:tc rowSpan="14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>
                          <a:effectLst/>
                          <a:latin typeface="Barlow" panose="00000500000000000000" pitchFamily="2" charset="0"/>
                        </a:rPr>
                        <a:t>1. Principales funciones desempeñadas</a:t>
                      </a:r>
                      <a:endParaRPr lang="es-CO" sz="1800" b="1" i="0" u="none" strike="noStrike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7837" marR="7837" marT="783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>
                          <a:effectLst/>
                          <a:latin typeface="Barlow" panose="00000500000000000000" pitchFamily="2" charset="0"/>
                        </a:rPr>
                        <a:t>1a. Gestión de entrega de proyectos y programas: 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7837" marR="7837" marT="7837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049572"/>
                  </a:ext>
                </a:extLst>
              </a:tr>
              <a:tr h="28371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>
                          <a:effectLst/>
                          <a:latin typeface="Barlow" panose="00000500000000000000" pitchFamily="2" charset="0"/>
                        </a:rPr>
                        <a:t> 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7837" marR="7837" marT="7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1. Gestión de programas/costos/alcances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7837" marR="7837" marT="7837" marB="0" anchor="ctr"/>
                </a:tc>
                <a:extLst>
                  <a:ext uri="{0D108BD9-81ED-4DB2-BD59-A6C34878D82A}">
                    <a16:rowId xmlns:a16="http://schemas.microsoft.com/office/drawing/2014/main" val="46466645"/>
                  </a:ext>
                </a:extLst>
              </a:tr>
              <a:tr h="20377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u="none" strike="noStrike">
                          <a:effectLst/>
                          <a:latin typeface="Barlow" panose="00000500000000000000" pitchFamily="2" charset="0"/>
                        </a:rPr>
                        <a:t>2. Comunicaciones</a:t>
                      </a:r>
                      <a:endParaRPr lang="es-CO"/>
                    </a:p>
                  </a:txBody>
                  <a:tcPr marL="7837" marR="7837" marT="7837" marB="0" anchor="ctr"/>
                </a:tc>
                <a:extLst>
                  <a:ext uri="{0D108BD9-81ED-4DB2-BD59-A6C34878D82A}">
                    <a16:rowId xmlns:a16="http://schemas.microsoft.com/office/drawing/2014/main" val="3057313034"/>
                  </a:ext>
                </a:extLst>
              </a:tr>
              <a:tr h="20377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u="none" strike="noStrike">
                          <a:effectLst/>
                          <a:latin typeface="Barlow" panose="00000500000000000000" pitchFamily="2" charset="0"/>
                        </a:rPr>
                        <a:t>3. Integración de proyectos</a:t>
                      </a:r>
                      <a:endParaRPr lang="es-CO"/>
                    </a:p>
                  </a:txBody>
                  <a:tcPr marL="7837" marR="7837" marT="7837" marB="0" anchor="ctr"/>
                </a:tc>
                <a:extLst>
                  <a:ext uri="{0D108BD9-81ED-4DB2-BD59-A6C34878D82A}">
                    <a16:rowId xmlns:a16="http://schemas.microsoft.com/office/drawing/2014/main" val="2214381856"/>
                  </a:ext>
                </a:extLst>
              </a:tr>
              <a:tr h="20377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u="none" strike="noStrike">
                          <a:effectLst/>
                          <a:latin typeface="Barlow" panose="00000500000000000000" pitchFamily="2" charset="0"/>
                        </a:rPr>
                        <a:t>4. Gestión de riesgos</a:t>
                      </a:r>
                      <a:endParaRPr lang="es-CO"/>
                    </a:p>
                  </a:txBody>
                  <a:tcPr marL="7837" marR="7837" marT="7837" marB="0" anchor="ctr"/>
                </a:tc>
                <a:extLst>
                  <a:ext uri="{0D108BD9-81ED-4DB2-BD59-A6C34878D82A}">
                    <a16:rowId xmlns:a16="http://schemas.microsoft.com/office/drawing/2014/main" val="3232601424"/>
                  </a:ext>
                </a:extLst>
              </a:tr>
              <a:tr h="20377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5. Gestión de recursos</a:t>
                      </a:r>
                      <a:endParaRPr lang="es-CO" dirty="0"/>
                    </a:p>
                  </a:txBody>
                  <a:tcPr marL="7837" marR="7837" marT="7837" marB="0" anchor="ctr"/>
                </a:tc>
                <a:extLst>
                  <a:ext uri="{0D108BD9-81ED-4DB2-BD59-A6C34878D82A}">
                    <a16:rowId xmlns:a16="http://schemas.microsoft.com/office/drawing/2014/main" val="1525509018"/>
                  </a:ext>
                </a:extLst>
              </a:tr>
              <a:tr h="20377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1b. Priorización de la gestión de carteras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7837" marR="7837" marT="7837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011390"/>
                  </a:ext>
                </a:extLst>
              </a:tr>
              <a:tr h="28371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  <a:latin typeface="Barlow" panose="00000500000000000000" pitchFamily="2" charset="0"/>
                        </a:rPr>
                        <a:t> 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7837" marR="7837" marT="7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1. Presentación de informes sobre carteras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7837" marR="7837" marT="7837" marB="0" anchor="ctr"/>
                </a:tc>
                <a:extLst>
                  <a:ext uri="{0D108BD9-81ED-4DB2-BD59-A6C34878D82A}">
                    <a16:rowId xmlns:a16="http://schemas.microsoft.com/office/drawing/2014/main" val="2087538131"/>
                  </a:ext>
                </a:extLst>
              </a:tr>
              <a:tr h="20377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u="none" strike="noStrike">
                          <a:effectLst/>
                          <a:latin typeface="Barlow" panose="00000500000000000000" pitchFamily="2" charset="0"/>
                        </a:rPr>
                        <a:t>2. Priorización</a:t>
                      </a:r>
                      <a:endParaRPr lang="es-CO"/>
                    </a:p>
                  </a:txBody>
                  <a:tcPr marL="7837" marR="7837" marT="7837" marB="0" anchor="ctr"/>
                </a:tc>
                <a:extLst>
                  <a:ext uri="{0D108BD9-81ED-4DB2-BD59-A6C34878D82A}">
                    <a16:rowId xmlns:a16="http://schemas.microsoft.com/office/drawing/2014/main" val="3315266866"/>
                  </a:ext>
                </a:extLst>
              </a:tr>
              <a:tr h="20377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3. Alineación estratégica</a:t>
                      </a:r>
                      <a:endParaRPr lang="es-CO" dirty="0"/>
                    </a:p>
                  </a:txBody>
                  <a:tcPr marL="7837" marR="7837" marT="7837" marB="0" anchor="ctr"/>
                </a:tc>
                <a:extLst>
                  <a:ext uri="{0D108BD9-81ED-4DB2-BD59-A6C34878D82A}">
                    <a16:rowId xmlns:a16="http://schemas.microsoft.com/office/drawing/2014/main" val="923853997"/>
                  </a:ext>
                </a:extLst>
              </a:tr>
              <a:tr h="20377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1c. Estándares, metodologías y procesos: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7837" marR="7837" marT="7837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932750"/>
                  </a:ext>
                </a:extLst>
              </a:tr>
              <a:tr h="28371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>
                          <a:effectLst/>
                          <a:latin typeface="Barlow" panose="00000500000000000000" pitchFamily="2" charset="0"/>
                        </a:rPr>
                        <a:t> 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7837" marR="7837" marT="7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>
                          <a:effectLst/>
                          <a:latin typeface="Barlow" panose="00000500000000000000" pitchFamily="2" charset="0"/>
                        </a:rPr>
                        <a:t>1. Definición de metodologías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7837" marR="7837" marT="7837" marB="0" anchor="ctr"/>
                </a:tc>
                <a:extLst>
                  <a:ext uri="{0D108BD9-81ED-4DB2-BD59-A6C34878D82A}">
                    <a16:rowId xmlns:a16="http://schemas.microsoft.com/office/drawing/2014/main" val="2337095700"/>
                  </a:ext>
                </a:extLst>
              </a:tr>
              <a:tr h="28371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u="none" strike="noStrike">
                          <a:effectLst/>
                          <a:latin typeface="Barlow" panose="00000500000000000000" pitchFamily="2" charset="0"/>
                        </a:rPr>
                        <a:t>2. Desarrollo y mejora de procesos</a:t>
                      </a:r>
                      <a:endParaRPr lang="es-CO"/>
                    </a:p>
                  </a:txBody>
                  <a:tcPr marL="7837" marR="7837" marT="7837" marB="0" anchor="ctr"/>
                </a:tc>
                <a:extLst>
                  <a:ext uri="{0D108BD9-81ED-4DB2-BD59-A6C34878D82A}">
                    <a16:rowId xmlns:a16="http://schemas.microsoft.com/office/drawing/2014/main" val="1420094554"/>
                  </a:ext>
                </a:extLst>
              </a:tr>
              <a:tr h="20377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3. Definición de indicadores</a:t>
                      </a:r>
                      <a:endParaRPr lang="es-CO" dirty="0"/>
                    </a:p>
                  </a:txBody>
                  <a:tcPr marL="7837" marR="7837" marT="7837" marB="0" anchor="ctr"/>
                </a:tc>
                <a:extLst>
                  <a:ext uri="{0D108BD9-81ED-4DB2-BD59-A6C34878D82A}">
                    <a16:rowId xmlns:a16="http://schemas.microsoft.com/office/drawing/2014/main" val="3645439906"/>
                  </a:ext>
                </a:extLst>
              </a:tr>
              <a:tr h="283715">
                <a:tc rowSpan="5">
                  <a:txBody>
                    <a:bodyPr/>
                    <a:lstStyle/>
                    <a:p>
                      <a:pPr algn="l" fontAlgn="ctr"/>
                      <a:r>
                        <a:rPr lang="es-CO" sz="1800" u="none" strike="noStrike">
                          <a:effectLst/>
                          <a:latin typeface="Barlow" panose="00000500000000000000" pitchFamily="2" charset="0"/>
                        </a:rPr>
                        <a:t>2. Criterios para la evaluación de la PMO</a:t>
                      </a:r>
                      <a:endParaRPr lang="es-CO" sz="1800" b="1" i="0" u="none" strike="noStrike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7837" marR="7837" marT="783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O" sz="1800" u="none" strike="noStrike">
                          <a:effectLst/>
                          <a:latin typeface="Barlow" panose="00000500000000000000" pitchFamily="2" charset="0"/>
                        </a:rPr>
                        <a:t>1. Entrega de proyectos frente a evaluaciones de programas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7837" marR="7837" marT="7837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477456"/>
                  </a:ext>
                </a:extLst>
              </a:tr>
              <a:tr h="20377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O" sz="1800" u="none" strike="noStrike">
                          <a:effectLst/>
                          <a:latin typeface="Barlow" panose="00000500000000000000" pitchFamily="2" charset="0"/>
                        </a:rPr>
                        <a:t>2. Evaluación de opiniones del cliente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7837" marR="7837" marT="7837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99833"/>
                  </a:ext>
                </a:extLst>
              </a:tr>
              <a:tr h="28371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O" sz="1800" u="none" strike="noStrike">
                          <a:effectLst/>
                          <a:latin typeface="Barlow" panose="00000500000000000000" pitchFamily="2" charset="0"/>
                        </a:rPr>
                        <a:t>3. Costos del proyecto frente a evaluaciones presupuestarias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7837" marR="7837" marT="7837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429398"/>
                  </a:ext>
                </a:extLst>
              </a:tr>
              <a:tr h="20377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O" sz="1800" u="none" strike="noStrike">
                          <a:effectLst/>
                          <a:latin typeface="Barlow" panose="00000500000000000000" pitchFamily="2" charset="0"/>
                        </a:rPr>
                        <a:t>4. Desempeño frente a objetivos financieros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7837" marR="7837" marT="7837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964178"/>
                  </a:ext>
                </a:extLst>
              </a:tr>
              <a:tr h="20377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5. Evaluación de las opiniones de las partes interesadas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7837" marR="7837" marT="7837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878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0298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865A4-5C33-7F41-8D5F-DEA0684C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Maestría en Administración de Proyectos</a:t>
            </a:r>
            <a:endParaRPr lang="es-ES_trad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65047-4BE7-A64A-ACF1-BBAE1011D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22169"/>
            <a:ext cx="10515600" cy="640651"/>
          </a:xfrm>
        </p:spPr>
        <p:txBody>
          <a:bodyPr>
            <a:normAutofit/>
          </a:bodyPr>
          <a:lstStyle/>
          <a:p>
            <a:r>
              <a:rPr lang="es-ES" sz="3200" b="1" dirty="0"/>
              <a:t>Planeamiento y Análisis Estratégico de la Empresa</a:t>
            </a:r>
            <a:endParaRPr lang="es-ES_tradnl" sz="3200" b="1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2F5256C-B9D7-EF9E-F537-07258B558A80}"/>
              </a:ext>
            </a:extLst>
          </p:cNvPr>
          <p:cNvSpPr txBox="1">
            <a:spLocks/>
          </p:cNvSpPr>
          <p:nvPr/>
        </p:nvSpPr>
        <p:spPr>
          <a:xfrm>
            <a:off x="831850" y="3740007"/>
            <a:ext cx="10515600" cy="1025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solidFill>
                  <a:schemeClr val="tx1"/>
                </a:solidFill>
              </a:rPr>
              <a:t>Presentación – Semana 3: </a:t>
            </a:r>
            <a:r>
              <a:rPr lang="es-ES_tradnl" b="1" dirty="0">
                <a:solidFill>
                  <a:schemeClr val="tx1"/>
                </a:solidFill>
              </a:rPr>
              <a:t>Aseguramiento estratégico (</a:t>
            </a:r>
            <a:r>
              <a:rPr lang="es-ES_tradnl" b="1" dirty="0" err="1">
                <a:solidFill>
                  <a:schemeClr val="tx1"/>
                </a:solidFill>
              </a:rPr>
              <a:t>PMO</a:t>
            </a:r>
            <a:r>
              <a:rPr lang="es-ES_tradnl" b="1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55227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6D682CC-C2BE-BB41-8A97-4103C56EE1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234" y="2909454"/>
            <a:ext cx="6219217" cy="1553819"/>
          </a:xfrm>
        </p:spPr>
        <p:txBody>
          <a:bodyPr>
            <a:normAutofit/>
          </a:bodyPr>
          <a:lstStyle/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Marcos de trabajo de las </a:t>
            </a:r>
            <a:r>
              <a:rPr lang="es-E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PMO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EC8DEC5-433E-4A48-918E-26C30FEB34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Revisemos los resultados del estudio que realizó en </a:t>
            </a:r>
            <a:r>
              <a:rPr lang="es-ES" dirty="0" err="1"/>
              <a:t>PMI</a:t>
            </a:r>
            <a:r>
              <a:rPr lang="es-ES" dirty="0"/>
              <a:t> con la finalidad de caracterizar los ámbitos de trabajo de las </a:t>
            </a:r>
            <a:r>
              <a:rPr lang="es-ES" dirty="0" err="1"/>
              <a:t>PMO</a:t>
            </a:r>
            <a:r>
              <a:rPr lang="es-ES" dirty="0"/>
              <a:t> </a:t>
            </a:r>
          </a:p>
        </p:txBody>
      </p:sp>
      <p:pic>
        <p:nvPicPr>
          <p:cNvPr id="8" name="Marcador de posición de imagen 7">
            <a:extLst>
              <a:ext uri="{FF2B5EF4-FFF2-40B4-BE49-F238E27FC236}">
                <a16:creationId xmlns:a16="http://schemas.microsoft.com/office/drawing/2014/main" id="{75222B7D-F561-7D33-56A8-3B06489FCFF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30902" r="3090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50224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57CA59-675D-CCBB-1FBE-32CCE02D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Marcos de Trabajo de las </a:t>
            </a:r>
            <a:r>
              <a:rPr lang="es-ES" sz="4200" dirty="0" err="1"/>
              <a:t>PMO</a:t>
            </a:r>
            <a:endParaRPr lang="es-CO" sz="4200" dirty="0"/>
          </a:p>
        </p:txBody>
      </p:sp>
      <p:graphicFrame>
        <p:nvGraphicFramePr>
          <p:cNvPr id="7" name="2 Diagrama">
            <a:extLst>
              <a:ext uri="{FF2B5EF4-FFF2-40B4-BE49-F238E27FC236}">
                <a16:creationId xmlns:a16="http://schemas.microsoft.com/office/drawing/2014/main" id="{60AAF79E-5383-12A1-55ED-E49695AFDC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7122804"/>
              </p:ext>
            </p:extLst>
          </p:nvPr>
        </p:nvGraphicFramePr>
        <p:xfrm>
          <a:off x="2365612" y="1967345"/>
          <a:ext cx="8357805" cy="3560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D06A976D-0437-8BCB-FBCF-418FA3F4EB27}"/>
              </a:ext>
            </a:extLst>
          </p:cNvPr>
          <p:cNvSpPr txBox="1"/>
          <p:nvPr/>
        </p:nvSpPr>
        <p:spPr>
          <a:xfrm>
            <a:off x="3901983" y="5692747"/>
            <a:ext cx="78515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ea typeface="Roboto" panose="02000000000000000000" pitchFamily="2" charset="0"/>
              </a:rPr>
              <a:t>Project Management Institute. (2013). </a:t>
            </a:r>
            <a:r>
              <a:rPr lang="es-CO" sz="1400" i="1" dirty="0">
                <a:ea typeface="Roboto" panose="02000000000000000000" pitchFamily="2" charset="0"/>
              </a:rPr>
              <a:t>Pulso de la Profesión de </a:t>
            </a:r>
            <a:r>
              <a:rPr lang="es-CO" sz="1400" i="1" dirty="0" err="1">
                <a:ea typeface="Roboto" panose="02000000000000000000" pitchFamily="2" charset="0"/>
              </a:rPr>
              <a:t>PMI</a:t>
            </a:r>
            <a:r>
              <a:rPr lang="es-CO" sz="1400" i="1" dirty="0">
                <a:ea typeface="Roboto" panose="02000000000000000000" pitchFamily="2" charset="0"/>
              </a:rPr>
              <a:t>: Marcos de trabajo de la </a:t>
            </a:r>
            <a:r>
              <a:rPr lang="es-CO" sz="1400" i="1" dirty="0" err="1">
                <a:ea typeface="Roboto" panose="02000000000000000000" pitchFamily="2" charset="0"/>
              </a:rPr>
              <a:t>PMO</a:t>
            </a:r>
            <a:r>
              <a:rPr lang="es-CO" sz="1400" i="1" dirty="0">
                <a:ea typeface="Roboto" panose="02000000000000000000" pitchFamily="2" charset="0"/>
              </a:rPr>
              <a:t>.</a:t>
            </a:r>
            <a:r>
              <a:rPr lang="es-CO" sz="1400" dirty="0">
                <a:ea typeface="Roboto" panose="02000000000000000000" pitchFamily="2" charset="0"/>
              </a:rPr>
              <a:t> Recuperado de www.pmi.org/~/media/PDF/Knowledge%20Center/Spanish/pmo-frameworks-report.ashx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8E1F3901-FD90-450F-F8F6-A5D771D0A7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62607" y="1504877"/>
            <a:ext cx="2790673" cy="9612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7405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57CA59-675D-CCBB-1FBE-32CCE02D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Marcos de Trabajo de las </a:t>
            </a:r>
            <a:r>
              <a:rPr lang="es-ES" sz="4200" dirty="0" err="1"/>
              <a:t>PMO</a:t>
            </a:r>
            <a:endParaRPr lang="es-CO" sz="42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13341F06-57DE-D190-F7D2-69D64C7344A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60743387"/>
              </p:ext>
            </p:extLst>
          </p:nvPr>
        </p:nvGraphicFramePr>
        <p:xfrm>
          <a:off x="1361209" y="1591390"/>
          <a:ext cx="9777846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6411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57CA59-675D-CCBB-1FBE-32CCE02D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000447"/>
          </a:xfrm>
        </p:spPr>
        <p:txBody>
          <a:bodyPr>
            <a:normAutofit/>
          </a:bodyPr>
          <a:lstStyle/>
          <a:p>
            <a:r>
              <a:rPr lang="es-ES" sz="3800" dirty="0"/>
              <a:t>Funciones: </a:t>
            </a:r>
            <a:r>
              <a:rPr lang="es-ES" sz="3800" dirty="0" err="1"/>
              <a:t>PMO</a:t>
            </a:r>
            <a:r>
              <a:rPr lang="es-ES" sz="3800" dirty="0"/>
              <a:t> de unidad organizativa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A95189E6-6E3B-0DF6-D403-1E444D1885F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57623303"/>
              </p:ext>
            </p:extLst>
          </p:nvPr>
        </p:nvGraphicFramePr>
        <p:xfrm>
          <a:off x="1096241" y="1143896"/>
          <a:ext cx="9999518" cy="5321273"/>
        </p:xfrm>
        <a:graphic>
          <a:graphicData uri="http://schemas.openxmlformats.org/drawingml/2006/table">
            <a:tbl>
              <a:tblPr firstCol="1">
                <a:tableStyleId>{21E4AEA4-8DFA-4A89-87EB-49C32662AFE0}</a:tableStyleId>
              </a:tblPr>
              <a:tblGrid>
                <a:gridCol w="2990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3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5533">
                <a:tc rowSpan="14"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1. Principales funciones desempeñadas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1a. Gestión de entrega de proyectos y programas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5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s-CO" sz="1800" dirty="0"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1. Gestión de programas/costos/alcance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5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5747" marR="5747" marT="57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2. Comunicaciones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5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5747" marR="5747" marT="57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3. Gestión de recursos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5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5747" marR="5747" marT="57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4. Integración de proyecto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5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5747" marR="5747" marT="57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5. Gestión de riesgos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5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1b. Estándares, metodologías y procesos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5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s-CO" sz="1800" dirty="0"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1. Definición de metodologías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5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5747" marR="5747" marT="57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2. Desarrollo y mejora de procesos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5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5747" marR="5747" marT="57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3. Definición de indicadores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55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1c. Priorización de la gestión de portafolios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55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s-CO" sz="1800" dirty="0"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1. Presentación de informes sobre portafolios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55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5747" marR="5747" marT="57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2. Priorización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55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5747" marR="5747" marT="57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3. Asignación de la gestión de recursos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553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2. Criterios para la evaluación de la PMO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1. Entrega de proyectos frente a evaluaciones de programas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55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2. Evaluación de opiniones del cliente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55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3. Costos del proyecto frente a evaluaciones presupuestarias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55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4. Evaluaciones formales de los gerentes de proyecto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55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5. Evaluaciones formales del personal de PMO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5747" marR="5747" marT="5747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6344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57CA59-675D-CCBB-1FBE-32CCE02D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Marcos de Trabajo de las </a:t>
            </a:r>
            <a:r>
              <a:rPr lang="es-ES" sz="4200" dirty="0" err="1"/>
              <a:t>PMO</a:t>
            </a:r>
            <a:endParaRPr lang="es-CO" sz="42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13341F06-57DE-D190-F7D2-69D64C7344A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08647954"/>
              </p:ext>
            </p:extLst>
          </p:nvPr>
        </p:nvGraphicFramePr>
        <p:xfrm>
          <a:off x="1361209" y="1591390"/>
          <a:ext cx="9777846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924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57CA59-675D-CCBB-1FBE-32CCE02D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000447"/>
          </a:xfrm>
        </p:spPr>
        <p:txBody>
          <a:bodyPr>
            <a:normAutofit fontScale="90000"/>
          </a:bodyPr>
          <a:lstStyle/>
          <a:p>
            <a:r>
              <a:rPr lang="es-ES" sz="4200" dirty="0"/>
              <a:t>Funciones: </a:t>
            </a:r>
            <a:r>
              <a:rPr lang="es-ES" sz="4200" dirty="0" err="1"/>
              <a:t>PMO</a:t>
            </a:r>
            <a:r>
              <a:rPr lang="es-ES" sz="4200" dirty="0"/>
              <a:t> específica para un proyecto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84373104-BFC4-8DD7-CECD-F711F1D652D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76569992"/>
              </p:ext>
            </p:extLst>
          </p:nvPr>
        </p:nvGraphicFramePr>
        <p:xfrm>
          <a:off x="1028700" y="1119044"/>
          <a:ext cx="10134600" cy="5328569"/>
        </p:xfrm>
        <a:graphic>
          <a:graphicData uri="http://schemas.openxmlformats.org/drawingml/2006/table">
            <a:tbl>
              <a:tblPr firstCol="1">
                <a:tableStyleId>{21E4AEA4-8DFA-4A89-87EB-49C32662AFE0}</a:tableStyleId>
              </a:tblPr>
              <a:tblGrid>
                <a:gridCol w="2731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73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5243">
                <a:tc rowSpan="14"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1. Principales funciones desempeñadas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1a. Gestión de entrega de proyectos y programas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s-CO" sz="1800" dirty="0"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1. Gestión de programas/costos/alcance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62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2. Comunicaciones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62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3. Gestión de recursos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4. Integración de proyecto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5. Gestión de riesgos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1b. Estándares, metodologías y procesos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s-CO" sz="1800" dirty="0"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1. Definición de metodologías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194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2. Desarrollo y mejora de procesos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62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3. Definición de indicadores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1c. Gestión de la gobernanza y el desempeño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s-CO" sz="1800" dirty="0"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1. Presentación de informes sobre el desempeño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2. Distribución de la información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262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3. Escalamiento de problemas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524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2. Criterios para la evaluación de la PMO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1. Entrega de proyectos frente a evaluaciones de programas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2. Evaluaciones de calidad del proyecto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3. Evaluación de opiniones del cliente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4. Costos del proyecto frente a evaluaciones presupuestarias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5. Evaluaciones de las opiniones de los responsables de proyectos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155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57CA59-675D-CCBB-1FBE-32CCE02D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Marcos de Trabajo de las </a:t>
            </a:r>
            <a:r>
              <a:rPr lang="es-ES" sz="4200" dirty="0" err="1"/>
              <a:t>PMO</a:t>
            </a:r>
            <a:endParaRPr lang="es-CO" sz="42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13341F06-57DE-D190-F7D2-69D64C7344A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32162092"/>
              </p:ext>
            </p:extLst>
          </p:nvPr>
        </p:nvGraphicFramePr>
        <p:xfrm>
          <a:off x="1361209" y="1591390"/>
          <a:ext cx="9777846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6687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57CA59-675D-CCBB-1FBE-32CCE02D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000447"/>
          </a:xfrm>
        </p:spPr>
        <p:txBody>
          <a:bodyPr>
            <a:normAutofit/>
          </a:bodyPr>
          <a:lstStyle/>
          <a:p>
            <a:r>
              <a:rPr lang="es-ES" sz="4200" dirty="0"/>
              <a:t>Funciones: Oficina o </a:t>
            </a:r>
            <a:r>
              <a:rPr lang="es-ES" sz="4200" dirty="0" err="1"/>
              <a:t>PMO</a:t>
            </a:r>
            <a:r>
              <a:rPr lang="es-ES" sz="4200" dirty="0"/>
              <a:t> de respaldo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E8BCCE50-65D3-BB89-FCF0-46E5600CF37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56611845"/>
              </p:ext>
            </p:extLst>
          </p:nvPr>
        </p:nvGraphicFramePr>
        <p:xfrm>
          <a:off x="952500" y="1214859"/>
          <a:ext cx="10287000" cy="5365903"/>
        </p:xfrm>
        <a:graphic>
          <a:graphicData uri="http://schemas.openxmlformats.org/drawingml/2006/table">
            <a:tbl>
              <a:tblPr firstCol="1">
                <a:tableStyleId>{21E4AEA4-8DFA-4A89-87EB-49C32662AFE0}</a:tableStyleId>
              </a:tblPr>
              <a:tblGrid>
                <a:gridCol w="2773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77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5243">
                <a:tc rowSpan="14"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1. Principales funciones desempeñadas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1a. Gestión de entrega de proyectos y programas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s-CO" sz="1800" dirty="0"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1. Gestión de programas/costos/alcances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62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2. Comunicaciones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62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3. Integración de proyectos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4. Gestión de riesgos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5. Gestión de recursos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1b. Estándares, metodologías y procesos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s-CO" sz="1800" dirty="0"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1. Gestión de programas/costos/alcances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194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2. Comunicaciones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62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3. Integración de proyectos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1c. Priorización de la gestión de portafolios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s-CO" sz="1800" dirty="0"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1. Presentación de informes sobre portafolios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2. Gestión de riesgos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262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131" marR="6131" marT="61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u="none" strike="noStrike" dirty="0">
                          <a:solidFill>
                            <a:srgbClr val="000000"/>
                          </a:solidFill>
                          <a:effectLst/>
                          <a:latin typeface="Barlow" panose="00000500000000000000" pitchFamily="2" charset="0"/>
                        </a:rPr>
                        <a:t>3. Priorización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524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effectLst/>
                          <a:latin typeface="Barlow" panose="00000500000000000000" pitchFamily="2" charset="0"/>
                        </a:rPr>
                        <a:t>2. Criterios para la evaluación de la PMO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1. Entrega de proyectos frente a evaluaciones de programas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2. Evaluación de opiniones del cliente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3. Costos del proyecto frente a evaluaciones presupuestarias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4. Evaluaciones formales de los gerentes de proyecto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524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Barlow" panose="00000500000000000000" pitchFamily="2" charset="0"/>
                        </a:rPr>
                        <a:t>5. Evaluación de las opiniones de las partes implicadas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Barlow" panose="00000500000000000000" pitchFamily="2" charset="0"/>
                      </a:endParaRPr>
                    </a:p>
                  </a:txBody>
                  <a:tcPr marL="6131" marR="6131" marT="6131" marB="0" anchor="b"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175447"/>
      </p:ext>
    </p:extLst>
  </p:cSld>
  <p:clrMapOvr>
    <a:masterClrMapping/>
  </p:clrMapOvr>
</p:sld>
</file>

<file path=ppt/theme/theme1.xml><?xml version="1.0" encoding="utf-8"?>
<a:theme xmlns:a="http://schemas.openxmlformats.org/drawingml/2006/main" name="Principal Verde">
  <a:themeElements>
    <a:clrScheme name="UCI">
      <a:dk1>
        <a:srgbClr val="000000"/>
      </a:dk1>
      <a:lt1>
        <a:srgbClr val="FFFFFF"/>
      </a:lt1>
      <a:dk2>
        <a:srgbClr val="515354"/>
      </a:dk2>
      <a:lt2>
        <a:srgbClr val="E7E6E6"/>
      </a:lt2>
      <a:accent1>
        <a:srgbClr val="6BAE45"/>
      </a:accent1>
      <a:accent2>
        <a:srgbClr val="4179BB"/>
      </a:accent2>
      <a:accent3>
        <a:srgbClr val="A1A0A0"/>
      </a:accent3>
      <a:accent4>
        <a:srgbClr val="EE9120"/>
      </a:accent4>
      <a:accent5>
        <a:srgbClr val="9C247B"/>
      </a:accent5>
      <a:accent6>
        <a:srgbClr val="CE2041"/>
      </a:accent6>
      <a:hlink>
        <a:srgbClr val="305B8F"/>
      </a:hlink>
      <a:folHlink>
        <a:srgbClr val="80072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131FF56C-BAF6-C942-A89A-7E300801CF1D}"/>
    </a:ext>
  </a:extLst>
</a:theme>
</file>

<file path=ppt/theme/theme2.xml><?xml version="1.0" encoding="utf-8"?>
<a:theme xmlns:a="http://schemas.openxmlformats.org/drawingml/2006/main" name="Principal Azul">
  <a:themeElements>
    <a:clrScheme name="UCI">
      <a:dk1>
        <a:srgbClr val="000000"/>
      </a:dk1>
      <a:lt1>
        <a:srgbClr val="FFFFFF"/>
      </a:lt1>
      <a:dk2>
        <a:srgbClr val="515354"/>
      </a:dk2>
      <a:lt2>
        <a:srgbClr val="E7E6E6"/>
      </a:lt2>
      <a:accent1>
        <a:srgbClr val="6BAE45"/>
      </a:accent1>
      <a:accent2>
        <a:srgbClr val="4179BB"/>
      </a:accent2>
      <a:accent3>
        <a:srgbClr val="A1A0A0"/>
      </a:accent3>
      <a:accent4>
        <a:srgbClr val="EE9120"/>
      </a:accent4>
      <a:accent5>
        <a:srgbClr val="9C247B"/>
      </a:accent5>
      <a:accent6>
        <a:srgbClr val="CE2041"/>
      </a:accent6>
      <a:hlink>
        <a:srgbClr val="305B8F"/>
      </a:hlink>
      <a:folHlink>
        <a:srgbClr val="80072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0321E463-9042-E049-8462-9D56BF9D53BA}"/>
    </a:ext>
  </a:extLst>
</a:theme>
</file>

<file path=ppt/theme/theme3.xml><?xml version="1.0" encoding="utf-8"?>
<a:theme xmlns:a="http://schemas.openxmlformats.org/drawingml/2006/main" name="Sección Anaranajada">
  <a:themeElements>
    <a:clrScheme name="UCI">
      <a:dk1>
        <a:srgbClr val="000000"/>
      </a:dk1>
      <a:lt1>
        <a:srgbClr val="FFFFFF"/>
      </a:lt1>
      <a:dk2>
        <a:srgbClr val="515354"/>
      </a:dk2>
      <a:lt2>
        <a:srgbClr val="E7E6E6"/>
      </a:lt2>
      <a:accent1>
        <a:srgbClr val="6BAE45"/>
      </a:accent1>
      <a:accent2>
        <a:srgbClr val="4179BB"/>
      </a:accent2>
      <a:accent3>
        <a:srgbClr val="A1A0A0"/>
      </a:accent3>
      <a:accent4>
        <a:srgbClr val="EE9120"/>
      </a:accent4>
      <a:accent5>
        <a:srgbClr val="9C247B"/>
      </a:accent5>
      <a:accent6>
        <a:srgbClr val="CE2041"/>
      </a:accent6>
      <a:hlink>
        <a:srgbClr val="305B8F"/>
      </a:hlink>
      <a:folHlink>
        <a:srgbClr val="80072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7F3C2A67-4D81-434B-8437-434C5A7CA9A5}"/>
    </a:ext>
  </a:extLst>
</a:theme>
</file>

<file path=ppt/theme/theme4.xml><?xml version="1.0" encoding="utf-8"?>
<a:theme xmlns:a="http://schemas.openxmlformats.org/drawingml/2006/main" name="Sección Morada">
  <a:themeElements>
    <a:clrScheme name="UCI">
      <a:dk1>
        <a:srgbClr val="000000"/>
      </a:dk1>
      <a:lt1>
        <a:srgbClr val="FFFFFF"/>
      </a:lt1>
      <a:dk2>
        <a:srgbClr val="515354"/>
      </a:dk2>
      <a:lt2>
        <a:srgbClr val="E7E6E6"/>
      </a:lt2>
      <a:accent1>
        <a:srgbClr val="6BAE45"/>
      </a:accent1>
      <a:accent2>
        <a:srgbClr val="4179BB"/>
      </a:accent2>
      <a:accent3>
        <a:srgbClr val="A1A0A0"/>
      </a:accent3>
      <a:accent4>
        <a:srgbClr val="EE9120"/>
      </a:accent4>
      <a:accent5>
        <a:srgbClr val="9C247B"/>
      </a:accent5>
      <a:accent6>
        <a:srgbClr val="CE2041"/>
      </a:accent6>
      <a:hlink>
        <a:srgbClr val="305B8F"/>
      </a:hlink>
      <a:folHlink>
        <a:srgbClr val="80072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27935772-539B-0F4E-AD6B-25A4EB94CA29}"/>
    </a:ext>
  </a:extLst>
</a:theme>
</file>

<file path=ppt/theme/theme5.xml><?xml version="1.0" encoding="utf-8"?>
<a:theme xmlns:a="http://schemas.openxmlformats.org/drawingml/2006/main" name="Sección Rojo Viv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03B892B2-1885-4C4A-AE08-7D7466B7CFC7}"/>
    </a:ext>
  </a:extLst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Principal Verde</Template>
  <TotalTime>1684</TotalTime>
  <Words>1243</Words>
  <Application>Microsoft Office PowerPoint</Application>
  <PresentationFormat>Widescreen</PresentationFormat>
  <Paragraphs>148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Barlow</vt:lpstr>
      <vt:lpstr>Barlow Medium</vt:lpstr>
      <vt:lpstr>Barlow SemiBold</vt:lpstr>
      <vt:lpstr>Calibri</vt:lpstr>
      <vt:lpstr>Principal Verde</vt:lpstr>
      <vt:lpstr>Principal Azul</vt:lpstr>
      <vt:lpstr>Sección Anaranajada</vt:lpstr>
      <vt:lpstr>Sección Morada</vt:lpstr>
      <vt:lpstr>Sección Rojo Vivo</vt:lpstr>
      <vt:lpstr>Maestría en Administración de Proyectos</vt:lpstr>
      <vt:lpstr>Marcos de trabajo de las PMO</vt:lpstr>
      <vt:lpstr>Marcos de Trabajo de las PMO</vt:lpstr>
      <vt:lpstr>Marcos de Trabajo de las PMO</vt:lpstr>
      <vt:lpstr>Funciones: PMO de unidad organizativa</vt:lpstr>
      <vt:lpstr>Marcos de Trabajo de las PMO</vt:lpstr>
      <vt:lpstr>Funciones: PMO específica para un proyecto</vt:lpstr>
      <vt:lpstr>Marcos de Trabajo de las PMO</vt:lpstr>
      <vt:lpstr>Funciones: Oficina o PMO de respaldo</vt:lpstr>
      <vt:lpstr>Marcos de Trabajo de las PMO</vt:lpstr>
      <vt:lpstr>Funciones: Centro de Excelencia</vt:lpstr>
      <vt:lpstr>Marcos de Trabajo de las PMO</vt:lpstr>
      <vt:lpstr>Funciones: PMO estratégica/corporativa </vt:lpstr>
      <vt:lpstr>Maestría en Administración de Proyectos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 de presentaciones</dc:title>
  <dc:creator>Alberto Redondo Salas</dc:creator>
  <cp:lastModifiedBy>Maria Ibarra</cp:lastModifiedBy>
  <cp:revision>107</cp:revision>
  <cp:lastPrinted>2018-06-20T11:59:15Z</cp:lastPrinted>
  <dcterms:created xsi:type="dcterms:W3CDTF">2018-06-20T21:30:45Z</dcterms:created>
  <dcterms:modified xsi:type="dcterms:W3CDTF">2022-10-21T16:49:36Z</dcterms:modified>
</cp:coreProperties>
</file>