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07" r:id="rId2"/>
    <p:sldMasterId id="2147483673" r:id="rId3"/>
    <p:sldMasterId id="2147483689" r:id="rId4"/>
    <p:sldMasterId id="2147483672" r:id="rId5"/>
  </p:sldMasterIdLst>
  <p:notesMasterIdLst>
    <p:notesMasterId r:id="rId25"/>
  </p:notesMasterIdLst>
  <p:handoutMasterIdLst>
    <p:handoutMasterId r:id="rId26"/>
  </p:handoutMasterIdLst>
  <p:sldIdLst>
    <p:sldId id="257" r:id="rId6"/>
    <p:sldId id="390" r:id="rId7"/>
    <p:sldId id="287" r:id="rId8"/>
    <p:sldId id="841" r:id="rId9"/>
    <p:sldId id="351" r:id="rId10"/>
    <p:sldId id="842" r:id="rId11"/>
    <p:sldId id="844" r:id="rId12"/>
    <p:sldId id="843" r:id="rId13"/>
    <p:sldId id="846" r:id="rId14"/>
    <p:sldId id="845" r:id="rId15"/>
    <p:sldId id="847" r:id="rId16"/>
    <p:sldId id="848" r:id="rId17"/>
    <p:sldId id="352" r:id="rId18"/>
    <p:sldId id="849" r:id="rId19"/>
    <p:sldId id="850" r:id="rId20"/>
    <p:sldId id="851" r:id="rId21"/>
    <p:sldId id="852" r:id="rId22"/>
    <p:sldId id="853" r:id="rId23"/>
    <p:sldId id="892" r:id="rId24"/>
  </p:sldIdLst>
  <p:sldSz cx="12192000" cy="6858000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o Redondo S." initials="ARS" lastIdx="1" clrIdx="0">
    <p:extLst>
      <p:ext uri="{19B8F6BF-5375-455C-9EA6-DF929625EA0E}">
        <p15:presenceInfo xmlns:p15="http://schemas.microsoft.com/office/powerpoint/2012/main" userId="Alberto Redondo S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B10"/>
    <a:srgbClr val="B41C38"/>
    <a:srgbClr val="FD9301"/>
    <a:srgbClr val="00AF60"/>
    <a:srgbClr val="FFFFFF"/>
    <a:srgbClr val="FF4D0D"/>
    <a:srgbClr val="01A39B"/>
    <a:srgbClr val="FFC9C9"/>
    <a:srgbClr val="D2E8C6"/>
    <a:srgbClr val="F6C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4C47C6-A826-4E1F-886B-335537F3404C}" v="2" dt="2023-08-07T17:01:50.647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4"/>
  </p:normalViewPr>
  <p:slideViewPr>
    <p:cSldViewPr snapToGrid="0" snapToObjects="1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40"/>
    </p:cViewPr>
  </p:sorterViewPr>
  <p:notesViewPr>
    <p:cSldViewPr snapToGrid="0" snapToObjects="1">
      <p:cViewPr varScale="1">
        <p:scale>
          <a:sx n="89" d="100"/>
          <a:sy n="89" d="100"/>
        </p:scale>
        <p:origin x="36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Ibarra" userId="6381a7e87e33aa9e" providerId="LiveId" clId="{E8D20CB5-5282-402D-A959-0C457224F31F}"/>
    <pc:docChg chg="delSld">
      <pc:chgData name="Maria Ibarra" userId="6381a7e87e33aa9e" providerId="LiveId" clId="{E8D20CB5-5282-402D-A959-0C457224F31F}" dt="2022-11-17T15:21:24.399" v="0" actId="47"/>
      <pc:docMkLst>
        <pc:docMk/>
      </pc:docMkLst>
      <pc:sldChg chg="del">
        <pc:chgData name="Maria Ibarra" userId="6381a7e87e33aa9e" providerId="LiveId" clId="{E8D20CB5-5282-402D-A959-0C457224F31F}" dt="2022-11-17T15:21:24.399" v="0" actId="47"/>
        <pc:sldMkLst>
          <pc:docMk/>
          <pc:sldMk cId="4071689492" sldId="271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603576352" sldId="302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3163230589" sldId="355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1360545814" sldId="356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590404599" sldId="361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249777301" sldId="362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927848897" sldId="854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435863329" sldId="855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4090486193" sldId="856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014247340" sldId="857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1911133243" sldId="858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4202455688" sldId="859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3779615954" sldId="860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1006706335" sldId="861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3641350762" sldId="862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1424984103" sldId="863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3435327039" sldId="864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039753106" sldId="865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3101343397" sldId="866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504551171" sldId="867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750224840" sldId="868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457405199" sldId="869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4206411404" sldId="870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315924885" sldId="871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706687500" sldId="872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1243226851" sldId="873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1667981640" sldId="874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604139078" sldId="875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928570329" sldId="876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679610542" sldId="877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136344675" sldId="878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956155253" sldId="879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830175447" sldId="880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316795764" sldId="881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1433720442" sldId="882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3320244392" sldId="883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1754095044" sldId="884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1563094727" sldId="885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641457757" sldId="886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3848076738" sldId="887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1721422761" sldId="888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1710298571" sldId="889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805590634" sldId="890"/>
        </pc:sldMkLst>
      </pc:sldChg>
      <pc:sldChg chg="del">
        <pc:chgData name="Maria Ibarra" userId="6381a7e87e33aa9e" providerId="LiveId" clId="{E8D20CB5-5282-402D-A959-0C457224F31F}" dt="2022-11-17T15:21:24.399" v="0" actId="47"/>
        <pc:sldMkLst>
          <pc:docMk/>
          <pc:sldMk cId="2687368880" sldId="891"/>
        </pc:sldMkLst>
      </pc:sldChg>
    </pc:docChg>
  </pc:docChgLst>
  <pc:docChgLst>
    <pc:chgData name="Maria Ibarra" userId="6381a7e87e33aa9e" providerId="LiveId" clId="{1F73912C-807A-4EBB-BC82-F20E2C2CBD67}"/>
    <pc:docChg chg="custSel modSld">
      <pc:chgData name="Maria Ibarra" userId="6381a7e87e33aa9e" providerId="LiveId" clId="{1F73912C-807A-4EBB-BC82-F20E2C2CBD67}" dt="2023-05-18T02:28:06.799" v="217" actId="20577"/>
      <pc:docMkLst>
        <pc:docMk/>
      </pc:docMkLst>
      <pc:sldChg chg="modSp mod">
        <pc:chgData name="Maria Ibarra" userId="6381a7e87e33aa9e" providerId="LiveId" clId="{1F73912C-807A-4EBB-BC82-F20E2C2CBD67}" dt="2023-05-18T02:26:35.296" v="56" actId="20577"/>
        <pc:sldMkLst>
          <pc:docMk/>
          <pc:sldMk cId="442098980" sldId="849"/>
        </pc:sldMkLst>
        <pc:spChg chg="mod">
          <ac:chgData name="Maria Ibarra" userId="6381a7e87e33aa9e" providerId="LiveId" clId="{1F73912C-807A-4EBB-BC82-F20E2C2CBD67}" dt="2023-05-18T02:26:35.296" v="56" actId="20577"/>
          <ac:spMkLst>
            <pc:docMk/>
            <pc:sldMk cId="442098980" sldId="849"/>
            <ac:spMk id="5" creationId="{F71D62E9-CA58-64FC-01C2-493DFCC59B50}"/>
          </ac:spMkLst>
        </pc:spChg>
      </pc:sldChg>
      <pc:sldChg chg="modSp mod">
        <pc:chgData name="Maria Ibarra" userId="6381a7e87e33aa9e" providerId="LiveId" clId="{1F73912C-807A-4EBB-BC82-F20E2C2CBD67}" dt="2023-05-18T02:26:54.552" v="86" actId="6549"/>
        <pc:sldMkLst>
          <pc:docMk/>
          <pc:sldMk cId="2294948265" sldId="850"/>
        </pc:sldMkLst>
        <pc:spChg chg="mod">
          <ac:chgData name="Maria Ibarra" userId="6381a7e87e33aa9e" providerId="LiveId" clId="{1F73912C-807A-4EBB-BC82-F20E2C2CBD67}" dt="2023-05-18T02:26:54.552" v="86" actId="6549"/>
          <ac:spMkLst>
            <pc:docMk/>
            <pc:sldMk cId="2294948265" sldId="850"/>
            <ac:spMk id="5" creationId="{F71D62E9-CA58-64FC-01C2-493DFCC59B50}"/>
          </ac:spMkLst>
        </pc:spChg>
      </pc:sldChg>
      <pc:sldChg chg="modSp mod">
        <pc:chgData name="Maria Ibarra" userId="6381a7e87e33aa9e" providerId="LiveId" clId="{1F73912C-807A-4EBB-BC82-F20E2C2CBD67}" dt="2023-05-18T02:27:35.163" v="173" actId="20577"/>
        <pc:sldMkLst>
          <pc:docMk/>
          <pc:sldMk cId="2500398438" sldId="851"/>
        </pc:sldMkLst>
        <pc:spChg chg="mod">
          <ac:chgData name="Maria Ibarra" userId="6381a7e87e33aa9e" providerId="LiveId" clId="{1F73912C-807A-4EBB-BC82-F20E2C2CBD67}" dt="2023-05-18T02:27:35.163" v="173" actId="20577"/>
          <ac:spMkLst>
            <pc:docMk/>
            <pc:sldMk cId="2500398438" sldId="851"/>
            <ac:spMk id="5" creationId="{F71D62E9-CA58-64FC-01C2-493DFCC59B50}"/>
          </ac:spMkLst>
        </pc:spChg>
      </pc:sldChg>
      <pc:sldChg chg="modSp mod">
        <pc:chgData name="Maria Ibarra" userId="6381a7e87e33aa9e" providerId="LiveId" clId="{1F73912C-807A-4EBB-BC82-F20E2C2CBD67}" dt="2023-05-18T02:27:54.184" v="199" actId="20577"/>
        <pc:sldMkLst>
          <pc:docMk/>
          <pc:sldMk cId="1552338803" sldId="852"/>
        </pc:sldMkLst>
        <pc:spChg chg="mod">
          <ac:chgData name="Maria Ibarra" userId="6381a7e87e33aa9e" providerId="LiveId" clId="{1F73912C-807A-4EBB-BC82-F20E2C2CBD67}" dt="2023-05-18T02:27:54.184" v="199" actId="20577"/>
          <ac:spMkLst>
            <pc:docMk/>
            <pc:sldMk cId="1552338803" sldId="852"/>
            <ac:spMk id="5" creationId="{F71D62E9-CA58-64FC-01C2-493DFCC59B50}"/>
          </ac:spMkLst>
        </pc:spChg>
      </pc:sldChg>
      <pc:sldChg chg="modSp mod">
        <pc:chgData name="Maria Ibarra" userId="6381a7e87e33aa9e" providerId="LiveId" clId="{1F73912C-807A-4EBB-BC82-F20E2C2CBD67}" dt="2023-05-18T02:28:06.799" v="217" actId="20577"/>
        <pc:sldMkLst>
          <pc:docMk/>
          <pc:sldMk cId="552776358" sldId="853"/>
        </pc:sldMkLst>
        <pc:spChg chg="mod">
          <ac:chgData name="Maria Ibarra" userId="6381a7e87e33aa9e" providerId="LiveId" clId="{1F73912C-807A-4EBB-BC82-F20E2C2CBD67}" dt="2023-05-18T02:28:06.799" v="217" actId="20577"/>
          <ac:spMkLst>
            <pc:docMk/>
            <pc:sldMk cId="552776358" sldId="853"/>
            <ac:spMk id="5" creationId="{F71D62E9-CA58-64FC-01C2-493DFCC59B50}"/>
          </ac:spMkLst>
        </pc:spChg>
      </pc:sldChg>
    </pc:docChg>
  </pc:docChgLst>
  <pc:docChgLst>
    <pc:chgData name="Maria Ibarra" userId="6381a7e87e33aa9e" providerId="LiveId" clId="{244C47C6-A826-4E1F-886B-335537F3404C}"/>
    <pc:docChg chg="custSel modSld">
      <pc:chgData name="Maria Ibarra" userId="6381a7e87e33aa9e" providerId="LiveId" clId="{244C47C6-A826-4E1F-886B-335537F3404C}" dt="2023-08-07T18:01:27.065" v="26" actId="20577"/>
      <pc:docMkLst>
        <pc:docMk/>
      </pc:docMkLst>
      <pc:sldChg chg="modSp mod">
        <pc:chgData name="Maria Ibarra" userId="6381a7e87e33aa9e" providerId="LiveId" clId="{244C47C6-A826-4E1F-886B-335537F3404C}" dt="2023-08-07T17:01:52.977" v="2" actId="27636"/>
        <pc:sldMkLst>
          <pc:docMk/>
          <pc:sldMk cId="729122722" sldId="257"/>
        </pc:sldMkLst>
        <pc:spChg chg="mod">
          <ac:chgData name="Maria Ibarra" userId="6381a7e87e33aa9e" providerId="LiveId" clId="{244C47C6-A826-4E1F-886B-335537F3404C}" dt="2023-08-07T17:01:52.977" v="2" actId="27636"/>
          <ac:spMkLst>
            <pc:docMk/>
            <pc:sldMk cId="729122722" sldId="257"/>
            <ac:spMk id="2" creationId="{F6F865A4-5C33-7F41-8D5F-DEA0684C44EE}"/>
          </ac:spMkLst>
        </pc:spChg>
      </pc:sldChg>
      <pc:sldChg chg="addSp modSp mod">
        <pc:chgData name="Maria Ibarra" userId="6381a7e87e33aa9e" providerId="LiveId" clId="{244C47C6-A826-4E1F-886B-335537F3404C}" dt="2023-08-07T18:01:27.065" v="26" actId="20577"/>
        <pc:sldMkLst>
          <pc:docMk/>
          <pc:sldMk cId="903402806" sldId="352"/>
        </pc:sldMkLst>
        <pc:spChg chg="add mod">
          <ac:chgData name="Maria Ibarra" userId="6381a7e87e33aa9e" providerId="LiveId" clId="{244C47C6-A826-4E1F-886B-335537F3404C}" dt="2023-08-07T17:02:57.752" v="8" actId="1076"/>
          <ac:spMkLst>
            <pc:docMk/>
            <pc:sldMk cId="903402806" sldId="352"/>
            <ac:spMk id="3" creationId="{EE20D9DF-4B6A-B26E-0A31-F298C6C04AF6}"/>
          </ac:spMkLst>
        </pc:spChg>
        <pc:spChg chg="mod">
          <ac:chgData name="Maria Ibarra" userId="6381a7e87e33aa9e" providerId="LiveId" clId="{244C47C6-A826-4E1F-886B-335537F3404C}" dt="2023-08-07T18:01:27.065" v="26" actId="20577"/>
          <ac:spMkLst>
            <pc:docMk/>
            <pc:sldMk cId="903402806" sldId="352"/>
            <ac:spMk id="5" creationId="{F71D62E9-CA58-64FC-01C2-493DFCC59B50}"/>
          </ac:spMkLst>
        </pc:spChg>
      </pc:sldChg>
      <pc:sldChg chg="modSp mod">
        <pc:chgData name="Maria Ibarra" userId="6381a7e87e33aa9e" providerId="LiveId" clId="{244C47C6-A826-4E1F-886B-335537F3404C}" dt="2023-08-07T17:02:43.842" v="4" actId="20577"/>
        <pc:sldMkLst>
          <pc:docMk/>
          <pc:sldMk cId="734389703" sldId="848"/>
        </pc:sldMkLst>
        <pc:spChg chg="mod">
          <ac:chgData name="Maria Ibarra" userId="6381a7e87e33aa9e" providerId="LiveId" clId="{244C47C6-A826-4E1F-886B-335537F3404C}" dt="2023-08-07T17:02:43.842" v="4" actId="20577"/>
          <ac:spMkLst>
            <pc:docMk/>
            <pc:sldMk cId="734389703" sldId="848"/>
            <ac:spMk id="5" creationId="{83B6FDE2-4B81-D747-4D3F-C57671A81541}"/>
          </ac:spMkLst>
        </pc:spChg>
      </pc:sldChg>
      <pc:sldChg chg="modSp mod">
        <pc:chgData name="Maria Ibarra" userId="6381a7e87e33aa9e" providerId="LiveId" clId="{244C47C6-A826-4E1F-886B-335537F3404C}" dt="2023-08-07T17:01:52.932" v="1" actId="27636"/>
        <pc:sldMkLst>
          <pc:docMk/>
          <pc:sldMk cId="1955227215" sldId="892"/>
        </pc:sldMkLst>
        <pc:spChg chg="mod">
          <ac:chgData name="Maria Ibarra" userId="6381a7e87e33aa9e" providerId="LiveId" clId="{244C47C6-A826-4E1F-886B-335537F3404C}" dt="2023-08-07T17:01:52.932" v="1" actId="27636"/>
          <ac:spMkLst>
            <pc:docMk/>
            <pc:sldMk cId="1955227215" sldId="892"/>
            <ac:spMk id="2" creationId="{F6F865A4-5C33-7F41-8D5F-DEA0684C44E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EE103-B4EE-4BF9-BB62-69197281ED13}" type="doc">
      <dgm:prSet loTypeId="urn:microsoft.com/office/officeart/2005/8/layout/cycle6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D72DF0E1-FFC8-4B56-8CD7-A153708CF786}">
      <dgm:prSet phldrT="[Texto]" custT="1"/>
      <dgm:spPr/>
      <dgm:t>
        <a:bodyPr/>
        <a:lstStyle/>
        <a:p>
          <a:r>
            <a:rPr lang="en" sz="1400" b="1">
              <a:solidFill>
                <a:schemeClr val="tx1"/>
              </a:solidFill>
              <a:latin typeface="Barlow" panose="00000500000000000000" pitchFamily="2" charset="0"/>
            </a:rPr>
            <a:t>Sector</a:t>
          </a:r>
          <a:endParaRPr lang="es-CO" sz="1400" b="1" dirty="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5D3C3FEE-8CB5-4B6B-A400-A080EF2379ED}" type="parTrans" cxnId="{FF9E8D6E-7F93-4D70-B1A9-803D091AC8D7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7E76F6BA-8CD6-4D0D-814E-DBDED92B9D22}" type="sibTrans" cxnId="{FF9E8D6E-7F93-4D70-B1A9-803D091AC8D7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10BC5697-ADAC-4EC2-A9A8-776A6EE1F950}">
      <dgm:prSet custT="1"/>
      <dgm:spPr/>
      <dgm:t>
        <a:bodyPr/>
        <a:lstStyle/>
        <a:p>
          <a:r>
            <a:rPr lang="en" sz="1400" b="1" dirty="0">
              <a:solidFill>
                <a:schemeClr val="tx1"/>
              </a:solidFill>
              <a:latin typeface="Barlow" panose="00000500000000000000" pitchFamily="2" charset="0"/>
            </a:rPr>
            <a:t>strategic competitiveness</a:t>
          </a:r>
        </a:p>
      </dgm:t>
    </dgm:pt>
    <dgm:pt modelId="{C3C4ABD0-D239-4F9C-BC3F-FF2E7EC9DA0C}" type="parTrans" cxnId="{66490259-2BD4-4EF0-A93A-E1BF710B48EE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DEF77A24-DB37-4A34-8C0F-0A315ECC19E8}" type="sibTrans" cxnId="{66490259-2BD4-4EF0-A93A-E1BF710B48EE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C5DD2AD5-C05A-418F-92FC-4BFBB5B152B5}">
      <dgm:prSet custT="1"/>
      <dgm:spPr/>
      <dgm:t>
        <a:bodyPr/>
        <a:lstStyle/>
        <a:p>
          <a:r>
            <a:rPr lang="en" sz="1400" b="1">
              <a:solidFill>
                <a:schemeClr val="tx1"/>
              </a:solidFill>
              <a:latin typeface="Barlow" panose="00000500000000000000" pitchFamily="2" charset="0"/>
            </a:rPr>
            <a:t>Environment</a:t>
          </a:r>
          <a:endParaRPr lang="es-CO" sz="1400" b="1" dirty="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333520B3-E516-4218-A68B-D9AECF622B4A}" type="parTrans" cxnId="{DBA5E3DA-C9D0-4048-81B1-A97A1FB66126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4161A0E3-A5DD-4B28-B0AF-6843D56825AA}" type="sibTrans" cxnId="{DBA5E3DA-C9D0-4048-81B1-A97A1FB66126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79B07D04-1A2B-415A-B1ED-4ADB418D8AE3}">
      <dgm:prSet custT="1"/>
      <dgm:spPr/>
      <dgm:t>
        <a:bodyPr/>
        <a:lstStyle/>
        <a:p>
          <a:r>
            <a:rPr lang="en" sz="1400" b="1">
              <a:solidFill>
                <a:schemeClr val="tx1"/>
              </a:solidFill>
              <a:latin typeface="Barlow" panose="00000500000000000000" pitchFamily="2" charset="0"/>
            </a:rPr>
            <a:t>temporary</a:t>
          </a:r>
          <a:endParaRPr lang="es-CO" sz="1400" b="1" dirty="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3C1E7F24-FA61-44BE-96FC-85173B92997F}" type="parTrans" cxnId="{3CB1D582-4017-4377-A1BE-80799E85AA47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CAACF8B2-43BB-4312-B48C-72D8E6C74260}" type="sibTrans" cxnId="{3CB1D582-4017-4377-A1BE-80799E85AA47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9DDFA6D3-3EFD-4A4B-9477-B5BE4142016B}">
      <dgm:prSet custT="1"/>
      <dgm:spPr/>
      <dgm:t>
        <a:bodyPr/>
        <a:lstStyle/>
        <a:p>
          <a:r>
            <a:rPr lang="en" sz="1400" b="1">
              <a:solidFill>
                <a:schemeClr val="tx1"/>
              </a:solidFill>
              <a:latin typeface="Barlow" panose="00000500000000000000" pitchFamily="2" charset="0"/>
            </a:rPr>
            <a:t>Management</a:t>
          </a:r>
          <a:endParaRPr lang="es-CO" sz="1400" b="1" dirty="0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D5E0A01D-97D1-4195-AC75-3B686C9DA0F1}" type="parTrans" cxnId="{A065EFD4-2D20-4F9D-BBED-51880135D1D4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F205A392-08B3-4F37-AFCB-2BC3E6703BA8}" type="sibTrans" cxnId="{A065EFD4-2D20-4F9D-BBED-51880135D1D4}">
      <dgm:prSet/>
      <dgm:spPr/>
      <dgm:t>
        <a:bodyPr/>
        <a:lstStyle/>
        <a:p>
          <a:endParaRPr lang="es-CO" sz="1400" b="1">
            <a:solidFill>
              <a:schemeClr val="tx1"/>
            </a:solidFill>
            <a:latin typeface="Barlow" panose="00000500000000000000" pitchFamily="2" charset="0"/>
          </a:endParaRPr>
        </a:p>
      </dgm:t>
    </dgm:pt>
    <dgm:pt modelId="{4B751565-1E5F-47AC-BDCA-AB5A68691DB5}" type="pres">
      <dgm:prSet presAssocID="{5DEEE103-B4EE-4BF9-BB62-69197281ED13}" presName="cycle" presStyleCnt="0">
        <dgm:presLayoutVars>
          <dgm:dir/>
          <dgm:resizeHandles val="exact"/>
        </dgm:presLayoutVars>
      </dgm:prSet>
      <dgm:spPr/>
    </dgm:pt>
    <dgm:pt modelId="{5690D7C0-F660-43F5-9ADD-00672113DEC9}" type="pres">
      <dgm:prSet presAssocID="{D72DF0E1-FFC8-4B56-8CD7-A153708CF786}" presName="node" presStyleLbl="node1" presStyleIdx="0" presStyleCnt="5" custScaleX="121730">
        <dgm:presLayoutVars>
          <dgm:bulletEnabled val="1"/>
        </dgm:presLayoutVars>
      </dgm:prSet>
      <dgm:spPr/>
    </dgm:pt>
    <dgm:pt modelId="{C70B846B-3387-40BD-80D6-7270CABEB28E}" type="pres">
      <dgm:prSet presAssocID="{D72DF0E1-FFC8-4B56-8CD7-A153708CF786}" presName="spNode" presStyleCnt="0"/>
      <dgm:spPr/>
    </dgm:pt>
    <dgm:pt modelId="{9A6A8348-B35D-43CD-8D11-E0EC3B538F0B}" type="pres">
      <dgm:prSet presAssocID="{7E76F6BA-8CD6-4D0D-814E-DBDED92B9D22}" presName="sibTrans" presStyleLbl="sibTrans1D1" presStyleIdx="0" presStyleCnt="5"/>
      <dgm:spPr/>
    </dgm:pt>
    <dgm:pt modelId="{F3AD6EFC-375B-47C8-8738-4A0AC3D835A5}" type="pres">
      <dgm:prSet presAssocID="{10BC5697-ADAC-4EC2-A9A8-776A6EE1F950}" presName="node" presStyleLbl="node1" presStyleIdx="1" presStyleCnt="5" custScaleX="121730">
        <dgm:presLayoutVars>
          <dgm:bulletEnabled val="1"/>
        </dgm:presLayoutVars>
      </dgm:prSet>
      <dgm:spPr/>
    </dgm:pt>
    <dgm:pt modelId="{AD386553-6D38-44EE-BFE9-A26A5A44AB5B}" type="pres">
      <dgm:prSet presAssocID="{10BC5697-ADAC-4EC2-A9A8-776A6EE1F950}" presName="spNode" presStyleCnt="0"/>
      <dgm:spPr/>
    </dgm:pt>
    <dgm:pt modelId="{5EE6D040-1EEB-411A-AD4D-F1E323ABEC89}" type="pres">
      <dgm:prSet presAssocID="{DEF77A24-DB37-4A34-8C0F-0A315ECC19E8}" presName="sibTrans" presStyleLbl="sibTrans1D1" presStyleIdx="1" presStyleCnt="5"/>
      <dgm:spPr/>
    </dgm:pt>
    <dgm:pt modelId="{7236B339-2566-4786-B216-73D63DBE6C74}" type="pres">
      <dgm:prSet presAssocID="{C5DD2AD5-C05A-418F-92FC-4BFBB5B152B5}" presName="node" presStyleLbl="node1" presStyleIdx="2" presStyleCnt="5" custScaleX="121730">
        <dgm:presLayoutVars>
          <dgm:bulletEnabled val="1"/>
        </dgm:presLayoutVars>
      </dgm:prSet>
      <dgm:spPr/>
    </dgm:pt>
    <dgm:pt modelId="{BB86BF80-F524-4660-ABBE-629D9004BDD1}" type="pres">
      <dgm:prSet presAssocID="{C5DD2AD5-C05A-418F-92FC-4BFBB5B152B5}" presName="spNode" presStyleCnt="0"/>
      <dgm:spPr/>
    </dgm:pt>
    <dgm:pt modelId="{A80B3AA9-D823-4063-A6D9-9E943418FC87}" type="pres">
      <dgm:prSet presAssocID="{4161A0E3-A5DD-4B28-B0AF-6843D56825AA}" presName="sibTrans" presStyleLbl="sibTrans1D1" presStyleIdx="2" presStyleCnt="5"/>
      <dgm:spPr/>
    </dgm:pt>
    <dgm:pt modelId="{83DE7D03-04C8-47A3-8BAF-B70E6BB2BD62}" type="pres">
      <dgm:prSet presAssocID="{79B07D04-1A2B-415A-B1ED-4ADB418D8AE3}" presName="node" presStyleLbl="node1" presStyleIdx="3" presStyleCnt="5" custScaleX="121730">
        <dgm:presLayoutVars>
          <dgm:bulletEnabled val="1"/>
        </dgm:presLayoutVars>
      </dgm:prSet>
      <dgm:spPr/>
    </dgm:pt>
    <dgm:pt modelId="{DBE52D29-EB73-4F37-9B6A-A907B12AC53F}" type="pres">
      <dgm:prSet presAssocID="{79B07D04-1A2B-415A-B1ED-4ADB418D8AE3}" presName="spNode" presStyleCnt="0"/>
      <dgm:spPr/>
    </dgm:pt>
    <dgm:pt modelId="{8B8F8E38-3D4A-4E1E-8806-8D7BA7DC72AB}" type="pres">
      <dgm:prSet presAssocID="{CAACF8B2-43BB-4312-B48C-72D8E6C74260}" presName="sibTrans" presStyleLbl="sibTrans1D1" presStyleIdx="3" presStyleCnt="5"/>
      <dgm:spPr/>
    </dgm:pt>
    <dgm:pt modelId="{2015E73A-5621-4B83-B2BA-651D51F5B4A9}" type="pres">
      <dgm:prSet presAssocID="{9DDFA6D3-3EFD-4A4B-9477-B5BE4142016B}" presName="node" presStyleLbl="node1" presStyleIdx="4" presStyleCnt="5" custScaleX="121730">
        <dgm:presLayoutVars>
          <dgm:bulletEnabled val="1"/>
        </dgm:presLayoutVars>
      </dgm:prSet>
      <dgm:spPr/>
    </dgm:pt>
    <dgm:pt modelId="{42F1C995-E0FA-47A3-AE9D-0F3FD47E5841}" type="pres">
      <dgm:prSet presAssocID="{9DDFA6D3-3EFD-4A4B-9477-B5BE4142016B}" presName="spNode" presStyleCnt="0"/>
      <dgm:spPr/>
    </dgm:pt>
    <dgm:pt modelId="{E4E60B60-1150-45B7-9AEE-E4698FA04F03}" type="pres">
      <dgm:prSet presAssocID="{F205A392-08B3-4F37-AFCB-2BC3E6703BA8}" presName="sibTrans" presStyleLbl="sibTrans1D1" presStyleIdx="4" presStyleCnt="5"/>
      <dgm:spPr/>
    </dgm:pt>
  </dgm:ptLst>
  <dgm:cxnLst>
    <dgm:cxn modelId="{8529881C-EEA6-4988-8406-C5A763434786}" type="presOf" srcId="{4161A0E3-A5DD-4B28-B0AF-6843D56825AA}" destId="{A80B3AA9-D823-4063-A6D9-9E943418FC87}" srcOrd="0" destOrd="0" presId="urn:microsoft.com/office/officeart/2005/8/layout/cycle6"/>
    <dgm:cxn modelId="{61A41866-2328-4FC0-8A4B-CD4B422125D0}" type="presOf" srcId="{DEF77A24-DB37-4A34-8C0F-0A315ECC19E8}" destId="{5EE6D040-1EEB-411A-AD4D-F1E323ABEC89}" srcOrd="0" destOrd="0" presId="urn:microsoft.com/office/officeart/2005/8/layout/cycle6"/>
    <dgm:cxn modelId="{DF58D366-4A38-45A3-98A9-59C3CAE5E961}" type="presOf" srcId="{10BC5697-ADAC-4EC2-A9A8-776A6EE1F950}" destId="{F3AD6EFC-375B-47C8-8738-4A0AC3D835A5}" srcOrd="0" destOrd="0" presId="urn:microsoft.com/office/officeart/2005/8/layout/cycle6"/>
    <dgm:cxn modelId="{77B20A6E-5367-4CDA-893E-3924A2EEDF40}" type="presOf" srcId="{7E76F6BA-8CD6-4D0D-814E-DBDED92B9D22}" destId="{9A6A8348-B35D-43CD-8D11-E0EC3B538F0B}" srcOrd="0" destOrd="0" presId="urn:microsoft.com/office/officeart/2005/8/layout/cycle6"/>
    <dgm:cxn modelId="{FF9E8D6E-7F93-4D70-B1A9-803D091AC8D7}" srcId="{5DEEE103-B4EE-4BF9-BB62-69197281ED13}" destId="{D72DF0E1-FFC8-4B56-8CD7-A153708CF786}" srcOrd="0" destOrd="0" parTransId="{5D3C3FEE-8CB5-4B6B-A400-A080EF2379ED}" sibTransId="{7E76F6BA-8CD6-4D0D-814E-DBDED92B9D22}"/>
    <dgm:cxn modelId="{9FAA1657-E890-4CF4-950A-CB0375F05493}" type="presOf" srcId="{5DEEE103-B4EE-4BF9-BB62-69197281ED13}" destId="{4B751565-1E5F-47AC-BDCA-AB5A68691DB5}" srcOrd="0" destOrd="0" presId="urn:microsoft.com/office/officeart/2005/8/layout/cycle6"/>
    <dgm:cxn modelId="{66490259-2BD4-4EF0-A93A-E1BF710B48EE}" srcId="{5DEEE103-B4EE-4BF9-BB62-69197281ED13}" destId="{10BC5697-ADAC-4EC2-A9A8-776A6EE1F950}" srcOrd="1" destOrd="0" parTransId="{C3C4ABD0-D239-4F9C-BC3F-FF2E7EC9DA0C}" sibTransId="{DEF77A24-DB37-4A34-8C0F-0A315ECC19E8}"/>
    <dgm:cxn modelId="{5B31557A-6B13-4B99-90A6-4B83E6B7DCA1}" type="presOf" srcId="{F205A392-08B3-4F37-AFCB-2BC3E6703BA8}" destId="{E4E60B60-1150-45B7-9AEE-E4698FA04F03}" srcOrd="0" destOrd="0" presId="urn:microsoft.com/office/officeart/2005/8/layout/cycle6"/>
    <dgm:cxn modelId="{3CB1D582-4017-4377-A1BE-80799E85AA47}" srcId="{5DEEE103-B4EE-4BF9-BB62-69197281ED13}" destId="{79B07D04-1A2B-415A-B1ED-4ADB418D8AE3}" srcOrd="3" destOrd="0" parTransId="{3C1E7F24-FA61-44BE-96FC-85173B92997F}" sibTransId="{CAACF8B2-43BB-4312-B48C-72D8E6C74260}"/>
    <dgm:cxn modelId="{B44D3E93-B254-457E-8BFB-84069B6094B7}" type="presOf" srcId="{D72DF0E1-FFC8-4B56-8CD7-A153708CF786}" destId="{5690D7C0-F660-43F5-9ADD-00672113DEC9}" srcOrd="0" destOrd="0" presId="urn:microsoft.com/office/officeart/2005/8/layout/cycle6"/>
    <dgm:cxn modelId="{BE873AA8-CC96-415D-93D8-050F612CEEC3}" type="presOf" srcId="{79B07D04-1A2B-415A-B1ED-4ADB418D8AE3}" destId="{83DE7D03-04C8-47A3-8BAF-B70E6BB2BD62}" srcOrd="0" destOrd="0" presId="urn:microsoft.com/office/officeart/2005/8/layout/cycle6"/>
    <dgm:cxn modelId="{28C89BBA-5F97-44A5-A428-9EE573686A93}" type="presOf" srcId="{9DDFA6D3-3EFD-4A4B-9477-B5BE4142016B}" destId="{2015E73A-5621-4B83-B2BA-651D51F5B4A9}" srcOrd="0" destOrd="0" presId="urn:microsoft.com/office/officeart/2005/8/layout/cycle6"/>
    <dgm:cxn modelId="{1E4F3EBD-BAC7-4FC0-89D9-A39DF6BD355A}" type="presOf" srcId="{CAACF8B2-43BB-4312-B48C-72D8E6C74260}" destId="{8B8F8E38-3D4A-4E1E-8806-8D7BA7DC72AB}" srcOrd="0" destOrd="0" presId="urn:microsoft.com/office/officeart/2005/8/layout/cycle6"/>
    <dgm:cxn modelId="{E9BA8BD2-2CC7-4526-9CB0-A17B81F80D87}" type="presOf" srcId="{C5DD2AD5-C05A-418F-92FC-4BFBB5B152B5}" destId="{7236B339-2566-4786-B216-73D63DBE6C74}" srcOrd="0" destOrd="0" presId="urn:microsoft.com/office/officeart/2005/8/layout/cycle6"/>
    <dgm:cxn modelId="{A065EFD4-2D20-4F9D-BBED-51880135D1D4}" srcId="{5DEEE103-B4EE-4BF9-BB62-69197281ED13}" destId="{9DDFA6D3-3EFD-4A4B-9477-B5BE4142016B}" srcOrd="4" destOrd="0" parTransId="{D5E0A01D-97D1-4195-AC75-3B686C9DA0F1}" sibTransId="{F205A392-08B3-4F37-AFCB-2BC3E6703BA8}"/>
    <dgm:cxn modelId="{DBA5E3DA-C9D0-4048-81B1-A97A1FB66126}" srcId="{5DEEE103-B4EE-4BF9-BB62-69197281ED13}" destId="{C5DD2AD5-C05A-418F-92FC-4BFBB5B152B5}" srcOrd="2" destOrd="0" parTransId="{333520B3-E516-4218-A68B-D9AECF622B4A}" sibTransId="{4161A0E3-A5DD-4B28-B0AF-6843D56825AA}"/>
    <dgm:cxn modelId="{CD9718F7-AC8C-4725-920F-49D09FA8C972}" type="presParOf" srcId="{4B751565-1E5F-47AC-BDCA-AB5A68691DB5}" destId="{5690D7C0-F660-43F5-9ADD-00672113DEC9}" srcOrd="0" destOrd="0" presId="urn:microsoft.com/office/officeart/2005/8/layout/cycle6"/>
    <dgm:cxn modelId="{A4D03D33-8008-4F96-98B9-305D475B6D59}" type="presParOf" srcId="{4B751565-1E5F-47AC-BDCA-AB5A68691DB5}" destId="{C70B846B-3387-40BD-80D6-7270CABEB28E}" srcOrd="1" destOrd="0" presId="urn:microsoft.com/office/officeart/2005/8/layout/cycle6"/>
    <dgm:cxn modelId="{7424A6E6-8DDA-4520-952A-4D7B6664E562}" type="presParOf" srcId="{4B751565-1E5F-47AC-BDCA-AB5A68691DB5}" destId="{9A6A8348-B35D-43CD-8D11-E0EC3B538F0B}" srcOrd="2" destOrd="0" presId="urn:microsoft.com/office/officeart/2005/8/layout/cycle6"/>
    <dgm:cxn modelId="{D3799714-A4CD-4E69-BC74-34350075F9BC}" type="presParOf" srcId="{4B751565-1E5F-47AC-BDCA-AB5A68691DB5}" destId="{F3AD6EFC-375B-47C8-8738-4A0AC3D835A5}" srcOrd="3" destOrd="0" presId="urn:microsoft.com/office/officeart/2005/8/layout/cycle6"/>
    <dgm:cxn modelId="{569B923A-C994-4324-95A9-7247A269A751}" type="presParOf" srcId="{4B751565-1E5F-47AC-BDCA-AB5A68691DB5}" destId="{AD386553-6D38-44EE-BFE9-A26A5A44AB5B}" srcOrd="4" destOrd="0" presId="urn:microsoft.com/office/officeart/2005/8/layout/cycle6"/>
    <dgm:cxn modelId="{3277D3DB-706F-4B61-A321-50E6F680DEC9}" type="presParOf" srcId="{4B751565-1E5F-47AC-BDCA-AB5A68691DB5}" destId="{5EE6D040-1EEB-411A-AD4D-F1E323ABEC89}" srcOrd="5" destOrd="0" presId="urn:microsoft.com/office/officeart/2005/8/layout/cycle6"/>
    <dgm:cxn modelId="{29443F63-239F-4434-B37F-14545D768986}" type="presParOf" srcId="{4B751565-1E5F-47AC-BDCA-AB5A68691DB5}" destId="{7236B339-2566-4786-B216-73D63DBE6C74}" srcOrd="6" destOrd="0" presId="urn:microsoft.com/office/officeart/2005/8/layout/cycle6"/>
    <dgm:cxn modelId="{6D955710-4F2A-4313-B8D5-B4F53A569864}" type="presParOf" srcId="{4B751565-1E5F-47AC-BDCA-AB5A68691DB5}" destId="{BB86BF80-F524-4660-ABBE-629D9004BDD1}" srcOrd="7" destOrd="0" presId="urn:microsoft.com/office/officeart/2005/8/layout/cycle6"/>
    <dgm:cxn modelId="{200F2A08-5980-4473-BF10-E5F219739D6B}" type="presParOf" srcId="{4B751565-1E5F-47AC-BDCA-AB5A68691DB5}" destId="{A80B3AA9-D823-4063-A6D9-9E943418FC87}" srcOrd="8" destOrd="0" presId="urn:microsoft.com/office/officeart/2005/8/layout/cycle6"/>
    <dgm:cxn modelId="{9EF3F25C-0B68-44B4-AA8D-7AC7AAB03026}" type="presParOf" srcId="{4B751565-1E5F-47AC-BDCA-AB5A68691DB5}" destId="{83DE7D03-04C8-47A3-8BAF-B70E6BB2BD62}" srcOrd="9" destOrd="0" presId="urn:microsoft.com/office/officeart/2005/8/layout/cycle6"/>
    <dgm:cxn modelId="{4421A9B7-585E-4C03-A60A-270514B01249}" type="presParOf" srcId="{4B751565-1E5F-47AC-BDCA-AB5A68691DB5}" destId="{DBE52D29-EB73-4F37-9B6A-A907B12AC53F}" srcOrd="10" destOrd="0" presId="urn:microsoft.com/office/officeart/2005/8/layout/cycle6"/>
    <dgm:cxn modelId="{1215CFC7-496E-4D87-806A-E31C649A420A}" type="presParOf" srcId="{4B751565-1E5F-47AC-BDCA-AB5A68691DB5}" destId="{8B8F8E38-3D4A-4E1E-8806-8D7BA7DC72AB}" srcOrd="11" destOrd="0" presId="urn:microsoft.com/office/officeart/2005/8/layout/cycle6"/>
    <dgm:cxn modelId="{95F0151C-F232-4419-BA80-DC7B96B5AC24}" type="presParOf" srcId="{4B751565-1E5F-47AC-BDCA-AB5A68691DB5}" destId="{2015E73A-5621-4B83-B2BA-651D51F5B4A9}" srcOrd="12" destOrd="0" presId="urn:microsoft.com/office/officeart/2005/8/layout/cycle6"/>
    <dgm:cxn modelId="{1D1F24D7-9D28-4A2A-A687-79CE2B34F0CC}" type="presParOf" srcId="{4B751565-1E5F-47AC-BDCA-AB5A68691DB5}" destId="{42F1C995-E0FA-47A3-AE9D-0F3FD47E5841}" srcOrd="13" destOrd="0" presId="urn:microsoft.com/office/officeart/2005/8/layout/cycle6"/>
    <dgm:cxn modelId="{3A85BF58-E2FF-489D-A0B9-EAFA19ACA29C}" type="presParOf" srcId="{4B751565-1E5F-47AC-BDCA-AB5A68691DB5}" destId="{E4E60B60-1150-45B7-9AEE-E4698FA04F0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8D2232-510C-48BF-9497-8329B0D912EF}" type="doc">
      <dgm:prSet loTypeId="urn:microsoft.com/office/officeart/2005/8/layout/hProcess9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07FB202D-1984-4841-8000-88F8365DEE6B}">
      <dgm:prSet phldrT="[Texto]" custT="1"/>
      <dgm:spPr/>
      <dgm:t>
        <a:bodyPr/>
        <a:lstStyle/>
        <a:p>
          <a:r>
            <a:rPr lang="en" sz="2800" b="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develop</a:t>
          </a:r>
          <a:endParaRPr lang="es-CO" sz="2800" b="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87340BFD-09E6-4F05-AE7C-C27834FBE715}" type="parTrans" cxnId="{CE4DE053-8246-429B-BC94-73453F1E9D1E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39F0661A-6F56-4E02-9353-DC36C8F13557}" type="sibTrans" cxnId="{CE4DE053-8246-429B-BC94-73453F1E9D1E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76CBF39D-F281-4D90-AF90-7A5D6C07A665}">
      <dgm:prSet phldrT="[Texto]" custT="1"/>
      <dgm:spPr/>
      <dgm:t>
        <a:bodyPr/>
        <a:lstStyle/>
        <a:p>
          <a:r>
            <a:rPr lang="en" sz="2800" b="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assimilate</a:t>
          </a:r>
          <a:endParaRPr lang="es-CO" sz="2800" b="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F95CB8A0-CE99-4EE6-844F-850C6E08F11D}" type="parTrans" cxnId="{995FB4F8-C58B-48E0-9745-3E81D3DC0ED5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5B5478F7-741A-47D0-A641-42151B98C336}" type="sibTrans" cxnId="{995FB4F8-C58B-48E0-9745-3E81D3DC0ED5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4C2C5E7D-3D9D-48A3-9D0F-7BB0B4144734}">
      <dgm:prSet phldrT="[Texto]" custT="1"/>
      <dgm:spPr/>
      <dgm:t>
        <a:bodyPr/>
        <a:lstStyle/>
        <a:p>
          <a:r>
            <a:rPr lang="en" sz="2800" b="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implements</a:t>
          </a:r>
          <a:endParaRPr lang="es-CO" sz="2800" b="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128F542B-7032-4AC5-AEEB-706FF3A29A81}" type="parTrans" cxnId="{27FCF603-30F8-4CEE-8A6E-BF718B86F66C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32BF05A8-B701-4F8D-9DEF-3113094EDDD9}" type="sibTrans" cxnId="{27FCF603-30F8-4CEE-8A6E-BF718B86F66C}">
      <dgm:prSet/>
      <dgm:spPr/>
      <dgm:t>
        <a:bodyPr/>
        <a:lstStyle/>
        <a:p>
          <a:endParaRPr lang="es-CO" sz="2800" b="1">
            <a:solidFill>
              <a:schemeClr val="tx1"/>
            </a:solidFill>
            <a:effectLst/>
            <a:latin typeface="Barlow" panose="00000500000000000000" pitchFamily="2" charset="0"/>
          </a:endParaRPr>
        </a:p>
      </dgm:t>
    </dgm:pt>
    <dgm:pt modelId="{CFAD3D54-5AA2-49FB-8A22-96610FF7345F}" type="pres">
      <dgm:prSet presAssocID="{B08D2232-510C-48BF-9497-8329B0D912EF}" presName="CompostProcess" presStyleCnt="0">
        <dgm:presLayoutVars>
          <dgm:dir/>
          <dgm:resizeHandles val="exact"/>
        </dgm:presLayoutVars>
      </dgm:prSet>
      <dgm:spPr/>
    </dgm:pt>
    <dgm:pt modelId="{572D55E6-7345-412B-8C9E-FC7E14273A20}" type="pres">
      <dgm:prSet presAssocID="{B08D2232-510C-48BF-9497-8329B0D912EF}" presName="arrow" presStyleLbl="bgShp" presStyleIdx="0" presStyleCnt="1"/>
      <dgm:spPr/>
    </dgm:pt>
    <dgm:pt modelId="{5282CB46-5E24-41C3-9427-15A8C8B6C78D}" type="pres">
      <dgm:prSet presAssocID="{B08D2232-510C-48BF-9497-8329B0D912EF}" presName="linearProcess" presStyleCnt="0"/>
      <dgm:spPr/>
    </dgm:pt>
    <dgm:pt modelId="{2E4A44F9-29EF-4360-ACBC-3369BB31F524}" type="pres">
      <dgm:prSet presAssocID="{07FB202D-1984-4841-8000-88F8365DEE6B}" presName="textNode" presStyleLbl="node1" presStyleIdx="0" presStyleCnt="3">
        <dgm:presLayoutVars>
          <dgm:bulletEnabled val="1"/>
        </dgm:presLayoutVars>
      </dgm:prSet>
      <dgm:spPr/>
    </dgm:pt>
    <dgm:pt modelId="{F8ACEB0F-6185-4CDA-AB73-B005861A5E96}" type="pres">
      <dgm:prSet presAssocID="{39F0661A-6F56-4E02-9353-DC36C8F13557}" presName="sibTrans" presStyleCnt="0"/>
      <dgm:spPr/>
    </dgm:pt>
    <dgm:pt modelId="{6F5BDDCD-98D4-4755-BF62-57A69BE7F45A}" type="pres">
      <dgm:prSet presAssocID="{76CBF39D-F281-4D90-AF90-7A5D6C07A665}" presName="textNode" presStyleLbl="node1" presStyleIdx="1" presStyleCnt="3">
        <dgm:presLayoutVars>
          <dgm:bulletEnabled val="1"/>
        </dgm:presLayoutVars>
      </dgm:prSet>
      <dgm:spPr/>
    </dgm:pt>
    <dgm:pt modelId="{0E11379B-29F2-4119-A567-6B2813F28C20}" type="pres">
      <dgm:prSet presAssocID="{5B5478F7-741A-47D0-A641-42151B98C336}" presName="sibTrans" presStyleCnt="0"/>
      <dgm:spPr/>
    </dgm:pt>
    <dgm:pt modelId="{DA7D801B-47AD-498D-A44C-160717668CBD}" type="pres">
      <dgm:prSet presAssocID="{4C2C5E7D-3D9D-48A3-9D0F-7BB0B4144734}" presName="textNode" presStyleLbl="node1" presStyleIdx="2" presStyleCnt="3" custScaleX="115081">
        <dgm:presLayoutVars>
          <dgm:bulletEnabled val="1"/>
        </dgm:presLayoutVars>
      </dgm:prSet>
      <dgm:spPr/>
    </dgm:pt>
  </dgm:ptLst>
  <dgm:cxnLst>
    <dgm:cxn modelId="{27FCF603-30F8-4CEE-8A6E-BF718B86F66C}" srcId="{B08D2232-510C-48BF-9497-8329B0D912EF}" destId="{4C2C5E7D-3D9D-48A3-9D0F-7BB0B4144734}" srcOrd="2" destOrd="0" parTransId="{128F542B-7032-4AC5-AEEB-706FF3A29A81}" sibTransId="{32BF05A8-B701-4F8D-9DEF-3113094EDDD9}"/>
    <dgm:cxn modelId="{8BCD841B-C717-45E2-84BB-3BED66D4966C}" type="presOf" srcId="{76CBF39D-F281-4D90-AF90-7A5D6C07A665}" destId="{6F5BDDCD-98D4-4755-BF62-57A69BE7F45A}" srcOrd="0" destOrd="0" presId="urn:microsoft.com/office/officeart/2005/8/layout/hProcess9"/>
    <dgm:cxn modelId="{0BF18366-5577-4359-9B76-3948A73ADE94}" type="presOf" srcId="{B08D2232-510C-48BF-9497-8329B0D912EF}" destId="{CFAD3D54-5AA2-49FB-8A22-96610FF7345F}" srcOrd="0" destOrd="0" presId="urn:microsoft.com/office/officeart/2005/8/layout/hProcess9"/>
    <dgm:cxn modelId="{F9DE1C4A-53F9-4AE3-9A94-AFC29D81F60B}" type="presOf" srcId="{4C2C5E7D-3D9D-48A3-9D0F-7BB0B4144734}" destId="{DA7D801B-47AD-498D-A44C-160717668CBD}" srcOrd="0" destOrd="0" presId="urn:microsoft.com/office/officeart/2005/8/layout/hProcess9"/>
    <dgm:cxn modelId="{CE4DE053-8246-429B-BC94-73453F1E9D1E}" srcId="{B08D2232-510C-48BF-9497-8329B0D912EF}" destId="{07FB202D-1984-4841-8000-88F8365DEE6B}" srcOrd="0" destOrd="0" parTransId="{87340BFD-09E6-4F05-AE7C-C27834FBE715}" sibTransId="{39F0661A-6F56-4E02-9353-DC36C8F13557}"/>
    <dgm:cxn modelId="{FA63EDAD-C750-470F-821D-9BB6F6E47758}" type="presOf" srcId="{07FB202D-1984-4841-8000-88F8365DEE6B}" destId="{2E4A44F9-29EF-4360-ACBC-3369BB31F524}" srcOrd="0" destOrd="0" presId="urn:microsoft.com/office/officeart/2005/8/layout/hProcess9"/>
    <dgm:cxn modelId="{995FB4F8-C58B-48E0-9745-3E81D3DC0ED5}" srcId="{B08D2232-510C-48BF-9497-8329B0D912EF}" destId="{76CBF39D-F281-4D90-AF90-7A5D6C07A665}" srcOrd="1" destOrd="0" parTransId="{F95CB8A0-CE99-4EE6-844F-850C6E08F11D}" sibTransId="{5B5478F7-741A-47D0-A641-42151B98C336}"/>
    <dgm:cxn modelId="{4DED9752-AC25-4F3E-8F3D-06CC7927918F}" type="presParOf" srcId="{CFAD3D54-5AA2-49FB-8A22-96610FF7345F}" destId="{572D55E6-7345-412B-8C9E-FC7E14273A20}" srcOrd="0" destOrd="0" presId="urn:microsoft.com/office/officeart/2005/8/layout/hProcess9"/>
    <dgm:cxn modelId="{88FEE85A-353C-45AE-8FAC-1F64F900E472}" type="presParOf" srcId="{CFAD3D54-5AA2-49FB-8A22-96610FF7345F}" destId="{5282CB46-5E24-41C3-9427-15A8C8B6C78D}" srcOrd="1" destOrd="0" presId="urn:microsoft.com/office/officeart/2005/8/layout/hProcess9"/>
    <dgm:cxn modelId="{EFEBE0A8-A397-49C0-A156-E69C3A292533}" type="presParOf" srcId="{5282CB46-5E24-41C3-9427-15A8C8B6C78D}" destId="{2E4A44F9-29EF-4360-ACBC-3369BB31F524}" srcOrd="0" destOrd="0" presId="urn:microsoft.com/office/officeart/2005/8/layout/hProcess9"/>
    <dgm:cxn modelId="{8E35409D-8580-4B03-93E1-BB52ED20FD39}" type="presParOf" srcId="{5282CB46-5E24-41C3-9427-15A8C8B6C78D}" destId="{F8ACEB0F-6185-4CDA-AB73-B005861A5E96}" srcOrd="1" destOrd="0" presId="urn:microsoft.com/office/officeart/2005/8/layout/hProcess9"/>
    <dgm:cxn modelId="{AFC42E7C-3C06-42A1-A3BE-B61B269DC375}" type="presParOf" srcId="{5282CB46-5E24-41C3-9427-15A8C8B6C78D}" destId="{6F5BDDCD-98D4-4755-BF62-57A69BE7F45A}" srcOrd="2" destOrd="0" presId="urn:microsoft.com/office/officeart/2005/8/layout/hProcess9"/>
    <dgm:cxn modelId="{CF97BF83-6B62-4845-81C9-D7F7BC090691}" type="presParOf" srcId="{5282CB46-5E24-41C3-9427-15A8C8B6C78D}" destId="{0E11379B-29F2-4119-A567-6B2813F28C20}" srcOrd="3" destOrd="0" presId="urn:microsoft.com/office/officeart/2005/8/layout/hProcess9"/>
    <dgm:cxn modelId="{028BD621-B696-4AAA-BC94-2053A7272F2E}" type="presParOf" srcId="{5282CB46-5E24-41C3-9427-15A8C8B6C78D}" destId="{DA7D801B-47AD-498D-A44C-160717668CB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0D7C0-F660-43F5-9ADD-00672113DEC9}">
      <dsp:nvSpPr>
        <dsp:cNvPr id="0" name=""/>
        <dsp:cNvSpPr/>
      </dsp:nvSpPr>
      <dsp:spPr>
        <a:xfrm>
          <a:off x="2016977" y="2108"/>
          <a:ext cx="1468483" cy="7841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400" b="1" kern="1200">
              <a:solidFill>
                <a:schemeClr val="tx1"/>
              </a:solidFill>
              <a:latin typeface="Barlow" panose="00000500000000000000" pitchFamily="2" charset="0"/>
            </a:rPr>
            <a:t>Sector</a:t>
          </a:r>
          <a:endParaRPr lang="es-CO" sz="1400" b="1" kern="1200" dirty="0">
            <a:solidFill>
              <a:schemeClr val="tx1"/>
            </a:solidFill>
            <a:latin typeface="Barlow" panose="00000500000000000000" pitchFamily="2" charset="0"/>
          </a:endParaRPr>
        </a:p>
      </dsp:txBody>
      <dsp:txXfrm>
        <a:off x="2055255" y="40386"/>
        <a:ext cx="1391927" cy="707568"/>
      </dsp:txXfrm>
    </dsp:sp>
    <dsp:sp modelId="{9A6A8348-B35D-43CD-8D11-E0EC3B538F0B}">
      <dsp:nvSpPr>
        <dsp:cNvPr id="0" name=""/>
        <dsp:cNvSpPr/>
      </dsp:nvSpPr>
      <dsp:spPr>
        <a:xfrm>
          <a:off x="1185535" y="394171"/>
          <a:ext cx="3131366" cy="3131366"/>
        </a:xfrm>
        <a:custGeom>
          <a:avLst/>
          <a:gdLst/>
          <a:ahLst/>
          <a:cxnLst/>
          <a:rect l="0" t="0" r="0" b="0"/>
          <a:pathLst>
            <a:path>
              <a:moveTo>
                <a:pt x="2306611" y="186411"/>
              </a:moveTo>
              <a:arcTo wR="1565683" hR="1565683" stAng="17894650" swAng="1647738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AD6EFC-375B-47C8-8738-4A0AC3D835A5}">
      <dsp:nvSpPr>
        <dsp:cNvPr id="0" name=""/>
        <dsp:cNvSpPr/>
      </dsp:nvSpPr>
      <dsp:spPr>
        <a:xfrm>
          <a:off x="3506030" y="1083969"/>
          <a:ext cx="1468483" cy="784124"/>
        </a:xfrm>
        <a:prstGeom prst="roundRect">
          <a:avLst/>
        </a:prstGeom>
        <a:gradFill rotWithShape="0">
          <a:gsLst>
            <a:gs pos="0">
              <a:schemeClr val="accent3">
                <a:hueOff val="493701"/>
                <a:satOff val="21326"/>
                <a:lumOff val="-250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493701"/>
                <a:satOff val="21326"/>
                <a:lumOff val="-250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493701"/>
                <a:satOff val="21326"/>
                <a:lumOff val="-250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400" b="1" kern="1200" dirty="0">
              <a:solidFill>
                <a:schemeClr val="tx1"/>
              </a:solidFill>
              <a:latin typeface="Barlow" panose="00000500000000000000" pitchFamily="2" charset="0"/>
            </a:rPr>
            <a:t>strategic competitiveness</a:t>
          </a:r>
        </a:p>
      </dsp:txBody>
      <dsp:txXfrm>
        <a:off x="3544308" y="1122247"/>
        <a:ext cx="1391927" cy="707568"/>
      </dsp:txXfrm>
    </dsp:sp>
    <dsp:sp modelId="{5EE6D040-1EEB-411A-AD4D-F1E323ABEC89}">
      <dsp:nvSpPr>
        <dsp:cNvPr id="0" name=""/>
        <dsp:cNvSpPr/>
      </dsp:nvSpPr>
      <dsp:spPr>
        <a:xfrm>
          <a:off x="1185535" y="394171"/>
          <a:ext cx="3131366" cy="3131366"/>
        </a:xfrm>
        <a:custGeom>
          <a:avLst/>
          <a:gdLst/>
          <a:ahLst/>
          <a:cxnLst/>
          <a:rect l="0" t="0" r="0" b="0"/>
          <a:pathLst>
            <a:path>
              <a:moveTo>
                <a:pt x="3129230" y="1483925"/>
              </a:moveTo>
              <a:arcTo wR="1565683" hR="1565683" stAng="21420405" swAng="2195170"/>
            </a:path>
          </a:pathLst>
        </a:custGeom>
        <a:noFill/>
        <a:ln w="6350" cap="flat" cmpd="sng" algn="ctr">
          <a:solidFill>
            <a:schemeClr val="accent3">
              <a:hueOff val="493701"/>
              <a:satOff val="21326"/>
              <a:lumOff val="-250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6B339-2566-4786-B216-73D63DBE6C74}">
      <dsp:nvSpPr>
        <dsp:cNvPr id="0" name=""/>
        <dsp:cNvSpPr/>
      </dsp:nvSpPr>
      <dsp:spPr>
        <a:xfrm>
          <a:off x="2937262" y="2834456"/>
          <a:ext cx="1468483" cy="784124"/>
        </a:xfrm>
        <a:prstGeom prst="roundRect">
          <a:avLst/>
        </a:prstGeom>
        <a:gradFill rotWithShape="0">
          <a:gsLst>
            <a:gs pos="0">
              <a:schemeClr val="accent3">
                <a:hueOff val="987403"/>
                <a:satOff val="42652"/>
                <a:lumOff val="-50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87403"/>
                <a:satOff val="42652"/>
                <a:lumOff val="-50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87403"/>
                <a:satOff val="42652"/>
                <a:lumOff val="-50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400" b="1" kern="1200">
              <a:solidFill>
                <a:schemeClr val="tx1"/>
              </a:solidFill>
              <a:latin typeface="Barlow" panose="00000500000000000000" pitchFamily="2" charset="0"/>
            </a:rPr>
            <a:t>Environment</a:t>
          </a:r>
          <a:endParaRPr lang="es-CO" sz="1400" b="1" kern="1200" dirty="0">
            <a:solidFill>
              <a:schemeClr val="tx1"/>
            </a:solidFill>
            <a:latin typeface="Barlow" panose="00000500000000000000" pitchFamily="2" charset="0"/>
          </a:endParaRPr>
        </a:p>
      </dsp:txBody>
      <dsp:txXfrm>
        <a:off x="2975540" y="2872734"/>
        <a:ext cx="1391927" cy="707568"/>
      </dsp:txXfrm>
    </dsp:sp>
    <dsp:sp modelId="{A80B3AA9-D823-4063-A6D9-9E943418FC87}">
      <dsp:nvSpPr>
        <dsp:cNvPr id="0" name=""/>
        <dsp:cNvSpPr/>
      </dsp:nvSpPr>
      <dsp:spPr>
        <a:xfrm>
          <a:off x="1185535" y="394171"/>
          <a:ext cx="3131366" cy="3131366"/>
        </a:xfrm>
        <a:custGeom>
          <a:avLst/>
          <a:gdLst/>
          <a:ahLst/>
          <a:cxnLst/>
          <a:rect l="0" t="0" r="0" b="0"/>
          <a:pathLst>
            <a:path>
              <a:moveTo>
                <a:pt x="1748031" y="3120711"/>
              </a:moveTo>
              <a:arcTo wR="1565683" hR="1565683" stAng="4998709" swAng="802581"/>
            </a:path>
          </a:pathLst>
        </a:custGeom>
        <a:noFill/>
        <a:ln w="6350" cap="flat" cmpd="sng" algn="ctr">
          <a:solidFill>
            <a:schemeClr val="accent3">
              <a:hueOff val="987403"/>
              <a:satOff val="42652"/>
              <a:lumOff val="-500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E7D03-04C8-47A3-8BAF-B70E6BB2BD62}">
      <dsp:nvSpPr>
        <dsp:cNvPr id="0" name=""/>
        <dsp:cNvSpPr/>
      </dsp:nvSpPr>
      <dsp:spPr>
        <a:xfrm>
          <a:off x="1096691" y="2834456"/>
          <a:ext cx="1468483" cy="784124"/>
        </a:xfrm>
        <a:prstGeom prst="roundRect">
          <a:avLst/>
        </a:prstGeom>
        <a:gradFill rotWithShape="0">
          <a:gsLst>
            <a:gs pos="0">
              <a:schemeClr val="accent3">
                <a:hueOff val="1481104"/>
                <a:satOff val="63978"/>
                <a:lumOff val="-75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481104"/>
                <a:satOff val="63978"/>
                <a:lumOff val="-75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481104"/>
                <a:satOff val="63978"/>
                <a:lumOff val="-75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400" b="1" kern="1200">
              <a:solidFill>
                <a:schemeClr val="tx1"/>
              </a:solidFill>
              <a:latin typeface="Barlow" panose="00000500000000000000" pitchFamily="2" charset="0"/>
            </a:rPr>
            <a:t>temporary</a:t>
          </a:r>
          <a:endParaRPr lang="es-CO" sz="1400" b="1" kern="1200" dirty="0">
            <a:solidFill>
              <a:schemeClr val="tx1"/>
            </a:solidFill>
            <a:latin typeface="Barlow" panose="00000500000000000000" pitchFamily="2" charset="0"/>
          </a:endParaRPr>
        </a:p>
      </dsp:txBody>
      <dsp:txXfrm>
        <a:off x="1134969" y="2872734"/>
        <a:ext cx="1391927" cy="707568"/>
      </dsp:txXfrm>
    </dsp:sp>
    <dsp:sp modelId="{8B8F8E38-3D4A-4E1E-8806-8D7BA7DC72AB}">
      <dsp:nvSpPr>
        <dsp:cNvPr id="0" name=""/>
        <dsp:cNvSpPr/>
      </dsp:nvSpPr>
      <dsp:spPr>
        <a:xfrm>
          <a:off x="1185535" y="394171"/>
          <a:ext cx="3131366" cy="3131366"/>
        </a:xfrm>
        <a:custGeom>
          <a:avLst/>
          <a:gdLst/>
          <a:ahLst/>
          <a:cxnLst/>
          <a:rect l="0" t="0" r="0" b="0"/>
          <a:pathLst>
            <a:path>
              <a:moveTo>
                <a:pt x="261485" y="2431957"/>
              </a:moveTo>
              <a:arcTo wR="1565683" hR="1565683" stAng="8784425" swAng="2195170"/>
            </a:path>
          </a:pathLst>
        </a:custGeom>
        <a:noFill/>
        <a:ln w="6350" cap="flat" cmpd="sng" algn="ctr">
          <a:solidFill>
            <a:schemeClr val="accent3">
              <a:hueOff val="1481104"/>
              <a:satOff val="63978"/>
              <a:lumOff val="-750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5E73A-5621-4B83-B2BA-651D51F5B4A9}">
      <dsp:nvSpPr>
        <dsp:cNvPr id="0" name=""/>
        <dsp:cNvSpPr/>
      </dsp:nvSpPr>
      <dsp:spPr>
        <a:xfrm>
          <a:off x="527923" y="1083969"/>
          <a:ext cx="1468483" cy="784124"/>
        </a:xfrm>
        <a:prstGeom prst="roundRect">
          <a:avLst/>
        </a:prstGeom>
        <a:gradFill rotWithShape="0">
          <a:gsLst>
            <a:gs pos="0">
              <a:schemeClr val="accent3">
                <a:hueOff val="1974806"/>
                <a:satOff val="85304"/>
                <a:lumOff val="-100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974806"/>
                <a:satOff val="85304"/>
                <a:lumOff val="-100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974806"/>
                <a:satOff val="85304"/>
                <a:lumOff val="-100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400" b="1" kern="1200">
              <a:solidFill>
                <a:schemeClr val="tx1"/>
              </a:solidFill>
              <a:latin typeface="Barlow" panose="00000500000000000000" pitchFamily="2" charset="0"/>
            </a:rPr>
            <a:t>Management</a:t>
          </a:r>
          <a:endParaRPr lang="es-CO" sz="1400" b="1" kern="1200" dirty="0">
            <a:solidFill>
              <a:schemeClr val="tx1"/>
            </a:solidFill>
            <a:latin typeface="Barlow" panose="00000500000000000000" pitchFamily="2" charset="0"/>
          </a:endParaRPr>
        </a:p>
      </dsp:txBody>
      <dsp:txXfrm>
        <a:off x="566201" y="1122247"/>
        <a:ext cx="1391927" cy="707568"/>
      </dsp:txXfrm>
    </dsp:sp>
    <dsp:sp modelId="{E4E60B60-1150-45B7-9AEE-E4698FA04F03}">
      <dsp:nvSpPr>
        <dsp:cNvPr id="0" name=""/>
        <dsp:cNvSpPr/>
      </dsp:nvSpPr>
      <dsp:spPr>
        <a:xfrm>
          <a:off x="1185535" y="394171"/>
          <a:ext cx="3131366" cy="3131366"/>
        </a:xfrm>
        <a:custGeom>
          <a:avLst/>
          <a:gdLst/>
          <a:ahLst/>
          <a:cxnLst/>
          <a:rect l="0" t="0" r="0" b="0"/>
          <a:pathLst>
            <a:path>
              <a:moveTo>
                <a:pt x="272175" y="683525"/>
              </a:moveTo>
              <a:arcTo wR="1565683" hR="1565683" stAng="12857612" swAng="1647738"/>
            </a:path>
          </a:pathLst>
        </a:custGeom>
        <a:noFill/>
        <a:ln w="6350" cap="flat" cmpd="sng" algn="ctr">
          <a:solidFill>
            <a:schemeClr val="accent3">
              <a:hueOff val="1974806"/>
              <a:satOff val="85304"/>
              <a:lumOff val="-1000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D55E6-7345-412B-8C9E-FC7E14273A20}">
      <dsp:nvSpPr>
        <dsp:cNvPr id="0" name=""/>
        <dsp:cNvSpPr/>
      </dsp:nvSpPr>
      <dsp:spPr>
        <a:xfrm>
          <a:off x="526235" y="0"/>
          <a:ext cx="5963997" cy="282408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4A44F9-29EF-4360-ACBC-3369BB31F524}">
      <dsp:nvSpPr>
        <dsp:cNvPr id="0" name=""/>
        <dsp:cNvSpPr/>
      </dsp:nvSpPr>
      <dsp:spPr>
        <a:xfrm>
          <a:off x="275" y="847226"/>
          <a:ext cx="2026848" cy="11296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800" b="0" kern="120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develop</a:t>
          </a:r>
          <a:endParaRPr lang="es-CO" sz="2800" b="0" kern="120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sp:txBody>
      <dsp:txXfrm>
        <a:off x="55419" y="902370"/>
        <a:ext cx="1916560" cy="1019347"/>
      </dsp:txXfrm>
    </dsp:sp>
    <dsp:sp modelId="{6F5BDDCD-98D4-4755-BF62-57A69BE7F45A}">
      <dsp:nvSpPr>
        <dsp:cNvPr id="0" name=""/>
        <dsp:cNvSpPr/>
      </dsp:nvSpPr>
      <dsp:spPr>
        <a:xfrm>
          <a:off x="2341975" y="847226"/>
          <a:ext cx="2026848" cy="112963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800" b="0" kern="120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assimilate</a:t>
          </a:r>
          <a:endParaRPr lang="es-CO" sz="2800" b="0" kern="120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sp:txBody>
      <dsp:txXfrm>
        <a:off x="2397119" y="902370"/>
        <a:ext cx="1916560" cy="1019347"/>
      </dsp:txXfrm>
    </dsp:sp>
    <dsp:sp modelId="{DA7D801B-47AD-498D-A44C-160717668CBD}">
      <dsp:nvSpPr>
        <dsp:cNvPr id="0" name=""/>
        <dsp:cNvSpPr/>
      </dsp:nvSpPr>
      <dsp:spPr>
        <a:xfrm>
          <a:off x="4683674" y="847226"/>
          <a:ext cx="2332517" cy="112963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800" b="0" kern="1200" dirty="0">
              <a:solidFill>
                <a:schemeClr val="tx1"/>
              </a:solidFill>
              <a:effectLst/>
              <a:latin typeface="Barlow" panose="00000500000000000000" pitchFamily="2" charset="0"/>
              <a:ea typeface="Tahoma" pitchFamily="34" charset="0"/>
              <a:cs typeface="Tahoma" pitchFamily="34" charset="0"/>
            </a:rPr>
            <a:t>implements</a:t>
          </a:r>
          <a:endParaRPr lang="es-CO" sz="2800" b="0" kern="1200" dirty="0">
            <a:solidFill>
              <a:schemeClr val="tx1"/>
            </a:solidFill>
            <a:effectLst/>
            <a:latin typeface="Barlow" panose="00000500000000000000" pitchFamily="2" charset="0"/>
          </a:endParaRPr>
        </a:p>
      </dsp:txBody>
      <dsp:txXfrm>
        <a:off x="4738818" y="902370"/>
        <a:ext cx="2222229" cy="1019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1825A3-5E8D-E14B-9B75-FA6A73B1CF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F7451-E530-3440-AEB4-28294603F1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25DDB-9F0A-5540-BDCD-C25C272090A8}" type="datetimeFigureOut">
              <a:rPr lang="es-ES_tradnl" smtClean="0"/>
              <a:t>07/08/2023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7B6FA-38E5-D047-9FE3-1588F5A05A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470E5-484E-A046-B2CD-96C06FD3BC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EDB7E-5476-EF42-A43B-B3078DB47CF1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55223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21015-457E-46C5-911E-71C2116799E5}" type="datetimeFigureOut">
              <a:rPr lang="es-CO" smtClean="0"/>
              <a:t>7/08/2023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"/>
              <a:t>Click to modify pattern text styles</a:t>
            </a:r>
          </a:p>
          <a:p>
            <a:pPr lvl="1"/>
            <a:r>
              <a:rPr lang="en"/>
              <a:t>Second level</a:t>
            </a:r>
          </a:p>
          <a:p>
            <a:pPr lvl="2"/>
            <a:r>
              <a:rPr lang="en"/>
              <a:t>Third level</a:t>
            </a:r>
          </a:p>
          <a:p>
            <a:pPr lvl="3"/>
            <a:r>
              <a:rPr lang="en"/>
              <a:t>Fourth level</a:t>
            </a:r>
          </a:p>
          <a:p>
            <a:pPr lvl="4"/>
            <a:r>
              <a:rPr lang="en"/>
              <a:t>Fifth level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B6A18-00CF-48A0-B160-972B37518C87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124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ar -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37413"/>
            <a:ext cx="10515600" cy="1457768"/>
          </a:xfrm>
        </p:spPr>
        <p:txBody>
          <a:bodyPr anchor="b"/>
          <a:lstStyle>
            <a:lvl1pPr>
              <a:defRPr sz="6000"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26753" y="4051497"/>
            <a:ext cx="12247056" cy="2829868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056" h="2829868">
                <a:moveTo>
                  <a:pt x="0" y="1310556"/>
                </a:moveTo>
                <a:cubicBezTo>
                  <a:pt x="1213339" y="985827"/>
                  <a:pt x="2233267" y="790513"/>
                  <a:pt x="3642150" y="787791"/>
                </a:cubicBezTo>
                <a:cubicBezTo>
                  <a:pt x="5051034" y="785070"/>
                  <a:pt x="7020741" y="1425525"/>
                  <a:pt x="8453301" y="1294227"/>
                </a:cubicBezTo>
                <a:cubicBezTo>
                  <a:pt x="9885861" y="1162929"/>
                  <a:pt x="12066353" y="119575"/>
                  <a:pt x="12237510" y="0"/>
                </a:cubicBezTo>
                <a:cubicBezTo>
                  <a:pt x="12239854" y="893299"/>
                  <a:pt x="12235333" y="1934392"/>
                  <a:pt x="12247056" y="2825346"/>
                </a:cubicBezTo>
                <a:lnTo>
                  <a:pt x="879" y="2829868"/>
                </a:lnTo>
                <a:cubicBezTo>
                  <a:pt x="2009" y="1956458"/>
                  <a:pt x="2512" y="1768510"/>
                  <a:pt x="0" y="1310556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C3B274-3C61-0048-9A3A-EA52213F0E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107" y="92498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21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719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984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161B3AD4-AD00-9B40-916B-1D1F9695DE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34960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61437" y="-41952"/>
            <a:ext cx="12298576" cy="6123875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  <a:gd name="connsiteX0" fmla="*/ 15449 w 12262505"/>
              <a:gd name="connsiteY0" fmla="*/ 5530723 h 7045513"/>
              <a:gd name="connsiteX1" fmla="*/ 3657599 w 12262505"/>
              <a:gd name="connsiteY1" fmla="*/ 5007958 h 7045513"/>
              <a:gd name="connsiteX2" fmla="*/ 8468750 w 12262505"/>
              <a:gd name="connsiteY2" fmla="*/ 5514394 h 7045513"/>
              <a:gd name="connsiteX3" fmla="*/ 12252959 w 12262505"/>
              <a:gd name="connsiteY3" fmla="*/ 4220167 h 7045513"/>
              <a:gd name="connsiteX4" fmla="*/ 12262505 w 12262505"/>
              <a:gd name="connsiteY4" fmla="*/ 7045513 h 7045513"/>
              <a:gd name="connsiteX5" fmla="*/ 0 w 12262505"/>
              <a:gd name="connsiteY5" fmla="*/ 77735 h 7045513"/>
              <a:gd name="connsiteX6" fmla="*/ 15449 w 12262505"/>
              <a:gd name="connsiteY6" fmla="*/ 5530723 h 7045513"/>
              <a:gd name="connsiteX0" fmla="*/ 15449 w 12278834"/>
              <a:gd name="connsiteY0" fmla="*/ 5532908 h 5555121"/>
              <a:gd name="connsiteX1" fmla="*/ 3657599 w 12278834"/>
              <a:gd name="connsiteY1" fmla="*/ 5010143 h 5555121"/>
              <a:gd name="connsiteX2" fmla="*/ 8468750 w 12278834"/>
              <a:gd name="connsiteY2" fmla="*/ 5516579 h 5555121"/>
              <a:gd name="connsiteX3" fmla="*/ 12252959 w 12278834"/>
              <a:gd name="connsiteY3" fmla="*/ 4222352 h 5555121"/>
              <a:gd name="connsiteX4" fmla="*/ 12278834 w 12278834"/>
              <a:gd name="connsiteY4" fmla="*/ 91727 h 5555121"/>
              <a:gd name="connsiteX5" fmla="*/ 0 w 12278834"/>
              <a:gd name="connsiteY5" fmla="*/ 79920 h 5555121"/>
              <a:gd name="connsiteX6" fmla="*/ 15449 w 12278834"/>
              <a:gd name="connsiteY6" fmla="*/ 5532908 h 5555121"/>
              <a:gd name="connsiteX0" fmla="*/ 15449 w 12279342"/>
              <a:gd name="connsiteY0" fmla="*/ 5530724 h 5552937"/>
              <a:gd name="connsiteX1" fmla="*/ 3657599 w 12279342"/>
              <a:gd name="connsiteY1" fmla="*/ 5007959 h 5552937"/>
              <a:gd name="connsiteX2" fmla="*/ 8468750 w 12279342"/>
              <a:gd name="connsiteY2" fmla="*/ 5514395 h 5552937"/>
              <a:gd name="connsiteX3" fmla="*/ 12252959 w 12279342"/>
              <a:gd name="connsiteY3" fmla="*/ 4220168 h 5552937"/>
              <a:gd name="connsiteX4" fmla="*/ 12278834 w 12279342"/>
              <a:gd name="connsiteY4" fmla="*/ 89543 h 5552937"/>
              <a:gd name="connsiteX5" fmla="*/ 0 w 12279342"/>
              <a:gd name="connsiteY5" fmla="*/ 77736 h 5552937"/>
              <a:gd name="connsiteX6" fmla="*/ 15449 w 12279342"/>
              <a:gd name="connsiteY6" fmla="*/ 5530724 h 5552937"/>
              <a:gd name="connsiteX0" fmla="*/ 15449 w 12279342"/>
              <a:gd name="connsiteY0" fmla="*/ 6094324 h 6116537"/>
              <a:gd name="connsiteX1" fmla="*/ 3657599 w 12279342"/>
              <a:gd name="connsiteY1" fmla="*/ 5571559 h 6116537"/>
              <a:gd name="connsiteX2" fmla="*/ 8468750 w 12279342"/>
              <a:gd name="connsiteY2" fmla="*/ 6077995 h 6116537"/>
              <a:gd name="connsiteX3" fmla="*/ 12252959 w 12279342"/>
              <a:gd name="connsiteY3" fmla="*/ 4783768 h 6116537"/>
              <a:gd name="connsiteX4" fmla="*/ 12278834 w 12279342"/>
              <a:gd name="connsiteY4" fmla="*/ 0 h 6116537"/>
              <a:gd name="connsiteX5" fmla="*/ 0 w 12279342"/>
              <a:gd name="connsiteY5" fmla="*/ 641336 h 6116537"/>
              <a:gd name="connsiteX6" fmla="*/ 15449 w 12279342"/>
              <a:gd name="connsiteY6" fmla="*/ 6094324 h 6116537"/>
              <a:gd name="connsiteX0" fmla="*/ 15449 w 12279342"/>
              <a:gd name="connsiteY0" fmla="*/ 6094324 h 6125261"/>
              <a:gd name="connsiteX1" fmla="*/ 3657599 w 12279342"/>
              <a:gd name="connsiteY1" fmla="*/ 5571559 h 6125261"/>
              <a:gd name="connsiteX2" fmla="*/ 8468750 w 12279342"/>
              <a:gd name="connsiteY2" fmla="*/ 6077995 h 6125261"/>
              <a:gd name="connsiteX3" fmla="*/ 12252959 w 12279342"/>
              <a:gd name="connsiteY3" fmla="*/ 4783768 h 6125261"/>
              <a:gd name="connsiteX4" fmla="*/ 12278834 w 12279342"/>
              <a:gd name="connsiteY4" fmla="*/ 0 h 6125261"/>
              <a:gd name="connsiteX5" fmla="*/ 0 w 12279342"/>
              <a:gd name="connsiteY5" fmla="*/ 641336 h 6125261"/>
              <a:gd name="connsiteX6" fmla="*/ 15449 w 12279342"/>
              <a:gd name="connsiteY6" fmla="*/ 6094324 h 6125261"/>
              <a:gd name="connsiteX0" fmla="*/ 31778 w 12295671"/>
              <a:gd name="connsiteY0" fmla="*/ 6122459 h 6149807"/>
              <a:gd name="connsiteX1" fmla="*/ 3673928 w 12295671"/>
              <a:gd name="connsiteY1" fmla="*/ 5599694 h 6149807"/>
              <a:gd name="connsiteX2" fmla="*/ 8485079 w 12295671"/>
              <a:gd name="connsiteY2" fmla="*/ 6106130 h 6149807"/>
              <a:gd name="connsiteX3" fmla="*/ 12269288 w 12295671"/>
              <a:gd name="connsiteY3" fmla="*/ 4811903 h 6149807"/>
              <a:gd name="connsiteX4" fmla="*/ 12295163 w 12295671"/>
              <a:gd name="connsiteY4" fmla="*/ 28135 h 6149807"/>
              <a:gd name="connsiteX5" fmla="*/ 0 w 12295671"/>
              <a:gd name="connsiteY5" fmla="*/ 0 h 6149807"/>
              <a:gd name="connsiteX6" fmla="*/ 31778 w 12295671"/>
              <a:gd name="connsiteY6" fmla="*/ 6122459 h 6149807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23875"/>
              <a:gd name="connsiteX1" fmla="*/ 3676833 w 12298576"/>
              <a:gd name="connsiteY1" fmla="*/ 5599694 h 6123875"/>
              <a:gd name="connsiteX2" fmla="*/ 8487984 w 12298576"/>
              <a:gd name="connsiteY2" fmla="*/ 6106130 h 6123875"/>
              <a:gd name="connsiteX3" fmla="*/ 12272193 w 12298576"/>
              <a:gd name="connsiteY3" fmla="*/ 4811903 h 6123875"/>
              <a:gd name="connsiteX4" fmla="*/ 12298068 w 12298576"/>
              <a:gd name="connsiteY4" fmla="*/ 28135 h 6123875"/>
              <a:gd name="connsiteX5" fmla="*/ 2905 w 12298576"/>
              <a:gd name="connsiteY5" fmla="*/ 0 h 6123875"/>
              <a:gd name="connsiteX6" fmla="*/ 34683 w 12298576"/>
              <a:gd name="connsiteY6" fmla="*/ 6122459 h 61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98576" h="6123875">
                <a:moveTo>
                  <a:pt x="34683" y="6122459"/>
                </a:moveTo>
                <a:cubicBezTo>
                  <a:pt x="1248022" y="5797730"/>
                  <a:pt x="2267950" y="5602416"/>
                  <a:pt x="3676833" y="5599694"/>
                </a:cubicBezTo>
                <a:cubicBezTo>
                  <a:pt x="5085717" y="5596973"/>
                  <a:pt x="7055424" y="6237428"/>
                  <a:pt x="8487984" y="6106130"/>
                </a:cubicBezTo>
                <a:cubicBezTo>
                  <a:pt x="9920544" y="5974832"/>
                  <a:pt x="12101036" y="4931478"/>
                  <a:pt x="12272193" y="4811903"/>
                </a:cubicBezTo>
                <a:cubicBezTo>
                  <a:pt x="12274537" y="4105002"/>
                  <a:pt x="12302674" y="1112938"/>
                  <a:pt x="12298068" y="28135"/>
                </a:cubicBezTo>
                <a:lnTo>
                  <a:pt x="2905" y="0"/>
                </a:lnTo>
                <a:cubicBezTo>
                  <a:pt x="-12293" y="1135005"/>
                  <a:pt x="37195" y="5617027"/>
                  <a:pt x="34683" y="6122459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37413"/>
            <a:ext cx="10515600" cy="145776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6351814"/>
            <a:ext cx="3413579" cy="286651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4279BB"/>
                </a:solidFill>
                <a:latin typeface="Barlow Medium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www.uci.ac.cr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7A94FB1-3E87-CF44-98E6-AFED63B94A6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7478486" y="6081923"/>
            <a:ext cx="4114800" cy="556542"/>
          </a:xfrm>
        </p:spPr>
        <p:txBody>
          <a:bodyPr>
            <a:noAutofit/>
          </a:bodyPr>
          <a:lstStyle>
            <a:lvl1pPr marL="0" indent="0" algn="r">
              <a:buNone/>
              <a:defRPr sz="2000" b="1" i="0">
                <a:solidFill>
                  <a:srgbClr val="4279BB"/>
                </a:solidFill>
                <a:latin typeface="Barlow SemiBold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Promoviendo</a:t>
            </a:r>
            <a:r>
              <a:rPr lang="en-US" dirty="0"/>
              <a:t> el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regenerativo</a:t>
            </a:r>
            <a:r>
              <a:rPr lang="en-US" dirty="0"/>
              <a:t> para el </a:t>
            </a:r>
            <a:r>
              <a:rPr lang="en-US" dirty="0" err="1"/>
              <a:t>bienestar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15162D-96C4-BB43-93D5-E3FCD1035B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1850" y="3281363"/>
            <a:ext cx="10515600" cy="1143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contacto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CCB668-9A55-8A41-B33F-0A67D76BB8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315" y="56983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028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Separador">
    <p:bg>
      <p:bgPr>
        <a:solidFill>
          <a:srgbClr val="EE9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CE801C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582429-6CE8-AC49-8162-9EF65ABB54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440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377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Anaranjada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1951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Anaranjada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E80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E801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2554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8CF10F10-07BF-7E45-9611-97870879D9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54818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Anaranjada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E91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CB66765A-7CB9-9841-9830-371157F3C11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B595A84-F0E3-2048-887F-B8C0995BD6EA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77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4631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Anaranjada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F0A02C-758C-B84A-8015-33AC1BE9AA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700" y="0"/>
            <a:ext cx="12204700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33BABAB9-AD30-EE4F-A402-D43CEDD7F837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8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810EC7CD-66C0-754D-B02F-5644F706313A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EE9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8383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ción Morada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73320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Separador">
    <p:bg>
      <p:bgPr>
        <a:solidFill>
          <a:srgbClr val="9C24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891C6C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7C5CA9-8C2F-064E-8AFD-14F1A3DF1E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106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92604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Morada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3949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Morada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91C6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91C6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DAFE29A-0DDE-824E-A716-169A0662C46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F3277F2B-3158-5B4C-886F-69DB3486C096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266122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11">
            <a:extLst>
              <a:ext uri="{FF2B5EF4-FFF2-40B4-BE49-F238E27FC236}">
                <a16:creationId xmlns:a16="http://schemas.microsoft.com/office/drawing/2014/main" id="{C16C1C93-C775-9344-978C-73E4D1EAA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834600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Morada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C2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8843C4A-22A8-F844-8ABE-5CA8E17F4DDD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74C2D563-B0D7-3744-A4E5-26CEC70004BF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6036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Morada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60FAF9-0406-6743-A9D1-223F3FD09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659" y="1"/>
            <a:ext cx="12204659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B4D430A-132F-244B-B0BC-AAE8E391A692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891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73CE1D25-DF2A-7144-BAC9-B0B5B225D5C4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9C2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8157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Separador">
    <p:bg>
      <p:bgPr>
        <a:solidFill>
          <a:srgbClr val="CE21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6999E94D-06D3-E341-8621-045E011C3B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6547" y="-19585"/>
            <a:ext cx="5013871" cy="6893644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2">
                <a:moveTo>
                  <a:pt x="1673" y="0"/>
                </a:moveTo>
                <a:lnTo>
                  <a:pt x="9963" y="8"/>
                </a:lnTo>
                <a:cubicBezTo>
                  <a:pt x="9964" y="1660"/>
                  <a:pt x="10000" y="9451"/>
                  <a:pt x="10000" y="10000"/>
                </a:cubicBezTo>
                <a:lnTo>
                  <a:pt x="2216" y="10002"/>
                </a:lnTo>
                <a:cubicBezTo>
                  <a:pt x="2330" y="9065"/>
                  <a:pt x="2232" y="8404"/>
                  <a:pt x="1382" y="6880"/>
                </a:cubicBezTo>
                <a:cubicBezTo>
                  <a:pt x="-1046" y="2494"/>
                  <a:pt x="162" y="1705"/>
                  <a:pt x="1673" y="0"/>
                </a:cubicBezTo>
                <a:close/>
              </a:path>
            </a:pathLst>
          </a:custGeom>
          <a:solidFill>
            <a:srgbClr val="B41C38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A0BFFD-E82A-DF4A-BFAD-921982BB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075674"/>
            <a:ext cx="6219217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78CC9-E261-874C-807E-F03588E26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234" y="4555349"/>
            <a:ext cx="621921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AD3D6B6-1BBA-EC45-B2F3-957F8F58FD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34" y="290065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31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948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3111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ción Rojo Vivo: Título y Contenido - 2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F7CA54-F8AF-3141-B351-4E4A0605A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78967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ección Rojo Vivo: 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41C3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41C3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7162C7F-4439-2D45-B87D-8D36AD9C71E1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9A337EE-8DFE-8F4F-86AC-683E3A83AF53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486373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B27D48FB-F0D9-884F-815F-2E4F33398619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CE21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DC642E9E-CD96-6C4B-BCBB-3664A2E7A9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450758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ción Rojo Vivo: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B3C8-FC8C-8B4C-84DC-2F6E066F0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41C3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52B9C77-6EDD-F845-A58D-0DB07474792E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DD60E140-D82D-1F4D-B814-D81EC93F5D7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81702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ción Rojo Vivo: Fotografía Comple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35ED1CA-32D7-6543-922D-0C4F67C8C4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700" y="0"/>
            <a:ext cx="12204700" cy="6858000"/>
          </a:xfrm>
        </p:spPr>
        <p:txBody>
          <a:bodyPr/>
          <a:lstStyle/>
          <a:p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D13E50-AA43-3645-82B4-ACBD65A01A6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B41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C571C5A2-48B6-674A-8715-E055C8505C98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CE21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2151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ítulo y Contenido - 2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6D725-8808-ED48-9697-9E9AF6F0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FED8-8D38-494B-9D67-00424FB1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FD050-8171-6442-A10E-81E136EF8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3B2A0F-BCB8-F449-A397-0123A6AA2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279B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D9CB4F-77C1-4B4C-9786-F3A91EEA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F229CF89-CFA5-B847-9D67-FD5BF2EA0619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AE39FE0-18D8-E344-AE64-9E904E4024A2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976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BBF1B-53F4-7E47-AEEB-3031FA4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034088" cy="1325563"/>
          </a:xfrm>
        </p:spPr>
        <p:txBody>
          <a:bodyPr/>
          <a:lstStyle>
            <a:lvl1pPr>
              <a:defRPr>
                <a:solidFill>
                  <a:srgbClr val="6BAE4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D4CA-775D-2845-82D8-4FD3A62FD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340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808AFBE7-0F6B-E54D-A0BB-A47BD0D0071D}"/>
              </a:ext>
            </a:extLst>
          </p:cNvPr>
          <p:cNvSpPr/>
          <p:nvPr userDrawn="1"/>
        </p:nvSpPr>
        <p:spPr>
          <a:xfrm>
            <a:off x="7144686" y="-56271"/>
            <a:ext cx="5122342" cy="7005711"/>
          </a:xfrm>
          <a:custGeom>
            <a:avLst/>
            <a:gdLst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311191 w 1066464"/>
              <a:gd name="connsiteY5" fmla="*/ 0 h 6991643"/>
              <a:gd name="connsiteX0" fmla="*/ 311191 w 1066464"/>
              <a:gd name="connsiteY0" fmla="*/ 0 h 6991643"/>
              <a:gd name="connsiteX1" fmla="*/ 29837 w 1066464"/>
              <a:gd name="connsiteY1" fmla="*/ 2630659 h 6991643"/>
              <a:gd name="connsiteX2" fmla="*/ 944237 w 1066464"/>
              <a:gd name="connsiteY2" fmla="*/ 6020973 h 6991643"/>
              <a:gd name="connsiteX3" fmla="*/ 1056779 w 1066464"/>
              <a:gd name="connsiteY3" fmla="*/ 6991643 h 6991643"/>
              <a:gd name="connsiteX4" fmla="*/ 1056779 w 1066464"/>
              <a:gd name="connsiteY4" fmla="*/ 6991643 h 6991643"/>
              <a:gd name="connsiteX5" fmla="*/ 859831 w 1066464"/>
              <a:gd name="connsiteY5" fmla="*/ 5359791 h 6991643"/>
              <a:gd name="connsiteX6" fmla="*/ 311191 w 1066464"/>
              <a:gd name="connsiteY6" fmla="*/ 0 h 6991643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311191 w 5122342"/>
              <a:gd name="connsiteY6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1521012 w 5122342"/>
              <a:gd name="connsiteY6" fmla="*/ 1758462 h 7005711"/>
              <a:gd name="connsiteX7" fmla="*/ 311191 w 5122342"/>
              <a:gd name="connsiteY7" fmla="*/ 0 h 7005711"/>
              <a:gd name="connsiteX0" fmla="*/ 311191 w 5122342"/>
              <a:gd name="connsiteY0" fmla="*/ 0 h 7005711"/>
              <a:gd name="connsiteX1" fmla="*/ 29837 w 5122342"/>
              <a:gd name="connsiteY1" fmla="*/ 2630659 h 7005711"/>
              <a:gd name="connsiteX2" fmla="*/ 944237 w 5122342"/>
              <a:gd name="connsiteY2" fmla="*/ 6020973 h 7005711"/>
              <a:gd name="connsiteX3" fmla="*/ 1056779 w 5122342"/>
              <a:gd name="connsiteY3" fmla="*/ 6991643 h 7005711"/>
              <a:gd name="connsiteX4" fmla="*/ 1056779 w 5122342"/>
              <a:gd name="connsiteY4" fmla="*/ 6991643 h 7005711"/>
              <a:gd name="connsiteX5" fmla="*/ 5122342 w 5122342"/>
              <a:gd name="connsiteY5" fmla="*/ 7005711 h 7005711"/>
              <a:gd name="connsiteX6" fmla="*/ 5108274 w 5122342"/>
              <a:gd name="connsiteY6" fmla="*/ 14069 h 7005711"/>
              <a:gd name="connsiteX7" fmla="*/ 311191 w 5122342"/>
              <a:gd name="connsiteY7" fmla="*/ 0 h 700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2342" h="7005711">
                <a:moveTo>
                  <a:pt x="311191" y="0"/>
                </a:moveTo>
                <a:cubicBezTo>
                  <a:pt x="117760" y="813582"/>
                  <a:pt x="-75671" y="1627164"/>
                  <a:pt x="29837" y="2630659"/>
                </a:cubicBezTo>
                <a:cubicBezTo>
                  <a:pt x="135345" y="3634154"/>
                  <a:pt x="773080" y="5294142"/>
                  <a:pt x="944237" y="6020973"/>
                </a:cubicBezTo>
                <a:cubicBezTo>
                  <a:pt x="1115394" y="6747804"/>
                  <a:pt x="1056779" y="6991643"/>
                  <a:pt x="1056779" y="6991643"/>
                </a:cubicBezTo>
                <a:lnTo>
                  <a:pt x="1056779" y="6991643"/>
                </a:lnTo>
                <a:lnTo>
                  <a:pt x="5122342" y="7005711"/>
                </a:lnTo>
                <a:cubicBezTo>
                  <a:pt x="5117653" y="4675164"/>
                  <a:pt x="5112963" y="2344616"/>
                  <a:pt x="5108274" y="14069"/>
                </a:cubicBezTo>
                <a:lnTo>
                  <a:pt x="311191" y="0"/>
                </a:ln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B452125D-FD17-A241-ACCE-4E5ADC0F92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98921" y="-3446"/>
            <a:ext cx="5013871" cy="689709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1918 w 10000"/>
              <a:gd name="connsiteY9" fmla="*/ 8062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2500 w 10000"/>
              <a:gd name="connsiteY7" fmla="*/ 10000 h 10000"/>
              <a:gd name="connsiteX8" fmla="*/ 1918 w 10000"/>
              <a:gd name="connsiteY8" fmla="*/ 8062 h 10000"/>
              <a:gd name="connsiteX9" fmla="*/ 0 w 10000"/>
              <a:gd name="connsiteY9" fmla="*/ 1000 h 10000"/>
              <a:gd name="connsiteX0" fmla="*/ 0 w 10000"/>
              <a:gd name="connsiteY0" fmla="*/ 1000 h 10147"/>
              <a:gd name="connsiteX1" fmla="*/ 2214 w 10000"/>
              <a:gd name="connsiteY1" fmla="*/ 1000 h 10147"/>
              <a:gd name="connsiteX2" fmla="*/ 5000 w 10000"/>
              <a:gd name="connsiteY2" fmla="*/ 1000 h 10147"/>
              <a:gd name="connsiteX3" fmla="*/ 7500 w 10000"/>
              <a:gd name="connsiteY3" fmla="*/ 0 h 10147"/>
              <a:gd name="connsiteX4" fmla="*/ 10000 w 10000"/>
              <a:gd name="connsiteY4" fmla="*/ 1000 h 10147"/>
              <a:gd name="connsiteX5" fmla="*/ 10000 w 10000"/>
              <a:gd name="connsiteY5" fmla="*/ 9000 h 10147"/>
              <a:gd name="connsiteX6" fmla="*/ 2500 w 10000"/>
              <a:gd name="connsiteY6" fmla="*/ 10000 h 10147"/>
              <a:gd name="connsiteX7" fmla="*/ 1918 w 10000"/>
              <a:gd name="connsiteY7" fmla="*/ 8062 h 10147"/>
              <a:gd name="connsiteX8" fmla="*/ 0 w 10000"/>
              <a:gd name="connsiteY8" fmla="*/ 1000 h 10147"/>
              <a:gd name="connsiteX0" fmla="*/ 0 w 10000"/>
              <a:gd name="connsiteY0" fmla="*/ 1000 h 10000"/>
              <a:gd name="connsiteX1" fmla="*/ 2214 w 10000"/>
              <a:gd name="connsiteY1" fmla="*/ 1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2500 w 10000"/>
              <a:gd name="connsiteY5" fmla="*/ 10000 h 10000"/>
              <a:gd name="connsiteX6" fmla="*/ 1918 w 10000"/>
              <a:gd name="connsiteY6" fmla="*/ 8062 h 10000"/>
              <a:gd name="connsiteX7" fmla="*/ 0 w 10000"/>
              <a:gd name="connsiteY7" fmla="*/ 1000 h 10000"/>
              <a:gd name="connsiteX0" fmla="*/ 0 w 10000"/>
              <a:gd name="connsiteY0" fmla="*/ 1494 h 10494"/>
              <a:gd name="connsiteX1" fmla="*/ 2214 w 10000"/>
              <a:gd name="connsiteY1" fmla="*/ 1494 h 10494"/>
              <a:gd name="connsiteX2" fmla="*/ 5000 w 10000"/>
              <a:gd name="connsiteY2" fmla="*/ 1494 h 10494"/>
              <a:gd name="connsiteX3" fmla="*/ 7500 w 10000"/>
              <a:gd name="connsiteY3" fmla="*/ 494 h 10494"/>
              <a:gd name="connsiteX4" fmla="*/ 10000 w 10000"/>
              <a:gd name="connsiteY4" fmla="*/ 10411 h 10494"/>
              <a:gd name="connsiteX5" fmla="*/ 2500 w 10000"/>
              <a:gd name="connsiteY5" fmla="*/ 10494 h 10494"/>
              <a:gd name="connsiteX6" fmla="*/ 1918 w 10000"/>
              <a:gd name="connsiteY6" fmla="*/ 8556 h 10494"/>
              <a:gd name="connsiteX7" fmla="*/ 0 w 10000"/>
              <a:gd name="connsiteY7" fmla="*/ 1494 h 10494"/>
              <a:gd name="connsiteX0" fmla="*/ 0 w 9971"/>
              <a:gd name="connsiteY0" fmla="*/ 1503 h 10545"/>
              <a:gd name="connsiteX1" fmla="*/ 2214 w 9971"/>
              <a:gd name="connsiteY1" fmla="*/ 1503 h 10545"/>
              <a:gd name="connsiteX2" fmla="*/ 5000 w 9971"/>
              <a:gd name="connsiteY2" fmla="*/ 1503 h 10545"/>
              <a:gd name="connsiteX3" fmla="*/ 7500 w 9971"/>
              <a:gd name="connsiteY3" fmla="*/ 503 h 10545"/>
              <a:gd name="connsiteX4" fmla="*/ 9971 w 9971"/>
              <a:gd name="connsiteY4" fmla="*/ 10545 h 10545"/>
              <a:gd name="connsiteX5" fmla="*/ 2500 w 9971"/>
              <a:gd name="connsiteY5" fmla="*/ 10503 h 10545"/>
              <a:gd name="connsiteX6" fmla="*/ 1918 w 9971"/>
              <a:gd name="connsiteY6" fmla="*/ 8565 h 10545"/>
              <a:gd name="connsiteX7" fmla="*/ 0 w 9971"/>
              <a:gd name="connsiteY7" fmla="*/ 1503 h 10545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59"/>
              <a:gd name="connsiteX1" fmla="*/ 2220 w 10000"/>
              <a:gd name="connsiteY1" fmla="*/ 1425 h 10059"/>
              <a:gd name="connsiteX2" fmla="*/ 5015 w 10000"/>
              <a:gd name="connsiteY2" fmla="*/ 1425 h 10059"/>
              <a:gd name="connsiteX3" fmla="*/ 7522 w 10000"/>
              <a:gd name="connsiteY3" fmla="*/ 477 h 10059"/>
              <a:gd name="connsiteX4" fmla="*/ 10000 w 10000"/>
              <a:gd name="connsiteY4" fmla="*/ 10000 h 10059"/>
              <a:gd name="connsiteX5" fmla="*/ 2450 w 10000"/>
              <a:gd name="connsiteY5" fmla="*/ 10059 h 10059"/>
              <a:gd name="connsiteX6" fmla="*/ 1924 w 10000"/>
              <a:gd name="connsiteY6" fmla="*/ 8122 h 10059"/>
              <a:gd name="connsiteX7" fmla="*/ 0 w 10000"/>
              <a:gd name="connsiteY7" fmla="*/ 1425 h 10059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36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924 w 10000"/>
              <a:gd name="connsiteY6" fmla="*/ 8122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2220 w 10000"/>
              <a:gd name="connsiteY1" fmla="*/ 1425 h 10000"/>
              <a:gd name="connsiteX2" fmla="*/ 5015 w 10000"/>
              <a:gd name="connsiteY2" fmla="*/ 1425 h 10000"/>
              <a:gd name="connsiteX3" fmla="*/ 7522 w 10000"/>
              <a:gd name="connsiteY3" fmla="*/ 477 h 10000"/>
              <a:gd name="connsiteX4" fmla="*/ 10000 w 10000"/>
              <a:gd name="connsiteY4" fmla="*/ 10000 h 10000"/>
              <a:gd name="connsiteX5" fmla="*/ 2270 w 10000"/>
              <a:gd name="connsiteY5" fmla="*/ 9982 h 10000"/>
              <a:gd name="connsiteX6" fmla="*/ 1409 w 10000"/>
              <a:gd name="connsiteY6" fmla="*/ 6996 h 10000"/>
              <a:gd name="connsiteX7" fmla="*/ 0 w 10000"/>
              <a:gd name="connsiteY7" fmla="*/ 1425 h 10000"/>
              <a:gd name="connsiteX0" fmla="*/ 0 w 10000"/>
              <a:gd name="connsiteY0" fmla="*/ 1425 h 10000"/>
              <a:gd name="connsiteX1" fmla="*/ 5015 w 10000"/>
              <a:gd name="connsiteY1" fmla="*/ 1425 h 10000"/>
              <a:gd name="connsiteX2" fmla="*/ 7522 w 10000"/>
              <a:gd name="connsiteY2" fmla="*/ 477 h 10000"/>
              <a:gd name="connsiteX3" fmla="*/ 10000 w 10000"/>
              <a:gd name="connsiteY3" fmla="*/ 10000 h 10000"/>
              <a:gd name="connsiteX4" fmla="*/ 2270 w 10000"/>
              <a:gd name="connsiteY4" fmla="*/ 9982 h 10000"/>
              <a:gd name="connsiteX5" fmla="*/ 1409 w 10000"/>
              <a:gd name="connsiteY5" fmla="*/ 6996 h 10000"/>
              <a:gd name="connsiteX6" fmla="*/ 0 w 10000"/>
              <a:gd name="connsiteY6" fmla="*/ 1425 h 10000"/>
              <a:gd name="connsiteX0" fmla="*/ 0 w 10000"/>
              <a:gd name="connsiteY0" fmla="*/ 1580 h 10155"/>
              <a:gd name="connsiteX1" fmla="*/ 7522 w 10000"/>
              <a:gd name="connsiteY1" fmla="*/ 632 h 10155"/>
              <a:gd name="connsiteX2" fmla="*/ 10000 w 10000"/>
              <a:gd name="connsiteY2" fmla="*/ 10155 h 10155"/>
              <a:gd name="connsiteX3" fmla="*/ 2270 w 10000"/>
              <a:gd name="connsiteY3" fmla="*/ 10137 h 10155"/>
              <a:gd name="connsiteX4" fmla="*/ 1409 w 10000"/>
              <a:gd name="connsiteY4" fmla="*/ 7151 h 10155"/>
              <a:gd name="connsiteX5" fmla="*/ 0 w 10000"/>
              <a:gd name="connsiteY5" fmla="*/ 1580 h 10155"/>
              <a:gd name="connsiteX0" fmla="*/ 1159 w 9501"/>
              <a:gd name="connsiteY0" fmla="*/ 1007 h 10538"/>
              <a:gd name="connsiteX1" fmla="*/ 7023 w 9501"/>
              <a:gd name="connsiteY1" fmla="*/ 1015 h 10538"/>
              <a:gd name="connsiteX2" fmla="*/ 9501 w 9501"/>
              <a:gd name="connsiteY2" fmla="*/ 10538 h 10538"/>
              <a:gd name="connsiteX3" fmla="*/ 1771 w 9501"/>
              <a:gd name="connsiteY3" fmla="*/ 10520 h 10538"/>
              <a:gd name="connsiteX4" fmla="*/ 910 w 9501"/>
              <a:gd name="connsiteY4" fmla="*/ 7534 h 10538"/>
              <a:gd name="connsiteX5" fmla="*/ 1159 w 9501"/>
              <a:gd name="connsiteY5" fmla="*/ 1007 h 10538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956 h 10000"/>
              <a:gd name="connsiteX1" fmla="*/ 7918 w 10526"/>
              <a:gd name="connsiteY1" fmla="*/ 963 h 10000"/>
              <a:gd name="connsiteX2" fmla="*/ 10526 w 10526"/>
              <a:gd name="connsiteY2" fmla="*/ 10000 h 10000"/>
              <a:gd name="connsiteX3" fmla="*/ 2390 w 10526"/>
              <a:gd name="connsiteY3" fmla="*/ 9983 h 10000"/>
              <a:gd name="connsiteX4" fmla="*/ 1484 w 10526"/>
              <a:gd name="connsiteY4" fmla="*/ 7149 h 10000"/>
              <a:gd name="connsiteX5" fmla="*/ 1746 w 10526"/>
              <a:gd name="connsiteY5" fmla="*/ 956 h 10000"/>
              <a:gd name="connsiteX0" fmla="*/ 1746 w 10526"/>
              <a:gd name="connsiteY0" fmla="*/ 645 h 9689"/>
              <a:gd name="connsiteX1" fmla="*/ 7918 w 10526"/>
              <a:gd name="connsiteY1" fmla="*/ 652 h 9689"/>
              <a:gd name="connsiteX2" fmla="*/ 10526 w 10526"/>
              <a:gd name="connsiteY2" fmla="*/ 9689 h 9689"/>
              <a:gd name="connsiteX3" fmla="*/ 2390 w 10526"/>
              <a:gd name="connsiteY3" fmla="*/ 9672 h 9689"/>
              <a:gd name="connsiteX4" fmla="*/ 1484 w 10526"/>
              <a:gd name="connsiteY4" fmla="*/ 6838 h 9689"/>
              <a:gd name="connsiteX5" fmla="*/ 1746 w 10526"/>
              <a:gd name="connsiteY5" fmla="*/ 645 h 9689"/>
              <a:gd name="connsiteX0" fmla="*/ 1659 w 10000"/>
              <a:gd name="connsiteY0" fmla="*/ 665 h 9999"/>
              <a:gd name="connsiteX1" fmla="*/ 7522 w 10000"/>
              <a:gd name="connsiteY1" fmla="*/ 672 h 9999"/>
              <a:gd name="connsiteX2" fmla="*/ 10000 w 10000"/>
              <a:gd name="connsiteY2" fmla="*/ 9999 h 9999"/>
              <a:gd name="connsiteX3" fmla="*/ 2271 w 10000"/>
              <a:gd name="connsiteY3" fmla="*/ 9981 h 9999"/>
              <a:gd name="connsiteX4" fmla="*/ 1410 w 10000"/>
              <a:gd name="connsiteY4" fmla="*/ 7056 h 9999"/>
              <a:gd name="connsiteX5" fmla="*/ 1659 w 10000"/>
              <a:gd name="connsiteY5" fmla="*/ 665 h 9999"/>
              <a:gd name="connsiteX0" fmla="*/ 1659 w 10692"/>
              <a:gd name="connsiteY0" fmla="*/ 609 h 9944"/>
              <a:gd name="connsiteX1" fmla="*/ 10099 w 10692"/>
              <a:gd name="connsiteY1" fmla="*/ 692 h 9944"/>
              <a:gd name="connsiteX2" fmla="*/ 10000 w 10692"/>
              <a:gd name="connsiteY2" fmla="*/ 9944 h 9944"/>
              <a:gd name="connsiteX3" fmla="*/ 2271 w 10692"/>
              <a:gd name="connsiteY3" fmla="*/ 9926 h 9944"/>
              <a:gd name="connsiteX4" fmla="*/ 1410 w 10692"/>
              <a:gd name="connsiteY4" fmla="*/ 7001 h 9944"/>
              <a:gd name="connsiteX5" fmla="*/ 1659 w 10692"/>
              <a:gd name="connsiteY5" fmla="*/ 609 h 9944"/>
              <a:gd name="connsiteX0" fmla="*/ 1552 w 9999"/>
              <a:gd name="connsiteY0" fmla="*/ 0 h 9388"/>
              <a:gd name="connsiteX1" fmla="*/ 9445 w 9999"/>
              <a:gd name="connsiteY1" fmla="*/ 84 h 9388"/>
              <a:gd name="connsiteX2" fmla="*/ 9353 w 9999"/>
              <a:gd name="connsiteY2" fmla="*/ 9388 h 9388"/>
              <a:gd name="connsiteX3" fmla="*/ 2124 w 9999"/>
              <a:gd name="connsiteY3" fmla="*/ 9370 h 9388"/>
              <a:gd name="connsiteX4" fmla="*/ 1319 w 9999"/>
              <a:gd name="connsiteY4" fmla="*/ 6428 h 9388"/>
              <a:gd name="connsiteX5" fmla="*/ 1552 w 9999"/>
              <a:gd name="connsiteY5" fmla="*/ 0 h 9388"/>
              <a:gd name="connsiteX0" fmla="*/ 1552 w 9446"/>
              <a:gd name="connsiteY0" fmla="*/ 0 h 10000"/>
              <a:gd name="connsiteX1" fmla="*/ 9446 w 9446"/>
              <a:gd name="connsiteY1" fmla="*/ 89 h 10000"/>
              <a:gd name="connsiteX2" fmla="*/ 9354 w 9446"/>
              <a:gd name="connsiteY2" fmla="*/ 10000 h 10000"/>
              <a:gd name="connsiteX3" fmla="*/ 2124 w 9446"/>
              <a:gd name="connsiteY3" fmla="*/ 9981 h 10000"/>
              <a:gd name="connsiteX4" fmla="*/ 1319 w 9446"/>
              <a:gd name="connsiteY4" fmla="*/ 6847 h 10000"/>
              <a:gd name="connsiteX5" fmla="*/ 1552 w 9446"/>
              <a:gd name="connsiteY5" fmla="*/ 0 h 10000"/>
              <a:gd name="connsiteX0" fmla="*/ 1643 w 9956"/>
              <a:gd name="connsiteY0" fmla="*/ 24 h 10024"/>
              <a:gd name="connsiteX1" fmla="*/ 9956 w 9956"/>
              <a:gd name="connsiteY1" fmla="*/ 0 h 10024"/>
              <a:gd name="connsiteX2" fmla="*/ 9903 w 9956"/>
              <a:gd name="connsiteY2" fmla="*/ 10024 h 10024"/>
              <a:gd name="connsiteX3" fmla="*/ 2249 w 9956"/>
              <a:gd name="connsiteY3" fmla="*/ 10005 h 10024"/>
              <a:gd name="connsiteX4" fmla="*/ 1396 w 9956"/>
              <a:gd name="connsiteY4" fmla="*/ 6871 h 10024"/>
              <a:gd name="connsiteX5" fmla="*/ 1643 w 9956"/>
              <a:gd name="connsiteY5" fmla="*/ 24 h 10024"/>
              <a:gd name="connsiteX0" fmla="*/ 1650 w 10000"/>
              <a:gd name="connsiteY0" fmla="*/ 24 h 10000"/>
              <a:gd name="connsiteX1" fmla="*/ 10000 w 10000"/>
              <a:gd name="connsiteY1" fmla="*/ 0 h 10000"/>
              <a:gd name="connsiteX2" fmla="*/ 9947 w 10000"/>
              <a:gd name="connsiteY2" fmla="*/ 10000 h 10000"/>
              <a:gd name="connsiteX3" fmla="*/ 2259 w 10000"/>
              <a:gd name="connsiteY3" fmla="*/ 9981 h 10000"/>
              <a:gd name="connsiteX4" fmla="*/ 1402 w 10000"/>
              <a:gd name="connsiteY4" fmla="*/ 6855 h 10000"/>
              <a:gd name="connsiteX5" fmla="*/ 1650 w 10000"/>
              <a:gd name="connsiteY5" fmla="*/ 24 h 10000"/>
              <a:gd name="connsiteX0" fmla="*/ 1707 w 9968"/>
              <a:gd name="connsiteY0" fmla="*/ 0 h 10234"/>
              <a:gd name="connsiteX1" fmla="*/ 9968 w 9968"/>
              <a:gd name="connsiteY1" fmla="*/ 234 h 10234"/>
              <a:gd name="connsiteX2" fmla="*/ 9915 w 9968"/>
              <a:gd name="connsiteY2" fmla="*/ 10234 h 10234"/>
              <a:gd name="connsiteX3" fmla="*/ 2227 w 9968"/>
              <a:gd name="connsiteY3" fmla="*/ 10215 h 10234"/>
              <a:gd name="connsiteX4" fmla="*/ 1370 w 9968"/>
              <a:gd name="connsiteY4" fmla="*/ 7089 h 10234"/>
              <a:gd name="connsiteX5" fmla="*/ 1707 w 9968"/>
              <a:gd name="connsiteY5" fmla="*/ 0 h 10234"/>
              <a:gd name="connsiteX0" fmla="*/ 1682 w 10015"/>
              <a:gd name="connsiteY0" fmla="*/ 0 h 9779"/>
              <a:gd name="connsiteX1" fmla="*/ 10015 w 10015"/>
              <a:gd name="connsiteY1" fmla="*/ 8 h 9779"/>
              <a:gd name="connsiteX2" fmla="*/ 9962 w 10015"/>
              <a:gd name="connsiteY2" fmla="*/ 9779 h 9779"/>
              <a:gd name="connsiteX3" fmla="*/ 2249 w 10015"/>
              <a:gd name="connsiteY3" fmla="*/ 9760 h 9779"/>
              <a:gd name="connsiteX4" fmla="*/ 1389 w 10015"/>
              <a:gd name="connsiteY4" fmla="*/ 6706 h 9779"/>
              <a:gd name="connsiteX5" fmla="*/ 1682 w 10015"/>
              <a:gd name="connsiteY5" fmla="*/ 0 h 9779"/>
              <a:gd name="connsiteX0" fmla="*/ 1679 w 10000"/>
              <a:gd name="connsiteY0" fmla="*/ 0 h 10000"/>
              <a:gd name="connsiteX1" fmla="*/ 10000 w 10000"/>
              <a:gd name="connsiteY1" fmla="*/ 8 h 10000"/>
              <a:gd name="connsiteX2" fmla="*/ 9947 w 10000"/>
              <a:gd name="connsiteY2" fmla="*/ 10000 h 10000"/>
              <a:gd name="connsiteX3" fmla="*/ 2224 w 10000"/>
              <a:gd name="connsiteY3" fmla="*/ 9949 h 10000"/>
              <a:gd name="connsiteX4" fmla="*/ 1387 w 10000"/>
              <a:gd name="connsiteY4" fmla="*/ 6858 h 10000"/>
              <a:gd name="connsiteX5" fmla="*/ 1679 w 10000"/>
              <a:gd name="connsiteY5" fmla="*/ 0 h 10000"/>
              <a:gd name="connsiteX0" fmla="*/ 1679 w 10059"/>
              <a:gd name="connsiteY0" fmla="*/ 0 h 9984"/>
              <a:gd name="connsiteX1" fmla="*/ 10000 w 10059"/>
              <a:gd name="connsiteY1" fmla="*/ 8 h 9984"/>
              <a:gd name="connsiteX2" fmla="*/ 10059 w 10059"/>
              <a:gd name="connsiteY2" fmla="*/ 9984 h 9984"/>
              <a:gd name="connsiteX3" fmla="*/ 2224 w 10059"/>
              <a:gd name="connsiteY3" fmla="*/ 9949 h 9984"/>
              <a:gd name="connsiteX4" fmla="*/ 1387 w 10059"/>
              <a:gd name="connsiteY4" fmla="*/ 6858 h 9984"/>
              <a:gd name="connsiteX5" fmla="*/ 1679 w 10059"/>
              <a:gd name="connsiteY5" fmla="*/ 0 h 9984"/>
              <a:gd name="connsiteX0" fmla="*/ 1669 w 10244"/>
              <a:gd name="connsiteY0" fmla="*/ 0 h 10016"/>
              <a:gd name="connsiteX1" fmla="*/ 9941 w 10244"/>
              <a:gd name="connsiteY1" fmla="*/ 8 h 10016"/>
              <a:gd name="connsiteX2" fmla="*/ 10244 w 10244"/>
              <a:gd name="connsiteY2" fmla="*/ 10016 h 10016"/>
              <a:gd name="connsiteX3" fmla="*/ 2211 w 10244"/>
              <a:gd name="connsiteY3" fmla="*/ 9965 h 10016"/>
              <a:gd name="connsiteX4" fmla="*/ 1379 w 10244"/>
              <a:gd name="connsiteY4" fmla="*/ 6869 h 10016"/>
              <a:gd name="connsiteX5" fmla="*/ 1669 w 10244"/>
              <a:gd name="connsiteY5" fmla="*/ 0 h 10016"/>
              <a:gd name="connsiteX0" fmla="*/ 1669 w 9978"/>
              <a:gd name="connsiteY0" fmla="*/ 0 h 9984"/>
              <a:gd name="connsiteX1" fmla="*/ 9941 w 9978"/>
              <a:gd name="connsiteY1" fmla="*/ 8 h 9984"/>
              <a:gd name="connsiteX2" fmla="*/ 9978 w 9978"/>
              <a:gd name="connsiteY2" fmla="*/ 9984 h 9984"/>
              <a:gd name="connsiteX3" fmla="*/ 2211 w 9978"/>
              <a:gd name="connsiteY3" fmla="*/ 9965 h 9984"/>
              <a:gd name="connsiteX4" fmla="*/ 1379 w 9978"/>
              <a:gd name="connsiteY4" fmla="*/ 6869 h 9984"/>
              <a:gd name="connsiteX5" fmla="*/ 1669 w 9978"/>
              <a:gd name="connsiteY5" fmla="*/ 0 h 9984"/>
              <a:gd name="connsiteX0" fmla="*/ 1673 w 10000"/>
              <a:gd name="connsiteY0" fmla="*/ 0 h 10000"/>
              <a:gd name="connsiteX1" fmla="*/ 9963 w 10000"/>
              <a:gd name="connsiteY1" fmla="*/ 8 h 10000"/>
              <a:gd name="connsiteX2" fmla="*/ 10000 w 10000"/>
              <a:gd name="connsiteY2" fmla="*/ 10000 h 10000"/>
              <a:gd name="connsiteX3" fmla="*/ 2216 w 10000"/>
              <a:gd name="connsiteY3" fmla="*/ 9981 h 10000"/>
              <a:gd name="connsiteX4" fmla="*/ 1382 w 10000"/>
              <a:gd name="connsiteY4" fmla="*/ 6880 h 10000"/>
              <a:gd name="connsiteX5" fmla="*/ 1673 w 10000"/>
              <a:gd name="connsiteY5" fmla="*/ 0 h 10000"/>
              <a:gd name="connsiteX0" fmla="*/ 1673 w 10000"/>
              <a:gd name="connsiteY0" fmla="*/ 0 h 10002"/>
              <a:gd name="connsiteX1" fmla="*/ 9963 w 10000"/>
              <a:gd name="connsiteY1" fmla="*/ 8 h 10002"/>
              <a:gd name="connsiteX2" fmla="*/ 10000 w 10000"/>
              <a:gd name="connsiteY2" fmla="*/ 10000 h 10002"/>
              <a:gd name="connsiteX3" fmla="*/ 2216 w 10000"/>
              <a:gd name="connsiteY3" fmla="*/ 10002 h 10002"/>
              <a:gd name="connsiteX4" fmla="*/ 1382 w 10000"/>
              <a:gd name="connsiteY4" fmla="*/ 6880 h 10002"/>
              <a:gd name="connsiteX5" fmla="*/ 1673 w 10000"/>
              <a:gd name="connsiteY5" fmla="*/ 0 h 10002"/>
              <a:gd name="connsiteX0" fmla="*/ 1673 w 10000"/>
              <a:gd name="connsiteY0" fmla="*/ 5 h 10007"/>
              <a:gd name="connsiteX1" fmla="*/ 9998 w 10000"/>
              <a:gd name="connsiteY1" fmla="*/ 0 h 10007"/>
              <a:gd name="connsiteX2" fmla="*/ 10000 w 10000"/>
              <a:gd name="connsiteY2" fmla="*/ 10005 h 10007"/>
              <a:gd name="connsiteX3" fmla="*/ 2216 w 10000"/>
              <a:gd name="connsiteY3" fmla="*/ 10007 h 10007"/>
              <a:gd name="connsiteX4" fmla="*/ 1382 w 10000"/>
              <a:gd name="connsiteY4" fmla="*/ 6885 h 10007"/>
              <a:gd name="connsiteX5" fmla="*/ 1673 w 10000"/>
              <a:gd name="connsiteY5" fmla="*/ 5 h 1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7">
                <a:moveTo>
                  <a:pt x="1673" y="5"/>
                </a:moveTo>
                <a:lnTo>
                  <a:pt x="9998" y="0"/>
                </a:lnTo>
                <a:cubicBezTo>
                  <a:pt x="9999" y="1652"/>
                  <a:pt x="10000" y="9456"/>
                  <a:pt x="10000" y="10005"/>
                </a:cubicBezTo>
                <a:lnTo>
                  <a:pt x="2216" y="10007"/>
                </a:lnTo>
                <a:cubicBezTo>
                  <a:pt x="2330" y="9070"/>
                  <a:pt x="2232" y="8409"/>
                  <a:pt x="1382" y="6885"/>
                </a:cubicBezTo>
                <a:cubicBezTo>
                  <a:pt x="-1046" y="2499"/>
                  <a:pt x="162" y="1710"/>
                  <a:pt x="1673" y="5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213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3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>
            <a:off x="-61437" y="-41952"/>
            <a:ext cx="12298576" cy="6123875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  <a:gd name="connsiteX0" fmla="*/ 15449 w 12262505"/>
              <a:gd name="connsiteY0" fmla="*/ 5530723 h 7045513"/>
              <a:gd name="connsiteX1" fmla="*/ 3657599 w 12262505"/>
              <a:gd name="connsiteY1" fmla="*/ 5007958 h 7045513"/>
              <a:gd name="connsiteX2" fmla="*/ 8468750 w 12262505"/>
              <a:gd name="connsiteY2" fmla="*/ 5514394 h 7045513"/>
              <a:gd name="connsiteX3" fmla="*/ 12252959 w 12262505"/>
              <a:gd name="connsiteY3" fmla="*/ 4220167 h 7045513"/>
              <a:gd name="connsiteX4" fmla="*/ 12262505 w 12262505"/>
              <a:gd name="connsiteY4" fmla="*/ 7045513 h 7045513"/>
              <a:gd name="connsiteX5" fmla="*/ 0 w 12262505"/>
              <a:gd name="connsiteY5" fmla="*/ 77735 h 7045513"/>
              <a:gd name="connsiteX6" fmla="*/ 15449 w 12262505"/>
              <a:gd name="connsiteY6" fmla="*/ 5530723 h 7045513"/>
              <a:gd name="connsiteX0" fmla="*/ 15449 w 12278834"/>
              <a:gd name="connsiteY0" fmla="*/ 5532908 h 5555121"/>
              <a:gd name="connsiteX1" fmla="*/ 3657599 w 12278834"/>
              <a:gd name="connsiteY1" fmla="*/ 5010143 h 5555121"/>
              <a:gd name="connsiteX2" fmla="*/ 8468750 w 12278834"/>
              <a:gd name="connsiteY2" fmla="*/ 5516579 h 5555121"/>
              <a:gd name="connsiteX3" fmla="*/ 12252959 w 12278834"/>
              <a:gd name="connsiteY3" fmla="*/ 4222352 h 5555121"/>
              <a:gd name="connsiteX4" fmla="*/ 12278834 w 12278834"/>
              <a:gd name="connsiteY4" fmla="*/ 91727 h 5555121"/>
              <a:gd name="connsiteX5" fmla="*/ 0 w 12278834"/>
              <a:gd name="connsiteY5" fmla="*/ 79920 h 5555121"/>
              <a:gd name="connsiteX6" fmla="*/ 15449 w 12278834"/>
              <a:gd name="connsiteY6" fmla="*/ 5532908 h 5555121"/>
              <a:gd name="connsiteX0" fmla="*/ 15449 w 12279342"/>
              <a:gd name="connsiteY0" fmla="*/ 5530724 h 5552937"/>
              <a:gd name="connsiteX1" fmla="*/ 3657599 w 12279342"/>
              <a:gd name="connsiteY1" fmla="*/ 5007959 h 5552937"/>
              <a:gd name="connsiteX2" fmla="*/ 8468750 w 12279342"/>
              <a:gd name="connsiteY2" fmla="*/ 5514395 h 5552937"/>
              <a:gd name="connsiteX3" fmla="*/ 12252959 w 12279342"/>
              <a:gd name="connsiteY3" fmla="*/ 4220168 h 5552937"/>
              <a:gd name="connsiteX4" fmla="*/ 12278834 w 12279342"/>
              <a:gd name="connsiteY4" fmla="*/ 89543 h 5552937"/>
              <a:gd name="connsiteX5" fmla="*/ 0 w 12279342"/>
              <a:gd name="connsiteY5" fmla="*/ 77736 h 5552937"/>
              <a:gd name="connsiteX6" fmla="*/ 15449 w 12279342"/>
              <a:gd name="connsiteY6" fmla="*/ 5530724 h 5552937"/>
              <a:gd name="connsiteX0" fmla="*/ 15449 w 12279342"/>
              <a:gd name="connsiteY0" fmla="*/ 6094324 h 6116537"/>
              <a:gd name="connsiteX1" fmla="*/ 3657599 w 12279342"/>
              <a:gd name="connsiteY1" fmla="*/ 5571559 h 6116537"/>
              <a:gd name="connsiteX2" fmla="*/ 8468750 w 12279342"/>
              <a:gd name="connsiteY2" fmla="*/ 6077995 h 6116537"/>
              <a:gd name="connsiteX3" fmla="*/ 12252959 w 12279342"/>
              <a:gd name="connsiteY3" fmla="*/ 4783768 h 6116537"/>
              <a:gd name="connsiteX4" fmla="*/ 12278834 w 12279342"/>
              <a:gd name="connsiteY4" fmla="*/ 0 h 6116537"/>
              <a:gd name="connsiteX5" fmla="*/ 0 w 12279342"/>
              <a:gd name="connsiteY5" fmla="*/ 641336 h 6116537"/>
              <a:gd name="connsiteX6" fmla="*/ 15449 w 12279342"/>
              <a:gd name="connsiteY6" fmla="*/ 6094324 h 6116537"/>
              <a:gd name="connsiteX0" fmla="*/ 15449 w 12279342"/>
              <a:gd name="connsiteY0" fmla="*/ 6094324 h 6125261"/>
              <a:gd name="connsiteX1" fmla="*/ 3657599 w 12279342"/>
              <a:gd name="connsiteY1" fmla="*/ 5571559 h 6125261"/>
              <a:gd name="connsiteX2" fmla="*/ 8468750 w 12279342"/>
              <a:gd name="connsiteY2" fmla="*/ 6077995 h 6125261"/>
              <a:gd name="connsiteX3" fmla="*/ 12252959 w 12279342"/>
              <a:gd name="connsiteY3" fmla="*/ 4783768 h 6125261"/>
              <a:gd name="connsiteX4" fmla="*/ 12278834 w 12279342"/>
              <a:gd name="connsiteY4" fmla="*/ 0 h 6125261"/>
              <a:gd name="connsiteX5" fmla="*/ 0 w 12279342"/>
              <a:gd name="connsiteY5" fmla="*/ 641336 h 6125261"/>
              <a:gd name="connsiteX6" fmla="*/ 15449 w 12279342"/>
              <a:gd name="connsiteY6" fmla="*/ 6094324 h 6125261"/>
              <a:gd name="connsiteX0" fmla="*/ 31778 w 12295671"/>
              <a:gd name="connsiteY0" fmla="*/ 6122459 h 6149807"/>
              <a:gd name="connsiteX1" fmla="*/ 3673928 w 12295671"/>
              <a:gd name="connsiteY1" fmla="*/ 5599694 h 6149807"/>
              <a:gd name="connsiteX2" fmla="*/ 8485079 w 12295671"/>
              <a:gd name="connsiteY2" fmla="*/ 6106130 h 6149807"/>
              <a:gd name="connsiteX3" fmla="*/ 12269288 w 12295671"/>
              <a:gd name="connsiteY3" fmla="*/ 4811903 h 6149807"/>
              <a:gd name="connsiteX4" fmla="*/ 12295163 w 12295671"/>
              <a:gd name="connsiteY4" fmla="*/ 28135 h 6149807"/>
              <a:gd name="connsiteX5" fmla="*/ 0 w 12295671"/>
              <a:gd name="connsiteY5" fmla="*/ 0 h 6149807"/>
              <a:gd name="connsiteX6" fmla="*/ 31778 w 12295671"/>
              <a:gd name="connsiteY6" fmla="*/ 6122459 h 6149807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49731"/>
              <a:gd name="connsiteX1" fmla="*/ 3676833 w 12298576"/>
              <a:gd name="connsiteY1" fmla="*/ 5599694 h 6149731"/>
              <a:gd name="connsiteX2" fmla="*/ 8487984 w 12298576"/>
              <a:gd name="connsiteY2" fmla="*/ 6106130 h 6149731"/>
              <a:gd name="connsiteX3" fmla="*/ 12272193 w 12298576"/>
              <a:gd name="connsiteY3" fmla="*/ 4811903 h 6149731"/>
              <a:gd name="connsiteX4" fmla="*/ 12298068 w 12298576"/>
              <a:gd name="connsiteY4" fmla="*/ 28135 h 6149731"/>
              <a:gd name="connsiteX5" fmla="*/ 2905 w 12298576"/>
              <a:gd name="connsiteY5" fmla="*/ 0 h 6149731"/>
              <a:gd name="connsiteX6" fmla="*/ 34683 w 12298576"/>
              <a:gd name="connsiteY6" fmla="*/ 6122459 h 6149731"/>
              <a:gd name="connsiteX0" fmla="*/ 34683 w 12298576"/>
              <a:gd name="connsiteY0" fmla="*/ 6122459 h 6123875"/>
              <a:gd name="connsiteX1" fmla="*/ 3676833 w 12298576"/>
              <a:gd name="connsiteY1" fmla="*/ 5599694 h 6123875"/>
              <a:gd name="connsiteX2" fmla="*/ 8487984 w 12298576"/>
              <a:gd name="connsiteY2" fmla="*/ 6106130 h 6123875"/>
              <a:gd name="connsiteX3" fmla="*/ 12272193 w 12298576"/>
              <a:gd name="connsiteY3" fmla="*/ 4811903 h 6123875"/>
              <a:gd name="connsiteX4" fmla="*/ 12298068 w 12298576"/>
              <a:gd name="connsiteY4" fmla="*/ 28135 h 6123875"/>
              <a:gd name="connsiteX5" fmla="*/ 2905 w 12298576"/>
              <a:gd name="connsiteY5" fmla="*/ 0 h 6123875"/>
              <a:gd name="connsiteX6" fmla="*/ 34683 w 12298576"/>
              <a:gd name="connsiteY6" fmla="*/ 6122459 h 61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98576" h="6123875">
                <a:moveTo>
                  <a:pt x="34683" y="6122459"/>
                </a:moveTo>
                <a:cubicBezTo>
                  <a:pt x="1248022" y="5797730"/>
                  <a:pt x="2267950" y="5602416"/>
                  <a:pt x="3676833" y="5599694"/>
                </a:cubicBezTo>
                <a:cubicBezTo>
                  <a:pt x="5085717" y="5596973"/>
                  <a:pt x="7055424" y="6237428"/>
                  <a:pt x="8487984" y="6106130"/>
                </a:cubicBezTo>
                <a:cubicBezTo>
                  <a:pt x="9920544" y="5974832"/>
                  <a:pt x="12101036" y="4931478"/>
                  <a:pt x="12272193" y="4811903"/>
                </a:cubicBezTo>
                <a:cubicBezTo>
                  <a:pt x="12274537" y="4105002"/>
                  <a:pt x="12302674" y="1112938"/>
                  <a:pt x="12298068" y="28135"/>
                </a:cubicBezTo>
                <a:lnTo>
                  <a:pt x="2905" y="0"/>
                </a:lnTo>
                <a:cubicBezTo>
                  <a:pt x="-12293" y="1135005"/>
                  <a:pt x="37195" y="5617027"/>
                  <a:pt x="34683" y="6122459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37413"/>
            <a:ext cx="10515600" cy="145776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6351814"/>
            <a:ext cx="3413579" cy="286651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6BAE45"/>
                </a:solidFill>
                <a:latin typeface="Barlow Medium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www.uci.ac.cr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7A94FB1-3E87-CF44-98E6-AFED63B94A68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7478486" y="6081923"/>
            <a:ext cx="4114800" cy="556542"/>
          </a:xfrm>
        </p:spPr>
        <p:txBody>
          <a:bodyPr>
            <a:noAutofit/>
          </a:bodyPr>
          <a:lstStyle>
            <a:lvl1pPr marL="0" indent="0" algn="r">
              <a:buNone/>
              <a:defRPr sz="2000" b="1" i="0">
                <a:solidFill>
                  <a:srgbClr val="6BAE45"/>
                </a:solidFill>
                <a:latin typeface="Barlow SemiBold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Promoviendo</a:t>
            </a:r>
            <a:r>
              <a:rPr lang="en-US" dirty="0"/>
              <a:t> el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regenerativo</a:t>
            </a:r>
            <a:r>
              <a:rPr lang="en-US" dirty="0"/>
              <a:t> para el </a:t>
            </a:r>
            <a:r>
              <a:rPr lang="en-US" dirty="0" err="1"/>
              <a:t>bienestar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15162D-96C4-BB43-93D5-E3FCD1035B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1850" y="3281363"/>
            <a:ext cx="10515600" cy="1143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Información</a:t>
            </a:r>
            <a:r>
              <a:rPr lang="en-US" dirty="0"/>
              <a:t> de </a:t>
            </a:r>
            <a:r>
              <a:rPr lang="en-US" dirty="0" err="1"/>
              <a:t>contacto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E696431-39AC-134E-91B0-42CF045B64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315" y="56983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4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ar -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F435-1E90-124A-B476-04F9D016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37413"/>
            <a:ext cx="10515600" cy="1457768"/>
          </a:xfrm>
        </p:spPr>
        <p:txBody>
          <a:bodyPr anchor="b"/>
          <a:lstStyle>
            <a:lvl1pPr>
              <a:defRPr sz="6000"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B89C8-C1A4-B041-BE52-3D48DC18E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CBE74B8-7FEA-B947-95E1-179FCD7C7B6C}"/>
              </a:ext>
            </a:extLst>
          </p:cNvPr>
          <p:cNvSpPr/>
          <p:nvPr userDrawn="1"/>
        </p:nvSpPr>
        <p:spPr>
          <a:xfrm flipH="1">
            <a:off x="-26753" y="4051497"/>
            <a:ext cx="12247056" cy="2829868"/>
          </a:xfrm>
          <a:custGeom>
            <a:avLst/>
            <a:gdLst>
              <a:gd name="connsiteX0" fmla="*/ 0 w 12196689"/>
              <a:gd name="connsiteY0" fmla="*/ 1294228 h 1294228"/>
              <a:gd name="connsiteX1" fmla="*/ 4656406 w 12196689"/>
              <a:gd name="connsiteY1" fmla="*/ 844062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294228"/>
              <a:gd name="connsiteX1" fmla="*/ 3601329 w 12196689"/>
              <a:gd name="connsiteY1" fmla="*/ 787791 h 1294228"/>
              <a:gd name="connsiteX2" fmla="*/ 9326880 w 12196689"/>
              <a:gd name="connsiteY2" fmla="*/ 1139483 h 1294228"/>
              <a:gd name="connsiteX3" fmla="*/ 12196689 w 12196689"/>
              <a:gd name="connsiteY3" fmla="*/ 0 h 1294228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0" fmla="*/ 0 w 12196689"/>
              <a:gd name="connsiteY0" fmla="*/ 1294228 h 1312036"/>
              <a:gd name="connsiteX1" fmla="*/ 3601329 w 12196689"/>
              <a:gd name="connsiteY1" fmla="*/ 787791 h 1312036"/>
              <a:gd name="connsiteX2" fmla="*/ 8412480 w 12196689"/>
              <a:gd name="connsiteY2" fmla="*/ 1294227 h 1312036"/>
              <a:gd name="connsiteX3" fmla="*/ 12196689 w 12196689"/>
              <a:gd name="connsiteY3" fmla="*/ 0 h 1312036"/>
              <a:gd name="connsiteX4" fmla="*/ 0 w 12196689"/>
              <a:gd name="connsiteY4" fmla="*/ 1294228 h 1312036"/>
              <a:gd name="connsiteX0" fmla="*/ 0 w 12196689"/>
              <a:gd name="connsiteY0" fmla="*/ 1294228 h 1559433"/>
              <a:gd name="connsiteX1" fmla="*/ 3601329 w 12196689"/>
              <a:gd name="connsiteY1" fmla="*/ 787791 h 1559433"/>
              <a:gd name="connsiteX2" fmla="*/ 8412480 w 12196689"/>
              <a:gd name="connsiteY2" fmla="*/ 1294227 h 1559433"/>
              <a:gd name="connsiteX3" fmla="*/ 12196689 w 12196689"/>
              <a:gd name="connsiteY3" fmla="*/ 0 h 1559433"/>
              <a:gd name="connsiteX4" fmla="*/ 0 w 12196689"/>
              <a:gd name="connsiteY4" fmla="*/ 1294228 h 1559433"/>
              <a:gd name="connsiteX0" fmla="*/ 0 w 12196689"/>
              <a:gd name="connsiteY0" fmla="*/ 1294228 h 1960531"/>
              <a:gd name="connsiteX1" fmla="*/ 3601329 w 12196689"/>
              <a:gd name="connsiteY1" fmla="*/ 787791 h 1960531"/>
              <a:gd name="connsiteX2" fmla="*/ 8412480 w 12196689"/>
              <a:gd name="connsiteY2" fmla="*/ 1294227 h 1960531"/>
              <a:gd name="connsiteX3" fmla="*/ 12196689 w 12196689"/>
              <a:gd name="connsiteY3" fmla="*/ 0 h 1960531"/>
              <a:gd name="connsiteX4" fmla="*/ 0 w 12196689"/>
              <a:gd name="connsiteY4" fmla="*/ 1294228 h 1960531"/>
              <a:gd name="connsiteX0" fmla="*/ 397070 w 12844687"/>
              <a:gd name="connsiteY0" fmla="*/ 1296595 h 1734128"/>
              <a:gd name="connsiteX1" fmla="*/ 3998399 w 12844687"/>
              <a:gd name="connsiteY1" fmla="*/ 790158 h 1734128"/>
              <a:gd name="connsiteX2" fmla="*/ 8809550 w 12844687"/>
              <a:gd name="connsiteY2" fmla="*/ 1296594 h 1734128"/>
              <a:gd name="connsiteX3" fmla="*/ 12593759 w 12844687"/>
              <a:gd name="connsiteY3" fmla="*/ 2367 h 1734128"/>
              <a:gd name="connsiteX4" fmla="*/ 1466214 w 12844687"/>
              <a:gd name="connsiteY4" fmla="*/ 1676423 h 1734128"/>
              <a:gd name="connsiteX5" fmla="*/ 397070 w 12844687"/>
              <a:gd name="connsiteY5" fmla="*/ 1296595 h 1734128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1043933 w 13491550"/>
              <a:gd name="connsiteY0" fmla="*/ 1296595 h 2836017"/>
              <a:gd name="connsiteX1" fmla="*/ 4645262 w 13491550"/>
              <a:gd name="connsiteY1" fmla="*/ 790158 h 2836017"/>
              <a:gd name="connsiteX2" fmla="*/ 9456413 w 13491550"/>
              <a:gd name="connsiteY2" fmla="*/ 1296594 h 2836017"/>
              <a:gd name="connsiteX3" fmla="*/ 13240622 w 13491550"/>
              <a:gd name="connsiteY3" fmla="*/ 2367 h 2836017"/>
              <a:gd name="connsiteX4" fmla="*/ 987662 w 13491550"/>
              <a:gd name="connsiteY4" fmla="*/ 2815906 h 2836017"/>
              <a:gd name="connsiteX5" fmla="*/ 1043933 w 13491550"/>
              <a:gd name="connsiteY5" fmla="*/ 1296595 h 2836017"/>
              <a:gd name="connsiteX0" fmla="*/ 205161 w 12652778"/>
              <a:gd name="connsiteY0" fmla="*/ 1296595 h 2815906"/>
              <a:gd name="connsiteX1" fmla="*/ 3806490 w 12652778"/>
              <a:gd name="connsiteY1" fmla="*/ 790158 h 2815906"/>
              <a:gd name="connsiteX2" fmla="*/ 8617641 w 12652778"/>
              <a:gd name="connsiteY2" fmla="*/ 1296594 h 2815906"/>
              <a:gd name="connsiteX3" fmla="*/ 12401850 w 12652778"/>
              <a:gd name="connsiteY3" fmla="*/ 2367 h 2815906"/>
              <a:gd name="connsiteX4" fmla="*/ 148890 w 12652778"/>
              <a:gd name="connsiteY4" fmla="*/ 2815906 h 2815906"/>
              <a:gd name="connsiteX5" fmla="*/ 205161 w 12652778"/>
              <a:gd name="connsiteY5" fmla="*/ 1296595 h 2815906"/>
              <a:gd name="connsiteX0" fmla="*/ 205161 w 12422576"/>
              <a:gd name="connsiteY0" fmla="*/ 1325693 h 2845004"/>
              <a:gd name="connsiteX1" fmla="*/ 3806490 w 12422576"/>
              <a:gd name="connsiteY1" fmla="*/ 819256 h 2845004"/>
              <a:gd name="connsiteX2" fmla="*/ 8617641 w 12422576"/>
              <a:gd name="connsiteY2" fmla="*/ 1325692 h 2845004"/>
              <a:gd name="connsiteX3" fmla="*/ 12401850 w 12422576"/>
              <a:gd name="connsiteY3" fmla="*/ 31465 h 2845004"/>
              <a:gd name="connsiteX4" fmla="*/ 9644582 w 12422576"/>
              <a:gd name="connsiteY4" fmla="*/ 608241 h 2845004"/>
              <a:gd name="connsiteX5" fmla="*/ 148890 w 12422576"/>
              <a:gd name="connsiteY5" fmla="*/ 2845004 h 2845004"/>
              <a:gd name="connsiteX6" fmla="*/ 205161 w 12422576"/>
              <a:gd name="connsiteY6" fmla="*/ 1325693 h 2845004"/>
              <a:gd name="connsiteX0" fmla="*/ 205161 w 13268544"/>
              <a:gd name="connsiteY0" fmla="*/ 1298414 h 3013168"/>
              <a:gd name="connsiteX1" fmla="*/ 3806490 w 13268544"/>
              <a:gd name="connsiteY1" fmla="*/ 791977 h 3013168"/>
              <a:gd name="connsiteX2" fmla="*/ 8617641 w 13268544"/>
              <a:gd name="connsiteY2" fmla="*/ 1298413 h 3013168"/>
              <a:gd name="connsiteX3" fmla="*/ 12401850 w 13268544"/>
              <a:gd name="connsiteY3" fmla="*/ 4186 h 3013168"/>
              <a:gd name="connsiteX4" fmla="*/ 12289308 w 13268544"/>
              <a:gd name="connsiteY4" fmla="*/ 2831793 h 3013168"/>
              <a:gd name="connsiteX5" fmla="*/ 148890 w 13268544"/>
              <a:gd name="connsiteY5" fmla="*/ 2817725 h 3013168"/>
              <a:gd name="connsiteX6" fmla="*/ 205161 w 13268544"/>
              <a:gd name="connsiteY6" fmla="*/ 1298414 h 3013168"/>
              <a:gd name="connsiteX0" fmla="*/ 205161 w 13268544"/>
              <a:gd name="connsiteY0" fmla="*/ 1298414 h 2833416"/>
              <a:gd name="connsiteX1" fmla="*/ 3806490 w 13268544"/>
              <a:gd name="connsiteY1" fmla="*/ 791977 h 2833416"/>
              <a:gd name="connsiteX2" fmla="*/ 8617641 w 13268544"/>
              <a:gd name="connsiteY2" fmla="*/ 1298413 h 2833416"/>
              <a:gd name="connsiteX3" fmla="*/ 12401850 w 13268544"/>
              <a:gd name="connsiteY3" fmla="*/ 4186 h 2833416"/>
              <a:gd name="connsiteX4" fmla="*/ 12289308 w 13268544"/>
              <a:gd name="connsiteY4" fmla="*/ 2831793 h 2833416"/>
              <a:gd name="connsiteX5" fmla="*/ 148890 w 13268544"/>
              <a:gd name="connsiteY5" fmla="*/ 2817725 h 2833416"/>
              <a:gd name="connsiteX6" fmla="*/ 205161 w 13268544"/>
              <a:gd name="connsiteY6" fmla="*/ 1298414 h 2833416"/>
              <a:gd name="connsiteX0" fmla="*/ 205161 w 12455332"/>
              <a:gd name="connsiteY0" fmla="*/ 1299228 h 2834230"/>
              <a:gd name="connsiteX1" fmla="*/ 3806490 w 12455332"/>
              <a:gd name="connsiteY1" fmla="*/ 792791 h 2834230"/>
              <a:gd name="connsiteX2" fmla="*/ 8617641 w 12455332"/>
              <a:gd name="connsiteY2" fmla="*/ 1299227 h 2834230"/>
              <a:gd name="connsiteX3" fmla="*/ 12401850 w 12455332"/>
              <a:gd name="connsiteY3" fmla="*/ 5000 h 2834230"/>
              <a:gd name="connsiteX4" fmla="*/ 12289308 w 12455332"/>
              <a:gd name="connsiteY4" fmla="*/ 2832607 h 2834230"/>
              <a:gd name="connsiteX5" fmla="*/ 148890 w 12455332"/>
              <a:gd name="connsiteY5" fmla="*/ 2818539 h 2834230"/>
              <a:gd name="connsiteX6" fmla="*/ 205161 w 12455332"/>
              <a:gd name="connsiteY6" fmla="*/ 1299228 h 2834230"/>
              <a:gd name="connsiteX0" fmla="*/ 205161 w 12478986"/>
              <a:gd name="connsiteY0" fmla="*/ 1299133 h 2876000"/>
              <a:gd name="connsiteX1" fmla="*/ 3806490 w 12478986"/>
              <a:gd name="connsiteY1" fmla="*/ 792696 h 2876000"/>
              <a:gd name="connsiteX2" fmla="*/ 8617641 w 12478986"/>
              <a:gd name="connsiteY2" fmla="*/ 1299132 h 2876000"/>
              <a:gd name="connsiteX3" fmla="*/ 12401850 w 12478986"/>
              <a:gd name="connsiteY3" fmla="*/ 4905 h 2876000"/>
              <a:gd name="connsiteX4" fmla="*/ 12415918 w 12478986"/>
              <a:gd name="connsiteY4" fmla="*/ 2874715 h 2876000"/>
              <a:gd name="connsiteX5" fmla="*/ 148890 w 12478986"/>
              <a:gd name="connsiteY5" fmla="*/ 2818444 h 2876000"/>
              <a:gd name="connsiteX6" fmla="*/ 205161 w 12478986"/>
              <a:gd name="connsiteY6" fmla="*/ 1299133 h 2876000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87363"/>
              <a:gd name="connsiteY0" fmla="*/ 1299195 h 2848133"/>
              <a:gd name="connsiteX1" fmla="*/ 3806490 w 12487363"/>
              <a:gd name="connsiteY1" fmla="*/ 792758 h 2848133"/>
              <a:gd name="connsiteX2" fmla="*/ 8617641 w 12487363"/>
              <a:gd name="connsiteY2" fmla="*/ 1299194 h 2848133"/>
              <a:gd name="connsiteX3" fmla="*/ 12401850 w 12487363"/>
              <a:gd name="connsiteY3" fmla="*/ 4967 h 2848133"/>
              <a:gd name="connsiteX4" fmla="*/ 12444053 w 12487363"/>
              <a:gd name="connsiteY4" fmla="*/ 2846641 h 2848133"/>
              <a:gd name="connsiteX5" fmla="*/ 148890 w 12487363"/>
              <a:gd name="connsiteY5" fmla="*/ 2818506 h 2848133"/>
              <a:gd name="connsiteX6" fmla="*/ 205161 w 12487363"/>
              <a:gd name="connsiteY6" fmla="*/ 1299195 h 2848133"/>
              <a:gd name="connsiteX0" fmla="*/ 205161 w 12444053"/>
              <a:gd name="connsiteY0" fmla="*/ 1294228 h 2843166"/>
              <a:gd name="connsiteX1" fmla="*/ 3806490 w 12444053"/>
              <a:gd name="connsiteY1" fmla="*/ 787791 h 2843166"/>
              <a:gd name="connsiteX2" fmla="*/ 8617641 w 12444053"/>
              <a:gd name="connsiteY2" fmla="*/ 1294227 h 2843166"/>
              <a:gd name="connsiteX3" fmla="*/ 12401850 w 12444053"/>
              <a:gd name="connsiteY3" fmla="*/ 0 h 2843166"/>
              <a:gd name="connsiteX4" fmla="*/ 12444053 w 12444053"/>
              <a:gd name="connsiteY4" fmla="*/ 2841674 h 2843166"/>
              <a:gd name="connsiteX5" fmla="*/ 148890 w 12444053"/>
              <a:gd name="connsiteY5" fmla="*/ 2813539 h 2843166"/>
              <a:gd name="connsiteX6" fmla="*/ 205161 w 12444053"/>
              <a:gd name="connsiteY6" fmla="*/ 1294228 h 2843166"/>
              <a:gd name="connsiteX0" fmla="*/ 205161 w 12411396"/>
              <a:gd name="connsiteY0" fmla="*/ 1294228 h 2826992"/>
              <a:gd name="connsiteX1" fmla="*/ 3806490 w 12411396"/>
              <a:gd name="connsiteY1" fmla="*/ 787791 h 2826992"/>
              <a:gd name="connsiteX2" fmla="*/ 8617641 w 12411396"/>
              <a:gd name="connsiteY2" fmla="*/ 1294227 h 2826992"/>
              <a:gd name="connsiteX3" fmla="*/ 12401850 w 12411396"/>
              <a:gd name="connsiteY3" fmla="*/ 0 h 2826992"/>
              <a:gd name="connsiteX4" fmla="*/ 12411396 w 12411396"/>
              <a:gd name="connsiteY4" fmla="*/ 2825346 h 2826992"/>
              <a:gd name="connsiteX5" fmla="*/ 148890 w 12411396"/>
              <a:gd name="connsiteY5" fmla="*/ 2813539 h 2826992"/>
              <a:gd name="connsiteX6" fmla="*/ 205161 w 12411396"/>
              <a:gd name="connsiteY6" fmla="*/ 1294228 h 2826992"/>
              <a:gd name="connsiteX0" fmla="*/ 205161 w 12411396"/>
              <a:gd name="connsiteY0" fmla="*/ 1294228 h 2825346"/>
              <a:gd name="connsiteX1" fmla="*/ 3806490 w 12411396"/>
              <a:gd name="connsiteY1" fmla="*/ 787791 h 2825346"/>
              <a:gd name="connsiteX2" fmla="*/ 8617641 w 12411396"/>
              <a:gd name="connsiteY2" fmla="*/ 1294227 h 2825346"/>
              <a:gd name="connsiteX3" fmla="*/ 12401850 w 12411396"/>
              <a:gd name="connsiteY3" fmla="*/ 0 h 2825346"/>
              <a:gd name="connsiteX4" fmla="*/ 12411396 w 12411396"/>
              <a:gd name="connsiteY4" fmla="*/ 2825346 h 2825346"/>
              <a:gd name="connsiteX5" fmla="*/ 148890 w 12411396"/>
              <a:gd name="connsiteY5" fmla="*/ 2813539 h 2825346"/>
              <a:gd name="connsiteX6" fmla="*/ 205161 w 12411396"/>
              <a:gd name="connsiteY6" fmla="*/ 1294228 h 2825346"/>
              <a:gd name="connsiteX0" fmla="*/ 56798 w 12263033"/>
              <a:gd name="connsiteY0" fmla="*/ 1294228 h 2825346"/>
              <a:gd name="connsiteX1" fmla="*/ 3658127 w 12263033"/>
              <a:gd name="connsiteY1" fmla="*/ 787791 h 2825346"/>
              <a:gd name="connsiteX2" fmla="*/ 8469278 w 12263033"/>
              <a:gd name="connsiteY2" fmla="*/ 1294227 h 2825346"/>
              <a:gd name="connsiteX3" fmla="*/ 12253487 w 12263033"/>
              <a:gd name="connsiteY3" fmla="*/ 0 h 2825346"/>
              <a:gd name="connsiteX4" fmla="*/ 12263033 w 12263033"/>
              <a:gd name="connsiteY4" fmla="*/ 2825346 h 2825346"/>
              <a:gd name="connsiteX5" fmla="*/ 527 w 12263033"/>
              <a:gd name="connsiteY5" fmla="*/ 2813539 h 2825346"/>
              <a:gd name="connsiteX6" fmla="*/ 56798 w 12263033"/>
              <a:gd name="connsiteY6" fmla="*/ 1294228 h 2825346"/>
              <a:gd name="connsiteX0" fmla="*/ 16702 w 12263758"/>
              <a:gd name="connsiteY0" fmla="*/ 1310556 h 2825346"/>
              <a:gd name="connsiteX1" fmla="*/ 3658852 w 12263758"/>
              <a:gd name="connsiteY1" fmla="*/ 787791 h 2825346"/>
              <a:gd name="connsiteX2" fmla="*/ 8470003 w 12263758"/>
              <a:gd name="connsiteY2" fmla="*/ 1294227 h 2825346"/>
              <a:gd name="connsiteX3" fmla="*/ 12254212 w 12263758"/>
              <a:gd name="connsiteY3" fmla="*/ 0 h 2825346"/>
              <a:gd name="connsiteX4" fmla="*/ 12263758 w 12263758"/>
              <a:gd name="connsiteY4" fmla="*/ 2825346 h 2825346"/>
              <a:gd name="connsiteX5" fmla="*/ 1252 w 12263758"/>
              <a:gd name="connsiteY5" fmla="*/ 2813539 h 2825346"/>
              <a:gd name="connsiteX6" fmla="*/ 16702 w 12263758"/>
              <a:gd name="connsiteY6" fmla="*/ 1310556 h 2825346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9043 w 12247056"/>
              <a:gd name="connsiteY5" fmla="*/ 2829868 h 2829868"/>
              <a:gd name="connsiteX6" fmla="*/ 0 w 12247056"/>
              <a:gd name="connsiteY6" fmla="*/ 1310556 h 2829868"/>
              <a:gd name="connsiteX0" fmla="*/ 1938 w 12248994"/>
              <a:gd name="connsiteY0" fmla="*/ 1310556 h 2829868"/>
              <a:gd name="connsiteX1" fmla="*/ 3644088 w 12248994"/>
              <a:gd name="connsiteY1" fmla="*/ 787791 h 2829868"/>
              <a:gd name="connsiteX2" fmla="*/ 8455239 w 12248994"/>
              <a:gd name="connsiteY2" fmla="*/ 1294227 h 2829868"/>
              <a:gd name="connsiteX3" fmla="*/ 12239448 w 12248994"/>
              <a:gd name="connsiteY3" fmla="*/ 0 h 2829868"/>
              <a:gd name="connsiteX4" fmla="*/ 12248994 w 12248994"/>
              <a:gd name="connsiteY4" fmla="*/ 2825346 h 2829868"/>
              <a:gd name="connsiteX5" fmla="*/ 2817 w 12248994"/>
              <a:gd name="connsiteY5" fmla="*/ 2829868 h 2829868"/>
              <a:gd name="connsiteX6" fmla="*/ 1938 w 12248994"/>
              <a:gd name="connsiteY6" fmla="*/ 1310556 h 2829868"/>
              <a:gd name="connsiteX0" fmla="*/ 5555 w 12252611"/>
              <a:gd name="connsiteY0" fmla="*/ 1310556 h 2829868"/>
              <a:gd name="connsiteX1" fmla="*/ 3647705 w 12252611"/>
              <a:gd name="connsiteY1" fmla="*/ 787791 h 2829868"/>
              <a:gd name="connsiteX2" fmla="*/ 8458856 w 12252611"/>
              <a:gd name="connsiteY2" fmla="*/ 1294227 h 2829868"/>
              <a:gd name="connsiteX3" fmla="*/ 12243065 w 12252611"/>
              <a:gd name="connsiteY3" fmla="*/ 0 h 2829868"/>
              <a:gd name="connsiteX4" fmla="*/ 12252611 w 12252611"/>
              <a:gd name="connsiteY4" fmla="*/ 2825346 h 2829868"/>
              <a:gd name="connsiteX5" fmla="*/ 6434 w 12252611"/>
              <a:gd name="connsiteY5" fmla="*/ 2829868 h 2829868"/>
              <a:gd name="connsiteX6" fmla="*/ 5555 w 12252611"/>
              <a:gd name="connsiteY6" fmla="*/ 1310556 h 2829868"/>
              <a:gd name="connsiteX0" fmla="*/ 0 w 12247056"/>
              <a:gd name="connsiteY0" fmla="*/ 1310556 h 2829868"/>
              <a:gd name="connsiteX1" fmla="*/ 3642150 w 12247056"/>
              <a:gd name="connsiteY1" fmla="*/ 787791 h 2829868"/>
              <a:gd name="connsiteX2" fmla="*/ 8453301 w 12247056"/>
              <a:gd name="connsiteY2" fmla="*/ 1294227 h 2829868"/>
              <a:gd name="connsiteX3" fmla="*/ 12237510 w 12247056"/>
              <a:gd name="connsiteY3" fmla="*/ 0 h 2829868"/>
              <a:gd name="connsiteX4" fmla="*/ 12247056 w 12247056"/>
              <a:gd name="connsiteY4" fmla="*/ 2825346 h 2829868"/>
              <a:gd name="connsiteX5" fmla="*/ 879 w 12247056"/>
              <a:gd name="connsiteY5" fmla="*/ 2829868 h 2829868"/>
              <a:gd name="connsiteX6" fmla="*/ 0 w 12247056"/>
              <a:gd name="connsiteY6" fmla="*/ 1310556 h 2829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47056" h="2829868">
                <a:moveTo>
                  <a:pt x="0" y="1310556"/>
                </a:moveTo>
                <a:cubicBezTo>
                  <a:pt x="1213339" y="985827"/>
                  <a:pt x="2233267" y="790513"/>
                  <a:pt x="3642150" y="787791"/>
                </a:cubicBezTo>
                <a:cubicBezTo>
                  <a:pt x="5051034" y="785070"/>
                  <a:pt x="7020741" y="1425525"/>
                  <a:pt x="8453301" y="1294227"/>
                </a:cubicBezTo>
                <a:cubicBezTo>
                  <a:pt x="9885861" y="1162929"/>
                  <a:pt x="12066353" y="119575"/>
                  <a:pt x="12237510" y="0"/>
                </a:cubicBezTo>
                <a:cubicBezTo>
                  <a:pt x="12239854" y="893299"/>
                  <a:pt x="12235333" y="1934392"/>
                  <a:pt x="12247056" y="2825346"/>
                </a:cubicBezTo>
                <a:lnTo>
                  <a:pt x="879" y="2829868"/>
                </a:lnTo>
                <a:cubicBezTo>
                  <a:pt x="2009" y="1956458"/>
                  <a:pt x="2512" y="1768510"/>
                  <a:pt x="0" y="1310556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D868C9-EA00-9543-8CC3-869A08DA1F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107" y="92498"/>
            <a:ext cx="3211632" cy="1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9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E9AE7244-A577-EC48-BC7D-472AE0A95B70}"/>
              </a:ext>
            </a:extLst>
          </p:cNvPr>
          <p:cNvSpPr/>
          <p:nvPr userDrawn="1"/>
        </p:nvSpPr>
        <p:spPr>
          <a:xfrm>
            <a:off x="-9297" y="6350924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6BAE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BFE55-5BEC-4C4E-A044-BF93FDAB9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79B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13947-BBBE-C04E-AD62-B8F239714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5C8B017-DC40-C141-BE0D-DE8F8C6E17FC}"/>
              </a:ext>
            </a:extLst>
          </p:cNvPr>
          <p:cNvSpPr/>
          <p:nvPr userDrawn="1"/>
        </p:nvSpPr>
        <p:spPr>
          <a:xfrm flipH="1">
            <a:off x="-12659" y="6333512"/>
            <a:ext cx="12204659" cy="524488"/>
          </a:xfrm>
          <a:custGeom>
            <a:avLst/>
            <a:gdLst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1089562 w 14318616"/>
              <a:gd name="connsiteY0" fmla="*/ 136929 h 575730"/>
              <a:gd name="connsiteX1" fmla="*/ 5312427 w 14318616"/>
              <a:gd name="connsiteY1" fmla="*/ 37177 h 575730"/>
              <a:gd name="connsiteX2" fmla="*/ 9635046 w 14318616"/>
              <a:gd name="connsiteY2" fmla="*/ 269933 h 575730"/>
              <a:gd name="connsiteX3" fmla="*/ 13276020 w 14318616"/>
              <a:gd name="connsiteY3" fmla="*/ 3926 h 575730"/>
              <a:gd name="connsiteX4" fmla="*/ 13259395 w 14318616"/>
              <a:gd name="connsiteY4" fmla="*/ 519315 h 575730"/>
              <a:gd name="connsiteX5" fmla="*/ 1072937 w 14318616"/>
              <a:gd name="connsiteY5" fmla="*/ 519315 h 575730"/>
              <a:gd name="connsiteX6" fmla="*/ 1089562 w 14318616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910858 w 14139912"/>
              <a:gd name="connsiteY0" fmla="*/ 136929 h 575730"/>
              <a:gd name="connsiteX1" fmla="*/ 5133723 w 14139912"/>
              <a:gd name="connsiteY1" fmla="*/ 37177 h 575730"/>
              <a:gd name="connsiteX2" fmla="*/ 9456342 w 14139912"/>
              <a:gd name="connsiteY2" fmla="*/ 269933 h 575730"/>
              <a:gd name="connsiteX3" fmla="*/ 13097316 w 14139912"/>
              <a:gd name="connsiteY3" fmla="*/ 3926 h 575730"/>
              <a:gd name="connsiteX4" fmla="*/ 13080691 w 14139912"/>
              <a:gd name="connsiteY4" fmla="*/ 519315 h 575730"/>
              <a:gd name="connsiteX5" fmla="*/ 894233 w 14139912"/>
              <a:gd name="connsiteY5" fmla="*/ 519315 h 575730"/>
              <a:gd name="connsiteX6" fmla="*/ 910858 w 14139912"/>
              <a:gd name="connsiteY6" fmla="*/ 136929 h 575730"/>
              <a:gd name="connsiteX0" fmla="*/ 18762 w 13247816"/>
              <a:gd name="connsiteY0" fmla="*/ 136929 h 575730"/>
              <a:gd name="connsiteX1" fmla="*/ 4241627 w 13247816"/>
              <a:gd name="connsiteY1" fmla="*/ 37177 h 575730"/>
              <a:gd name="connsiteX2" fmla="*/ 8564246 w 13247816"/>
              <a:gd name="connsiteY2" fmla="*/ 269933 h 575730"/>
              <a:gd name="connsiteX3" fmla="*/ 12205220 w 13247816"/>
              <a:gd name="connsiteY3" fmla="*/ 3926 h 575730"/>
              <a:gd name="connsiteX4" fmla="*/ 12188595 w 13247816"/>
              <a:gd name="connsiteY4" fmla="*/ 519315 h 575730"/>
              <a:gd name="connsiteX5" fmla="*/ 2137 w 13247816"/>
              <a:gd name="connsiteY5" fmla="*/ 519315 h 575730"/>
              <a:gd name="connsiteX6" fmla="*/ 18762 w 13247816"/>
              <a:gd name="connsiteY6" fmla="*/ 136929 h 575730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58827"/>
              <a:gd name="connsiteX1" fmla="*/ 4241627 w 13247816"/>
              <a:gd name="connsiteY1" fmla="*/ 37177 h 558827"/>
              <a:gd name="connsiteX2" fmla="*/ 8564246 w 13247816"/>
              <a:gd name="connsiteY2" fmla="*/ 269933 h 558827"/>
              <a:gd name="connsiteX3" fmla="*/ 12205220 w 13247816"/>
              <a:gd name="connsiteY3" fmla="*/ 3926 h 558827"/>
              <a:gd name="connsiteX4" fmla="*/ 12188595 w 13247816"/>
              <a:gd name="connsiteY4" fmla="*/ 519315 h 558827"/>
              <a:gd name="connsiteX5" fmla="*/ 2137 w 13247816"/>
              <a:gd name="connsiteY5" fmla="*/ 519315 h 558827"/>
              <a:gd name="connsiteX6" fmla="*/ 18762 w 13247816"/>
              <a:gd name="connsiteY6" fmla="*/ 136929 h 558827"/>
              <a:gd name="connsiteX0" fmla="*/ 18762 w 13247816"/>
              <a:gd name="connsiteY0" fmla="*/ 136929 h 519315"/>
              <a:gd name="connsiteX1" fmla="*/ 4241627 w 13247816"/>
              <a:gd name="connsiteY1" fmla="*/ 37177 h 519315"/>
              <a:gd name="connsiteX2" fmla="*/ 8564246 w 13247816"/>
              <a:gd name="connsiteY2" fmla="*/ 269933 h 519315"/>
              <a:gd name="connsiteX3" fmla="*/ 12205220 w 13247816"/>
              <a:gd name="connsiteY3" fmla="*/ 3926 h 519315"/>
              <a:gd name="connsiteX4" fmla="*/ 12188595 w 13247816"/>
              <a:gd name="connsiteY4" fmla="*/ 519315 h 519315"/>
              <a:gd name="connsiteX5" fmla="*/ 2137 w 13247816"/>
              <a:gd name="connsiteY5" fmla="*/ 519315 h 519315"/>
              <a:gd name="connsiteX6" fmla="*/ 18762 w 13247816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473792"/>
              <a:gd name="connsiteY0" fmla="*/ 136929 h 519315"/>
              <a:gd name="connsiteX1" fmla="*/ 4241627 w 12473792"/>
              <a:gd name="connsiteY1" fmla="*/ 37177 h 519315"/>
              <a:gd name="connsiteX2" fmla="*/ 8564246 w 12473792"/>
              <a:gd name="connsiteY2" fmla="*/ 269933 h 519315"/>
              <a:gd name="connsiteX3" fmla="*/ 12205220 w 12473792"/>
              <a:gd name="connsiteY3" fmla="*/ 3926 h 519315"/>
              <a:gd name="connsiteX4" fmla="*/ 12188595 w 12473792"/>
              <a:gd name="connsiteY4" fmla="*/ 519315 h 519315"/>
              <a:gd name="connsiteX5" fmla="*/ 2137 w 12473792"/>
              <a:gd name="connsiteY5" fmla="*/ 519315 h 519315"/>
              <a:gd name="connsiteX6" fmla="*/ 18762 w 12473792"/>
              <a:gd name="connsiteY6" fmla="*/ 136929 h 519315"/>
              <a:gd name="connsiteX0" fmla="*/ 18762 w 12205220"/>
              <a:gd name="connsiteY0" fmla="*/ 136929 h 519315"/>
              <a:gd name="connsiteX1" fmla="*/ 4241627 w 12205220"/>
              <a:gd name="connsiteY1" fmla="*/ 37177 h 519315"/>
              <a:gd name="connsiteX2" fmla="*/ 8564246 w 12205220"/>
              <a:gd name="connsiteY2" fmla="*/ 269933 h 519315"/>
              <a:gd name="connsiteX3" fmla="*/ 12205220 w 12205220"/>
              <a:gd name="connsiteY3" fmla="*/ 3926 h 519315"/>
              <a:gd name="connsiteX4" fmla="*/ 12188595 w 12205220"/>
              <a:gd name="connsiteY4" fmla="*/ 519315 h 519315"/>
              <a:gd name="connsiteX5" fmla="*/ 2137 w 12205220"/>
              <a:gd name="connsiteY5" fmla="*/ 519315 h 519315"/>
              <a:gd name="connsiteX6" fmla="*/ 18762 w 12205220"/>
              <a:gd name="connsiteY6" fmla="*/ 136929 h 519315"/>
              <a:gd name="connsiteX0" fmla="*/ 18762 w 12205220"/>
              <a:gd name="connsiteY0" fmla="*/ 133003 h 515389"/>
              <a:gd name="connsiteX1" fmla="*/ 4241627 w 12205220"/>
              <a:gd name="connsiteY1" fmla="*/ 33251 h 515389"/>
              <a:gd name="connsiteX2" fmla="*/ 8564246 w 12205220"/>
              <a:gd name="connsiteY2" fmla="*/ 266007 h 515389"/>
              <a:gd name="connsiteX3" fmla="*/ 12205220 w 12205220"/>
              <a:gd name="connsiteY3" fmla="*/ 0 h 515389"/>
              <a:gd name="connsiteX4" fmla="*/ 12188595 w 12205220"/>
              <a:gd name="connsiteY4" fmla="*/ 515389 h 515389"/>
              <a:gd name="connsiteX5" fmla="*/ 2137 w 12205220"/>
              <a:gd name="connsiteY5" fmla="*/ 515389 h 515389"/>
              <a:gd name="connsiteX6" fmla="*/ 18762 w 12205220"/>
              <a:gd name="connsiteY6" fmla="*/ 133003 h 515389"/>
              <a:gd name="connsiteX0" fmla="*/ 18762 w 12224581"/>
              <a:gd name="connsiteY0" fmla="*/ 133003 h 515389"/>
              <a:gd name="connsiteX1" fmla="*/ 4241627 w 12224581"/>
              <a:gd name="connsiteY1" fmla="*/ 33251 h 515389"/>
              <a:gd name="connsiteX2" fmla="*/ 8564246 w 12224581"/>
              <a:gd name="connsiteY2" fmla="*/ 266007 h 515389"/>
              <a:gd name="connsiteX3" fmla="*/ 12205220 w 12224581"/>
              <a:gd name="connsiteY3" fmla="*/ 0 h 515389"/>
              <a:gd name="connsiteX4" fmla="*/ 12218674 w 12224581"/>
              <a:gd name="connsiteY4" fmla="*/ 515389 h 515389"/>
              <a:gd name="connsiteX5" fmla="*/ 2137 w 12224581"/>
              <a:gd name="connsiteY5" fmla="*/ 515389 h 515389"/>
              <a:gd name="connsiteX6" fmla="*/ 18762 w 12224581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05220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8674"/>
              <a:gd name="connsiteY0" fmla="*/ 133003 h 515389"/>
              <a:gd name="connsiteX1" fmla="*/ 4241627 w 12218674"/>
              <a:gd name="connsiteY1" fmla="*/ 33251 h 515389"/>
              <a:gd name="connsiteX2" fmla="*/ 8564246 w 12218674"/>
              <a:gd name="connsiteY2" fmla="*/ 266007 h 515389"/>
              <a:gd name="connsiteX3" fmla="*/ 12211235 w 12218674"/>
              <a:gd name="connsiteY3" fmla="*/ 0 h 515389"/>
              <a:gd name="connsiteX4" fmla="*/ 12218674 w 12218674"/>
              <a:gd name="connsiteY4" fmla="*/ 515389 h 515389"/>
              <a:gd name="connsiteX5" fmla="*/ 2137 w 12218674"/>
              <a:gd name="connsiteY5" fmla="*/ 515389 h 515389"/>
              <a:gd name="connsiteX6" fmla="*/ 18762 w 12218674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50791"/>
              <a:gd name="connsiteX1" fmla="*/ 4241627 w 12214125"/>
              <a:gd name="connsiteY1" fmla="*/ 33251 h 550791"/>
              <a:gd name="connsiteX2" fmla="*/ 8564246 w 12214125"/>
              <a:gd name="connsiteY2" fmla="*/ 266007 h 550791"/>
              <a:gd name="connsiteX3" fmla="*/ 12211235 w 12214125"/>
              <a:gd name="connsiteY3" fmla="*/ 0 h 550791"/>
              <a:gd name="connsiteX4" fmla="*/ 12214125 w 12214125"/>
              <a:gd name="connsiteY4" fmla="*/ 510840 h 550791"/>
              <a:gd name="connsiteX5" fmla="*/ 2137 w 12214125"/>
              <a:gd name="connsiteY5" fmla="*/ 515389 h 550791"/>
              <a:gd name="connsiteX6" fmla="*/ 18762 w 12214125"/>
              <a:gd name="connsiteY6" fmla="*/ 133003 h 550791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8762 w 12214125"/>
              <a:gd name="connsiteY0" fmla="*/ 133003 h 515389"/>
              <a:gd name="connsiteX1" fmla="*/ 4241627 w 12214125"/>
              <a:gd name="connsiteY1" fmla="*/ 33251 h 515389"/>
              <a:gd name="connsiteX2" fmla="*/ 8564246 w 12214125"/>
              <a:gd name="connsiteY2" fmla="*/ 266007 h 515389"/>
              <a:gd name="connsiteX3" fmla="*/ 12211235 w 12214125"/>
              <a:gd name="connsiteY3" fmla="*/ 0 h 515389"/>
              <a:gd name="connsiteX4" fmla="*/ 12214125 w 12214125"/>
              <a:gd name="connsiteY4" fmla="*/ 510840 h 515389"/>
              <a:gd name="connsiteX5" fmla="*/ 2137 w 12214125"/>
              <a:gd name="connsiteY5" fmla="*/ 515389 h 515389"/>
              <a:gd name="connsiteX6" fmla="*/ 18762 w 12214125"/>
              <a:gd name="connsiteY6" fmla="*/ 133003 h 515389"/>
              <a:gd name="connsiteX0" fmla="*/ 14472 w 12209835"/>
              <a:gd name="connsiteY0" fmla="*/ 133003 h 519938"/>
              <a:gd name="connsiteX1" fmla="*/ 4237337 w 12209835"/>
              <a:gd name="connsiteY1" fmla="*/ 33251 h 519938"/>
              <a:gd name="connsiteX2" fmla="*/ 8559956 w 12209835"/>
              <a:gd name="connsiteY2" fmla="*/ 266007 h 519938"/>
              <a:gd name="connsiteX3" fmla="*/ 12206945 w 12209835"/>
              <a:gd name="connsiteY3" fmla="*/ 0 h 519938"/>
              <a:gd name="connsiteX4" fmla="*/ 12209835 w 12209835"/>
              <a:gd name="connsiteY4" fmla="*/ 510840 h 519938"/>
              <a:gd name="connsiteX5" fmla="*/ 2397 w 12209835"/>
              <a:gd name="connsiteY5" fmla="*/ 519938 h 519938"/>
              <a:gd name="connsiteX6" fmla="*/ 14472 w 12209835"/>
              <a:gd name="connsiteY6" fmla="*/ 133003 h 519938"/>
              <a:gd name="connsiteX0" fmla="*/ 12075 w 12207438"/>
              <a:gd name="connsiteY0" fmla="*/ 133003 h 519938"/>
              <a:gd name="connsiteX1" fmla="*/ 4234940 w 12207438"/>
              <a:gd name="connsiteY1" fmla="*/ 33251 h 519938"/>
              <a:gd name="connsiteX2" fmla="*/ 8557559 w 12207438"/>
              <a:gd name="connsiteY2" fmla="*/ 266007 h 519938"/>
              <a:gd name="connsiteX3" fmla="*/ 12204548 w 12207438"/>
              <a:gd name="connsiteY3" fmla="*/ 0 h 519938"/>
              <a:gd name="connsiteX4" fmla="*/ 12207438 w 12207438"/>
              <a:gd name="connsiteY4" fmla="*/ 510840 h 519938"/>
              <a:gd name="connsiteX5" fmla="*/ 0 w 12207438"/>
              <a:gd name="connsiteY5" fmla="*/ 519938 h 519938"/>
              <a:gd name="connsiteX6" fmla="*/ 12075 w 12207438"/>
              <a:gd name="connsiteY6" fmla="*/ 133003 h 519938"/>
              <a:gd name="connsiteX0" fmla="*/ 71215 w 12266578"/>
              <a:gd name="connsiteY0" fmla="*/ 133003 h 519938"/>
              <a:gd name="connsiteX1" fmla="*/ 4294080 w 12266578"/>
              <a:gd name="connsiteY1" fmla="*/ 33251 h 519938"/>
              <a:gd name="connsiteX2" fmla="*/ 8616699 w 12266578"/>
              <a:gd name="connsiteY2" fmla="*/ 266007 h 519938"/>
              <a:gd name="connsiteX3" fmla="*/ 12263688 w 12266578"/>
              <a:gd name="connsiteY3" fmla="*/ 0 h 519938"/>
              <a:gd name="connsiteX4" fmla="*/ 12266578 w 12266578"/>
              <a:gd name="connsiteY4" fmla="*/ 510840 h 519938"/>
              <a:gd name="connsiteX5" fmla="*/ 0 w 12266578"/>
              <a:gd name="connsiteY5" fmla="*/ 519938 h 519938"/>
              <a:gd name="connsiteX6" fmla="*/ 71215 w 12266578"/>
              <a:gd name="connsiteY6" fmla="*/ 133003 h 519938"/>
              <a:gd name="connsiteX0" fmla="*/ 2976 w 12198339"/>
              <a:gd name="connsiteY0" fmla="*/ 133003 h 524488"/>
              <a:gd name="connsiteX1" fmla="*/ 4225841 w 12198339"/>
              <a:gd name="connsiteY1" fmla="*/ 33251 h 524488"/>
              <a:gd name="connsiteX2" fmla="*/ 8548460 w 12198339"/>
              <a:gd name="connsiteY2" fmla="*/ 266007 h 524488"/>
              <a:gd name="connsiteX3" fmla="*/ 12195449 w 12198339"/>
              <a:gd name="connsiteY3" fmla="*/ 0 h 524488"/>
              <a:gd name="connsiteX4" fmla="*/ 12198339 w 12198339"/>
              <a:gd name="connsiteY4" fmla="*/ 510840 h 524488"/>
              <a:gd name="connsiteX5" fmla="*/ 0 w 12198339"/>
              <a:gd name="connsiteY5" fmla="*/ 524488 h 524488"/>
              <a:gd name="connsiteX6" fmla="*/ 2976 w 12198339"/>
              <a:gd name="connsiteY6" fmla="*/ 133003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26851 w 12231313"/>
              <a:gd name="connsiteY0" fmla="*/ 137552 h 524488"/>
              <a:gd name="connsiteX1" fmla="*/ 4258815 w 12231313"/>
              <a:gd name="connsiteY1" fmla="*/ 33251 h 524488"/>
              <a:gd name="connsiteX2" fmla="*/ 8581434 w 12231313"/>
              <a:gd name="connsiteY2" fmla="*/ 266007 h 524488"/>
              <a:gd name="connsiteX3" fmla="*/ 12228423 w 12231313"/>
              <a:gd name="connsiteY3" fmla="*/ 0 h 524488"/>
              <a:gd name="connsiteX4" fmla="*/ 12231313 w 12231313"/>
              <a:gd name="connsiteY4" fmla="*/ 510840 h 524488"/>
              <a:gd name="connsiteX5" fmla="*/ 32974 w 12231313"/>
              <a:gd name="connsiteY5" fmla="*/ 524488 h 524488"/>
              <a:gd name="connsiteX6" fmla="*/ 26851 w 12231313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37552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37552 h 524488"/>
              <a:gd name="connsiteX0" fmla="*/ 0 w 12204462"/>
              <a:gd name="connsiteY0" fmla="*/ 160298 h 524488"/>
              <a:gd name="connsiteX1" fmla="*/ 4231964 w 12204462"/>
              <a:gd name="connsiteY1" fmla="*/ 33251 h 524488"/>
              <a:gd name="connsiteX2" fmla="*/ 8554583 w 12204462"/>
              <a:gd name="connsiteY2" fmla="*/ 266007 h 524488"/>
              <a:gd name="connsiteX3" fmla="*/ 12201572 w 12204462"/>
              <a:gd name="connsiteY3" fmla="*/ 0 h 524488"/>
              <a:gd name="connsiteX4" fmla="*/ 12204462 w 12204462"/>
              <a:gd name="connsiteY4" fmla="*/ 510840 h 524488"/>
              <a:gd name="connsiteX5" fmla="*/ 6123 w 12204462"/>
              <a:gd name="connsiteY5" fmla="*/ 524488 h 524488"/>
              <a:gd name="connsiteX6" fmla="*/ 0 w 12204462"/>
              <a:gd name="connsiteY6" fmla="*/ 160298 h 524488"/>
              <a:gd name="connsiteX0" fmla="*/ 197 w 12204659"/>
              <a:gd name="connsiteY0" fmla="*/ 160298 h 524488"/>
              <a:gd name="connsiteX1" fmla="*/ 4232161 w 12204659"/>
              <a:gd name="connsiteY1" fmla="*/ 33251 h 524488"/>
              <a:gd name="connsiteX2" fmla="*/ 8554780 w 12204659"/>
              <a:gd name="connsiteY2" fmla="*/ 266007 h 524488"/>
              <a:gd name="connsiteX3" fmla="*/ 12201769 w 12204659"/>
              <a:gd name="connsiteY3" fmla="*/ 0 h 524488"/>
              <a:gd name="connsiteX4" fmla="*/ 12204659 w 12204659"/>
              <a:gd name="connsiteY4" fmla="*/ 510840 h 524488"/>
              <a:gd name="connsiteX5" fmla="*/ 6320 w 12204659"/>
              <a:gd name="connsiteY5" fmla="*/ 524488 h 524488"/>
              <a:gd name="connsiteX6" fmla="*/ 197 w 12204659"/>
              <a:gd name="connsiteY6" fmla="*/ 160298 h 52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4659" h="524488">
                <a:moveTo>
                  <a:pt x="197" y="160298"/>
                </a:moveTo>
                <a:cubicBezTo>
                  <a:pt x="706779" y="79942"/>
                  <a:pt x="2806397" y="15633"/>
                  <a:pt x="4232161" y="33251"/>
                </a:cubicBezTo>
                <a:cubicBezTo>
                  <a:pt x="5657925" y="50869"/>
                  <a:pt x="7226512" y="271549"/>
                  <a:pt x="8554780" y="266007"/>
                </a:cubicBezTo>
                <a:cubicBezTo>
                  <a:pt x="9883048" y="260465"/>
                  <a:pt x="11573648" y="138909"/>
                  <a:pt x="12201769" y="0"/>
                </a:cubicBezTo>
                <a:cubicBezTo>
                  <a:pt x="12198232" y="222037"/>
                  <a:pt x="12200448" y="300703"/>
                  <a:pt x="12204659" y="510840"/>
                </a:cubicBezTo>
                <a:lnTo>
                  <a:pt x="6320" y="524488"/>
                </a:lnTo>
                <a:cubicBezTo>
                  <a:pt x="4421" y="293856"/>
                  <a:pt x="-1108" y="288563"/>
                  <a:pt x="197" y="160298"/>
                </a:cubicBezTo>
                <a:close/>
              </a:path>
            </a:pathLst>
          </a:custGeom>
          <a:solidFill>
            <a:srgbClr val="42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443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401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704" r:id="rId2"/>
    <p:sldLayoutId id="2147483705" r:id="rId3"/>
    <p:sldLayoutId id="2147483706" r:id="rId4"/>
    <p:sldLayoutId id="2147483650" r:id="rId5"/>
    <p:sldLayoutId id="2147483715" r:id="rId6"/>
    <p:sldLayoutId id="214748367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808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566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71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400D6-A38D-0E48-9C05-F35FBFBE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E15ED-2E27-A645-AD1A-5D4DF6068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995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55DA87-A4AC-7E43-A9D5-4097C1088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" dirty="0"/>
              <a:t>Click to edit Master title style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61780-3FA4-4744-B78B-EEB125215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" dirty="0"/>
              <a:t>Edit Master text styles</a:t>
            </a:r>
          </a:p>
          <a:p>
            <a:pPr lvl="1"/>
            <a:r>
              <a:rPr lang="en" dirty="0"/>
              <a:t>second level</a:t>
            </a:r>
          </a:p>
          <a:p>
            <a:pPr lvl="2"/>
            <a:r>
              <a:rPr lang="en" dirty="0"/>
              <a:t>Third level</a:t>
            </a:r>
          </a:p>
          <a:p>
            <a:pPr lvl="3"/>
            <a:r>
              <a:rPr lang="en" dirty="0"/>
              <a:t>fourth level</a:t>
            </a:r>
          </a:p>
          <a:p>
            <a:pPr lvl="4"/>
            <a:r>
              <a:rPr lang="en" dirty="0"/>
              <a:t>fifth level</a:t>
            </a:r>
            <a:endParaRPr lang="es-ES_trad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F9E6B-2422-FB46-90CD-E86539C8B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7A37B-9DED-3E4A-A442-7A8EED74A98D}" type="datetimeFigureOut">
              <a:rPr lang="es-ES_tradnl" smtClean="0"/>
              <a:t>07/08/2023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BD7E8-FBA0-BE42-B7E4-DD717C3272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4F2BC-EBE0-2E4A-ACB1-354C1C8BBE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42AFA-6D50-F949-8C55-C0D5730A94A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5397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70" r:id="rId3"/>
    <p:sldLayoutId id="2147483653" r:id="rId4"/>
    <p:sldLayoutId id="2147483667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arlow Semi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arlow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arlow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arlow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65A4-5C33-7F41-8D5F-DEA0684C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dirty="0"/>
              <a:t>Master in Project Management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65047-4BE7-A64A-ACF1-BBAE1011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640651"/>
          </a:xfrm>
        </p:spPr>
        <p:txBody>
          <a:bodyPr>
            <a:normAutofit/>
          </a:bodyPr>
          <a:lstStyle/>
          <a:p>
            <a:r>
              <a:rPr lang="en" sz="3200" b="1" dirty="0"/>
              <a:t>Planning and Strategic Analysis of the Company</a:t>
            </a:r>
            <a:endParaRPr lang="es-ES_tradnl" sz="3200" b="1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2F5256C-B9D7-EF9E-F537-07258B558A80}"/>
              </a:ext>
            </a:extLst>
          </p:cNvPr>
          <p:cNvSpPr txBox="1">
            <a:spLocks/>
          </p:cNvSpPr>
          <p:nvPr/>
        </p:nvSpPr>
        <p:spPr>
          <a:xfrm>
            <a:off x="831850" y="3740007"/>
            <a:ext cx="10515600" cy="1025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dirty="0">
                <a:solidFill>
                  <a:schemeClr val="tx1"/>
                </a:solidFill>
              </a:rPr>
              <a:t>Presentation – Week 3: </a:t>
            </a:r>
            <a:r>
              <a:rPr lang="en" b="1" dirty="0">
                <a:solidFill>
                  <a:schemeClr val="tx1"/>
                </a:solidFill>
              </a:rPr>
              <a:t>Strategic Assurance ( </a:t>
            </a:r>
            <a:r>
              <a:rPr lang="en" b="1" dirty="0" err="1">
                <a:solidFill>
                  <a:schemeClr val="tx1"/>
                </a:solidFill>
              </a:rPr>
              <a:t>PMO </a:t>
            </a:r>
            <a:r>
              <a:rPr lang="en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29122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Project management maturity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8365" y="1552138"/>
            <a:ext cx="6400800" cy="3829269"/>
          </a:xfrm>
        </p:spPr>
        <p:txBody>
          <a:bodyPr>
            <a:noAutofit/>
          </a:bodyPr>
          <a:lstStyle/>
          <a:p>
            <a:pPr algn="just"/>
            <a:r>
              <a:rPr lang="en" dirty="0"/>
              <a:t>Each model uses its own instruments or questionnaires to diagnose the level of maturity.</a:t>
            </a:r>
          </a:p>
          <a:p>
            <a:pPr algn="just"/>
            <a:r>
              <a:rPr lang="en" dirty="0"/>
              <a:t>For the application of the instruments, it is critical to select people linked to the field of projects.</a:t>
            </a:r>
          </a:p>
          <a:p>
            <a:pPr algn="just"/>
            <a:r>
              <a:rPr lang="en" dirty="0"/>
              <a:t>Wrong or biased answers can lead to diagnoses that are far from reality.</a:t>
            </a:r>
          </a:p>
        </p:txBody>
      </p:sp>
      <p:pic>
        <p:nvPicPr>
          <p:cNvPr id="6" name="Picture 4" descr="http://www.parttimeworld.com/images/survey-software.jpg">
            <a:extLst>
              <a:ext uri="{FF2B5EF4-FFF2-40B4-BE49-F238E27FC236}">
                <a16:creationId xmlns:a16="http://schemas.microsoft.com/office/drawing/2014/main" id="{439FDB48-3991-2E79-9C2B-1A8760E8B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330" y="1750042"/>
            <a:ext cx="3744416" cy="3357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860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Project management maturity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14108" y="1552138"/>
            <a:ext cx="5839691" cy="3829269"/>
          </a:xfrm>
        </p:spPr>
        <p:txBody>
          <a:bodyPr>
            <a:noAutofit/>
          </a:bodyPr>
          <a:lstStyle/>
          <a:p>
            <a:pPr algn="just"/>
            <a:r>
              <a:rPr lang="en" dirty="0"/>
              <a:t>They make it possible to identify determinant levels of organizational behavior for the formulation of an organizational development plan.</a:t>
            </a:r>
          </a:p>
          <a:p>
            <a:pPr algn="just"/>
            <a:r>
              <a:rPr lang="en" dirty="0"/>
              <a:t>They facilitate the identification of strengths and weaknesses with respect to the process areas.</a:t>
            </a:r>
          </a:p>
        </p:txBody>
      </p:sp>
      <p:pic>
        <p:nvPicPr>
          <p:cNvPr id="7" name="Picture 2" descr="Resultado de imagen para maturity model">
            <a:extLst>
              <a:ext uri="{FF2B5EF4-FFF2-40B4-BE49-F238E27FC236}">
                <a16:creationId xmlns:a16="http://schemas.microsoft.com/office/drawing/2014/main" id="{AEBC3527-0697-A1BC-DABF-B84ADDE3F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97" y="1552138"/>
            <a:ext cx="4843310" cy="358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244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Project management maturity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9255" y="2175592"/>
            <a:ext cx="10044544" cy="3829269"/>
          </a:xfrm>
        </p:spPr>
        <p:txBody>
          <a:bodyPr>
            <a:noAutofit/>
          </a:bodyPr>
          <a:lstStyle/>
          <a:p>
            <a:pPr algn="just"/>
            <a:r>
              <a:rPr lang="en" sz="2400" dirty="0" err="1"/>
              <a:t>Kerzner </a:t>
            </a:r>
            <a:r>
              <a:rPr lang="en" sz="2400" dirty="0"/>
              <a:t>Project Management Maturity Model .</a:t>
            </a:r>
          </a:p>
          <a:p>
            <a:pPr algn="just"/>
            <a:r>
              <a:rPr lang="en" sz="2400" dirty="0"/>
              <a:t>PMI</a:t>
            </a:r>
            <a:endParaRPr lang="es-ES" sz="2400" dirty="0"/>
          </a:p>
          <a:p>
            <a:pPr algn="just"/>
            <a:r>
              <a:rPr lang="en" sz="2400" dirty="0"/>
              <a:t>P3M3 Model - Portfolio, Program and Project Management Maturity Model.</a:t>
            </a:r>
          </a:p>
          <a:p>
            <a:pPr algn="just"/>
            <a:r>
              <a:rPr lang="en" sz="2400" dirty="0"/>
              <a:t>Berkeley PM2 Model (Process Maturity in Project Management)</a:t>
            </a:r>
          </a:p>
          <a:p>
            <a:pPr algn="just"/>
            <a:r>
              <a:rPr lang="en" sz="2400" dirty="0" err="1"/>
              <a:t>PMMMSM - PM Solutions </a:t>
            </a:r>
            <a:r>
              <a:rPr lang="en" sz="2400" dirty="0"/>
              <a:t>Project Management Maturity Model .</a:t>
            </a:r>
          </a:p>
          <a:p>
            <a:pPr algn="just"/>
            <a:r>
              <a:rPr lang="en" sz="2400" dirty="0"/>
              <a:t>PRINCE 2 model</a:t>
            </a:r>
          </a:p>
          <a:p>
            <a:pPr algn="just"/>
            <a:r>
              <a:rPr lang="en" sz="2400" dirty="0"/>
              <a:t>Model by Erling S. Anderson &amp; </a:t>
            </a:r>
            <a:r>
              <a:rPr lang="en" sz="2400" dirty="0" err="1"/>
              <a:t>Svein </a:t>
            </a:r>
            <a:r>
              <a:rPr lang="en" sz="2400" dirty="0"/>
              <a:t>Arne Jessen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A3F64F3-E1BC-F520-B3C2-EC9B284E52DA}"/>
              </a:ext>
            </a:extLst>
          </p:cNvPr>
          <p:cNvSpPr txBox="1"/>
          <p:nvPr/>
        </p:nvSpPr>
        <p:spPr>
          <a:xfrm>
            <a:off x="975013" y="1446208"/>
            <a:ext cx="10241973" cy="867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latin typeface="Barlow" pitchFamily="2" charset="7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Barlow" pitchFamily="2" charset="7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>
              <a:buNone/>
            </a:pPr>
            <a:r>
              <a:rPr lang="en" dirty="0"/>
              <a:t>Some of the best known models are:</a:t>
            </a:r>
          </a:p>
        </p:txBody>
      </p:sp>
    </p:spTree>
    <p:extLst>
      <p:ext uri="{BB962C8B-B14F-4D97-AF65-F5344CB8AC3E}">
        <p14:creationId xmlns:p14="http://schemas.microsoft.com/office/powerpoint/2010/main" val="734389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The </a:t>
            </a:r>
            <a:r>
              <a:rPr lang="en" sz="4200" dirty="0" err="1"/>
              <a:t>Kerzner Model </a:t>
            </a:r>
            <a:r>
              <a:rPr lang="en" sz="4200" dirty="0"/>
              <a:t>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29590" y="1593703"/>
            <a:ext cx="10124209" cy="4633556"/>
          </a:xfrm>
        </p:spPr>
        <p:txBody>
          <a:bodyPr>
            <a:normAutofit/>
          </a:bodyPr>
          <a:lstStyle/>
          <a:p>
            <a:pPr algn="just"/>
            <a:r>
              <a:rPr lang="en" dirty="0"/>
              <a:t>It was developed by the American engineer and project management consultant Harold </a:t>
            </a:r>
            <a:r>
              <a:rPr lang="en" dirty="0" err="1"/>
              <a:t>Kerzner </a:t>
            </a:r>
            <a:r>
              <a:rPr lang="en" dirty="0"/>
              <a:t>.</a:t>
            </a:r>
          </a:p>
          <a:p>
            <a:pPr algn="just"/>
            <a:r>
              <a:rPr lang="en" dirty="0"/>
              <a:t>Dr. </a:t>
            </a:r>
            <a:r>
              <a:rPr lang="en" dirty="0" err="1"/>
              <a:t>Kerzner </a:t>
            </a:r>
            <a:r>
              <a:rPr lang="en" dirty="0"/>
              <a:t>developed the model over seven years based on extensive studies conducted at major companies around the world.</a:t>
            </a:r>
          </a:p>
          <a:p>
            <a:pPr algn="just"/>
            <a:r>
              <a:rPr lang="en" dirty="0"/>
              <a:t>The KPM3 </a:t>
            </a:r>
            <a:r>
              <a:rPr lang="en" baseline="30000" dirty="0"/>
              <a:t>TM </a:t>
            </a:r>
            <a:r>
              <a:rPr lang="en" dirty="0"/>
              <a:t>model is based on the CMM ® and is aligned with the PMBOK ® Guide.</a:t>
            </a:r>
          </a:p>
          <a:p>
            <a:pPr algn="just"/>
            <a:r>
              <a:rPr lang="en" dirty="0"/>
              <a:t>It is based on a questionnaire that measures the organizational maturity of project management on a five-level scale.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20D9DF-4B6A-B26E-0A31-F298C6C04AF6}"/>
              </a:ext>
            </a:extLst>
          </p:cNvPr>
          <p:cNvSpPr txBox="1"/>
          <p:nvPr/>
        </p:nvSpPr>
        <p:spPr>
          <a:xfrm>
            <a:off x="513132" y="6039483"/>
            <a:ext cx="8523863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678180" algn="l"/>
              </a:tabLs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PMBOK is a registered mark of the Project Management Institute, Inc.</a:t>
            </a:r>
            <a:endParaRPr lang="es-C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402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The </a:t>
            </a:r>
            <a:r>
              <a:rPr lang="en" sz="4200" dirty="0" err="1"/>
              <a:t>Kerzner Model </a:t>
            </a:r>
            <a:r>
              <a:rPr lang="en" sz="4200" dirty="0"/>
              <a:t>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5660" y="1759527"/>
            <a:ext cx="5726740" cy="4467732"/>
          </a:xfrm>
        </p:spPr>
        <p:txBody>
          <a:bodyPr>
            <a:normAutofit fontScale="92500"/>
          </a:bodyPr>
          <a:lstStyle/>
          <a:p>
            <a:pPr algn="just"/>
            <a:r>
              <a:rPr lang="en" dirty="0"/>
              <a:t>Project Management is of personal interest rather than corporate.</a:t>
            </a:r>
          </a:p>
          <a:p>
            <a:pPr algn="just"/>
            <a:r>
              <a:rPr lang="en" dirty="0"/>
              <a:t>Standard terminology is incorporated.</a:t>
            </a:r>
          </a:p>
          <a:p>
            <a:pPr algn="just"/>
            <a:r>
              <a:rPr lang="en" dirty="0"/>
              <a:t>There is practically no support at the management level.</a:t>
            </a:r>
          </a:p>
          <a:p>
            <a:pPr algn="just"/>
            <a:r>
              <a:rPr lang="en" dirty="0"/>
              <a:t>There is no clarity about the benefits of professional Project Management.</a:t>
            </a:r>
          </a:p>
          <a:p>
            <a:pPr algn="just"/>
            <a:r>
              <a:rPr lang="en" dirty="0"/>
              <a:t>There is no investment in training or education in Project Management.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39894DD-9121-C5B0-8CED-F5C95AAF7A5E}"/>
              </a:ext>
            </a:extLst>
          </p:cNvPr>
          <p:cNvSpPr txBox="1"/>
          <p:nvPr/>
        </p:nvSpPr>
        <p:spPr>
          <a:xfrm>
            <a:off x="1139537" y="1499759"/>
            <a:ext cx="1381990" cy="523220"/>
          </a:xfrm>
          <a:prstGeom prst="rect">
            <a:avLst/>
          </a:prstGeom>
          <a:solidFill>
            <a:srgbClr val="F08B1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" sz="2800" dirty="0">
                <a:latin typeface="Barlow Medium" panose="00000600000000000000" pitchFamily="2" charset="0"/>
              </a:rPr>
              <a:t>Level 1</a:t>
            </a:r>
            <a:endParaRPr lang="es-CO" sz="2800" dirty="0">
              <a:latin typeface="Barlow Medium" panose="00000600000000000000" pitchFamily="2" charset="0"/>
            </a:endParaRPr>
          </a:p>
        </p:txBody>
      </p:sp>
      <p:sp>
        <p:nvSpPr>
          <p:cNvPr id="7" name="37 Rectángulo">
            <a:extLst>
              <a:ext uri="{FF2B5EF4-FFF2-40B4-BE49-F238E27FC236}">
                <a16:creationId xmlns:a16="http://schemas.microsoft.com/office/drawing/2014/main" id="{7D1CA092-A948-6712-EE81-4F9026C84FD2}"/>
              </a:ext>
            </a:extLst>
          </p:cNvPr>
          <p:cNvSpPr/>
          <p:nvPr/>
        </p:nvSpPr>
        <p:spPr>
          <a:xfrm>
            <a:off x="1139537" y="2214654"/>
            <a:ext cx="4279009" cy="31435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5. Continuous improvement</a:t>
            </a:r>
          </a:p>
        </p:txBody>
      </p:sp>
      <p:sp>
        <p:nvSpPr>
          <p:cNvPr id="8" name="38 Rectángulo">
            <a:extLst>
              <a:ext uri="{FF2B5EF4-FFF2-40B4-BE49-F238E27FC236}">
                <a16:creationId xmlns:a16="http://schemas.microsoft.com/office/drawing/2014/main" id="{76DF767B-0CFD-30E1-6ED8-75F67B902CCB}"/>
              </a:ext>
            </a:extLst>
          </p:cNvPr>
          <p:cNvSpPr/>
          <p:nvPr/>
        </p:nvSpPr>
        <p:spPr>
          <a:xfrm>
            <a:off x="1566938" y="2817330"/>
            <a:ext cx="3851609" cy="25409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4. Benchmarking</a:t>
            </a:r>
          </a:p>
        </p:txBody>
      </p:sp>
      <p:sp>
        <p:nvSpPr>
          <p:cNvPr id="9" name="39 Rectángulo">
            <a:extLst>
              <a:ext uri="{FF2B5EF4-FFF2-40B4-BE49-F238E27FC236}">
                <a16:creationId xmlns:a16="http://schemas.microsoft.com/office/drawing/2014/main" id="{D81A0862-92FC-4AB1-3E0B-E22BC45B5CC9}"/>
              </a:ext>
            </a:extLst>
          </p:cNvPr>
          <p:cNvSpPr/>
          <p:nvPr/>
        </p:nvSpPr>
        <p:spPr>
          <a:xfrm>
            <a:off x="2070574" y="3438790"/>
            <a:ext cx="3347972" cy="191945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3. Unique methodology</a:t>
            </a:r>
          </a:p>
        </p:txBody>
      </p:sp>
      <p:sp>
        <p:nvSpPr>
          <p:cNvPr id="10" name="40 Rectángulo">
            <a:extLst>
              <a:ext uri="{FF2B5EF4-FFF2-40B4-BE49-F238E27FC236}">
                <a16:creationId xmlns:a16="http://schemas.microsoft.com/office/drawing/2014/main" id="{50A45777-60A7-6B04-A48C-B5DD68276398}"/>
              </a:ext>
            </a:extLst>
          </p:cNvPr>
          <p:cNvSpPr/>
          <p:nvPr/>
        </p:nvSpPr>
        <p:spPr>
          <a:xfrm>
            <a:off x="2507688" y="4087786"/>
            <a:ext cx="2910858" cy="127045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2. Common processes</a:t>
            </a:r>
          </a:p>
        </p:txBody>
      </p:sp>
      <p:sp>
        <p:nvSpPr>
          <p:cNvPr id="11" name="41 Rectángulo">
            <a:extLst>
              <a:ext uri="{FF2B5EF4-FFF2-40B4-BE49-F238E27FC236}">
                <a16:creationId xmlns:a16="http://schemas.microsoft.com/office/drawing/2014/main" id="{9B8DFC7C-BED7-B2C9-8131-8B2E24BFA4E4}"/>
              </a:ext>
            </a:extLst>
          </p:cNvPr>
          <p:cNvSpPr/>
          <p:nvPr/>
        </p:nvSpPr>
        <p:spPr>
          <a:xfrm>
            <a:off x="3011744" y="4723012"/>
            <a:ext cx="2406802" cy="63522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Common language</a:t>
            </a:r>
          </a:p>
        </p:txBody>
      </p:sp>
    </p:spTree>
    <p:extLst>
      <p:ext uri="{BB962C8B-B14F-4D97-AF65-F5344CB8AC3E}">
        <p14:creationId xmlns:p14="http://schemas.microsoft.com/office/powerpoint/2010/main" val="442098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The </a:t>
            </a:r>
            <a:r>
              <a:rPr lang="en" sz="4200" dirty="0" err="1"/>
              <a:t>Kerzner Model </a:t>
            </a:r>
            <a:r>
              <a:rPr lang="en" sz="4200" dirty="0"/>
              <a:t>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5660" y="1759527"/>
            <a:ext cx="5726740" cy="4467732"/>
          </a:xfrm>
        </p:spPr>
        <p:txBody>
          <a:bodyPr>
            <a:normAutofit fontScale="92500"/>
          </a:bodyPr>
          <a:lstStyle/>
          <a:p>
            <a:pPr algn="just"/>
            <a:r>
              <a:rPr lang="en" dirty="0"/>
              <a:t>Recognition of the need for standardized processes that can be repeated.</a:t>
            </a:r>
          </a:p>
          <a:p>
            <a:pPr algn="just"/>
            <a:r>
              <a:rPr lang="en" dirty="0"/>
              <a:t>Need for cost control</a:t>
            </a:r>
          </a:p>
          <a:p>
            <a:pPr algn="just"/>
            <a:r>
              <a:rPr lang="en" dirty="0"/>
              <a:t>Particular processes are incorporated</a:t>
            </a:r>
          </a:p>
          <a:p>
            <a:pPr algn="just"/>
            <a:r>
              <a:rPr lang="en" dirty="0"/>
              <a:t>The benefits of Project Management are recognized.</a:t>
            </a:r>
          </a:p>
          <a:p>
            <a:pPr algn="just"/>
            <a:r>
              <a:rPr lang="en" dirty="0"/>
              <a:t>Organizational support at all levels</a:t>
            </a:r>
          </a:p>
          <a:p>
            <a:pPr algn="just"/>
            <a:r>
              <a:rPr lang="en" dirty="0"/>
              <a:t>Development of a training program.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39894DD-9121-C5B0-8CED-F5C95AAF7A5E}"/>
              </a:ext>
            </a:extLst>
          </p:cNvPr>
          <p:cNvSpPr txBox="1"/>
          <p:nvPr/>
        </p:nvSpPr>
        <p:spPr>
          <a:xfrm>
            <a:off x="1139537" y="1499759"/>
            <a:ext cx="1381990" cy="523220"/>
          </a:xfrm>
          <a:prstGeom prst="rect">
            <a:avLst/>
          </a:prstGeom>
          <a:solidFill>
            <a:srgbClr val="F08B1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" sz="2800" dirty="0">
                <a:latin typeface="Barlow Medium" panose="00000600000000000000" pitchFamily="2" charset="0"/>
              </a:rPr>
              <a:t>Level 2</a:t>
            </a:r>
            <a:endParaRPr lang="es-CO" sz="2800" dirty="0">
              <a:latin typeface="Barlow Medium" panose="00000600000000000000" pitchFamily="2" charset="0"/>
            </a:endParaRPr>
          </a:p>
        </p:txBody>
      </p:sp>
      <p:sp>
        <p:nvSpPr>
          <p:cNvPr id="12" name="13 Rectángulo">
            <a:extLst>
              <a:ext uri="{FF2B5EF4-FFF2-40B4-BE49-F238E27FC236}">
                <a16:creationId xmlns:a16="http://schemas.microsoft.com/office/drawing/2014/main" id="{CCAEC0BE-4004-FF4E-97DF-C0807F6D096C}"/>
              </a:ext>
            </a:extLst>
          </p:cNvPr>
          <p:cNvSpPr/>
          <p:nvPr/>
        </p:nvSpPr>
        <p:spPr>
          <a:xfrm>
            <a:off x="1139537" y="2214654"/>
            <a:ext cx="4279009" cy="31435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5. Continuous improvement</a:t>
            </a:r>
          </a:p>
        </p:txBody>
      </p:sp>
      <p:sp>
        <p:nvSpPr>
          <p:cNvPr id="13" name="14 Rectángulo">
            <a:extLst>
              <a:ext uri="{FF2B5EF4-FFF2-40B4-BE49-F238E27FC236}">
                <a16:creationId xmlns:a16="http://schemas.microsoft.com/office/drawing/2014/main" id="{88C54990-25F9-FCA9-2F22-A63C570CC39B}"/>
              </a:ext>
            </a:extLst>
          </p:cNvPr>
          <p:cNvSpPr/>
          <p:nvPr/>
        </p:nvSpPr>
        <p:spPr>
          <a:xfrm>
            <a:off x="1566938" y="2817330"/>
            <a:ext cx="3851609" cy="25409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4. Benchmarking</a:t>
            </a:r>
          </a:p>
        </p:txBody>
      </p:sp>
      <p:sp>
        <p:nvSpPr>
          <p:cNvPr id="14" name="15 Rectángulo">
            <a:extLst>
              <a:ext uri="{FF2B5EF4-FFF2-40B4-BE49-F238E27FC236}">
                <a16:creationId xmlns:a16="http://schemas.microsoft.com/office/drawing/2014/main" id="{8608FABE-3696-DBDC-D5A5-A02953E1421A}"/>
              </a:ext>
            </a:extLst>
          </p:cNvPr>
          <p:cNvSpPr/>
          <p:nvPr/>
        </p:nvSpPr>
        <p:spPr>
          <a:xfrm>
            <a:off x="2070574" y="3438790"/>
            <a:ext cx="3347972" cy="191945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3. Unique methodology</a:t>
            </a:r>
          </a:p>
        </p:txBody>
      </p:sp>
      <p:sp>
        <p:nvSpPr>
          <p:cNvPr id="15" name="16 Rectángulo">
            <a:extLst>
              <a:ext uri="{FF2B5EF4-FFF2-40B4-BE49-F238E27FC236}">
                <a16:creationId xmlns:a16="http://schemas.microsoft.com/office/drawing/2014/main" id="{538996FD-2CDD-0ED1-22BC-E1E0A9146714}"/>
              </a:ext>
            </a:extLst>
          </p:cNvPr>
          <p:cNvSpPr/>
          <p:nvPr/>
        </p:nvSpPr>
        <p:spPr>
          <a:xfrm>
            <a:off x="2507688" y="4087786"/>
            <a:ext cx="2910858" cy="127045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Common processes</a:t>
            </a:r>
          </a:p>
        </p:txBody>
      </p:sp>
      <p:sp>
        <p:nvSpPr>
          <p:cNvPr id="16" name="17 Rectángulo">
            <a:extLst>
              <a:ext uri="{FF2B5EF4-FFF2-40B4-BE49-F238E27FC236}">
                <a16:creationId xmlns:a16="http://schemas.microsoft.com/office/drawing/2014/main" id="{882ECDFD-FF63-6B47-2636-AA6AD8D8C27F}"/>
              </a:ext>
            </a:extLst>
          </p:cNvPr>
          <p:cNvSpPr/>
          <p:nvPr/>
        </p:nvSpPr>
        <p:spPr>
          <a:xfrm>
            <a:off x="3011744" y="4723012"/>
            <a:ext cx="2406802" cy="6352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" sz="2000" b="1" dirty="0">
                <a:solidFill>
                  <a:schemeClr val="tx1"/>
                </a:solidFill>
              </a:rPr>
              <a:t>1. Common language</a:t>
            </a:r>
          </a:p>
        </p:txBody>
      </p:sp>
    </p:spTree>
    <p:extLst>
      <p:ext uri="{BB962C8B-B14F-4D97-AF65-F5344CB8AC3E}">
        <p14:creationId xmlns:p14="http://schemas.microsoft.com/office/powerpoint/2010/main" val="2294948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The </a:t>
            </a:r>
            <a:r>
              <a:rPr lang="en" sz="4200" dirty="0" err="1"/>
              <a:t>Kerzner Model </a:t>
            </a:r>
            <a:r>
              <a:rPr lang="en" sz="4200" dirty="0"/>
              <a:t>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5660" y="1759527"/>
            <a:ext cx="5498140" cy="44677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" dirty="0"/>
              <a:t>integrated processes</a:t>
            </a:r>
          </a:p>
          <a:p>
            <a:pPr algn="just"/>
            <a:r>
              <a:rPr lang="en" dirty="0"/>
              <a:t>culture support</a:t>
            </a:r>
          </a:p>
          <a:p>
            <a:pPr algn="just"/>
            <a:r>
              <a:rPr lang="en" dirty="0"/>
              <a:t>Management support at all levels</a:t>
            </a:r>
          </a:p>
          <a:p>
            <a:pPr algn="just"/>
            <a:r>
              <a:rPr lang="en" dirty="0"/>
              <a:t>Standardized methodology for Project Management</a:t>
            </a:r>
          </a:p>
          <a:p>
            <a:pPr algn="just"/>
            <a:r>
              <a:rPr lang="en" dirty="0"/>
              <a:t>Return On Investment (ROI) in Project Management training is recognized quantitatively and qualitatively</a:t>
            </a:r>
          </a:p>
          <a:p>
            <a:pPr algn="just"/>
            <a:r>
              <a:rPr lang="en" dirty="0"/>
              <a:t>Improvements due to Project Management are recognized.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39894DD-9121-C5B0-8CED-F5C95AAF7A5E}"/>
              </a:ext>
            </a:extLst>
          </p:cNvPr>
          <p:cNvSpPr txBox="1"/>
          <p:nvPr/>
        </p:nvSpPr>
        <p:spPr>
          <a:xfrm>
            <a:off x="1139537" y="1499759"/>
            <a:ext cx="1381990" cy="523220"/>
          </a:xfrm>
          <a:prstGeom prst="rect">
            <a:avLst/>
          </a:prstGeom>
          <a:solidFill>
            <a:srgbClr val="F08B1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" sz="2800" dirty="0">
                <a:latin typeface="Barlow Medium" panose="00000600000000000000" pitchFamily="2" charset="0"/>
              </a:rPr>
              <a:t>Level 3</a:t>
            </a:r>
            <a:endParaRPr lang="es-CO" sz="2800" dirty="0">
              <a:latin typeface="Barlow Medium" panose="00000600000000000000" pitchFamily="2" charset="0"/>
            </a:endParaRPr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F6C9F2E8-7D34-51A5-FF97-8E550D858A9E}"/>
              </a:ext>
            </a:extLst>
          </p:cNvPr>
          <p:cNvSpPr/>
          <p:nvPr/>
        </p:nvSpPr>
        <p:spPr>
          <a:xfrm>
            <a:off x="1139536" y="2218623"/>
            <a:ext cx="4279009" cy="31435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5. Continuous improvement</a:t>
            </a:r>
          </a:p>
        </p:txBody>
      </p:sp>
      <p:sp>
        <p:nvSpPr>
          <p:cNvPr id="11" name="9 Rectángulo">
            <a:extLst>
              <a:ext uri="{FF2B5EF4-FFF2-40B4-BE49-F238E27FC236}">
                <a16:creationId xmlns:a16="http://schemas.microsoft.com/office/drawing/2014/main" id="{E517DF2A-7A15-3CDF-8ADE-C2229F1DCD64}"/>
              </a:ext>
            </a:extLst>
          </p:cNvPr>
          <p:cNvSpPr/>
          <p:nvPr/>
        </p:nvSpPr>
        <p:spPr>
          <a:xfrm>
            <a:off x="1566937" y="2821299"/>
            <a:ext cx="3851609" cy="25409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4. Benchmarking</a:t>
            </a:r>
          </a:p>
        </p:txBody>
      </p:sp>
      <p:sp>
        <p:nvSpPr>
          <p:cNvPr id="17" name="10 Rectángulo">
            <a:extLst>
              <a:ext uri="{FF2B5EF4-FFF2-40B4-BE49-F238E27FC236}">
                <a16:creationId xmlns:a16="http://schemas.microsoft.com/office/drawing/2014/main" id="{6E5067F4-4E31-13F2-018D-4687F01F1525}"/>
              </a:ext>
            </a:extLst>
          </p:cNvPr>
          <p:cNvSpPr/>
          <p:nvPr/>
        </p:nvSpPr>
        <p:spPr>
          <a:xfrm>
            <a:off x="2070573" y="3442759"/>
            <a:ext cx="3347972" cy="191945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Unique methodology</a:t>
            </a: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B4B4F2FB-A2B0-D892-C4E3-78BC76752415}"/>
              </a:ext>
            </a:extLst>
          </p:cNvPr>
          <p:cNvSpPr/>
          <p:nvPr/>
        </p:nvSpPr>
        <p:spPr>
          <a:xfrm>
            <a:off x="2507687" y="4091755"/>
            <a:ext cx="2910858" cy="127045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2. Common processes</a:t>
            </a:r>
          </a:p>
        </p:txBody>
      </p:sp>
      <p:sp>
        <p:nvSpPr>
          <p:cNvPr id="19" name="12 Rectángulo">
            <a:extLst>
              <a:ext uri="{FF2B5EF4-FFF2-40B4-BE49-F238E27FC236}">
                <a16:creationId xmlns:a16="http://schemas.microsoft.com/office/drawing/2014/main" id="{B147BC74-485A-38A1-5B8E-3302F282FA6B}"/>
              </a:ext>
            </a:extLst>
          </p:cNvPr>
          <p:cNvSpPr/>
          <p:nvPr/>
        </p:nvSpPr>
        <p:spPr>
          <a:xfrm>
            <a:off x="3011743" y="4726981"/>
            <a:ext cx="2406802" cy="6352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" sz="2000" b="1" dirty="0">
                <a:solidFill>
                  <a:schemeClr val="tx1"/>
                </a:solidFill>
              </a:rPr>
              <a:t>1. Common language</a:t>
            </a:r>
          </a:p>
        </p:txBody>
      </p:sp>
    </p:spTree>
    <p:extLst>
      <p:ext uri="{BB962C8B-B14F-4D97-AF65-F5344CB8AC3E}">
        <p14:creationId xmlns:p14="http://schemas.microsoft.com/office/powerpoint/2010/main" val="2500398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The </a:t>
            </a:r>
            <a:r>
              <a:rPr lang="en" sz="4200" dirty="0" err="1"/>
              <a:t>Kerzner Model </a:t>
            </a:r>
            <a:r>
              <a:rPr lang="en" sz="4200" dirty="0"/>
              <a:t>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5659" y="1759527"/>
            <a:ext cx="5602049" cy="4467732"/>
          </a:xfrm>
        </p:spPr>
        <p:txBody>
          <a:bodyPr>
            <a:normAutofit lnSpcReduction="10000"/>
          </a:bodyPr>
          <a:lstStyle/>
          <a:p>
            <a:pPr algn="just"/>
            <a:r>
              <a:rPr lang="en" dirty="0"/>
              <a:t>There is a project office ( </a:t>
            </a:r>
            <a:r>
              <a:rPr lang="en" dirty="0" err="1"/>
              <a:t>PMO </a:t>
            </a:r>
            <a:r>
              <a:rPr lang="en" dirty="0"/>
              <a:t>) or a center of excellence</a:t>
            </a:r>
          </a:p>
          <a:p>
            <a:pPr algn="just"/>
            <a:r>
              <a:rPr lang="en" dirty="0"/>
              <a:t>Process optimization to generate competitive advantages.</a:t>
            </a:r>
          </a:p>
          <a:p>
            <a:pPr algn="just"/>
            <a:r>
              <a:rPr lang="en" dirty="0"/>
              <a:t>Benchmarking with similar and different industries</a:t>
            </a:r>
          </a:p>
          <a:p>
            <a:pPr algn="just"/>
            <a:r>
              <a:rPr lang="en" dirty="0"/>
              <a:t>Quantitative benchmarking in processes and methodologies</a:t>
            </a:r>
          </a:p>
          <a:p>
            <a:pPr algn="just"/>
            <a:r>
              <a:rPr lang="en" dirty="0"/>
              <a:t>Qualitative benchmarking in the application of Project Management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39894DD-9121-C5B0-8CED-F5C95AAF7A5E}"/>
              </a:ext>
            </a:extLst>
          </p:cNvPr>
          <p:cNvSpPr txBox="1"/>
          <p:nvPr/>
        </p:nvSpPr>
        <p:spPr>
          <a:xfrm>
            <a:off x="1139537" y="1499759"/>
            <a:ext cx="1381990" cy="523220"/>
          </a:xfrm>
          <a:prstGeom prst="rect">
            <a:avLst/>
          </a:prstGeom>
          <a:solidFill>
            <a:srgbClr val="F08B1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" sz="2800" dirty="0">
                <a:latin typeface="Barlow Medium" panose="00000600000000000000" pitchFamily="2" charset="0"/>
              </a:rPr>
              <a:t>Level 4</a:t>
            </a:r>
            <a:endParaRPr lang="es-CO" sz="2800" dirty="0">
              <a:latin typeface="Barlow Medium" panose="00000600000000000000" pitchFamily="2" charset="0"/>
            </a:endParaRPr>
          </a:p>
        </p:txBody>
      </p:sp>
      <p:sp>
        <p:nvSpPr>
          <p:cNvPr id="12" name="8 Rectángulo">
            <a:extLst>
              <a:ext uri="{FF2B5EF4-FFF2-40B4-BE49-F238E27FC236}">
                <a16:creationId xmlns:a16="http://schemas.microsoft.com/office/drawing/2014/main" id="{3FEACF10-54E6-BD66-926B-023A8868EBAB}"/>
              </a:ext>
            </a:extLst>
          </p:cNvPr>
          <p:cNvSpPr/>
          <p:nvPr/>
        </p:nvSpPr>
        <p:spPr>
          <a:xfrm>
            <a:off x="1139537" y="2214654"/>
            <a:ext cx="4279009" cy="31435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5. Continuous improvement</a:t>
            </a:r>
          </a:p>
        </p:txBody>
      </p:sp>
      <p:sp>
        <p:nvSpPr>
          <p:cNvPr id="13" name="9 Rectángulo">
            <a:extLst>
              <a:ext uri="{FF2B5EF4-FFF2-40B4-BE49-F238E27FC236}">
                <a16:creationId xmlns:a16="http://schemas.microsoft.com/office/drawing/2014/main" id="{135F7792-B76D-B785-77A5-731448C9B2A4}"/>
              </a:ext>
            </a:extLst>
          </p:cNvPr>
          <p:cNvSpPr/>
          <p:nvPr/>
        </p:nvSpPr>
        <p:spPr>
          <a:xfrm>
            <a:off x="1566938" y="2817330"/>
            <a:ext cx="3851609" cy="25409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Benchmarking</a:t>
            </a:r>
          </a:p>
        </p:txBody>
      </p:sp>
      <p:sp>
        <p:nvSpPr>
          <p:cNvPr id="14" name="10 Rectángulo">
            <a:extLst>
              <a:ext uri="{FF2B5EF4-FFF2-40B4-BE49-F238E27FC236}">
                <a16:creationId xmlns:a16="http://schemas.microsoft.com/office/drawing/2014/main" id="{5E0A0CC1-260B-171C-C8BF-055081265983}"/>
              </a:ext>
            </a:extLst>
          </p:cNvPr>
          <p:cNvSpPr/>
          <p:nvPr/>
        </p:nvSpPr>
        <p:spPr>
          <a:xfrm>
            <a:off x="2070574" y="3438790"/>
            <a:ext cx="3347972" cy="191945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3. Unique methodology</a:t>
            </a:r>
          </a:p>
        </p:txBody>
      </p:sp>
      <p:sp>
        <p:nvSpPr>
          <p:cNvPr id="15" name="11 Rectángulo">
            <a:extLst>
              <a:ext uri="{FF2B5EF4-FFF2-40B4-BE49-F238E27FC236}">
                <a16:creationId xmlns:a16="http://schemas.microsoft.com/office/drawing/2014/main" id="{C6CB663A-0EE1-52F5-B457-3B901DD11469}"/>
              </a:ext>
            </a:extLst>
          </p:cNvPr>
          <p:cNvSpPr/>
          <p:nvPr/>
        </p:nvSpPr>
        <p:spPr>
          <a:xfrm>
            <a:off x="2507688" y="4087786"/>
            <a:ext cx="2910858" cy="127045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2. Common processes</a:t>
            </a:r>
          </a:p>
        </p:txBody>
      </p:sp>
      <p:sp>
        <p:nvSpPr>
          <p:cNvPr id="16" name="12 Rectángulo">
            <a:extLst>
              <a:ext uri="{FF2B5EF4-FFF2-40B4-BE49-F238E27FC236}">
                <a16:creationId xmlns:a16="http://schemas.microsoft.com/office/drawing/2014/main" id="{A08889D0-DB7C-D7F2-9458-34A87D010DF6}"/>
              </a:ext>
            </a:extLst>
          </p:cNvPr>
          <p:cNvSpPr/>
          <p:nvPr/>
        </p:nvSpPr>
        <p:spPr>
          <a:xfrm>
            <a:off x="3011744" y="4723012"/>
            <a:ext cx="2406802" cy="6352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" sz="2000" b="1" dirty="0">
                <a:solidFill>
                  <a:schemeClr val="tx1"/>
                </a:solidFill>
              </a:rPr>
              <a:t>1. Common language</a:t>
            </a:r>
          </a:p>
        </p:txBody>
      </p:sp>
    </p:spTree>
    <p:extLst>
      <p:ext uri="{BB962C8B-B14F-4D97-AF65-F5344CB8AC3E}">
        <p14:creationId xmlns:p14="http://schemas.microsoft.com/office/powerpoint/2010/main" val="155233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36D662-87C2-53C4-205D-D3B28DCF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140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The </a:t>
            </a:r>
            <a:r>
              <a:rPr lang="en" sz="4200" dirty="0" err="1"/>
              <a:t>Kerzner Model </a:t>
            </a:r>
            <a:r>
              <a:rPr lang="en" sz="4200" dirty="0"/>
              <a:t>- KPM3</a:t>
            </a:r>
            <a:endParaRPr lang="es-CO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71D62E9-CA58-64FC-01C2-493DFCC59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5659" y="1759527"/>
            <a:ext cx="5602049" cy="4467732"/>
          </a:xfrm>
        </p:spPr>
        <p:txBody>
          <a:bodyPr>
            <a:normAutofit/>
          </a:bodyPr>
          <a:lstStyle/>
          <a:p>
            <a:pPr algn="just"/>
            <a:r>
              <a:rPr lang="en" dirty="0"/>
              <a:t>The results are used to optimize methodologies.</a:t>
            </a:r>
          </a:p>
          <a:p>
            <a:pPr algn="just"/>
            <a:r>
              <a:rPr lang="en" dirty="0"/>
              <a:t>Record of lessons learned</a:t>
            </a:r>
          </a:p>
          <a:p>
            <a:pPr algn="just"/>
            <a:r>
              <a:rPr lang="en" dirty="0"/>
              <a:t>knowledge transfer</a:t>
            </a:r>
          </a:p>
          <a:p>
            <a:pPr algn="just"/>
            <a:r>
              <a:rPr lang="en" dirty="0"/>
              <a:t>Coaching program through the </a:t>
            </a:r>
            <a:r>
              <a:rPr lang="en" dirty="0" err="1"/>
              <a:t>PMO</a:t>
            </a:r>
            <a:endParaRPr lang="es-ES" dirty="0"/>
          </a:p>
          <a:p>
            <a:pPr algn="just"/>
            <a:r>
              <a:rPr lang="en" dirty="0"/>
              <a:t>Strategic planning for the Project Management.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39894DD-9121-C5B0-8CED-F5C95AAF7A5E}"/>
              </a:ext>
            </a:extLst>
          </p:cNvPr>
          <p:cNvSpPr txBox="1"/>
          <p:nvPr/>
        </p:nvSpPr>
        <p:spPr>
          <a:xfrm>
            <a:off x="1139537" y="1499759"/>
            <a:ext cx="1381990" cy="523220"/>
          </a:xfrm>
          <a:prstGeom prst="rect">
            <a:avLst/>
          </a:prstGeom>
          <a:solidFill>
            <a:srgbClr val="F08B1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" sz="2800" dirty="0">
                <a:latin typeface="Barlow Medium" panose="00000600000000000000" pitchFamily="2" charset="0"/>
              </a:rPr>
              <a:t>level 5</a:t>
            </a:r>
            <a:endParaRPr lang="es-CO" sz="2800" dirty="0">
              <a:latin typeface="Barlow Medium" panose="00000600000000000000" pitchFamily="2" charset="0"/>
            </a:endParaRPr>
          </a:p>
        </p:txBody>
      </p:sp>
      <p:sp>
        <p:nvSpPr>
          <p:cNvPr id="10" name="8 Rectángulo">
            <a:extLst>
              <a:ext uri="{FF2B5EF4-FFF2-40B4-BE49-F238E27FC236}">
                <a16:creationId xmlns:a16="http://schemas.microsoft.com/office/drawing/2014/main" id="{3B3CF67D-9D14-F649-5C8A-ACFF9EF783E5}"/>
              </a:ext>
            </a:extLst>
          </p:cNvPr>
          <p:cNvSpPr/>
          <p:nvPr/>
        </p:nvSpPr>
        <p:spPr>
          <a:xfrm>
            <a:off x="1139537" y="2235940"/>
            <a:ext cx="4279009" cy="31435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Continuous improvement</a:t>
            </a:r>
          </a:p>
        </p:txBody>
      </p:sp>
      <p:sp>
        <p:nvSpPr>
          <p:cNvPr id="11" name="9 Rectángulo">
            <a:extLst>
              <a:ext uri="{FF2B5EF4-FFF2-40B4-BE49-F238E27FC236}">
                <a16:creationId xmlns:a16="http://schemas.microsoft.com/office/drawing/2014/main" id="{2AADB386-3FF5-FEAE-0D8F-94E3A19C3EA2}"/>
              </a:ext>
            </a:extLst>
          </p:cNvPr>
          <p:cNvSpPr/>
          <p:nvPr/>
        </p:nvSpPr>
        <p:spPr>
          <a:xfrm>
            <a:off x="1566938" y="2838616"/>
            <a:ext cx="3851609" cy="25409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4. Benchmarking</a:t>
            </a:r>
          </a:p>
        </p:txBody>
      </p:sp>
      <p:sp>
        <p:nvSpPr>
          <p:cNvPr id="17" name="10 Rectángulo">
            <a:extLst>
              <a:ext uri="{FF2B5EF4-FFF2-40B4-BE49-F238E27FC236}">
                <a16:creationId xmlns:a16="http://schemas.microsoft.com/office/drawing/2014/main" id="{5353CB25-8E5A-02DE-78E7-3FE32080472B}"/>
              </a:ext>
            </a:extLst>
          </p:cNvPr>
          <p:cNvSpPr/>
          <p:nvPr/>
        </p:nvSpPr>
        <p:spPr>
          <a:xfrm>
            <a:off x="2070574" y="3460076"/>
            <a:ext cx="3347972" cy="191945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3. Unique methodology</a:t>
            </a: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DF5C3D40-9E46-DBB1-CB8F-DDBB8FB74399}"/>
              </a:ext>
            </a:extLst>
          </p:cNvPr>
          <p:cNvSpPr/>
          <p:nvPr/>
        </p:nvSpPr>
        <p:spPr>
          <a:xfrm>
            <a:off x="2507688" y="4109072"/>
            <a:ext cx="2910858" cy="127045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" sz="2000" b="1" dirty="0">
                <a:solidFill>
                  <a:schemeClr val="tx1"/>
                </a:solidFill>
              </a:rPr>
              <a:t>2. Common processes</a:t>
            </a:r>
          </a:p>
        </p:txBody>
      </p:sp>
      <p:sp>
        <p:nvSpPr>
          <p:cNvPr id="19" name="12 Rectángulo">
            <a:extLst>
              <a:ext uri="{FF2B5EF4-FFF2-40B4-BE49-F238E27FC236}">
                <a16:creationId xmlns:a16="http://schemas.microsoft.com/office/drawing/2014/main" id="{55BB03D8-C154-627E-1EAC-F432B19903A5}"/>
              </a:ext>
            </a:extLst>
          </p:cNvPr>
          <p:cNvSpPr/>
          <p:nvPr/>
        </p:nvSpPr>
        <p:spPr>
          <a:xfrm>
            <a:off x="3011744" y="4744298"/>
            <a:ext cx="2406802" cy="6352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" sz="2000" b="1" dirty="0">
                <a:solidFill>
                  <a:schemeClr val="tx1"/>
                </a:solidFill>
              </a:rPr>
              <a:t>1. Common language</a:t>
            </a:r>
          </a:p>
        </p:txBody>
      </p:sp>
    </p:spTree>
    <p:extLst>
      <p:ext uri="{BB962C8B-B14F-4D97-AF65-F5344CB8AC3E}">
        <p14:creationId xmlns:p14="http://schemas.microsoft.com/office/powerpoint/2010/main" val="552776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865A4-5C33-7F41-8D5F-DEA0684C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dirty="0"/>
              <a:t>Master in Project Management</a:t>
            </a:r>
            <a:endParaRPr lang="es-ES_tradnl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65047-4BE7-A64A-ACF1-BBAE1011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22169"/>
            <a:ext cx="10515600" cy="640651"/>
          </a:xfrm>
        </p:spPr>
        <p:txBody>
          <a:bodyPr>
            <a:normAutofit/>
          </a:bodyPr>
          <a:lstStyle/>
          <a:p>
            <a:r>
              <a:rPr lang="en" sz="3200" b="1" dirty="0"/>
              <a:t>Planning and Strategic Analysis of the Company</a:t>
            </a:r>
            <a:endParaRPr lang="es-ES_tradnl" sz="3200" b="1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2F5256C-B9D7-EF9E-F537-07258B558A80}"/>
              </a:ext>
            </a:extLst>
          </p:cNvPr>
          <p:cNvSpPr txBox="1">
            <a:spLocks/>
          </p:cNvSpPr>
          <p:nvPr/>
        </p:nvSpPr>
        <p:spPr>
          <a:xfrm>
            <a:off x="831850" y="3740007"/>
            <a:ext cx="10515600" cy="1025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arlow" pitchFamily="2" charset="77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dirty="0">
                <a:solidFill>
                  <a:schemeClr val="tx1"/>
                </a:solidFill>
              </a:rPr>
              <a:t>Presentation – Week 3: </a:t>
            </a:r>
            <a:r>
              <a:rPr lang="en" b="1" dirty="0">
                <a:solidFill>
                  <a:schemeClr val="tx1"/>
                </a:solidFill>
              </a:rPr>
              <a:t>Strategic Assurance ( </a:t>
            </a:r>
            <a:r>
              <a:rPr lang="en" b="1" dirty="0" err="1">
                <a:solidFill>
                  <a:schemeClr val="tx1"/>
                </a:solidFill>
              </a:rPr>
              <a:t>PMO </a:t>
            </a:r>
            <a:r>
              <a:rPr lang="en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522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D682CC-C2BE-BB41-8A97-4103C56EE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234" y="2909454"/>
            <a:ext cx="6219217" cy="1553819"/>
          </a:xfrm>
        </p:spPr>
        <p:txBody>
          <a:bodyPr>
            <a:normAutofit fontScale="90000"/>
          </a:bodyPr>
          <a:lstStyle/>
          <a:p>
            <a:r>
              <a:rPr lang="e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Organizational maturity in Project Management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EC8DEC5-433E-4A48-918E-26C30FEB34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" dirty="0"/>
              <a:t>How to produce good results, in a repeatable way in project management, and its alignment with the achievement of strategic goals?</a:t>
            </a:r>
          </a:p>
        </p:txBody>
      </p:sp>
      <p:pic>
        <p:nvPicPr>
          <p:cNvPr id="8" name="Marcador de posición de imagen 7">
            <a:extLst>
              <a:ext uri="{FF2B5EF4-FFF2-40B4-BE49-F238E27FC236}">
                <a16:creationId xmlns:a16="http://schemas.microsoft.com/office/drawing/2014/main" id="{E53B3528-204D-2A0E-B733-F736F5D2CC7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30902" r="3090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4679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Critical factors of success</a:t>
            </a:r>
            <a:endParaRPr lang="es-CO" sz="420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F935D8-3FEF-4557-B90D-B15910A06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398" y="1524721"/>
            <a:ext cx="5246130" cy="4058661"/>
          </a:xfr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en" dirty="0"/>
              <a:t>They are defined as those business elements that are understandable and measurable with such strategic value that they have to be executed correctly for the organization to be successful.</a:t>
            </a:r>
          </a:p>
          <a:p>
            <a:pPr algn="just"/>
            <a:r>
              <a:rPr lang="en" dirty="0"/>
              <a:t>These are aspects considered the most conducive to achieving success.</a:t>
            </a:r>
          </a:p>
        </p:txBody>
      </p:sp>
      <p:graphicFrame>
        <p:nvGraphicFramePr>
          <p:cNvPr id="8" name="4 Diagrama">
            <a:extLst>
              <a:ext uri="{FF2B5EF4-FFF2-40B4-BE49-F238E27FC236}">
                <a16:creationId xmlns:a16="http://schemas.microsoft.com/office/drawing/2014/main" id="{D6D97A1C-A1C9-2ED9-C178-73BEDD3D74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1661958"/>
              </p:ext>
            </p:extLst>
          </p:nvPr>
        </p:nvGraphicFramePr>
        <p:xfrm>
          <a:off x="6689562" y="1592796"/>
          <a:ext cx="550243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189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857CA59-675D-CCBB-1FBE-32CCE02D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Critical factors of success</a:t>
            </a:r>
            <a:endParaRPr lang="es-CO" sz="4200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DF935D8-3FEF-4557-B90D-B15910A06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0654" y="1410740"/>
            <a:ext cx="10273145" cy="2091212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buNone/>
            </a:pPr>
            <a:r>
              <a:rPr lang="en" dirty="0"/>
              <a:t>They are elements in the organization on which it is necessary to act to achieve favorable results with respect to the goals set.</a:t>
            </a:r>
          </a:p>
        </p:txBody>
      </p:sp>
      <p:pic>
        <p:nvPicPr>
          <p:cNvPr id="7" name="Picture 2" descr="Resultado de imagen para critical success factors">
            <a:extLst>
              <a:ext uri="{FF2B5EF4-FFF2-40B4-BE49-F238E27FC236}">
                <a16:creationId xmlns:a16="http://schemas.microsoft.com/office/drawing/2014/main" id="{040A4E54-DE0A-7FBC-D7B1-E3B25C340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520" y="3071617"/>
            <a:ext cx="3932960" cy="27002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09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Project management maturity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1" y="1698695"/>
            <a:ext cx="10134600" cy="11553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" dirty="0"/>
              <a:t>In project management, the maturity level is the degree to which an organization:</a:t>
            </a:r>
          </a:p>
        </p:txBody>
      </p:sp>
      <p:sp>
        <p:nvSpPr>
          <p:cNvPr id="6" name="5 Rectángulo">
            <a:extLst>
              <a:ext uri="{FF2B5EF4-FFF2-40B4-BE49-F238E27FC236}">
                <a16:creationId xmlns:a16="http://schemas.microsoft.com/office/drawing/2014/main" id="{76CEABFB-F135-FD16-EFE1-6767E23944FA}"/>
              </a:ext>
            </a:extLst>
          </p:cNvPr>
          <p:cNvSpPr/>
          <p:nvPr/>
        </p:nvSpPr>
        <p:spPr>
          <a:xfrm>
            <a:off x="8701165" y="3327930"/>
            <a:ext cx="2532020" cy="18762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ts val="2700"/>
              </a:lnSpc>
              <a:spcBef>
                <a:spcPts val="1000"/>
              </a:spcBef>
              <a:buClr>
                <a:srgbClr val="0070C0"/>
              </a:buClr>
              <a:buSzPct val="150000"/>
            </a:pPr>
            <a:r>
              <a:rPr lang="en" sz="2400" dirty="0">
                <a:solidFill>
                  <a:schemeClr val="tx1"/>
                </a:solidFill>
                <a:latin typeface="Barlow" panose="00000500000000000000" pitchFamily="2" charset="0"/>
                <a:ea typeface="Tahoma" pitchFamily="34" charset="0"/>
                <a:cs typeface="Tahoma" pitchFamily="34" charset="0"/>
              </a:rPr>
              <a:t>Good practices in project, program and portfolio management.</a:t>
            </a:r>
          </a:p>
        </p:txBody>
      </p:sp>
      <p:graphicFrame>
        <p:nvGraphicFramePr>
          <p:cNvPr id="7" name="6 Diagrama">
            <a:extLst>
              <a:ext uri="{FF2B5EF4-FFF2-40B4-BE49-F238E27FC236}">
                <a16:creationId xmlns:a16="http://schemas.microsoft.com/office/drawing/2014/main" id="{68EB8AFA-147A-25FA-3B67-8E48F05025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1476243"/>
              </p:ext>
            </p:extLst>
          </p:nvPr>
        </p:nvGraphicFramePr>
        <p:xfrm>
          <a:off x="1517932" y="2854036"/>
          <a:ext cx="7016468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755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Project management maturity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1" y="1698695"/>
            <a:ext cx="10134600" cy="11553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" dirty="0"/>
              <a:t>Maturity is related to the capacities to:</a:t>
            </a:r>
          </a:p>
        </p:txBody>
      </p:sp>
      <p:sp>
        <p:nvSpPr>
          <p:cNvPr id="8" name="2 Marcador de contenido">
            <a:extLst>
              <a:ext uri="{FF2B5EF4-FFF2-40B4-BE49-F238E27FC236}">
                <a16:creationId xmlns:a16="http://schemas.microsoft.com/office/drawing/2014/main" id="{A68ECC67-1642-0D42-C87F-ECBF89510EF6}"/>
              </a:ext>
            </a:extLst>
          </p:cNvPr>
          <p:cNvSpPr txBox="1">
            <a:spLocks/>
          </p:cNvSpPr>
          <p:nvPr/>
        </p:nvSpPr>
        <p:spPr>
          <a:xfrm>
            <a:off x="1518169" y="2669732"/>
            <a:ext cx="5305465" cy="26684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latin typeface="Barlow" pitchFamily="2" charset="7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Barlow" pitchFamily="2" charset="7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" dirty="0"/>
              <a:t>produce good results.</a:t>
            </a:r>
          </a:p>
          <a:p>
            <a:r>
              <a:rPr lang="en" dirty="0"/>
              <a:t>repeatable in project management, and</a:t>
            </a:r>
          </a:p>
          <a:p>
            <a:r>
              <a:rPr lang="en" dirty="0"/>
              <a:t>Its alignment with the achievement of strategic goals.</a:t>
            </a:r>
          </a:p>
          <a:p>
            <a:endParaRPr lang="es-CO" dirty="0"/>
          </a:p>
        </p:txBody>
      </p:sp>
      <p:pic>
        <p:nvPicPr>
          <p:cNvPr id="9" name="Picture 2" descr="http://comprarmejor.files.wordpress.com/2012/11/integracion-empresarial.jpg">
            <a:extLst>
              <a:ext uri="{FF2B5EF4-FFF2-40B4-BE49-F238E27FC236}">
                <a16:creationId xmlns:a16="http://schemas.microsoft.com/office/drawing/2014/main" id="{DA636B9C-4E6B-1944-41A5-B8EA26FA9F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97150" y="2530130"/>
            <a:ext cx="3675649" cy="2850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420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Project management maturity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7746" y="2175164"/>
            <a:ext cx="6186054" cy="3602182"/>
          </a:xfrm>
        </p:spPr>
        <p:txBody>
          <a:bodyPr>
            <a:noAutofit/>
          </a:bodyPr>
          <a:lstStyle/>
          <a:p>
            <a:pPr algn="just"/>
            <a:r>
              <a:rPr lang="en" dirty="0"/>
              <a:t>A maturity model is a structured set of good practices, measurement tools and analysis criteria, among others.</a:t>
            </a:r>
          </a:p>
          <a:p>
            <a:pPr algn="just"/>
            <a:r>
              <a:rPr lang="en" dirty="0"/>
              <a:t>That allow evaluating the capacities of the organization's processes, with respect to the best practices of the industry in a certain field.</a:t>
            </a:r>
          </a:p>
        </p:txBody>
      </p:sp>
      <p:pic>
        <p:nvPicPr>
          <p:cNvPr id="7" name="3 Imagen">
            <a:extLst>
              <a:ext uri="{FF2B5EF4-FFF2-40B4-BE49-F238E27FC236}">
                <a16:creationId xmlns:a16="http://schemas.microsoft.com/office/drawing/2014/main" id="{0FFAAA29-C0A1-E4F7-DC31-43A7463F3F7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482" y="2445296"/>
            <a:ext cx="3061917" cy="3061917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46417DEB-C71F-380B-3429-1D540758D136}"/>
              </a:ext>
            </a:extLst>
          </p:cNvPr>
          <p:cNvSpPr txBox="1"/>
          <p:nvPr/>
        </p:nvSpPr>
        <p:spPr>
          <a:xfrm>
            <a:off x="1139537" y="1447922"/>
            <a:ext cx="387580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" sz="2800" dirty="0">
                <a:latin typeface="Barlow Medium" panose="00000600000000000000" pitchFamily="2" charset="0"/>
              </a:rPr>
              <a:t>maturity models</a:t>
            </a:r>
            <a:endParaRPr lang="es-CO" sz="2800" dirty="0">
              <a:latin typeface="Barlow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272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Project management maturity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1698695"/>
            <a:ext cx="10134600" cy="1325563"/>
          </a:xfrm>
        </p:spPr>
        <p:txBody>
          <a:bodyPr>
            <a:noAutofit/>
          </a:bodyPr>
          <a:lstStyle/>
          <a:p>
            <a:pPr algn="just"/>
            <a:r>
              <a:rPr lang="en" dirty="0"/>
              <a:t>Maturity models differ in the concepts they incorporate and the suggestions they make about what the maturity curve should look like.</a:t>
            </a:r>
          </a:p>
        </p:txBody>
      </p:sp>
      <p:sp>
        <p:nvSpPr>
          <p:cNvPr id="8" name="2 Marcador de contenido">
            <a:extLst>
              <a:ext uri="{FF2B5EF4-FFF2-40B4-BE49-F238E27FC236}">
                <a16:creationId xmlns:a16="http://schemas.microsoft.com/office/drawing/2014/main" id="{A68ECC67-1642-0D42-C87F-ECBF89510EF6}"/>
              </a:ext>
            </a:extLst>
          </p:cNvPr>
          <p:cNvSpPr txBox="1">
            <a:spLocks/>
          </p:cNvSpPr>
          <p:nvPr/>
        </p:nvSpPr>
        <p:spPr>
          <a:xfrm>
            <a:off x="1219200" y="3170815"/>
            <a:ext cx="4045527" cy="26760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latin typeface="Barlow" pitchFamily="2" charset="77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latin typeface="Barlow" pitchFamily="2" charset="77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latin typeface="Barlow" pitchFamily="2" charset="77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latin typeface="Barlow" pitchFamily="2" charset="77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just"/>
            <a:r>
              <a:rPr lang="en" dirty="0"/>
              <a:t>Each model identifies incremental levels that indicate the organizational improvement plan.</a:t>
            </a:r>
          </a:p>
          <a:p>
            <a:pPr algn="just"/>
            <a:endParaRPr lang="es-CO" dirty="0"/>
          </a:p>
        </p:txBody>
      </p:sp>
      <p:pic>
        <p:nvPicPr>
          <p:cNvPr id="6" name="Picture 2" descr="http://www.ilxconsulting.com/images/diagrams/maturity-models.gif">
            <a:extLst>
              <a:ext uri="{FF2B5EF4-FFF2-40B4-BE49-F238E27FC236}">
                <a16:creationId xmlns:a16="http://schemas.microsoft.com/office/drawing/2014/main" id="{37E69CDB-68C5-FB05-4E58-0094893F9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246" y="2897070"/>
            <a:ext cx="5614554" cy="32517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343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EB4-5CE5-C24A-81BF-2841F6AC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575"/>
            <a:ext cx="10515600" cy="1325563"/>
          </a:xfrm>
        </p:spPr>
        <p:txBody>
          <a:bodyPr>
            <a:normAutofit/>
          </a:bodyPr>
          <a:lstStyle/>
          <a:p>
            <a:r>
              <a:rPr lang="en" sz="4200" dirty="0"/>
              <a:t>Project management maturity</a:t>
            </a:r>
            <a:endParaRPr lang="es-ES_tradnl" sz="4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3B6FDE2-4B81-D747-4D3F-C57671A81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698695"/>
            <a:ext cx="5257799" cy="3829269"/>
          </a:xfrm>
        </p:spPr>
        <p:txBody>
          <a:bodyPr>
            <a:noAutofit/>
          </a:bodyPr>
          <a:lstStyle/>
          <a:p>
            <a:pPr algn="just"/>
            <a:r>
              <a:rPr lang="en" dirty="0"/>
              <a:t>For each level, the structured processes (capabilities) that an organization should have are identified.</a:t>
            </a:r>
          </a:p>
          <a:p>
            <a:pPr algn="just"/>
            <a:r>
              <a:rPr lang="en" dirty="0"/>
              <a:t>The diagnosis facilitates the identification of strengths and weaknesses with respect to the process areas.</a:t>
            </a:r>
          </a:p>
        </p:txBody>
      </p:sp>
      <p:pic>
        <p:nvPicPr>
          <p:cNvPr id="1026" name="Picture 2" descr="CMMI, qué es? (Capability Maturity Model Integration) | El Blog de Salvador  Vilalta">
            <a:extLst>
              <a:ext uri="{FF2B5EF4-FFF2-40B4-BE49-F238E27FC236}">
                <a16:creationId xmlns:a16="http://schemas.microsoft.com/office/drawing/2014/main" id="{A9E83FC1-6297-EB55-E0EF-3B18619D2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98768"/>
            <a:ext cx="5078124" cy="406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978083"/>
      </p:ext>
    </p:extLst>
  </p:cSld>
  <p:clrMapOvr>
    <a:masterClrMapping/>
  </p:clrMapOvr>
</p:sld>
</file>

<file path=ppt/theme/theme1.xml><?xml version="1.0" encoding="utf-8"?>
<a:theme xmlns:a="http://schemas.openxmlformats.org/drawingml/2006/main" name="Principal Verde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131FF56C-BAF6-C942-A89A-7E300801CF1D}"/>
    </a:ext>
  </a:extLst>
</a:theme>
</file>

<file path=ppt/theme/theme2.xml><?xml version="1.0" encoding="utf-8"?>
<a:theme xmlns:a="http://schemas.openxmlformats.org/drawingml/2006/main" name="Principal Azul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0321E463-9042-E049-8462-9D56BF9D53BA}"/>
    </a:ext>
  </a:extLst>
</a:theme>
</file>

<file path=ppt/theme/theme3.xml><?xml version="1.0" encoding="utf-8"?>
<a:theme xmlns:a="http://schemas.openxmlformats.org/drawingml/2006/main" name="Sección Anaranajada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7F3C2A67-4D81-434B-8437-434C5A7CA9A5}"/>
    </a:ext>
  </a:extLst>
</a:theme>
</file>

<file path=ppt/theme/theme4.xml><?xml version="1.0" encoding="utf-8"?>
<a:theme xmlns:a="http://schemas.openxmlformats.org/drawingml/2006/main" name="Sección Morada">
  <a:themeElements>
    <a:clrScheme name="UCI">
      <a:dk1>
        <a:srgbClr val="000000"/>
      </a:dk1>
      <a:lt1>
        <a:srgbClr val="FFFFFF"/>
      </a:lt1>
      <a:dk2>
        <a:srgbClr val="515354"/>
      </a:dk2>
      <a:lt2>
        <a:srgbClr val="E7E6E6"/>
      </a:lt2>
      <a:accent1>
        <a:srgbClr val="6BAE45"/>
      </a:accent1>
      <a:accent2>
        <a:srgbClr val="4179BB"/>
      </a:accent2>
      <a:accent3>
        <a:srgbClr val="A1A0A0"/>
      </a:accent3>
      <a:accent4>
        <a:srgbClr val="EE9120"/>
      </a:accent4>
      <a:accent5>
        <a:srgbClr val="9C247B"/>
      </a:accent5>
      <a:accent6>
        <a:srgbClr val="CE2041"/>
      </a:accent6>
      <a:hlink>
        <a:srgbClr val="305B8F"/>
      </a:hlink>
      <a:folHlink>
        <a:srgbClr val="8007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27935772-539B-0F4E-AD6B-25A4EB94CA29}"/>
    </a:ext>
  </a:extLst>
</a:theme>
</file>

<file path=ppt/theme/theme5.xml><?xml version="1.0" encoding="utf-8"?>
<a:theme xmlns:a="http://schemas.openxmlformats.org/drawingml/2006/main" name="Sección Rojo Viv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dad para la Cooperación Internacional" id="{CF74F77C-62B1-A245-808C-BBABED72D156}" vid="{03B892B2-1885-4C4A-AE08-7D7466B7CFC7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Principal Verde</Template>
  <TotalTime>1692</TotalTime>
  <Words>898</Words>
  <Application>Microsoft Office PowerPoint</Application>
  <PresentationFormat>Widescreen</PresentationFormat>
  <Paragraphs>123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Barlow</vt:lpstr>
      <vt:lpstr>Barlow Medium</vt:lpstr>
      <vt:lpstr>Barlow SemiBold</vt:lpstr>
      <vt:lpstr>Calibri</vt:lpstr>
      <vt:lpstr>Principal Verde</vt:lpstr>
      <vt:lpstr>Principal Azul</vt:lpstr>
      <vt:lpstr>Sección Anaranajada</vt:lpstr>
      <vt:lpstr>Sección Morada</vt:lpstr>
      <vt:lpstr>Sección Rojo Vivo</vt:lpstr>
      <vt:lpstr>Master in Project Management</vt:lpstr>
      <vt:lpstr>Organizational maturity in Project Management</vt:lpstr>
      <vt:lpstr>Critical factors of success</vt:lpstr>
      <vt:lpstr>Critical factors of success</vt:lpstr>
      <vt:lpstr>Project management maturity</vt:lpstr>
      <vt:lpstr>Project management maturity</vt:lpstr>
      <vt:lpstr>Project management maturity</vt:lpstr>
      <vt:lpstr>Project management maturity</vt:lpstr>
      <vt:lpstr>Project management maturity</vt:lpstr>
      <vt:lpstr>Project management maturity</vt:lpstr>
      <vt:lpstr>Project management maturity</vt:lpstr>
      <vt:lpstr>Project management maturity</vt:lpstr>
      <vt:lpstr>The Kerzner Model - KPM3</vt:lpstr>
      <vt:lpstr>The Kerzner Model - KPM3</vt:lpstr>
      <vt:lpstr>The Kerzner Model - KPM3</vt:lpstr>
      <vt:lpstr>The Kerzner Model - KPM3</vt:lpstr>
      <vt:lpstr>The Kerzner Model - KPM3</vt:lpstr>
      <vt:lpstr>The Kerzner Model - KPM3</vt:lpstr>
      <vt:lpstr>Master in Project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de presentaciones</dc:title>
  <dc:creator>Alberto Redondo Salas</dc:creator>
  <cp:lastModifiedBy>Maria Ibarra</cp:lastModifiedBy>
  <cp:revision>107</cp:revision>
  <cp:lastPrinted>2018-06-20T11:59:15Z</cp:lastPrinted>
  <dcterms:created xsi:type="dcterms:W3CDTF">2018-06-20T21:30:45Z</dcterms:created>
  <dcterms:modified xsi:type="dcterms:W3CDTF">2023-08-07T18:01:36Z</dcterms:modified>
</cp:coreProperties>
</file>