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7" r:id="rId2"/>
    <p:sldMasterId id="2147483673" r:id="rId3"/>
    <p:sldMasterId id="2147483689" r:id="rId4"/>
    <p:sldMasterId id="2147483672" r:id="rId5"/>
  </p:sldMasterIdLst>
  <p:notesMasterIdLst>
    <p:notesMasterId r:id="rId29"/>
  </p:notesMasterIdLst>
  <p:handoutMasterIdLst>
    <p:handoutMasterId r:id="rId30"/>
  </p:handoutMasterIdLst>
  <p:sldIdLst>
    <p:sldId id="257" r:id="rId6"/>
    <p:sldId id="302" r:id="rId7"/>
    <p:sldId id="294" r:id="rId8"/>
    <p:sldId id="271" r:id="rId9"/>
    <p:sldId id="359" r:id="rId10"/>
    <p:sldId id="361" r:id="rId11"/>
    <p:sldId id="362" r:id="rId12"/>
    <p:sldId id="376" r:id="rId13"/>
    <p:sldId id="380" r:id="rId14"/>
    <p:sldId id="379" r:id="rId15"/>
    <p:sldId id="377" r:id="rId16"/>
    <p:sldId id="378" r:id="rId17"/>
    <p:sldId id="304" r:id="rId18"/>
    <p:sldId id="381" r:id="rId19"/>
    <p:sldId id="382" r:id="rId20"/>
    <p:sldId id="384" r:id="rId21"/>
    <p:sldId id="385" r:id="rId22"/>
    <p:sldId id="386" r:id="rId23"/>
    <p:sldId id="387" r:id="rId24"/>
    <p:sldId id="383" r:id="rId25"/>
    <p:sldId id="388" r:id="rId26"/>
    <p:sldId id="389" r:id="rId27"/>
    <p:sldId id="32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berto Redondo S." initials="ARS" lastIdx="1" clrIdx="0">
    <p:extLst>
      <p:ext uri="{19B8F6BF-5375-455C-9EA6-DF929625EA0E}">
        <p15:presenceInfo xmlns:p15="http://schemas.microsoft.com/office/powerpoint/2012/main" userId="Alberto Redondo 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AE45"/>
    <a:srgbClr val="4279BB"/>
    <a:srgbClr val="B41C38"/>
    <a:srgbClr val="FD9301"/>
    <a:srgbClr val="00AF60"/>
    <a:srgbClr val="FFFFFF"/>
    <a:srgbClr val="FF4D0D"/>
    <a:srgbClr val="01A39B"/>
    <a:srgbClr val="FFC9C9"/>
    <a:srgbClr val="D2E8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B176C0-B4ED-4E94-A681-65476E9F9C7D}" v="1" dt="2022-10-21T16:38:52.655"/>
  </p1510:revLst>
</p1510:revInfo>
</file>

<file path=ppt/tableStyles.xml><?xml version="1.0" encoding="utf-8"?>
<a:tblStyleLst xmlns:a="http://schemas.openxmlformats.org/drawingml/2006/main" def="{5C22544A-7EE6-4342-B048-85BDC9FD1C3A}">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24"/>
  </p:normalViewPr>
  <p:slideViewPr>
    <p:cSldViewPr snapToGrid="0" snapToObjects="1">
      <p:cViewPr varScale="1">
        <p:scale>
          <a:sx n="79" d="100"/>
          <a:sy n="79" d="100"/>
        </p:scale>
        <p:origin x="773"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napToObjects="1">
      <p:cViewPr varScale="1">
        <p:scale>
          <a:sx n="89" d="100"/>
          <a:sy n="89" d="100"/>
        </p:scale>
        <p:origin x="3672"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Ibarra" userId="6381a7e87e33aa9e" providerId="LiveId" clId="{70A94425-B5FB-42BB-8CBB-214631B0CD08}"/>
    <pc:docChg chg="addSld delSld modSld sldOrd">
      <pc:chgData name="Maria Ibarra" userId="6381a7e87e33aa9e" providerId="LiveId" clId="{70A94425-B5FB-42BB-8CBB-214631B0CD08}" dt="2022-10-21T16:32:49.974" v="9" actId="47"/>
      <pc:docMkLst>
        <pc:docMk/>
      </pc:docMkLst>
      <pc:sldChg chg="ord">
        <pc:chgData name="Maria Ibarra" userId="6381a7e87e33aa9e" providerId="LiveId" clId="{70A94425-B5FB-42BB-8CBB-214631B0CD08}" dt="2022-10-21T16:26:45.340" v="8"/>
        <pc:sldMkLst>
          <pc:docMk/>
          <pc:sldMk cId="4071689492" sldId="271"/>
        </pc:sldMkLst>
      </pc:sldChg>
      <pc:sldChg chg="ord">
        <pc:chgData name="Maria Ibarra" userId="6381a7e87e33aa9e" providerId="LiveId" clId="{70A94425-B5FB-42BB-8CBB-214631B0CD08}" dt="2022-10-21T16:26:20.693" v="6"/>
        <pc:sldMkLst>
          <pc:docMk/>
          <pc:sldMk cId="2603576352" sldId="302"/>
        </pc:sldMkLst>
      </pc:sldChg>
      <pc:sldChg chg="ord">
        <pc:chgData name="Maria Ibarra" userId="6381a7e87e33aa9e" providerId="LiveId" clId="{70A94425-B5FB-42BB-8CBB-214631B0CD08}" dt="2022-10-21T16:26:20.693" v="6"/>
        <pc:sldMkLst>
          <pc:docMk/>
          <pc:sldMk cId="65823428" sldId="304"/>
        </pc:sldMkLst>
      </pc:sldChg>
      <pc:sldChg chg="ord">
        <pc:chgData name="Maria Ibarra" userId="6381a7e87e33aa9e" providerId="LiveId" clId="{70A94425-B5FB-42BB-8CBB-214631B0CD08}" dt="2022-10-21T16:26:45.340" v="8"/>
        <pc:sldMkLst>
          <pc:docMk/>
          <pc:sldMk cId="940014279" sldId="359"/>
        </pc:sldMkLst>
      </pc:sldChg>
      <pc:sldChg chg="ord">
        <pc:chgData name="Maria Ibarra" userId="6381a7e87e33aa9e" providerId="LiveId" clId="{70A94425-B5FB-42BB-8CBB-214631B0CD08}" dt="2022-10-21T16:26:45.340" v="8"/>
        <pc:sldMkLst>
          <pc:docMk/>
          <pc:sldMk cId="2590404599" sldId="361"/>
        </pc:sldMkLst>
      </pc:sldChg>
      <pc:sldChg chg="ord">
        <pc:chgData name="Maria Ibarra" userId="6381a7e87e33aa9e" providerId="LiveId" clId="{70A94425-B5FB-42BB-8CBB-214631B0CD08}" dt="2022-10-21T16:26:45.340" v="8"/>
        <pc:sldMkLst>
          <pc:docMk/>
          <pc:sldMk cId="2249777301" sldId="362"/>
        </pc:sldMkLst>
      </pc:sldChg>
      <pc:sldChg chg="ord">
        <pc:chgData name="Maria Ibarra" userId="6381a7e87e33aa9e" providerId="LiveId" clId="{70A94425-B5FB-42BB-8CBB-214631B0CD08}" dt="2022-10-21T16:26:20.693" v="6"/>
        <pc:sldMkLst>
          <pc:docMk/>
          <pc:sldMk cId="540952621" sldId="376"/>
        </pc:sldMkLst>
      </pc:sldChg>
      <pc:sldChg chg="ord">
        <pc:chgData name="Maria Ibarra" userId="6381a7e87e33aa9e" providerId="LiveId" clId="{70A94425-B5FB-42BB-8CBB-214631B0CD08}" dt="2022-10-21T16:26:20.693" v="6"/>
        <pc:sldMkLst>
          <pc:docMk/>
          <pc:sldMk cId="29936863" sldId="377"/>
        </pc:sldMkLst>
      </pc:sldChg>
      <pc:sldChg chg="ord">
        <pc:chgData name="Maria Ibarra" userId="6381a7e87e33aa9e" providerId="LiveId" clId="{70A94425-B5FB-42BB-8CBB-214631B0CD08}" dt="2022-10-21T16:26:20.693" v="6"/>
        <pc:sldMkLst>
          <pc:docMk/>
          <pc:sldMk cId="1896673874" sldId="378"/>
        </pc:sldMkLst>
      </pc:sldChg>
      <pc:sldChg chg="ord">
        <pc:chgData name="Maria Ibarra" userId="6381a7e87e33aa9e" providerId="LiveId" clId="{70A94425-B5FB-42BB-8CBB-214631B0CD08}" dt="2022-10-21T16:26:20.693" v="6"/>
        <pc:sldMkLst>
          <pc:docMk/>
          <pc:sldMk cId="2019604219" sldId="379"/>
        </pc:sldMkLst>
      </pc:sldChg>
      <pc:sldChg chg="ord">
        <pc:chgData name="Maria Ibarra" userId="6381a7e87e33aa9e" providerId="LiveId" clId="{70A94425-B5FB-42BB-8CBB-214631B0CD08}" dt="2022-10-21T16:26:20.693" v="6"/>
        <pc:sldMkLst>
          <pc:docMk/>
          <pc:sldMk cId="4236445999" sldId="380"/>
        </pc:sldMkLst>
      </pc:sldChg>
      <pc:sldChg chg="ord">
        <pc:chgData name="Maria Ibarra" userId="6381a7e87e33aa9e" providerId="LiveId" clId="{70A94425-B5FB-42BB-8CBB-214631B0CD08}" dt="2022-10-21T16:26:20.693" v="6"/>
        <pc:sldMkLst>
          <pc:docMk/>
          <pc:sldMk cId="3300648861" sldId="381"/>
        </pc:sldMkLst>
      </pc:sldChg>
      <pc:sldChg chg="ord">
        <pc:chgData name="Maria Ibarra" userId="6381a7e87e33aa9e" providerId="LiveId" clId="{70A94425-B5FB-42BB-8CBB-214631B0CD08}" dt="2022-10-21T16:26:20.693" v="6"/>
        <pc:sldMkLst>
          <pc:docMk/>
          <pc:sldMk cId="1818536908" sldId="382"/>
        </pc:sldMkLst>
      </pc:sldChg>
      <pc:sldChg chg="ord">
        <pc:chgData name="Maria Ibarra" userId="6381a7e87e33aa9e" providerId="LiveId" clId="{70A94425-B5FB-42BB-8CBB-214631B0CD08}" dt="2022-10-21T16:26:20.693" v="6"/>
        <pc:sldMkLst>
          <pc:docMk/>
          <pc:sldMk cId="2541487329" sldId="383"/>
        </pc:sldMkLst>
      </pc:sldChg>
      <pc:sldChg chg="ord">
        <pc:chgData name="Maria Ibarra" userId="6381a7e87e33aa9e" providerId="LiveId" clId="{70A94425-B5FB-42BB-8CBB-214631B0CD08}" dt="2022-10-21T16:26:20.693" v="6"/>
        <pc:sldMkLst>
          <pc:docMk/>
          <pc:sldMk cId="1808155885" sldId="384"/>
        </pc:sldMkLst>
      </pc:sldChg>
      <pc:sldChg chg="ord">
        <pc:chgData name="Maria Ibarra" userId="6381a7e87e33aa9e" providerId="LiveId" clId="{70A94425-B5FB-42BB-8CBB-214631B0CD08}" dt="2022-10-21T16:26:20.693" v="6"/>
        <pc:sldMkLst>
          <pc:docMk/>
          <pc:sldMk cId="2477874445" sldId="385"/>
        </pc:sldMkLst>
      </pc:sldChg>
      <pc:sldChg chg="ord">
        <pc:chgData name="Maria Ibarra" userId="6381a7e87e33aa9e" providerId="LiveId" clId="{70A94425-B5FB-42BB-8CBB-214631B0CD08}" dt="2022-10-21T16:26:20.693" v="6"/>
        <pc:sldMkLst>
          <pc:docMk/>
          <pc:sldMk cId="1412031871" sldId="386"/>
        </pc:sldMkLst>
      </pc:sldChg>
      <pc:sldChg chg="ord">
        <pc:chgData name="Maria Ibarra" userId="6381a7e87e33aa9e" providerId="LiveId" clId="{70A94425-B5FB-42BB-8CBB-214631B0CD08}" dt="2022-10-21T16:26:20.693" v="6"/>
        <pc:sldMkLst>
          <pc:docMk/>
          <pc:sldMk cId="2810170983" sldId="387"/>
        </pc:sldMkLst>
      </pc:sldChg>
      <pc:sldChg chg="ord">
        <pc:chgData name="Maria Ibarra" userId="6381a7e87e33aa9e" providerId="LiveId" clId="{70A94425-B5FB-42BB-8CBB-214631B0CD08}" dt="2022-10-21T16:26:20.693" v="6"/>
        <pc:sldMkLst>
          <pc:docMk/>
          <pc:sldMk cId="1044358490" sldId="388"/>
        </pc:sldMkLst>
      </pc:sldChg>
      <pc:sldChg chg="ord">
        <pc:chgData name="Maria Ibarra" userId="6381a7e87e33aa9e" providerId="LiveId" clId="{70A94425-B5FB-42BB-8CBB-214631B0CD08}" dt="2022-10-21T16:26:20.693" v="6"/>
        <pc:sldMkLst>
          <pc:docMk/>
          <pc:sldMk cId="1396185287" sldId="389"/>
        </pc:sldMkLst>
      </pc:sldChg>
      <pc:sldChg chg="del">
        <pc:chgData name="Maria Ibarra" userId="6381a7e87e33aa9e" providerId="LiveId" clId="{70A94425-B5FB-42BB-8CBB-214631B0CD08}" dt="2022-10-21T16:32:49.974" v="9" actId="47"/>
        <pc:sldMkLst>
          <pc:docMk/>
          <pc:sldMk cId="1071121850" sldId="836"/>
        </pc:sldMkLst>
      </pc:sldChg>
      <pc:sldChg chg="new del">
        <pc:chgData name="Maria Ibarra" userId="6381a7e87e33aa9e" providerId="LiveId" clId="{70A94425-B5FB-42BB-8CBB-214631B0CD08}" dt="2022-10-21T16:21:37.443" v="1" actId="47"/>
        <pc:sldMkLst>
          <pc:docMk/>
          <pc:sldMk cId="1299012916" sldId="853"/>
        </pc:sldMkLst>
      </pc:sldChg>
      <pc:sldChg chg="new del">
        <pc:chgData name="Maria Ibarra" userId="6381a7e87e33aa9e" providerId="LiveId" clId="{70A94425-B5FB-42BB-8CBB-214631B0CD08}" dt="2022-10-21T16:22:28.276" v="3" actId="47"/>
        <pc:sldMkLst>
          <pc:docMk/>
          <pc:sldMk cId="2094829155" sldId="853"/>
        </pc:sldMkLst>
      </pc:sldChg>
      <pc:sldChg chg="new">
        <pc:chgData name="Maria Ibarra" userId="6381a7e87e33aa9e" providerId="LiveId" clId="{70A94425-B5FB-42BB-8CBB-214631B0CD08}" dt="2022-10-21T16:25:54.873" v="4" actId="680"/>
        <pc:sldMkLst>
          <pc:docMk/>
          <pc:sldMk cId="2690953220" sldId="853"/>
        </pc:sldMkLst>
      </pc:sldChg>
    </pc:docChg>
  </pc:docChgLst>
  <pc:docChgLst>
    <pc:chgData name="Maria Ibarra" userId="6381a7e87e33aa9e" providerId="LiveId" clId="{D8B176C0-B4ED-4E94-A681-65476E9F9C7D}"/>
    <pc:docChg chg="addSld delSld modSld">
      <pc:chgData name="Maria Ibarra" userId="6381a7e87e33aa9e" providerId="LiveId" clId="{D8B176C0-B4ED-4E94-A681-65476E9F9C7D}" dt="2022-10-21T16:38:52.648" v="2"/>
      <pc:docMkLst>
        <pc:docMk/>
      </pc:docMkLst>
      <pc:sldChg chg="del">
        <pc:chgData name="Maria Ibarra" userId="6381a7e87e33aa9e" providerId="LiveId" clId="{D8B176C0-B4ED-4E94-A681-65476E9F9C7D}" dt="2022-10-21T16:36:53.333" v="1" actId="47"/>
        <pc:sldMkLst>
          <pc:docMk/>
          <pc:sldMk cId="1246510079" sldId="258"/>
        </pc:sldMkLst>
      </pc:sldChg>
      <pc:sldChg chg="del">
        <pc:chgData name="Maria Ibarra" userId="6381a7e87e33aa9e" providerId="LiveId" clId="{D8B176C0-B4ED-4E94-A681-65476E9F9C7D}" dt="2022-10-21T16:36:35.970" v="0" actId="47"/>
        <pc:sldMkLst>
          <pc:docMk/>
          <pc:sldMk cId="991893974" sldId="287"/>
        </pc:sldMkLst>
      </pc:sldChg>
      <pc:sldChg chg="del">
        <pc:chgData name="Maria Ibarra" userId="6381a7e87e33aa9e" providerId="LiveId" clId="{D8B176C0-B4ED-4E94-A681-65476E9F9C7D}" dt="2022-10-21T16:36:35.970" v="0" actId="47"/>
        <pc:sldMkLst>
          <pc:docMk/>
          <pc:sldMk cId="1812608512" sldId="292"/>
        </pc:sldMkLst>
      </pc:sldChg>
      <pc:sldChg chg="add del">
        <pc:chgData name="Maria Ibarra" userId="6381a7e87e33aa9e" providerId="LiveId" clId="{D8B176C0-B4ED-4E94-A681-65476E9F9C7D}" dt="2022-10-21T16:38:52.648" v="2"/>
        <pc:sldMkLst>
          <pc:docMk/>
          <pc:sldMk cId="3630494037" sldId="294"/>
        </pc:sldMkLst>
      </pc:sldChg>
      <pc:sldChg chg="del">
        <pc:chgData name="Maria Ibarra" userId="6381a7e87e33aa9e" providerId="LiveId" clId="{D8B176C0-B4ED-4E94-A681-65476E9F9C7D}" dt="2022-10-21T16:36:53.333" v="1" actId="47"/>
        <pc:sldMkLst>
          <pc:docMk/>
          <pc:sldMk cId="3335784877" sldId="299"/>
        </pc:sldMkLst>
      </pc:sldChg>
      <pc:sldChg chg="del">
        <pc:chgData name="Maria Ibarra" userId="6381a7e87e33aa9e" providerId="LiveId" clId="{D8B176C0-B4ED-4E94-A681-65476E9F9C7D}" dt="2022-10-21T16:36:35.970" v="0" actId="47"/>
        <pc:sldMkLst>
          <pc:docMk/>
          <pc:sldMk cId="272339578" sldId="300"/>
        </pc:sldMkLst>
      </pc:sldChg>
      <pc:sldChg chg="del">
        <pc:chgData name="Maria Ibarra" userId="6381a7e87e33aa9e" providerId="LiveId" clId="{D8B176C0-B4ED-4E94-A681-65476E9F9C7D}" dt="2022-10-21T16:36:35.970" v="0" actId="47"/>
        <pc:sldMkLst>
          <pc:docMk/>
          <pc:sldMk cId="3544384109" sldId="318"/>
        </pc:sldMkLst>
      </pc:sldChg>
      <pc:sldChg chg="del">
        <pc:chgData name="Maria Ibarra" userId="6381a7e87e33aa9e" providerId="LiveId" clId="{D8B176C0-B4ED-4E94-A681-65476E9F9C7D}" dt="2022-10-21T16:36:53.333" v="1" actId="47"/>
        <pc:sldMkLst>
          <pc:docMk/>
          <pc:sldMk cId="2118019327" sldId="319"/>
        </pc:sldMkLst>
      </pc:sldChg>
      <pc:sldChg chg="del">
        <pc:chgData name="Maria Ibarra" userId="6381a7e87e33aa9e" providerId="LiveId" clId="{D8B176C0-B4ED-4E94-A681-65476E9F9C7D}" dt="2022-10-21T16:36:53.333" v="1" actId="47"/>
        <pc:sldMkLst>
          <pc:docMk/>
          <pc:sldMk cId="1257553281" sldId="351"/>
        </pc:sldMkLst>
      </pc:sldChg>
      <pc:sldChg chg="del">
        <pc:chgData name="Maria Ibarra" userId="6381a7e87e33aa9e" providerId="LiveId" clId="{D8B176C0-B4ED-4E94-A681-65476E9F9C7D}" dt="2022-10-21T16:36:35.970" v="0" actId="47"/>
        <pc:sldMkLst>
          <pc:docMk/>
          <pc:sldMk cId="903402806" sldId="352"/>
        </pc:sldMkLst>
      </pc:sldChg>
      <pc:sldChg chg="del">
        <pc:chgData name="Maria Ibarra" userId="6381a7e87e33aa9e" providerId="LiveId" clId="{D8B176C0-B4ED-4E94-A681-65476E9F9C7D}" dt="2022-10-21T16:36:35.970" v="0" actId="47"/>
        <pc:sldMkLst>
          <pc:docMk/>
          <pc:sldMk cId="2765976733" sldId="353"/>
        </pc:sldMkLst>
      </pc:sldChg>
      <pc:sldChg chg="del">
        <pc:chgData name="Maria Ibarra" userId="6381a7e87e33aa9e" providerId="LiveId" clId="{D8B176C0-B4ED-4E94-A681-65476E9F9C7D}" dt="2022-10-21T16:36:35.970" v="0" actId="47"/>
        <pc:sldMkLst>
          <pc:docMk/>
          <pc:sldMk cId="3755211779" sldId="354"/>
        </pc:sldMkLst>
      </pc:sldChg>
      <pc:sldChg chg="del">
        <pc:chgData name="Maria Ibarra" userId="6381a7e87e33aa9e" providerId="LiveId" clId="{D8B176C0-B4ED-4E94-A681-65476E9F9C7D}" dt="2022-10-21T16:36:35.970" v="0" actId="47"/>
        <pc:sldMkLst>
          <pc:docMk/>
          <pc:sldMk cId="3163230589" sldId="355"/>
        </pc:sldMkLst>
      </pc:sldChg>
      <pc:sldChg chg="del">
        <pc:chgData name="Maria Ibarra" userId="6381a7e87e33aa9e" providerId="LiveId" clId="{D8B176C0-B4ED-4E94-A681-65476E9F9C7D}" dt="2022-10-21T16:36:35.970" v="0" actId="47"/>
        <pc:sldMkLst>
          <pc:docMk/>
          <pc:sldMk cId="1360545814" sldId="356"/>
        </pc:sldMkLst>
      </pc:sldChg>
      <pc:sldChg chg="del">
        <pc:chgData name="Maria Ibarra" userId="6381a7e87e33aa9e" providerId="LiveId" clId="{D8B176C0-B4ED-4E94-A681-65476E9F9C7D}" dt="2022-10-21T16:36:35.970" v="0" actId="47"/>
        <pc:sldMkLst>
          <pc:docMk/>
          <pc:sldMk cId="1729667995" sldId="357"/>
        </pc:sldMkLst>
      </pc:sldChg>
      <pc:sldChg chg="del">
        <pc:chgData name="Maria Ibarra" userId="6381a7e87e33aa9e" providerId="LiveId" clId="{D8B176C0-B4ED-4E94-A681-65476E9F9C7D}" dt="2022-10-21T16:36:35.970" v="0" actId="47"/>
        <pc:sldMkLst>
          <pc:docMk/>
          <pc:sldMk cId="2359373482" sldId="358"/>
        </pc:sldMkLst>
      </pc:sldChg>
      <pc:sldChg chg="del">
        <pc:chgData name="Maria Ibarra" userId="6381a7e87e33aa9e" providerId="LiveId" clId="{D8B176C0-B4ED-4E94-A681-65476E9F9C7D}" dt="2022-10-21T16:36:53.333" v="1" actId="47"/>
        <pc:sldMkLst>
          <pc:docMk/>
          <pc:sldMk cId="3015221345" sldId="363"/>
        </pc:sldMkLst>
      </pc:sldChg>
      <pc:sldChg chg="del">
        <pc:chgData name="Maria Ibarra" userId="6381a7e87e33aa9e" providerId="LiveId" clId="{D8B176C0-B4ED-4E94-A681-65476E9F9C7D}" dt="2022-10-21T16:36:53.333" v="1" actId="47"/>
        <pc:sldMkLst>
          <pc:docMk/>
          <pc:sldMk cId="1097371072" sldId="364"/>
        </pc:sldMkLst>
      </pc:sldChg>
      <pc:sldChg chg="del">
        <pc:chgData name="Maria Ibarra" userId="6381a7e87e33aa9e" providerId="LiveId" clId="{D8B176C0-B4ED-4E94-A681-65476E9F9C7D}" dt="2022-10-21T16:36:53.333" v="1" actId="47"/>
        <pc:sldMkLst>
          <pc:docMk/>
          <pc:sldMk cId="2994968719" sldId="365"/>
        </pc:sldMkLst>
      </pc:sldChg>
      <pc:sldChg chg="del">
        <pc:chgData name="Maria Ibarra" userId="6381a7e87e33aa9e" providerId="LiveId" clId="{D8B176C0-B4ED-4E94-A681-65476E9F9C7D}" dt="2022-10-21T16:36:53.333" v="1" actId="47"/>
        <pc:sldMkLst>
          <pc:docMk/>
          <pc:sldMk cId="2179174453" sldId="366"/>
        </pc:sldMkLst>
      </pc:sldChg>
      <pc:sldChg chg="del">
        <pc:chgData name="Maria Ibarra" userId="6381a7e87e33aa9e" providerId="LiveId" clId="{D8B176C0-B4ED-4E94-A681-65476E9F9C7D}" dt="2022-10-21T16:36:53.333" v="1" actId="47"/>
        <pc:sldMkLst>
          <pc:docMk/>
          <pc:sldMk cId="4121752821" sldId="367"/>
        </pc:sldMkLst>
      </pc:sldChg>
      <pc:sldChg chg="del">
        <pc:chgData name="Maria Ibarra" userId="6381a7e87e33aa9e" providerId="LiveId" clId="{D8B176C0-B4ED-4E94-A681-65476E9F9C7D}" dt="2022-10-21T16:36:53.333" v="1" actId="47"/>
        <pc:sldMkLst>
          <pc:docMk/>
          <pc:sldMk cId="2552480196" sldId="368"/>
        </pc:sldMkLst>
      </pc:sldChg>
      <pc:sldChg chg="del">
        <pc:chgData name="Maria Ibarra" userId="6381a7e87e33aa9e" providerId="LiveId" clId="{D8B176C0-B4ED-4E94-A681-65476E9F9C7D}" dt="2022-10-21T16:36:53.333" v="1" actId="47"/>
        <pc:sldMkLst>
          <pc:docMk/>
          <pc:sldMk cId="3783954079" sldId="369"/>
        </pc:sldMkLst>
      </pc:sldChg>
      <pc:sldChg chg="del">
        <pc:chgData name="Maria Ibarra" userId="6381a7e87e33aa9e" providerId="LiveId" clId="{D8B176C0-B4ED-4E94-A681-65476E9F9C7D}" dt="2022-10-21T16:36:53.333" v="1" actId="47"/>
        <pc:sldMkLst>
          <pc:docMk/>
          <pc:sldMk cId="3158249858" sldId="370"/>
        </pc:sldMkLst>
      </pc:sldChg>
      <pc:sldChg chg="del">
        <pc:chgData name="Maria Ibarra" userId="6381a7e87e33aa9e" providerId="LiveId" clId="{D8B176C0-B4ED-4E94-A681-65476E9F9C7D}" dt="2022-10-21T16:36:53.333" v="1" actId="47"/>
        <pc:sldMkLst>
          <pc:docMk/>
          <pc:sldMk cId="584025650" sldId="371"/>
        </pc:sldMkLst>
      </pc:sldChg>
      <pc:sldChg chg="del">
        <pc:chgData name="Maria Ibarra" userId="6381a7e87e33aa9e" providerId="LiveId" clId="{D8B176C0-B4ED-4E94-A681-65476E9F9C7D}" dt="2022-10-21T16:36:53.333" v="1" actId="47"/>
        <pc:sldMkLst>
          <pc:docMk/>
          <pc:sldMk cId="471894063" sldId="372"/>
        </pc:sldMkLst>
      </pc:sldChg>
      <pc:sldChg chg="del">
        <pc:chgData name="Maria Ibarra" userId="6381a7e87e33aa9e" providerId="LiveId" clId="{D8B176C0-B4ED-4E94-A681-65476E9F9C7D}" dt="2022-10-21T16:36:53.333" v="1" actId="47"/>
        <pc:sldMkLst>
          <pc:docMk/>
          <pc:sldMk cId="2632898939" sldId="373"/>
        </pc:sldMkLst>
      </pc:sldChg>
      <pc:sldChg chg="del">
        <pc:chgData name="Maria Ibarra" userId="6381a7e87e33aa9e" providerId="LiveId" clId="{D8B176C0-B4ED-4E94-A681-65476E9F9C7D}" dt="2022-10-21T16:36:53.333" v="1" actId="47"/>
        <pc:sldMkLst>
          <pc:docMk/>
          <pc:sldMk cId="1049181110" sldId="374"/>
        </pc:sldMkLst>
      </pc:sldChg>
      <pc:sldChg chg="del">
        <pc:chgData name="Maria Ibarra" userId="6381a7e87e33aa9e" providerId="LiveId" clId="{D8B176C0-B4ED-4E94-A681-65476E9F9C7D}" dt="2022-10-21T16:36:53.333" v="1" actId="47"/>
        <pc:sldMkLst>
          <pc:docMk/>
          <pc:sldMk cId="2573390526" sldId="375"/>
        </pc:sldMkLst>
      </pc:sldChg>
      <pc:sldChg chg="del">
        <pc:chgData name="Maria Ibarra" userId="6381a7e87e33aa9e" providerId="LiveId" clId="{D8B176C0-B4ED-4E94-A681-65476E9F9C7D}" dt="2022-10-21T16:36:35.970" v="0" actId="47"/>
        <pc:sldMkLst>
          <pc:docMk/>
          <pc:sldMk cId="1546796989" sldId="390"/>
        </pc:sldMkLst>
      </pc:sldChg>
      <pc:sldChg chg="del">
        <pc:chgData name="Maria Ibarra" userId="6381a7e87e33aa9e" providerId="LiveId" clId="{D8B176C0-B4ED-4E94-A681-65476E9F9C7D}" dt="2022-10-21T16:36:53.333" v="1" actId="47"/>
        <pc:sldMkLst>
          <pc:docMk/>
          <pc:sldMk cId="3746688796" sldId="391"/>
        </pc:sldMkLst>
      </pc:sldChg>
      <pc:sldChg chg="del">
        <pc:chgData name="Maria Ibarra" userId="6381a7e87e33aa9e" providerId="LiveId" clId="{D8B176C0-B4ED-4E94-A681-65476E9F9C7D}" dt="2022-10-21T16:36:53.333" v="1" actId="47"/>
        <pc:sldMkLst>
          <pc:docMk/>
          <pc:sldMk cId="2314322020" sldId="392"/>
        </pc:sldMkLst>
      </pc:sldChg>
      <pc:sldChg chg="del">
        <pc:chgData name="Maria Ibarra" userId="6381a7e87e33aa9e" providerId="LiveId" clId="{D8B176C0-B4ED-4E94-A681-65476E9F9C7D}" dt="2022-10-21T16:36:53.333" v="1" actId="47"/>
        <pc:sldMkLst>
          <pc:docMk/>
          <pc:sldMk cId="1309089252" sldId="797"/>
        </pc:sldMkLst>
      </pc:sldChg>
      <pc:sldChg chg="del">
        <pc:chgData name="Maria Ibarra" userId="6381a7e87e33aa9e" providerId="LiveId" clId="{D8B176C0-B4ED-4E94-A681-65476E9F9C7D}" dt="2022-10-21T16:36:53.333" v="1" actId="47"/>
        <pc:sldMkLst>
          <pc:docMk/>
          <pc:sldMk cId="3399074263" sldId="802"/>
        </pc:sldMkLst>
      </pc:sldChg>
      <pc:sldChg chg="del">
        <pc:chgData name="Maria Ibarra" userId="6381a7e87e33aa9e" providerId="LiveId" clId="{D8B176C0-B4ED-4E94-A681-65476E9F9C7D}" dt="2022-10-21T16:36:53.333" v="1" actId="47"/>
        <pc:sldMkLst>
          <pc:docMk/>
          <pc:sldMk cId="3003126159" sldId="803"/>
        </pc:sldMkLst>
      </pc:sldChg>
      <pc:sldChg chg="del">
        <pc:chgData name="Maria Ibarra" userId="6381a7e87e33aa9e" providerId="LiveId" clId="{D8B176C0-B4ED-4E94-A681-65476E9F9C7D}" dt="2022-10-21T16:36:53.333" v="1" actId="47"/>
        <pc:sldMkLst>
          <pc:docMk/>
          <pc:sldMk cId="1939281078" sldId="804"/>
        </pc:sldMkLst>
      </pc:sldChg>
      <pc:sldChg chg="del">
        <pc:chgData name="Maria Ibarra" userId="6381a7e87e33aa9e" providerId="LiveId" clId="{D8B176C0-B4ED-4E94-A681-65476E9F9C7D}" dt="2022-10-21T16:36:53.333" v="1" actId="47"/>
        <pc:sldMkLst>
          <pc:docMk/>
          <pc:sldMk cId="84295594" sldId="805"/>
        </pc:sldMkLst>
      </pc:sldChg>
      <pc:sldChg chg="del">
        <pc:chgData name="Maria Ibarra" userId="6381a7e87e33aa9e" providerId="LiveId" clId="{D8B176C0-B4ED-4E94-A681-65476E9F9C7D}" dt="2022-10-21T16:36:53.333" v="1" actId="47"/>
        <pc:sldMkLst>
          <pc:docMk/>
          <pc:sldMk cId="1631741718" sldId="807"/>
        </pc:sldMkLst>
      </pc:sldChg>
      <pc:sldChg chg="del">
        <pc:chgData name="Maria Ibarra" userId="6381a7e87e33aa9e" providerId="LiveId" clId="{D8B176C0-B4ED-4E94-A681-65476E9F9C7D}" dt="2022-10-21T16:36:53.333" v="1" actId="47"/>
        <pc:sldMkLst>
          <pc:docMk/>
          <pc:sldMk cId="415466941" sldId="808"/>
        </pc:sldMkLst>
      </pc:sldChg>
      <pc:sldChg chg="del">
        <pc:chgData name="Maria Ibarra" userId="6381a7e87e33aa9e" providerId="LiveId" clId="{D8B176C0-B4ED-4E94-A681-65476E9F9C7D}" dt="2022-10-21T16:36:53.333" v="1" actId="47"/>
        <pc:sldMkLst>
          <pc:docMk/>
          <pc:sldMk cId="3462939919" sldId="809"/>
        </pc:sldMkLst>
      </pc:sldChg>
      <pc:sldChg chg="del">
        <pc:chgData name="Maria Ibarra" userId="6381a7e87e33aa9e" providerId="LiveId" clId="{D8B176C0-B4ED-4E94-A681-65476E9F9C7D}" dt="2022-10-21T16:36:53.333" v="1" actId="47"/>
        <pc:sldMkLst>
          <pc:docMk/>
          <pc:sldMk cId="4048423556" sldId="833"/>
        </pc:sldMkLst>
      </pc:sldChg>
      <pc:sldChg chg="del">
        <pc:chgData name="Maria Ibarra" userId="6381a7e87e33aa9e" providerId="LiveId" clId="{D8B176C0-B4ED-4E94-A681-65476E9F9C7D}" dt="2022-10-21T16:36:53.333" v="1" actId="47"/>
        <pc:sldMkLst>
          <pc:docMk/>
          <pc:sldMk cId="1514807044" sldId="834"/>
        </pc:sldMkLst>
      </pc:sldChg>
      <pc:sldChg chg="del">
        <pc:chgData name="Maria Ibarra" userId="6381a7e87e33aa9e" providerId="LiveId" clId="{D8B176C0-B4ED-4E94-A681-65476E9F9C7D}" dt="2022-10-21T16:36:53.333" v="1" actId="47"/>
        <pc:sldMkLst>
          <pc:docMk/>
          <pc:sldMk cId="1721537436" sldId="835"/>
        </pc:sldMkLst>
      </pc:sldChg>
      <pc:sldChg chg="del">
        <pc:chgData name="Maria Ibarra" userId="6381a7e87e33aa9e" providerId="LiveId" clId="{D8B176C0-B4ED-4E94-A681-65476E9F9C7D}" dt="2022-10-21T16:36:53.333" v="1" actId="47"/>
        <pc:sldMkLst>
          <pc:docMk/>
          <pc:sldMk cId="942777207" sldId="837"/>
        </pc:sldMkLst>
      </pc:sldChg>
      <pc:sldChg chg="del">
        <pc:chgData name="Maria Ibarra" userId="6381a7e87e33aa9e" providerId="LiveId" clId="{D8B176C0-B4ED-4E94-A681-65476E9F9C7D}" dt="2022-10-21T16:36:53.333" v="1" actId="47"/>
        <pc:sldMkLst>
          <pc:docMk/>
          <pc:sldMk cId="895110728" sldId="838"/>
        </pc:sldMkLst>
      </pc:sldChg>
      <pc:sldChg chg="del">
        <pc:chgData name="Maria Ibarra" userId="6381a7e87e33aa9e" providerId="LiveId" clId="{D8B176C0-B4ED-4E94-A681-65476E9F9C7D}" dt="2022-10-21T16:36:53.333" v="1" actId="47"/>
        <pc:sldMkLst>
          <pc:docMk/>
          <pc:sldMk cId="2455107407" sldId="839"/>
        </pc:sldMkLst>
      </pc:sldChg>
      <pc:sldChg chg="del">
        <pc:chgData name="Maria Ibarra" userId="6381a7e87e33aa9e" providerId="LiveId" clId="{D8B176C0-B4ED-4E94-A681-65476E9F9C7D}" dt="2022-10-21T16:36:53.333" v="1" actId="47"/>
        <pc:sldMkLst>
          <pc:docMk/>
          <pc:sldMk cId="2623555406" sldId="840"/>
        </pc:sldMkLst>
      </pc:sldChg>
      <pc:sldChg chg="del">
        <pc:chgData name="Maria Ibarra" userId="6381a7e87e33aa9e" providerId="LiveId" clId="{D8B176C0-B4ED-4E94-A681-65476E9F9C7D}" dt="2022-10-21T16:36:35.970" v="0" actId="47"/>
        <pc:sldMkLst>
          <pc:docMk/>
          <pc:sldMk cId="3177376934" sldId="844"/>
        </pc:sldMkLst>
      </pc:sldChg>
      <pc:sldChg chg="del">
        <pc:chgData name="Maria Ibarra" userId="6381a7e87e33aa9e" providerId="LiveId" clId="{D8B176C0-B4ED-4E94-A681-65476E9F9C7D}" dt="2022-10-21T16:36:35.970" v="0" actId="47"/>
        <pc:sldMkLst>
          <pc:docMk/>
          <pc:sldMk cId="703164890" sldId="845"/>
        </pc:sldMkLst>
      </pc:sldChg>
      <pc:sldChg chg="del">
        <pc:chgData name="Maria Ibarra" userId="6381a7e87e33aa9e" providerId="LiveId" clId="{D8B176C0-B4ED-4E94-A681-65476E9F9C7D}" dt="2022-10-21T16:36:35.970" v="0" actId="47"/>
        <pc:sldMkLst>
          <pc:docMk/>
          <pc:sldMk cId="2552329056" sldId="846"/>
        </pc:sldMkLst>
      </pc:sldChg>
      <pc:sldChg chg="del">
        <pc:chgData name="Maria Ibarra" userId="6381a7e87e33aa9e" providerId="LiveId" clId="{D8B176C0-B4ED-4E94-A681-65476E9F9C7D}" dt="2022-10-21T16:36:53.333" v="1" actId="47"/>
        <pc:sldMkLst>
          <pc:docMk/>
          <pc:sldMk cId="3657461379" sldId="847"/>
        </pc:sldMkLst>
      </pc:sldChg>
      <pc:sldChg chg="del">
        <pc:chgData name="Maria Ibarra" userId="6381a7e87e33aa9e" providerId="LiveId" clId="{D8B176C0-B4ED-4E94-A681-65476E9F9C7D}" dt="2022-10-21T16:36:53.333" v="1" actId="47"/>
        <pc:sldMkLst>
          <pc:docMk/>
          <pc:sldMk cId="518368113" sldId="848"/>
        </pc:sldMkLst>
      </pc:sldChg>
      <pc:sldChg chg="del">
        <pc:chgData name="Maria Ibarra" userId="6381a7e87e33aa9e" providerId="LiveId" clId="{D8B176C0-B4ED-4E94-A681-65476E9F9C7D}" dt="2022-10-21T16:36:53.333" v="1" actId="47"/>
        <pc:sldMkLst>
          <pc:docMk/>
          <pc:sldMk cId="3686004550" sldId="849"/>
        </pc:sldMkLst>
      </pc:sldChg>
      <pc:sldChg chg="del">
        <pc:chgData name="Maria Ibarra" userId="6381a7e87e33aa9e" providerId="LiveId" clId="{D8B176C0-B4ED-4E94-A681-65476E9F9C7D}" dt="2022-10-21T16:36:53.333" v="1" actId="47"/>
        <pc:sldMkLst>
          <pc:docMk/>
          <pc:sldMk cId="1456745994" sldId="850"/>
        </pc:sldMkLst>
      </pc:sldChg>
      <pc:sldChg chg="del">
        <pc:chgData name="Maria Ibarra" userId="6381a7e87e33aa9e" providerId="LiveId" clId="{D8B176C0-B4ED-4E94-A681-65476E9F9C7D}" dt="2022-10-21T16:36:53.333" v="1" actId="47"/>
        <pc:sldMkLst>
          <pc:docMk/>
          <pc:sldMk cId="423683366" sldId="851"/>
        </pc:sldMkLst>
      </pc:sldChg>
      <pc:sldChg chg="del">
        <pc:chgData name="Maria Ibarra" userId="6381a7e87e33aa9e" providerId="LiveId" clId="{D8B176C0-B4ED-4E94-A681-65476E9F9C7D}" dt="2022-10-21T16:36:53.333" v="1" actId="47"/>
        <pc:sldMkLst>
          <pc:docMk/>
          <pc:sldMk cId="1025128944" sldId="852"/>
        </pc:sldMkLst>
      </pc:sldChg>
      <pc:sldChg chg="del">
        <pc:chgData name="Maria Ibarra" userId="6381a7e87e33aa9e" providerId="LiveId" clId="{D8B176C0-B4ED-4E94-A681-65476E9F9C7D}" dt="2022-10-21T16:36:53.333" v="1" actId="47"/>
        <pc:sldMkLst>
          <pc:docMk/>
          <pc:sldMk cId="2690953220" sldId="853"/>
        </pc:sldMkLst>
      </pc:sldChg>
      <pc:sldMasterChg chg="delSldLayout">
        <pc:chgData name="Maria Ibarra" userId="6381a7e87e33aa9e" providerId="LiveId" clId="{D8B176C0-B4ED-4E94-A681-65476E9F9C7D}" dt="2022-10-21T16:36:53.333" v="1" actId="47"/>
        <pc:sldMasterMkLst>
          <pc:docMk/>
          <pc:sldMasterMk cId="2304019006" sldId="2147483648"/>
        </pc:sldMasterMkLst>
        <pc:sldLayoutChg chg="del">
          <pc:chgData name="Maria Ibarra" userId="6381a7e87e33aa9e" providerId="LiveId" clId="{D8B176C0-B4ED-4E94-A681-65476E9F9C7D}" dt="2022-10-21T16:36:53.333" v="1" actId="47"/>
          <pc:sldLayoutMkLst>
            <pc:docMk/>
            <pc:sldMasterMk cId="2304019006" sldId="2147483648"/>
            <pc:sldLayoutMk cId="2052957189" sldId="2147483720"/>
          </pc:sldLayoutMkLst>
        </pc:sldLayoutChg>
      </pc:sldMasterChg>
      <pc:sldMasterChg chg="delSldLayout">
        <pc:chgData name="Maria Ibarra" userId="6381a7e87e33aa9e" providerId="LiveId" clId="{D8B176C0-B4ED-4E94-A681-65476E9F9C7D}" dt="2022-10-21T16:36:53.333" v="1" actId="47"/>
        <pc:sldMasterMkLst>
          <pc:docMk/>
          <pc:sldMasterMk cId="1153974537" sldId="2147483672"/>
        </pc:sldMasterMkLst>
        <pc:sldLayoutChg chg="del">
          <pc:chgData name="Maria Ibarra" userId="6381a7e87e33aa9e" providerId="LiveId" clId="{D8B176C0-B4ED-4E94-A681-65476E9F9C7D}" dt="2022-10-21T16:36:53.333" v="1" actId="47"/>
          <pc:sldLayoutMkLst>
            <pc:docMk/>
            <pc:sldMasterMk cId="1153974537" sldId="2147483672"/>
            <pc:sldLayoutMk cId="3676716263" sldId="2147483718"/>
          </pc:sldLayoutMkLst>
        </pc:sldLayoutChg>
        <pc:sldLayoutChg chg="del">
          <pc:chgData name="Maria Ibarra" userId="6381a7e87e33aa9e" providerId="LiveId" clId="{D8B176C0-B4ED-4E94-A681-65476E9F9C7D}" dt="2022-10-21T16:36:53.333" v="1" actId="47"/>
          <pc:sldLayoutMkLst>
            <pc:docMk/>
            <pc:sldMasterMk cId="1153974537" sldId="2147483672"/>
            <pc:sldLayoutMk cId="3849714632" sldId="2147483719"/>
          </pc:sldLayoutMkLst>
        </pc:sldLayoutChg>
      </pc:sldMasterChg>
      <pc:sldMasterChg chg="delSldLayout">
        <pc:chgData name="Maria Ibarra" userId="6381a7e87e33aa9e" providerId="LiveId" clId="{D8B176C0-B4ED-4E94-A681-65476E9F9C7D}" dt="2022-10-21T16:36:53.333" v="1" actId="47"/>
        <pc:sldMasterMkLst>
          <pc:docMk/>
          <pc:sldMasterMk cId="3425665157" sldId="2147483673"/>
        </pc:sldMasterMkLst>
        <pc:sldLayoutChg chg="del">
          <pc:chgData name="Maria Ibarra" userId="6381a7e87e33aa9e" providerId="LiveId" clId="{D8B176C0-B4ED-4E94-A681-65476E9F9C7D}" dt="2022-10-21T16:36:53.333" v="1" actId="47"/>
          <pc:sldLayoutMkLst>
            <pc:docMk/>
            <pc:sldMasterMk cId="3425665157" sldId="2147483673"/>
            <pc:sldLayoutMk cId="3973320094" sldId="2147483717"/>
          </pc:sldLayoutMkLst>
        </pc:sldLayoutChg>
        <pc:sldLayoutChg chg="del">
          <pc:chgData name="Maria Ibarra" userId="6381a7e87e33aa9e" providerId="LiveId" clId="{D8B176C0-B4ED-4E94-A681-65476E9F9C7D}" dt="2022-10-21T16:36:35.970" v="0" actId="47"/>
          <pc:sldLayoutMkLst>
            <pc:docMk/>
            <pc:sldMasterMk cId="3425665157" sldId="2147483673"/>
            <pc:sldLayoutMk cId="3833555886" sldId="214748372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DC0171-8034-455F-8C97-F2223B374959}" type="doc">
      <dgm:prSet loTypeId="urn:microsoft.com/office/officeart/2005/8/layout/radial6" loCatId="cycle" qsTypeId="urn:microsoft.com/office/officeart/2005/8/quickstyle/simple3" qsCatId="simple" csTypeId="urn:microsoft.com/office/officeart/2005/8/colors/accent5_5" csCatId="accent5" phldr="1"/>
      <dgm:spPr/>
      <dgm:t>
        <a:bodyPr/>
        <a:lstStyle/>
        <a:p>
          <a:endParaRPr lang="es-CO"/>
        </a:p>
      </dgm:t>
    </dgm:pt>
    <dgm:pt modelId="{BF2EDE63-8867-4810-B366-0118911E95CE}">
      <dgm:prSet phldrT="[Texto]" custT="1"/>
      <dgm:spPr/>
      <dgm:t>
        <a:bodyPr/>
        <a:lstStyle/>
        <a:p>
          <a:r>
            <a:rPr lang="es-ES" altLang="es-CO" sz="1800" b="1" dirty="0">
              <a:latin typeface="Barlow" panose="00000500000000000000" pitchFamily="2" charset="0"/>
            </a:rPr>
            <a:t>Visión</a:t>
          </a:r>
          <a:endParaRPr lang="es-CO" sz="1800" b="1" dirty="0">
            <a:latin typeface="Barlow" panose="00000500000000000000" pitchFamily="2" charset="0"/>
          </a:endParaRPr>
        </a:p>
      </dgm:t>
    </dgm:pt>
    <dgm:pt modelId="{FA2F6CAF-9261-4C90-A4A4-50341D7833A5}" type="parTrans" cxnId="{68902E5A-1E65-4EED-8998-A317A4823F0A}">
      <dgm:prSet/>
      <dgm:spPr/>
      <dgm:t>
        <a:bodyPr/>
        <a:lstStyle/>
        <a:p>
          <a:endParaRPr lang="es-CO" sz="4000" b="1">
            <a:latin typeface="Barlow" panose="00000500000000000000" pitchFamily="2" charset="0"/>
          </a:endParaRPr>
        </a:p>
      </dgm:t>
    </dgm:pt>
    <dgm:pt modelId="{C72CC1A0-B846-4E16-A133-AF434CB4D8EE}" type="sibTrans" cxnId="{68902E5A-1E65-4EED-8998-A317A4823F0A}">
      <dgm:prSet/>
      <dgm:spPr/>
      <dgm:t>
        <a:bodyPr/>
        <a:lstStyle/>
        <a:p>
          <a:endParaRPr lang="es-CO" sz="4000" b="1">
            <a:latin typeface="Barlow" panose="00000500000000000000" pitchFamily="2" charset="0"/>
          </a:endParaRPr>
        </a:p>
      </dgm:t>
    </dgm:pt>
    <dgm:pt modelId="{CD7B4F5C-E7D2-4F2F-B331-2A17D47AC5B1}">
      <dgm:prSet custT="1"/>
      <dgm:spPr/>
      <dgm:t>
        <a:bodyPr/>
        <a:lstStyle/>
        <a:p>
          <a:r>
            <a:rPr lang="es-ES" altLang="es-CO" sz="1800" b="1" dirty="0">
              <a:latin typeface="Barlow" panose="00000500000000000000" pitchFamily="2" charset="0"/>
            </a:rPr>
            <a:t>Misión</a:t>
          </a:r>
        </a:p>
      </dgm:t>
    </dgm:pt>
    <dgm:pt modelId="{34607D99-9DB9-4D76-B528-D1E983CD6D83}" type="parTrans" cxnId="{C0C428C8-0059-4062-AACC-DB99230143DA}">
      <dgm:prSet/>
      <dgm:spPr/>
      <dgm:t>
        <a:bodyPr/>
        <a:lstStyle/>
        <a:p>
          <a:endParaRPr lang="es-CO" sz="4000" b="1">
            <a:latin typeface="Barlow" panose="00000500000000000000" pitchFamily="2" charset="0"/>
          </a:endParaRPr>
        </a:p>
      </dgm:t>
    </dgm:pt>
    <dgm:pt modelId="{FB631145-D5F6-47E3-99A3-2DF10EDD6B11}" type="sibTrans" cxnId="{C0C428C8-0059-4062-AACC-DB99230143DA}">
      <dgm:prSet/>
      <dgm:spPr/>
      <dgm:t>
        <a:bodyPr/>
        <a:lstStyle/>
        <a:p>
          <a:endParaRPr lang="es-CO" sz="4000" b="1">
            <a:latin typeface="Barlow" panose="00000500000000000000" pitchFamily="2" charset="0"/>
          </a:endParaRPr>
        </a:p>
      </dgm:t>
    </dgm:pt>
    <dgm:pt modelId="{93A75428-1A2E-4F94-9451-A491E4B0A954}">
      <dgm:prSet phldrT="[Texto]" custT="1"/>
      <dgm:spPr/>
      <dgm:t>
        <a:bodyPr/>
        <a:lstStyle/>
        <a:p>
          <a:r>
            <a:rPr lang="es-ES" altLang="es-CO" sz="1800" b="1" dirty="0">
              <a:latin typeface="Barlow" panose="00000500000000000000" pitchFamily="2" charset="0"/>
            </a:rPr>
            <a:t>Premisas</a:t>
          </a:r>
          <a:endParaRPr lang="es-CO" sz="1800" b="1" dirty="0">
            <a:latin typeface="Barlow" panose="00000500000000000000" pitchFamily="2" charset="0"/>
          </a:endParaRPr>
        </a:p>
      </dgm:t>
    </dgm:pt>
    <dgm:pt modelId="{C4CCCC2C-2029-4D2A-999A-021B8630236E}" type="parTrans" cxnId="{964658D2-ECDA-4CF7-8835-45E116A1CDDA}">
      <dgm:prSet/>
      <dgm:spPr/>
      <dgm:t>
        <a:bodyPr/>
        <a:lstStyle/>
        <a:p>
          <a:endParaRPr lang="es-CO" sz="4000" b="1">
            <a:latin typeface="Barlow" panose="00000500000000000000" pitchFamily="2" charset="0"/>
          </a:endParaRPr>
        </a:p>
      </dgm:t>
    </dgm:pt>
    <dgm:pt modelId="{32E06FDF-2FB8-4332-80E0-8BA4EE2F9B81}" type="sibTrans" cxnId="{964658D2-ECDA-4CF7-8835-45E116A1CDDA}">
      <dgm:prSet/>
      <dgm:spPr/>
      <dgm:t>
        <a:bodyPr/>
        <a:lstStyle/>
        <a:p>
          <a:endParaRPr lang="es-CO" sz="4000" b="1">
            <a:latin typeface="Barlow" panose="00000500000000000000" pitchFamily="2" charset="0"/>
          </a:endParaRPr>
        </a:p>
      </dgm:t>
    </dgm:pt>
    <dgm:pt modelId="{3C1B5DD5-A1DA-4C3E-8488-DFFB3D1EE8C8}">
      <dgm:prSet custT="1"/>
      <dgm:spPr/>
      <dgm:t>
        <a:bodyPr/>
        <a:lstStyle/>
        <a:p>
          <a:r>
            <a:rPr lang="es-ES" altLang="es-CO" sz="1800" b="1" dirty="0">
              <a:latin typeface="Barlow" panose="00000500000000000000" pitchFamily="2" charset="0"/>
            </a:rPr>
            <a:t>Objetivos y metas</a:t>
          </a:r>
        </a:p>
      </dgm:t>
    </dgm:pt>
    <dgm:pt modelId="{D6A24940-1352-45BC-824A-307F2529C5E5}" type="parTrans" cxnId="{5F6CD847-1ECA-460E-92ED-F182D879C2F9}">
      <dgm:prSet/>
      <dgm:spPr/>
      <dgm:t>
        <a:bodyPr/>
        <a:lstStyle/>
        <a:p>
          <a:endParaRPr lang="es-CO" sz="4000" b="1">
            <a:latin typeface="Barlow" panose="00000500000000000000" pitchFamily="2" charset="0"/>
          </a:endParaRPr>
        </a:p>
      </dgm:t>
    </dgm:pt>
    <dgm:pt modelId="{2CB72980-E720-43C0-BCD1-B81F468BEF95}" type="sibTrans" cxnId="{5F6CD847-1ECA-460E-92ED-F182D879C2F9}">
      <dgm:prSet/>
      <dgm:spPr/>
      <dgm:t>
        <a:bodyPr/>
        <a:lstStyle/>
        <a:p>
          <a:endParaRPr lang="es-CO" sz="4000" b="1">
            <a:latin typeface="Barlow" panose="00000500000000000000" pitchFamily="2" charset="0"/>
          </a:endParaRPr>
        </a:p>
      </dgm:t>
    </dgm:pt>
    <dgm:pt modelId="{2069244C-6A4A-4139-B617-1B5A2588B42B}">
      <dgm:prSet custT="1"/>
      <dgm:spPr/>
      <dgm:t>
        <a:bodyPr/>
        <a:lstStyle/>
        <a:p>
          <a:r>
            <a:rPr lang="es-ES" altLang="es-CO" sz="1800" b="1" dirty="0">
              <a:latin typeface="Barlow" panose="00000500000000000000" pitchFamily="2" charset="0"/>
            </a:rPr>
            <a:t>Estrategias</a:t>
          </a:r>
        </a:p>
      </dgm:t>
    </dgm:pt>
    <dgm:pt modelId="{0BA835DB-7EB3-4F68-AD22-D2E85599E8A4}" type="parTrans" cxnId="{DA1A3BAA-51A8-45E5-B7C7-500FB3EE41FD}">
      <dgm:prSet/>
      <dgm:spPr/>
      <dgm:t>
        <a:bodyPr/>
        <a:lstStyle/>
        <a:p>
          <a:endParaRPr lang="es-CO" sz="4000" b="1">
            <a:latin typeface="Barlow" panose="00000500000000000000" pitchFamily="2" charset="0"/>
          </a:endParaRPr>
        </a:p>
      </dgm:t>
    </dgm:pt>
    <dgm:pt modelId="{D7C559F4-875A-49E5-945D-1B23FC155111}" type="sibTrans" cxnId="{DA1A3BAA-51A8-45E5-B7C7-500FB3EE41FD}">
      <dgm:prSet/>
      <dgm:spPr/>
      <dgm:t>
        <a:bodyPr/>
        <a:lstStyle/>
        <a:p>
          <a:endParaRPr lang="es-CO" sz="4000" b="1">
            <a:latin typeface="Barlow" panose="00000500000000000000" pitchFamily="2" charset="0"/>
          </a:endParaRPr>
        </a:p>
      </dgm:t>
    </dgm:pt>
    <dgm:pt modelId="{C031E70E-8579-405C-BE91-DC05DA846451}">
      <dgm:prSet custT="1"/>
      <dgm:spPr/>
      <dgm:t>
        <a:bodyPr/>
        <a:lstStyle/>
        <a:p>
          <a:r>
            <a:rPr lang="es-ES" altLang="es-CO" sz="1800" b="1" dirty="0">
              <a:latin typeface="Barlow" panose="00000500000000000000" pitchFamily="2" charset="0"/>
            </a:rPr>
            <a:t>Políticas</a:t>
          </a:r>
        </a:p>
      </dgm:t>
    </dgm:pt>
    <dgm:pt modelId="{D7F6BD65-8C1A-40A4-ADF3-CDB30E2C886E}" type="parTrans" cxnId="{8026A6AD-C817-49F4-A56C-A785939EBA0E}">
      <dgm:prSet/>
      <dgm:spPr/>
      <dgm:t>
        <a:bodyPr/>
        <a:lstStyle/>
        <a:p>
          <a:endParaRPr lang="es-CO" sz="4000" b="1">
            <a:latin typeface="Barlow" panose="00000500000000000000" pitchFamily="2" charset="0"/>
          </a:endParaRPr>
        </a:p>
      </dgm:t>
    </dgm:pt>
    <dgm:pt modelId="{4EC8AC84-6547-42DE-96D4-EEB930D491D7}" type="sibTrans" cxnId="{8026A6AD-C817-49F4-A56C-A785939EBA0E}">
      <dgm:prSet/>
      <dgm:spPr/>
      <dgm:t>
        <a:bodyPr/>
        <a:lstStyle/>
        <a:p>
          <a:endParaRPr lang="es-CO" sz="4000" b="1">
            <a:latin typeface="Barlow" panose="00000500000000000000" pitchFamily="2" charset="0"/>
          </a:endParaRPr>
        </a:p>
      </dgm:t>
    </dgm:pt>
    <dgm:pt modelId="{B0CAF316-B3A0-4A06-A00F-E65E0834F086}">
      <dgm:prSet custT="1"/>
      <dgm:spPr/>
      <dgm:t>
        <a:bodyPr/>
        <a:lstStyle/>
        <a:p>
          <a:r>
            <a:rPr lang="es-CR" altLang="es-CO" sz="1800" b="1" dirty="0">
              <a:latin typeface="Barlow" panose="00000500000000000000" pitchFamily="2" charset="0"/>
            </a:rPr>
            <a:t>Programas</a:t>
          </a:r>
        </a:p>
      </dgm:t>
    </dgm:pt>
    <dgm:pt modelId="{FF25B215-B556-47B9-B2F9-7C7394F3AF03}" type="parTrans" cxnId="{754FBC26-E180-49E6-BF64-ECB0A1F2AC45}">
      <dgm:prSet/>
      <dgm:spPr/>
      <dgm:t>
        <a:bodyPr/>
        <a:lstStyle/>
        <a:p>
          <a:endParaRPr lang="es-CO" sz="4000" b="1">
            <a:latin typeface="Barlow" panose="00000500000000000000" pitchFamily="2" charset="0"/>
          </a:endParaRPr>
        </a:p>
      </dgm:t>
    </dgm:pt>
    <dgm:pt modelId="{2A2BDEAC-032A-484A-901A-BDBE8D5284FC}" type="sibTrans" cxnId="{754FBC26-E180-49E6-BF64-ECB0A1F2AC45}">
      <dgm:prSet/>
      <dgm:spPr/>
      <dgm:t>
        <a:bodyPr/>
        <a:lstStyle/>
        <a:p>
          <a:endParaRPr lang="es-CO" sz="4000" b="1">
            <a:latin typeface="Barlow" panose="00000500000000000000" pitchFamily="2" charset="0"/>
          </a:endParaRPr>
        </a:p>
      </dgm:t>
    </dgm:pt>
    <dgm:pt modelId="{935933ED-1A8B-4960-BAAF-7FD101F62F9B}">
      <dgm:prSet custT="1"/>
      <dgm:spPr/>
      <dgm:t>
        <a:bodyPr/>
        <a:lstStyle/>
        <a:p>
          <a:r>
            <a:rPr lang="es-CR" altLang="es-CO" sz="1800" b="1" dirty="0">
              <a:latin typeface="Barlow" panose="00000500000000000000" pitchFamily="2" charset="0"/>
            </a:rPr>
            <a:t>Presupuestos</a:t>
          </a:r>
        </a:p>
      </dgm:t>
    </dgm:pt>
    <dgm:pt modelId="{3E669FDF-395E-4C20-B0E1-56E36CBCA76E}" type="parTrans" cxnId="{CCB297C8-7E2D-43FD-8F96-9122B2C3D294}">
      <dgm:prSet/>
      <dgm:spPr/>
      <dgm:t>
        <a:bodyPr/>
        <a:lstStyle/>
        <a:p>
          <a:endParaRPr lang="es-CO" sz="4000" b="1">
            <a:latin typeface="Barlow" panose="00000500000000000000" pitchFamily="2" charset="0"/>
          </a:endParaRPr>
        </a:p>
      </dgm:t>
    </dgm:pt>
    <dgm:pt modelId="{E77B3992-D366-41B8-A311-49A58FECA0DC}" type="sibTrans" cxnId="{CCB297C8-7E2D-43FD-8F96-9122B2C3D294}">
      <dgm:prSet/>
      <dgm:spPr/>
      <dgm:t>
        <a:bodyPr/>
        <a:lstStyle/>
        <a:p>
          <a:endParaRPr lang="es-CO" sz="4000" b="1">
            <a:latin typeface="Barlow" panose="00000500000000000000" pitchFamily="2" charset="0"/>
          </a:endParaRPr>
        </a:p>
      </dgm:t>
    </dgm:pt>
    <dgm:pt modelId="{384CC956-DE01-426B-AADB-4926A12FFA2E}">
      <dgm:prSet phldrT="[Texto]" custT="1"/>
      <dgm:spPr/>
      <dgm:t>
        <a:bodyPr/>
        <a:lstStyle/>
        <a:p>
          <a:r>
            <a:rPr lang="es-CO" sz="1600" b="1" dirty="0">
              <a:latin typeface="Barlow" panose="00000500000000000000" pitchFamily="2" charset="0"/>
            </a:rPr>
            <a:t>Planeación Estratégica</a:t>
          </a:r>
        </a:p>
      </dgm:t>
    </dgm:pt>
    <dgm:pt modelId="{C0598440-7EB0-4D4B-AAAB-9B5063B2D5DC}" type="parTrans" cxnId="{FAFF8841-FD21-49CD-A577-2FDC1CFD6DE8}">
      <dgm:prSet/>
      <dgm:spPr/>
      <dgm:t>
        <a:bodyPr/>
        <a:lstStyle/>
        <a:p>
          <a:endParaRPr lang="es-CO" sz="4000" b="1">
            <a:latin typeface="Barlow" panose="00000500000000000000" pitchFamily="2" charset="0"/>
          </a:endParaRPr>
        </a:p>
      </dgm:t>
    </dgm:pt>
    <dgm:pt modelId="{FDC760E3-AF38-449B-BC29-3B9835245692}" type="sibTrans" cxnId="{FAFF8841-FD21-49CD-A577-2FDC1CFD6DE8}">
      <dgm:prSet/>
      <dgm:spPr/>
      <dgm:t>
        <a:bodyPr/>
        <a:lstStyle/>
        <a:p>
          <a:endParaRPr lang="es-CO" sz="4000" b="1">
            <a:latin typeface="Barlow" panose="00000500000000000000" pitchFamily="2" charset="0"/>
          </a:endParaRPr>
        </a:p>
      </dgm:t>
    </dgm:pt>
    <dgm:pt modelId="{6A0D489F-8732-40D9-9B69-54BE292CEBDE}" type="pres">
      <dgm:prSet presAssocID="{20DC0171-8034-455F-8C97-F2223B374959}" presName="Name0" presStyleCnt="0">
        <dgm:presLayoutVars>
          <dgm:chMax val="1"/>
          <dgm:dir/>
          <dgm:animLvl val="ctr"/>
          <dgm:resizeHandles val="exact"/>
        </dgm:presLayoutVars>
      </dgm:prSet>
      <dgm:spPr/>
    </dgm:pt>
    <dgm:pt modelId="{DAE34A2B-B2B0-4E80-971D-FAF1CB00D8C0}" type="pres">
      <dgm:prSet presAssocID="{384CC956-DE01-426B-AADB-4926A12FFA2E}" presName="centerShape" presStyleLbl="node0" presStyleIdx="0" presStyleCnt="1"/>
      <dgm:spPr/>
    </dgm:pt>
    <dgm:pt modelId="{189F1EB1-5744-4861-8CB1-28D77D0A93BC}" type="pres">
      <dgm:prSet presAssocID="{BF2EDE63-8867-4810-B366-0118911E95CE}" presName="node" presStyleLbl="node1" presStyleIdx="0" presStyleCnt="8" custScaleX="182156" custScaleY="77396" custRadScaleRad="100119" custRadScaleInc="-11354">
        <dgm:presLayoutVars>
          <dgm:bulletEnabled val="1"/>
        </dgm:presLayoutVars>
      </dgm:prSet>
      <dgm:spPr/>
    </dgm:pt>
    <dgm:pt modelId="{885062DB-838A-4508-880C-31AE9F937CFC}" type="pres">
      <dgm:prSet presAssocID="{BF2EDE63-8867-4810-B366-0118911E95CE}" presName="dummy" presStyleCnt="0"/>
      <dgm:spPr/>
    </dgm:pt>
    <dgm:pt modelId="{C5F7618B-DA1B-46A5-B990-4EFAADB40755}" type="pres">
      <dgm:prSet presAssocID="{C72CC1A0-B846-4E16-A133-AF434CB4D8EE}" presName="sibTrans" presStyleLbl="sibTrans2D1" presStyleIdx="0" presStyleCnt="8"/>
      <dgm:spPr/>
    </dgm:pt>
    <dgm:pt modelId="{5DF3DC29-8213-45DC-BD7F-6B59A2AE01DA}" type="pres">
      <dgm:prSet presAssocID="{CD7B4F5C-E7D2-4F2F-B331-2A17D47AC5B1}" presName="node" presStyleLbl="node1" presStyleIdx="1" presStyleCnt="8" custScaleX="182156" custScaleY="77396" custRadScaleRad="103749" custRadScaleInc="52479">
        <dgm:presLayoutVars>
          <dgm:bulletEnabled val="1"/>
        </dgm:presLayoutVars>
      </dgm:prSet>
      <dgm:spPr/>
    </dgm:pt>
    <dgm:pt modelId="{1F13E7D9-7809-449A-9870-C06C4BE46A40}" type="pres">
      <dgm:prSet presAssocID="{CD7B4F5C-E7D2-4F2F-B331-2A17D47AC5B1}" presName="dummy" presStyleCnt="0"/>
      <dgm:spPr/>
    </dgm:pt>
    <dgm:pt modelId="{5A3C47D7-E12D-4492-AAE1-6A0ED5393A07}" type="pres">
      <dgm:prSet presAssocID="{FB631145-D5F6-47E3-99A3-2DF10EDD6B11}" presName="sibTrans" presStyleLbl="sibTrans2D1" presStyleIdx="1" presStyleCnt="8"/>
      <dgm:spPr/>
    </dgm:pt>
    <dgm:pt modelId="{9DB760B3-C652-41FE-B2EA-2E25A184ED81}" type="pres">
      <dgm:prSet presAssocID="{93A75428-1A2E-4F94-9451-A491E4B0A954}" presName="node" presStyleLbl="node1" presStyleIdx="2" presStyleCnt="8" custScaleX="182156" custScaleY="77396" custRadScaleRad="102363" custRadScaleInc="-14924">
        <dgm:presLayoutVars>
          <dgm:bulletEnabled val="1"/>
        </dgm:presLayoutVars>
      </dgm:prSet>
      <dgm:spPr/>
    </dgm:pt>
    <dgm:pt modelId="{E21B118D-177E-4EF2-BB06-AA8D5FCDE691}" type="pres">
      <dgm:prSet presAssocID="{93A75428-1A2E-4F94-9451-A491E4B0A954}" presName="dummy" presStyleCnt="0"/>
      <dgm:spPr/>
    </dgm:pt>
    <dgm:pt modelId="{24A0B995-83EC-45CB-AED8-70E1D97160C4}" type="pres">
      <dgm:prSet presAssocID="{32E06FDF-2FB8-4332-80E0-8BA4EE2F9B81}" presName="sibTrans" presStyleLbl="sibTrans2D1" presStyleIdx="2" presStyleCnt="8"/>
      <dgm:spPr/>
    </dgm:pt>
    <dgm:pt modelId="{9FCE190E-B3A6-40A6-8943-667711CE4ED6}" type="pres">
      <dgm:prSet presAssocID="{3C1B5DD5-A1DA-4C3E-8488-DFFB3D1EE8C8}" presName="node" presStyleLbl="node1" presStyleIdx="3" presStyleCnt="8" custScaleX="182156" custScaleY="77396" custRadScaleRad="107062" custRadScaleInc="-69513">
        <dgm:presLayoutVars>
          <dgm:bulletEnabled val="1"/>
        </dgm:presLayoutVars>
      </dgm:prSet>
      <dgm:spPr/>
    </dgm:pt>
    <dgm:pt modelId="{92378677-21F5-4C8F-A243-8E5924337468}" type="pres">
      <dgm:prSet presAssocID="{3C1B5DD5-A1DA-4C3E-8488-DFFB3D1EE8C8}" presName="dummy" presStyleCnt="0"/>
      <dgm:spPr/>
    </dgm:pt>
    <dgm:pt modelId="{176B5B8B-2217-4976-ADBC-2A3FC15C2CDD}" type="pres">
      <dgm:prSet presAssocID="{2CB72980-E720-43C0-BCD1-B81F468BEF95}" presName="sibTrans" presStyleLbl="sibTrans2D1" presStyleIdx="3" presStyleCnt="8"/>
      <dgm:spPr/>
    </dgm:pt>
    <dgm:pt modelId="{4B54DC23-6B0C-4720-B6D6-275124939A3A}" type="pres">
      <dgm:prSet presAssocID="{2069244C-6A4A-4139-B617-1B5A2588B42B}" presName="node" presStyleLbl="node1" presStyleIdx="4" presStyleCnt="8" custScaleX="182156" custScaleY="77396" custRadScaleRad="105661" custRadScaleInc="11942">
        <dgm:presLayoutVars>
          <dgm:bulletEnabled val="1"/>
        </dgm:presLayoutVars>
      </dgm:prSet>
      <dgm:spPr/>
    </dgm:pt>
    <dgm:pt modelId="{4FC38B7A-AA78-4329-8A7B-CE6C97F5C132}" type="pres">
      <dgm:prSet presAssocID="{2069244C-6A4A-4139-B617-1B5A2588B42B}" presName="dummy" presStyleCnt="0"/>
      <dgm:spPr/>
    </dgm:pt>
    <dgm:pt modelId="{2F8C5692-0282-4762-8599-9D11C8B36A18}" type="pres">
      <dgm:prSet presAssocID="{D7C559F4-875A-49E5-945D-1B23FC155111}" presName="sibTrans" presStyleLbl="sibTrans2D1" presStyleIdx="4" presStyleCnt="8"/>
      <dgm:spPr/>
    </dgm:pt>
    <dgm:pt modelId="{E298693A-8920-41E9-A405-7741159C9B94}" type="pres">
      <dgm:prSet presAssocID="{C031E70E-8579-405C-BE91-DC05DA846451}" presName="node" presStyleLbl="node1" presStyleIdx="5" presStyleCnt="8" custScaleX="182156" custScaleY="77396" custRadScaleRad="105976" custRadScaleInc="68426">
        <dgm:presLayoutVars>
          <dgm:bulletEnabled val="1"/>
        </dgm:presLayoutVars>
      </dgm:prSet>
      <dgm:spPr/>
    </dgm:pt>
    <dgm:pt modelId="{08F2F1C6-BF07-4636-86F3-DD321C4DDC2D}" type="pres">
      <dgm:prSet presAssocID="{C031E70E-8579-405C-BE91-DC05DA846451}" presName="dummy" presStyleCnt="0"/>
      <dgm:spPr/>
    </dgm:pt>
    <dgm:pt modelId="{DAE0A22C-D6CA-4532-B469-079CDE0CE80B}" type="pres">
      <dgm:prSet presAssocID="{4EC8AC84-6547-42DE-96D4-EEB930D491D7}" presName="sibTrans" presStyleLbl="sibTrans2D1" presStyleIdx="5" presStyleCnt="8"/>
      <dgm:spPr/>
    </dgm:pt>
    <dgm:pt modelId="{EF4E6A1B-6511-4845-ADD5-36E3554B1F7E}" type="pres">
      <dgm:prSet presAssocID="{B0CAF316-B3A0-4A06-A00F-E65E0834F086}" presName="node" presStyleLbl="node1" presStyleIdx="6" presStyleCnt="8" custScaleX="182156" custScaleY="77396" custRadScaleRad="101157" custRadScaleInc="4343">
        <dgm:presLayoutVars>
          <dgm:bulletEnabled val="1"/>
        </dgm:presLayoutVars>
      </dgm:prSet>
      <dgm:spPr/>
    </dgm:pt>
    <dgm:pt modelId="{D07B1935-B15F-43A6-9088-ABA049DA3213}" type="pres">
      <dgm:prSet presAssocID="{B0CAF316-B3A0-4A06-A00F-E65E0834F086}" presName="dummy" presStyleCnt="0"/>
      <dgm:spPr/>
    </dgm:pt>
    <dgm:pt modelId="{B10669A2-A343-4BCE-9E18-DD58738964DC}" type="pres">
      <dgm:prSet presAssocID="{2A2BDEAC-032A-484A-901A-BDBE8D5284FC}" presName="sibTrans" presStyleLbl="sibTrans2D1" presStyleIdx="6" presStyleCnt="8"/>
      <dgm:spPr/>
    </dgm:pt>
    <dgm:pt modelId="{D477C322-5B6B-471B-A5F0-9FF2081BF5E6}" type="pres">
      <dgm:prSet presAssocID="{935933ED-1A8B-4960-BAAF-7FD101F62F9B}" presName="node" presStyleLbl="node1" presStyleIdx="7" presStyleCnt="8" custScaleX="182156" custScaleY="77396" custRadScaleRad="102439" custRadScaleInc="-57564">
        <dgm:presLayoutVars>
          <dgm:bulletEnabled val="1"/>
        </dgm:presLayoutVars>
      </dgm:prSet>
      <dgm:spPr/>
    </dgm:pt>
    <dgm:pt modelId="{F1D829EA-CE57-487A-AE29-8BBA9B7AD612}" type="pres">
      <dgm:prSet presAssocID="{935933ED-1A8B-4960-BAAF-7FD101F62F9B}" presName="dummy" presStyleCnt="0"/>
      <dgm:spPr/>
    </dgm:pt>
    <dgm:pt modelId="{66D2A870-0D01-4880-819D-E41D0B53DCAF}" type="pres">
      <dgm:prSet presAssocID="{E77B3992-D366-41B8-A311-49A58FECA0DC}" presName="sibTrans" presStyleLbl="sibTrans2D1" presStyleIdx="7" presStyleCnt="8"/>
      <dgm:spPr/>
    </dgm:pt>
  </dgm:ptLst>
  <dgm:cxnLst>
    <dgm:cxn modelId="{B4694002-7723-4791-9E50-CAB832DE4A0B}" type="presOf" srcId="{CD7B4F5C-E7D2-4F2F-B331-2A17D47AC5B1}" destId="{5DF3DC29-8213-45DC-BD7F-6B59A2AE01DA}" srcOrd="0" destOrd="0" presId="urn:microsoft.com/office/officeart/2005/8/layout/radial6"/>
    <dgm:cxn modelId="{4095DF07-4C68-426A-8E2E-564B280E0856}" type="presOf" srcId="{4EC8AC84-6547-42DE-96D4-EEB930D491D7}" destId="{DAE0A22C-D6CA-4532-B469-079CDE0CE80B}" srcOrd="0" destOrd="0" presId="urn:microsoft.com/office/officeart/2005/8/layout/radial6"/>
    <dgm:cxn modelId="{658E1B0F-CA31-45D4-8F37-DF4AB9B68A88}" type="presOf" srcId="{20DC0171-8034-455F-8C97-F2223B374959}" destId="{6A0D489F-8732-40D9-9B69-54BE292CEBDE}" srcOrd="0" destOrd="0" presId="urn:microsoft.com/office/officeart/2005/8/layout/radial6"/>
    <dgm:cxn modelId="{EE56EE18-B2AE-45EF-93FA-9096585C0269}" type="presOf" srcId="{3C1B5DD5-A1DA-4C3E-8488-DFFB3D1EE8C8}" destId="{9FCE190E-B3A6-40A6-8943-667711CE4ED6}" srcOrd="0" destOrd="0" presId="urn:microsoft.com/office/officeart/2005/8/layout/radial6"/>
    <dgm:cxn modelId="{1D85C023-BC51-4EA7-AB20-525C27C532D6}" type="presOf" srcId="{384CC956-DE01-426B-AADB-4926A12FFA2E}" destId="{DAE34A2B-B2B0-4E80-971D-FAF1CB00D8C0}" srcOrd="0" destOrd="0" presId="urn:microsoft.com/office/officeart/2005/8/layout/radial6"/>
    <dgm:cxn modelId="{754FBC26-E180-49E6-BF64-ECB0A1F2AC45}" srcId="{384CC956-DE01-426B-AADB-4926A12FFA2E}" destId="{B0CAF316-B3A0-4A06-A00F-E65E0834F086}" srcOrd="6" destOrd="0" parTransId="{FF25B215-B556-47B9-B2F9-7C7394F3AF03}" sibTransId="{2A2BDEAC-032A-484A-901A-BDBE8D5284FC}"/>
    <dgm:cxn modelId="{E091202E-BB91-4407-8BEF-18C709056423}" type="presOf" srcId="{C72CC1A0-B846-4E16-A133-AF434CB4D8EE}" destId="{C5F7618B-DA1B-46A5-B990-4EFAADB40755}" srcOrd="0" destOrd="0" presId="urn:microsoft.com/office/officeart/2005/8/layout/radial6"/>
    <dgm:cxn modelId="{4B102536-B458-4187-90F7-4A0162723D04}" type="presOf" srcId="{2CB72980-E720-43C0-BCD1-B81F468BEF95}" destId="{176B5B8B-2217-4976-ADBC-2A3FC15C2CDD}" srcOrd="0" destOrd="0" presId="urn:microsoft.com/office/officeart/2005/8/layout/radial6"/>
    <dgm:cxn modelId="{FAFF8841-FD21-49CD-A577-2FDC1CFD6DE8}" srcId="{20DC0171-8034-455F-8C97-F2223B374959}" destId="{384CC956-DE01-426B-AADB-4926A12FFA2E}" srcOrd="0" destOrd="0" parTransId="{C0598440-7EB0-4D4B-AAAB-9B5063B2D5DC}" sibTransId="{FDC760E3-AF38-449B-BC29-3B9835245692}"/>
    <dgm:cxn modelId="{3E421E46-FF54-4373-B811-2BF857BDB935}" type="presOf" srcId="{B0CAF316-B3A0-4A06-A00F-E65E0834F086}" destId="{EF4E6A1B-6511-4845-ADD5-36E3554B1F7E}" srcOrd="0" destOrd="0" presId="urn:microsoft.com/office/officeart/2005/8/layout/radial6"/>
    <dgm:cxn modelId="{5F6CD847-1ECA-460E-92ED-F182D879C2F9}" srcId="{384CC956-DE01-426B-AADB-4926A12FFA2E}" destId="{3C1B5DD5-A1DA-4C3E-8488-DFFB3D1EE8C8}" srcOrd="3" destOrd="0" parTransId="{D6A24940-1352-45BC-824A-307F2529C5E5}" sibTransId="{2CB72980-E720-43C0-BCD1-B81F468BEF95}"/>
    <dgm:cxn modelId="{BECF2D72-E219-4454-869A-C6ED89653558}" type="presOf" srcId="{935933ED-1A8B-4960-BAAF-7FD101F62F9B}" destId="{D477C322-5B6B-471B-A5F0-9FF2081BF5E6}" srcOrd="0" destOrd="0" presId="urn:microsoft.com/office/officeart/2005/8/layout/radial6"/>
    <dgm:cxn modelId="{1F74057A-DDDD-4218-883E-E847383D19E6}" type="presOf" srcId="{D7C559F4-875A-49E5-945D-1B23FC155111}" destId="{2F8C5692-0282-4762-8599-9D11C8B36A18}" srcOrd="0" destOrd="0" presId="urn:microsoft.com/office/officeart/2005/8/layout/radial6"/>
    <dgm:cxn modelId="{68902E5A-1E65-4EED-8998-A317A4823F0A}" srcId="{384CC956-DE01-426B-AADB-4926A12FFA2E}" destId="{BF2EDE63-8867-4810-B366-0118911E95CE}" srcOrd="0" destOrd="0" parTransId="{FA2F6CAF-9261-4C90-A4A4-50341D7833A5}" sibTransId="{C72CC1A0-B846-4E16-A133-AF434CB4D8EE}"/>
    <dgm:cxn modelId="{A40FB97A-C30F-4482-8B40-AC0AE30B6094}" type="presOf" srcId="{2069244C-6A4A-4139-B617-1B5A2588B42B}" destId="{4B54DC23-6B0C-4720-B6D6-275124939A3A}" srcOrd="0" destOrd="0" presId="urn:microsoft.com/office/officeart/2005/8/layout/radial6"/>
    <dgm:cxn modelId="{0CF301A3-884F-47C6-A55E-51F7EAEEF7CB}" type="presOf" srcId="{C031E70E-8579-405C-BE91-DC05DA846451}" destId="{E298693A-8920-41E9-A405-7741159C9B94}" srcOrd="0" destOrd="0" presId="urn:microsoft.com/office/officeart/2005/8/layout/radial6"/>
    <dgm:cxn modelId="{DA1A3BAA-51A8-45E5-B7C7-500FB3EE41FD}" srcId="{384CC956-DE01-426B-AADB-4926A12FFA2E}" destId="{2069244C-6A4A-4139-B617-1B5A2588B42B}" srcOrd="4" destOrd="0" parTransId="{0BA835DB-7EB3-4F68-AD22-D2E85599E8A4}" sibTransId="{D7C559F4-875A-49E5-945D-1B23FC155111}"/>
    <dgm:cxn modelId="{8026A6AD-C817-49F4-A56C-A785939EBA0E}" srcId="{384CC956-DE01-426B-AADB-4926A12FFA2E}" destId="{C031E70E-8579-405C-BE91-DC05DA846451}" srcOrd="5" destOrd="0" parTransId="{D7F6BD65-8C1A-40A4-ADF3-CDB30E2C886E}" sibTransId="{4EC8AC84-6547-42DE-96D4-EEB930D491D7}"/>
    <dgm:cxn modelId="{56B419AF-0330-49F1-B3D3-FFF9149EE7C4}" type="presOf" srcId="{FB631145-D5F6-47E3-99A3-2DF10EDD6B11}" destId="{5A3C47D7-E12D-4492-AAE1-6A0ED5393A07}" srcOrd="0" destOrd="0" presId="urn:microsoft.com/office/officeart/2005/8/layout/radial6"/>
    <dgm:cxn modelId="{EFF62BC7-3863-482D-BE86-22183C0F05B7}" type="presOf" srcId="{93A75428-1A2E-4F94-9451-A491E4B0A954}" destId="{9DB760B3-C652-41FE-B2EA-2E25A184ED81}" srcOrd="0" destOrd="0" presId="urn:microsoft.com/office/officeart/2005/8/layout/radial6"/>
    <dgm:cxn modelId="{7F9925C8-5B8F-41F0-8285-80225F6E0C01}" type="presOf" srcId="{32E06FDF-2FB8-4332-80E0-8BA4EE2F9B81}" destId="{24A0B995-83EC-45CB-AED8-70E1D97160C4}" srcOrd="0" destOrd="0" presId="urn:microsoft.com/office/officeart/2005/8/layout/radial6"/>
    <dgm:cxn modelId="{C0C428C8-0059-4062-AACC-DB99230143DA}" srcId="{384CC956-DE01-426B-AADB-4926A12FFA2E}" destId="{CD7B4F5C-E7D2-4F2F-B331-2A17D47AC5B1}" srcOrd="1" destOrd="0" parTransId="{34607D99-9DB9-4D76-B528-D1E983CD6D83}" sibTransId="{FB631145-D5F6-47E3-99A3-2DF10EDD6B11}"/>
    <dgm:cxn modelId="{CCB297C8-7E2D-43FD-8F96-9122B2C3D294}" srcId="{384CC956-DE01-426B-AADB-4926A12FFA2E}" destId="{935933ED-1A8B-4960-BAAF-7FD101F62F9B}" srcOrd="7" destOrd="0" parTransId="{3E669FDF-395E-4C20-B0E1-56E36CBCA76E}" sibTransId="{E77B3992-D366-41B8-A311-49A58FECA0DC}"/>
    <dgm:cxn modelId="{2ABCD2CF-C1BF-4BBB-A7C6-A15824B0997C}" type="presOf" srcId="{BF2EDE63-8867-4810-B366-0118911E95CE}" destId="{189F1EB1-5744-4861-8CB1-28D77D0A93BC}" srcOrd="0" destOrd="0" presId="urn:microsoft.com/office/officeart/2005/8/layout/radial6"/>
    <dgm:cxn modelId="{964658D2-ECDA-4CF7-8835-45E116A1CDDA}" srcId="{384CC956-DE01-426B-AADB-4926A12FFA2E}" destId="{93A75428-1A2E-4F94-9451-A491E4B0A954}" srcOrd="2" destOrd="0" parTransId="{C4CCCC2C-2029-4D2A-999A-021B8630236E}" sibTransId="{32E06FDF-2FB8-4332-80E0-8BA4EE2F9B81}"/>
    <dgm:cxn modelId="{C1E1A2D3-B8D2-4836-A7A1-2DD685FD70BB}" type="presOf" srcId="{E77B3992-D366-41B8-A311-49A58FECA0DC}" destId="{66D2A870-0D01-4880-819D-E41D0B53DCAF}" srcOrd="0" destOrd="0" presId="urn:microsoft.com/office/officeart/2005/8/layout/radial6"/>
    <dgm:cxn modelId="{A48005DF-06BE-4431-84C4-D2AF59041C47}" type="presOf" srcId="{2A2BDEAC-032A-484A-901A-BDBE8D5284FC}" destId="{B10669A2-A343-4BCE-9E18-DD58738964DC}" srcOrd="0" destOrd="0" presId="urn:microsoft.com/office/officeart/2005/8/layout/radial6"/>
    <dgm:cxn modelId="{5F3917D2-0F68-46E4-BF3B-319F6B780C7D}" type="presParOf" srcId="{6A0D489F-8732-40D9-9B69-54BE292CEBDE}" destId="{DAE34A2B-B2B0-4E80-971D-FAF1CB00D8C0}" srcOrd="0" destOrd="0" presId="urn:microsoft.com/office/officeart/2005/8/layout/radial6"/>
    <dgm:cxn modelId="{F7AE657F-C9B8-4478-9803-43AAB96F6514}" type="presParOf" srcId="{6A0D489F-8732-40D9-9B69-54BE292CEBDE}" destId="{189F1EB1-5744-4861-8CB1-28D77D0A93BC}" srcOrd="1" destOrd="0" presId="urn:microsoft.com/office/officeart/2005/8/layout/radial6"/>
    <dgm:cxn modelId="{B5C6E666-6248-4899-99C4-99B35B5B7F3A}" type="presParOf" srcId="{6A0D489F-8732-40D9-9B69-54BE292CEBDE}" destId="{885062DB-838A-4508-880C-31AE9F937CFC}" srcOrd="2" destOrd="0" presId="urn:microsoft.com/office/officeart/2005/8/layout/radial6"/>
    <dgm:cxn modelId="{B1F817FF-AF33-45AB-90B7-D1F13EFF021B}" type="presParOf" srcId="{6A0D489F-8732-40D9-9B69-54BE292CEBDE}" destId="{C5F7618B-DA1B-46A5-B990-4EFAADB40755}" srcOrd="3" destOrd="0" presId="urn:microsoft.com/office/officeart/2005/8/layout/radial6"/>
    <dgm:cxn modelId="{336CD441-B42F-4D6A-B1B3-05C1A1D72239}" type="presParOf" srcId="{6A0D489F-8732-40D9-9B69-54BE292CEBDE}" destId="{5DF3DC29-8213-45DC-BD7F-6B59A2AE01DA}" srcOrd="4" destOrd="0" presId="urn:microsoft.com/office/officeart/2005/8/layout/radial6"/>
    <dgm:cxn modelId="{3B55A8F8-C057-4178-BBB8-5500782F25AB}" type="presParOf" srcId="{6A0D489F-8732-40D9-9B69-54BE292CEBDE}" destId="{1F13E7D9-7809-449A-9870-C06C4BE46A40}" srcOrd="5" destOrd="0" presId="urn:microsoft.com/office/officeart/2005/8/layout/radial6"/>
    <dgm:cxn modelId="{AFEACFFA-2174-4FC7-BF77-C6D1E528CFD7}" type="presParOf" srcId="{6A0D489F-8732-40D9-9B69-54BE292CEBDE}" destId="{5A3C47D7-E12D-4492-AAE1-6A0ED5393A07}" srcOrd="6" destOrd="0" presId="urn:microsoft.com/office/officeart/2005/8/layout/radial6"/>
    <dgm:cxn modelId="{E43E5287-D1A1-46EE-BB5E-F02ACFCE490F}" type="presParOf" srcId="{6A0D489F-8732-40D9-9B69-54BE292CEBDE}" destId="{9DB760B3-C652-41FE-B2EA-2E25A184ED81}" srcOrd="7" destOrd="0" presId="urn:microsoft.com/office/officeart/2005/8/layout/radial6"/>
    <dgm:cxn modelId="{0A068135-8906-4B67-959D-FEC95F25452D}" type="presParOf" srcId="{6A0D489F-8732-40D9-9B69-54BE292CEBDE}" destId="{E21B118D-177E-4EF2-BB06-AA8D5FCDE691}" srcOrd="8" destOrd="0" presId="urn:microsoft.com/office/officeart/2005/8/layout/radial6"/>
    <dgm:cxn modelId="{8C2C160A-A37B-4A99-945A-F153D8F48B30}" type="presParOf" srcId="{6A0D489F-8732-40D9-9B69-54BE292CEBDE}" destId="{24A0B995-83EC-45CB-AED8-70E1D97160C4}" srcOrd="9" destOrd="0" presId="urn:microsoft.com/office/officeart/2005/8/layout/radial6"/>
    <dgm:cxn modelId="{89963BB5-9BF2-4B76-A4A7-B26B13C9E1D0}" type="presParOf" srcId="{6A0D489F-8732-40D9-9B69-54BE292CEBDE}" destId="{9FCE190E-B3A6-40A6-8943-667711CE4ED6}" srcOrd="10" destOrd="0" presId="urn:microsoft.com/office/officeart/2005/8/layout/radial6"/>
    <dgm:cxn modelId="{FAC907E5-C41F-4746-8324-5CB9A9F8307E}" type="presParOf" srcId="{6A0D489F-8732-40D9-9B69-54BE292CEBDE}" destId="{92378677-21F5-4C8F-A243-8E5924337468}" srcOrd="11" destOrd="0" presId="urn:microsoft.com/office/officeart/2005/8/layout/radial6"/>
    <dgm:cxn modelId="{B7CE7147-092B-4D95-A1AF-BB144C683A01}" type="presParOf" srcId="{6A0D489F-8732-40D9-9B69-54BE292CEBDE}" destId="{176B5B8B-2217-4976-ADBC-2A3FC15C2CDD}" srcOrd="12" destOrd="0" presId="urn:microsoft.com/office/officeart/2005/8/layout/radial6"/>
    <dgm:cxn modelId="{0FBCC47E-ECAF-41AB-8A0B-DB105CD8746B}" type="presParOf" srcId="{6A0D489F-8732-40D9-9B69-54BE292CEBDE}" destId="{4B54DC23-6B0C-4720-B6D6-275124939A3A}" srcOrd="13" destOrd="0" presId="urn:microsoft.com/office/officeart/2005/8/layout/radial6"/>
    <dgm:cxn modelId="{0F626F8A-03C3-4BC9-9CBB-7E9A846BCDF4}" type="presParOf" srcId="{6A0D489F-8732-40D9-9B69-54BE292CEBDE}" destId="{4FC38B7A-AA78-4329-8A7B-CE6C97F5C132}" srcOrd="14" destOrd="0" presId="urn:microsoft.com/office/officeart/2005/8/layout/radial6"/>
    <dgm:cxn modelId="{651EFB0F-E9E6-4354-9514-BDCB0B417FFD}" type="presParOf" srcId="{6A0D489F-8732-40D9-9B69-54BE292CEBDE}" destId="{2F8C5692-0282-4762-8599-9D11C8B36A18}" srcOrd="15" destOrd="0" presId="urn:microsoft.com/office/officeart/2005/8/layout/radial6"/>
    <dgm:cxn modelId="{E8C0121D-298B-49BB-A3BB-11385421300B}" type="presParOf" srcId="{6A0D489F-8732-40D9-9B69-54BE292CEBDE}" destId="{E298693A-8920-41E9-A405-7741159C9B94}" srcOrd="16" destOrd="0" presId="urn:microsoft.com/office/officeart/2005/8/layout/radial6"/>
    <dgm:cxn modelId="{24E90D5D-810F-4654-B976-3A35E3ED65B3}" type="presParOf" srcId="{6A0D489F-8732-40D9-9B69-54BE292CEBDE}" destId="{08F2F1C6-BF07-4636-86F3-DD321C4DDC2D}" srcOrd="17" destOrd="0" presId="urn:microsoft.com/office/officeart/2005/8/layout/radial6"/>
    <dgm:cxn modelId="{6AE4C67B-C8C5-47D2-A396-F467EA2FFB62}" type="presParOf" srcId="{6A0D489F-8732-40D9-9B69-54BE292CEBDE}" destId="{DAE0A22C-D6CA-4532-B469-079CDE0CE80B}" srcOrd="18" destOrd="0" presId="urn:microsoft.com/office/officeart/2005/8/layout/radial6"/>
    <dgm:cxn modelId="{421598D3-6255-49EF-93A1-23D66698D0E6}" type="presParOf" srcId="{6A0D489F-8732-40D9-9B69-54BE292CEBDE}" destId="{EF4E6A1B-6511-4845-ADD5-36E3554B1F7E}" srcOrd="19" destOrd="0" presId="urn:microsoft.com/office/officeart/2005/8/layout/radial6"/>
    <dgm:cxn modelId="{FF6F1C3C-F5AA-4A20-9763-3E9EAF1AB18D}" type="presParOf" srcId="{6A0D489F-8732-40D9-9B69-54BE292CEBDE}" destId="{D07B1935-B15F-43A6-9088-ABA049DA3213}" srcOrd="20" destOrd="0" presId="urn:microsoft.com/office/officeart/2005/8/layout/radial6"/>
    <dgm:cxn modelId="{7EABD7F0-3F2A-4913-9791-788CD02C7C28}" type="presParOf" srcId="{6A0D489F-8732-40D9-9B69-54BE292CEBDE}" destId="{B10669A2-A343-4BCE-9E18-DD58738964DC}" srcOrd="21" destOrd="0" presId="urn:microsoft.com/office/officeart/2005/8/layout/radial6"/>
    <dgm:cxn modelId="{DCCA8BFA-DA4D-4ED9-B13E-6F8823DA1EF3}" type="presParOf" srcId="{6A0D489F-8732-40D9-9B69-54BE292CEBDE}" destId="{D477C322-5B6B-471B-A5F0-9FF2081BF5E6}" srcOrd="22" destOrd="0" presId="urn:microsoft.com/office/officeart/2005/8/layout/radial6"/>
    <dgm:cxn modelId="{5DC39344-B278-49C3-93AE-6150CE21E9DD}" type="presParOf" srcId="{6A0D489F-8732-40D9-9B69-54BE292CEBDE}" destId="{F1D829EA-CE57-487A-AE29-8BBA9B7AD612}" srcOrd="23" destOrd="0" presId="urn:microsoft.com/office/officeart/2005/8/layout/radial6"/>
    <dgm:cxn modelId="{88EE2B17-78F1-409F-BD4A-55EB2D25F2A0}" type="presParOf" srcId="{6A0D489F-8732-40D9-9B69-54BE292CEBDE}" destId="{66D2A870-0D01-4880-819D-E41D0B53DCAF}"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EA16D0-8838-48BD-B0CD-8DD49BCB02B6}" type="doc">
      <dgm:prSet loTypeId="urn:microsoft.com/office/officeart/2005/8/layout/hProcess9" loCatId="process" qsTypeId="urn:microsoft.com/office/officeart/2005/8/quickstyle/3d1" qsCatId="3D" csTypeId="urn:microsoft.com/office/officeart/2005/8/colors/colorful5" csCatId="colorful" phldr="1"/>
      <dgm:spPr/>
    </dgm:pt>
    <dgm:pt modelId="{2E2C47AB-E654-4DA2-A09F-B7DFE7DC361A}" type="pres">
      <dgm:prSet presAssocID="{53EA16D0-8838-48BD-B0CD-8DD49BCB02B6}" presName="CompostProcess" presStyleCnt="0">
        <dgm:presLayoutVars>
          <dgm:dir/>
          <dgm:resizeHandles val="exact"/>
        </dgm:presLayoutVars>
      </dgm:prSet>
      <dgm:spPr/>
    </dgm:pt>
    <dgm:pt modelId="{46930657-A8D5-4BD8-860F-C64ED2A53746}" type="pres">
      <dgm:prSet presAssocID="{53EA16D0-8838-48BD-B0CD-8DD49BCB02B6}" presName="arrow" presStyleLbl="bgShp" presStyleIdx="0" presStyleCnt="1" custScaleX="113901">
        <dgm:style>
          <a:lnRef idx="0">
            <a:schemeClr val="accent1"/>
          </a:lnRef>
          <a:fillRef idx="3">
            <a:schemeClr val="accent1"/>
          </a:fillRef>
          <a:effectRef idx="3">
            <a:schemeClr val="accent1"/>
          </a:effectRef>
          <a:fontRef idx="minor">
            <a:schemeClr val="lt1"/>
          </a:fontRef>
        </dgm:style>
      </dgm:prSet>
      <dgm:spPr/>
    </dgm:pt>
    <dgm:pt modelId="{F2F89B52-5DE4-47B6-AAAC-140ACA20930E}" type="pres">
      <dgm:prSet presAssocID="{53EA16D0-8838-48BD-B0CD-8DD49BCB02B6}" presName="linearProcess" presStyleCnt="0"/>
      <dgm:spPr/>
    </dgm:pt>
  </dgm:ptLst>
  <dgm:cxnLst>
    <dgm:cxn modelId="{ACE237B9-ADB7-492A-B0CB-8663294101B2}" type="presOf" srcId="{53EA16D0-8838-48BD-B0CD-8DD49BCB02B6}" destId="{2E2C47AB-E654-4DA2-A09F-B7DFE7DC361A}" srcOrd="0" destOrd="0" presId="urn:microsoft.com/office/officeart/2005/8/layout/hProcess9"/>
    <dgm:cxn modelId="{717890B9-8434-422F-B4CB-654793D1C6D1}" type="presParOf" srcId="{2E2C47AB-E654-4DA2-A09F-B7DFE7DC361A}" destId="{46930657-A8D5-4BD8-860F-C64ED2A53746}" srcOrd="0" destOrd="0" presId="urn:microsoft.com/office/officeart/2005/8/layout/hProcess9"/>
    <dgm:cxn modelId="{F208DC93-5B15-436B-A702-A0BE532C637D}" type="presParOf" srcId="{2E2C47AB-E654-4DA2-A09F-B7DFE7DC361A}" destId="{F2F89B52-5DE4-47B6-AAAC-140ACA20930E}" srcOrd="1"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D2A870-0D01-4880-819D-E41D0B53DCAF}">
      <dsp:nvSpPr>
        <dsp:cNvPr id="0" name=""/>
        <dsp:cNvSpPr/>
      </dsp:nvSpPr>
      <dsp:spPr>
        <a:xfrm>
          <a:off x="1748306" y="543846"/>
          <a:ext cx="4903142" cy="4903142"/>
        </a:xfrm>
        <a:prstGeom prst="blockArc">
          <a:avLst>
            <a:gd name="adj1" fmla="val 13040845"/>
            <a:gd name="adj2" fmla="val 16200566"/>
            <a:gd name="adj3" fmla="val 3435"/>
          </a:avLst>
        </a:prstGeom>
        <a:gradFill rotWithShape="0">
          <a:gsLst>
            <a:gs pos="0">
              <a:schemeClr val="accent5">
                <a:shade val="90000"/>
                <a:hueOff val="478235"/>
                <a:satOff val="-40545"/>
                <a:lumOff val="43050"/>
                <a:alphaOff val="0"/>
                <a:lumMod val="110000"/>
                <a:satMod val="105000"/>
                <a:tint val="67000"/>
              </a:schemeClr>
            </a:gs>
            <a:gs pos="50000">
              <a:schemeClr val="accent5">
                <a:shade val="90000"/>
                <a:hueOff val="478235"/>
                <a:satOff val="-40545"/>
                <a:lumOff val="43050"/>
                <a:alphaOff val="0"/>
                <a:lumMod val="105000"/>
                <a:satMod val="103000"/>
                <a:tint val="73000"/>
              </a:schemeClr>
            </a:gs>
            <a:gs pos="100000">
              <a:schemeClr val="accent5">
                <a:shade val="90000"/>
                <a:hueOff val="478235"/>
                <a:satOff val="-40545"/>
                <a:lumOff val="4305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B10669A2-A343-4BCE-9E18-DD58738964DC}">
      <dsp:nvSpPr>
        <dsp:cNvPr id="0" name=""/>
        <dsp:cNvSpPr/>
      </dsp:nvSpPr>
      <dsp:spPr>
        <a:xfrm>
          <a:off x="1792441" y="484124"/>
          <a:ext cx="4903142" cy="4903142"/>
        </a:xfrm>
        <a:prstGeom prst="blockArc">
          <a:avLst>
            <a:gd name="adj1" fmla="val 10751756"/>
            <a:gd name="adj2" fmla="val 12934888"/>
            <a:gd name="adj3" fmla="val 3435"/>
          </a:avLst>
        </a:prstGeom>
        <a:gradFill rotWithShape="0">
          <a:gsLst>
            <a:gs pos="0">
              <a:schemeClr val="accent5">
                <a:shade val="90000"/>
                <a:hueOff val="409916"/>
                <a:satOff val="-34753"/>
                <a:lumOff val="36900"/>
                <a:alphaOff val="0"/>
                <a:lumMod val="110000"/>
                <a:satMod val="105000"/>
                <a:tint val="67000"/>
              </a:schemeClr>
            </a:gs>
            <a:gs pos="50000">
              <a:schemeClr val="accent5">
                <a:shade val="90000"/>
                <a:hueOff val="409916"/>
                <a:satOff val="-34753"/>
                <a:lumOff val="36900"/>
                <a:alphaOff val="0"/>
                <a:lumMod val="105000"/>
                <a:satMod val="103000"/>
                <a:tint val="73000"/>
              </a:schemeClr>
            </a:gs>
            <a:gs pos="100000">
              <a:schemeClr val="accent5">
                <a:shade val="90000"/>
                <a:hueOff val="409916"/>
                <a:satOff val="-34753"/>
                <a:lumOff val="3690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DAE0A22C-D6CA-4532-B469-079CDE0CE80B}">
      <dsp:nvSpPr>
        <dsp:cNvPr id="0" name=""/>
        <dsp:cNvSpPr/>
      </dsp:nvSpPr>
      <dsp:spPr>
        <a:xfrm>
          <a:off x="1781480" y="749964"/>
          <a:ext cx="4903142" cy="4903142"/>
        </a:xfrm>
        <a:prstGeom prst="blockArc">
          <a:avLst>
            <a:gd name="adj1" fmla="val 8923881"/>
            <a:gd name="adj2" fmla="val 11131563"/>
            <a:gd name="adj3" fmla="val 3435"/>
          </a:avLst>
        </a:prstGeom>
        <a:gradFill rotWithShape="0">
          <a:gsLst>
            <a:gs pos="0">
              <a:schemeClr val="accent5">
                <a:shade val="90000"/>
                <a:hueOff val="341596"/>
                <a:satOff val="-28961"/>
                <a:lumOff val="30750"/>
                <a:alphaOff val="0"/>
                <a:lumMod val="110000"/>
                <a:satMod val="105000"/>
                <a:tint val="67000"/>
              </a:schemeClr>
            </a:gs>
            <a:gs pos="50000">
              <a:schemeClr val="accent5">
                <a:shade val="90000"/>
                <a:hueOff val="341596"/>
                <a:satOff val="-28961"/>
                <a:lumOff val="30750"/>
                <a:alphaOff val="0"/>
                <a:lumMod val="105000"/>
                <a:satMod val="103000"/>
                <a:tint val="73000"/>
              </a:schemeClr>
            </a:gs>
            <a:gs pos="100000">
              <a:schemeClr val="accent5">
                <a:shade val="90000"/>
                <a:hueOff val="341596"/>
                <a:satOff val="-28961"/>
                <a:lumOff val="3075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2F8C5692-0282-4762-8599-9D11C8B36A18}">
      <dsp:nvSpPr>
        <dsp:cNvPr id="0" name=""/>
        <dsp:cNvSpPr/>
      </dsp:nvSpPr>
      <dsp:spPr>
        <a:xfrm>
          <a:off x="1737857" y="680800"/>
          <a:ext cx="4903142" cy="4903142"/>
        </a:xfrm>
        <a:prstGeom prst="blockArc">
          <a:avLst>
            <a:gd name="adj1" fmla="val 5395776"/>
            <a:gd name="adj2" fmla="val 8807207"/>
            <a:gd name="adj3" fmla="val 3435"/>
          </a:avLst>
        </a:prstGeom>
        <a:gradFill rotWithShape="0">
          <a:gsLst>
            <a:gs pos="0">
              <a:schemeClr val="accent5">
                <a:shade val="90000"/>
                <a:hueOff val="273277"/>
                <a:satOff val="-23169"/>
                <a:lumOff val="24600"/>
                <a:alphaOff val="0"/>
                <a:lumMod val="110000"/>
                <a:satMod val="105000"/>
                <a:tint val="67000"/>
              </a:schemeClr>
            </a:gs>
            <a:gs pos="50000">
              <a:schemeClr val="accent5">
                <a:shade val="90000"/>
                <a:hueOff val="273277"/>
                <a:satOff val="-23169"/>
                <a:lumOff val="24600"/>
                <a:alphaOff val="0"/>
                <a:lumMod val="105000"/>
                <a:satMod val="103000"/>
                <a:tint val="73000"/>
              </a:schemeClr>
            </a:gs>
            <a:gs pos="100000">
              <a:schemeClr val="accent5">
                <a:shade val="90000"/>
                <a:hueOff val="273277"/>
                <a:satOff val="-23169"/>
                <a:lumOff val="2460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176B5B8B-2217-4976-ADBC-2A3FC15C2CDD}">
      <dsp:nvSpPr>
        <dsp:cNvPr id="0" name=""/>
        <dsp:cNvSpPr/>
      </dsp:nvSpPr>
      <dsp:spPr>
        <a:xfrm>
          <a:off x="1929579" y="688204"/>
          <a:ext cx="4903142" cy="4903142"/>
        </a:xfrm>
        <a:prstGeom prst="blockArc">
          <a:avLst>
            <a:gd name="adj1" fmla="val 1995297"/>
            <a:gd name="adj2" fmla="val 5669596"/>
            <a:gd name="adj3" fmla="val 3435"/>
          </a:avLst>
        </a:prstGeom>
        <a:gradFill rotWithShape="0">
          <a:gsLst>
            <a:gs pos="0">
              <a:schemeClr val="accent5">
                <a:shade val="90000"/>
                <a:hueOff val="204958"/>
                <a:satOff val="-17376"/>
                <a:lumOff val="18450"/>
                <a:alphaOff val="0"/>
                <a:lumMod val="110000"/>
                <a:satMod val="105000"/>
                <a:tint val="67000"/>
              </a:schemeClr>
            </a:gs>
            <a:gs pos="50000">
              <a:schemeClr val="accent5">
                <a:shade val="90000"/>
                <a:hueOff val="204958"/>
                <a:satOff val="-17376"/>
                <a:lumOff val="18450"/>
                <a:alphaOff val="0"/>
                <a:lumMod val="105000"/>
                <a:satMod val="103000"/>
                <a:tint val="73000"/>
              </a:schemeClr>
            </a:gs>
            <a:gs pos="100000">
              <a:schemeClr val="accent5">
                <a:shade val="90000"/>
                <a:hueOff val="204958"/>
                <a:satOff val="-17376"/>
                <a:lumOff val="1845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24A0B995-83EC-45CB-AED8-70E1D97160C4}">
      <dsp:nvSpPr>
        <dsp:cNvPr id="0" name=""/>
        <dsp:cNvSpPr/>
      </dsp:nvSpPr>
      <dsp:spPr>
        <a:xfrm>
          <a:off x="1893630" y="744723"/>
          <a:ext cx="4903142" cy="4903142"/>
        </a:xfrm>
        <a:prstGeom prst="blockArc">
          <a:avLst>
            <a:gd name="adj1" fmla="val 21177449"/>
            <a:gd name="adj2" fmla="val 1899724"/>
            <a:gd name="adj3" fmla="val 3435"/>
          </a:avLst>
        </a:prstGeom>
        <a:gradFill rotWithShape="0">
          <a:gsLst>
            <a:gs pos="0">
              <a:schemeClr val="accent5">
                <a:shade val="90000"/>
                <a:hueOff val="136639"/>
                <a:satOff val="-11584"/>
                <a:lumOff val="12300"/>
                <a:alphaOff val="0"/>
                <a:lumMod val="110000"/>
                <a:satMod val="105000"/>
                <a:tint val="67000"/>
              </a:schemeClr>
            </a:gs>
            <a:gs pos="50000">
              <a:schemeClr val="accent5">
                <a:shade val="90000"/>
                <a:hueOff val="136639"/>
                <a:satOff val="-11584"/>
                <a:lumOff val="12300"/>
                <a:alphaOff val="0"/>
                <a:lumMod val="105000"/>
                <a:satMod val="103000"/>
                <a:tint val="73000"/>
              </a:schemeClr>
            </a:gs>
            <a:gs pos="100000">
              <a:schemeClr val="accent5">
                <a:shade val="90000"/>
                <a:hueOff val="136639"/>
                <a:satOff val="-11584"/>
                <a:lumOff val="1230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5A3C47D7-E12D-4492-AAE1-6A0ED5393A07}">
      <dsp:nvSpPr>
        <dsp:cNvPr id="0" name=""/>
        <dsp:cNvSpPr/>
      </dsp:nvSpPr>
      <dsp:spPr>
        <a:xfrm>
          <a:off x="1875528" y="468542"/>
          <a:ext cx="4903142" cy="4903142"/>
        </a:xfrm>
        <a:prstGeom prst="blockArc">
          <a:avLst>
            <a:gd name="adj1" fmla="val 19412546"/>
            <a:gd name="adj2" fmla="val 21572557"/>
            <a:gd name="adj3" fmla="val 3435"/>
          </a:avLst>
        </a:prstGeom>
        <a:gradFill rotWithShape="0">
          <a:gsLst>
            <a:gs pos="0">
              <a:schemeClr val="accent5">
                <a:shade val="90000"/>
                <a:hueOff val="68319"/>
                <a:satOff val="-5792"/>
                <a:lumOff val="6150"/>
                <a:alphaOff val="0"/>
                <a:lumMod val="110000"/>
                <a:satMod val="105000"/>
                <a:tint val="67000"/>
              </a:schemeClr>
            </a:gs>
            <a:gs pos="50000">
              <a:schemeClr val="accent5">
                <a:shade val="90000"/>
                <a:hueOff val="68319"/>
                <a:satOff val="-5792"/>
                <a:lumOff val="6150"/>
                <a:alphaOff val="0"/>
                <a:lumMod val="105000"/>
                <a:satMod val="103000"/>
                <a:tint val="73000"/>
              </a:schemeClr>
            </a:gs>
            <a:gs pos="100000">
              <a:schemeClr val="accent5">
                <a:shade val="90000"/>
                <a:hueOff val="68319"/>
                <a:satOff val="-5792"/>
                <a:lumOff val="615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C5F7618B-DA1B-46A5-B990-4EFAADB40755}">
      <dsp:nvSpPr>
        <dsp:cNvPr id="0" name=""/>
        <dsp:cNvSpPr/>
      </dsp:nvSpPr>
      <dsp:spPr>
        <a:xfrm>
          <a:off x="1928150" y="537155"/>
          <a:ext cx="4903142" cy="4903142"/>
        </a:xfrm>
        <a:prstGeom prst="blockArc">
          <a:avLst>
            <a:gd name="adj1" fmla="val 15943734"/>
            <a:gd name="adj2" fmla="val 19289169"/>
            <a:gd name="adj3" fmla="val 3435"/>
          </a:avLst>
        </a:prstGeom>
        <a:gradFill rotWithShape="0">
          <a:gsLst>
            <a:gs pos="0">
              <a:schemeClr val="accent5">
                <a:shade val="90000"/>
                <a:hueOff val="0"/>
                <a:satOff val="0"/>
                <a:lumOff val="0"/>
                <a:alphaOff val="0"/>
                <a:lumMod val="110000"/>
                <a:satMod val="105000"/>
                <a:tint val="67000"/>
              </a:schemeClr>
            </a:gs>
            <a:gs pos="50000">
              <a:schemeClr val="accent5">
                <a:shade val="90000"/>
                <a:hueOff val="0"/>
                <a:satOff val="0"/>
                <a:lumOff val="0"/>
                <a:alphaOff val="0"/>
                <a:lumMod val="105000"/>
                <a:satMod val="103000"/>
                <a:tint val="73000"/>
              </a:schemeClr>
            </a:gs>
            <a:gs pos="100000">
              <a:schemeClr val="accent5">
                <a:shade val="9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DAE34A2B-B2B0-4E80-971D-FAF1CB00D8C0}">
      <dsp:nvSpPr>
        <dsp:cNvPr id="0" name=""/>
        <dsp:cNvSpPr/>
      </dsp:nvSpPr>
      <dsp:spPr>
        <a:xfrm>
          <a:off x="3436557" y="2161807"/>
          <a:ext cx="1670824" cy="1670824"/>
        </a:xfrm>
        <a:prstGeom prst="ellipse">
          <a:avLst/>
        </a:prstGeom>
        <a:gradFill rotWithShape="0">
          <a:gsLst>
            <a:gs pos="0">
              <a:schemeClr val="accent5">
                <a:alpha val="80000"/>
                <a:hueOff val="0"/>
                <a:satOff val="0"/>
                <a:lumOff val="0"/>
                <a:alphaOff val="0"/>
                <a:lumMod val="110000"/>
                <a:satMod val="105000"/>
                <a:tint val="67000"/>
              </a:schemeClr>
            </a:gs>
            <a:gs pos="50000">
              <a:schemeClr val="accent5">
                <a:alpha val="80000"/>
                <a:hueOff val="0"/>
                <a:satOff val="0"/>
                <a:lumOff val="0"/>
                <a:alphaOff val="0"/>
                <a:lumMod val="105000"/>
                <a:satMod val="103000"/>
                <a:tint val="73000"/>
              </a:schemeClr>
            </a:gs>
            <a:gs pos="100000">
              <a:schemeClr val="accent5">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CO" sz="1600" b="1" kern="1200" dirty="0">
              <a:latin typeface="Barlow" panose="00000500000000000000" pitchFamily="2" charset="0"/>
            </a:rPr>
            <a:t>Planeación Estratégica</a:t>
          </a:r>
        </a:p>
      </dsp:txBody>
      <dsp:txXfrm>
        <a:off x="3681244" y="2406494"/>
        <a:ext cx="1181450" cy="1181450"/>
      </dsp:txXfrm>
    </dsp:sp>
    <dsp:sp modelId="{189F1EB1-5744-4861-8CB1-28D77D0A93BC}">
      <dsp:nvSpPr>
        <dsp:cNvPr id="0" name=""/>
        <dsp:cNvSpPr/>
      </dsp:nvSpPr>
      <dsp:spPr>
        <a:xfrm>
          <a:off x="3135047" y="133348"/>
          <a:ext cx="2130454" cy="905205"/>
        </a:xfrm>
        <a:prstGeom prst="ellipse">
          <a:avLst/>
        </a:prstGeom>
        <a:gradFill rotWithShape="0">
          <a:gsLst>
            <a:gs pos="0">
              <a:schemeClr val="accent5">
                <a:alpha val="90000"/>
                <a:hueOff val="0"/>
                <a:satOff val="0"/>
                <a:lumOff val="0"/>
                <a:alphaOff val="0"/>
                <a:lumMod val="110000"/>
                <a:satMod val="105000"/>
                <a:tint val="67000"/>
              </a:schemeClr>
            </a:gs>
            <a:gs pos="50000">
              <a:schemeClr val="accent5">
                <a:alpha val="90000"/>
                <a:hueOff val="0"/>
                <a:satOff val="0"/>
                <a:lumOff val="0"/>
                <a:alphaOff val="0"/>
                <a:lumMod val="105000"/>
                <a:satMod val="103000"/>
                <a:tint val="73000"/>
              </a:schemeClr>
            </a:gs>
            <a:gs pos="100000">
              <a:schemeClr val="accent5">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altLang="es-CO" sz="1800" b="1" kern="1200" dirty="0">
              <a:latin typeface="Barlow" panose="00000500000000000000" pitchFamily="2" charset="0"/>
            </a:rPr>
            <a:t>Visión</a:t>
          </a:r>
          <a:endParaRPr lang="es-CO" sz="1800" b="1" kern="1200" dirty="0">
            <a:latin typeface="Barlow" panose="00000500000000000000" pitchFamily="2" charset="0"/>
          </a:endParaRPr>
        </a:p>
      </dsp:txBody>
      <dsp:txXfrm>
        <a:off x="3447045" y="265912"/>
        <a:ext cx="1506458" cy="640077"/>
      </dsp:txXfrm>
    </dsp:sp>
    <dsp:sp modelId="{5DF3DC29-8213-45DC-BD7F-6B59A2AE01DA}">
      <dsp:nvSpPr>
        <dsp:cNvPr id="0" name=""/>
        <dsp:cNvSpPr/>
      </dsp:nvSpPr>
      <dsp:spPr>
        <a:xfrm>
          <a:off x="5199799" y="1035739"/>
          <a:ext cx="2130454" cy="905205"/>
        </a:xfrm>
        <a:prstGeom prst="ellipse">
          <a:avLst/>
        </a:prstGeom>
        <a:gradFill rotWithShape="0">
          <a:gsLst>
            <a:gs pos="0">
              <a:schemeClr val="accent5">
                <a:alpha val="90000"/>
                <a:hueOff val="0"/>
                <a:satOff val="0"/>
                <a:lumOff val="0"/>
                <a:alphaOff val="-5714"/>
                <a:lumMod val="110000"/>
                <a:satMod val="105000"/>
                <a:tint val="67000"/>
              </a:schemeClr>
            </a:gs>
            <a:gs pos="50000">
              <a:schemeClr val="accent5">
                <a:alpha val="90000"/>
                <a:hueOff val="0"/>
                <a:satOff val="0"/>
                <a:lumOff val="0"/>
                <a:alphaOff val="-5714"/>
                <a:lumMod val="105000"/>
                <a:satMod val="103000"/>
                <a:tint val="73000"/>
              </a:schemeClr>
            </a:gs>
            <a:gs pos="100000">
              <a:schemeClr val="accent5">
                <a:alpha val="90000"/>
                <a:hueOff val="0"/>
                <a:satOff val="0"/>
                <a:lumOff val="0"/>
                <a:alphaOff val="-5714"/>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altLang="es-CO" sz="1800" b="1" kern="1200" dirty="0">
              <a:latin typeface="Barlow" panose="00000500000000000000" pitchFamily="2" charset="0"/>
            </a:rPr>
            <a:t>Misión</a:t>
          </a:r>
        </a:p>
      </dsp:txBody>
      <dsp:txXfrm>
        <a:off x="5511797" y="1168303"/>
        <a:ext cx="1506458" cy="640077"/>
      </dsp:txXfrm>
    </dsp:sp>
    <dsp:sp modelId="{9DB760B3-C652-41FE-B2EA-2E25A184ED81}">
      <dsp:nvSpPr>
        <dsp:cNvPr id="0" name=""/>
        <dsp:cNvSpPr/>
      </dsp:nvSpPr>
      <dsp:spPr>
        <a:xfrm>
          <a:off x="5671262" y="2448276"/>
          <a:ext cx="2130454" cy="905205"/>
        </a:xfrm>
        <a:prstGeom prst="ellipse">
          <a:avLst/>
        </a:prstGeom>
        <a:gradFill rotWithShape="0">
          <a:gsLst>
            <a:gs pos="0">
              <a:schemeClr val="accent5">
                <a:alpha val="90000"/>
                <a:hueOff val="0"/>
                <a:satOff val="0"/>
                <a:lumOff val="0"/>
                <a:alphaOff val="-11429"/>
                <a:lumMod val="110000"/>
                <a:satMod val="105000"/>
                <a:tint val="67000"/>
              </a:schemeClr>
            </a:gs>
            <a:gs pos="50000">
              <a:schemeClr val="accent5">
                <a:alpha val="90000"/>
                <a:hueOff val="0"/>
                <a:satOff val="0"/>
                <a:lumOff val="0"/>
                <a:alphaOff val="-11429"/>
                <a:lumMod val="105000"/>
                <a:satMod val="103000"/>
                <a:tint val="73000"/>
              </a:schemeClr>
            </a:gs>
            <a:gs pos="100000">
              <a:schemeClr val="accent5">
                <a:alpha val="90000"/>
                <a:hueOff val="0"/>
                <a:satOff val="0"/>
                <a:lumOff val="0"/>
                <a:alphaOff val="-11429"/>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altLang="es-CO" sz="1800" b="1" kern="1200" dirty="0">
              <a:latin typeface="Barlow" panose="00000500000000000000" pitchFamily="2" charset="0"/>
            </a:rPr>
            <a:t>Premisas</a:t>
          </a:r>
          <a:endParaRPr lang="es-CO" sz="1800" b="1" kern="1200" dirty="0">
            <a:latin typeface="Barlow" panose="00000500000000000000" pitchFamily="2" charset="0"/>
          </a:endParaRPr>
        </a:p>
      </dsp:txBody>
      <dsp:txXfrm>
        <a:off x="5983260" y="2580840"/>
        <a:ext cx="1506458" cy="640077"/>
      </dsp:txXfrm>
    </dsp:sp>
    <dsp:sp modelId="{9FCE190E-B3A6-40A6-8943-667711CE4ED6}">
      <dsp:nvSpPr>
        <dsp:cNvPr id="0" name=""/>
        <dsp:cNvSpPr/>
      </dsp:nvSpPr>
      <dsp:spPr>
        <a:xfrm>
          <a:off x="5330813" y="4008441"/>
          <a:ext cx="2130454" cy="905205"/>
        </a:xfrm>
        <a:prstGeom prst="ellipse">
          <a:avLst/>
        </a:prstGeom>
        <a:gradFill rotWithShape="0">
          <a:gsLst>
            <a:gs pos="0">
              <a:schemeClr val="accent5">
                <a:alpha val="90000"/>
                <a:hueOff val="0"/>
                <a:satOff val="0"/>
                <a:lumOff val="0"/>
                <a:alphaOff val="-17143"/>
                <a:lumMod val="110000"/>
                <a:satMod val="105000"/>
                <a:tint val="67000"/>
              </a:schemeClr>
            </a:gs>
            <a:gs pos="50000">
              <a:schemeClr val="accent5">
                <a:alpha val="90000"/>
                <a:hueOff val="0"/>
                <a:satOff val="0"/>
                <a:lumOff val="0"/>
                <a:alphaOff val="-17143"/>
                <a:lumMod val="105000"/>
                <a:satMod val="103000"/>
                <a:tint val="73000"/>
              </a:schemeClr>
            </a:gs>
            <a:gs pos="100000">
              <a:schemeClr val="accent5">
                <a:alpha val="90000"/>
                <a:hueOff val="0"/>
                <a:satOff val="0"/>
                <a:lumOff val="0"/>
                <a:alphaOff val="-17143"/>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altLang="es-CO" sz="1800" b="1" kern="1200" dirty="0">
              <a:latin typeface="Barlow" panose="00000500000000000000" pitchFamily="2" charset="0"/>
            </a:rPr>
            <a:t>Objetivos y metas</a:t>
          </a:r>
        </a:p>
      </dsp:txBody>
      <dsp:txXfrm>
        <a:off x="5642811" y="4141005"/>
        <a:ext cx="1506458" cy="640077"/>
      </dsp:txXfrm>
    </dsp:sp>
    <dsp:sp modelId="{4B54DC23-6B0C-4720-B6D6-275124939A3A}">
      <dsp:nvSpPr>
        <dsp:cNvPr id="0" name=""/>
        <dsp:cNvSpPr/>
      </dsp:nvSpPr>
      <dsp:spPr>
        <a:xfrm>
          <a:off x="3127161" y="5089234"/>
          <a:ext cx="2130454" cy="905205"/>
        </a:xfrm>
        <a:prstGeom prst="ellipse">
          <a:avLst/>
        </a:prstGeom>
        <a:gradFill rotWithShape="0">
          <a:gsLst>
            <a:gs pos="0">
              <a:schemeClr val="accent5">
                <a:alpha val="90000"/>
                <a:hueOff val="0"/>
                <a:satOff val="0"/>
                <a:lumOff val="0"/>
                <a:alphaOff val="-22857"/>
                <a:lumMod val="110000"/>
                <a:satMod val="105000"/>
                <a:tint val="67000"/>
              </a:schemeClr>
            </a:gs>
            <a:gs pos="50000">
              <a:schemeClr val="accent5">
                <a:alpha val="90000"/>
                <a:hueOff val="0"/>
                <a:satOff val="0"/>
                <a:lumOff val="0"/>
                <a:alphaOff val="-22857"/>
                <a:lumMod val="105000"/>
                <a:satMod val="103000"/>
                <a:tint val="73000"/>
              </a:schemeClr>
            </a:gs>
            <a:gs pos="100000">
              <a:schemeClr val="accent5">
                <a:alpha val="90000"/>
                <a:hueOff val="0"/>
                <a:satOff val="0"/>
                <a:lumOff val="0"/>
                <a:alphaOff val="-22857"/>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altLang="es-CO" sz="1800" b="1" kern="1200" dirty="0">
              <a:latin typeface="Barlow" panose="00000500000000000000" pitchFamily="2" charset="0"/>
            </a:rPr>
            <a:t>Estrategias</a:t>
          </a:r>
        </a:p>
      </dsp:txBody>
      <dsp:txXfrm>
        <a:off x="3439159" y="5221798"/>
        <a:ext cx="1506458" cy="640077"/>
      </dsp:txXfrm>
    </dsp:sp>
    <dsp:sp modelId="{E298693A-8920-41E9-A405-7741159C9B94}">
      <dsp:nvSpPr>
        <dsp:cNvPr id="0" name=""/>
        <dsp:cNvSpPr/>
      </dsp:nvSpPr>
      <dsp:spPr>
        <a:xfrm>
          <a:off x="1108350" y="3999569"/>
          <a:ext cx="2130454" cy="905205"/>
        </a:xfrm>
        <a:prstGeom prst="ellipse">
          <a:avLst/>
        </a:prstGeom>
        <a:gradFill rotWithShape="0">
          <a:gsLst>
            <a:gs pos="0">
              <a:schemeClr val="accent5">
                <a:alpha val="90000"/>
                <a:hueOff val="0"/>
                <a:satOff val="0"/>
                <a:lumOff val="0"/>
                <a:alphaOff val="-28571"/>
                <a:lumMod val="110000"/>
                <a:satMod val="105000"/>
                <a:tint val="67000"/>
              </a:schemeClr>
            </a:gs>
            <a:gs pos="50000">
              <a:schemeClr val="accent5">
                <a:alpha val="90000"/>
                <a:hueOff val="0"/>
                <a:satOff val="0"/>
                <a:lumOff val="0"/>
                <a:alphaOff val="-28571"/>
                <a:lumMod val="105000"/>
                <a:satMod val="103000"/>
                <a:tint val="73000"/>
              </a:schemeClr>
            </a:gs>
            <a:gs pos="100000">
              <a:schemeClr val="accent5">
                <a:alpha val="90000"/>
                <a:hueOff val="0"/>
                <a:satOff val="0"/>
                <a:lumOff val="0"/>
                <a:alphaOff val="-28571"/>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ES" altLang="es-CO" sz="1800" b="1" kern="1200" dirty="0">
              <a:latin typeface="Barlow" panose="00000500000000000000" pitchFamily="2" charset="0"/>
            </a:rPr>
            <a:t>Políticas</a:t>
          </a:r>
        </a:p>
      </dsp:txBody>
      <dsp:txXfrm>
        <a:off x="1420348" y="4132133"/>
        <a:ext cx="1506458" cy="640077"/>
      </dsp:txXfrm>
    </dsp:sp>
    <dsp:sp modelId="{EF4E6A1B-6511-4845-ADD5-36E3554B1F7E}">
      <dsp:nvSpPr>
        <dsp:cNvPr id="0" name=""/>
        <dsp:cNvSpPr/>
      </dsp:nvSpPr>
      <dsp:spPr>
        <a:xfrm>
          <a:off x="769556" y="2516905"/>
          <a:ext cx="2130454" cy="905205"/>
        </a:xfrm>
        <a:prstGeom prst="ellipse">
          <a:avLst/>
        </a:prstGeom>
        <a:gradFill rotWithShape="0">
          <a:gsLst>
            <a:gs pos="0">
              <a:schemeClr val="accent5">
                <a:alpha val="90000"/>
                <a:hueOff val="0"/>
                <a:satOff val="0"/>
                <a:lumOff val="0"/>
                <a:alphaOff val="-34286"/>
                <a:lumMod val="110000"/>
                <a:satMod val="105000"/>
                <a:tint val="67000"/>
              </a:schemeClr>
            </a:gs>
            <a:gs pos="50000">
              <a:schemeClr val="accent5">
                <a:alpha val="90000"/>
                <a:hueOff val="0"/>
                <a:satOff val="0"/>
                <a:lumOff val="0"/>
                <a:alphaOff val="-34286"/>
                <a:lumMod val="105000"/>
                <a:satMod val="103000"/>
                <a:tint val="73000"/>
              </a:schemeClr>
            </a:gs>
            <a:gs pos="100000">
              <a:schemeClr val="accent5">
                <a:alpha val="90000"/>
                <a:hueOff val="0"/>
                <a:satOff val="0"/>
                <a:lumOff val="0"/>
                <a:alphaOff val="-34286"/>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CR" altLang="es-CO" sz="1800" b="1" kern="1200" dirty="0">
              <a:latin typeface="Barlow" panose="00000500000000000000" pitchFamily="2" charset="0"/>
            </a:rPr>
            <a:t>Programas</a:t>
          </a:r>
        </a:p>
      </dsp:txBody>
      <dsp:txXfrm>
        <a:off x="1081554" y="2649469"/>
        <a:ext cx="1506458" cy="640077"/>
      </dsp:txXfrm>
    </dsp:sp>
    <dsp:sp modelId="{D477C322-5B6B-471B-A5F0-9FF2081BF5E6}">
      <dsp:nvSpPr>
        <dsp:cNvPr id="0" name=""/>
        <dsp:cNvSpPr/>
      </dsp:nvSpPr>
      <dsp:spPr>
        <a:xfrm>
          <a:off x="1219192" y="1081120"/>
          <a:ext cx="2130454" cy="905205"/>
        </a:xfrm>
        <a:prstGeom prst="ellipse">
          <a:avLst/>
        </a:prstGeom>
        <a:gradFill rotWithShape="0">
          <a:gsLst>
            <a:gs pos="0">
              <a:schemeClr val="accent5">
                <a:alpha val="90000"/>
                <a:hueOff val="0"/>
                <a:satOff val="0"/>
                <a:lumOff val="0"/>
                <a:alphaOff val="-40000"/>
                <a:lumMod val="110000"/>
                <a:satMod val="105000"/>
                <a:tint val="67000"/>
              </a:schemeClr>
            </a:gs>
            <a:gs pos="50000">
              <a:schemeClr val="accent5">
                <a:alpha val="90000"/>
                <a:hueOff val="0"/>
                <a:satOff val="0"/>
                <a:lumOff val="0"/>
                <a:alphaOff val="-40000"/>
                <a:lumMod val="105000"/>
                <a:satMod val="103000"/>
                <a:tint val="73000"/>
              </a:schemeClr>
            </a:gs>
            <a:gs pos="100000">
              <a:schemeClr val="accent5">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CR" altLang="es-CO" sz="1800" b="1" kern="1200" dirty="0">
              <a:latin typeface="Barlow" panose="00000500000000000000" pitchFamily="2" charset="0"/>
            </a:rPr>
            <a:t>Presupuestos</a:t>
          </a:r>
        </a:p>
      </dsp:txBody>
      <dsp:txXfrm>
        <a:off x="1531190" y="1213684"/>
        <a:ext cx="1506458" cy="6400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30657-A8D5-4BD8-860F-C64ED2A53746}">
      <dsp:nvSpPr>
        <dsp:cNvPr id="0" name=""/>
        <dsp:cNvSpPr/>
      </dsp:nvSpPr>
      <dsp:spPr>
        <a:xfrm>
          <a:off x="128472" y="0"/>
          <a:ext cx="7812558" cy="2235220"/>
        </a:xfrm>
        <a:prstGeom prst="rightArrow">
          <a:avLst/>
        </a:prstGeom>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flat" dir="t"/>
        </a:scene3d>
        <a:sp3d z="-190500" extrusionH="12700"/>
      </dsp:spPr>
      <dsp:style>
        <a:lnRef idx="0">
          <a:schemeClr val="accent1"/>
        </a:lnRef>
        <a:fillRef idx="3">
          <a:schemeClr val="accent1"/>
        </a:fillRef>
        <a:effectRef idx="3">
          <a:schemeClr val="accent1"/>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825A3-5E8D-E14B-9B75-FA6A73B1CF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a:extLst>
              <a:ext uri="{FF2B5EF4-FFF2-40B4-BE49-F238E27FC236}">
                <a16:creationId xmlns:a16="http://schemas.microsoft.com/office/drawing/2014/main" id="{12DF7451-E530-3440-AEB4-28294603F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225DDB-9F0A-5540-BDCD-C25C272090A8}" type="datetimeFigureOut">
              <a:rPr lang="es-ES_tradnl" smtClean="0"/>
              <a:t>21/10/2022</a:t>
            </a:fld>
            <a:endParaRPr lang="es-ES_tradnl"/>
          </a:p>
        </p:txBody>
      </p:sp>
      <p:sp>
        <p:nvSpPr>
          <p:cNvPr id="4" name="Footer Placeholder 3">
            <a:extLst>
              <a:ext uri="{FF2B5EF4-FFF2-40B4-BE49-F238E27FC236}">
                <a16:creationId xmlns:a16="http://schemas.microsoft.com/office/drawing/2014/main" id="{2617B6FA-38E5-D047-9FE3-1588F5A05A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Slide Number Placeholder 4">
            <a:extLst>
              <a:ext uri="{FF2B5EF4-FFF2-40B4-BE49-F238E27FC236}">
                <a16:creationId xmlns:a16="http://schemas.microsoft.com/office/drawing/2014/main" id="{06A470E5-484E-A046-B2CD-96C06FD3BC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4EDB7E-5476-EF42-A43B-B3078DB47CF1}" type="slidenum">
              <a:rPr lang="es-ES_tradnl" smtClean="0"/>
              <a:t>‹#›</a:t>
            </a:fld>
            <a:endParaRPr lang="es-ES_tradnl"/>
          </a:p>
        </p:txBody>
      </p:sp>
    </p:spTree>
    <p:extLst>
      <p:ext uri="{BB962C8B-B14F-4D97-AF65-F5344CB8AC3E}">
        <p14:creationId xmlns:p14="http://schemas.microsoft.com/office/powerpoint/2010/main" val="2555223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90441B-5500-4576-8BCD-73C72D3B01C1}" type="datetimeFigureOut">
              <a:rPr lang="es-CO" smtClean="0"/>
              <a:t>21/10/2022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296C71-2757-4A12-8968-AB2A8AA8FA49}" type="slidenum">
              <a:rPr lang="es-CO" smtClean="0"/>
              <a:t>‹#›</a:t>
            </a:fld>
            <a:endParaRPr lang="es-CO"/>
          </a:p>
        </p:txBody>
      </p:sp>
    </p:spTree>
    <p:extLst>
      <p:ext uri="{BB962C8B-B14F-4D97-AF65-F5344CB8AC3E}">
        <p14:creationId xmlns:p14="http://schemas.microsoft.com/office/powerpoint/2010/main" val="2031447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1412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5719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79842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1">
            <a:extLst>
              <a:ext uri="{FF2B5EF4-FFF2-40B4-BE49-F238E27FC236}">
                <a16:creationId xmlns:a16="http://schemas.microsoft.com/office/drawing/2014/main" id="{161B3AD4-AD00-9B40-916B-1D1F9695DEDA}"/>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34960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4279BB"/>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4279BB"/>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8" name="Picture 7">
            <a:extLst>
              <a:ext uri="{FF2B5EF4-FFF2-40B4-BE49-F238E27FC236}">
                <a16:creationId xmlns:a16="http://schemas.microsoft.com/office/drawing/2014/main" id="{42CCB668-9A55-8A41-B33F-0A67D76BB82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1315" y="56983"/>
            <a:ext cx="3211632" cy="1469607"/>
          </a:xfrm>
          <a:prstGeom prst="rect">
            <a:avLst/>
          </a:prstGeom>
        </p:spPr>
      </p:pic>
    </p:spTree>
    <p:extLst>
      <p:ext uri="{BB962C8B-B14F-4D97-AF65-F5344CB8AC3E}">
        <p14:creationId xmlns:p14="http://schemas.microsoft.com/office/powerpoint/2010/main" val="1540028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894440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ción Anaranj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377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Sección Anaranj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271951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Sección Anaranj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EE912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232554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ción Anaranj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8CF10F10-07BF-7E45-9611-97870879D996}"/>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1554818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ección Anaranj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5" name="Freeform 4">
            <a:extLst>
              <a:ext uri="{FF2B5EF4-FFF2-40B4-BE49-F238E27FC236}">
                <a16:creationId xmlns:a16="http://schemas.microsoft.com/office/drawing/2014/main" id="{CB66765A-7CB9-9841-9830-371157F3C11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Freeform 7">
            <a:extLst>
              <a:ext uri="{FF2B5EF4-FFF2-40B4-BE49-F238E27FC236}">
                <a16:creationId xmlns:a16="http://schemas.microsoft.com/office/drawing/2014/main" id="{3B595A84-F0E3-2048-887F-B8C0995BD6E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9777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824631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ción Anaranj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4F0A02C-758C-B84A-8015-33AC1BE9AA37}"/>
              </a:ext>
            </a:extLst>
          </p:cNvPr>
          <p:cNvSpPr>
            <a:spLocks noGrp="1"/>
          </p:cNvSpPr>
          <p:nvPr>
            <p:ph type="pic" sz="quarter" idx="10"/>
          </p:nvPr>
        </p:nvSpPr>
        <p:spPr>
          <a:xfrm>
            <a:off x="-12700" y="0"/>
            <a:ext cx="12204700" cy="6858000"/>
          </a:xfrm>
        </p:spPr>
        <p:txBody>
          <a:bodyPr/>
          <a:lstStyle/>
          <a:p>
            <a:endParaRPr lang="es-ES_tradnl"/>
          </a:p>
        </p:txBody>
      </p:sp>
      <p:sp>
        <p:nvSpPr>
          <p:cNvPr id="4" name="Freeform 3">
            <a:extLst>
              <a:ext uri="{FF2B5EF4-FFF2-40B4-BE49-F238E27FC236}">
                <a16:creationId xmlns:a16="http://schemas.microsoft.com/office/drawing/2014/main" id="{33BABAB9-AD30-EE4F-A402-D43CEDD7F837}"/>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reeform 4">
            <a:extLst>
              <a:ext uri="{FF2B5EF4-FFF2-40B4-BE49-F238E27FC236}">
                <a16:creationId xmlns:a16="http://schemas.microsoft.com/office/drawing/2014/main" id="{810EC7CD-66C0-754D-B02F-5644F706313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048383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677402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ción Morada: Separador">
    <p:bg>
      <p:bgPr>
        <a:solidFill>
          <a:srgbClr val="9C247B"/>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891C6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517C5CA9-8C2F-064E-8AFD-14F1A3DF1E9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666410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8892604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Sección Mor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563949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Sección Mor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9C247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reeform 12">
            <a:extLst>
              <a:ext uri="{FF2B5EF4-FFF2-40B4-BE49-F238E27FC236}">
                <a16:creationId xmlns:a16="http://schemas.microsoft.com/office/drawing/2014/main" id="{8DAFE29A-0DDE-824E-A716-169A0662C46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Freeform 13">
            <a:extLst>
              <a:ext uri="{FF2B5EF4-FFF2-40B4-BE49-F238E27FC236}">
                <a16:creationId xmlns:a16="http://schemas.microsoft.com/office/drawing/2014/main" id="{F3277F2B-3158-5B4C-886F-69DB3486C096}"/>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66122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ción Mor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C16C1C93-C775-9344-978C-73E4D1EAA033}"/>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0834600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ección Mor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9" name="Freeform 8">
            <a:extLst>
              <a:ext uri="{FF2B5EF4-FFF2-40B4-BE49-F238E27FC236}">
                <a16:creationId xmlns:a16="http://schemas.microsoft.com/office/drawing/2014/main" id="{E8843C4A-22A8-F844-8ABE-5CA8E17F4DDD}"/>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0" name="Freeform 9">
            <a:extLst>
              <a:ext uri="{FF2B5EF4-FFF2-40B4-BE49-F238E27FC236}">
                <a16:creationId xmlns:a16="http://schemas.microsoft.com/office/drawing/2014/main" id="{74C2D563-B0D7-3744-A4E5-26CEC70004BF}"/>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56036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ción Mor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060FAF9-0406-6743-A9D1-223F3FD09C91}"/>
              </a:ext>
            </a:extLst>
          </p:cNvPr>
          <p:cNvSpPr>
            <a:spLocks noGrp="1"/>
          </p:cNvSpPr>
          <p:nvPr>
            <p:ph type="pic" sz="quarter" idx="10"/>
          </p:nvPr>
        </p:nvSpPr>
        <p:spPr>
          <a:xfrm>
            <a:off x="-12659" y="1"/>
            <a:ext cx="12204659" cy="6858000"/>
          </a:xfrm>
        </p:spPr>
        <p:txBody>
          <a:bodyPr/>
          <a:lstStyle/>
          <a:p>
            <a:endParaRPr lang="es-ES_tradnl"/>
          </a:p>
        </p:txBody>
      </p:sp>
      <p:sp>
        <p:nvSpPr>
          <p:cNvPr id="6" name="Freeform 5">
            <a:extLst>
              <a:ext uri="{FF2B5EF4-FFF2-40B4-BE49-F238E27FC236}">
                <a16:creationId xmlns:a16="http://schemas.microsoft.com/office/drawing/2014/main" id="{4B4D430A-132F-244B-B0BC-AAE8E391A692}"/>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73CE1D25-DF2A-7144-BAC9-B0B5B225D5C4}"/>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88157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ción Rojo Vivo: Separador">
    <p:bg>
      <p:bgPr>
        <a:solidFill>
          <a:srgbClr val="CE2142"/>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B41C38"/>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26" name="Picture 25">
            <a:extLst>
              <a:ext uri="{FF2B5EF4-FFF2-40B4-BE49-F238E27FC236}">
                <a16:creationId xmlns:a16="http://schemas.microsoft.com/office/drawing/2014/main" id="{7AD3D6B6-1BBA-EC45-B2F3-957F8F58FD5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39231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9485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ción Rojo Vivo: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3111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Sección Rojo Vivo: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97896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Sección Rojo Vivo: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CE214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reeform 9">
            <a:extLst>
              <a:ext uri="{FF2B5EF4-FFF2-40B4-BE49-F238E27FC236}">
                <a16:creationId xmlns:a16="http://schemas.microsoft.com/office/drawing/2014/main" id="{97162C7F-4439-2D45-B87D-8D36AD9C71E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A9A337EE-8DFE-8F4F-86AC-683E3A83AF53}"/>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486373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ción Rojo Vivo: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a:extLst>
              <a:ext uri="{FF2B5EF4-FFF2-40B4-BE49-F238E27FC236}">
                <a16:creationId xmlns:a16="http://schemas.microsoft.com/office/drawing/2014/main" id="{DC642E9E-CD96-6C4B-BCBB-3664A2E7A9C9}"/>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450758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Sección Rojo Vivo: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B41C38"/>
                </a:solidFill>
              </a:defRPr>
            </a:lvl1pPr>
          </a:lstStyle>
          <a:p>
            <a:r>
              <a:rPr lang="en-US" dirty="0"/>
              <a:t>Click to edit Master title style</a:t>
            </a:r>
          </a:p>
        </p:txBody>
      </p:sp>
      <p:sp>
        <p:nvSpPr>
          <p:cNvPr id="6" name="Freeform 5">
            <a:extLst>
              <a:ext uri="{FF2B5EF4-FFF2-40B4-BE49-F238E27FC236}">
                <a16:creationId xmlns:a16="http://schemas.microsoft.com/office/drawing/2014/main" id="{052B9C77-6EDD-F845-A58D-0DB07474792E}"/>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DD60E140-D82D-1F4D-B814-D81EC93F5D7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1781702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ción Rojo Vivo: Fotografía Completa">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35ED1CA-32D7-6543-922D-0C4F67C8C426}"/>
              </a:ext>
            </a:extLst>
          </p:cNvPr>
          <p:cNvSpPr>
            <a:spLocks noGrp="1"/>
          </p:cNvSpPr>
          <p:nvPr>
            <p:ph type="pic" sz="quarter" idx="10"/>
          </p:nvPr>
        </p:nvSpPr>
        <p:spPr>
          <a:xfrm>
            <a:off x="-12700" y="0"/>
            <a:ext cx="12204700" cy="6858000"/>
          </a:xfrm>
        </p:spPr>
        <p:txBody>
          <a:bodyPr/>
          <a:lstStyle/>
          <a:p>
            <a:endParaRPr lang="es-ES_tradnl"/>
          </a:p>
        </p:txBody>
      </p:sp>
      <p:sp>
        <p:nvSpPr>
          <p:cNvPr id="12" name="Freeform 11">
            <a:extLst>
              <a:ext uri="{FF2B5EF4-FFF2-40B4-BE49-F238E27FC236}">
                <a16:creationId xmlns:a16="http://schemas.microsoft.com/office/drawing/2014/main" id="{17D13E50-AA43-3645-82B4-ACBD65A01A6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C571C5A2-48B6-674A-8715-E055C8505C98}"/>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12151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2976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15021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34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6BAE45"/>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6BAE45"/>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1315" y="56983"/>
            <a:ext cx="3211632" cy="1469607"/>
          </a:xfrm>
          <a:prstGeom prst="rect">
            <a:avLst/>
          </a:prstGeom>
        </p:spPr>
      </p:pic>
    </p:spTree>
    <p:extLst>
      <p:ext uri="{BB962C8B-B14F-4D97-AF65-F5344CB8AC3E}">
        <p14:creationId xmlns:p14="http://schemas.microsoft.com/office/powerpoint/2010/main" val="386624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Titular - Az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flipH="1">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5" name="Picture 4">
            <a:extLst>
              <a:ext uri="{FF2B5EF4-FFF2-40B4-BE49-F238E27FC236}">
                <a16:creationId xmlns:a16="http://schemas.microsoft.com/office/drawing/2014/main" id="{93D868C9-EA00-9543-8CC3-869A08DA1FD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832895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23443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19006"/>
      </p:ext>
    </p:extLst>
  </p:cSld>
  <p:clrMap bg1="lt1" tx1="dk1" bg2="lt2" tx2="dk2" accent1="accent1" accent2="accent2" accent3="accent3" accent4="accent4" accent5="accent5" accent6="accent6" hlink="hlink" folHlink="folHlink"/>
  <p:sldLayoutIdLst>
    <p:sldLayoutId id="2147483651" r:id="rId1"/>
    <p:sldLayoutId id="2147483704" r:id="rId2"/>
    <p:sldLayoutId id="2147483705" r:id="rId3"/>
    <p:sldLayoutId id="2147483706" r:id="rId4"/>
    <p:sldLayoutId id="2147483650" r:id="rId5"/>
    <p:sldLayoutId id="2147483715" r:id="rId6"/>
    <p:sldLayoutId id="2147483671"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80840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6651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716" r:id="rId8"/>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99576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5DA87-A4AC-7E43-A9D5-4097C1088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s-ES_tradnl" dirty="0"/>
          </a:p>
        </p:txBody>
      </p:sp>
      <p:sp>
        <p:nvSpPr>
          <p:cNvPr id="3" name="Text Placeholder 2">
            <a:extLst>
              <a:ext uri="{FF2B5EF4-FFF2-40B4-BE49-F238E27FC236}">
                <a16:creationId xmlns:a16="http://schemas.microsoft.com/office/drawing/2014/main" id="{18F61780-3FA4-4744-B78B-EEB12521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871F9E6B-2422-FB46-90CD-E86539C8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7A37B-9DED-3E4A-A442-7A8EED74A98D}" type="datetimeFigureOut">
              <a:rPr lang="es-ES_tradnl" smtClean="0"/>
              <a:t>21/10/2022</a:t>
            </a:fld>
            <a:endParaRPr lang="es-ES_tradnl"/>
          </a:p>
        </p:txBody>
      </p:sp>
      <p:sp>
        <p:nvSpPr>
          <p:cNvPr id="5" name="Footer Placeholder 4">
            <a:extLst>
              <a:ext uri="{FF2B5EF4-FFF2-40B4-BE49-F238E27FC236}">
                <a16:creationId xmlns:a16="http://schemas.microsoft.com/office/drawing/2014/main" id="{D09BD7E8-FBA0-BE42-B7E4-DD717C3272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77C4F2BC-EBE0-2E4A-ACB1-354C1C8BB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2AFA-6D50-F949-8C55-C0D5730A94A6}" type="slidenum">
              <a:rPr lang="es-ES_tradnl" smtClean="0"/>
              <a:t>‹#›</a:t>
            </a:fld>
            <a:endParaRPr lang="es-ES_tradnl"/>
          </a:p>
        </p:txBody>
      </p:sp>
    </p:spTree>
    <p:extLst>
      <p:ext uri="{BB962C8B-B14F-4D97-AF65-F5344CB8AC3E}">
        <p14:creationId xmlns:p14="http://schemas.microsoft.com/office/powerpoint/2010/main" val="11539745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53" r:id="rId4"/>
    <p:sldLayoutId id="2147483667" r:id="rId5"/>
    <p:sldLayoutId id="2147483654" r:id="rId6"/>
    <p:sldLayoutId id="2147483655"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p:txBody>
          <a:bodyPr>
            <a:normAutofit fontScale="90000"/>
          </a:bodyPr>
          <a:lstStyle/>
          <a:p>
            <a:r>
              <a:rPr lang="es-ES" dirty="0"/>
              <a:t>Maestría en Administración de Proyectos</a:t>
            </a:r>
            <a:endParaRPr lang="es-ES_tradnl" dirty="0"/>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a:xfrm>
            <a:off x="831850" y="3122169"/>
            <a:ext cx="10515600" cy="640651"/>
          </a:xfrm>
        </p:spPr>
        <p:txBody>
          <a:bodyPr>
            <a:normAutofit/>
          </a:bodyPr>
          <a:lstStyle/>
          <a:p>
            <a:r>
              <a:rPr lang="es-ES" sz="3200" b="1" dirty="0"/>
              <a:t>Planeamiento y Análisis Estratégico de la Empresa</a:t>
            </a:r>
            <a:endParaRPr lang="es-ES_tradnl" sz="3200" b="1" dirty="0"/>
          </a:p>
        </p:txBody>
      </p:sp>
      <p:sp>
        <p:nvSpPr>
          <p:cNvPr id="4" name="Text Placeholder 2">
            <a:extLst>
              <a:ext uri="{FF2B5EF4-FFF2-40B4-BE49-F238E27FC236}">
                <a16:creationId xmlns:a16="http://schemas.microsoft.com/office/drawing/2014/main" id="{42F5256C-B9D7-EF9E-F537-07258B558A80}"/>
              </a:ext>
            </a:extLst>
          </p:cNvPr>
          <p:cNvSpPr txBox="1">
            <a:spLocks/>
          </p:cNvSpPr>
          <p:nvPr/>
        </p:nvSpPr>
        <p:spPr>
          <a:xfrm>
            <a:off x="831850" y="3740007"/>
            <a:ext cx="10515600" cy="102595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Barlow"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Barlow"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Barlow"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Barlow"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Barlow"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s-ES" dirty="0">
                <a:solidFill>
                  <a:schemeClr val="tx1"/>
                </a:solidFill>
              </a:rPr>
              <a:t>Presentación – Semana 2: </a:t>
            </a:r>
            <a:r>
              <a:rPr lang="es-ES_tradnl" b="1" dirty="0">
                <a:solidFill>
                  <a:schemeClr val="tx1"/>
                </a:solidFill>
              </a:rPr>
              <a:t>Despliegue estratégico</a:t>
            </a:r>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2" name="Marcador de contenido 1">
            <a:extLst>
              <a:ext uri="{FF2B5EF4-FFF2-40B4-BE49-F238E27FC236}">
                <a16:creationId xmlns:a16="http://schemas.microsoft.com/office/drawing/2014/main" id="{16154E72-0F36-6419-03F7-837DD4CE7616}"/>
              </a:ext>
            </a:extLst>
          </p:cNvPr>
          <p:cNvSpPr>
            <a:spLocks noGrp="1"/>
          </p:cNvSpPr>
          <p:nvPr>
            <p:ph sz="half" idx="1"/>
          </p:nvPr>
        </p:nvSpPr>
        <p:spPr>
          <a:xfrm>
            <a:off x="838200" y="1511733"/>
            <a:ext cx="10515600" cy="668193"/>
          </a:xfrm>
        </p:spPr>
        <p:txBody>
          <a:bodyPr/>
          <a:lstStyle/>
          <a:p>
            <a:r>
              <a:rPr lang="es-ES" dirty="0"/>
              <a:t>Factores que se deben evaluar internamente:</a:t>
            </a:r>
            <a:endParaRPr lang="es-CO" dirty="0"/>
          </a:p>
        </p:txBody>
      </p:sp>
      <p:sp>
        <p:nvSpPr>
          <p:cNvPr id="6" name="49 Elipse">
            <a:extLst>
              <a:ext uri="{FF2B5EF4-FFF2-40B4-BE49-F238E27FC236}">
                <a16:creationId xmlns:a16="http://schemas.microsoft.com/office/drawing/2014/main" id="{03EA9201-F36E-A239-4CF8-4AEBE552210C}"/>
              </a:ext>
            </a:extLst>
          </p:cNvPr>
          <p:cNvSpPr/>
          <p:nvPr/>
        </p:nvSpPr>
        <p:spPr>
          <a:xfrm>
            <a:off x="4076465" y="4296723"/>
            <a:ext cx="72008" cy="72008"/>
          </a:xfrm>
          <a:prstGeom prst="ellipse">
            <a:avLst/>
          </a:prstGeom>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a:latin typeface="Arial" pitchFamily="34" charset="0"/>
              <a:cs typeface="Arial" pitchFamily="34" charset="0"/>
            </a:endParaRPr>
          </a:p>
        </p:txBody>
      </p:sp>
      <p:sp>
        <p:nvSpPr>
          <p:cNvPr id="7" name="46 Elipse">
            <a:extLst>
              <a:ext uri="{FF2B5EF4-FFF2-40B4-BE49-F238E27FC236}">
                <a16:creationId xmlns:a16="http://schemas.microsoft.com/office/drawing/2014/main" id="{2849C8B8-7D64-5321-D20D-B22407527B1D}"/>
              </a:ext>
            </a:extLst>
          </p:cNvPr>
          <p:cNvSpPr/>
          <p:nvPr/>
        </p:nvSpPr>
        <p:spPr>
          <a:xfrm>
            <a:off x="3356385" y="4310856"/>
            <a:ext cx="72008" cy="72008"/>
          </a:xfrm>
          <a:prstGeom prst="ellipse">
            <a:avLst/>
          </a:prstGeom>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a:latin typeface="Arial" pitchFamily="34" charset="0"/>
              <a:cs typeface="Arial" pitchFamily="34" charset="0"/>
            </a:endParaRPr>
          </a:p>
        </p:txBody>
      </p:sp>
      <p:graphicFrame>
        <p:nvGraphicFramePr>
          <p:cNvPr id="9" name="5 Diagrama">
            <a:extLst>
              <a:ext uri="{FF2B5EF4-FFF2-40B4-BE49-F238E27FC236}">
                <a16:creationId xmlns:a16="http://schemas.microsoft.com/office/drawing/2014/main" id="{5BA24EAC-31CD-A86F-6FAE-87A656B3575E}"/>
              </a:ext>
            </a:extLst>
          </p:cNvPr>
          <p:cNvGraphicFramePr/>
          <p:nvPr>
            <p:extLst>
              <p:ext uri="{D42A27DB-BD31-4B8C-83A1-F6EECF244321}">
                <p14:modId xmlns:p14="http://schemas.microsoft.com/office/powerpoint/2010/main" val="1778016142"/>
              </p:ext>
            </p:extLst>
          </p:nvPr>
        </p:nvGraphicFramePr>
        <p:xfrm>
          <a:off x="1761989" y="2978662"/>
          <a:ext cx="8069504" cy="22352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upo 9">
            <a:extLst>
              <a:ext uri="{FF2B5EF4-FFF2-40B4-BE49-F238E27FC236}">
                <a16:creationId xmlns:a16="http://schemas.microsoft.com/office/drawing/2014/main" id="{D73162C7-20A8-22D4-F14D-10819ECD8CDB}"/>
              </a:ext>
            </a:extLst>
          </p:cNvPr>
          <p:cNvGrpSpPr/>
          <p:nvPr/>
        </p:nvGrpSpPr>
        <p:grpSpPr>
          <a:xfrm>
            <a:off x="2287358" y="4359861"/>
            <a:ext cx="1130490" cy="1115418"/>
            <a:chOff x="2314908" y="3498709"/>
            <a:chExt cx="1130490" cy="1115418"/>
          </a:xfrm>
        </p:grpSpPr>
        <p:cxnSp>
          <p:nvCxnSpPr>
            <p:cNvPr id="11" name="3 Conector angular">
              <a:extLst>
                <a:ext uri="{FF2B5EF4-FFF2-40B4-BE49-F238E27FC236}">
                  <a16:creationId xmlns:a16="http://schemas.microsoft.com/office/drawing/2014/main" id="{ADF53345-80B8-E00B-CF16-F5EA7A9343F4}"/>
                </a:ext>
              </a:extLst>
            </p:cNvPr>
            <p:cNvCxnSpPr>
              <a:stCxn id="38" idx="2"/>
              <a:endCxn id="35" idx="0"/>
            </p:cNvCxnSpPr>
            <p:nvPr/>
          </p:nvCxnSpPr>
          <p:spPr>
            <a:xfrm rot="16200000" flipH="1">
              <a:off x="2035590" y="3778027"/>
              <a:ext cx="1115418" cy="556782"/>
            </a:xfrm>
            <a:prstGeom prst="bentConnector3">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20 Conector angular">
              <a:extLst>
                <a:ext uri="{FF2B5EF4-FFF2-40B4-BE49-F238E27FC236}">
                  <a16:creationId xmlns:a16="http://schemas.microsoft.com/office/drawing/2014/main" id="{2ADD4A2F-B91B-4C67-C289-0D5053BD9EC6}"/>
                </a:ext>
              </a:extLst>
            </p:cNvPr>
            <p:cNvCxnSpPr>
              <a:stCxn id="7" idx="5"/>
              <a:endCxn id="35" idx="0"/>
            </p:cNvCxnSpPr>
            <p:nvPr/>
          </p:nvCxnSpPr>
          <p:spPr>
            <a:xfrm rot="5400000">
              <a:off x="2607064" y="3775793"/>
              <a:ext cx="1102960" cy="573708"/>
            </a:xfrm>
            <a:prstGeom prst="bentConnector3">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3" name="Grupo 12">
            <a:extLst>
              <a:ext uri="{FF2B5EF4-FFF2-40B4-BE49-F238E27FC236}">
                <a16:creationId xmlns:a16="http://schemas.microsoft.com/office/drawing/2014/main" id="{46268FD3-C326-092C-FEFF-9566F4685C45}"/>
              </a:ext>
            </a:extLst>
          </p:cNvPr>
          <p:cNvGrpSpPr/>
          <p:nvPr/>
        </p:nvGrpSpPr>
        <p:grpSpPr>
          <a:xfrm>
            <a:off x="3754195" y="2837297"/>
            <a:ext cx="2756849" cy="1002855"/>
            <a:chOff x="3781745" y="2420887"/>
            <a:chExt cx="2756849" cy="1002855"/>
          </a:xfrm>
        </p:grpSpPr>
        <p:cxnSp>
          <p:nvCxnSpPr>
            <p:cNvPr id="14" name="26 Conector angular">
              <a:extLst>
                <a:ext uri="{FF2B5EF4-FFF2-40B4-BE49-F238E27FC236}">
                  <a16:creationId xmlns:a16="http://schemas.microsoft.com/office/drawing/2014/main" id="{E9AFDC50-C063-D254-6CE3-01799ADC5ABE}"/>
                </a:ext>
              </a:extLst>
            </p:cNvPr>
            <p:cNvCxnSpPr>
              <a:stCxn id="39" idx="0"/>
              <a:endCxn id="32" idx="4"/>
            </p:cNvCxnSpPr>
            <p:nvPr/>
          </p:nvCxnSpPr>
          <p:spPr>
            <a:xfrm rot="5400000" flipH="1" flipV="1">
              <a:off x="3983337" y="2219295"/>
              <a:ext cx="993364" cy="139654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31 Conector angular">
              <a:extLst>
                <a:ext uri="{FF2B5EF4-FFF2-40B4-BE49-F238E27FC236}">
                  <a16:creationId xmlns:a16="http://schemas.microsoft.com/office/drawing/2014/main" id="{47E8A7C6-ADA8-B18B-984F-9B560FE83A16}"/>
                </a:ext>
              </a:extLst>
            </p:cNvPr>
            <p:cNvCxnSpPr>
              <a:stCxn id="22" idx="1"/>
              <a:endCxn id="32" idx="4"/>
            </p:cNvCxnSpPr>
            <p:nvPr/>
          </p:nvCxnSpPr>
          <p:spPr>
            <a:xfrm rot="16200000" flipV="1">
              <a:off x="5357016" y="2242165"/>
              <a:ext cx="1002855" cy="1360300"/>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6" name="Grupo 15">
            <a:extLst>
              <a:ext uri="{FF2B5EF4-FFF2-40B4-BE49-F238E27FC236}">
                <a16:creationId xmlns:a16="http://schemas.microsoft.com/office/drawing/2014/main" id="{E56BC765-DDDF-5784-DD22-BB2115363D81}"/>
              </a:ext>
            </a:extLst>
          </p:cNvPr>
          <p:cNvGrpSpPr/>
          <p:nvPr/>
        </p:nvGrpSpPr>
        <p:grpSpPr>
          <a:xfrm>
            <a:off x="8695522" y="2837296"/>
            <a:ext cx="1135973" cy="1002856"/>
            <a:chOff x="8723072" y="2420886"/>
            <a:chExt cx="1135973" cy="1002856"/>
          </a:xfrm>
        </p:grpSpPr>
        <p:cxnSp>
          <p:nvCxnSpPr>
            <p:cNvPr id="17" name="35 Conector angular">
              <a:extLst>
                <a:ext uri="{FF2B5EF4-FFF2-40B4-BE49-F238E27FC236}">
                  <a16:creationId xmlns:a16="http://schemas.microsoft.com/office/drawing/2014/main" id="{DC2A2E18-A15B-9231-1156-E23C1834A53E}"/>
                </a:ext>
              </a:extLst>
            </p:cNvPr>
            <p:cNvCxnSpPr>
              <a:stCxn id="37" idx="0"/>
              <a:endCxn id="34" idx="4"/>
            </p:cNvCxnSpPr>
            <p:nvPr/>
          </p:nvCxnSpPr>
          <p:spPr>
            <a:xfrm rot="16200000" flipV="1">
              <a:off x="9214407" y="2769613"/>
              <a:ext cx="993366" cy="29591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36 Conector angular">
              <a:extLst>
                <a:ext uri="{FF2B5EF4-FFF2-40B4-BE49-F238E27FC236}">
                  <a16:creationId xmlns:a16="http://schemas.microsoft.com/office/drawing/2014/main" id="{415B09D4-D895-FCBC-8F7E-F90813CC64E9}"/>
                </a:ext>
              </a:extLst>
            </p:cNvPr>
            <p:cNvCxnSpPr>
              <a:stCxn id="25" idx="1"/>
              <a:endCxn id="34" idx="4"/>
            </p:cNvCxnSpPr>
            <p:nvPr/>
          </p:nvCxnSpPr>
          <p:spPr>
            <a:xfrm rot="5400000" flipH="1" flipV="1">
              <a:off x="8641675" y="2502283"/>
              <a:ext cx="1002856" cy="84006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upo 18">
            <a:extLst>
              <a:ext uri="{FF2B5EF4-FFF2-40B4-BE49-F238E27FC236}">
                <a16:creationId xmlns:a16="http://schemas.microsoft.com/office/drawing/2014/main" id="{50C470BA-4E6B-0448-3B8E-D8398956E4B1}"/>
              </a:ext>
            </a:extLst>
          </p:cNvPr>
          <p:cNvGrpSpPr/>
          <p:nvPr/>
        </p:nvGrpSpPr>
        <p:grpSpPr>
          <a:xfrm>
            <a:off x="6896541" y="2837297"/>
            <a:ext cx="1057812" cy="1002855"/>
            <a:chOff x="6924091" y="2420887"/>
            <a:chExt cx="1057812" cy="1002855"/>
          </a:xfrm>
        </p:grpSpPr>
        <p:cxnSp>
          <p:nvCxnSpPr>
            <p:cNvPr id="20" name="44 Conector angular">
              <a:extLst>
                <a:ext uri="{FF2B5EF4-FFF2-40B4-BE49-F238E27FC236}">
                  <a16:creationId xmlns:a16="http://schemas.microsoft.com/office/drawing/2014/main" id="{9B2C26FE-F13C-5902-29BC-67D298835845}"/>
                </a:ext>
              </a:extLst>
            </p:cNvPr>
            <p:cNvCxnSpPr>
              <a:stCxn id="23" idx="0"/>
              <a:endCxn id="33" idx="4"/>
            </p:cNvCxnSpPr>
            <p:nvPr/>
          </p:nvCxnSpPr>
          <p:spPr>
            <a:xfrm rot="5400000" flipH="1" flipV="1">
              <a:off x="6682601" y="2662378"/>
              <a:ext cx="992310" cy="509329"/>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47 Conector angular">
              <a:extLst>
                <a:ext uri="{FF2B5EF4-FFF2-40B4-BE49-F238E27FC236}">
                  <a16:creationId xmlns:a16="http://schemas.microsoft.com/office/drawing/2014/main" id="{8ABCB2C0-9BA0-6BC5-921C-957E6A329188}"/>
                </a:ext>
              </a:extLst>
            </p:cNvPr>
            <p:cNvCxnSpPr>
              <a:stCxn id="24" idx="7"/>
              <a:endCxn id="33" idx="4"/>
            </p:cNvCxnSpPr>
            <p:nvPr/>
          </p:nvCxnSpPr>
          <p:spPr>
            <a:xfrm rot="16200000" flipV="1">
              <a:off x="7206235" y="2648074"/>
              <a:ext cx="1002855" cy="548481"/>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2" name="48 Elipse">
            <a:extLst>
              <a:ext uri="{FF2B5EF4-FFF2-40B4-BE49-F238E27FC236}">
                <a16:creationId xmlns:a16="http://schemas.microsoft.com/office/drawing/2014/main" id="{42E58403-B99F-BD68-58A6-8C1394D9787F}"/>
              </a:ext>
            </a:extLst>
          </p:cNvPr>
          <p:cNvSpPr/>
          <p:nvPr/>
        </p:nvSpPr>
        <p:spPr>
          <a:xfrm>
            <a:off x="6500498" y="3829607"/>
            <a:ext cx="72008" cy="72008"/>
          </a:xfrm>
          <a:prstGeom prst="ellipse">
            <a:avLst/>
          </a:prstGeom>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a:latin typeface="Arial" pitchFamily="34" charset="0"/>
              <a:cs typeface="Arial" pitchFamily="34" charset="0"/>
            </a:endParaRPr>
          </a:p>
        </p:txBody>
      </p:sp>
      <p:sp>
        <p:nvSpPr>
          <p:cNvPr id="23" name="53 Elipse">
            <a:extLst>
              <a:ext uri="{FF2B5EF4-FFF2-40B4-BE49-F238E27FC236}">
                <a16:creationId xmlns:a16="http://schemas.microsoft.com/office/drawing/2014/main" id="{DD7690DB-39B3-E9A7-5670-E2EE8B6F94C9}"/>
              </a:ext>
            </a:extLst>
          </p:cNvPr>
          <p:cNvSpPr/>
          <p:nvPr/>
        </p:nvSpPr>
        <p:spPr>
          <a:xfrm>
            <a:off x="6860538" y="3829607"/>
            <a:ext cx="72008" cy="72008"/>
          </a:xfrm>
          <a:prstGeom prst="ellipse">
            <a:avLst/>
          </a:prstGeom>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a:latin typeface="Arial" pitchFamily="34" charset="0"/>
              <a:cs typeface="Arial" pitchFamily="34" charset="0"/>
            </a:endParaRPr>
          </a:p>
        </p:txBody>
      </p:sp>
      <p:sp>
        <p:nvSpPr>
          <p:cNvPr id="24" name="37 Elipse">
            <a:extLst>
              <a:ext uri="{FF2B5EF4-FFF2-40B4-BE49-F238E27FC236}">
                <a16:creationId xmlns:a16="http://schemas.microsoft.com/office/drawing/2014/main" id="{4D97D8DF-C508-8116-54B5-C747BC345DAF}"/>
              </a:ext>
            </a:extLst>
          </p:cNvPr>
          <p:cNvSpPr/>
          <p:nvPr/>
        </p:nvSpPr>
        <p:spPr>
          <a:xfrm>
            <a:off x="7892889" y="3829607"/>
            <a:ext cx="72008" cy="72008"/>
          </a:xfrm>
          <a:prstGeom prst="ellipse">
            <a:avLst/>
          </a:prstGeom>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a:latin typeface="Arial" pitchFamily="34" charset="0"/>
              <a:cs typeface="Arial" pitchFamily="34" charset="0"/>
            </a:endParaRPr>
          </a:p>
        </p:txBody>
      </p:sp>
      <p:sp>
        <p:nvSpPr>
          <p:cNvPr id="25" name="38 Elipse">
            <a:extLst>
              <a:ext uri="{FF2B5EF4-FFF2-40B4-BE49-F238E27FC236}">
                <a16:creationId xmlns:a16="http://schemas.microsoft.com/office/drawing/2014/main" id="{F3B2AFE1-D97C-DEF8-D728-600DE418A7F0}"/>
              </a:ext>
            </a:extLst>
          </p:cNvPr>
          <p:cNvSpPr/>
          <p:nvPr/>
        </p:nvSpPr>
        <p:spPr>
          <a:xfrm>
            <a:off x="8684977" y="3829607"/>
            <a:ext cx="72008" cy="72008"/>
          </a:xfrm>
          <a:prstGeom prst="ellipse">
            <a:avLst/>
          </a:prstGeom>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O" b="1">
              <a:latin typeface="Arial" pitchFamily="34" charset="0"/>
              <a:cs typeface="Arial" pitchFamily="34" charset="0"/>
            </a:endParaRPr>
          </a:p>
        </p:txBody>
      </p:sp>
      <p:grpSp>
        <p:nvGrpSpPr>
          <p:cNvPr id="26" name="Grupo 25">
            <a:extLst>
              <a:ext uri="{FF2B5EF4-FFF2-40B4-BE49-F238E27FC236}">
                <a16:creationId xmlns:a16="http://schemas.microsoft.com/office/drawing/2014/main" id="{7FBFC1A0-A488-E71A-322D-1400452051C1}"/>
              </a:ext>
            </a:extLst>
          </p:cNvPr>
          <p:cNvGrpSpPr/>
          <p:nvPr/>
        </p:nvGrpSpPr>
        <p:grpSpPr>
          <a:xfrm>
            <a:off x="3754195" y="4359861"/>
            <a:ext cx="6077301" cy="1115419"/>
            <a:chOff x="3781745" y="3943451"/>
            <a:chExt cx="6077301" cy="1115419"/>
          </a:xfrm>
        </p:grpSpPr>
        <p:cxnSp>
          <p:nvCxnSpPr>
            <p:cNvPr id="27" name="50 Conector angular">
              <a:extLst>
                <a:ext uri="{FF2B5EF4-FFF2-40B4-BE49-F238E27FC236}">
                  <a16:creationId xmlns:a16="http://schemas.microsoft.com/office/drawing/2014/main" id="{3DD8F0E1-F559-55AE-3FF1-6BDA8F78E3F0}"/>
                </a:ext>
              </a:extLst>
            </p:cNvPr>
            <p:cNvCxnSpPr>
              <a:stCxn id="39" idx="2"/>
              <a:endCxn id="36" idx="0"/>
            </p:cNvCxnSpPr>
            <p:nvPr/>
          </p:nvCxnSpPr>
          <p:spPr>
            <a:xfrm rot="16200000" flipH="1">
              <a:off x="4977880" y="2747316"/>
              <a:ext cx="1115418" cy="3507688"/>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52 Conector angular">
              <a:extLst>
                <a:ext uri="{FF2B5EF4-FFF2-40B4-BE49-F238E27FC236}">
                  <a16:creationId xmlns:a16="http://schemas.microsoft.com/office/drawing/2014/main" id="{6069C6E3-CA7E-26B4-2340-4946A6E57BA4}"/>
                </a:ext>
              </a:extLst>
            </p:cNvPr>
            <p:cNvCxnSpPr>
              <a:stCxn id="40" idx="2"/>
              <a:endCxn id="36" idx="0"/>
            </p:cNvCxnSpPr>
            <p:nvPr/>
          </p:nvCxnSpPr>
          <p:spPr>
            <a:xfrm rot="16200000" flipH="1">
              <a:off x="5716064" y="3485500"/>
              <a:ext cx="1115418" cy="2031320"/>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56 Conector angular">
              <a:extLst>
                <a:ext uri="{FF2B5EF4-FFF2-40B4-BE49-F238E27FC236}">
                  <a16:creationId xmlns:a16="http://schemas.microsoft.com/office/drawing/2014/main" id="{14FC59ED-2EFE-F6B0-D19A-A55DDEAE615B}"/>
                </a:ext>
              </a:extLst>
            </p:cNvPr>
            <p:cNvCxnSpPr>
              <a:stCxn id="41" idx="2"/>
              <a:endCxn id="36" idx="0"/>
            </p:cNvCxnSpPr>
            <p:nvPr/>
          </p:nvCxnSpPr>
          <p:spPr>
            <a:xfrm rot="16200000" flipH="1">
              <a:off x="6463047" y="4232483"/>
              <a:ext cx="1115418" cy="537353"/>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59 Conector angular">
              <a:extLst>
                <a:ext uri="{FF2B5EF4-FFF2-40B4-BE49-F238E27FC236}">
                  <a16:creationId xmlns:a16="http://schemas.microsoft.com/office/drawing/2014/main" id="{8F55D356-8767-E35C-B26D-437B72B9FD91}"/>
                </a:ext>
              </a:extLst>
            </p:cNvPr>
            <p:cNvCxnSpPr>
              <a:stCxn id="42" idx="2"/>
              <a:endCxn id="36" idx="0"/>
            </p:cNvCxnSpPr>
            <p:nvPr/>
          </p:nvCxnSpPr>
          <p:spPr>
            <a:xfrm rot="5400000">
              <a:off x="7255033" y="3977852"/>
              <a:ext cx="1115418" cy="1046617"/>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62 Conector angular">
              <a:extLst>
                <a:ext uri="{FF2B5EF4-FFF2-40B4-BE49-F238E27FC236}">
                  <a16:creationId xmlns:a16="http://schemas.microsoft.com/office/drawing/2014/main" id="{AA15F694-7DF2-1A63-41CE-00EE02A9451F}"/>
                </a:ext>
              </a:extLst>
            </p:cNvPr>
            <p:cNvCxnSpPr>
              <a:stCxn id="37" idx="2"/>
              <a:endCxn id="36" idx="0"/>
            </p:cNvCxnSpPr>
            <p:nvPr/>
          </p:nvCxnSpPr>
          <p:spPr>
            <a:xfrm rot="5400000">
              <a:off x="8016531" y="3216354"/>
              <a:ext cx="1115417" cy="2569612"/>
            </a:xfrm>
            <a:prstGeom prst="bentConnector3">
              <a:avLst>
                <a:gd name="adj1" fmla="val 5000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2" name="142336 Elipse">
            <a:extLst>
              <a:ext uri="{FF2B5EF4-FFF2-40B4-BE49-F238E27FC236}">
                <a16:creationId xmlns:a16="http://schemas.microsoft.com/office/drawing/2014/main" id="{7EA7299F-D12F-796A-DB79-93A413F4F62E}"/>
              </a:ext>
            </a:extLst>
          </p:cNvPr>
          <p:cNvSpPr/>
          <p:nvPr/>
        </p:nvSpPr>
        <p:spPr>
          <a:xfrm>
            <a:off x="4161028" y="2261233"/>
            <a:ext cx="1979430" cy="57606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tx1"/>
                </a:solidFill>
                <a:latin typeface="Arial Narrow" pitchFamily="34" charset="0"/>
              </a:rPr>
              <a:t>Eficiencia</a:t>
            </a:r>
          </a:p>
        </p:txBody>
      </p:sp>
      <p:sp>
        <p:nvSpPr>
          <p:cNvPr id="33" name="75 Elipse">
            <a:extLst>
              <a:ext uri="{FF2B5EF4-FFF2-40B4-BE49-F238E27FC236}">
                <a16:creationId xmlns:a16="http://schemas.microsoft.com/office/drawing/2014/main" id="{5548C64D-9C1E-9D31-2800-CD46A9911FFD}"/>
              </a:ext>
            </a:extLst>
          </p:cNvPr>
          <p:cNvSpPr/>
          <p:nvPr/>
        </p:nvSpPr>
        <p:spPr>
          <a:xfrm>
            <a:off x="6583052" y="2261233"/>
            <a:ext cx="1645638" cy="57606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tx1"/>
                </a:solidFill>
                <a:latin typeface="Arial Narrow" pitchFamily="34" charset="0"/>
              </a:rPr>
              <a:t>Eficacia</a:t>
            </a:r>
          </a:p>
        </p:txBody>
      </p:sp>
      <p:sp>
        <p:nvSpPr>
          <p:cNvPr id="34" name="76 Elipse">
            <a:extLst>
              <a:ext uri="{FF2B5EF4-FFF2-40B4-BE49-F238E27FC236}">
                <a16:creationId xmlns:a16="http://schemas.microsoft.com/office/drawing/2014/main" id="{5818C42E-DAC2-A7DE-E0E6-442A5566CACA}"/>
              </a:ext>
            </a:extLst>
          </p:cNvPr>
          <p:cNvSpPr/>
          <p:nvPr/>
        </p:nvSpPr>
        <p:spPr>
          <a:xfrm>
            <a:off x="8308502" y="2261233"/>
            <a:ext cx="2454163" cy="576063"/>
          </a:xfrm>
          <a:prstGeom prst="ellips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s-CO" sz="2400" b="1" dirty="0">
                <a:solidFill>
                  <a:schemeClr val="tx1"/>
                </a:solidFill>
                <a:latin typeface="Arial Narrow" pitchFamily="34" charset="0"/>
              </a:rPr>
              <a:t>Satisfacción</a:t>
            </a:r>
          </a:p>
        </p:txBody>
      </p:sp>
      <p:sp>
        <p:nvSpPr>
          <p:cNvPr id="35" name="87 Elipse">
            <a:extLst>
              <a:ext uri="{FF2B5EF4-FFF2-40B4-BE49-F238E27FC236}">
                <a16:creationId xmlns:a16="http://schemas.microsoft.com/office/drawing/2014/main" id="{7A4D93DF-B7C5-17F3-F64D-0018BED61AE7}"/>
              </a:ext>
            </a:extLst>
          </p:cNvPr>
          <p:cNvSpPr/>
          <p:nvPr/>
        </p:nvSpPr>
        <p:spPr>
          <a:xfrm>
            <a:off x="1854425" y="5475279"/>
            <a:ext cx="1979430" cy="57606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tx1"/>
                </a:solidFill>
                <a:latin typeface="Arial Narrow" pitchFamily="34" charset="0"/>
              </a:rPr>
              <a:t>Economía</a:t>
            </a:r>
          </a:p>
        </p:txBody>
      </p:sp>
      <p:sp>
        <p:nvSpPr>
          <p:cNvPr id="36" name="89 Elipse">
            <a:extLst>
              <a:ext uri="{FF2B5EF4-FFF2-40B4-BE49-F238E27FC236}">
                <a16:creationId xmlns:a16="http://schemas.microsoft.com/office/drawing/2014/main" id="{963EA64C-6168-FF02-2ED6-CBB8BA14A6FB}"/>
              </a:ext>
            </a:extLst>
          </p:cNvPr>
          <p:cNvSpPr/>
          <p:nvPr/>
        </p:nvSpPr>
        <p:spPr>
          <a:xfrm>
            <a:off x="6272168" y="5475279"/>
            <a:ext cx="1979430" cy="57606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a:solidFill>
                  <a:schemeClr val="tx1"/>
                </a:solidFill>
                <a:latin typeface="Arial Narrow" pitchFamily="34" charset="0"/>
              </a:rPr>
              <a:t>Calidad</a:t>
            </a:r>
          </a:p>
        </p:txBody>
      </p:sp>
      <p:sp>
        <p:nvSpPr>
          <p:cNvPr id="37" name="8 Rectángulo">
            <a:extLst>
              <a:ext uri="{FF2B5EF4-FFF2-40B4-BE49-F238E27FC236}">
                <a16:creationId xmlns:a16="http://schemas.microsoft.com/office/drawing/2014/main" id="{AC950BD2-4D88-5517-238E-2145F314DBFB}"/>
              </a:ext>
            </a:extLst>
          </p:cNvPr>
          <p:cNvSpPr/>
          <p:nvPr/>
        </p:nvSpPr>
        <p:spPr>
          <a:xfrm>
            <a:off x="9189034" y="3830662"/>
            <a:ext cx="1284921" cy="529200"/>
          </a:xfrm>
          <a:prstGeom prst="rect">
            <a:avLst/>
          </a:prstGeom>
          <a:solidFill>
            <a:srgbClr val="FF9393"/>
          </a:solidFill>
          <a:ln>
            <a:noFill/>
          </a:ln>
          <a:scene3d>
            <a:camera prst="orthographicFront"/>
            <a:lightRig rig="flat" dir="t"/>
          </a:scene3d>
        </p:spPr>
        <p:style>
          <a:lnRef idx="1">
            <a:schemeClr val="accent2"/>
          </a:lnRef>
          <a:fillRef idx="1001">
            <a:schemeClr val="dk2"/>
          </a:fillRef>
          <a:effectRef idx="2">
            <a:schemeClr val="accent2"/>
          </a:effectRef>
          <a:fontRef idx="minor">
            <a:schemeClr val="lt1"/>
          </a:fontRef>
        </p:style>
        <p:txBody>
          <a:bodyPr spcFirstLastPara="0" vert="horz" wrap="square" lIns="72390" tIns="72390" rIns="72390" bIns="72390" numCol="1" spcCol="1270" anchor="ctr" anchorCtr="0">
            <a:noAutofit/>
          </a:bodyPr>
          <a:lstStyle/>
          <a:p>
            <a:pPr algn="ctr" defTabSz="844550">
              <a:lnSpc>
                <a:spcPct val="90000"/>
              </a:lnSpc>
              <a:spcBef>
                <a:spcPct val="0"/>
              </a:spcBef>
              <a:spcAft>
                <a:spcPct val="35000"/>
              </a:spcAft>
            </a:pPr>
            <a:r>
              <a:rPr lang="es-ES_tradnl" b="1" dirty="0">
                <a:solidFill>
                  <a:srgbClr val="000000"/>
                </a:solidFill>
                <a:latin typeface="Arial" pitchFamily="34" charset="0"/>
                <a:cs typeface="Arial" pitchFamily="34" charset="0"/>
              </a:rPr>
              <a:t>Clientes</a:t>
            </a:r>
            <a:endParaRPr lang="es-ES" b="1" dirty="0">
              <a:solidFill>
                <a:srgbClr val="000000"/>
              </a:solidFill>
              <a:latin typeface="Arial" pitchFamily="34" charset="0"/>
              <a:cs typeface="Arial" pitchFamily="34" charset="0"/>
            </a:endParaRPr>
          </a:p>
        </p:txBody>
      </p:sp>
      <p:sp>
        <p:nvSpPr>
          <p:cNvPr id="38" name="14 Rectángulo">
            <a:extLst>
              <a:ext uri="{FF2B5EF4-FFF2-40B4-BE49-F238E27FC236}">
                <a16:creationId xmlns:a16="http://schemas.microsoft.com/office/drawing/2014/main" id="{CBB98879-CC01-8F6D-D078-F4DC9FB89938}"/>
              </a:ext>
            </a:extLst>
          </p:cNvPr>
          <p:cNvSpPr/>
          <p:nvPr/>
        </p:nvSpPr>
        <p:spPr>
          <a:xfrm>
            <a:off x="1639816" y="3830661"/>
            <a:ext cx="1295084" cy="529200"/>
          </a:xfrm>
          <a:prstGeom prst="rect">
            <a:avLst/>
          </a:prstGeom>
          <a:ln>
            <a:no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Arial" pitchFamily="34" charset="0"/>
                <a:cs typeface="Arial" pitchFamily="34" charset="0"/>
              </a:rPr>
              <a:t>Costos</a:t>
            </a:r>
          </a:p>
        </p:txBody>
      </p:sp>
      <p:sp>
        <p:nvSpPr>
          <p:cNvPr id="39" name="15 Rectángulo">
            <a:extLst>
              <a:ext uri="{FF2B5EF4-FFF2-40B4-BE49-F238E27FC236}">
                <a16:creationId xmlns:a16="http://schemas.microsoft.com/office/drawing/2014/main" id="{168F7AED-0AB6-DC37-94F1-538FB2AA1391}"/>
              </a:ext>
            </a:extLst>
          </p:cNvPr>
          <p:cNvSpPr/>
          <p:nvPr/>
        </p:nvSpPr>
        <p:spPr>
          <a:xfrm>
            <a:off x="3114716" y="3830661"/>
            <a:ext cx="1278957" cy="529200"/>
          </a:xfrm>
          <a:prstGeom prst="rect">
            <a:avLst/>
          </a:prstGeom>
          <a:ln>
            <a:no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Arial" pitchFamily="34" charset="0"/>
                <a:cs typeface="Arial" pitchFamily="34" charset="0"/>
              </a:rPr>
              <a:t>Insumos/Recursos</a:t>
            </a:r>
          </a:p>
        </p:txBody>
      </p:sp>
      <p:sp>
        <p:nvSpPr>
          <p:cNvPr id="40" name="16 Rectángulo">
            <a:extLst>
              <a:ext uri="{FF2B5EF4-FFF2-40B4-BE49-F238E27FC236}">
                <a16:creationId xmlns:a16="http://schemas.microsoft.com/office/drawing/2014/main" id="{65FCD2B4-EFC1-3E65-58A5-4B81A0702DB0}"/>
              </a:ext>
            </a:extLst>
          </p:cNvPr>
          <p:cNvSpPr/>
          <p:nvPr/>
        </p:nvSpPr>
        <p:spPr>
          <a:xfrm>
            <a:off x="4573487" y="3830661"/>
            <a:ext cx="1314152" cy="529200"/>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Arial" pitchFamily="34" charset="0"/>
                <a:cs typeface="Arial" pitchFamily="34" charset="0"/>
              </a:rPr>
              <a:t>Procesos</a:t>
            </a:r>
          </a:p>
        </p:txBody>
      </p:sp>
      <p:sp>
        <p:nvSpPr>
          <p:cNvPr id="41" name="17 Rectángulo">
            <a:extLst>
              <a:ext uri="{FF2B5EF4-FFF2-40B4-BE49-F238E27FC236}">
                <a16:creationId xmlns:a16="http://schemas.microsoft.com/office/drawing/2014/main" id="{F3DD14A4-BE82-62AA-74BD-E49B96611445}"/>
              </a:ext>
            </a:extLst>
          </p:cNvPr>
          <p:cNvSpPr/>
          <p:nvPr/>
        </p:nvSpPr>
        <p:spPr>
          <a:xfrm>
            <a:off x="6067454" y="3830661"/>
            <a:ext cx="1314152" cy="529200"/>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Arial" pitchFamily="34" charset="0"/>
                <a:cs typeface="Arial" pitchFamily="34" charset="0"/>
              </a:rPr>
              <a:t>Productos</a:t>
            </a:r>
          </a:p>
        </p:txBody>
      </p:sp>
      <p:sp>
        <p:nvSpPr>
          <p:cNvPr id="42" name="18 Rectángulo">
            <a:extLst>
              <a:ext uri="{FF2B5EF4-FFF2-40B4-BE49-F238E27FC236}">
                <a16:creationId xmlns:a16="http://schemas.microsoft.com/office/drawing/2014/main" id="{C92DDB90-C805-ECDE-1A53-6A4739186671}"/>
              </a:ext>
            </a:extLst>
          </p:cNvPr>
          <p:cNvSpPr/>
          <p:nvPr/>
        </p:nvSpPr>
        <p:spPr>
          <a:xfrm>
            <a:off x="7561420" y="3830661"/>
            <a:ext cx="1494160" cy="529200"/>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CO" b="1" dirty="0">
                <a:latin typeface="Arial" pitchFamily="34" charset="0"/>
                <a:cs typeface="Arial" pitchFamily="34" charset="0"/>
              </a:rPr>
              <a:t>Resultados</a:t>
            </a:r>
          </a:p>
        </p:txBody>
      </p:sp>
    </p:spTree>
    <p:extLst>
      <p:ext uri="{BB962C8B-B14F-4D97-AF65-F5344CB8AC3E}">
        <p14:creationId xmlns:p14="http://schemas.microsoft.com/office/powerpoint/2010/main" val="201960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wipe(up)">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down)">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down)">
                                      <p:cBhvr>
                                        <p:cTn id="32" dur="500"/>
                                        <p:tgtEl>
                                          <p:spTgt spid="3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down)">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down)">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up)">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up)">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475018" y="1691118"/>
            <a:ext cx="6756175" cy="1495862"/>
          </a:xfrm>
        </p:spPr>
        <p:txBody>
          <a:bodyPr vert="horz" lIns="91440" tIns="45720" rIns="91440" bIns="45720" rtlCol="0">
            <a:noAutofit/>
          </a:bodyPr>
          <a:lstStyle/>
          <a:p>
            <a:pPr marL="0" indent="0" algn="just">
              <a:lnSpc>
                <a:spcPct val="100000"/>
              </a:lnSpc>
              <a:spcBef>
                <a:spcPts val="200"/>
              </a:spcBef>
              <a:buClr>
                <a:schemeClr val="accent1">
                  <a:lumMod val="75000"/>
                </a:schemeClr>
              </a:buClr>
              <a:buNone/>
            </a:pPr>
            <a:r>
              <a:rPr lang="es-ES" sz="2600" dirty="0"/>
              <a:t>Capacidades especiales, competencias y recursos con los que cuenta la empresa.</a:t>
            </a:r>
          </a:p>
        </p:txBody>
      </p:sp>
      <p:sp>
        <p:nvSpPr>
          <p:cNvPr id="8" name="CuadroTexto 7">
            <a:extLst>
              <a:ext uri="{FF2B5EF4-FFF2-40B4-BE49-F238E27FC236}">
                <a16:creationId xmlns:a16="http://schemas.microsoft.com/office/drawing/2014/main" id="{FC3B6889-9CB6-1625-5F57-29D7CF11C7D7}"/>
              </a:ext>
            </a:extLst>
          </p:cNvPr>
          <p:cNvSpPr txBox="1"/>
          <p:nvPr/>
        </p:nvSpPr>
        <p:spPr>
          <a:xfrm>
            <a:off x="4475019" y="3427433"/>
            <a:ext cx="6756176" cy="2729717"/>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228600" indent="-228600" algn="just">
              <a:lnSpc>
                <a:spcPct val="90000"/>
              </a:lnSpc>
              <a:spcBef>
                <a:spcPts val="1000"/>
              </a:spcBef>
              <a:buFont typeface="Arial" panose="020B0604020202020204" pitchFamily="34" charset="0"/>
              <a:buChar char="•"/>
              <a:defRPr sz="2600">
                <a:latin typeface="Barlow" pitchFamily="2" charset="77"/>
              </a:defRPr>
            </a:lvl1pPr>
            <a:lvl2pPr marL="685800" indent="-228600">
              <a:lnSpc>
                <a:spcPct val="90000"/>
              </a:lnSpc>
              <a:spcBef>
                <a:spcPts val="500"/>
              </a:spcBef>
              <a:buFont typeface="Arial" panose="020B0604020202020204" pitchFamily="34" charset="0"/>
              <a:buChar char="•"/>
              <a:defRPr sz="2400">
                <a:latin typeface="Barlow" pitchFamily="2" charset="77"/>
              </a:defRPr>
            </a:lvl2pPr>
            <a:lvl3pPr marL="1143000" indent="-228600">
              <a:lnSpc>
                <a:spcPct val="90000"/>
              </a:lnSpc>
              <a:spcBef>
                <a:spcPts val="500"/>
              </a:spcBef>
              <a:buFont typeface="Arial" panose="020B0604020202020204" pitchFamily="34" charset="0"/>
              <a:buChar char="•"/>
              <a:defRPr sz="2000">
                <a:latin typeface="Barlow" pitchFamily="2" charset="77"/>
              </a:defRPr>
            </a:lvl3pPr>
            <a:lvl4pPr marL="1600200" indent="-228600">
              <a:lnSpc>
                <a:spcPct val="90000"/>
              </a:lnSpc>
              <a:spcBef>
                <a:spcPts val="500"/>
              </a:spcBef>
              <a:buFont typeface="Arial" panose="020B0604020202020204" pitchFamily="34" charset="0"/>
              <a:buChar char="•"/>
              <a:defRPr>
                <a:latin typeface="Barlow" pitchFamily="2" charset="77"/>
              </a:defRPr>
            </a:lvl4pPr>
            <a:lvl5pPr marL="2057400" indent="-228600">
              <a:lnSpc>
                <a:spcPct val="90000"/>
              </a:lnSpc>
              <a:spcBef>
                <a:spcPts val="500"/>
              </a:spcBef>
              <a:buFont typeface="Arial" panose="020B0604020202020204" pitchFamily="34" charset="0"/>
              <a:buChar char="•"/>
              <a:defRPr>
                <a:latin typeface="Barlow" pitchFamily="2" charset="77"/>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0"/>
              </a:spcBef>
            </a:pPr>
            <a:r>
              <a:rPr lang="es-ES" sz="2400" dirty="0"/>
              <a:t>Clima laboral favorable.</a:t>
            </a:r>
          </a:p>
          <a:p>
            <a:pPr>
              <a:lnSpc>
                <a:spcPct val="100000"/>
              </a:lnSpc>
              <a:spcBef>
                <a:spcPts val="0"/>
              </a:spcBef>
            </a:pPr>
            <a:r>
              <a:rPr lang="es-ES" sz="2400" dirty="0"/>
              <a:t>Calidad del producto final.</a:t>
            </a:r>
          </a:p>
          <a:p>
            <a:pPr>
              <a:lnSpc>
                <a:spcPct val="100000"/>
              </a:lnSpc>
              <a:spcBef>
                <a:spcPts val="0"/>
              </a:spcBef>
            </a:pPr>
            <a:r>
              <a:rPr lang="es-ES" sz="2400" dirty="0"/>
              <a:t>Talento humano motivado.</a:t>
            </a:r>
          </a:p>
          <a:p>
            <a:pPr>
              <a:lnSpc>
                <a:spcPct val="100000"/>
              </a:lnSpc>
              <a:spcBef>
                <a:spcPts val="0"/>
              </a:spcBef>
            </a:pPr>
            <a:r>
              <a:rPr lang="es-ES" sz="2400" dirty="0"/>
              <a:t>Procesos técnicos y administrativos de calidad.</a:t>
            </a:r>
          </a:p>
          <a:p>
            <a:pPr>
              <a:lnSpc>
                <a:spcPct val="100000"/>
              </a:lnSpc>
              <a:spcBef>
                <a:spcPts val="0"/>
              </a:spcBef>
            </a:pPr>
            <a:r>
              <a:rPr lang="es-ES" sz="2400" dirty="0"/>
              <a:t>Servicios de alto nivel.</a:t>
            </a:r>
          </a:p>
          <a:p>
            <a:pPr>
              <a:lnSpc>
                <a:spcPct val="100000"/>
              </a:lnSpc>
              <a:spcBef>
                <a:spcPts val="0"/>
              </a:spcBef>
            </a:pPr>
            <a:r>
              <a:rPr lang="es-ES" sz="2400" dirty="0"/>
              <a:t>Programa de I+D+i.</a:t>
            </a:r>
          </a:p>
          <a:p>
            <a:pPr>
              <a:lnSpc>
                <a:spcPct val="100000"/>
              </a:lnSpc>
              <a:spcBef>
                <a:spcPts val="0"/>
              </a:spcBef>
            </a:pPr>
            <a:r>
              <a:rPr lang="es-ES" sz="2400" dirty="0"/>
              <a:t>Buena imagen en los consumidores.</a:t>
            </a:r>
          </a:p>
        </p:txBody>
      </p:sp>
      <p:sp>
        <p:nvSpPr>
          <p:cNvPr id="7" name="Rectángulo 6">
            <a:extLst>
              <a:ext uri="{FF2B5EF4-FFF2-40B4-BE49-F238E27FC236}">
                <a16:creationId xmlns:a16="http://schemas.microsoft.com/office/drawing/2014/main" id="{91313100-6F06-5CB7-180C-81F73470AF94}"/>
              </a:ext>
            </a:extLst>
          </p:cNvPr>
          <p:cNvSpPr/>
          <p:nvPr/>
        </p:nvSpPr>
        <p:spPr>
          <a:xfrm>
            <a:off x="951514" y="1660177"/>
            <a:ext cx="3098855" cy="1553109"/>
          </a:xfrm>
          <a:prstGeom prst="rect">
            <a:avLst/>
          </a:prstGeom>
          <a:solidFill>
            <a:srgbClr val="02A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a:extLst>
              <a:ext uri="{FF2B5EF4-FFF2-40B4-BE49-F238E27FC236}">
                <a16:creationId xmlns:a16="http://schemas.microsoft.com/office/drawing/2014/main" id="{DA8A22D9-85F1-98A9-00DA-312164CAF2C5}"/>
              </a:ext>
            </a:extLst>
          </p:cNvPr>
          <p:cNvSpPr/>
          <p:nvPr/>
        </p:nvSpPr>
        <p:spPr>
          <a:xfrm>
            <a:off x="1026843" y="2628511"/>
            <a:ext cx="3023525" cy="584775"/>
          </a:xfrm>
          <a:prstGeom prst="rect">
            <a:avLst/>
          </a:prstGeom>
          <a:solidFill>
            <a:srgbClr val="02A39B"/>
          </a:solidFill>
        </p:spPr>
        <p:txBody>
          <a:bodyPr wrap="square">
            <a:spAutoFit/>
          </a:bodyPr>
          <a:lstStyle/>
          <a:p>
            <a:pPr algn="ctr"/>
            <a:r>
              <a:rPr lang="es-CO" sz="3200" b="1" dirty="0">
                <a:solidFill>
                  <a:schemeClr val="bg1"/>
                </a:solidFill>
                <a:latin typeface="Century Gothic" panose="020B0502020202020204" pitchFamily="34" charset="0"/>
              </a:rPr>
              <a:t>FORTALEZAS</a:t>
            </a:r>
            <a:endParaRPr lang="es-CO" sz="3200" b="1" dirty="0">
              <a:solidFill>
                <a:schemeClr val="bg1"/>
              </a:solidFill>
            </a:endParaRPr>
          </a:p>
        </p:txBody>
      </p:sp>
      <p:pic>
        <p:nvPicPr>
          <p:cNvPr id="10" name="Picture 2" descr="Resultado de imagen para foda">
            <a:extLst>
              <a:ext uri="{FF2B5EF4-FFF2-40B4-BE49-F238E27FC236}">
                <a16:creationId xmlns:a16="http://schemas.microsoft.com/office/drawing/2014/main" id="{70593192-116A-41E9-AB1E-051AFDB943D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755063" y="1753471"/>
            <a:ext cx="1584176" cy="864096"/>
          </a:xfrm>
          <a:prstGeom prst="rect">
            <a:avLst/>
          </a:prstGeom>
          <a:noFill/>
          <a:extLst>
            <a:ext uri="{909E8E84-426E-40DD-AFC4-6F175D3DCCD1}">
              <a14:hiddenFill xmlns:a14="http://schemas.microsoft.com/office/drawing/2010/main">
                <a:solidFill>
                  <a:srgbClr val="FFFFFF"/>
                </a:solidFill>
              </a14:hiddenFill>
            </a:ext>
          </a:extLst>
        </p:spPr>
      </p:pic>
      <p:sp>
        <p:nvSpPr>
          <p:cNvPr id="11" name="Rectángulo 10">
            <a:extLst>
              <a:ext uri="{FF2B5EF4-FFF2-40B4-BE49-F238E27FC236}">
                <a16:creationId xmlns:a16="http://schemas.microsoft.com/office/drawing/2014/main" id="{B60F1A36-1A8E-71C0-13C5-37D6C779BC0C}"/>
              </a:ext>
            </a:extLst>
          </p:cNvPr>
          <p:cNvSpPr/>
          <p:nvPr/>
        </p:nvSpPr>
        <p:spPr>
          <a:xfrm>
            <a:off x="2701776" y="4530681"/>
            <a:ext cx="1773242" cy="523220"/>
          </a:xfrm>
          <a:prstGeom prst="rect">
            <a:avLst/>
          </a:prstGeom>
          <a:solidFill>
            <a:srgbClr val="01A39B"/>
          </a:solidFill>
        </p:spPr>
        <p:style>
          <a:lnRef idx="1">
            <a:schemeClr val="accent2"/>
          </a:lnRef>
          <a:fillRef idx="3">
            <a:schemeClr val="accent2"/>
          </a:fillRef>
          <a:effectRef idx="2">
            <a:schemeClr val="accent2"/>
          </a:effectRef>
          <a:fontRef idx="minor">
            <a:schemeClr val="lt1"/>
          </a:fontRef>
        </p:style>
        <p:txBody>
          <a:bodyPr wrap="none">
            <a:spAutoFit/>
          </a:bodyPr>
          <a:lstStyle/>
          <a:p>
            <a:r>
              <a:rPr lang="es-ES" sz="2800" b="1" dirty="0">
                <a:solidFill>
                  <a:schemeClr val="bg1"/>
                </a:solidFill>
                <a:effectLst>
                  <a:outerShdw blurRad="38100" dist="38100" dir="2700000" algn="tl">
                    <a:srgbClr val="000000">
                      <a:alpha val="43137"/>
                    </a:srgbClr>
                  </a:outerShdw>
                </a:effectLst>
                <a:latin typeface="Barlow SemiBold" panose="00000700000000000000" pitchFamily="2" charset="0"/>
                <a:cs typeface="Arial" panose="020B0604020202020204" pitchFamily="34" charset="0"/>
              </a:rPr>
              <a:t>Ejemplos:</a:t>
            </a:r>
          </a:p>
        </p:txBody>
      </p:sp>
    </p:spTree>
    <p:extLst>
      <p:ext uri="{BB962C8B-B14F-4D97-AF65-F5344CB8AC3E}">
        <p14:creationId xmlns:p14="http://schemas.microsoft.com/office/powerpoint/2010/main" val="29936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475018" y="1691118"/>
            <a:ext cx="6756175" cy="1495862"/>
          </a:xfrm>
        </p:spPr>
        <p:txBody>
          <a:bodyPr vert="horz" lIns="91440" tIns="45720" rIns="91440" bIns="45720" rtlCol="0">
            <a:noAutofit/>
          </a:bodyPr>
          <a:lstStyle/>
          <a:p>
            <a:pPr marL="0" indent="0" algn="just">
              <a:lnSpc>
                <a:spcPct val="100000"/>
              </a:lnSpc>
              <a:spcBef>
                <a:spcPts val="200"/>
              </a:spcBef>
              <a:buClr>
                <a:schemeClr val="accent1">
                  <a:lumMod val="75000"/>
                </a:schemeClr>
              </a:buClr>
              <a:buNone/>
            </a:pPr>
            <a:r>
              <a:rPr lang="es-ES" sz="2600" dirty="0"/>
              <a:t>Factores que generan un situación desfavorable frente a la competencia.</a:t>
            </a:r>
          </a:p>
        </p:txBody>
      </p:sp>
      <p:sp>
        <p:nvSpPr>
          <p:cNvPr id="8" name="CuadroTexto 7">
            <a:extLst>
              <a:ext uri="{FF2B5EF4-FFF2-40B4-BE49-F238E27FC236}">
                <a16:creationId xmlns:a16="http://schemas.microsoft.com/office/drawing/2014/main" id="{FC3B6889-9CB6-1625-5F57-29D7CF11C7D7}"/>
              </a:ext>
            </a:extLst>
          </p:cNvPr>
          <p:cNvSpPr txBox="1"/>
          <p:nvPr/>
        </p:nvSpPr>
        <p:spPr>
          <a:xfrm>
            <a:off x="4475019" y="3427433"/>
            <a:ext cx="6756176" cy="2729717"/>
          </a:xfrm>
          <a:prstGeom prst="rect">
            <a:avLst/>
          </a:prstGeom>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228600" indent="-228600" algn="just">
              <a:lnSpc>
                <a:spcPct val="90000"/>
              </a:lnSpc>
              <a:spcBef>
                <a:spcPts val="1000"/>
              </a:spcBef>
              <a:buFont typeface="Arial" panose="020B0604020202020204" pitchFamily="34" charset="0"/>
              <a:buChar char="•"/>
              <a:defRPr sz="2600">
                <a:latin typeface="Barlow" pitchFamily="2" charset="77"/>
              </a:defRPr>
            </a:lvl1pPr>
            <a:lvl2pPr marL="685800" indent="-228600">
              <a:lnSpc>
                <a:spcPct val="90000"/>
              </a:lnSpc>
              <a:spcBef>
                <a:spcPts val="500"/>
              </a:spcBef>
              <a:buFont typeface="Arial" panose="020B0604020202020204" pitchFamily="34" charset="0"/>
              <a:buChar char="•"/>
              <a:defRPr sz="2400">
                <a:latin typeface="Barlow" pitchFamily="2" charset="77"/>
              </a:defRPr>
            </a:lvl2pPr>
            <a:lvl3pPr marL="1143000" indent="-228600">
              <a:lnSpc>
                <a:spcPct val="90000"/>
              </a:lnSpc>
              <a:spcBef>
                <a:spcPts val="500"/>
              </a:spcBef>
              <a:buFont typeface="Arial" panose="020B0604020202020204" pitchFamily="34" charset="0"/>
              <a:buChar char="•"/>
              <a:defRPr sz="2000">
                <a:latin typeface="Barlow" pitchFamily="2" charset="77"/>
              </a:defRPr>
            </a:lvl3pPr>
            <a:lvl4pPr marL="1600200" indent="-228600">
              <a:lnSpc>
                <a:spcPct val="90000"/>
              </a:lnSpc>
              <a:spcBef>
                <a:spcPts val="500"/>
              </a:spcBef>
              <a:buFont typeface="Arial" panose="020B0604020202020204" pitchFamily="34" charset="0"/>
              <a:buChar char="•"/>
              <a:defRPr>
                <a:latin typeface="Barlow" pitchFamily="2" charset="77"/>
              </a:defRPr>
            </a:lvl4pPr>
            <a:lvl5pPr marL="2057400" indent="-228600">
              <a:lnSpc>
                <a:spcPct val="90000"/>
              </a:lnSpc>
              <a:spcBef>
                <a:spcPts val="500"/>
              </a:spcBef>
              <a:buFont typeface="Arial" panose="020B0604020202020204" pitchFamily="34" charset="0"/>
              <a:buChar char="•"/>
              <a:defRPr>
                <a:latin typeface="Barlow" pitchFamily="2" charset="77"/>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0"/>
              </a:spcBef>
            </a:pPr>
            <a:r>
              <a:rPr lang="es-ES" sz="2400" dirty="0"/>
              <a:t>Salarios deficientes y pagos no puntuales.</a:t>
            </a:r>
          </a:p>
          <a:p>
            <a:pPr>
              <a:lnSpc>
                <a:spcPct val="100000"/>
              </a:lnSpc>
              <a:spcBef>
                <a:spcPts val="0"/>
              </a:spcBef>
            </a:pPr>
            <a:r>
              <a:rPr lang="es-ES" sz="2400" dirty="0"/>
              <a:t>Personal no capacitado.</a:t>
            </a:r>
          </a:p>
          <a:p>
            <a:pPr>
              <a:lnSpc>
                <a:spcPct val="100000"/>
              </a:lnSpc>
              <a:spcBef>
                <a:spcPts val="0"/>
              </a:spcBef>
            </a:pPr>
            <a:r>
              <a:rPr lang="es-ES" sz="2400" dirty="0"/>
              <a:t>Problemas financieros / Bajo nivel de ventas.</a:t>
            </a:r>
          </a:p>
          <a:p>
            <a:pPr>
              <a:lnSpc>
                <a:spcPct val="100000"/>
              </a:lnSpc>
              <a:spcBef>
                <a:spcPts val="0"/>
              </a:spcBef>
            </a:pPr>
            <a:r>
              <a:rPr lang="es-ES" sz="2400" dirty="0"/>
              <a:t>Falta de planeación.</a:t>
            </a:r>
          </a:p>
          <a:p>
            <a:pPr>
              <a:lnSpc>
                <a:spcPct val="100000"/>
              </a:lnSpc>
              <a:spcBef>
                <a:spcPts val="0"/>
              </a:spcBef>
            </a:pPr>
            <a:r>
              <a:rPr lang="es-ES" sz="2400" dirty="0"/>
              <a:t>Equipos y tecnología obsoleta.</a:t>
            </a:r>
          </a:p>
          <a:p>
            <a:pPr>
              <a:lnSpc>
                <a:spcPct val="100000"/>
              </a:lnSpc>
              <a:spcBef>
                <a:spcPts val="0"/>
              </a:spcBef>
            </a:pPr>
            <a:r>
              <a:rPr lang="es-ES" sz="2400" dirty="0"/>
              <a:t>Red de distribución débil.</a:t>
            </a:r>
          </a:p>
          <a:p>
            <a:pPr>
              <a:lnSpc>
                <a:spcPct val="100000"/>
              </a:lnSpc>
              <a:spcBef>
                <a:spcPts val="0"/>
              </a:spcBef>
            </a:pPr>
            <a:r>
              <a:rPr lang="es-ES" sz="2400" dirty="0"/>
              <a:t>Portafolio de productos reducido.</a:t>
            </a:r>
          </a:p>
        </p:txBody>
      </p:sp>
      <p:sp>
        <p:nvSpPr>
          <p:cNvPr id="11" name="Rectángulo 10">
            <a:extLst>
              <a:ext uri="{FF2B5EF4-FFF2-40B4-BE49-F238E27FC236}">
                <a16:creationId xmlns:a16="http://schemas.microsoft.com/office/drawing/2014/main" id="{B60F1A36-1A8E-71C0-13C5-37D6C779BC0C}"/>
              </a:ext>
            </a:extLst>
          </p:cNvPr>
          <p:cNvSpPr/>
          <p:nvPr/>
        </p:nvSpPr>
        <p:spPr>
          <a:xfrm>
            <a:off x="2701776" y="4530681"/>
            <a:ext cx="1773242" cy="523220"/>
          </a:xfrm>
          <a:prstGeom prst="rect">
            <a:avLst/>
          </a:prstGeom>
          <a:solidFill>
            <a:srgbClr val="FF4D0D"/>
          </a:solidFill>
          <a:ln>
            <a:solidFill>
              <a:schemeClr val="accent4">
                <a:lumMod val="75000"/>
              </a:schemeClr>
            </a:solidFill>
          </a:ln>
        </p:spPr>
        <p:style>
          <a:lnRef idx="1">
            <a:schemeClr val="accent2"/>
          </a:lnRef>
          <a:fillRef idx="3">
            <a:schemeClr val="accent2"/>
          </a:fillRef>
          <a:effectRef idx="2">
            <a:schemeClr val="accent2"/>
          </a:effectRef>
          <a:fontRef idx="minor">
            <a:schemeClr val="lt1"/>
          </a:fontRef>
        </p:style>
        <p:txBody>
          <a:bodyPr wrap="none">
            <a:spAutoFit/>
          </a:bodyPr>
          <a:lstStyle/>
          <a:p>
            <a:r>
              <a:rPr lang="es-ES" sz="2800" b="1" dirty="0">
                <a:solidFill>
                  <a:schemeClr val="bg1"/>
                </a:solidFill>
                <a:effectLst>
                  <a:outerShdw blurRad="38100" dist="38100" dir="2700000" algn="tl">
                    <a:srgbClr val="000000">
                      <a:alpha val="43137"/>
                    </a:srgbClr>
                  </a:outerShdw>
                </a:effectLst>
                <a:latin typeface="Barlow SemiBold" panose="00000700000000000000" pitchFamily="2" charset="0"/>
                <a:cs typeface="Arial" panose="020B0604020202020204" pitchFamily="34" charset="0"/>
              </a:rPr>
              <a:t>Ejemplos:</a:t>
            </a:r>
          </a:p>
        </p:txBody>
      </p:sp>
      <p:sp>
        <p:nvSpPr>
          <p:cNvPr id="12" name="Rectángulo 11">
            <a:extLst>
              <a:ext uri="{FF2B5EF4-FFF2-40B4-BE49-F238E27FC236}">
                <a16:creationId xmlns:a16="http://schemas.microsoft.com/office/drawing/2014/main" id="{2617218E-3A98-420C-5EA0-EF582C2B8B1E}"/>
              </a:ext>
            </a:extLst>
          </p:cNvPr>
          <p:cNvSpPr/>
          <p:nvPr/>
        </p:nvSpPr>
        <p:spPr>
          <a:xfrm>
            <a:off x="1088916" y="1690688"/>
            <a:ext cx="3098853" cy="1553109"/>
          </a:xfrm>
          <a:prstGeom prst="rect">
            <a:avLst/>
          </a:prstGeom>
          <a:solidFill>
            <a:srgbClr val="FF4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Rectángulo 12">
            <a:extLst>
              <a:ext uri="{FF2B5EF4-FFF2-40B4-BE49-F238E27FC236}">
                <a16:creationId xmlns:a16="http://schemas.microsoft.com/office/drawing/2014/main" id="{6DEF55A5-0FAB-5AA4-D0B2-C91CF7BB9B3F}"/>
              </a:ext>
            </a:extLst>
          </p:cNvPr>
          <p:cNvSpPr/>
          <p:nvPr/>
        </p:nvSpPr>
        <p:spPr>
          <a:xfrm>
            <a:off x="1300780" y="2659022"/>
            <a:ext cx="2638864" cy="584775"/>
          </a:xfrm>
          <a:prstGeom prst="rect">
            <a:avLst/>
          </a:prstGeom>
          <a:solidFill>
            <a:srgbClr val="FF4D0D"/>
          </a:solidFill>
        </p:spPr>
        <p:txBody>
          <a:bodyPr wrap="none">
            <a:spAutoFit/>
          </a:bodyPr>
          <a:lstStyle/>
          <a:p>
            <a:r>
              <a:rPr lang="es-CO" sz="3200" b="1" dirty="0">
                <a:solidFill>
                  <a:schemeClr val="bg1"/>
                </a:solidFill>
                <a:latin typeface="Century Gothic" panose="020B0502020202020204" pitchFamily="34" charset="0"/>
              </a:rPr>
              <a:t>DEBILIDADES</a:t>
            </a:r>
            <a:endParaRPr lang="es-CO" sz="3200" b="1" dirty="0">
              <a:solidFill>
                <a:schemeClr val="bg1"/>
              </a:solidFill>
            </a:endParaRPr>
          </a:p>
        </p:txBody>
      </p:sp>
      <p:pic>
        <p:nvPicPr>
          <p:cNvPr id="14" name="Picture 2" descr="Resultado de imagen para foda">
            <a:extLst>
              <a:ext uri="{FF2B5EF4-FFF2-40B4-BE49-F238E27FC236}">
                <a16:creationId xmlns:a16="http://schemas.microsoft.com/office/drawing/2014/main" id="{B928DE3E-B89D-694F-490E-A19DA51314A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818283" y="1715414"/>
            <a:ext cx="1584176" cy="936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673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2" name="Marcador de contenido 1">
            <a:extLst>
              <a:ext uri="{FF2B5EF4-FFF2-40B4-BE49-F238E27FC236}">
                <a16:creationId xmlns:a16="http://schemas.microsoft.com/office/drawing/2014/main" id="{16154E72-0F36-6419-03F7-837DD4CE7616}"/>
              </a:ext>
            </a:extLst>
          </p:cNvPr>
          <p:cNvSpPr>
            <a:spLocks noGrp="1"/>
          </p:cNvSpPr>
          <p:nvPr>
            <p:ph sz="half" idx="1"/>
          </p:nvPr>
        </p:nvSpPr>
        <p:spPr>
          <a:xfrm>
            <a:off x="838200" y="1690688"/>
            <a:ext cx="10515600" cy="668193"/>
          </a:xfrm>
        </p:spPr>
        <p:txBody>
          <a:bodyPr/>
          <a:lstStyle/>
          <a:p>
            <a:r>
              <a:rPr lang="es-ES" dirty="0"/>
              <a:t>Factores que se deben evaluar externamente:</a:t>
            </a:r>
            <a:endParaRPr lang="es-CO" dirty="0"/>
          </a:p>
        </p:txBody>
      </p:sp>
      <p:graphicFrame>
        <p:nvGraphicFramePr>
          <p:cNvPr id="10" name="Marcador de contenido 2">
            <a:extLst>
              <a:ext uri="{FF2B5EF4-FFF2-40B4-BE49-F238E27FC236}">
                <a16:creationId xmlns:a16="http://schemas.microsoft.com/office/drawing/2014/main" id="{9A04719A-7301-E73F-FD2A-D2A7D3469BB8}"/>
              </a:ext>
            </a:extLst>
          </p:cNvPr>
          <p:cNvGraphicFramePr>
            <a:graphicFrameLocks/>
          </p:cNvGraphicFramePr>
          <p:nvPr>
            <p:extLst>
              <p:ext uri="{D42A27DB-BD31-4B8C-83A1-F6EECF244321}">
                <p14:modId xmlns:p14="http://schemas.microsoft.com/office/powerpoint/2010/main" val="1340884416"/>
              </p:ext>
            </p:extLst>
          </p:nvPr>
        </p:nvGraphicFramePr>
        <p:xfrm>
          <a:off x="1508291" y="2358881"/>
          <a:ext cx="9215128" cy="2926080"/>
        </p:xfrm>
        <a:graphic>
          <a:graphicData uri="http://schemas.openxmlformats.org/drawingml/2006/table">
            <a:tbl>
              <a:tblPr bandRow="1">
                <a:tableStyleId>{5C22544A-7EE6-4342-B048-85BDC9FD1C3A}</a:tableStyleId>
              </a:tblPr>
              <a:tblGrid>
                <a:gridCol w="2304331">
                  <a:extLst>
                    <a:ext uri="{9D8B030D-6E8A-4147-A177-3AD203B41FA5}">
                      <a16:colId xmlns:a16="http://schemas.microsoft.com/office/drawing/2014/main" val="20000"/>
                    </a:ext>
                  </a:extLst>
                </a:gridCol>
                <a:gridCol w="6910797">
                  <a:extLst>
                    <a:ext uri="{9D8B030D-6E8A-4147-A177-3AD203B41FA5}">
                      <a16:colId xmlns:a16="http://schemas.microsoft.com/office/drawing/2014/main" val="20001"/>
                    </a:ext>
                  </a:extLst>
                </a:gridCol>
              </a:tblGrid>
              <a:tr h="370840">
                <a:tc>
                  <a:txBody>
                    <a:bodyPr/>
                    <a:lstStyle/>
                    <a:p>
                      <a:r>
                        <a:rPr lang="es-CO" sz="2400" b="1" dirty="0">
                          <a:latin typeface="Barlow" panose="00000500000000000000" pitchFamily="2" charset="0"/>
                        </a:rPr>
                        <a:t>Mercado:</a:t>
                      </a:r>
                    </a:p>
                  </a:txBody>
                  <a:tcPr/>
                </a:tc>
                <a:tc>
                  <a:txBody>
                    <a:bodyPr/>
                    <a:lstStyle/>
                    <a:p>
                      <a:pPr algn="just"/>
                      <a:r>
                        <a:rPr lang="es-CO" sz="2400" dirty="0">
                          <a:latin typeface="Barlow" panose="00000500000000000000" pitchFamily="2" charset="0"/>
                        </a:rPr>
                        <a:t>Segmentación, la evolución de la demanda, y el comportamiento del consumidor.</a:t>
                      </a:r>
                    </a:p>
                  </a:txBody>
                  <a:tcPr/>
                </a:tc>
                <a:extLst>
                  <a:ext uri="{0D108BD9-81ED-4DB2-BD59-A6C34878D82A}">
                    <a16:rowId xmlns:a16="http://schemas.microsoft.com/office/drawing/2014/main" val="10000"/>
                  </a:ext>
                </a:extLst>
              </a:tr>
              <a:tr h="370840">
                <a:tc>
                  <a:txBody>
                    <a:bodyPr/>
                    <a:lstStyle/>
                    <a:p>
                      <a:r>
                        <a:rPr lang="es-CO" sz="2400" b="1" dirty="0">
                          <a:latin typeface="Barlow" panose="00000500000000000000" pitchFamily="2" charset="0"/>
                        </a:rPr>
                        <a:t>Sector:</a:t>
                      </a:r>
                    </a:p>
                  </a:txBody>
                  <a:tcPr/>
                </a:tc>
                <a:tc>
                  <a:txBody>
                    <a:bodyPr/>
                    <a:lstStyle/>
                    <a:p>
                      <a:pPr algn="just"/>
                      <a:r>
                        <a:rPr lang="es-CO" sz="2400" dirty="0">
                          <a:latin typeface="Barlow" panose="00000500000000000000" pitchFamily="2" charset="0"/>
                        </a:rPr>
                        <a:t>Cambios en la industria,</a:t>
                      </a:r>
                      <a:r>
                        <a:rPr lang="es-CO" sz="2400" baseline="0" dirty="0">
                          <a:latin typeface="Barlow" panose="00000500000000000000" pitchFamily="2" charset="0"/>
                        </a:rPr>
                        <a:t> </a:t>
                      </a:r>
                      <a:r>
                        <a:rPr lang="es-CO" sz="2400" dirty="0">
                          <a:latin typeface="Barlow" panose="00000500000000000000" pitchFamily="2" charset="0"/>
                        </a:rPr>
                        <a:t>posibilidades del éxito, sustitución de productos.</a:t>
                      </a:r>
                    </a:p>
                  </a:txBody>
                  <a:tcPr/>
                </a:tc>
                <a:extLst>
                  <a:ext uri="{0D108BD9-81ED-4DB2-BD59-A6C34878D82A}">
                    <a16:rowId xmlns:a16="http://schemas.microsoft.com/office/drawing/2014/main" val="10001"/>
                  </a:ext>
                </a:extLst>
              </a:tr>
              <a:tr h="370840">
                <a:tc>
                  <a:txBody>
                    <a:bodyPr/>
                    <a:lstStyle/>
                    <a:p>
                      <a:r>
                        <a:rPr lang="es-CO" sz="2400" b="1" dirty="0">
                          <a:latin typeface="Barlow" panose="00000500000000000000" pitchFamily="2" charset="0"/>
                        </a:rPr>
                        <a:t>Competencia: </a:t>
                      </a:r>
                    </a:p>
                  </a:txBody>
                  <a:tcPr/>
                </a:tc>
                <a:tc>
                  <a:txBody>
                    <a:bodyPr/>
                    <a:lstStyle/>
                    <a:p>
                      <a:pPr algn="just"/>
                      <a:r>
                        <a:rPr lang="es-CO" sz="2400" dirty="0">
                          <a:latin typeface="Barlow" panose="00000500000000000000" pitchFamily="2" charset="0"/>
                        </a:rPr>
                        <a:t>Productos de otras organizaciones, precios, publicidad, canales.</a:t>
                      </a:r>
                    </a:p>
                  </a:txBody>
                  <a:tcPr/>
                </a:tc>
                <a:extLst>
                  <a:ext uri="{0D108BD9-81ED-4DB2-BD59-A6C34878D82A}">
                    <a16:rowId xmlns:a16="http://schemas.microsoft.com/office/drawing/2014/main" val="10002"/>
                  </a:ext>
                </a:extLst>
              </a:tr>
              <a:tr h="370840">
                <a:tc>
                  <a:txBody>
                    <a:bodyPr/>
                    <a:lstStyle/>
                    <a:p>
                      <a:r>
                        <a:rPr lang="es-CO" sz="2400" b="1" dirty="0">
                          <a:latin typeface="Barlow" panose="00000500000000000000" pitchFamily="2" charset="0"/>
                        </a:rPr>
                        <a:t>Entorno:</a:t>
                      </a:r>
                    </a:p>
                  </a:txBody>
                  <a:tcPr/>
                </a:tc>
                <a:tc>
                  <a:txBody>
                    <a:bodyPr/>
                    <a:lstStyle/>
                    <a:p>
                      <a:pPr algn="just"/>
                      <a:r>
                        <a:rPr lang="es-CO" sz="2400" dirty="0">
                          <a:latin typeface="Barlow" panose="00000500000000000000" pitchFamily="2" charset="0"/>
                        </a:rPr>
                        <a:t>Político, social, legal y tecnológico.</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5823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475018" y="1691118"/>
            <a:ext cx="6756175" cy="1495862"/>
          </a:xfrm>
        </p:spPr>
        <p:txBody>
          <a:bodyPr vert="horz" lIns="91440" tIns="45720" rIns="91440" bIns="45720" rtlCol="0">
            <a:noAutofit/>
          </a:bodyPr>
          <a:lstStyle/>
          <a:p>
            <a:pPr marL="0" indent="0" algn="just">
              <a:lnSpc>
                <a:spcPct val="100000"/>
              </a:lnSpc>
              <a:spcBef>
                <a:spcPts val="200"/>
              </a:spcBef>
              <a:buClr>
                <a:schemeClr val="accent1">
                  <a:lumMod val="75000"/>
                </a:schemeClr>
              </a:buClr>
              <a:buNone/>
            </a:pPr>
            <a:r>
              <a:rPr lang="es-ES" sz="2600" dirty="0"/>
              <a:t>Factores del entorno que pueden resultar favorables para los planes de la organización.</a:t>
            </a:r>
          </a:p>
        </p:txBody>
      </p:sp>
      <p:sp>
        <p:nvSpPr>
          <p:cNvPr id="8" name="CuadroTexto 7">
            <a:extLst>
              <a:ext uri="{FF2B5EF4-FFF2-40B4-BE49-F238E27FC236}">
                <a16:creationId xmlns:a16="http://schemas.microsoft.com/office/drawing/2014/main" id="{FC3B6889-9CB6-1625-5F57-29D7CF11C7D7}"/>
              </a:ext>
            </a:extLst>
          </p:cNvPr>
          <p:cNvSpPr txBox="1"/>
          <p:nvPr/>
        </p:nvSpPr>
        <p:spPr>
          <a:xfrm>
            <a:off x="4475019" y="3427433"/>
            <a:ext cx="6756176" cy="2729717"/>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228600" indent="-228600" algn="just">
              <a:lnSpc>
                <a:spcPct val="90000"/>
              </a:lnSpc>
              <a:spcBef>
                <a:spcPts val="1000"/>
              </a:spcBef>
              <a:buFont typeface="Arial" panose="020B0604020202020204" pitchFamily="34" charset="0"/>
              <a:buChar char="•"/>
              <a:defRPr sz="2600">
                <a:latin typeface="Barlow" pitchFamily="2" charset="77"/>
              </a:defRPr>
            </a:lvl1pPr>
            <a:lvl2pPr marL="685800" indent="-228600">
              <a:lnSpc>
                <a:spcPct val="90000"/>
              </a:lnSpc>
              <a:spcBef>
                <a:spcPts val="500"/>
              </a:spcBef>
              <a:buFont typeface="Arial" panose="020B0604020202020204" pitchFamily="34" charset="0"/>
              <a:buChar char="•"/>
              <a:defRPr sz="2400">
                <a:latin typeface="Barlow" pitchFamily="2" charset="77"/>
              </a:defRPr>
            </a:lvl2pPr>
            <a:lvl3pPr marL="1143000" indent="-228600">
              <a:lnSpc>
                <a:spcPct val="90000"/>
              </a:lnSpc>
              <a:spcBef>
                <a:spcPts val="500"/>
              </a:spcBef>
              <a:buFont typeface="Arial" panose="020B0604020202020204" pitchFamily="34" charset="0"/>
              <a:buChar char="•"/>
              <a:defRPr sz="2000">
                <a:latin typeface="Barlow" pitchFamily="2" charset="77"/>
              </a:defRPr>
            </a:lvl3pPr>
            <a:lvl4pPr marL="1600200" indent="-228600">
              <a:lnSpc>
                <a:spcPct val="90000"/>
              </a:lnSpc>
              <a:spcBef>
                <a:spcPts val="500"/>
              </a:spcBef>
              <a:buFont typeface="Arial" panose="020B0604020202020204" pitchFamily="34" charset="0"/>
              <a:buChar char="•"/>
              <a:defRPr>
                <a:latin typeface="Barlow" pitchFamily="2" charset="77"/>
              </a:defRPr>
            </a:lvl4pPr>
            <a:lvl5pPr marL="2057400" indent="-228600">
              <a:lnSpc>
                <a:spcPct val="90000"/>
              </a:lnSpc>
              <a:spcBef>
                <a:spcPts val="500"/>
              </a:spcBef>
              <a:buFont typeface="Arial" panose="020B0604020202020204" pitchFamily="34" charset="0"/>
              <a:buChar char="•"/>
              <a:defRPr>
                <a:latin typeface="Barlow" pitchFamily="2" charset="77"/>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0"/>
              </a:spcBef>
            </a:pPr>
            <a:r>
              <a:rPr lang="es-ES" sz="2400" dirty="0"/>
              <a:t>Legislación favorable.</a:t>
            </a:r>
          </a:p>
          <a:p>
            <a:pPr>
              <a:lnSpc>
                <a:spcPct val="100000"/>
              </a:lnSpc>
              <a:spcBef>
                <a:spcPts val="0"/>
              </a:spcBef>
            </a:pPr>
            <a:r>
              <a:rPr lang="es-ES" sz="2400" dirty="0"/>
              <a:t>Alta demanda de servicios o productos.</a:t>
            </a:r>
          </a:p>
          <a:p>
            <a:pPr>
              <a:lnSpc>
                <a:spcPct val="100000"/>
              </a:lnSpc>
              <a:spcBef>
                <a:spcPts val="0"/>
              </a:spcBef>
            </a:pPr>
            <a:r>
              <a:rPr lang="es-ES" sz="2400" dirty="0"/>
              <a:t>Bajas tarifas de insumos.</a:t>
            </a:r>
          </a:p>
          <a:p>
            <a:pPr>
              <a:lnSpc>
                <a:spcPct val="100000"/>
              </a:lnSpc>
              <a:spcBef>
                <a:spcPts val="0"/>
              </a:spcBef>
            </a:pPr>
            <a:r>
              <a:rPr lang="es-ES" sz="2400" dirty="0"/>
              <a:t>Diversificación de productos relacionados.</a:t>
            </a:r>
          </a:p>
          <a:p>
            <a:pPr>
              <a:lnSpc>
                <a:spcPct val="100000"/>
              </a:lnSpc>
              <a:spcBef>
                <a:spcPts val="0"/>
              </a:spcBef>
            </a:pPr>
            <a:r>
              <a:rPr lang="es-ES" sz="2400" dirty="0"/>
              <a:t>Fluctuación cambiaria positiva.</a:t>
            </a:r>
          </a:p>
          <a:p>
            <a:pPr>
              <a:lnSpc>
                <a:spcPct val="100000"/>
              </a:lnSpc>
              <a:spcBef>
                <a:spcPts val="0"/>
              </a:spcBef>
            </a:pPr>
            <a:r>
              <a:rPr lang="es-ES" sz="2400" dirty="0"/>
              <a:t>Oportunidad de ingresar a nuevos mercados.</a:t>
            </a:r>
          </a:p>
          <a:p>
            <a:pPr>
              <a:lnSpc>
                <a:spcPct val="100000"/>
              </a:lnSpc>
              <a:spcBef>
                <a:spcPts val="0"/>
              </a:spcBef>
            </a:pPr>
            <a:r>
              <a:rPr lang="es-ES" sz="2400" dirty="0"/>
              <a:t>Clientes mal atendidos.</a:t>
            </a:r>
          </a:p>
        </p:txBody>
      </p:sp>
      <p:sp>
        <p:nvSpPr>
          <p:cNvPr id="11" name="Rectángulo 10">
            <a:extLst>
              <a:ext uri="{FF2B5EF4-FFF2-40B4-BE49-F238E27FC236}">
                <a16:creationId xmlns:a16="http://schemas.microsoft.com/office/drawing/2014/main" id="{B60F1A36-1A8E-71C0-13C5-37D6C779BC0C}"/>
              </a:ext>
            </a:extLst>
          </p:cNvPr>
          <p:cNvSpPr/>
          <p:nvPr/>
        </p:nvSpPr>
        <p:spPr>
          <a:xfrm>
            <a:off x="2701776" y="4530681"/>
            <a:ext cx="1773242" cy="523220"/>
          </a:xfrm>
          <a:prstGeom prst="rect">
            <a:avLst/>
          </a:prstGeom>
          <a:solidFill>
            <a:srgbClr val="00AF60"/>
          </a:solidFill>
        </p:spPr>
        <p:style>
          <a:lnRef idx="1">
            <a:schemeClr val="accent2"/>
          </a:lnRef>
          <a:fillRef idx="3">
            <a:schemeClr val="accent2"/>
          </a:fillRef>
          <a:effectRef idx="2">
            <a:schemeClr val="accent2"/>
          </a:effectRef>
          <a:fontRef idx="minor">
            <a:schemeClr val="lt1"/>
          </a:fontRef>
        </p:style>
        <p:txBody>
          <a:bodyPr wrap="none">
            <a:spAutoFit/>
          </a:bodyPr>
          <a:lstStyle/>
          <a:p>
            <a:r>
              <a:rPr lang="es-ES" sz="2800" b="1" dirty="0">
                <a:solidFill>
                  <a:schemeClr val="bg1"/>
                </a:solidFill>
                <a:effectLst>
                  <a:outerShdw blurRad="38100" dist="38100" dir="2700000" algn="tl">
                    <a:srgbClr val="000000">
                      <a:alpha val="43137"/>
                    </a:srgbClr>
                  </a:outerShdw>
                </a:effectLst>
                <a:latin typeface="Barlow SemiBold" panose="00000700000000000000" pitchFamily="2" charset="0"/>
                <a:cs typeface="Arial" panose="020B0604020202020204" pitchFamily="34" charset="0"/>
              </a:rPr>
              <a:t>Ejemplos:</a:t>
            </a:r>
          </a:p>
        </p:txBody>
      </p:sp>
      <p:sp>
        <p:nvSpPr>
          <p:cNvPr id="12" name="Rectángulo 11">
            <a:extLst>
              <a:ext uri="{FF2B5EF4-FFF2-40B4-BE49-F238E27FC236}">
                <a16:creationId xmlns:a16="http://schemas.microsoft.com/office/drawing/2014/main" id="{4FB27838-28A0-874E-E2E5-FD65B3D2AE36}"/>
              </a:ext>
            </a:extLst>
          </p:cNvPr>
          <p:cNvSpPr/>
          <p:nvPr/>
        </p:nvSpPr>
        <p:spPr>
          <a:xfrm>
            <a:off x="1113134" y="1643900"/>
            <a:ext cx="3086950" cy="1662904"/>
          </a:xfrm>
          <a:prstGeom prst="rect">
            <a:avLst/>
          </a:prstGeom>
          <a:solidFill>
            <a:srgbClr val="00AF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3" name="Picture 2" descr="Resultado de imagen para foda">
            <a:extLst>
              <a:ext uri="{FF2B5EF4-FFF2-40B4-BE49-F238E27FC236}">
                <a16:creationId xmlns:a16="http://schemas.microsoft.com/office/drawing/2014/main" id="{485A8AC9-CA59-B717-BF30-4E964796D193}"/>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900524" y="1820881"/>
            <a:ext cx="1512168" cy="864097"/>
          </a:xfrm>
          <a:prstGeom prst="rect">
            <a:avLst/>
          </a:prstGeom>
          <a:noFill/>
          <a:extLst>
            <a:ext uri="{909E8E84-426E-40DD-AFC4-6F175D3DCCD1}">
              <a14:hiddenFill xmlns:a14="http://schemas.microsoft.com/office/drawing/2010/main">
                <a:solidFill>
                  <a:srgbClr val="FFFFFF"/>
                </a:solidFill>
              </a14:hiddenFill>
            </a:ext>
          </a:extLst>
        </p:spPr>
      </p:pic>
      <p:sp>
        <p:nvSpPr>
          <p:cNvPr id="14" name="Rectángulo 13">
            <a:extLst>
              <a:ext uri="{FF2B5EF4-FFF2-40B4-BE49-F238E27FC236}">
                <a16:creationId xmlns:a16="http://schemas.microsoft.com/office/drawing/2014/main" id="{C8C8C350-E157-129A-1FA3-BDF015088B65}"/>
              </a:ext>
            </a:extLst>
          </p:cNvPr>
          <p:cNvSpPr/>
          <p:nvPr/>
        </p:nvSpPr>
        <p:spPr>
          <a:xfrm>
            <a:off x="1113133" y="2737417"/>
            <a:ext cx="3086950" cy="569387"/>
          </a:xfrm>
          <a:prstGeom prst="rect">
            <a:avLst/>
          </a:prstGeom>
          <a:solidFill>
            <a:srgbClr val="00AF60"/>
          </a:solidFill>
        </p:spPr>
        <p:txBody>
          <a:bodyPr wrap="square">
            <a:spAutoFit/>
          </a:bodyPr>
          <a:lstStyle/>
          <a:p>
            <a:pPr algn="ctr"/>
            <a:r>
              <a:rPr lang="es-CO" sz="3100" b="1" dirty="0">
                <a:solidFill>
                  <a:schemeClr val="bg1"/>
                </a:solidFill>
                <a:latin typeface="Arial Narrow" panose="020B0606020202030204" pitchFamily="34" charset="0"/>
              </a:rPr>
              <a:t>OPORTUNIDADES</a:t>
            </a:r>
          </a:p>
        </p:txBody>
      </p:sp>
    </p:spTree>
    <p:extLst>
      <p:ext uri="{BB962C8B-B14F-4D97-AF65-F5344CB8AC3E}">
        <p14:creationId xmlns:p14="http://schemas.microsoft.com/office/powerpoint/2010/main" val="3300648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475018" y="1691118"/>
            <a:ext cx="6756175" cy="1495862"/>
          </a:xfrm>
        </p:spPr>
        <p:txBody>
          <a:bodyPr vert="horz" lIns="91440" tIns="45720" rIns="91440" bIns="45720" rtlCol="0">
            <a:noAutofit/>
          </a:bodyPr>
          <a:lstStyle/>
          <a:p>
            <a:pPr marL="0" indent="0" algn="just">
              <a:lnSpc>
                <a:spcPct val="100000"/>
              </a:lnSpc>
              <a:spcBef>
                <a:spcPts val="200"/>
              </a:spcBef>
              <a:buClr>
                <a:schemeClr val="accent1">
                  <a:lumMod val="75000"/>
                </a:schemeClr>
              </a:buClr>
              <a:buNone/>
            </a:pPr>
            <a:r>
              <a:rPr lang="es-ES" sz="2600" dirty="0"/>
              <a:t>Situaciones que provienen del entorno y que pueden atentar contra la estabilidad y los planes de la organización.</a:t>
            </a:r>
          </a:p>
        </p:txBody>
      </p:sp>
      <p:sp>
        <p:nvSpPr>
          <p:cNvPr id="8" name="CuadroTexto 7">
            <a:extLst>
              <a:ext uri="{FF2B5EF4-FFF2-40B4-BE49-F238E27FC236}">
                <a16:creationId xmlns:a16="http://schemas.microsoft.com/office/drawing/2014/main" id="{FC3B6889-9CB6-1625-5F57-29D7CF11C7D7}"/>
              </a:ext>
            </a:extLst>
          </p:cNvPr>
          <p:cNvSpPr txBox="1"/>
          <p:nvPr/>
        </p:nvSpPr>
        <p:spPr>
          <a:xfrm>
            <a:off x="4475019" y="3427433"/>
            <a:ext cx="6756176" cy="2729717"/>
          </a:xfrm>
          <a:prstGeom prst="rect">
            <a:avLst/>
          </a:prstGeom>
          <a:ln>
            <a:solidFill>
              <a:schemeClr val="accent4">
                <a:lumMod val="75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228600" indent="-228600" algn="just">
              <a:lnSpc>
                <a:spcPct val="90000"/>
              </a:lnSpc>
              <a:spcBef>
                <a:spcPts val="1000"/>
              </a:spcBef>
              <a:buFont typeface="Arial" panose="020B0604020202020204" pitchFamily="34" charset="0"/>
              <a:buChar char="•"/>
              <a:defRPr sz="2600">
                <a:latin typeface="Barlow" pitchFamily="2" charset="77"/>
              </a:defRPr>
            </a:lvl1pPr>
            <a:lvl2pPr marL="685800" indent="-228600">
              <a:lnSpc>
                <a:spcPct val="90000"/>
              </a:lnSpc>
              <a:spcBef>
                <a:spcPts val="500"/>
              </a:spcBef>
              <a:buFont typeface="Arial" panose="020B0604020202020204" pitchFamily="34" charset="0"/>
              <a:buChar char="•"/>
              <a:defRPr sz="2400">
                <a:latin typeface="Barlow" pitchFamily="2" charset="77"/>
              </a:defRPr>
            </a:lvl2pPr>
            <a:lvl3pPr marL="1143000" indent="-228600">
              <a:lnSpc>
                <a:spcPct val="90000"/>
              </a:lnSpc>
              <a:spcBef>
                <a:spcPts val="500"/>
              </a:spcBef>
              <a:buFont typeface="Arial" panose="020B0604020202020204" pitchFamily="34" charset="0"/>
              <a:buChar char="•"/>
              <a:defRPr sz="2000">
                <a:latin typeface="Barlow" pitchFamily="2" charset="77"/>
              </a:defRPr>
            </a:lvl3pPr>
            <a:lvl4pPr marL="1600200" indent="-228600">
              <a:lnSpc>
                <a:spcPct val="90000"/>
              </a:lnSpc>
              <a:spcBef>
                <a:spcPts val="500"/>
              </a:spcBef>
              <a:buFont typeface="Arial" panose="020B0604020202020204" pitchFamily="34" charset="0"/>
              <a:buChar char="•"/>
              <a:defRPr>
                <a:latin typeface="Barlow" pitchFamily="2" charset="77"/>
              </a:defRPr>
            </a:lvl4pPr>
            <a:lvl5pPr marL="2057400" indent="-228600">
              <a:lnSpc>
                <a:spcPct val="90000"/>
              </a:lnSpc>
              <a:spcBef>
                <a:spcPts val="500"/>
              </a:spcBef>
              <a:buFont typeface="Arial" panose="020B0604020202020204" pitchFamily="34" charset="0"/>
              <a:buChar char="•"/>
              <a:defRPr>
                <a:latin typeface="Barlow" pitchFamily="2" charset="77"/>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nSpc>
                <a:spcPct val="100000"/>
              </a:lnSpc>
              <a:spcBef>
                <a:spcPts val="0"/>
              </a:spcBef>
            </a:pPr>
            <a:r>
              <a:rPr lang="es-ES" sz="2400" dirty="0"/>
              <a:t>Cambios en la legislación.</a:t>
            </a:r>
          </a:p>
          <a:p>
            <a:pPr>
              <a:lnSpc>
                <a:spcPct val="100000"/>
              </a:lnSpc>
              <a:spcBef>
                <a:spcPts val="0"/>
              </a:spcBef>
            </a:pPr>
            <a:r>
              <a:rPr lang="es-ES" sz="2400" dirty="0"/>
              <a:t>Aumento de precios de insumos.</a:t>
            </a:r>
          </a:p>
          <a:p>
            <a:pPr>
              <a:lnSpc>
                <a:spcPct val="100000"/>
              </a:lnSpc>
              <a:spcBef>
                <a:spcPts val="0"/>
              </a:spcBef>
            </a:pPr>
            <a:r>
              <a:rPr lang="es-ES" sz="2400" dirty="0"/>
              <a:t>Competencia consolidada en el mercado.</a:t>
            </a:r>
          </a:p>
          <a:p>
            <a:pPr>
              <a:lnSpc>
                <a:spcPct val="100000"/>
              </a:lnSpc>
              <a:spcBef>
                <a:spcPts val="0"/>
              </a:spcBef>
            </a:pPr>
            <a:r>
              <a:rPr lang="es-ES" sz="2400" dirty="0"/>
              <a:t>Entradas de nuevos competidores.</a:t>
            </a:r>
          </a:p>
          <a:p>
            <a:pPr>
              <a:lnSpc>
                <a:spcPct val="100000"/>
              </a:lnSpc>
              <a:spcBef>
                <a:spcPts val="0"/>
              </a:spcBef>
            </a:pPr>
            <a:r>
              <a:rPr lang="es-ES" sz="2400" dirty="0"/>
              <a:t>Creciente poder de negociación de clientes y/o proveedores.</a:t>
            </a:r>
          </a:p>
          <a:p>
            <a:pPr>
              <a:lnSpc>
                <a:spcPct val="100000"/>
              </a:lnSpc>
              <a:spcBef>
                <a:spcPts val="0"/>
              </a:spcBef>
            </a:pPr>
            <a:r>
              <a:rPr lang="es-ES" sz="2400" dirty="0"/>
              <a:t>Incremento en ventas de productos sustitutos.</a:t>
            </a:r>
          </a:p>
        </p:txBody>
      </p:sp>
      <p:sp>
        <p:nvSpPr>
          <p:cNvPr id="11" name="Rectángulo 10">
            <a:extLst>
              <a:ext uri="{FF2B5EF4-FFF2-40B4-BE49-F238E27FC236}">
                <a16:creationId xmlns:a16="http://schemas.microsoft.com/office/drawing/2014/main" id="{B60F1A36-1A8E-71C0-13C5-37D6C779BC0C}"/>
              </a:ext>
            </a:extLst>
          </p:cNvPr>
          <p:cNvSpPr/>
          <p:nvPr/>
        </p:nvSpPr>
        <p:spPr>
          <a:xfrm>
            <a:off x="2701776" y="4530681"/>
            <a:ext cx="1773242" cy="523220"/>
          </a:xfrm>
          <a:prstGeom prst="rect">
            <a:avLst/>
          </a:prstGeom>
          <a:solidFill>
            <a:srgbClr val="FD9301"/>
          </a:solidFill>
          <a:ln>
            <a:solidFill>
              <a:schemeClr val="accent4">
                <a:lumMod val="75000"/>
              </a:schemeClr>
            </a:solidFill>
          </a:ln>
        </p:spPr>
        <p:style>
          <a:lnRef idx="1">
            <a:schemeClr val="accent2"/>
          </a:lnRef>
          <a:fillRef idx="3">
            <a:schemeClr val="accent2"/>
          </a:fillRef>
          <a:effectRef idx="2">
            <a:schemeClr val="accent2"/>
          </a:effectRef>
          <a:fontRef idx="minor">
            <a:schemeClr val="lt1"/>
          </a:fontRef>
        </p:style>
        <p:txBody>
          <a:bodyPr wrap="none">
            <a:spAutoFit/>
          </a:bodyPr>
          <a:lstStyle/>
          <a:p>
            <a:r>
              <a:rPr lang="es-ES" sz="2800" b="1" dirty="0">
                <a:solidFill>
                  <a:schemeClr val="bg1"/>
                </a:solidFill>
                <a:effectLst>
                  <a:outerShdw blurRad="38100" dist="38100" dir="2700000" algn="tl">
                    <a:srgbClr val="000000">
                      <a:alpha val="43137"/>
                    </a:srgbClr>
                  </a:outerShdw>
                </a:effectLst>
                <a:latin typeface="Barlow SemiBold" panose="00000700000000000000" pitchFamily="2" charset="0"/>
                <a:cs typeface="Arial" panose="020B0604020202020204" pitchFamily="34" charset="0"/>
              </a:rPr>
              <a:t>Ejemplos:</a:t>
            </a:r>
          </a:p>
        </p:txBody>
      </p:sp>
      <p:sp>
        <p:nvSpPr>
          <p:cNvPr id="9" name="Rectángulo 8">
            <a:extLst>
              <a:ext uri="{FF2B5EF4-FFF2-40B4-BE49-F238E27FC236}">
                <a16:creationId xmlns:a16="http://schemas.microsoft.com/office/drawing/2014/main" id="{D9D03C6C-130A-E327-36F8-BC3406074421}"/>
              </a:ext>
            </a:extLst>
          </p:cNvPr>
          <p:cNvSpPr/>
          <p:nvPr/>
        </p:nvSpPr>
        <p:spPr>
          <a:xfrm>
            <a:off x="1195755" y="1522894"/>
            <a:ext cx="3095617" cy="1670598"/>
          </a:xfrm>
          <a:prstGeom prst="rect">
            <a:avLst/>
          </a:prstGeom>
          <a:solidFill>
            <a:srgbClr val="FD9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Rectángulo 9">
            <a:extLst>
              <a:ext uri="{FF2B5EF4-FFF2-40B4-BE49-F238E27FC236}">
                <a16:creationId xmlns:a16="http://schemas.microsoft.com/office/drawing/2014/main" id="{8C0B2674-80EA-AFBE-A605-8743CE1CAF24}"/>
              </a:ext>
            </a:extLst>
          </p:cNvPr>
          <p:cNvSpPr/>
          <p:nvPr/>
        </p:nvSpPr>
        <p:spPr>
          <a:xfrm>
            <a:off x="1204814" y="2608717"/>
            <a:ext cx="3086557" cy="584775"/>
          </a:xfrm>
          <a:prstGeom prst="rect">
            <a:avLst/>
          </a:prstGeom>
          <a:solidFill>
            <a:srgbClr val="FD9301"/>
          </a:solidFill>
        </p:spPr>
        <p:txBody>
          <a:bodyPr wrap="square">
            <a:spAutoFit/>
          </a:bodyPr>
          <a:lstStyle/>
          <a:p>
            <a:pPr algn="ctr"/>
            <a:r>
              <a:rPr lang="es-CO" sz="3200" b="1" dirty="0">
                <a:solidFill>
                  <a:schemeClr val="bg1"/>
                </a:solidFill>
                <a:latin typeface="Century Gothic" panose="020B0502020202020204" pitchFamily="34" charset="0"/>
              </a:rPr>
              <a:t>AMENAZAS</a:t>
            </a:r>
            <a:endParaRPr lang="es-CO" sz="3200" b="1" dirty="0">
              <a:solidFill>
                <a:schemeClr val="bg1"/>
              </a:solidFill>
            </a:endParaRPr>
          </a:p>
        </p:txBody>
      </p:sp>
      <p:pic>
        <p:nvPicPr>
          <p:cNvPr id="15" name="Picture 2" descr="Resultado de imagen para foda">
            <a:extLst>
              <a:ext uri="{FF2B5EF4-FFF2-40B4-BE49-F238E27FC236}">
                <a16:creationId xmlns:a16="http://schemas.microsoft.com/office/drawing/2014/main" id="{AAA74039-7506-588D-3E86-CD000664DCA7}"/>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900933" y="1692889"/>
            <a:ext cx="158417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536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545669" y="2027504"/>
            <a:ext cx="6676513" cy="3860677"/>
          </a:xfrm>
        </p:spPr>
        <p:txBody>
          <a:bodyPr vert="horz" lIns="91440" tIns="45720" rIns="91440" bIns="45720" rtlCol="0">
            <a:noAutofit/>
          </a:bodyPr>
          <a:lstStyle/>
          <a:p>
            <a:pPr algn="just"/>
            <a:r>
              <a:rPr lang="es-ES" sz="2600" dirty="0"/>
              <a:t>Se utilizan para obtener el máximo beneficio de una situación externa favorable. Es la situación ideal para cualquier empresa. </a:t>
            </a:r>
          </a:p>
          <a:p>
            <a:pPr algn="just"/>
            <a:r>
              <a:rPr lang="es-ES" sz="2600" dirty="0"/>
              <a:t>Se aplican cuando se tienen suficientes capacidades y fortalezas para tomar el máximo provecho de las oportunidades que se presenten. </a:t>
            </a:r>
          </a:p>
          <a:p>
            <a:pPr algn="just"/>
            <a:r>
              <a:rPr lang="es-ES" sz="2600" dirty="0"/>
              <a:t>Se recomienda el crecimiento del negocio, su fortalecimiento y expansión.</a:t>
            </a:r>
          </a:p>
        </p:txBody>
      </p:sp>
      <p:sp>
        <p:nvSpPr>
          <p:cNvPr id="7" name="Rectángulo 6">
            <a:extLst>
              <a:ext uri="{FF2B5EF4-FFF2-40B4-BE49-F238E27FC236}">
                <a16:creationId xmlns:a16="http://schemas.microsoft.com/office/drawing/2014/main" id="{2416AE6F-3992-1437-D5EE-B91148AF98F4}"/>
              </a:ext>
            </a:extLst>
          </p:cNvPr>
          <p:cNvSpPr/>
          <p:nvPr/>
        </p:nvSpPr>
        <p:spPr>
          <a:xfrm>
            <a:off x="969818" y="1429214"/>
            <a:ext cx="3821880" cy="461665"/>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es-CO" sz="2400" b="1" dirty="0">
                <a:solidFill>
                  <a:schemeClr val="tx1"/>
                </a:solidFill>
                <a:latin typeface="Barlow" panose="00000500000000000000" pitchFamily="2" charset="0"/>
                <a:cs typeface="Arial" panose="020B0604020202020204" pitchFamily="34" charset="0"/>
              </a:rPr>
              <a:t>Estrategias Ofensivas (FO)</a:t>
            </a:r>
          </a:p>
        </p:txBody>
      </p:sp>
      <p:sp>
        <p:nvSpPr>
          <p:cNvPr id="9" name="CuadroTexto 8">
            <a:extLst>
              <a:ext uri="{FF2B5EF4-FFF2-40B4-BE49-F238E27FC236}">
                <a16:creationId xmlns:a16="http://schemas.microsoft.com/office/drawing/2014/main" id="{59905AF8-9DA5-6B61-F4D0-35E68894B006}"/>
              </a:ext>
            </a:extLst>
          </p:cNvPr>
          <p:cNvSpPr txBox="1"/>
          <p:nvPr/>
        </p:nvSpPr>
        <p:spPr>
          <a:xfrm>
            <a:off x="969818" y="1890879"/>
            <a:ext cx="3172691" cy="240065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ES" sz="3000" dirty="0">
                <a:latin typeface="Barlow" panose="00000500000000000000" pitchFamily="2" charset="0"/>
              </a:rPr>
              <a:t>¿Cómo me permiten las fortalezas aprovechar oportunidades? </a:t>
            </a:r>
          </a:p>
        </p:txBody>
      </p:sp>
      <p:pic>
        <p:nvPicPr>
          <p:cNvPr id="10" name="Picture 2" descr="Un análisis dofa a su vida | Vanguardia.com">
            <a:extLst>
              <a:ext uri="{FF2B5EF4-FFF2-40B4-BE49-F238E27FC236}">
                <a16:creationId xmlns:a16="http://schemas.microsoft.com/office/drawing/2014/main" id="{3A99ED6A-D2F6-4B47-A453-C32636F7204E}"/>
              </a:ext>
            </a:extLst>
          </p:cNvPr>
          <p:cNvPicPr>
            <a:picLocks noChangeAspect="1" noChangeArrowheads="1"/>
          </p:cNvPicPr>
          <p:nvPr/>
        </p:nvPicPr>
        <p:blipFill rotWithShape="1">
          <a:blip r:embed="rId2" cstate="screen">
            <a:extLst>
              <a:ext uri="{28A0092B-C50C-407E-A947-70E740481C1C}">
                <a14:useLocalDpi xmlns:a14="http://schemas.microsoft.com/office/drawing/2010/main" val="0"/>
              </a:ext>
            </a:extLst>
          </a:blip>
          <a:srcRect t="-1"/>
          <a:stretch/>
        </p:blipFill>
        <p:spPr bwMode="auto">
          <a:xfrm>
            <a:off x="1676409" y="4391891"/>
            <a:ext cx="1776476" cy="1947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155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545669" y="2027504"/>
            <a:ext cx="6676513" cy="3860677"/>
          </a:xfrm>
        </p:spPr>
        <p:txBody>
          <a:bodyPr vert="horz" lIns="91440" tIns="45720" rIns="91440" bIns="45720" rtlCol="0">
            <a:noAutofit/>
          </a:bodyPr>
          <a:lstStyle/>
          <a:p>
            <a:pPr algn="just"/>
            <a:r>
              <a:rPr lang="es-ES" sz="2600" dirty="0"/>
              <a:t>Se apunta a responder a situaciones desfavorables del entorno externo, basándose en los puntos fuertes de la organización.</a:t>
            </a:r>
          </a:p>
          <a:p>
            <a:pPr algn="just"/>
            <a:r>
              <a:rPr lang="es-ES" sz="2600" dirty="0"/>
              <a:t>Estas estrategias son adecuadas cuando la empresa, gracias a sus fortalezas, está lista para hacer frente a las amenazas.</a:t>
            </a:r>
          </a:p>
        </p:txBody>
      </p:sp>
      <p:sp>
        <p:nvSpPr>
          <p:cNvPr id="7" name="Rectángulo 6">
            <a:extLst>
              <a:ext uri="{FF2B5EF4-FFF2-40B4-BE49-F238E27FC236}">
                <a16:creationId xmlns:a16="http://schemas.microsoft.com/office/drawing/2014/main" id="{2416AE6F-3992-1437-D5EE-B91148AF98F4}"/>
              </a:ext>
            </a:extLst>
          </p:cNvPr>
          <p:cNvSpPr/>
          <p:nvPr/>
        </p:nvSpPr>
        <p:spPr>
          <a:xfrm>
            <a:off x="969818" y="1429214"/>
            <a:ext cx="4006225" cy="461665"/>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es-CO" sz="2400" b="1" dirty="0">
                <a:solidFill>
                  <a:schemeClr val="tx1"/>
                </a:solidFill>
                <a:latin typeface="Barlow" panose="00000500000000000000" pitchFamily="2" charset="0"/>
                <a:cs typeface="Arial" panose="020B0604020202020204" pitchFamily="34" charset="0"/>
              </a:rPr>
              <a:t>Estrategias Defensivas (FA)</a:t>
            </a:r>
          </a:p>
        </p:txBody>
      </p:sp>
      <p:sp>
        <p:nvSpPr>
          <p:cNvPr id="9" name="CuadroTexto 8">
            <a:extLst>
              <a:ext uri="{FF2B5EF4-FFF2-40B4-BE49-F238E27FC236}">
                <a16:creationId xmlns:a16="http://schemas.microsoft.com/office/drawing/2014/main" id="{59905AF8-9DA5-6B61-F4D0-35E68894B006}"/>
              </a:ext>
            </a:extLst>
          </p:cNvPr>
          <p:cNvSpPr txBox="1"/>
          <p:nvPr/>
        </p:nvSpPr>
        <p:spPr>
          <a:xfrm>
            <a:off x="969818" y="1890879"/>
            <a:ext cx="3172691" cy="240065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ES" sz="3000" dirty="0">
                <a:latin typeface="Barlow" panose="00000500000000000000" pitchFamily="2" charset="0"/>
              </a:rPr>
              <a:t>¿Cómo aprovecho las fortalezas para contrarrestar amenazas? </a:t>
            </a:r>
          </a:p>
        </p:txBody>
      </p:sp>
      <p:pic>
        <p:nvPicPr>
          <p:cNvPr id="10" name="Picture 2" descr="Un análisis dofa a su vida | Vanguardia.com">
            <a:extLst>
              <a:ext uri="{FF2B5EF4-FFF2-40B4-BE49-F238E27FC236}">
                <a16:creationId xmlns:a16="http://schemas.microsoft.com/office/drawing/2014/main" id="{3A99ED6A-D2F6-4B47-A453-C32636F7204E}"/>
              </a:ext>
            </a:extLst>
          </p:cNvPr>
          <p:cNvPicPr>
            <a:picLocks noChangeAspect="1" noChangeArrowheads="1"/>
          </p:cNvPicPr>
          <p:nvPr/>
        </p:nvPicPr>
        <p:blipFill rotWithShape="1">
          <a:blip r:embed="rId2" cstate="screen">
            <a:extLst>
              <a:ext uri="{28A0092B-C50C-407E-A947-70E740481C1C}">
                <a14:useLocalDpi xmlns:a14="http://schemas.microsoft.com/office/drawing/2010/main" val="0"/>
              </a:ext>
            </a:extLst>
          </a:blip>
          <a:srcRect t="-1"/>
          <a:stretch/>
        </p:blipFill>
        <p:spPr bwMode="auto">
          <a:xfrm>
            <a:off x="1676409" y="4391891"/>
            <a:ext cx="1776476" cy="1947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874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545669" y="2027504"/>
            <a:ext cx="6676513" cy="3860677"/>
          </a:xfrm>
        </p:spPr>
        <p:txBody>
          <a:bodyPr vert="horz" lIns="91440" tIns="45720" rIns="91440" bIns="45720" rtlCol="0">
            <a:noAutofit/>
          </a:bodyPr>
          <a:lstStyle/>
          <a:p>
            <a:pPr algn="just"/>
            <a:r>
              <a:rPr lang="es-ES" sz="2600" dirty="0"/>
              <a:t>Se apunta al uso de una situación favorable desde afuera, para corregir debilidades o carencias internas. </a:t>
            </a:r>
          </a:p>
          <a:p>
            <a:pPr algn="just"/>
            <a:r>
              <a:rPr lang="es-ES" sz="2600" dirty="0"/>
              <a:t>Cuando hay oportunidades interesantes pero no se tiene la preparación adecuada para aprovecharlas, es recomendable reorientar nuestras políticas para mejorar nuestra situación interna.</a:t>
            </a:r>
          </a:p>
        </p:txBody>
      </p:sp>
      <p:sp>
        <p:nvSpPr>
          <p:cNvPr id="7" name="Rectángulo 6">
            <a:extLst>
              <a:ext uri="{FF2B5EF4-FFF2-40B4-BE49-F238E27FC236}">
                <a16:creationId xmlns:a16="http://schemas.microsoft.com/office/drawing/2014/main" id="{2416AE6F-3992-1437-D5EE-B91148AF98F4}"/>
              </a:ext>
            </a:extLst>
          </p:cNvPr>
          <p:cNvSpPr/>
          <p:nvPr/>
        </p:nvSpPr>
        <p:spPr>
          <a:xfrm>
            <a:off x="969818" y="1429214"/>
            <a:ext cx="4810932" cy="461665"/>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es-CO" sz="2400" b="1" dirty="0">
                <a:solidFill>
                  <a:schemeClr val="tx1"/>
                </a:solidFill>
                <a:latin typeface="Barlow" panose="00000500000000000000" pitchFamily="2" charset="0"/>
                <a:cs typeface="Arial" panose="020B0604020202020204" pitchFamily="34" charset="0"/>
              </a:rPr>
              <a:t>Estrategias de Reorientación (DO)</a:t>
            </a:r>
          </a:p>
        </p:txBody>
      </p:sp>
      <p:sp>
        <p:nvSpPr>
          <p:cNvPr id="9" name="CuadroTexto 8">
            <a:extLst>
              <a:ext uri="{FF2B5EF4-FFF2-40B4-BE49-F238E27FC236}">
                <a16:creationId xmlns:a16="http://schemas.microsoft.com/office/drawing/2014/main" id="{59905AF8-9DA5-6B61-F4D0-35E68894B006}"/>
              </a:ext>
            </a:extLst>
          </p:cNvPr>
          <p:cNvSpPr txBox="1"/>
          <p:nvPr/>
        </p:nvSpPr>
        <p:spPr>
          <a:xfrm>
            <a:off x="969818" y="1890879"/>
            <a:ext cx="3172691" cy="193899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ES" sz="3000" dirty="0">
                <a:latin typeface="Barlow" panose="00000500000000000000" pitchFamily="2" charset="0"/>
              </a:rPr>
              <a:t>¿Cómo minimizar debilidades aprovechando oportunidades? </a:t>
            </a:r>
          </a:p>
        </p:txBody>
      </p:sp>
      <p:pic>
        <p:nvPicPr>
          <p:cNvPr id="10" name="Picture 2" descr="Un análisis dofa a su vida | Vanguardia.com">
            <a:extLst>
              <a:ext uri="{FF2B5EF4-FFF2-40B4-BE49-F238E27FC236}">
                <a16:creationId xmlns:a16="http://schemas.microsoft.com/office/drawing/2014/main" id="{3A99ED6A-D2F6-4B47-A453-C32636F7204E}"/>
              </a:ext>
            </a:extLst>
          </p:cNvPr>
          <p:cNvPicPr>
            <a:picLocks noChangeAspect="1" noChangeArrowheads="1"/>
          </p:cNvPicPr>
          <p:nvPr/>
        </p:nvPicPr>
        <p:blipFill rotWithShape="1">
          <a:blip r:embed="rId2" cstate="screen">
            <a:extLst>
              <a:ext uri="{28A0092B-C50C-407E-A947-70E740481C1C}">
                <a14:useLocalDpi xmlns:a14="http://schemas.microsoft.com/office/drawing/2010/main" val="0"/>
              </a:ext>
            </a:extLst>
          </a:blip>
          <a:srcRect t="-1"/>
          <a:stretch/>
        </p:blipFill>
        <p:spPr bwMode="auto">
          <a:xfrm>
            <a:off x="1676409" y="4391891"/>
            <a:ext cx="1776476" cy="1947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2031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4545669" y="2027504"/>
            <a:ext cx="6676513" cy="3860677"/>
          </a:xfrm>
        </p:spPr>
        <p:txBody>
          <a:bodyPr vert="horz" lIns="91440" tIns="45720" rIns="91440" bIns="45720" rtlCol="0">
            <a:noAutofit/>
          </a:bodyPr>
          <a:lstStyle/>
          <a:p>
            <a:pPr algn="just"/>
            <a:r>
              <a:rPr lang="es-ES" sz="2600" dirty="0"/>
              <a:t>Están destinadas a resistir tanto como sea posible, los efectos adversos que podrían tener las situaciones que rodean a la empresa. </a:t>
            </a:r>
          </a:p>
          <a:p>
            <a:pPr algn="just"/>
            <a:r>
              <a:rPr lang="es-ES" sz="2600" dirty="0"/>
              <a:t>Estas estrategias son adecuadas si estamos frente a amenazas externas sin las fortalezas internas necesarias para luchar contra ellas.</a:t>
            </a:r>
          </a:p>
        </p:txBody>
      </p:sp>
      <p:sp>
        <p:nvSpPr>
          <p:cNvPr id="7" name="Rectángulo 6">
            <a:extLst>
              <a:ext uri="{FF2B5EF4-FFF2-40B4-BE49-F238E27FC236}">
                <a16:creationId xmlns:a16="http://schemas.microsoft.com/office/drawing/2014/main" id="{2416AE6F-3992-1437-D5EE-B91148AF98F4}"/>
              </a:ext>
            </a:extLst>
          </p:cNvPr>
          <p:cNvSpPr/>
          <p:nvPr/>
        </p:nvSpPr>
        <p:spPr>
          <a:xfrm>
            <a:off x="969818" y="1429214"/>
            <a:ext cx="4859022" cy="461665"/>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r>
              <a:rPr lang="es-CO" sz="2400" b="1" dirty="0">
                <a:solidFill>
                  <a:schemeClr val="tx1"/>
                </a:solidFill>
                <a:latin typeface="Barlow" panose="00000500000000000000" pitchFamily="2" charset="0"/>
                <a:cs typeface="Arial" panose="020B0604020202020204" pitchFamily="34" charset="0"/>
              </a:rPr>
              <a:t>Estrategias de Supervivencia (DA)</a:t>
            </a:r>
          </a:p>
        </p:txBody>
      </p:sp>
      <p:sp>
        <p:nvSpPr>
          <p:cNvPr id="9" name="CuadroTexto 8">
            <a:extLst>
              <a:ext uri="{FF2B5EF4-FFF2-40B4-BE49-F238E27FC236}">
                <a16:creationId xmlns:a16="http://schemas.microsoft.com/office/drawing/2014/main" id="{59905AF8-9DA5-6B61-F4D0-35E68894B006}"/>
              </a:ext>
            </a:extLst>
          </p:cNvPr>
          <p:cNvSpPr txBox="1"/>
          <p:nvPr/>
        </p:nvSpPr>
        <p:spPr>
          <a:xfrm>
            <a:off x="969818" y="1890879"/>
            <a:ext cx="3172691" cy="193899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ES" sz="3000" dirty="0">
                <a:latin typeface="Barlow" panose="00000500000000000000" pitchFamily="2" charset="0"/>
              </a:rPr>
              <a:t>¿Cómo evito que la debilidad favorezca a la amenaza? </a:t>
            </a:r>
          </a:p>
        </p:txBody>
      </p:sp>
      <p:pic>
        <p:nvPicPr>
          <p:cNvPr id="10" name="Picture 2" descr="Un análisis dofa a su vida | Vanguardia.com">
            <a:extLst>
              <a:ext uri="{FF2B5EF4-FFF2-40B4-BE49-F238E27FC236}">
                <a16:creationId xmlns:a16="http://schemas.microsoft.com/office/drawing/2014/main" id="{3A99ED6A-D2F6-4B47-A453-C32636F7204E}"/>
              </a:ext>
            </a:extLst>
          </p:cNvPr>
          <p:cNvPicPr>
            <a:picLocks noChangeAspect="1" noChangeArrowheads="1"/>
          </p:cNvPicPr>
          <p:nvPr/>
        </p:nvPicPr>
        <p:blipFill rotWithShape="1">
          <a:blip r:embed="rId2" cstate="screen">
            <a:extLst>
              <a:ext uri="{28A0092B-C50C-407E-A947-70E740481C1C}">
                <a14:useLocalDpi xmlns:a14="http://schemas.microsoft.com/office/drawing/2010/main" val="0"/>
              </a:ext>
            </a:extLst>
          </a:blip>
          <a:srcRect t="-1"/>
          <a:stretch/>
        </p:blipFill>
        <p:spPr bwMode="auto">
          <a:xfrm>
            <a:off x="1676409" y="4391891"/>
            <a:ext cx="1776476" cy="1947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17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682CC-C2BE-BB41-8A97-4103C56EE1BF}"/>
              </a:ext>
            </a:extLst>
          </p:cNvPr>
          <p:cNvSpPr>
            <a:spLocks noGrp="1"/>
          </p:cNvSpPr>
          <p:nvPr>
            <p:ph type="ctrTitle"/>
          </p:nvPr>
        </p:nvSpPr>
        <p:spPr/>
        <p:txBody>
          <a:bodyPr>
            <a:normAutofit/>
          </a:bodyPr>
          <a:lstStyle/>
          <a:p>
            <a:r>
              <a:rPr lang="es-ES" dirty="0">
                <a:effectLst>
                  <a:outerShdw blurRad="38100" dist="38100" dir="2700000" algn="tl">
                    <a:srgbClr val="000000">
                      <a:alpha val="43137"/>
                    </a:srgbClr>
                  </a:outerShdw>
                </a:effectLst>
              </a:rPr>
              <a:t>¿Cómo se aplica el análisis FODA?</a:t>
            </a:r>
            <a:endParaRPr lang="es-ES_tradnl" dirty="0">
              <a:effectLst>
                <a:outerShdw blurRad="38100" dist="38100" dir="2700000" algn="tl">
                  <a:srgbClr val="000000">
                    <a:alpha val="43137"/>
                  </a:srgbClr>
                </a:outerShdw>
              </a:effectLst>
            </a:endParaRPr>
          </a:p>
        </p:txBody>
      </p:sp>
      <p:sp>
        <p:nvSpPr>
          <p:cNvPr id="4" name="Subtitle 3">
            <a:extLst>
              <a:ext uri="{FF2B5EF4-FFF2-40B4-BE49-F238E27FC236}">
                <a16:creationId xmlns:a16="http://schemas.microsoft.com/office/drawing/2014/main" id="{4EC8DEC5-433E-4A48-918E-26C30FEB34A1}"/>
              </a:ext>
            </a:extLst>
          </p:cNvPr>
          <p:cNvSpPr>
            <a:spLocks noGrp="1"/>
          </p:cNvSpPr>
          <p:nvPr>
            <p:ph type="subTitle" idx="1"/>
          </p:nvPr>
        </p:nvSpPr>
        <p:spPr/>
        <p:txBody>
          <a:bodyPr>
            <a:normAutofit/>
          </a:bodyPr>
          <a:lstStyle/>
          <a:p>
            <a:r>
              <a:rPr lang="es-ES" dirty="0"/>
              <a:t>La importancia de comprender la situación de la organización para orientar la toma de decisiones actuales y futuras</a:t>
            </a:r>
            <a:endParaRPr lang="es-ES_tradnl" dirty="0"/>
          </a:p>
        </p:txBody>
      </p:sp>
      <p:pic>
        <p:nvPicPr>
          <p:cNvPr id="16" name="Marcador de posición de imagen 15">
            <a:extLst>
              <a:ext uri="{FF2B5EF4-FFF2-40B4-BE49-F238E27FC236}">
                <a16:creationId xmlns:a16="http://schemas.microsoft.com/office/drawing/2014/main" id="{3404E2E2-0130-973C-CEFA-0D7971689100}"/>
              </a:ext>
            </a:extLst>
          </p:cNvPr>
          <p:cNvPicPr>
            <a:picLocks noGrp="1" noChangeAspect="1"/>
          </p:cNvPicPr>
          <p:nvPr>
            <p:ph type="pic" sz="quarter" idx="13"/>
          </p:nvPr>
        </p:nvPicPr>
        <p:blipFill>
          <a:blip r:embed="rId2"/>
          <a:srcRect l="25749" r="25749"/>
          <a:stretch>
            <a:fillRect/>
          </a:stretch>
        </p:blipFill>
        <p:spPr/>
      </p:pic>
    </p:spTree>
    <p:extLst>
      <p:ext uri="{BB962C8B-B14F-4D97-AF65-F5344CB8AC3E}">
        <p14:creationId xmlns:p14="http://schemas.microsoft.com/office/powerpoint/2010/main" val="2603576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a:xfrm>
            <a:off x="480593" y="365126"/>
            <a:ext cx="10515600" cy="784802"/>
          </a:xfrm>
        </p:spPr>
        <p:txBody>
          <a:bodyPr>
            <a:normAutofit/>
          </a:bodyPr>
          <a:lstStyle/>
          <a:p>
            <a:r>
              <a:rPr lang="es-ES" sz="4200" dirty="0"/>
              <a:t>El matriz de análisis FODA</a:t>
            </a:r>
            <a:endParaRPr lang="es-CO" sz="4200" dirty="0"/>
          </a:p>
        </p:txBody>
      </p:sp>
      <p:graphicFrame>
        <p:nvGraphicFramePr>
          <p:cNvPr id="8" name="Marcador de contenido 3">
            <a:extLst>
              <a:ext uri="{FF2B5EF4-FFF2-40B4-BE49-F238E27FC236}">
                <a16:creationId xmlns:a16="http://schemas.microsoft.com/office/drawing/2014/main" id="{CB8294CC-6163-6079-C420-8E88682AFB4E}"/>
              </a:ext>
            </a:extLst>
          </p:cNvPr>
          <p:cNvGraphicFramePr>
            <a:graphicFrameLocks noGrp="1"/>
          </p:cNvGraphicFramePr>
          <p:nvPr>
            <p:ph idx="1"/>
            <p:extLst>
              <p:ext uri="{D42A27DB-BD31-4B8C-83A1-F6EECF244321}">
                <p14:modId xmlns:p14="http://schemas.microsoft.com/office/powerpoint/2010/main" val="3704408094"/>
              </p:ext>
            </p:extLst>
          </p:nvPr>
        </p:nvGraphicFramePr>
        <p:xfrm>
          <a:off x="1212274" y="1280677"/>
          <a:ext cx="9968343" cy="4803077"/>
        </p:xfrm>
        <a:graphic>
          <a:graphicData uri="http://schemas.openxmlformats.org/drawingml/2006/table">
            <a:tbl>
              <a:tblPr bandRow="1">
                <a:tableStyleId>{35758FB7-9AC5-4552-8A53-C91805E547FA}</a:tableStyleId>
              </a:tblPr>
              <a:tblGrid>
                <a:gridCol w="3322781">
                  <a:extLst>
                    <a:ext uri="{9D8B030D-6E8A-4147-A177-3AD203B41FA5}">
                      <a16:colId xmlns:a16="http://schemas.microsoft.com/office/drawing/2014/main" val="20000"/>
                    </a:ext>
                  </a:extLst>
                </a:gridCol>
                <a:gridCol w="3322781">
                  <a:extLst>
                    <a:ext uri="{9D8B030D-6E8A-4147-A177-3AD203B41FA5}">
                      <a16:colId xmlns:a16="http://schemas.microsoft.com/office/drawing/2014/main" val="20001"/>
                    </a:ext>
                  </a:extLst>
                </a:gridCol>
                <a:gridCol w="3322781">
                  <a:extLst>
                    <a:ext uri="{9D8B030D-6E8A-4147-A177-3AD203B41FA5}">
                      <a16:colId xmlns:a16="http://schemas.microsoft.com/office/drawing/2014/main" val="20002"/>
                    </a:ext>
                  </a:extLst>
                </a:gridCol>
              </a:tblGrid>
              <a:tr h="414617">
                <a:tc rowSpan="2">
                  <a:txBody>
                    <a:bodyPr/>
                    <a:lstStyle/>
                    <a:p>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CO" sz="2200" b="1" dirty="0">
                          <a:solidFill>
                            <a:schemeClr val="tx1"/>
                          </a:solidFill>
                          <a:latin typeface="Barlow" panose="00000500000000000000" pitchFamily="2" charset="0"/>
                        </a:rPr>
                        <a:t>OPORTUNIDADES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AF60"/>
                    </a:solidFill>
                  </a:tcPr>
                </a:tc>
                <a:tc>
                  <a:txBody>
                    <a:bodyPr/>
                    <a:lstStyle/>
                    <a:p>
                      <a:pPr algn="ctr"/>
                      <a:r>
                        <a:rPr lang="es-CO" sz="2200" b="1" dirty="0">
                          <a:solidFill>
                            <a:schemeClr val="tx1"/>
                          </a:solidFill>
                          <a:latin typeface="Barlow" panose="00000500000000000000" pitchFamily="2" charset="0"/>
                        </a:rPr>
                        <a:t>AMENAZAS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9301"/>
                    </a:solidFill>
                  </a:tcPr>
                </a:tc>
                <a:extLst>
                  <a:ext uri="{0D108BD9-81ED-4DB2-BD59-A6C34878D82A}">
                    <a16:rowId xmlns:a16="http://schemas.microsoft.com/office/drawing/2014/main" val="10000"/>
                  </a:ext>
                </a:extLst>
              </a:tr>
              <a:tr h="1164697">
                <a:tc vMerge="1">
                  <a:txBody>
                    <a:bodyPr/>
                    <a:lstStyle/>
                    <a:p>
                      <a:endParaRPr lang="es-CO" sz="2400" dirty="0"/>
                    </a:p>
                  </a:txBody>
                  <a:tcPr/>
                </a:tc>
                <a:tc>
                  <a:txBody>
                    <a:bodyPr/>
                    <a:lstStyle/>
                    <a:p>
                      <a:pPr marL="285750" indent="-285750">
                        <a:buFont typeface="Arial" panose="020B0604020202020204" pitchFamily="34" charset="0"/>
                        <a:buChar char="•"/>
                      </a:pPr>
                      <a:r>
                        <a:rPr lang="es-CO" sz="2000" dirty="0">
                          <a:solidFill>
                            <a:schemeClr val="tx1"/>
                          </a:solidFill>
                          <a:latin typeface="Barlow" panose="00000500000000000000" pitchFamily="2" charset="0"/>
                        </a:rPr>
                        <a:t>Oportunidad 1</a:t>
                      </a:r>
                    </a:p>
                    <a:p>
                      <a:pPr marL="285750" indent="-285750">
                        <a:buFont typeface="Arial" panose="020B0604020202020204" pitchFamily="34" charset="0"/>
                        <a:buChar char="•"/>
                      </a:pPr>
                      <a:r>
                        <a:rPr lang="es-CO" sz="2000" dirty="0">
                          <a:solidFill>
                            <a:schemeClr val="tx1"/>
                          </a:solidFill>
                          <a:latin typeface="Barlow" panose="00000500000000000000" pitchFamily="2" charset="0"/>
                        </a:rPr>
                        <a:t>Oportunidad 2</a:t>
                      </a:r>
                    </a:p>
                    <a:p>
                      <a:pPr marL="285750" indent="-285750">
                        <a:buFont typeface="Arial" panose="020B0604020202020204" pitchFamily="34" charset="0"/>
                        <a:buChar char="•"/>
                      </a:pPr>
                      <a:r>
                        <a:rPr lang="es-CO" sz="2000" dirty="0">
                          <a:solidFill>
                            <a:schemeClr val="tx1"/>
                          </a:solidFill>
                          <a:latin typeface="Barlow" panose="00000500000000000000" pitchFamily="2" charset="0"/>
                        </a:rPr>
                        <a:t>Oportunidad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FFFDB"/>
                    </a:solidFill>
                  </a:tcPr>
                </a:tc>
                <a:tc>
                  <a:txBody>
                    <a:bodyPr/>
                    <a:lstStyle/>
                    <a:p>
                      <a:pPr marL="285750" indent="-285750" algn="l" defTabSz="914400" rtl="0" eaLnBrk="1" latinLnBrk="0" hangingPunct="1">
                        <a:buFont typeface="Arial" panose="020B0604020202020204" pitchFamily="34" charset="0"/>
                        <a:buChar char="•"/>
                      </a:pPr>
                      <a:r>
                        <a:rPr lang="es-ES" sz="2000" kern="1200" dirty="0">
                          <a:solidFill>
                            <a:schemeClr val="tx1"/>
                          </a:solidFill>
                          <a:latin typeface="Barlow" panose="00000500000000000000" pitchFamily="2" charset="0"/>
                          <a:ea typeface="+mn-ea"/>
                          <a:cs typeface="+mn-cs"/>
                        </a:rPr>
                        <a:t>Amenaza 1</a:t>
                      </a:r>
                    </a:p>
                    <a:p>
                      <a:pPr marL="285750" indent="-285750" algn="l" defTabSz="914400" rtl="0" eaLnBrk="1" latinLnBrk="0" hangingPunct="1">
                        <a:buFont typeface="Arial" panose="020B0604020202020204" pitchFamily="34" charset="0"/>
                        <a:buChar char="•"/>
                      </a:pPr>
                      <a:r>
                        <a:rPr lang="es-ES" sz="2000" kern="1200" dirty="0">
                          <a:solidFill>
                            <a:schemeClr val="tx1"/>
                          </a:solidFill>
                          <a:latin typeface="Barlow" panose="00000500000000000000" pitchFamily="2" charset="0"/>
                          <a:ea typeface="+mn-ea"/>
                          <a:cs typeface="+mn-cs"/>
                        </a:rPr>
                        <a:t>Amenaza 2</a:t>
                      </a:r>
                    </a:p>
                    <a:p>
                      <a:pPr marL="285750" indent="-285750" algn="l" defTabSz="914400" rtl="0" eaLnBrk="1" latinLnBrk="0" hangingPunct="1">
                        <a:buFont typeface="Arial" panose="020B0604020202020204" pitchFamily="34" charset="0"/>
                        <a:buChar char="•"/>
                      </a:pPr>
                      <a:r>
                        <a:rPr lang="es-ES" sz="2000" kern="1200" dirty="0">
                          <a:solidFill>
                            <a:schemeClr val="tx1"/>
                          </a:solidFill>
                          <a:latin typeface="Barlow" panose="00000500000000000000" pitchFamily="2" charset="0"/>
                          <a:ea typeface="+mn-ea"/>
                          <a:cs typeface="+mn-cs"/>
                        </a:rPr>
                        <a:t>Amenaza N</a:t>
                      </a:r>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1B9"/>
                    </a:solidFill>
                  </a:tcPr>
                </a:tc>
                <a:extLst>
                  <a:ext uri="{0D108BD9-81ED-4DB2-BD59-A6C34878D82A}">
                    <a16:rowId xmlns:a16="http://schemas.microsoft.com/office/drawing/2014/main" val="10001"/>
                  </a:ext>
                </a:extLst>
              </a:tr>
              <a:tr h="409504">
                <a:tc>
                  <a:txBody>
                    <a:bodyPr/>
                    <a:lstStyle/>
                    <a:p>
                      <a:pPr algn="ctr"/>
                      <a:r>
                        <a:rPr lang="es-CO" sz="2200" b="1" dirty="0">
                          <a:solidFill>
                            <a:schemeClr val="tx1"/>
                          </a:solidFill>
                          <a:latin typeface="Barlow" panose="00000500000000000000" pitchFamily="2" charset="0"/>
                        </a:rPr>
                        <a:t>FORTALEZAS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A39B"/>
                    </a:solidFill>
                  </a:tcPr>
                </a:tc>
                <a:tc>
                  <a:txBody>
                    <a:bodyPr/>
                    <a:lstStyle/>
                    <a:p>
                      <a:pPr algn="ctr"/>
                      <a:r>
                        <a:rPr lang="es-CO" sz="2200" b="1" dirty="0" err="1">
                          <a:solidFill>
                            <a:schemeClr val="tx1"/>
                          </a:solidFill>
                          <a:latin typeface="Barlow" panose="00000500000000000000" pitchFamily="2" charset="0"/>
                        </a:rPr>
                        <a:t>Est</a:t>
                      </a:r>
                      <a:r>
                        <a:rPr lang="es-CO" sz="2200" b="1" dirty="0">
                          <a:solidFill>
                            <a:schemeClr val="tx1"/>
                          </a:solidFill>
                          <a:latin typeface="Barlow" panose="00000500000000000000" pitchFamily="2" charset="0"/>
                        </a:rPr>
                        <a:t>. Ofensivas (FO)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algn="ctr"/>
                      <a:r>
                        <a:rPr lang="es-CO" sz="2200" b="1" dirty="0" err="1">
                          <a:solidFill>
                            <a:schemeClr val="tx1"/>
                          </a:solidFill>
                          <a:latin typeface="Barlow" panose="00000500000000000000" pitchFamily="2" charset="0"/>
                        </a:rPr>
                        <a:t>Est</a:t>
                      </a:r>
                      <a:r>
                        <a:rPr lang="es-CO" sz="2200" b="1" dirty="0">
                          <a:solidFill>
                            <a:schemeClr val="tx1"/>
                          </a:solidFill>
                          <a:latin typeface="Barlow" panose="00000500000000000000" pitchFamily="2" charset="0"/>
                        </a:rPr>
                        <a:t>. Defensivas (FA)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extLst>
                  <a:ext uri="{0D108BD9-81ED-4DB2-BD59-A6C34878D82A}">
                    <a16:rowId xmlns:a16="http://schemas.microsoft.com/office/drawing/2014/main" val="10002"/>
                  </a:ext>
                </a:extLst>
              </a:tr>
              <a:tr h="1164697">
                <a:tc>
                  <a:txBody>
                    <a:bodyPr/>
                    <a:lstStyle/>
                    <a:p>
                      <a:pPr marL="285750" indent="-285750" algn="l" defTabSz="914400" rtl="0" eaLnBrk="1" latinLnBrk="0" hangingPunct="1">
                        <a:buFont typeface="Arial" panose="020B0604020202020204" pitchFamily="34" charset="0"/>
                        <a:buChar char="•"/>
                      </a:pPr>
                      <a:r>
                        <a:rPr lang="pt-BR" sz="2000" kern="1200" dirty="0">
                          <a:solidFill>
                            <a:schemeClr val="tx1"/>
                          </a:solidFill>
                          <a:latin typeface="Barlow" panose="00000500000000000000" pitchFamily="2" charset="0"/>
                          <a:ea typeface="+mn-ea"/>
                          <a:cs typeface="+mn-cs"/>
                        </a:rPr>
                        <a:t>Fortaleza 1</a:t>
                      </a:r>
                    </a:p>
                    <a:p>
                      <a:pPr marL="285750" indent="-285750" algn="l" defTabSz="914400" rtl="0" eaLnBrk="1" latinLnBrk="0" hangingPunct="1">
                        <a:buFont typeface="Arial" panose="020B0604020202020204" pitchFamily="34" charset="0"/>
                        <a:buChar char="•"/>
                      </a:pPr>
                      <a:r>
                        <a:rPr lang="pt-BR" sz="2000" kern="1200" dirty="0">
                          <a:solidFill>
                            <a:schemeClr val="tx1"/>
                          </a:solidFill>
                          <a:latin typeface="Barlow" panose="00000500000000000000" pitchFamily="2" charset="0"/>
                          <a:ea typeface="+mn-ea"/>
                          <a:cs typeface="+mn-cs"/>
                        </a:rPr>
                        <a:t>Fortaleza 2</a:t>
                      </a:r>
                    </a:p>
                    <a:p>
                      <a:pPr marL="285750" indent="-285750" algn="l" defTabSz="914400" rtl="0" eaLnBrk="1" latinLnBrk="0" hangingPunct="1">
                        <a:buFont typeface="Arial" panose="020B0604020202020204" pitchFamily="34" charset="0"/>
                        <a:buChar char="•"/>
                      </a:pPr>
                      <a:r>
                        <a:rPr lang="pt-BR" sz="2000" kern="1200" dirty="0">
                          <a:solidFill>
                            <a:schemeClr val="tx1"/>
                          </a:solidFill>
                          <a:latin typeface="Barlow" panose="00000500000000000000" pitchFamily="2" charset="0"/>
                          <a:ea typeface="+mn-ea"/>
                          <a:cs typeface="+mn-cs"/>
                        </a:rPr>
                        <a:t>Fortaleza N</a:t>
                      </a:r>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CFEFA"/>
                    </a:solidFill>
                  </a:tcPr>
                </a:tc>
                <a:tc>
                  <a:txBody>
                    <a:bodyPr/>
                    <a:lstStyle/>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1</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2</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N</a:t>
                      </a:r>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1</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2</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55546">
                <a:tc>
                  <a:txBody>
                    <a:bodyPr/>
                    <a:lstStyle/>
                    <a:p>
                      <a:pPr algn="ctr"/>
                      <a:r>
                        <a:rPr lang="es-CO" sz="2200" b="1" dirty="0">
                          <a:solidFill>
                            <a:schemeClr val="tx1"/>
                          </a:solidFill>
                          <a:latin typeface="Barlow" panose="00000500000000000000" pitchFamily="2" charset="0"/>
                        </a:rPr>
                        <a:t>DEBILIDADES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D0D"/>
                    </a:solidFill>
                  </a:tcPr>
                </a:tc>
                <a:tc>
                  <a:txBody>
                    <a:bodyPr/>
                    <a:lstStyle/>
                    <a:p>
                      <a:pPr algn="ctr"/>
                      <a:r>
                        <a:rPr lang="es-CO" sz="2200" b="1" dirty="0" err="1">
                          <a:solidFill>
                            <a:schemeClr val="tx1"/>
                          </a:solidFill>
                          <a:latin typeface="Barlow" panose="00000500000000000000" pitchFamily="2" charset="0"/>
                        </a:rPr>
                        <a:t>Est</a:t>
                      </a:r>
                      <a:r>
                        <a:rPr lang="es-CO" sz="2200" b="1" dirty="0">
                          <a:solidFill>
                            <a:schemeClr val="tx1"/>
                          </a:solidFill>
                          <a:latin typeface="Barlow" panose="00000500000000000000" pitchFamily="2" charset="0"/>
                        </a:rPr>
                        <a:t>. Reorientación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O" sz="2200" b="1" dirty="0" err="1">
                          <a:latin typeface="Barlow" panose="00000500000000000000" pitchFamily="2" charset="0"/>
                        </a:rPr>
                        <a:t>Est</a:t>
                      </a:r>
                      <a:r>
                        <a:rPr lang="es-CO" sz="2200" b="1" dirty="0">
                          <a:latin typeface="Barlow" panose="00000500000000000000" pitchFamily="2" charset="0"/>
                        </a:rPr>
                        <a:t>. Supervivencia (DA)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40000"/>
                      </a:schemeClr>
                    </a:solidFill>
                  </a:tcPr>
                </a:tc>
                <a:extLst>
                  <a:ext uri="{0D108BD9-81ED-4DB2-BD59-A6C34878D82A}">
                    <a16:rowId xmlns:a16="http://schemas.microsoft.com/office/drawing/2014/main" val="10004"/>
                  </a:ext>
                </a:extLst>
              </a:tr>
              <a:tr h="1164697">
                <a:tc>
                  <a:txBody>
                    <a:bodyPr/>
                    <a:lstStyle/>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Debilidad 1</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Debilidad 2</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Debilidad N</a:t>
                      </a:r>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7B3"/>
                    </a:solidFill>
                  </a:tcPr>
                </a:tc>
                <a:tc>
                  <a:txBody>
                    <a:bodyPr/>
                    <a:lstStyle/>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1</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2</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N</a:t>
                      </a:r>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1</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2</a:t>
                      </a:r>
                    </a:p>
                    <a:p>
                      <a:pPr marL="285750" indent="-285750" algn="l" defTabSz="914400" rtl="0" eaLnBrk="1" latinLnBrk="0" hangingPunct="1">
                        <a:buFont typeface="Arial" panose="020B0604020202020204" pitchFamily="34" charset="0"/>
                        <a:buChar char="•"/>
                      </a:pPr>
                      <a:r>
                        <a:rPr lang="es-CO" sz="2000" kern="1200" dirty="0">
                          <a:solidFill>
                            <a:schemeClr val="tx1"/>
                          </a:solidFill>
                          <a:latin typeface="Barlow" panose="00000500000000000000" pitchFamily="2" charset="0"/>
                          <a:ea typeface="+mn-ea"/>
                          <a:cs typeface="+mn-cs"/>
                        </a:rPr>
                        <a:t>Estrategia N</a:t>
                      </a:r>
                      <a:endParaRPr lang="es-CO" sz="2200" dirty="0">
                        <a:solidFill>
                          <a:schemeClr val="tx1"/>
                        </a:solidFill>
                        <a:latin typeface="Barlow" panose="00000500000000000000"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41487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2" name="Marcador de contenido 1">
            <a:extLst>
              <a:ext uri="{FF2B5EF4-FFF2-40B4-BE49-F238E27FC236}">
                <a16:creationId xmlns:a16="http://schemas.microsoft.com/office/drawing/2014/main" id="{16154E72-0F36-6419-03F7-837DD4CE7616}"/>
              </a:ext>
            </a:extLst>
          </p:cNvPr>
          <p:cNvSpPr>
            <a:spLocks noGrp="1"/>
          </p:cNvSpPr>
          <p:nvPr>
            <p:ph sz="half" idx="1"/>
          </p:nvPr>
        </p:nvSpPr>
        <p:spPr>
          <a:xfrm>
            <a:off x="949037" y="1315026"/>
            <a:ext cx="10515600" cy="668193"/>
          </a:xfrm>
        </p:spPr>
        <p:txBody>
          <a:bodyPr/>
          <a:lstStyle/>
          <a:p>
            <a:r>
              <a:rPr lang="es-ES" dirty="0"/>
              <a:t>Tipos de estrategias</a:t>
            </a:r>
            <a:endParaRPr lang="es-CO" dirty="0"/>
          </a:p>
        </p:txBody>
      </p:sp>
      <p:graphicFrame>
        <p:nvGraphicFramePr>
          <p:cNvPr id="3" name="Tabla 2">
            <a:extLst>
              <a:ext uri="{FF2B5EF4-FFF2-40B4-BE49-F238E27FC236}">
                <a16:creationId xmlns:a16="http://schemas.microsoft.com/office/drawing/2014/main" id="{7C02D06C-2293-EDAF-2F6C-CD4366EDBB10}"/>
              </a:ext>
            </a:extLst>
          </p:cNvPr>
          <p:cNvGraphicFramePr>
            <a:graphicFrameLocks noGrp="1"/>
          </p:cNvGraphicFramePr>
          <p:nvPr>
            <p:extLst>
              <p:ext uri="{D42A27DB-BD31-4B8C-83A1-F6EECF244321}">
                <p14:modId xmlns:p14="http://schemas.microsoft.com/office/powerpoint/2010/main" val="2404426845"/>
              </p:ext>
            </p:extLst>
          </p:nvPr>
        </p:nvGraphicFramePr>
        <p:xfrm>
          <a:off x="1267691" y="1837753"/>
          <a:ext cx="9975272" cy="4147408"/>
        </p:xfrm>
        <a:graphic>
          <a:graphicData uri="http://schemas.openxmlformats.org/drawingml/2006/table">
            <a:tbl>
              <a:tblPr firstRow="1" bandRow="1">
                <a:tableStyleId>{5C22544A-7EE6-4342-B048-85BDC9FD1C3A}</a:tableStyleId>
              </a:tblPr>
              <a:tblGrid>
                <a:gridCol w="2334491">
                  <a:extLst>
                    <a:ext uri="{9D8B030D-6E8A-4147-A177-3AD203B41FA5}">
                      <a16:colId xmlns:a16="http://schemas.microsoft.com/office/drawing/2014/main" val="1254640530"/>
                    </a:ext>
                  </a:extLst>
                </a:gridCol>
                <a:gridCol w="7640781">
                  <a:extLst>
                    <a:ext uri="{9D8B030D-6E8A-4147-A177-3AD203B41FA5}">
                      <a16:colId xmlns:a16="http://schemas.microsoft.com/office/drawing/2014/main" val="2993239838"/>
                    </a:ext>
                  </a:extLst>
                </a:gridCol>
              </a:tblGrid>
              <a:tr h="647587">
                <a:tc>
                  <a:txBody>
                    <a:bodyPr/>
                    <a:lstStyle/>
                    <a:p>
                      <a:pPr algn="ctr">
                        <a:lnSpc>
                          <a:spcPts val="1800"/>
                        </a:lnSpc>
                      </a:pPr>
                      <a:r>
                        <a:rPr lang="es-CO" sz="2000" dirty="0">
                          <a:solidFill>
                            <a:schemeClr val="tx1">
                              <a:lumMod val="95000"/>
                              <a:lumOff val="5000"/>
                            </a:schemeClr>
                          </a:solidFill>
                          <a:latin typeface="Barlow" panose="00000500000000000000" pitchFamily="2" charset="0"/>
                        </a:rPr>
                        <a:t>Tipo de Estrategia</a:t>
                      </a:r>
                    </a:p>
                  </a:txBody>
                  <a:tcPr anchor="ctr"/>
                </a:tc>
                <a:tc>
                  <a:txBody>
                    <a:bodyPr/>
                    <a:lstStyle/>
                    <a:p>
                      <a:pPr algn="ctr">
                        <a:lnSpc>
                          <a:spcPts val="1800"/>
                        </a:lnSpc>
                      </a:pPr>
                      <a:r>
                        <a:rPr lang="es-CO" sz="2000" dirty="0">
                          <a:solidFill>
                            <a:schemeClr val="tx1">
                              <a:lumMod val="95000"/>
                              <a:lumOff val="5000"/>
                            </a:schemeClr>
                          </a:solidFill>
                          <a:latin typeface="Barlow" panose="00000500000000000000" pitchFamily="2" charset="0"/>
                        </a:rPr>
                        <a:t>Descripción</a:t>
                      </a:r>
                    </a:p>
                  </a:txBody>
                  <a:tcPr anchor="ctr"/>
                </a:tc>
                <a:extLst>
                  <a:ext uri="{0D108BD9-81ED-4DB2-BD59-A6C34878D82A}">
                    <a16:rowId xmlns:a16="http://schemas.microsoft.com/office/drawing/2014/main" val="3823975530"/>
                  </a:ext>
                </a:extLst>
              </a:tr>
              <a:tr h="647587">
                <a:tc>
                  <a:txBody>
                    <a:bodyPr/>
                    <a:lstStyle/>
                    <a:p>
                      <a:pPr>
                        <a:lnSpc>
                          <a:spcPts val="1800"/>
                        </a:lnSpc>
                      </a:pPr>
                      <a:r>
                        <a:rPr lang="es-CO" sz="2000" b="1" dirty="0">
                          <a:latin typeface="Barlow" panose="00000500000000000000" pitchFamily="2" charset="0"/>
                        </a:rPr>
                        <a:t>1. Integración hacia adelante</a:t>
                      </a:r>
                    </a:p>
                  </a:txBody>
                  <a:tcPr anchor="ctr"/>
                </a:tc>
                <a:tc>
                  <a:txBody>
                    <a:bodyPr/>
                    <a:lstStyle/>
                    <a:p>
                      <a:pPr algn="just">
                        <a:lnSpc>
                          <a:spcPts val="1800"/>
                        </a:lnSpc>
                      </a:pPr>
                      <a:r>
                        <a:rPr lang="es-CO" sz="2000" dirty="0">
                          <a:latin typeface="Barlow" panose="00000500000000000000" pitchFamily="2" charset="0"/>
                        </a:rPr>
                        <a:t>Apropiarse de los distribuidores o vendedores al detalle, o incrementar el control sobre ellos.</a:t>
                      </a:r>
                    </a:p>
                  </a:txBody>
                  <a:tcPr anchor="ctr"/>
                </a:tc>
                <a:extLst>
                  <a:ext uri="{0D108BD9-81ED-4DB2-BD59-A6C34878D82A}">
                    <a16:rowId xmlns:a16="http://schemas.microsoft.com/office/drawing/2014/main" val="3888654687"/>
                  </a:ext>
                </a:extLst>
              </a:tr>
              <a:tr h="647587">
                <a:tc>
                  <a:txBody>
                    <a:bodyPr/>
                    <a:lstStyle/>
                    <a:p>
                      <a:pPr>
                        <a:lnSpc>
                          <a:spcPts val="1800"/>
                        </a:lnSpc>
                      </a:pPr>
                      <a:r>
                        <a:rPr lang="es-CO" sz="2000" b="1" u="none" strike="noStrike" kern="1200" baseline="0" dirty="0">
                          <a:solidFill>
                            <a:schemeClr val="dk1"/>
                          </a:solidFill>
                          <a:latin typeface="Barlow" panose="00000500000000000000" pitchFamily="2" charset="0"/>
                        </a:rPr>
                        <a:t>2. Integración hacia atrás</a:t>
                      </a:r>
                      <a:endParaRPr lang="es-CO" sz="2000" b="1" dirty="0">
                        <a:latin typeface="Barlow" panose="00000500000000000000" pitchFamily="2" charset="0"/>
                      </a:endParaRPr>
                    </a:p>
                  </a:txBody>
                  <a:tcPr anchor="ctr"/>
                </a:tc>
                <a:tc>
                  <a:txBody>
                    <a:bodyPr/>
                    <a:lstStyle/>
                    <a:p>
                      <a:pPr algn="just">
                        <a:lnSpc>
                          <a:spcPts val="1800"/>
                        </a:lnSpc>
                      </a:pPr>
                      <a:r>
                        <a:rPr lang="es-CO" sz="2000" b="0" u="none" strike="noStrike" kern="1200" baseline="0" dirty="0">
                          <a:solidFill>
                            <a:schemeClr val="dk1"/>
                          </a:solidFill>
                          <a:latin typeface="Barlow" panose="00000500000000000000" pitchFamily="2" charset="0"/>
                        </a:rPr>
                        <a:t>Buscar apropiarse de los proveedores de una empresa o aumentar el control sobre los mismos.</a:t>
                      </a:r>
                      <a:endParaRPr lang="es-CO" sz="2000" dirty="0">
                        <a:latin typeface="Barlow" panose="00000500000000000000" pitchFamily="2" charset="0"/>
                      </a:endParaRPr>
                    </a:p>
                  </a:txBody>
                  <a:tcPr anchor="ctr"/>
                </a:tc>
                <a:extLst>
                  <a:ext uri="{0D108BD9-81ED-4DB2-BD59-A6C34878D82A}">
                    <a16:rowId xmlns:a16="http://schemas.microsoft.com/office/drawing/2014/main" val="316943710"/>
                  </a:ext>
                </a:extLst>
              </a:tr>
              <a:tr h="647587">
                <a:tc>
                  <a:txBody>
                    <a:bodyPr/>
                    <a:lstStyle/>
                    <a:p>
                      <a:pPr>
                        <a:lnSpc>
                          <a:spcPts val="1800"/>
                        </a:lnSpc>
                      </a:pPr>
                      <a:r>
                        <a:rPr lang="es-CO" sz="2000" b="1" u="none" strike="noStrike" kern="1200" baseline="0" dirty="0">
                          <a:solidFill>
                            <a:schemeClr val="dk1"/>
                          </a:solidFill>
                          <a:latin typeface="Barlow" panose="00000500000000000000" pitchFamily="2" charset="0"/>
                        </a:rPr>
                        <a:t>3. Integración horizontal</a:t>
                      </a:r>
                      <a:endParaRPr lang="es-CO" sz="2000" b="1" dirty="0">
                        <a:latin typeface="Barlow" panose="00000500000000000000" pitchFamily="2" charset="0"/>
                      </a:endParaRPr>
                    </a:p>
                  </a:txBody>
                  <a:tcPr anchor="ctr"/>
                </a:tc>
                <a:tc>
                  <a:txBody>
                    <a:bodyPr/>
                    <a:lstStyle/>
                    <a:p>
                      <a:pPr algn="just">
                        <a:lnSpc>
                          <a:spcPts val="1800"/>
                        </a:lnSpc>
                      </a:pPr>
                      <a:r>
                        <a:rPr lang="es-CO" sz="2000" b="0" u="none" strike="noStrike" kern="1200" baseline="0" dirty="0">
                          <a:solidFill>
                            <a:schemeClr val="dk1"/>
                          </a:solidFill>
                          <a:latin typeface="Barlow" panose="00000500000000000000" pitchFamily="2" charset="0"/>
                        </a:rPr>
                        <a:t>Buscar apropiarse de los competidores o aumentar el control sobre los mismos.</a:t>
                      </a:r>
                      <a:endParaRPr lang="es-CO" sz="2000" dirty="0">
                        <a:latin typeface="Barlow" panose="00000500000000000000" pitchFamily="2" charset="0"/>
                      </a:endParaRPr>
                    </a:p>
                  </a:txBody>
                  <a:tcPr anchor="ctr"/>
                </a:tc>
                <a:extLst>
                  <a:ext uri="{0D108BD9-81ED-4DB2-BD59-A6C34878D82A}">
                    <a16:rowId xmlns:a16="http://schemas.microsoft.com/office/drawing/2014/main" val="493562477"/>
                  </a:ext>
                </a:extLst>
              </a:tr>
              <a:tr h="909473">
                <a:tc>
                  <a:txBody>
                    <a:bodyPr/>
                    <a:lstStyle/>
                    <a:p>
                      <a:pPr>
                        <a:lnSpc>
                          <a:spcPts val="1800"/>
                        </a:lnSpc>
                      </a:pPr>
                      <a:r>
                        <a:rPr lang="es-CO" sz="2000" b="1" u="none" strike="noStrike" kern="1200" baseline="0" dirty="0">
                          <a:solidFill>
                            <a:schemeClr val="dk1"/>
                          </a:solidFill>
                          <a:latin typeface="Barlow" panose="00000500000000000000" pitchFamily="2" charset="0"/>
                        </a:rPr>
                        <a:t>4. Penetración de mercado</a:t>
                      </a:r>
                      <a:endParaRPr lang="es-CO" sz="2000" b="1" dirty="0">
                        <a:latin typeface="Barlow" panose="00000500000000000000" pitchFamily="2" charset="0"/>
                      </a:endParaRPr>
                    </a:p>
                  </a:txBody>
                  <a:tcPr anchor="ctr"/>
                </a:tc>
                <a:tc>
                  <a:txBody>
                    <a:bodyPr/>
                    <a:lstStyle/>
                    <a:p>
                      <a:pPr algn="just">
                        <a:lnSpc>
                          <a:spcPts val="1800"/>
                        </a:lnSpc>
                      </a:pPr>
                      <a:r>
                        <a:rPr lang="es-CO" sz="2000" b="0" u="none" strike="noStrike" kern="1200" baseline="0" dirty="0">
                          <a:solidFill>
                            <a:schemeClr val="dk1"/>
                          </a:solidFill>
                          <a:latin typeface="Barlow" panose="00000500000000000000" pitchFamily="2" charset="0"/>
                        </a:rPr>
                        <a:t>Buscar una mayor participación de mercado para los productos o servicios presentes en los mercados actuales a través de mayores esfuerzos de marketing .</a:t>
                      </a:r>
                      <a:endParaRPr lang="es-CO" sz="2000" dirty="0">
                        <a:latin typeface="Barlow" panose="00000500000000000000" pitchFamily="2" charset="0"/>
                      </a:endParaRPr>
                    </a:p>
                  </a:txBody>
                  <a:tcPr anchor="ctr"/>
                </a:tc>
                <a:extLst>
                  <a:ext uri="{0D108BD9-81ED-4DB2-BD59-A6C34878D82A}">
                    <a16:rowId xmlns:a16="http://schemas.microsoft.com/office/drawing/2014/main" val="1680418835"/>
                  </a:ext>
                </a:extLst>
              </a:tr>
              <a:tr h="647587">
                <a:tc>
                  <a:txBody>
                    <a:bodyPr/>
                    <a:lstStyle/>
                    <a:p>
                      <a:pPr>
                        <a:lnSpc>
                          <a:spcPts val="1800"/>
                        </a:lnSpc>
                      </a:pPr>
                      <a:r>
                        <a:rPr lang="es-CO" sz="2000" b="1" u="none" strike="noStrike" kern="1200" baseline="0" dirty="0">
                          <a:solidFill>
                            <a:schemeClr val="dk1"/>
                          </a:solidFill>
                          <a:latin typeface="Barlow" panose="00000500000000000000" pitchFamily="2" charset="0"/>
                        </a:rPr>
                        <a:t>5. Desarrollo de mercado</a:t>
                      </a:r>
                      <a:endParaRPr lang="es-CO" sz="2000" b="1" dirty="0">
                        <a:latin typeface="Barlow" panose="00000500000000000000" pitchFamily="2" charset="0"/>
                      </a:endParaRPr>
                    </a:p>
                  </a:txBody>
                  <a:tcPr anchor="ctr"/>
                </a:tc>
                <a:tc>
                  <a:txBody>
                    <a:bodyPr/>
                    <a:lstStyle/>
                    <a:p>
                      <a:pPr algn="just">
                        <a:lnSpc>
                          <a:spcPts val="1800"/>
                        </a:lnSpc>
                      </a:pPr>
                      <a:r>
                        <a:rPr lang="es-CO" sz="2000" b="0" u="none" strike="noStrike" kern="1200" baseline="0" dirty="0">
                          <a:solidFill>
                            <a:schemeClr val="dk1"/>
                          </a:solidFill>
                          <a:latin typeface="Barlow" panose="00000500000000000000" pitchFamily="2" charset="0"/>
                        </a:rPr>
                        <a:t>Introducir los productos o servicios presentes en una nueva área geográfica.</a:t>
                      </a:r>
                      <a:endParaRPr lang="es-CO" sz="2000" dirty="0">
                        <a:latin typeface="Barlow" panose="00000500000000000000" pitchFamily="2" charset="0"/>
                      </a:endParaRPr>
                    </a:p>
                  </a:txBody>
                  <a:tcPr anchor="ctr"/>
                </a:tc>
                <a:extLst>
                  <a:ext uri="{0D108BD9-81ED-4DB2-BD59-A6C34878D82A}">
                    <a16:rowId xmlns:a16="http://schemas.microsoft.com/office/drawing/2014/main" val="452181582"/>
                  </a:ext>
                </a:extLst>
              </a:tr>
            </a:tbl>
          </a:graphicData>
        </a:graphic>
      </p:graphicFrame>
      <p:sp>
        <p:nvSpPr>
          <p:cNvPr id="6" name="Rectángulo 5">
            <a:extLst>
              <a:ext uri="{FF2B5EF4-FFF2-40B4-BE49-F238E27FC236}">
                <a16:creationId xmlns:a16="http://schemas.microsoft.com/office/drawing/2014/main" id="{28CE1B6C-3282-40E5-B667-10549C555500}"/>
              </a:ext>
            </a:extLst>
          </p:cNvPr>
          <p:cNvSpPr/>
          <p:nvPr/>
        </p:nvSpPr>
        <p:spPr>
          <a:xfrm>
            <a:off x="4210050" y="6055241"/>
            <a:ext cx="7032913" cy="307777"/>
          </a:xfrm>
          <a:prstGeom prst="rect">
            <a:avLst/>
          </a:prstGeom>
        </p:spPr>
        <p:txBody>
          <a:bodyPr wrap="square">
            <a:spAutoFit/>
          </a:bodyPr>
          <a:lstStyle/>
          <a:p>
            <a:pPr lvl="1" algn="r"/>
            <a:r>
              <a:rPr lang="es-ES" sz="1400" dirty="0">
                <a:latin typeface="+mj-lt"/>
              </a:rPr>
              <a:t>David, F. (2017). </a:t>
            </a:r>
            <a:r>
              <a:rPr lang="es-ES" sz="1400" i="1" dirty="0">
                <a:latin typeface="+mj-lt"/>
              </a:rPr>
              <a:t>Conceptos de Administración Estratégica </a:t>
            </a:r>
            <a:r>
              <a:rPr lang="es-ES" sz="1400" dirty="0">
                <a:latin typeface="+mj-lt"/>
              </a:rPr>
              <a:t>(16a ed.). Pearson Educación.</a:t>
            </a:r>
            <a:endParaRPr lang="es-CO" sz="1400" dirty="0">
              <a:latin typeface="+mj-lt"/>
            </a:endParaRPr>
          </a:p>
        </p:txBody>
      </p:sp>
    </p:spTree>
    <p:extLst>
      <p:ext uri="{BB962C8B-B14F-4D97-AF65-F5344CB8AC3E}">
        <p14:creationId xmlns:p14="http://schemas.microsoft.com/office/powerpoint/2010/main" val="1044358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2" name="Marcador de contenido 1">
            <a:extLst>
              <a:ext uri="{FF2B5EF4-FFF2-40B4-BE49-F238E27FC236}">
                <a16:creationId xmlns:a16="http://schemas.microsoft.com/office/drawing/2014/main" id="{16154E72-0F36-6419-03F7-837DD4CE7616}"/>
              </a:ext>
            </a:extLst>
          </p:cNvPr>
          <p:cNvSpPr>
            <a:spLocks noGrp="1"/>
          </p:cNvSpPr>
          <p:nvPr>
            <p:ph sz="half" idx="1"/>
          </p:nvPr>
        </p:nvSpPr>
        <p:spPr>
          <a:xfrm>
            <a:off x="949037" y="1315026"/>
            <a:ext cx="10515600" cy="668193"/>
          </a:xfrm>
        </p:spPr>
        <p:txBody>
          <a:bodyPr/>
          <a:lstStyle/>
          <a:p>
            <a:r>
              <a:rPr lang="es-ES" dirty="0"/>
              <a:t>Tipos de estrategias</a:t>
            </a:r>
            <a:endParaRPr lang="es-CO" dirty="0"/>
          </a:p>
        </p:txBody>
      </p:sp>
      <p:graphicFrame>
        <p:nvGraphicFramePr>
          <p:cNvPr id="3" name="Tabla 2">
            <a:extLst>
              <a:ext uri="{FF2B5EF4-FFF2-40B4-BE49-F238E27FC236}">
                <a16:creationId xmlns:a16="http://schemas.microsoft.com/office/drawing/2014/main" id="{7C02D06C-2293-EDAF-2F6C-CD4366EDBB10}"/>
              </a:ext>
            </a:extLst>
          </p:cNvPr>
          <p:cNvGraphicFramePr>
            <a:graphicFrameLocks noGrp="1"/>
          </p:cNvGraphicFramePr>
          <p:nvPr>
            <p:extLst>
              <p:ext uri="{D42A27DB-BD31-4B8C-83A1-F6EECF244321}">
                <p14:modId xmlns:p14="http://schemas.microsoft.com/office/powerpoint/2010/main" val="70336885"/>
              </p:ext>
            </p:extLst>
          </p:nvPr>
        </p:nvGraphicFramePr>
        <p:xfrm>
          <a:off x="1267690" y="1825656"/>
          <a:ext cx="9975273" cy="4254669"/>
        </p:xfrm>
        <a:graphic>
          <a:graphicData uri="http://schemas.openxmlformats.org/drawingml/2006/table">
            <a:tbl>
              <a:tblPr firstRow="1" bandRow="1">
                <a:tableStyleId>{5C22544A-7EE6-4342-B048-85BDC9FD1C3A}</a:tableStyleId>
              </a:tblPr>
              <a:tblGrid>
                <a:gridCol w="2345964">
                  <a:extLst>
                    <a:ext uri="{9D8B030D-6E8A-4147-A177-3AD203B41FA5}">
                      <a16:colId xmlns:a16="http://schemas.microsoft.com/office/drawing/2014/main" val="1254640530"/>
                    </a:ext>
                  </a:extLst>
                </a:gridCol>
                <a:gridCol w="7629309">
                  <a:extLst>
                    <a:ext uri="{9D8B030D-6E8A-4147-A177-3AD203B41FA5}">
                      <a16:colId xmlns:a16="http://schemas.microsoft.com/office/drawing/2014/main" val="2993239838"/>
                    </a:ext>
                  </a:extLst>
                </a:gridCol>
              </a:tblGrid>
              <a:tr h="647587">
                <a:tc>
                  <a:txBody>
                    <a:bodyPr/>
                    <a:lstStyle/>
                    <a:p>
                      <a:pPr algn="ctr">
                        <a:lnSpc>
                          <a:spcPts val="1800"/>
                        </a:lnSpc>
                      </a:pPr>
                      <a:r>
                        <a:rPr lang="es-CO" sz="2000" dirty="0">
                          <a:solidFill>
                            <a:schemeClr val="tx1">
                              <a:lumMod val="95000"/>
                              <a:lumOff val="5000"/>
                            </a:schemeClr>
                          </a:solidFill>
                          <a:latin typeface="Barlow" panose="00000500000000000000" pitchFamily="2" charset="0"/>
                        </a:rPr>
                        <a:t>Tipo de Estrategia</a:t>
                      </a:r>
                    </a:p>
                  </a:txBody>
                  <a:tcPr anchor="ctr"/>
                </a:tc>
                <a:tc>
                  <a:txBody>
                    <a:bodyPr/>
                    <a:lstStyle/>
                    <a:p>
                      <a:pPr algn="ctr">
                        <a:lnSpc>
                          <a:spcPts val="1800"/>
                        </a:lnSpc>
                      </a:pPr>
                      <a:r>
                        <a:rPr lang="es-CO" sz="2000" dirty="0">
                          <a:solidFill>
                            <a:schemeClr val="tx1">
                              <a:lumMod val="95000"/>
                              <a:lumOff val="5000"/>
                            </a:schemeClr>
                          </a:solidFill>
                          <a:latin typeface="Barlow" panose="00000500000000000000" pitchFamily="2" charset="0"/>
                        </a:rPr>
                        <a:t>Descripción</a:t>
                      </a:r>
                    </a:p>
                  </a:txBody>
                  <a:tcPr anchor="ctr"/>
                </a:tc>
                <a:extLst>
                  <a:ext uri="{0D108BD9-81ED-4DB2-BD59-A6C34878D82A}">
                    <a16:rowId xmlns:a16="http://schemas.microsoft.com/office/drawing/2014/main" val="3823975530"/>
                  </a:ext>
                </a:extLst>
              </a:tr>
              <a:tr h="647587">
                <a:tc>
                  <a:txBody>
                    <a:bodyPr/>
                    <a:lstStyle/>
                    <a:p>
                      <a:pPr>
                        <a:lnSpc>
                          <a:spcPts val="1800"/>
                        </a:lnSpc>
                      </a:pPr>
                      <a:r>
                        <a:rPr lang="es-CO" sz="2000" b="1" i="0" u="none" strike="noStrike" kern="1200" baseline="0" dirty="0">
                          <a:solidFill>
                            <a:schemeClr val="dk1"/>
                          </a:solidFill>
                          <a:latin typeface="Barlow" panose="00000500000000000000" pitchFamily="2" charset="0"/>
                          <a:ea typeface="+mn-ea"/>
                          <a:cs typeface="+mn-cs"/>
                        </a:rPr>
                        <a:t>6. Desarrollo de producto</a:t>
                      </a:r>
                      <a:endParaRPr lang="es-CO" sz="2000" b="1" dirty="0">
                        <a:latin typeface="Barlow" panose="00000500000000000000" pitchFamily="2" charset="0"/>
                      </a:endParaRPr>
                    </a:p>
                  </a:txBody>
                  <a:tcPr anchor="ctr"/>
                </a:tc>
                <a:tc>
                  <a:txBody>
                    <a:bodyPr/>
                    <a:lstStyle/>
                    <a:p>
                      <a:pPr algn="just">
                        <a:lnSpc>
                          <a:spcPts val="1800"/>
                        </a:lnSpc>
                      </a:pPr>
                      <a:r>
                        <a:rPr lang="es-CO" sz="2000" b="0" i="0" u="none" strike="noStrike" kern="1200" baseline="0" dirty="0">
                          <a:solidFill>
                            <a:schemeClr val="dk1"/>
                          </a:solidFill>
                          <a:latin typeface="Barlow" panose="00000500000000000000" pitchFamily="2" charset="0"/>
                          <a:ea typeface="+mn-ea"/>
                          <a:cs typeface="+mn-cs"/>
                        </a:rPr>
                        <a:t>Buscar aumentar las ventas a través de la mejora de los productos o servicios presentes o el desarrollo de nuevos.</a:t>
                      </a:r>
                      <a:endParaRPr lang="es-CO" sz="2000" dirty="0">
                        <a:latin typeface="Barlow" panose="00000500000000000000" pitchFamily="2" charset="0"/>
                      </a:endParaRPr>
                    </a:p>
                  </a:txBody>
                  <a:tcPr anchor="ctr"/>
                </a:tc>
                <a:extLst>
                  <a:ext uri="{0D108BD9-81ED-4DB2-BD59-A6C34878D82A}">
                    <a16:rowId xmlns:a16="http://schemas.microsoft.com/office/drawing/2014/main" val="3888654687"/>
                  </a:ext>
                </a:extLst>
              </a:tr>
              <a:tr h="647587">
                <a:tc>
                  <a:txBody>
                    <a:bodyPr/>
                    <a:lstStyle/>
                    <a:p>
                      <a:pPr>
                        <a:lnSpc>
                          <a:spcPts val="1800"/>
                        </a:lnSpc>
                      </a:pPr>
                      <a:r>
                        <a:rPr lang="es-CO" sz="2000" b="1" i="0" u="none" strike="noStrike" kern="1200" baseline="0" dirty="0">
                          <a:solidFill>
                            <a:schemeClr val="dk1"/>
                          </a:solidFill>
                          <a:latin typeface="Barlow" panose="00000500000000000000" pitchFamily="2" charset="0"/>
                          <a:ea typeface="+mn-ea"/>
                          <a:cs typeface="+mn-cs"/>
                        </a:rPr>
                        <a:t>7. Diversificación relacionada</a:t>
                      </a:r>
                      <a:endParaRPr lang="es-CO" sz="2000" b="1" dirty="0">
                        <a:latin typeface="Barlow" panose="00000500000000000000" pitchFamily="2" charset="0"/>
                      </a:endParaRPr>
                    </a:p>
                  </a:txBody>
                  <a:tcPr anchor="ctr"/>
                </a:tc>
                <a:tc>
                  <a:txBody>
                    <a:bodyPr/>
                    <a:lstStyle/>
                    <a:p>
                      <a:pPr algn="just">
                        <a:lnSpc>
                          <a:spcPts val="1800"/>
                        </a:lnSpc>
                      </a:pPr>
                      <a:r>
                        <a:rPr lang="es-CO" sz="2000" b="0" i="0" u="none" strike="noStrike" kern="1200" baseline="0" dirty="0">
                          <a:solidFill>
                            <a:schemeClr val="dk1"/>
                          </a:solidFill>
                          <a:latin typeface="Barlow" panose="00000500000000000000" pitchFamily="2" charset="0"/>
                          <a:ea typeface="+mn-ea"/>
                          <a:cs typeface="+mn-cs"/>
                        </a:rPr>
                        <a:t>Agregar productos o servicios nuevos pero relacionados con los presentes.</a:t>
                      </a:r>
                      <a:endParaRPr lang="es-CO" sz="2000" dirty="0">
                        <a:latin typeface="Barlow" panose="00000500000000000000" pitchFamily="2" charset="0"/>
                      </a:endParaRPr>
                    </a:p>
                  </a:txBody>
                  <a:tcPr anchor="ctr"/>
                </a:tc>
                <a:extLst>
                  <a:ext uri="{0D108BD9-81ED-4DB2-BD59-A6C34878D82A}">
                    <a16:rowId xmlns:a16="http://schemas.microsoft.com/office/drawing/2014/main" val="316943710"/>
                  </a:ext>
                </a:extLst>
              </a:tr>
              <a:tr h="647587">
                <a:tc>
                  <a:txBody>
                    <a:bodyPr/>
                    <a:lstStyle/>
                    <a:p>
                      <a:pPr>
                        <a:lnSpc>
                          <a:spcPts val="1800"/>
                        </a:lnSpc>
                      </a:pPr>
                      <a:r>
                        <a:rPr lang="es-CO" sz="2000" b="1" i="0" u="none" strike="noStrike" kern="1200" baseline="0" dirty="0">
                          <a:solidFill>
                            <a:schemeClr val="dk1"/>
                          </a:solidFill>
                          <a:latin typeface="Barlow" panose="00000500000000000000" pitchFamily="2" charset="0"/>
                          <a:ea typeface="+mn-ea"/>
                          <a:cs typeface="+mn-cs"/>
                        </a:rPr>
                        <a:t>8. Diversificación no relacionada</a:t>
                      </a:r>
                      <a:endParaRPr lang="es-CO" sz="2000" b="1" dirty="0">
                        <a:latin typeface="Barlow" panose="00000500000000000000" pitchFamily="2" charset="0"/>
                      </a:endParaRPr>
                    </a:p>
                  </a:txBody>
                  <a:tcPr anchor="ctr"/>
                </a:tc>
                <a:tc>
                  <a:txBody>
                    <a:bodyPr/>
                    <a:lstStyle/>
                    <a:p>
                      <a:pPr algn="just">
                        <a:lnSpc>
                          <a:spcPts val="1800"/>
                        </a:lnSpc>
                      </a:pPr>
                      <a:r>
                        <a:rPr lang="es-CO" sz="2000" b="0" i="0" u="none" strike="noStrike" kern="1200" baseline="0" dirty="0">
                          <a:solidFill>
                            <a:schemeClr val="dk1"/>
                          </a:solidFill>
                          <a:latin typeface="Barlow" panose="00000500000000000000" pitchFamily="2" charset="0"/>
                          <a:ea typeface="+mn-ea"/>
                          <a:cs typeface="+mn-cs"/>
                        </a:rPr>
                        <a:t>Agregar productos o servicios nuevos no relacionados con los presentes.</a:t>
                      </a:r>
                      <a:endParaRPr lang="es-CO" sz="2000" dirty="0">
                        <a:latin typeface="Barlow" panose="00000500000000000000" pitchFamily="2" charset="0"/>
                      </a:endParaRPr>
                    </a:p>
                  </a:txBody>
                  <a:tcPr anchor="ctr"/>
                </a:tc>
                <a:extLst>
                  <a:ext uri="{0D108BD9-81ED-4DB2-BD59-A6C34878D82A}">
                    <a16:rowId xmlns:a16="http://schemas.microsoft.com/office/drawing/2014/main" val="493562477"/>
                  </a:ext>
                </a:extLst>
              </a:tr>
              <a:tr h="559534">
                <a:tc>
                  <a:txBody>
                    <a:bodyPr/>
                    <a:lstStyle/>
                    <a:p>
                      <a:pPr>
                        <a:lnSpc>
                          <a:spcPts val="1800"/>
                        </a:lnSpc>
                      </a:pPr>
                      <a:r>
                        <a:rPr lang="es-CO" sz="2000" b="1" i="0" u="none" strike="noStrike" kern="1200" baseline="0" dirty="0">
                          <a:solidFill>
                            <a:schemeClr val="dk1"/>
                          </a:solidFill>
                          <a:latin typeface="Barlow" panose="00000500000000000000" pitchFamily="2" charset="0"/>
                          <a:ea typeface="+mn-ea"/>
                          <a:cs typeface="+mn-cs"/>
                        </a:rPr>
                        <a:t>9. Recorte de gastos</a:t>
                      </a:r>
                      <a:endParaRPr lang="es-CO" sz="2000" b="1" dirty="0">
                        <a:latin typeface="Barlow" panose="00000500000000000000" pitchFamily="2" charset="0"/>
                      </a:endParaRPr>
                    </a:p>
                  </a:txBody>
                  <a:tcPr anchor="ctr"/>
                </a:tc>
                <a:tc>
                  <a:txBody>
                    <a:bodyPr/>
                    <a:lstStyle/>
                    <a:p>
                      <a:pPr algn="just">
                        <a:lnSpc>
                          <a:spcPts val="1800"/>
                        </a:lnSpc>
                      </a:pPr>
                      <a:r>
                        <a:rPr lang="es-CO" sz="2000" b="0" i="0" u="none" strike="noStrike" kern="1200" baseline="0" dirty="0">
                          <a:solidFill>
                            <a:schemeClr val="dk1"/>
                          </a:solidFill>
                          <a:latin typeface="Barlow" panose="00000500000000000000" pitchFamily="2" charset="0"/>
                          <a:ea typeface="+mn-ea"/>
                          <a:cs typeface="+mn-cs"/>
                        </a:rPr>
                        <a:t>Reorganización a través de la reducción de costos y activos.</a:t>
                      </a:r>
                      <a:endParaRPr lang="es-CO" sz="2000" dirty="0">
                        <a:latin typeface="Barlow" panose="00000500000000000000" pitchFamily="2" charset="0"/>
                      </a:endParaRPr>
                    </a:p>
                  </a:txBody>
                  <a:tcPr anchor="ctr"/>
                </a:tc>
                <a:extLst>
                  <a:ext uri="{0D108BD9-81ED-4DB2-BD59-A6C34878D82A}">
                    <a16:rowId xmlns:a16="http://schemas.microsoft.com/office/drawing/2014/main" val="1680418835"/>
                  </a:ext>
                </a:extLst>
              </a:tr>
              <a:tr h="457200">
                <a:tc>
                  <a:txBody>
                    <a:bodyPr/>
                    <a:lstStyle/>
                    <a:p>
                      <a:pPr>
                        <a:lnSpc>
                          <a:spcPts val="1800"/>
                        </a:lnSpc>
                      </a:pPr>
                      <a:r>
                        <a:rPr lang="es-CO" sz="2000" b="1" i="0" u="none" strike="noStrike" kern="1200" baseline="0" dirty="0">
                          <a:solidFill>
                            <a:schemeClr val="dk1"/>
                          </a:solidFill>
                          <a:latin typeface="Barlow" panose="00000500000000000000" pitchFamily="2" charset="0"/>
                          <a:ea typeface="+mn-ea"/>
                          <a:cs typeface="+mn-cs"/>
                        </a:rPr>
                        <a:t>10. Desinversión</a:t>
                      </a:r>
                      <a:endParaRPr lang="es-CO" sz="2000" b="1" dirty="0">
                        <a:latin typeface="Barlow" panose="00000500000000000000" pitchFamily="2" charset="0"/>
                      </a:endParaRPr>
                    </a:p>
                  </a:txBody>
                  <a:tcPr anchor="ctr"/>
                </a:tc>
                <a:tc>
                  <a:txBody>
                    <a:bodyPr/>
                    <a:lstStyle/>
                    <a:p>
                      <a:pPr algn="just">
                        <a:lnSpc>
                          <a:spcPts val="1800"/>
                        </a:lnSpc>
                      </a:pPr>
                      <a:r>
                        <a:rPr lang="es-CO" sz="2000" b="0" i="0" u="none" strike="noStrike" kern="1200" baseline="0" dirty="0">
                          <a:solidFill>
                            <a:schemeClr val="dk1"/>
                          </a:solidFill>
                          <a:latin typeface="Barlow" panose="00000500000000000000" pitchFamily="2" charset="0"/>
                          <a:ea typeface="+mn-ea"/>
                          <a:cs typeface="+mn-cs"/>
                        </a:rPr>
                        <a:t>Venta de una división o de una parte de la organización.</a:t>
                      </a:r>
                      <a:endParaRPr lang="es-CO" sz="2000" dirty="0">
                        <a:latin typeface="Barlow" panose="00000500000000000000" pitchFamily="2" charset="0"/>
                      </a:endParaRPr>
                    </a:p>
                  </a:txBody>
                  <a:tcPr anchor="ctr"/>
                </a:tc>
                <a:extLst>
                  <a:ext uri="{0D108BD9-81ED-4DB2-BD59-A6C34878D82A}">
                    <a16:rowId xmlns:a16="http://schemas.microsoft.com/office/drawing/2014/main" val="452181582"/>
                  </a:ext>
                </a:extLst>
              </a:tr>
              <a:tr h="647587">
                <a:tc>
                  <a:txBody>
                    <a:bodyPr/>
                    <a:lstStyle/>
                    <a:p>
                      <a:pPr>
                        <a:lnSpc>
                          <a:spcPts val="1800"/>
                        </a:lnSpc>
                      </a:pPr>
                      <a:r>
                        <a:rPr lang="es-CO" sz="2000" b="1" i="0" u="none" strike="noStrike" kern="1200" baseline="0" dirty="0">
                          <a:solidFill>
                            <a:schemeClr val="dk1"/>
                          </a:solidFill>
                          <a:latin typeface="Barlow" panose="00000500000000000000" pitchFamily="2" charset="0"/>
                          <a:ea typeface="+mn-ea"/>
                          <a:cs typeface="+mn-cs"/>
                        </a:rPr>
                        <a:t>11. Liquidación</a:t>
                      </a:r>
                      <a:endParaRPr lang="es-CO" sz="2000" b="1" dirty="0">
                        <a:latin typeface="Barlow" panose="00000500000000000000" pitchFamily="2" charset="0"/>
                      </a:endParaRPr>
                    </a:p>
                  </a:txBody>
                  <a:tcPr anchor="ctr"/>
                </a:tc>
                <a:tc>
                  <a:txBody>
                    <a:bodyPr/>
                    <a:lstStyle/>
                    <a:p>
                      <a:pPr algn="just">
                        <a:lnSpc>
                          <a:spcPts val="1800"/>
                        </a:lnSpc>
                      </a:pPr>
                      <a:r>
                        <a:rPr lang="es-CO" sz="2000" b="0" i="0" u="none" strike="noStrike" kern="1200" baseline="0" dirty="0">
                          <a:solidFill>
                            <a:schemeClr val="dk1"/>
                          </a:solidFill>
                          <a:latin typeface="Barlow" panose="00000500000000000000" pitchFamily="2" charset="0"/>
                          <a:ea typeface="+mn-ea"/>
                          <a:cs typeface="+mn-cs"/>
                        </a:rPr>
                        <a:t>Venta de todos los activos de la empresa, en partes, por su valor tangible.</a:t>
                      </a:r>
                      <a:endParaRPr lang="es-CO" sz="2000" dirty="0">
                        <a:latin typeface="Barlow" panose="00000500000000000000" pitchFamily="2" charset="0"/>
                      </a:endParaRPr>
                    </a:p>
                  </a:txBody>
                  <a:tcPr anchor="ctr"/>
                </a:tc>
                <a:extLst>
                  <a:ext uri="{0D108BD9-81ED-4DB2-BD59-A6C34878D82A}">
                    <a16:rowId xmlns:a16="http://schemas.microsoft.com/office/drawing/2014/main" val="2962809962"/>
                  </a:ext>
                </a:extLst>
              </a:tr>
            </a:tbl>
          </a:graphicData>
        </a:graphic>
      </p:graphicFrame>
      <p:sp>
        <p:nvSpPr>
          <p:cNvPr id="6" name="Rectángulo 5">
            <a:extLst>
              <a:ext uri="{FF2B5EF4-FFF2-40B4-BE49-F238E27FC236}">
                <a16:creationId xmlns:a16="http://schemas.microsoft.com/office/drawing/2014/main" id="{76529FFA-82A5-B613-77A0-0664315F2B7C}"/>
              </a:ext>
            </a:extLst>
          </p:cNvPr>
          <p:cNvSpPr/>
          <p:nvPr/>
        </p:nvSpPr>
        <p:spPr>
          <a:xfrm>
            <a:off x="4210050" y="6055241"/>
            <a:ext cx="7032913" cy="307777"/>
          </a:xfrm>
          <a:prstGeom prst="rect">
            <a:avLst/>
          </a:prstGeom>
        </p:spPr>
        <p:txBody>
          <a:bodyPr wrap="square">
            <a:spAutoFit/>
          </a:bodyPr>
          <a:lstStyle/>
          <a:p>
            <a:pPr lvl="1" algn="r"/>
            <a:r>
              <a:rPr lang="es-ES" sz="1400" dirty="0">
                <a:latin typeface="+mj-lt"/>
              </a:rPr>
              <a:t>David, F. (2017). </a:t>
            </a:r>
            <a:r>
              <a:rPr lang="es-ES" sz="1400" i="1" dirty="0">
                <a:latin typeface="+mj-lt"/>
              </a:rPr>
              <a:t>Conceptos de Administración Estratégica </a:t>
            </a:r>
            <a:r>
              <a:rPr lang="es-ES" sz="1400" dirty="0">
                <a:latin typeface="+mj-lt"/>
              </a:rPr>
              <a:t>(16a ed.). Pearson Educación.</a:t>
            </a:r>
            <a:endParaRPr lang="es-CO" sz="1400" dirty="0">
              <a:latin typeface="+mj-lt"/>
            </a:endParaRPr>
          </a:p>
        </p:txBody>
      </p:sp>
    </p:spTree>
    <p:extLst>
      <p:ext uri="{BB962C8B-B14F-4D97-AF65-F5344CB8AC3E}">
        <p14:creationId xmlns:p14="http://schemas.microsoft.com/office/powerpoint/2010/main" val="1396185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p:txBody>
          <a:bodyPr>
            <a:normAutofit fontScale="90000"/>
          </a:bodyPr>
          <a:lstStyle/>
          <a:p>
            <a:r>
              <a:rPr lang="es-ES" dirty="0"/>
              <a:t>Maestría en Administración de Proyectos</a:t>
            </a:r>
            <a:endParaRPr lang="es-ES_tradnl" dirty="0"/>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a:xfrm>
            <a:off x="831850" y="3122169"/>
            <a:ext cx="10515600" cy="640651"/>
          </a:xfrm>
        </p:spPr>
        <p:txBody>
          <a:bodyPr>
            <a:normAutofit/>
          </a:bodyPr>
          <a:lstStyle/>
          <a:p>
            <a:r>
              <a:rPr lang="es-ES" sz="3200" b="1" dirty="0"/>
              <a:t>Planeamiento y Análisis Estratégico de la Empresa</a:t>
            </a:r>
            <a:endParaRPr lang="es-ES_tradnl" sz="3200" b="1" dirty="0"/>
          </a:p>
        </p:txBody>
      </p:sp>
      <p:sp>
        <p:nvSpPr>
          <p:cNvPr id="4" name="Text Placeholder 2">
            <a:extLst>
              <a:ext uri="{FF2B5EF4-FFF2-40B4-BE49-F238E27FC236}">
                <a16:creationId xmlns:a16="http://schemas.microsoft.com/office/drawing/2014/main" id="{42F5256C-B9D7-EF9E-F537-07258B558A80}"/>
              </a:ext>
            </a:extLst>
          </p:cNvPr>
          <p:cNvSpPr txBox="1">
            <a:spLocks/>
          </p:cNvSpPr>
          <p:nvPr/>
        </p:nvSpPr>
        <p:spPr>
          <a:xfrm>
            <a:off x="831850" y="3740007"/>
            <a:ext cx="10515600" cy="64065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Barlow"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Barlow"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Barlow"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Barlow"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Barlow" pitchFamily="2" charset="77"/>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s-ES" dirty="0">
                <a:solidFill>
                  <a:schemeClr val="tx1"/>
                </a:solidFill>
              </a:rPr>
              <a:t>Presentación – Semana 2</a:t>
            </a:r>
            <a:endParaRPr lang="es-ES_tradnl" dirty="0">
              <a:solidFill>
                <a:schemeClr val="tx1"/>
              </a:solidFill>
            </a:endParaRPr>
          </a:p>
        </p:txBody>
      </p:sp>
    </p:spTree>
    <p:extLst>
      <p:ext uri="{BB962C8B-B14F-4D97-AF65-F5344CB8AC3E}">
        <p14:creationId xmlns:p14="http://schemas.microsoft.com/office/powerpoint/2010/main" val="3006209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7FEB4-5CE5-C24A-81BF-2841F6ACC7F1}"/>
              </a:ext>
            </a:extLst>
          </p:cNvPr>
          <p:cNvSpPr>
            <a:spLocks noGrp="1"/>
          </p:cNvSpPr>
          <p:nvPr>
            <p:ph type="title"/>
          </p:nvPr>
        </p:nvSpPr>
        <p:spPr>
          <a:xfrm>
            <a:off x="542802" y="586793"/>
            <a:ext cx="3844636" cy="1325563"/>
          </a:xfrm>
        </p:spPr>
        <p:txBody>
          <a:bodyPr>
            <a:normAutofit fontScale="90000"/>
          </a:bodyPr>
          <a:lstStyle/>
          <a:p>
            <a:r>
              <a:rPr lang="es-ES" sz="4200" dirty="0"/>
              <a:t>Elementos de la Planeación Estratégica</a:t>
            </a:r>
            <a:endParaRPr lang="es-ES_tradnl" sz="4200" dirty="0"/>
          </a:p>
        </p:txBody>
      </p:sp>
      <p:graphicFrame>
        <p:nvGraphicFramePr>
          <p:cNvPr id="8" name="Marcador de contenido 5">
            <a:extLst>
              <a:ext uri="{FF2B5EF4-FFF2-40B4-BE49-F238E27FC236}">
                <a16:creationId xmlns:a16="http://schemas.microsoft.com/office/drawing/2014/main" id="{77802690-E2BE-F6C0-86AE-F2F9B6779DB6}"/>
              </a:ext>
            </a:extLst>
          </p:cNvPr>
          <p:cNvGraphicFramePr>
            <a:graphicFrameLocks noGrp="1"/>
          </p:cNvGraphicFramePr>
          <p:nvPr>
            <p:ph sz="half" idx="1"/>
          </p:nvPr>
        </p:nvGraphicFramePr>
        <p:xfrm>
          <a:off x="2844497" y="170831"/>
          <a:ext cx="8543940" cy="5994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49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a:xfrm>
            <a:off x="838200" y="268140"/>
            <a:ext cx="10515600" cy="1325563"/>
          </a:xfrm>
        </p:spPr>
        <p:txBody>
          <a:bodyPr>
            <a:normAutofit/>
          </a:bodyPr>
          <a:lstStyle/>
          <a:p>
            <a:r>
              <a:rPr lang="es-ES" sz="4200" dirty="0"/>
              <a:t>Las premisas</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1052944" y="1593702"/>
            <a:ext cx="5708074" cy="4081677"/>
          </a:xfrm>
        </p:spPr>
        <p:txBody>
          <a:bodyPr vert="horz" lIns="91440" tIns="45720" rIns="91440" bIns="45720" rtlCol="0">
            <a:noAutofit/>
          </a:bodyPr>
          <a:lstStyle/>
          <a:p>
            <a:pPr algn="just"/>
            <a:r>
              <a:rPr lang="es-ES" dirty="0"/>
              <a:t>Son las condiciones identificadas, analizadas y previstas, sobre las cuales operan los planes.</a:t>
            </a:r>
          </a:p>
          <a:p>
            <a:pPr algn="just"/>
            <a:r>
              <a:rPr lang="es-ES" dirty="0"/>
              <a:t>Esto incluye supuestos o pronósticos sobre las condiciones futuras que afectarán la operacionalización de las estrategias.</a:t>
            </a:r>
          </a:p>
          <a:p>
            <a:pPr algn="just"/>
            <a:endParaRPr lang="es-CO" dirty="0"/>
          </a:p>
        </p:txBody>
      </p:sp>
      <p:pic>
        <p:nvPicPr>
          <p:cNvPr id="7" name="Imagen 6">
            <a:extLst>
              <a:ext uri="{FF2B5EF4-FFF2-40B4-BE49-F238E27FC236}">
                <a16:creationId xmlns:a16="http://schemas.microsoft.com/office/drawing/2014/main" id="{BE2B184B-470F-45C6-8C7E-B74AABE2AA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0555" y="1593702"/>
            <a:ext cx="3314840" cy="3297753"/>
          </a:xfrm>
          <a:prstGeom prst="rect">
            <a:avLst/>
          </a:prstGeom>
        </p:spPr>
      </p:pic>
    </p:spTree>
    <p:extLst>
      <p:ext uri="{BB962C8B-B14F-4D97-AF65-F5344CB8AC3E}">
        <p14:creationId xmlns:p14="http://schemas.microsoft.com/office/powerpoint/2010/main" val="407168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a:xfrm>
            <a:off x="838200" y="268140"/>
            <a:ext cx="10515600" cy="1325563"/>
          </a:xfrm>
        </p:spPr>
        <p:txBody>
          <a:bodyPr>
            <a:normAutofit/>
          </a:bodyPr>
          <a:lstStyle/>
          <a:p>
            <a:r>
              <a:rPr lang="es-ES" sz="4200" dirty="0"/>
              <a:t>Las premisas</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838200" y="1593702"/>
            <a:ext cx="3786233" cy="4081677"/>
          </a:xfrm>
        </p:spPr>
        <p:txBody>
          <a:bodyPr vert="horz" lIns="91440" tIns="45720" rIns="91440" bIns="45720" rtlCol="0">
            <a:noAutofit/>
          </a:bodyPr>
          <a:lstStyle/>
          <a:p>
            <a:pPr algn="just"/>
            <a:r>
              <a:rPr lang="es-ES" dirty="0"/>
              <a:t>La técnica más conocida para la identificación de las premisas es el </a:t>
            </a:r>
            <a:r>
              <a:rPr lang="es-ES" dirty="0" err="1"/>
              <a:t>SWOT</a:t>
            </a:r>
            <a:r>
              <a:rPr lang="es-ES" dirty="0"/>
              <a:t> o FODA.</a:t>
            </a:r>
          </a:p>
          <a:p>
            <a:pPr algn="just"/>
            <a:r>
              <a:rPr lang="es-ES" dirty="0"/>
              <a:t>Contempla tanto el análisis del ambiente interno como el externo de la organización.</a:t>
            </a:r>
          </a:p>
          <a:p>
            <a:pPr algn="just"/>
            <a:endParaRPr lang="es-CO" dirty="0"/>
          </a:p>
        </p:txBody>
      </p:sp>
      <p:sp>
        <p:nvSpPr>
          <p:cNvPr id="8" name="Rectángulo 7">
            <a:extLst>
              <a:ext uri="{FF2B5EF4-FFF2-40B4-BE49-F238E27FC236}">
                <a16:creationId xmlns:a16="http://schemas.microsoft.com/office/drawing/2014/main" id="{FAB3C914-88F8-4064-6B8A-7F6CADD96938}"/>
              </a:ext>
            </a:extLst>
          </p:cNvPr>
          <p:cNvSpPr/>
          <p:nvPr/>
        </p:nvSpPr>
        <p:spPr>
          <a:xfrm>
            <a:off x="5737606" y="4007392"/>
            <a:ext cx="3086950" cy="2232248"/>
          </a:xfrm>
          <a:prstGeom prst="rect">
            <a:avLst/>
          </a:prstGeom>
          <a:solidFill>
            <a:srgbClr val="00AF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Rectángulo 8">
            <a:extLst>
              <a:ext uri="{FF2B5EF4-FFF2-40B4-BE49-F238E27FC236}">
                <a16:creationId xmlns:a16="http://schemas.microsoft.com/office/drawing/2014/main" id="{758E6BD7-E77C-418A-51D0-93FE6B08E404}"/>
              </a:ext>
            </a:extLst>
          </p:cNvPr>
          <p:cNvSpPr/>
          <p:nvPr/>
        </p:nvSpPr>
        <p:spPr>
          <a:xfrm>
            <a:off x="8930122" y="4007392"/>
            <a:ext cx="3095617" cy="2232248"/>
          </a:xfrm>
          <a:prstGeom prst="rect">
            <a:avLst/>
          </a:prstGeom>
          <a:solidFill>
            <a:srgbClr val="FD9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Rectángulo 9">
            <a:extLst>
              <a:ext uri="{FF2B5EF4-FFF2-40B4-BE49-F238E27FC236}">
                <a16:creationId xmlns:a16="http://schemas.microsoft.com/office/drawing/2014/main" id="{E4A712E5-341F-C40F-C25A-6CFA3E3BD4C1}"/>
              </a:ext>
            </a:extLst>
          </p:cNvPr>
          <p:cNvSpPr/>
          <p:nvPr/>
        </p:nvSpPr>
        <p:spPr>
          <a:xfrm>
            <a:off x="5737605" y="1693129"/>
            <a:ext cx="3098855" cy="2232248"/>
          </a:xfrm>
          <a:prstGeom prst="rect">
            <a:avLst/>
          </a:prstGeom>
          <a:solidFill>
            <a:srgbClr val="02A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10">
            <a:extLst>
              <a:ext uri="{FF2B5EF4-FFF2-40B4-BE49-F238E27FC236}">
                <a16:creationId xmlns:a16="http://schemas.microsoft.com/office/drawing/2014/main" id="{103B5DF6-D918-EBC0-0E0F-7DACB1135436}"/>
              </a:ext>
            </a:extLst>
          </p:cNvPr>
          <p:cNvSpPr/>
          <p:nvPr/>
        </p:nvSpPr>
        <p:spPr>
          <a:xfrm>
            <a:off x="8926886" y="1693129"/>
            <a:ext cx="3098853" cy="2232248"/>
          </a:xfrm>
          <a:prstGeom prst="rect">
            <a:avLst/>
          </a:prstGeom>
          <a:solidFill>
            <a:srgbClr val="FF4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2" name="Picture 2" descr="Resultado de imagen para foda">
            <a:extLst>
              <a:ext uri="{FF2B5EF4-FFF2-40B4-BE49-F238E27FC236}">
                <a16:creationId xmlns:a16="http://schemas.microsoft.com/office/drawing/2014/main" id="{96D89721-6CD4-DC3E-5F38-4BD32D00C956}"/>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6524996" y="4184373"/>
            <a:ext cx="1512168" cy="864097"/>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12">
            <a:extLst>
              <a:ext uri="{FF2B5EF4-FFF2-40B4-BE49-F238E27FC236}">
                <a16:creationId xmlns:a16="http://schemas.microsoft.com/office/drawing/2014/main" id="{B4B9BA44-3A7C-9D12-9FCC-2E825A3C6586}"/>
              </a:ext>
            </a:extLst>
          </p:cNvPr>
          <p:cNvSpPr/>
          <p:nvPr/>
        </p:nvSpPr>
        <p:spPr>
          <a:xfrm>
            <a:off x="9471255" y="2639240"/>
            <a:ext cx="2023311" cy="461665"/>
          </a:xfrm>
          <a:prstGeom prst="rect">
            <a:avLst/>
          </a:prstGeom>
          <a:solidFill>
            <a:srgbClr val="FF4D0D"/>
          </a:solidFill>
        </p:spPr>
        <p:txBody>
          <a:bodyPr wrap="none">
            <a:spAutoFit/>
          </a:bodyPr>
          <a:lstStyle/>
          <a:p>
            <a:r>
              <a:rPr lang="es-CO" sz="2400" b="1" dirty="0">
                <a:solidFill>
                  <a:schemeClr val="bg1"/>
                </a:solidFill>
                <a:effectLst>
                  <a:outerShdw blurRad="38100" dist="38100" dir="2700000" algn="tl">
                    <a:srgbClr val="000000">
                      <a:alpha val="43137"/>
                    </a:srgbClr>
                  </a:outerShdw>
                </a:effectLst>
                <a:latin typeface="Century Gothic" panose="020B0502020202020204" pitchFamily="34" charset="0"/>
              </a:rPr>
              <a:t>DEBILIDADES</a:t>
            </a:r>
            <a:endParaRPr lang="es-CO" sz="2400" b="1" dirty="0">
              <a:solidFill>
                <a:schemeClr val="bg1"/>
              </a:solidFill>
              <a:effectLst>
                <a:outerShdw blurRad="38100" dist="38100" dir="2700000" algn="tl">
                  <a:srgbClr val="000000">
                    <a:alpha val="43137"/>
                  </a:srgbClr>
                </a:outerShdw>
              </a:effectLst>
            </a:endParaRPr>
          </a:p>
        </p:txBody>
      </p:sp>
      <p:sp>
        <p:nvSpPr>
          <p:cNvPr id="14" name="Rectángulo 13">
            <a:extLst>
              <a:ext uri="{FF2B5EF4-FFF2-40B4-BE49-F238E27FC236}">
                <a16:creationId xmlns:a16="http://schemas.microsoft.com/office/drawing/2014/main" id="{9AF3A0D9-6F5D-26A0-4EF8-70FE3DC1283B}"/>
              </a:ext>
            </a:extLst>
          </p:cNvPr>
          <p:cNvSpPr/>
          <p:nvPr/>
        </p:nvSpPr>
        <p:spPr>
          <a:xfrm>
            <a:off x="8939181" y="3201876"/>
            <a:ext cx="3003100" cy="584775"/>
          </a:xfrm>
          <a:prstGeom prst="rect">
            <a:avLst/>
          </a:prstGeom>
          <a:solidFill>
            <a:srgbClr val="FF4D0D"/>
          </a:solidFill>
        </p:spPr>
        <p:txBody>
          <a:bodyPr wrap="square">
            <a:spAutoFit/>
          </a:bodyPr>
          <a:lstStyle/>
          <a:p>
            <a:pPr algn="ctr"/>
            <a:r>
              <a:rPr lang="es-CO" sz="1600" b="1" dirty="0">
                <a:solidFill>
                  <a:schemeClr val="bg1"/>
                </a:solidFill>
                <a:latin typeface="Century Gothic" panose="020B0502020202020204" pitchFamily="34" charset="0"/>
              </a:rPr>
              <a:t>Carencias y limitaciones desfavorables (Propias)</a:t>
            </a:r>
            <a:endParaRPr lang="es-CO" sz="1600" b="1" dirty="0">
              <a:solidFill>
                <a:schemeClr val="bg1"/>
              </a:solidFill>
            </a:endParaRPr>
          </a:p>
        </p:txBody>
      </p:sp>
      <p:sp>
        <p:nvSpPr>
          <p:cNvPr id="15" name="Rectángulo 14">
            <a:extLst>
              <a:ext uri="{FF2B5EF4-FFF2-40B4-BE49-F238E27FC236}">
                <a16:creationId xmlns:a16="http://schemas.microsoft.com/office/drawing/2014/main" id="{A24BEF44-02C9-1634-045E-E9C896EC3AD3}"/>
              </a:ext>
            </a:extLst>
          </p:cNvPr>
          <p:cNvSpPr/>
          <p:nvPr/>
        </p:nvSpPr>
        <p:spPr>
          <a:xfrm>
            <a:off x="5812934" y="2639240"/>
            <a:ext cx="3023525" cy="461665"/>
          </a:xfrm>
          <a:prstGeom prst="rect">
            <a:avLst/>
          </a:prstGeom>
          <a:solidFill>
            <a:srgbClr val="02A39B"/>
          </a:solidFill>
        </p:spPr>
        <p:txBody>
          <a:bodyPr wrap="square">
            <a:spAutoFit/>
          </a:bodyPr>
          <a:lstStyle/>
          <a:p>
            <a:pPr algn="ctr"/>
            <a:r>
              <a:rPr lang="es-CO" sz="2400" b="1" dirty="0">
                <a:solidFill>
                  <a:schemeClr val="bg1"/>
                </a:solidFill>
                <a:effectLst>
                  <a:outerShdw blurRad="38100" dist="38100" dir="2700000" algn="tl">
                    <a:srgbClr val="000000">
                      <a:alpha val="43137"/>
                    </a:srgbClr>
                  </a:outerShdw>
                </a:effectLst>
                <a:latin typeface="Century Gothic" panose="020B0502020202020204" pitchFamily="34" charset="0"/>
              </a:rPr>
              <a:t>FORTALEZAS</a:t>
            </a:r>
            <a:endParaRPr lang="es-CO" sz="2400" b="1" dirty="0">
              <a:solidFill>
                <a:schemeClr val="bg1"/>
              </a:solidFill>
              <a:effectLst>
                <a:outerShdw blurRad="38100" dist="38100" dir="2700000" algn="tl">
                  <a:srgbClr val="000000">
                    <a:alpha val="43137"/>
                  </a:srgbClr>
                </a:outerShdw>
              </a:effectLst>
            </a:endParaRPr>
          </a:p>
        </p:txBody>
      </p:sp>
      <p:sp>
        <p:nvSpPr>
          <p:cNvPr id="16" name="Rectángulo 15">
            <a:extLst>
              <a:ext uri="{FF2B5EF4-FFF2-40B4-BE49-F238E27FC236}">
                <a16:creationId xmlns:a16="http://schemas.microsoft.com/office/drawing/2014/main" id="{BEC12248-2A36-3381-D96D-DD06CF0BB986}"/>
              </a:ext>
            </a:extLst>
          </p:cNvPr>
          <p:cNvSpPr/>
          <p:nvPr/>
        </p:nvSpPr>
        <p:spPr>
          <a:xfrm>
            <a:off x="5812933" y="3078765"/>
            <a:ext cx="3023525" cy="830997"/>
          </a:xfrm>
          <a:prstGeom prst="rect">
            <a:avLst/>
          </a:prstGeom>
          <a:solidFill>
            <a:srgbClr val="02A39B"/>
          </a:solidFill>
        </p:spPr>
        <p:txBody>
          <a:bodyPr wrap="square">
            <a:spAutoFit/>
          </a:bodyPr>
          <a:lstStyle/>
          <a:p>
            <a:pPr algn="ctr"/>
            <a:r>
              <a:rPr lang="es-CO" sz="1600" b="1" dirty="0">
                <a:solidFill>
                  <a:schemeClr val="bg1"/>
                </a:solidFill>
                <a:latin typeface="Century Gothic" panose="020B0502020202020204" pitchFamily="34" charset="0"/>
              </a:rPr>
              <a:t>Características y habilidades favorables (Propias)</a:t>
            </a:r>
            <a:endParaRPr lang="es-CO" sz="1600" b="1" dirty="0">
              <a:solidFill>
                <a:schemeClr val="bg1"/>
              </a:solidFill>
            </a:endParaRPr>
          </a:p>
        </p:txBody>
      </p:sp>
      <p:sp>
        <p:nvSpPr>
          <p:cNvPr id="17" name="Rectángulo 16">
            <a:extLst>
              <a:ext uri="{FF2B5EF4-FFF2-40B4-BE49-F238E27FC236}">
                <a16:creationId xmlns:a16="http://schemas.microsoft.com/office/drawing/2014/main" id="{F2F0B343-011C-344D-0A94-6B26BFEB0AF1}"/>
              </a:ext>
            </a:extLst>
          </p:cNvPr>
          <p:cNvSpPr/>
          <p:nvPr/>
        </p:nvSpPr>
        <p:spPr>
          <a:xfrm>
            <a:off x="8939181" y="5093215"/>
            <a:ext cx="3086557" cy="461665"/>
          </a:xfrm>
          <a:prstGeom prst="rect">
            <a:avLst/>
          </a:prstGeom>
          <a:solidFill>
            <a:srgbClr val="FD9301"/>
          </a:solidFill>
        </p:spPr>
        <p:txBody>
          <a:bodyPr wrap="square">
            <a:spAutoFit/>
          </a:bodyPr>
          <a:lstStyle/>
          <a:p>
            <a:pPr algn="ctr"/>
            <a:r>
              <a:rPr lang="es-CO" sz="2400" b="1" dirty="0">
                <a:solidFill>
                  <a:schemeClr val="bg1"/>
                </a:solidFill>
                <a:effectLst>
                  <a:outerShdw blurRad="38100" dist="38100" dir="2700000" algn="tl">
                    <a:srgbClr val="000000">
                      <a:alpha val="43137"/>
                    </a:srgbClr>
                  </a:outerShdw>
                </a:effectLst>
                <a:latin typeface="Century Gothic" panose="020B0502020202020204" pitchFamily="34" charset="0"/>
              </a:rPr>
              <a:t>AMENAZAS</a:t>
            </a:r>
            <a:endParaRPr lang="es-CO" sz="2400" b="1" dirty="0">
              <a:solidFill>
                <a:schemeClr val="bg1"/>
              </a:solidFill>
              <a:effectLst>
                <a:outerShdw blurRad="38100" dist="38100" dir="2700000" algn="tl">
                  <a:srgbClr val="000000">
                    <a:alpha val="43137"/>
                  </a:srgbClr>
                </a:outerShdw>
              </a:effectLst>
            </a:endParaRPr>
          </a:p>
        </p:txBody>
      </p:sp>
      <p:sp>
        <p:nvSpPr>
          <p:cNvPr id="18" name="Rectángulo 17">
            <a:extLst>
              <a:ext uri="{FF2B5EF4-FFF2-40B4-BE49-F238E27FC236}">
                <a16:creationId xmlns:a16="http://schemas.microsoft.com/office/drawing/2014/main" id="{FCBB65DE-1DC3-F8C0-C72B-AAB108157029}"/>
              </a:ext>
            </a:extLst>
          </p:cNvPr>
          <p:cNvSpPr/>
          <p:nvPr/>
        </p:nvSpPr>
        <p:spPr>
          <a:xfrm>
            <a:off x="8930122" y="5621687"/>
            <a:ext cx="3095616" cy="584775"/>
          </a:xfrm>
          <a:prstGeom prst="rect">
            <a:avLst/>
          </a:prstGeom>
          <a:solidFill>
            <a:srgbClr val="FD9301"/>
          </a:solidFill>
        </p:spPr>
        <p:txBody>
          <a:bodyPr wrap="square">
            <a:spAutoFit/>
          </a:bodyPr>
          <a:lstStyle/>
          <a:p>
            <a:pPr algn="ctr"/>
            <a:r>
              <a:rPr lang="es-CO" sz="1600" b="1" dirty="0">
                <a:solidFill>
                  <a:schemeClr val="bg1"/>
                </a:solidFill>
                <a:latin typeface="Century Gothic" panose="020B0502020202020204" pitchFamily="34" charset="0"/>
              </a:rPr>
              <a:t>Factores externos desfavorables</a:t>
            </a:r>
            <a:endParaRPr lang="es-CO" sz="1600" b="1" dirty="0">
              <a:solidFill>
                <a:schemeClr val="bg1"/>
              </a:solidFill>
            </a:endParaRPr>
          </a:p>
        </p:txBody>
      </p:sp>
      <p:sp>
        <p:nvSpPr>
          <p:cNvPr id="19" name="Rectángulo 18">
            <a:extLst>
              <a:ext uri="{FF2B5EF4-FFF2-40B4-BE49-F238E27FC236}">
                <a16:creationId xmlns:a16="http://schemas.microsoft.com/office/drawing/2014/main" id="{5AC1E0C7-975E-38CA-E53C-D63AAEF284D2}"/>
              </a:ext>
            </a:extLst>
          </p:cNvPr>
          <p:cNvSpPr/>
          <p:nvPr/>
        </p:nvSpPr>
        <p:spPr>
          <a:xfrm>
            <a:off x="5737605" y="5621687"/>
            <a:ext cx="2973710" cy="584775"/>
          </a:xfrm>
          <a:prstGeom prst="rect">
            <a:avLst/>
          </a:prstGeom>
          <a:solidFill>
            <a:srgbClr val="00AF60"/>
          </a:solidFill>
        </p:spPr>
        <p:txBody>
          <a:bodyPr wrap="square">
            <a:spAutoFit/>
          </a:bodyPr>
          <a:lstStyle/>
          <a:p>
            <a:pPr algn="ctr"/>
            <a:r>
              <a:rPr lang="es-CO" sz="1600" b="1" dirty="0">
                <a:solidFill>
                  <a:schemeClr val="bg1"/>
                </a:solidFill>
                <a:latin typeface="Century Gothic" panose="020B0502020202020204" pitchFamily="34" charset="0"/>
              </a:rPr>
              <a:t>Factores externos favorables</a:t>
            </a:r>
            <a:endParaRPr lang="es-CO" sz="1600" b="1" dirty="0">
              <a:solidFill>
                <a:schemeClr val="bg1"/>
              </a:solidFill>
            </a:endParaRPr>
          </a:p>
        </p:txBody>
      </p:sp>
      <p:sp>
        <p:nvSpPr>
          <p:cNvPr id="20" name="Rectángulo 19">
            <a:extLst>
              <a:ext uri="{FF2B5EF4-FFF2-40B4-BE49-F238E27FC236}">
                <a16:creationId xmlns:a16="http://schemas.microsoft.com/office/drawing/2014/main" id="{6A992F6A-62C4-CBCA-114B-21B345DFD5CF}"/>
              </a:ext>
            </a:extLst>
          </p:cNvPr>
          <p:cNvSpPr/>
          <p:nvPr/>
        </p:nvSpPr>
        <p:spPr>
          <a:xfrm>
            <a:off x="5737605" y="5100909"/>
            <a:ext cx="3086950" cy="461665"/>
          </a:xfrm>
          <a:prstGeom prst="rect">
            <a:avLst/>
          </a:prstGeom>
          <a:solidFill>
            <a:srgbClr val="00AF60"/>
          </a:solidFill>
        </p:spPr>
        <p:txBody>
          <a:bodyPr wrap="square">
            <a:spAutoFit/>
          </a:bodyPr>
          <a:lstStyle/>
          <a:p>
            <a:pPr algn="ctr"/>
            <a:r>
              <a:rPr lang="es-CO" sz="2400" b="1" dirty="0">
                <a:solidFill>
                  <a:schemeClr val="bg1"/>
                </a:solidFill>
                <a:effectLst>
                  <a:outerShdw blurRad="38100" dist="38100" dir="2700000" algn="tl">
                    <a:srgbClr val="000000">
                      <a:alpha val="43137"/>
                    </a:srgbClr>
                  </a:outerShdw>
                </a:effectLst>
                <a:latin typeface="Arial Narrow" panose="020B0606020202030204" pitchFamily="34" charset="0"/>
              </a:rPr>
              <a:t>OPORTUNIDADES</a:t>
            </a:r>
          </a:p>
        </p:txBody>
      </p:sp>
      <p:sp>
        <p:nvSpPr>
          <p:cNvPr id="21" name="Rectángulo redondeado 3">
            <a:extLst>
              <a:ext uri="{FF2B5EF4-FFF2-40B4-BE49-F238E27FC236}">
                <a16:creationId xmlns:a16="http://schemas.microsoft.com/office/drawing/2014/main" id="{33F934AB-887B-BCB2-8E1D-A83A1C131EC2}"/>
              </a:ext>
            </a:extLst>
          </p:cNvPr>
          <p:cNvSpPr/>
          <p:nvPr/>
        </p:nvSpPr>
        <p:spPr>
          <a:xfrm>
            <a:off x="5737605" y="1029442"/>
            <a:ext cx="3086950" cy="576064"/>
          </a:xfrm>
          <a:prstGeom prst="roundRect">
            <a:avLst/>
          </a:prstGeom>
          <a:solidFill>
            <a:schemeClr val="accent1">
              <a:lumMod val="75000"/>
            </a:schemeClr>
          </a:solidFill>
          <a:ln>
            <a:noFill/>
          </a:ln>
        </p:spPr>
        <p:style>
          <a:lnRef idx="1">
            <a:schemeClr val="dk1"/>
          </a:lnRef>
          <a:fillRef idx="3">
            <a:schemeClr val="dk1"/>
          </a:fillRef>
          <a:effectRef idx="2">
            <a:schemeClr val="dk1"/>
          </a:effectRef>
          <a:fontRef idx="minor">
            <a:schemeClr val="lt1"/>
          </a:fontRef>
        </p:style>
        <p:txBody>
          <a:bodyPr rtlCol="0" anchor="ctr"/>
          <a:lstStyle/>
          <a:p>
            <a:pPr algn="ctr"/>
            <a:r>
              <a:rPr lang="es-CO" b="1" dirty="0">
                <a:latin typeface="Century Gothic" panose="020B0502020202020204" pitchFamily="34" charset="0"/>
              </a:rPr>
              <a:t>ASPECTOS POSITIVOS</a:t>
            </a:r>
          </a:p>
        </p:txBody>
      </p:sp>
      <p:sp>
        <p:nvSpPr>
          <p:cNvPr id="22" name="Rectángulo redondeado 14">
            <a:extLst>
              <a:ext uri="{FF2B5EF4-FFF2-40B4-BE49-F238E27FC236}">
                <a16:creationId xmlns:a16="http://schemas.microsoft.com/office/drawing/2014/main" id="{B7D5897E-F9B2-7961-55B6-51F05523B41E}"/>
              </a:ext>
            </a:extLst>
          </p:cNvPr>
          <p:cNvSpPr/>
          <p:nvPr/>
        </p:nvSpPr>
        <p:spPr>
          <a:xfrm>
            <a:off x="8926886" y="1035050"/>
            <a:ext cx="3098852" cy="576064"/>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s-CO" b="1" dirty="0">
                <a:latin typeface="Century Gothic" panose="020B0502020202020204" pitchFamily="34" charset="0"/>
              </a:rPr>
              <a:t>ASPECTOS NEGATIVOS</a:t>
            </a:r>
          </a:p>
        </p:txBody>
      </p:sp>
      <p:pic>
        <p:nvPicPr>
          <p:cNvPr id="23" name="Picture 2" descr="Resultado de imagen para foda">
            <a:extLst>
              <a:ext uri="{FF2B5EF4-FFF2-40B4-BE49-F238E27FC236}">
                <a16:creationId xmlns:a16="http://schemas.microsoft.com/office/drawing/2014/main" id="{860FC37C-5E92-9096-BDFB-E428D108084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9656253" y="1717855"/>
            <a:ext cx="1584176" cy="93610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Resultado de imagen para foda">
            <a:extLst>
              <a:ext uri="{FF2B5EF4-FFF2-40B4-BE49-F238E27FC236}">
                <a16:creationId xmlns:a16="http://schemas.microsoft.com/office/drawing/2014/main" id="{900FE9C8-4AAD-6EC2-CB9D-80548941F59F}"/>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6541154" y="1786423"/>
            <a:ext cx="1584176" cy="86409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Resultado de imagen para foda">
            <a:extLst>
              <a:ext uri="{FF2B5EF4-FFF2-40B4-BE49-F238E27FC236}">
                <a16:creationId xmlns:a16="http://schemas.microsoft.com/office/drawing/2014/main" id="{AAE778CB-B929-2A50-AEA4-E5165024E127}"/>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9635300" y="4177387"/>
            <a:ext cx="1584176" cy="864096"/>
          </a:xfrm>
          <a:prstGeom prst="rect">
            <a:avLst/>
          </a:prstGeom>
          <a:noFill/>
          <a:extLst>
            <a:ext uri="{909E8E84-426E-40DD-AFC4-6F175D3DCCD1}">
              <a14:hiddenFill xmlns:a14="http://schemas.microsoft.com/office/drawing/2010/main">
                <a:solidFill>
                  <a:srgbClr val="FFFFFF"/>
                </a:solidFill>
              </a14:hiddenFill>
            </a:ext>
          </a:extLst>
        </p:spPr>
      </p:pic>
      <p:sp>
        <p:nvSpPr>
          <p:cNvPr id="26" name="Rectángulo redondeado 13">
            <a:extLst>
              <a:ext uri="{FF2B5EF4-FFF2-40B4-BE49-F238E27FC236}">
                <a16:creationId xmlns:a16="http://schemas.microsoft.com/office/drawing/2014/main" id="{6BC2F7D7-5832-D9B4-B970-9ABE7C0BE578}"/>
              </a:ext>
            </a:extLst>
          </p:cNvPr>
          <p:cNvSpPr/>
          <p:nvPr/>
        </p:nvSpPr>
        <p:spPr>
          <a:xfrm>
            <a:off x="5161541" y="1717855"/>
            <a:ext cx="504056" cy="219190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CO" b="1" dirty="0">
                <a:latin typeface="Century Gothic" panose="020B0502020202020204" pitchFamily="34" charset="0"/>
              </a:rPr>
              <a:t>ORIGEN INTERNO</a:t>
            </a:r>
          </a:p>
        </p:txBody>
      </p:sp>
      <p:sp>
        <p:nvSpPr>
          <p:cNvPr id="27" name="Rectángulo redondeado 23">
            <a:extLst>
              <a:ext uri="{FF2B5EF4-FFF2-40B4-BE49-F238E27FC236}">
                <a16:creationId xmlns:a16="http://schemas.microsoft.com/office/drawing/2014/main" id="{3BCB7E2B-A5E4-5A13-8728-23C16E62B78F}"/>
              </a:ext>
            </a:extLst>
          </p:cNvPr>
          <p:cNvSpPr/>
          <p:nvPr/>
        </p:nvSpPr>
        <p:spPr>
          <a:xfrm>
            <a:off x="5155606" y="4007392"/>
            <a:ext cx="504056" cy="2232248"/>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CO" b="1" dirty="0">
                <a:solidFill>
                  <a:schemeClr val="tx1"/>
                </a:solidFill>
                <a:latin typeface="Century Gothic" panose="020B0502020202020204" pitchFamily="34" charset="0"/>
              </a:rPr>
              <a:t>ORIGEN EXTERNO</a:t>
            </a:r>
          </a:p>
        </p:txBody>
      </p:sp>
    </p:spTree>
    <p:extLst>
      <p:ext uri="{BB962C8B-B14F-4D97-AF65-F5344CB8AC3E}">
        <p14:creationId xmlns:p14="http://schemas.microsoft.com/office/powerpoint/2010/main" val="94001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a:xfrm>
            <a:off x="838200" y="268140"/>
            <a:ext cx="10515600" cy="1325563"/>
          </a:xfrm>
        </p:spPr>
        <p:txBody>
          <a:bodyPr>
            <a:normAutofit/>
          </a:bodyPr>
          <a:lstStyle/>
          <a:p>
            <a:r>
              <a:rPr lang="es-ES" sz="4200" dirty="0"/>
              <a:t>Las premisas</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1052943" y="1363340"/>
            <a:ext cx="6737378" cy="4621824"/>
          </a:xfrm>
        </p:spPr>
        <p:txBody>
          <a:bodyPr vert="horz" lIns="91440" tIns="45720" rIns="91440" bIns="45720" rtlCol="0">
            <a:noAutofit/>
          </a:bodyPr>
          <a:lstStyle/>
          <a:p>
            <a:pPr algn="just"/>
            <a:r>
              <a:rPr lang="es-ES" dirty="0"/>
              <a:t>El ejercicio de identificación de premisas se puede enriquecer mediante la técnica del análisis </a:t>
            </a:r>
            <a:r>
              <a:rPr lang="es-ES" dirty="0" err="1"/>
              <a:t>PESTEL</a:t>
            </a:r>
            <a:r>
              <a:rPr lang="es-ES" dirty="0"/>
              <a:t>.</a:t>
            </a:r>
          </a:p>
          <a:p>
            <a:pPr algn="just"/>
            <a:r>
              <a:rPr lang="es-ES" dirty="0"/>
              <a:t>Es un instrumento de planificación estratégica que se utiliza para el análisis e identificación de las fuerzas que, a nivel macroeconómico, pueden influir sobre una empresa.</a:t>
            </a:r>
          </a:p>
          <a:p>
            <a:pPr algn="just"/>
            <a:r>
              <a:rPr lang="es-ES" dirty="0"/>
              <a:t>En realidad, </a:t>
            </a:r>
            <a:r>
              <a:rPr lang="es-ES" dirty="0" err="1"/>
              <a:t>PESTEL</a:t>
            </a:r>
            <a:r>
              <a:rPr lang="es-ES" dirty="0"/>
              <a:t> es un acrónimo y su significado es la suma de los significados de las palabras que lo componen.</a:t>
            </a:r>
          </a:p>
          <a:p>
            <a:pPr algn="just"/>
            <a:endParaRPr lang="es-ES" dirty="0"/>
          </a:p>
          <a:p>
            <a:pPr marL="0" indent="0" algn="just">
              <a:buNone/>
            </a:pPr>
            <a:endParaRPr lang="es-CO" dirty="0"/>
          </a:p>
        </p:txBody>
      </p:sp>
      <p:sp>
        <p:nvSpPr>
          <p:cNvPr id="8" name="CuadroTexto 7">
            <a:extLst>
              <a:ext uri="{FF2B5EF4-FFF2-40B4-BE49-F238E27FC236}">
                <a16:creationId xmlns:a16="http://schemas.microsoft.com/office/drawing/2014/main" id="{32022CC0-F620-4F64-3E71-54E1650441D7}"/>
              </a:ext>
            </a:extLst>
          </p:cNvPr>
          <p:cNvSpPr txBox="1"/>
          <p:nvPr/>
        </p:nvSpPr>
        <p:spPr>
          <a:xfrm>
            <a:off x="1052943" y="3865417"/>
            <a:ext cx="6102926" cy="1643527"/>
          </a:xfrm>
          <a:prstGeom prst="rect">
            <a:avLst/>
          </a:prstGeom>
        </p:spPr>
        <p:txBody>
          <a:bodyPr vert="horz" lIns="91440" tIns="45720" rIns="91440" bIns="45720" rtlCol="0">
            <a:noAutofit/>
          </a:bodyPr>
          <a:lstStyle>
            <a:lvl1pPr marL="228600" indent="-228600" algn="just">
              <a:lnSpc>
                <a:spcPct val="90000"/>
              </a:lnSpc>
              <a:spcBef>
                <a:spcPts val="1000"/>
              </a:spcBef>
              <a:buFont typeface="Arial" panose="020B0604020202020204" pitchFamily="34" charset="0"/>
              <a:buChar char="•"/>
              <a:defRPr sz="2800">
                <a:latin typeface="Barlow" pitchFamily="2" charset="77"/>
              </a:defRPr>
            </a:lvl1pPr>
            <a:lvl2pPr marL="685800" indent="-228600">
              <a:lnSpc>
                <a:spcPct val="90000"/>
              </a:lnSpc>
              <a:spcBef>
                <a:spcPts val="500"/>
              </a:spcBef>
              <a:buFont typeface="Arial" panose="020B0604020202020204" pitchFamily="34" charset="0"/>
              <a:buChar char="•"/>
              <a:defRPr sz="2400">
                <a:latin typeface="Barlow" pitchFamily="2" charset="77"/>
              </a:defRPr>
            </a:lvl2pPr>
            <a:lvl3pPr marL="1143000" indent="-228600">
              <a:lnSpc>
                <a:spcPct val="90000"/>
              </a:lnSpc>
              <a:spcBef>
                <a:spcPts val="500"/>
              </a:spcBef>
              <a:buFont typeface="Arial" panose="020B0604020202020204" pitchFamily="34" charset="0"/>
              <a:buChar char="•"/>
              <a:defRPr sz="2000">
                <a:latin typeface="Barlow" pitchFamily="2" charset="77"/>
              </a:defRPr>
            </a:lvl3pPr>
            <a:lvl4pPr marL="1600200" indent="-228600">
              <a:lnSpc>
                <a:spcPct val="90000"/>
              </a:lnSpc>
              <a:spcBef>
                <a:spcPts val="500"/>
              </a:spcBef>
              <a:buFont typeface="Arial" panose="020B0604020202020204" pitchFamily="34" charset="0"/>
              <a:buChar char="•"/>
              <a:defRPr>
                <a:latin typeface="Barlow" pitchFamily="2" charset="77"/>
              </a:defRPr>
            </a:lvl4pPr>
            <a:lvl5pPr marL="2057400" indent="-228600">
              <a:lnSpc>
                <a:spcPct val="90000"/>
              </a:lnSpc>
              <a:spcBef>
                <a:spcPts val="500"/>
              </a:spcBef>
              <a:buFont typeface="Arial" panose="020B0604020202020204" pitchFamily="34" charset="0"/>
              <a:buChar char="•"/>
              <a:defRPr>
                <a:latin typeface="Barlow" pitchFamily="2" charset="77"/>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s-ES" dirty="0"/>
          </a:p>
        </p:txBody>
      </p:sp>
      <p:pic>
        <p:nvPicPr>
          <p:cNvPr id="1026" name="Picture 2" descr="Análisis Pestel: qué es, cuándo y cómo ejecutarlo">
            <a:extLst>
              <a:ext uri="{FF2B5EF4-FFF2-40B4-BE49-F238E27FC236}">
                <a16:creationId xmlns:a16="http://schemas.microsoft.com/office/drawing/2014/main" id="{1AA6EC95-D977-57D9-D9F9-42B4A2BE41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9535" y="1657433"/>
            <a:ext cx="3227447" cy="4046852"/>
          </a:xfrm>
          <a:prstGeom prst="rect">
            <a:avLst/>
          </a:prstGeom>
          <a:ln>
            <a:solidFill>
              <a:srgbClr val="F8F8F8"/>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404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a:xfrm>
            <a:off x="838200" y="268140"/>
            <a:ext cx="10515600" cy="1325563"/>
          </a:xfrm>
        </p:spPr>
        <p:txBody>
          <a:bodyPr>
            <a:normAutofit/>
          </a:bodyPr>
          <a:lstStyle/>
          <a:p>
            <a:r>
              <a:rPr lang="es-ES" sz="4200" dirty="0"/>
              <a:t>Las premisas: Análisis </a:t>
            </a:r>
            <a:r>
              <a:rPr lang="es-ES" sz="4200" dirty="0" err="1"/>
              <a:t>PESTEL</a:t>
            </a:r>
            <a:endParaRPr lang="es-CO" sz="4200" dirty="0"/>
          </a:p>
        </p:txBody>
      </p:sp>
      <p:pic>
        <p:nvPicPr>
          <p:cNvPr id="8" name="Picture 2" descr="Puede ser una imagen de texto que dice &quot;GLOBAL BUSINESS TIME P FACTOR POLÍTICO E 5 FACTOR FACTOR ECONÓMICO SOCIAL ចំធំកំ FACTOR TECNOLÓGICO E FACTOR ECOLÓGICO Gobierno Clima político Política monetaria FACTOR LEGAL Conflictos Tipo de cambio Acceso a Internet Situación demográfica Estilo de Vida Políticas de Estado Clima ecónomicas Índices de salud Niveles de Innovación Elecciones Políticas ambientales Regulaciónes Ciclos económicos empleo Distribución renta Tratados comerciales Avances tecnológicos Patentes Niveld Producción Normatividad propia Políticas fiscales contaminacion Nivel de Educación Patrones culturales Normatividad delsector Tecnologías deInformación Comunicación negocio Decretos locales nacionales Recursos energéticos FUENTE: Fundamentos del Marketing ELABORACIÓN: Global Business Time Derecho internacional Síguenos también en&quot;">
            <a:extLst>
              <a:ext uri="{FF2B5EF4-FFF2-40B4-BE49-F238E27FC236}">
                <a16:creationId xmlns:a16="http://schemas.microsoft.com/office/drawing/2014/main" id="{DB5B08DD-81CE-2BD1-3AEC-36DC3C0E6527}"/>
              </a:ext>
            </a:extLst>
          </p:cNvPr>
          <p:cNvPicPr>
            <a:picLocks noGrp="1" noChangeAspect="1" noChangeArrowheads="1"/>
          </p:cNvPicPr>
          <p:nvPr>
            <p:ph idx="1"/>
          </p:nvPr>
        </p:nvPicPr>
        <p:blipFill rotWithShape="1">
          <a:blip r:embed="rId2" cstate="screen">
            <a:extLst>
              <a:ext uri="{28A0092B-C50C-407E-A947-70E740481C1C}">
                <a14:useLocalDpi xmlns:a14="http://schemas.microsoft.com/office/drawing/2010/main" val="0"/>
              </a:ext>
            </a:extLst>
          </a:blip>
          <a:srcRect/>
          <a:stretch/>
        </p:blipFill>
        <p:spPr bwMode="auto">
          <a:xfrm>
            <a:off x="2154542" y="1260763"/>
            <a:ext cx="7882916" cy="4773857"/>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6FE68B72-1DEC-9B44-4038-9761A46A31EC}"/>
              </a:ext>
            </a:extLst>
          </p:cNvPr>
          <p:cNvSpPr txBox="1"/>
          <p:nvPr/>
        </p:nvSpPr>
        <p:spPr>
          <a:xfrm>
            <a:off x="2673927" y="6034620"/>
            <a:ext cx="7176654" cy="307777"/>
          </a:xfrm>
          <a:prstGeom prst="rect">
            <a:avLst/>
          </a:prstGeom>
          <a:noFill/>
        </p:spPr>
        <p:txBody>
          <a:bodyPr wrap="square">
            <a:spAutoFit/>
          </a:bodyPr>
          <a:lstStyle/>
          <a:p>
            <a:pPr algn="r"/>
            <a:r>
              <a:rPr lang="es-CO" sz="1400" dirty="0"/>
              <a:t>Fuente: Global Business Time (Perea, J. et. al. (2016). </a:t>
            </a:r>
            <a:r>
              <a:rPr lang="es-CO" sz="1400" i="1" dirty="0"/>
              <a:t>Fundamentos de Marketing</a:t>
            </a:r>
            <a:r>
              <a:rPr lang="es-CO" sz="1400" dirty="0"/>
              <a:t>.)</a:t>
            </a:r>
          </a:p>
        </p:txBody>
      </p:sp>
    </p:spTree>
    <p:extLst>
      <p:ext uri="{BB962C8B-B14F-4D97-AF65-F5344CB8AC3E}">
        <p14:creationId xmlns:p14="http://schemas.microsoft.com/office/powerpoint/2010/main" val="2249777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6" name="Marcador de contenido 5">
            <a:extLst>
              <a:ext uri="{FF2B5EF4-FFF2-40B4-BE49-F238E27FC236}">
                <a16:creationId xmlns:a16="http://schemas.microsoft.com/office/drawing/2014/main" id="{8DF935D8-3FEF-4557-B90D-B15910A06F0B}"/>
              </a:ext>
            </a:extLst>
          </p:cNvPr>
          <p:cNvSpPr>
            <a:spLocks noGrp="1"/>
          </p:cNvSpPr>
          <p:nvPr>
            <p:ph sz="half" idx="1"/>
          </p:nvPr>
        </p:nvSpPr>
        <p:spPr>
          <a:xfrm>
            <a:off x="972577" y="1565993"/>
            <a:ext cx="5234259" cy="2996953"/>
          </a:xfrm>
        </p:spPr>
        <p:txBody>
          <a:bodyPr vert="horz" lIns="91440" tIns="45720" rIns="91440" bIns="45720" rtlCol="0">
            <a:noAutofit/>
          </a:bodyPr>
          <a:lstStyle/>
          <a:p>
            <a:pPr algn="just"/>
            <a:r>
              <a:rPr lang="es-ES" sz="2600" dirty="0"/>
              <a:t>Este método fue desarrollado por M. </a:t>
            </a:r>
            <a:r>
              <a:rPr lang="es-ES" sz="2600" dirty="0" err="1"/>
              <a:t>Dosher</a:t>
            </a:r>
            <a:r>
              <a:rPr lang="es-ES" sz="2600" dirty="0"/>
              <a:t>, el Dr. O. </a:t>
            </a:r>
            <a:r>
              <a:rPr lang="es-ES" sz="2600" dirty="0" err="1"/>
              <a:t>Benepe</a:t>
            </a:r>
            <a:r>
              <a:rPr lang="es-ES" sz="2600" dirty="0"/>
              <a:t>, A. Humphrey, Birger Lie y R. Stewart en el Instituto de Investigaciones de Stanford (EE.UU.) entre 1960 y 1970. El objetivo era descubrir por qué fallaban las planificaciones corporativas a nivel gerencial</a:t>
            </a:r>
          </a:p>
        </p:txBody>
      </p:sp>
      <p:sp>
        <p:nvSpPr>
          <p:cNvPr id="8" name="CuadroTexto 7">
            <a:extLst>
              <a:ext uri="{FF2B5EF4-FFF2-40B4-BE49-F238E27FC236}">
                <a16:creationId xmlns:a16="http://schemas.microsoft.com/office/drawing/2014/main" id="{FC3B6889-9CB6-1625-5F57-29D7CF11C7D7}"/>
              </a:ext>
            </a:extLst>
          </p:cNvPr>
          <p:cNvSpPr txBox="1"/>
          <p:nvPr/>
        </p:nvSpPr>
        <p:spPr>
          <a:xfrm>
            <a:off x="972577" y="4601508"/>
            <a:ext cx="10000223" cy="1579743"/>
          </a:xfrm>
          <a:prstGeom prst="rect">
            <a:avLst/>
          </a:prstGeom>
        </p:spPr>
        <p:txBody>
          <a:bodyPr vert="horz" lIns="91440" tIns="45720" rIns="91440" bIns="45720" rtlCol="0">
            <a:noAutofit/>
          </a:bodyPr>
          <a:lstStyle>
            <a:lvl1pPr marL="228600" indent="-228600" algn="just">
              <a:lnSpc>
                <a:spcPct val="90000"/>
              </a:lnSpc>
              <a:spcBef>
                <a:spcPts val="1000"/>
              </a:spcBef>
              <a:buFont typeface="Arial" panose="020B0604020202020204" pitchFamily="34" charset="0"/>
              <a:buChar char="•"/>
              <a:defRPr sz="2600">
                <a:latin typeface="Barlow" pitchFamily="2" charset="77"/>
              </a:defRPr>
            </a:lvl1pPr>
            <a:lvl2pPr marL="685800" indent="-228600">
              <a:lnSpc>
                <a:spcPct val="90000"/>
              </a:lnSpc>
              <a:spcBef>
                <a:spcPts val="500"/>
              </a:spcBef>
              <a:buFont typeface="Arial" panose="020B0604020202020204" pitchFamily="34" charset="0"/>
              <a:buChar char="•"/>
              <a:defRPr sz="2400">
                <a:latin typeface="Barlow" pitchFamily="2" charset="77"/>
              </a:defRPr>
            </a:lvl2pPr>
            <a:lvl3pPr marL="1143000" indent="-228600">
              <a:lnSpc>
                <a:spcPct val="90000"/>
              </a:lnSpc>
              <a:spcBef>
                <a:spcPts val="500"/>
              </a:spcBef>
              <a:buFont typeface="Arial" panose="020B0604020202020204" pitchFamily="34" charset="0"/>
              <a:buChar char="•"/>
              <a:defRPr sz="2000">
                <a:latin typeface="Barlow" pitchFamily="2" charset="77"/>
              </a:defRPr>
            </a:lvl3pPr>
            <a:lvl4pPr marL="1600200" indent="-228600">
              <a:lnSpc>
                <a:spcPct val="90000"/>
              </a:lnSpc>
              <a:spcBef>
                <a:spcPts val="500"/>
              </a:spcBef>
              <a:buFont typeface="Arial" panose="020B0604020202020204" pitchFamily="34" charset="0"/>
              <a:buChar char="•"/>
              <a:defRPr>
                <a:latin typeface="Barlow" pitchFamily="2" charset="77"/>
              </a:defRPr>
            </a:lvl4pPr>
            <a:lvl5pPr marL="2057400" indent="-228600">
              <a:lnSpc>
                <a:spcPct val="90000"/>
              </a:lnSpc>
              <a:spcBef>
                <a:spcPts val="500"/>
              </a:spcBef>
              <a:buFont typeface="Arial" panose="020B0604020202020204" pitchFamily="34" charset="0"/>
              <a:buChar char="•"/>
              <a:defRPr>
                <a:latin typeface="Barlow" pitchFamily="2" charset="77"/>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s-ES" dirty="0"/>
              <a:t>Es una herramienta diseñada para comprender la situación de un negocio a través de la realización de una lista completa de sus fortalezas-oportunidades-debilidades-amenazas, y resulta fundamental para la toma de decisiones actuales y futuras.</a:t>
            </a:r>
            <a:endParaRPr lang="es-CO" dirty="0"/>
          </a:p>
        </p:txBody>
      </p:sp>
      <p:pic>
        <p:nvPicPr>
          <p:cNvPr id="3074" name="Picture 2" descr="FODA (¿Qué es, cual es su función y como se hace?)">
            <a:extLst>
              <a:ext uri="{FF2B5EF4-FFF2-40B4-BE49-F238E27FC236}">
                <a16:creationId xmlns:a16="http://schemas.microsoft.com/office/drawing/2014/main" id="{9240F64E-018A-8387-7865-72358338C1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4819" y="715311"/>
            <a:ext cx="3886197" cy="3886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95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8857CA59-675D-CCBB-1FBE-32CCE02DCFCC}"/>
              </a:ext>
            </a:extLst>
          </p:cNvPr>
          <p:cNvSpPr>
            <a:spLocks noGrp="1"/>
          </p:cNvSpPr>
          <p:nvPr>
            <p:ph type="title"/>
          </p:nvPr>
        </p:nvSpPr>
        <p:spPr/>
        <p:txBody>
          <a:bodyPr>
            <a:normAutofit/>
          </a:bodyPr>
          <a:lstStyle/>
          <a:p>
            <a:r>
              <a:rPr lang="es-ES" sz="4200" dirty="0"/>
              <a:t>El Análisis FODA</a:t>
            </a:r>
            <a:endParaRPr lang="es-CO" sz="4200" dirty="0"/>
          </a:p>
        </p:txBody>
      </p:sp>
      <p:sp>
        <p:nvSpPr>
          <p:cNvPr id="2" name="Marcador de contenido 1">
            <a:extLst>
              <a:ext uri="{FF2B5EF4-FFF2-40B4-BE49-F238E27FC236}">
                <a16:creationId xmlns:a16="http://schemas.microsoft.com/office/drawing/2014/main" id="{16154E72-0F36-6419-03F7-837DD4CE7616}"/>
              </a:ext>
            </a:extLst>
          </p:cNvPr>
          <p:cNvSpPr>
            <a:spLocks noGrp="1"/>
          </p:cNvSpPr>
          <p:nvPr>
            <p:ph sz="half" idx="1"/>
          </p:nvPr>
        </p:nvSpPr>
        <p:spPr>
          <a:xfrm>
            <a:off x="838200" y="1690688"/>
            <a:ext cx="10515600" cy="668193"/>
          </a:xfrm>
        </p:spPr>
        <p:txBody>
          <a:bodyPr/>
          <a:lstStyle/>
          <a:p>
            <a:r>
              <a:rPr lang="es-ES" dirty="0"/>
              <a:t>Factores que se deben evaluar internamente:</a:t>
            </a:r>
            <a:endParaRPr lang="es-CO" dirty="0"/>
          </a:p>
        </p:txBody>
      </p:sp>
      <p:graphicFrame>
        <p:nvGraphicFramePr>
          <p:cNvPr id="8" name="Marcador de contenido 2">
            <a:extLst>
              <a:ext uri="{FF2B5EF4-FFF2-40B4-BE49-F238E27FC236}">
                <a16:creationId xmlns:a16="http://schemas.microsoft.com/office/drawing/2014/main" id="{944E9F57-71B6-0BEF-F18B-139E4FAE3ECA}"/>
              </a:ext>
            </a:extLst>
          </p:cNvPr>
          <p:cNvGraphicFramePr>
            <a:graphicFrameLocks/>
          </p:cNvGraphicFramePr>
          <p:nvPr/>
        </p:nvGraphicFramePr>
        <p:xfrm>
          <a:off x="1378526" y="2374401"/>
          <a:ext cx="9566566" cy="3749040"/>
        </p:xfrm>
        <a:graphic>
          <a:graphicData uri="http://schemas.openxmlformats.org/drawingml/2006/table">
            <a:tbl>
              <a:tblPr bandRow="1">
                <a:tableStyleId>{5C22544A-7EE6-4342-B048-85BDC9FD1C3A}</a:tableStyleId>
              </a:tblPr>
              <a:tblGrid>
                <a:gridCol w="2392212">
                  <a:extLst>
                    <a:ext uri="{9D8B030D-6E8A-4147-A177-3AD203B41FA5}">
                      <a16:colId xmlns:a16="http://schemas.microsoft.com/office/drawing/2014/main" val="20000"/>
                    </a:ext>
                  </a:extLst>
                </a:gridCol>
                <a:gridCol w="7174354">
                  <a:extLst>
                    <a:ext uri="{9D8B030D-6E8A-4147-A177-3AD203B41FA5}">
                      <a16:colId xmlns:a16="http://schemas.microsoft.com/office/drawing/2014/main" val="20001"/>
                    </a:ext>
                  </a:extLst>
                </a:gridCol>
              </a:tblGrid>
              <a:tr h="370840">
                <a:tc>
                  <a:txBody>
                    <a:bodyPr/>
                    <a:lstStyle/>
                    <a:p>
                      <a:r>
                        <a:rPr lang="es-CO" sz="2400" b="1" dirty="0">
                          <a:latin typeface="Barlow" panose="00000500000000000000" pitchFamily="2" charset="0"/>
                        </a:rPr>
                        <a:t>Producción:</a:t>
                      </a:r>
                    </a:p>
                  </a:txBody>
                  <a:tcPr/>
                </a:tc>
                <a:tc>
                  <a:txBody>
                    <a:bodyPr/>
                    <a:lstStyle/>
                    <a:p>
                      <a:r>
                        <a:rPr lang="es-CO" sz="2400" dirty="0">
                          <a:latin typeface="Barlow" panose="00000500000000000000" pitchFamily="2" charset="0"/>
                        </a:rPr>
                        <a:t>Capacidad productiva, los niveles de calidad, los costos de inventario, turnos de trabajo, calidad.</a:t>
                      </a:r>
                    </a:p>
                  </a:txBody>
                  <a:tcPr/>
                </a:tc>
                <a:extLst>
                  <a:ext uri="{0D108BD9-81ED-4DB2-BD59-A6C34878D82A}">
                    <a16:rowId xmlns:a16="http://schemas.microsoft.com/office/drawing/2014/main" val="10000"/>
                  </a:ext>
                </a:extLst>
              </a:tr>
              <a:tr h="370840">
                <a:tc>
                  <a:txBody>
                    <a:bodyPr/>
                    <a:lstStyle/>
                    <a:p>
                      <a:r>
                        <a:rPr lang="es-CO" sz="2400" b="1" dirty="0">
                          <a:latin typeface="Barlow" panose="00000500000000000000" pitchFamily="2" charset="0"/>
                        </a:rPr>
                        <a:t>Marketing: </a:t>
                      </a:r>
                    </a:p>
                  </a:txBody>
                  <a:tcPr/>
                </a:tc>
                <a:tc>
                  <a:txBody>
                    <a:bodyPr/>
                    <a:lstStyle/>
                    <a:p>
                      <a:r>
                        <a:rPr lang="es-CO" sz="2400" dirty="0">
                          <a:latin typeface="Barlow" panose="00000500000000000000" pitchFamily="2" charset="0"/>
                        </a:rPr>
                        <a:t>Imagen la organización, el costo de la publicidad, las promociones, el posicionamiento de la empresa.</a:t>
                      </a:r>
                    </a:p>
                  </a:txBody>
                  <a:tcPr/>
                </a:tc>
                <a:extLst>
                  <a:ext uri="{0D108BD9-81ED-4DB2-BD59-A6C34878D82A}">
                    <a16:rowId xmlns:a16="http://schemas.microsoft.com/office/drawing/2014/main" val="10001"/>
                  </a:ext>
                </a:extLst>
              </a:tr>
              <a:tr h="370840">
                <a:tc>
                  <a:txBody>
                    <a:bodyPr/>
                    <a:lstStyle/>
                    <a:p>
                      <a:r>
                        <a:rPr lang="es-CO" sz="2400" b="1" dirty="0">
                          <a:latin typeface="Barlow" panose="00000500000000000000" pitchFamily="2" charset="0"/>
                        </a:rPr>
                        <a:t>Organización:</a:t>
                      </a:r>
                    </a:p>
                  </a:txBody>
                  <a:tcPr/>
                </a:tc>
                <a:tc>
                  <a:txBody>
                    <a:bodyPr/>
                    <a:lstStyle/>
                    <a:p>
                      <a:r>
                        <a:rPr lang="es-CO" sz="2400" dirty="0">
                          <a:latin typeface="Barlow" panose="00000500000000000000" pitchFamily="2" charset="0"/>
                        </a:rPr>
                        <a:t>Procesos de dirección control y organización.</a:t>
                      </a:r>
                    </a:p>
                  </a:txBody>
                  <a:tcPr/>
                </a:tc>
                <a:extLst>
                  <a:ext uri="{0D108BD9-81ED-4DB2-BD59-A6C34878D82A}">
                    <a16:rowId xmlns:a16="http://schemas.microsoft.com/office/drawing/2014/main" val="10002"/>
                  </a:ext>
                </a:extLst>
              </a:tr>
              <a:tr h="370840">
                <a:tc>
                  <a:txBody>
                    <a:bodyPr/>
                    <a:lstStyle/>
                    <a:p>
                      <a:r>
                        <a:rPr lang="es-CO" sz="2400" b="1" dirty="0">
                          <a:latin typeface="Barlow" panose="00000500000000000000" pitchFamily="2" charset="0"/>
                        </a:rPr>
                        <a:t>Talento</a:t>
                      </a:r>
                      <a:r>
                        <a:rPr lang="es-CO" sz="2400" b="1" baseline="0" dirty="0">
                          <a:latin typeface="Barlow" panose="00000500000000000000" pitchFamily="2" charset="0"/>
                        </a:rPr>
                        <a:t> humano:</a:t>
                      </a:r>
                      <a:endParaRPr lang="es-CO" sz="2400" b="1" dirty="0">
                        <a:latin typeface="Barlow" panose="00000500000000000000" pitchFamily="2" charset="0"/>
                      </a:endParaRPr>
                    </a:p>
                  </a:txBody>
                  <a:tcPr/>
                </a:tc>
                <a:tc>
                  <a:txBody>
                    <a:bodyPr/>
                    <a:lstStyle/>
                    <a:p>
                      <a:r>
                        <a:rPr lang="es-CO" sz="2400" dirty="0">
                          <a:latin typeface="Barlow" panose="00000500000000000000" pitchFamily="2" charset="0"/>
                        </a:rPr>
                        <a:t>Perfiles, rotación, formación,</a:t>
                      </a:r>
                      <a:r>
                        <a:rPr lang="es-CO" sz="2400" baseline="0" dirty="0">
                          <a:latin typeface="Barlow" panose="00000500000000000000" pitchFamily="2" charset="0"/>
                        </a:rPr>
                        <a:t> </a:t>
                      </a:r>
                      <a:r>
                        <a:rPr lang="es-CO" sz="2400" dirty="0">
                          <a:latin typeface="Barlow" panose="00000500000000000000" pitchFamily="2" charset="0"/>
                        </a:rPr>
                        <a:t>selección.</a:t>
                      </a:r>
                    </a:p>
                  </a:txBody>
                  <a:tcPr/>
                </a:tc>
                <a:extLst>
                  <a:ext uri="{0D108BD9-81ED-4DB2-BD59-A6C34878D82A}">
                    <a16:rowId xmlns:a16="http://schemas.microsoft.com/office/drawing/2014/main" val="10003"/>
                  </a:ext>
                </a:extLst>
              </a:tr>
              <a:tr h="370840">
                <a:tc>
                  <a:txBody>
                    <a:bodyPr/>
                    <a:lstStyle/>
                    <a:p>
                      <a:r>
                        <a:rPr lang="es-CO" sz="2400" b="1" dirty="0">
                          <a:latin typeface="Barlow" panose="00000500000000000000" pitchFamily="2" charset="0"/>
                        </a:rPr>
                        <a:t>Finanzas:</a:t>
                      </a:r>
                    </a:p>
                  </a:txBody>
                  <a:tcPr/>
                </a:tc>
                <a:tc>
                  <a:txBody>
                    <a:bodyPr/>
                    <a:lstStyle/>
                    <a:p>
                      <a:r>
                        <a:rPr lang="es-CO" sz="2400" dirty="0">
                          <a:latin typeface="Barlow" panose="00000500000000000000" pitchFamily="2" charset="0"/>
                        </a:rPr>
                        <a:t>Recursos con que cuenta la empresa, la rentabilidad, liquidez.</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36445999"/>
      </p:ext>
    </p:extLst>
  </p:cSld>
  <p:clrMapOvr>
    <a:masterClrMapping/>
  </p:clrMapOvr>
</p:sld>
</file>

<file path=ppt/theme/theme1.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2.xml><?xml version="1.0" encoding="utf-8"?>
<a:theme xmlns:a="http://schemas.openxmlformats.org/drawingml/2006/main" name="Principal Azul">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21E463-9042-E049-8462-9D56BF9D53BA}"/>
    </a:ext>
  </a:extLst>
</a:theme>
</file>

<file path=ppt/theme/theme3.xml><?xml version="1.0" encoding="utf-8"?>
<a:theme xmlns:a="http://schemas.openxmlformats.org/drawingml/2006/main" name="Sección Anaranaj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7F3C2A67-4D81-434B-8437-434C5A7CA9A5}"/>
    </a:ext>
  </a:extLst>
</a:theme>
</file>

<file path=ppt/theme/theme4.xml><?xml version="1.0" encoding="utf-8"?>
<a:theme xmlns:a="http://schemas.openxmlformats.org/drawingml/2006/main" name="Sección Mor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27935772-539B-0F4E-AD6B-25A4EB94CA29}"/>
    </a:ext>
  </a:extLst>
</a:theme>
</file>

<file path=ppt/theme/theme5.xml><?xml version="1.0" encoding="utf-8"?>
<a:theme xmlns:a="http://schemas.openxmlformats.org/drawingml/2006/main" name="Sección Rojo Viv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B892B2-1885-4C4A-AE08-7D7466B7CFC7}"/>
    </a:ext>
  </a:extLst>
</a:theme>
</file>

<file path=ppt/theme/theme6.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Verde</Template>
  <TotalTime>2116</TotalTime>
  <Words>1376</Words>
  <Application>Microsoft Office PowerPoint</Application>
  <PresentationFormat>Widescreen</PresentationFormat>
  <Paragraphs>209</Paragraphs>
  <Slides>23</Slides>
  <Notes>0</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23</vt:i4>
      </vt:variant>
    </vt:vector>
  </HeadingPairs>
  <TitlesOfParts>
    <vt:vector size="36" baseType="lpstr">
      <vt:lpstr>Arial</vt:lpstr>
      <vt:lpstr>Arial Narrow</vt:lpstr>
      <vt:lpstr>Barlow</vt:lpstr>
      <vt:lpstr>Barlow Medium</vt:lpstr>
      <vt:lpstr>Barlow SemiBold</vt:lpstr>
      <vt:lpstr>Calibri</vt:lpstr>
      <vt:lpstr>Calibri Light</vt:lpstr>
      <vt:lpstr>Century Gothic</vt:lpstr>
      <vt:lpstr>Principal Verde</vt:lpstr>
      <vt:lpstr>Principal Azul</vt:lpstr>
      <vt:lpstr>Sección Anaranajada</vt:lpstr>
      <vt:lpstr>Sección Morada</vt:lpstr>
      <vt:lpstr>Sección Rojo Vivo</vt:lpstr>
      <vt:lpstr>Maestría en Administración de Proyectos</vt:lpstr>
      <vt:lpstr>¿Cómo se aplica el análisis FODA?</vt:lpstr>
      <vt:lpstr>Elementos de la Planeación Estratégica</vt:lpstr>
      <vt:lpstr>Las premisas</vt:lpstr>
      <vt:lpstr>Las premisas</vt:lpstr>
      <vt:lpstr>Las premisas</vt:lpstr>
      <vt:lpstr>Las premisas: Análisis PESTEL</vt:lpstr>
      <vt:lpstr>El Análisis FODA</vt:lpstr>
      <vt:lpstr>El Análisis FODA</vt:lpstr>
      <vt:lpstr>El Análisis FODA</vt:lpstr>
      <vt:lpstr>El Análisis FODA</vt:lpstr>
      <vt:lpstr>El Análisis FODA</vt:lpstr>
      <vt:lpstr>El Análisis FODA</vt:lpstr>
      <vt:lpstr>El Análisis FODA</vt:lpstr>
      <vt:lpstr>El Análisis FODA</vt:lpstr>
      <vt:lpstr>El Análisis FODA</vt:lpstr>
      <vt:lpstr>El Análisis FODA</vt:lpstr>
      <vt:lpstr>El Análisis FODA</vt:lpstr>
      <vt:lpstr>El Análisis FODA</vt:lpstr>
      <vt:lpstr>El matriz de análisis FODA</vt:lpstr>
      <vt:lpstr>El Análisis FODA</vt:lpstr>
      <vt:lpstr>El Análisis FODA</vt:lpstr>
      <vt:lpstr>Maestría en Administración de Proyectos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 de presentaciones</dc:title>
  <dc:creator>Alberto Redondo Salas</dc:creator>
  <cp:lastModifiedBy>Maria Ibarra</cp:lastModifiedBy>
  <cp:revision>98</cp:revision>
  <cp:lastPrinted>2018-06-20T11:59:15Z</cp:lastPrinted>
  <dcterms:created xsi:type="dcterms:W3CDTF">2018-06-20T21:30:45Z</dcterms:created>
  <dcterms:modified xsi:type="dcterms:W3CDTF">2022-10-21T16:38:58Z</dcterms:modified>
</cp:coreProperties>
</file>