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7" r:id="rId2"/>
    <p:sldMasterId id="2147483673" r:id="rId3"/>
    <p:sldMasterId id="2147483689" r:id="rId4"/>
    <p:sldMasterId id="2147483672" r:id="rId5"/>
  </p:sldMasterIdLst>
  <p:handoutMasterIdLst>
    <p:handoutMasterId r:id="rId45"/>
  </p:handoutMasterIdLst>
  <p:sldIdLst>
    <p:sldId id="257" r:id="rId6"/>
    <p:sldId id="260" r:id="rId7"/>
    <p:sldId id="258" r:id="rId8"/>
    <p:sldId id="298" r:id="rId9"/>
    <p:sldId id="263" r:id="rId10"/>
    <p:sldId id="264" r:id="rId11"/>
    <p:sldId id="317" r:id="rId12"/>
    <p:sldId id="265" r:id="rId13"/>
    <p:sldId id="267" r:id="rId14"/>
    <p:sldId id="266" r:id="rId15"/>
    <p:sldId id="319" r:id="rId16"/>
    <p:sldId id="316" r:id="rId17"/>
    <p:sldId id="272" r:id="rId18"/>
    <p:sldId id="273" r:id="rId19"/>
    <p:sldId id="320" r:id="rId20"/>
    <p:sldId id="344" r:id="rId21"/>
    <p:sldId id="322" r:id="rId22"/>
    <p:sldId id="323" r:id="rId23"/>
    <p:sldId id="324" r:id="rId24"/>
    <p:sldId id="325" r:id="rId25"/>
    <p:sldId id="327" r:id="rId26"/>
    <p:sldId id="326" r:id="rId27"/>
    <p:sldId id="328" r:id="rId28"/>
    <p:sldId id="329" r:id="rId29"/>
    <p:sldId id="330" r:id="rId30"/>
    <p:sldId id="331" r:id="rId31"/>
    <p:sldId id="332" r:id="rId32"/>
    <p:sldId id="333" r:id="rId33"/>
    <p:sldId id="334" r:id="rId34"/>
    <p:sldId id="335" r:id="rId35"/>
    <p:sldId id="336" r:id="rId36"/>
    <p:sldId id="337" r:id="rId37"/>
    <p:sldId id="307" r:id="rId38"/>
    <p:sldId id="311" r:id="rId39"/>
    <p:sldId id="309" r:id="rId40"/>
    <p:sldId id="340" r:id="rId41"/>
    <p:sldId id="341" r:id="rId42"/>
    <p:sldId id="312" r:id="rId43"/>
    <p:sldId id="261" r:id="rId4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9BB"/>
    <a:srgbClr val="6BAE45"/>
    <a:srgbClr val="9C247B"/>
    <a:srgbClr val="891C6C"/>
    <a:srgbClr val="EE9121"/>
    <a:srgbClr val="CE801C"/>
    <a:srgbClr val="CE2142"/>
    <a:srgbClr val="B41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4AD00-05E6-4E1A-B1B7-D0AE63DB85FC}" v="16" dt="2023-07-30T23:12:1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5"/>
    <p:restoredTop sz="94624"/>
  </p:normalViewPr>
  <p:slideViewPr>
    <p:cSldViewPr snapToGrid="0" snapToObjects="1">
      <p:cViewPr varScale="1">
        <p:scale>
          <a:sx n="107" d="100"/>
          <a:sy n="107" d="100"/>
        </p:scale>
        <p:origin x="636" y="102"/>
      </p:cViewPr>
      <p:guideLst/>
    </p:cSldViewPr>
  </p:slideViewPr>
  <p:notesTextViewPr>
    <p:cViewPr>
      <p:scale>
        <a:sx n="1" d="1"/>
        <a:sy n="1" d="1"/>
      </p:scale>
      <p:origin x="0" y="0"/>
    </p:cViewPr>
  </p:notesTextViewPr>
  <p:notesViewPr>
    <p:cSldViewPr snapToGrid="0" snapToObjects="1">
      <p:cViewPr varScale="1">
        <p:scale>
          <a:sx n="89" d="100"/>
          <a:sy n="89" d="100"/>
        </p:scale>
        <p:origin x="367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Valverde" userId="83747d5412ea18bd" providerId="LiveId" clId="{7B64AD00-05E6-4E1A-B1B7-D0AE63DB85FC}"/>
    <pc:docChg chg="custSel delSld modSld sldOrd">
      <pc:chgData name="Juan Carlos Valverde" userId="83747d5412ea18bd" providerId="LiveId" clId="{7B64AD00-05E6-4E1A-B1B7-D0AE63DB85FC}" dt="2023-07-30T23:12:17.354" v="81" actId="1076"/>
      <pc:docMkLst>
        <pc:docMk/>
      </pc:docMkLst>
      <pc:sldChg chg="modSp mod">
        <pc:chgData name="Juan Carlos Valverde" userId="83747d5412ea18bd" providerId="LiveId" clId="{7B64AD00-05E6-4E1A-B1B7-D0AE63DB85FC}" dt="2023-07-30T23:03:09.517" v="0" actId="404"/>
        <pc:sldMkLst>
          <pc:docMk/>
          <pc:sldMk cId="0" sldId="257"/>
        </pc:sldMkLst>
        <pc:spChg chg="mod">
          <ac:chgData name="Juan Carlos Valverde" userId="83747d5412ea18bd" providerId="LiveId" clId="{7B64AD00-05E6-4E1A-B1B7-D0AE63DB85FC}" dt="2023-07-30T23:03:09.517" v="0" actId="404"/>
          <ac:spMkLst>
            <pc:docMk/>
            <pc:sldMk cId="0" sldId="257"/>
            <ac:spMk id="40962" creationId="{3980353E-910D-A06D-661C-FAAEE376286D}"/>
          </ac:spMkLst>
        </pc:spChg>
      </pc:sldChg>
      <pc:sldChg chg="modSp mod">
        <pc:chgData name="Juan Carlos Valverde" userId="83747d5412ea18bd" providerId="LiveId" clId="{7B64AD00-05E6-4E1A-B1B7-D0AE63DB85FC}" dt="2023-07-30T23:06:53.200" v="42" actId="20577"/>
        <pc:sldMkLst>
          <pc:docMk/>
          <pc:sldMk cId="0" sldId="261"/>
        </pc:sldMkLst>
        <pc:spChg chg="mod">
          <ac:chgData name="Juan Carlos Valverde" userId="83747d5412ea18bd" providerId="LiveId" clId="{7B64AD00-05E6-4E1A-B1B7-D0AE63DB85FC}" dt="2023-07-30T23:06:53.200" v="42" actId="20577"/>
          <ac:spMkLst>
            <pc:docMk/>
            <pc:sldMk cId="0" sldId="261"/>
            <ac:spMk id="84997" creationId="{E6EFC9A1-5BAE-1394-AADF-CA3CF03595B6}"/>
          </ac:spMkLst>
        </pc:spChg>
      </pc:sldChg>
      <pc:sldChg chg="modSp">
        <pc:chgData name="Juan Carlos Valverde" userId="83747d5412ea18bd" providerId="LiveId" clId="{7B64AD00-05E6-4E1A-B1B7-D0AE63DB85FC}" dt="2023-07-30T23:03:22.508" v="1" actId="14100"/>
        <pc:sldMkLst>
          <pc:docMk/>
          <pc:sldMk cId="0" sldId="298"/>
        </pc:sldMkLst>
        <pc:spChg chg="mod">
          <ac:chgData name="Juan Carlos Valverde" userId="83747d5412ea18bd" providerId="LiveId" clId="{7B64AD00-05E6-4E1A-B1B7-D0AE63DB85FC}" dt="2023-07-30T23:03:22.508" v="1" actId="14100"/>
          <ac:spMkLst>
            <pc:docMk/>
            <pc:sldMk cId="0" sldId="298"/>
            <ac:spMk id="44035" creationId="{0F1D8167-85BE-93A5-A471-FE46EF1954D3}"/>
          </ac:spMkLst>
        </pc:spChg>
      </pc:sldChg>
      <pc:sldChg chg="modSp mod">
        <pc:chgData name="Juan Carlos Valverde" userId="83747d5412ea18bd" providerId="LiveId" clId="{7B64AD00-05E6-4E1A-B1B7-D0AE63DB85FC}" dt="2023-07-30T23:07:38.831" v="50" actId="120"/>
        <pc:sldMkLst>
          <pc:docMk/>
          <pc:sldMk cId="0" sldId="309"/>
        </pc:sldMkLst>
        <pc:spChg chg="mod">
          <ac:chgData name="Juan Carlos Valverde" userId="83747d5412ea18bd" providerId="LiveId" clId="{7B64AD00-05E6-4E1A-B1B7-D0AE63DB85FC}" dt="2023-07-30T23:07:38.831" v="50" actId="120"/>
          <ac:spMkLst>
            <pc:docMk/>
            <pc:sldMk cId="0" sldId="309"/>
            <ac:spMk id="2" creationId="{E82521C1-3094-B749-CA0E-953C88A03EE4}"/>
          </ac:spMkLst>
        </pc:spChg>
      </pc:sldChg>
      <pc:sldChg chg="addSp modSp mod">
        <pc:chgData name="Juan Carlos Valverde" userId="83747d5412ea18bd" providerId="LiveId" clId="{7B64AD00-05E6-4E1A-B1B7-D0AE63DB85FC}" dt="2023-07-30T23:08:56.682" v="57" actId="1076"/>
        <pc:sldMkLst>
          <pc:docMk/>
          <pc:sldMk cId="0" sldId="311"/>
        </pc:sldMkLst>
        <pc:graphicFrameChg chg="mod">
          <ac:chgData name="Juan Carlos Valverde" userId="83747d5412ea18bd" providerId="LiveId" clId="{7B64AD00-05E6-4E1A-B1B7-D0AE63DB85FC}" dt="2023-07-30T23:07:58.591" v="51" actId="14100"/>
          <ac:graphicFrameMkLst>
            <pc:docMk/>
            <pc:sldMk cId="0" sldId="311"/>
            <ac:graphicFrameMk id="2" creationId="{E7AFF2CE-3BF1-28B8-782F-E68AC7833179}"/>
          </ac:graphicFrameMkLst>
        </pc:graphicFrameChg>
        <pc:graphicFrameChg chg="add mod">
          <ac:chgData name="Juan Carlos Valverde" userId="83747d5412ea18bd" providerId="LiveId" clId="{7B64AD00-05E6-4E1A-B1B7-D0AE63DB85FC}" dt="2023-07-30T23:08:56.682" v="57" actId="1076"/>
          <ac:graphicFrameMkLst>
            <pc:docMk/>
            <pc:sldMk cId="0" sldId="311"/>
            <ac:graphicFrameMk id="3" creationId="{CA283B23-4186-42A5-671A-07694FF1ADDD}"/>
          </ac:graphicFrameMkLst>
        </pc:graphicFrameChg>
      </pc:sldChg>
      <pc:sldChg chg="modSp">
        <pc:chgData name="Juan Carlos Valverde" userId="83747d5412ea18bd" providerId="LiveId" clId="{7B64AD00-05E6-4E1A-B1B7-D0AE63DB85FC}" dt="2023-07-30T23:05:47.833" v="13" actId="1076"/>
        <pc:sldMkLst>
          <pc:docMk/>
          <pc:sldMk cId="0" sldId="312"/>
        </pc:sldMkLst>
        <pc:picChg chg="mod">
          <ac:chgData name="Juan Carlos Valverde" userId="83747d5412ea18bd" providerId="LiveId" clId="{7B64AD00-05E6-4E1A-B1B7-D0AE63DB85FC}" dt="2023-07-30T23:05:47.833" v="13" actId="1076"/>
          <ac:picMkLst>
            <pc:docMk/>
            <pc:sldMk cId="0" sldId="312"/>
            <ac:picMk id="83972" creationId="{E0686455-9786-C2E3-9416-3E01341B7100}"/>
          </ac:picMkLst>
        </pc:picChg>
      </pc:sldChg>
      <pc:sldChg chg="addSp delSp modSp mod ord">
        <pc:chgData name="Juan Carlos Valverde" userId="83747d5412ea18bd" providerId="LiveId" clId="{7B64AD00-05E6-4E1A-B1B7-D0AE63DB85FC}" dt="2023-07-30T23:09:17.442" v="60"/>
        <pc:sldMkLst>
          <pc:docMk/>
          <pc:sldMk cId="0" sldId="316"/>
        </pc:sldMkLst>
        <pc:spChg chg="add del mod">
          <ac:chgData name="Juan Carlos Valverde" userId="83747d5412ea18bd" providerId="LiveId" clId="{7B64AD00-05E6-4E1A-B1B7-D0AE63DB85FC}" dt="2023-07-30T23:03:32.602" v="3" actId="478"/>
          <ac:spMkLst>
            <pc:docMk/>
            <pc:sldMk cId="0" sldId="316"/>
            <ac:spMk id="2" creationId="{F972CCCF-EEE1-DC6B-27CE-4655C93596DF}"/>
          </ac:spMkLst>
        </pc:spChg>
        <pc:picChg chg="add del mod">
          <ac:chgData name="Juan Carlos Valverde" userId="83747d5412ea18bd" providerId="LiveId" clId="{7B64AD00-05E6-4E1A-B1B7-D0AE63DB85FC}" dt="2023-07-30T23:04:05.894" v="5" actId="478"/>
          <ac:picMkLst>
            <pc:docMk/>
            <pc:sldMk cId="0" sldId="316"/>
            <ac:picMk id="4" creationId="{53C841AC-6EAA-D1C2-BBA8-CF3B25B45BCA}"/>
          </ac:picMkLst>
        </pc:picChg>
        <pc:picChg chg="add mod">
          <ac:chgData name="Juan Carlos Valverde" userId="83747d5412ea18bd" providerId="LiveId" clId="{7B64AD00-05E6-4E1A-B1B7-D0AE63DB85FC}" dt="2023-07-30T23:04:20.104" v="7" actId="1076"/>
          <ac:picMkLst>
            <pc:docMk/>
            <pc:sldMk cId="0" sldId="316"/>
            <ac:picMk id="6" creationId="{88FC6F55-1020-8781-9A84-E0E7E49A7C41}"/>
          </ac:picMkLst>
        </pc:picChg>
        <pc:picChg chg="del">
          <ac:chgData name="Juan Carlos Valverde" userId="83747d5412ea18bd" providerId="LiveId" clId="{7B64AD00-05E6-4E1A-B1B7-D0AE63DB85FC}" dt="2023-07-30T23:03:29.605" v="2" actId="478"/>
          <ac:picMkLst>
            <pc:docMk/>
            <pc:sldMk cId="0" sldId="316"/>
            <ac:picMk id="46083" creationId="{CBDAE27C-D47F-6FA7-DA5D-9072DFACFA2B}"/>
          </ac:picMkLst>
        </pc:picChg>
      </pc:sldChg>
      <pc:sldChg chg="del">
        <pc:chgData name="Juan Carlos Valverde" userId="83747d5412ea18bd" providerId="LiveId" clId="{7B64AD00-05E6-4E1A-B1B7-D0AE63DB85FC}" dt="2023-07-30T23:04:50.462" v="8" actId="2696"/>
        <pc:sldMkLst>
          <pc:docMk/>
          <pc:sldMk cId="0" sldId="318"/>
        </pc:sldMkLst>
      </pc:sldChg>
      <pc:sldChg chg="modSp mod">
        <pc:chgData name="Juan Carlos Valverde" userId="83747d5412ea18bd" providerId="LiveId" clId="{7B64AD00-05E6-4E1A-B1B7-D0AE63DB85FC}" dt="2023-07-30T23:12:17.354" v="81" actId="1076"/>
        <pc:sldMkLst>
          <pc:docMk/>
          <pc:sldMk cId="0" sldId="320"/>
        </pc:sldMkLst>
        <pc:spChg chg="mod">
          <ac:chgData name="Juan Carlos Valverde" userId="83747d5412ea18bd" providerId="LiveId" clId="{7B64AD00-05E6-4E1A-B1B7-D0AE63DB85FC}" dt="2023-07-30T23:12:14.952" v="80" actId="1076"/>
          <ac:spMkLst>
            <pc:docMk/>
            <pc:sldMk cId="0" sldId="320"/>
            <ac:spMk id="6" creationId="{7C7653F5-85DE-D382-FF8D-34534DBBC4D0}"/>
          </ac:spMkLst>
        </pc:spChg>
        <pc:picChg chg="mod">
          <ac:chgData name="Juan Carlos Valverde" userId="83747d5412ea18bd" providerId="LiveId" clId="{7B64AD00-05E6-4E1A-B1B7-D0AE63DB85FC}" dt="2023-07-30T23:12:17.354" v="81" actId="1076"/>
          <ac:picMkLst>
            <pc:docMk/>
            <pc:sldMk cId="0" sldId="320"/>
            <ac:picMk id="56324" creationId="{6CE4154C-4999-304B-859F-31511D64C505}"/>
          </ac:picMkLst>
        </pc:picChg>
      </pc:sldChg>
      <pc:sldChg chg="del">
        <pc:chgData name="Juan Carlos Valverde" userId="83747d5412ea18bd" providerId="LiveId" clId="{7B64AD00-05E6-4E1A-B1B7-D0AE63DB85FC}" dt="2023-07-30T23:04:58.331" v="9" actId="2696"/>
        <pc:sldMkLst>
          <pc:docMk/>
          <pc:sldMk cId="0" sldId="321"/>
        </pc:sldMkLst>
      </pc:sldChg>
      <pc:sldChg chg="modSp mod">
        <pc:chgData name="Juan Carlos Valverde" userId="83747d5412ea18bd" providerId="LiveId" clId="{7B64AD00-05E6-4E1A-B1B7-D0AE63DB85FC}" dt="2023-07-30T23:11:29.542" v="72" actId="404"/>
        <pc:sldMkLst>
          <pc:docMk/>
          <pc:sldMk cId="0" sldId="325"/>
        </pc:sldMkLst>
        <pc:spChg chg="mod">
          <ac:chgData name="Juan Carlos Valverde" userId="83747d5412ea18bd" providerId="LiveId" clId="{7B64AD00-05E6-4E1A-B1B7-D0AE63DB85FC}" dt="2023-07-30T23:11:29.542" v="72" actId="404"/>
          <ac:spMkLst>
            <pc:docMk/>
            <pc:sldMk cId="0" sldId="325"/>
            <ac:spMk id="6" creationId="{C692E962-0342-6C9F-F3E8-BD2D13645B75}"/>
          </ac:spMkLst>
        </pc:spChg>
      </pc:sldChg>
      <pc:sldChg chg="modSp mod">
        <pc:chgData name="Juan Carlos Valverde" userId="83747d5412ea18bd" providerId="LiveId" clId="{7B64AD00-05E6-4E1A-B1B7-D0AE63DB85FC}" dt="2023-07-30T23:11:39.919" v="74" actId="404"/>
        <pc:sldMkLst>
          <pc:docMk/>
          <pc:sldMk cId="0" sldId="326"/>
        </pc:sldMkLst>
        <pc:spChg chg="mod">
          <ac:chgData name="Juan Carlos Valverde" userId="83747d5412ea18bd" providerId="LiveId" clId="{7B64AD00-05E6-4E1A-B1B7-D0AE63DB85FC}" dt="2023-07-30T23:11:39.919" v="74" actId="404"/>
          <ac:spMkLst>
            <pc:docMk/>
            <pc:sldMk cId="0" sldId="326"/>
            <ac:spMk id="6" creationId="{9983E3A6-1114-AD11-F188-78B181AAADAE}"/>
          </ac:spMkLst>
        </pc:spChg>
      </pc:sldChg>
      <pc:sldChg chg="modSp mod">
        <pc:chgData name="Juan Carlos Valverde" userId="83747d5412ea18bd" providerId="LiveId" clId="{7B64AD00-05E6-4E1A-B1B7-D0AE63DB85FC}" dt="2023-07-30T23:11:35.219" v="73" actId="404"/>
        <pc:sldMkLst>
          <pc:docMk/>
          <pc:sldMk cId="0" sldId="327"/>
        </pc:sldMkLst>
        <pc:spChg chg="mod">
          <ac:chgData name="Juan Carlos Valverde" userId="83747d5412ea18bd" providerId="LiveId" clId="{7B64AD00-05E6-4E1A-B1B7-D0AE63DB85FC}" dt="2023-07-30T23:11:35.219" v="73" actId="404"/>
          <ac:spMkLst>
            <pc:docMk/>
            <pc:sldMk cId="0" sldId="327"/>
            <ac:spMk id="6" creationId="{586689C1-5C25-778D-9835-B54B0AFBF694}"/>
          </ac:spMkLst>
        </pc:spChg>
      </pc:sldChg>
      <pc:sldChg chg="modSp mod">
        <pc:chgData name="Juan Carlos Valverde" userId="83747d5412ea18bd" providerId="LiveId" clId="{7B64AD00-05E6-4E1A-B1B7-D0AE63DB85FC}" dt="2023-07-30T23:11:45.584" v="77" actId="20577"/>
        <pc:sldMkLst>
          <pc:docMk/>
          <pc:sldMk cId="0" sldId="328"/>
        </pc:sldMkLst>
        <pc:spChg chg="mod">
          <ac:chgData name="Juan Carlos Valverde" userId="83747d5412ea18bd" providerId="LiveId" clId="{7B64AD00-05E6-4E1A-B1B7-D0AE63DB85FC}" dt="2023-07-30T23:11:45.584" v="77" actId="20577"/>
          <ac:spMkLst>
            <pc:docMk/>
            <pc:sldMk cId="0" sldId="328"/>
            <ac:spMk id="6" creationId="{D5C45783-C2BB-4DC5-50B0-F702E8639CAD}"/>
          </ac:spMkLst>
        </pc:spChg>
      </pc:sldChg>
      <pc:sldChg chg="modSp mod">
        <pc:chgData name="Juan Carlos Valverde" userId="83747d5412ea18bd" providerId="LiveId" clId="{7B64AD00-05E6-4E1A-B1B7-D0AE63DB85FC}" dt="2023-07-30T23:10:27.391" v="62" actId="404"/>
        <pc:sldMkLst>
          <pc:docMk/>
          <pc:sldMk cId="0" sldId="329"/>
        </pc:sldMkLst>
        <pc:spChg chg="mod">
          <ac:chgData name="Juan Carlos Valverde" userId="83747d5412ea18bd" providerId="LiveId" clId="{7B64AD00-05E6-4E1A-B1B7-D0AE63DB85FC}" dt="2023-07-30T23:10:27.391" v="62" actId="404"/>
          <ac:spMkLst>
            <pc:docMk/>
            <pc:sldMk cId="0" sldId="329"/>
            <ac:spMk id="6" creationId="{9552FF04-B41C-7F3C-9FF3-E534F4728320}"/>
          </ac:spMkLst>
        </pc:spChg>
      </pc:sldChg>
      <pc:sldChg chg="modSp mod">
        <pc:chgData name="Juan Carlos Valverde" userId="83747d5412ea18bd" providerId="LiveId" clId="{7B64AD00-05E6-4E1A-B1B7-D0AE63DB85FC}" dt="2023-07-30T23:10:33.192" v="63" actId="404"/>
        <pc:sldMkLst>
          <pc:docMk/>
          <pc:sldMk cId="0" sldId="330"/>
        </pc:sldMkLst>
        <pc:spChg chg="mod">
          <ac:chgData name="Juan Carlos Valverde" userId="83747d5412ea18bd" providerId="LiveId" clId="{7B64AD00-05E6-4E1A-B1B7-D0AE63DB85FC}" dt="2023-07-30T23:10:33.192" v="63" actId="404"/>
          <ac:spMkLst>
            <pc:docMk/>
            <pc:sldMk cId="0" sldId="330"/>
            <ac:spMk id="6" creationId="{351609B5-2572-039F-A165-19262EDFA8E6}"/>
          </ac:spMkLst>
        </pc:spChg>
      </pc:sldChg>
      <pc:sldChg chg="modSp mod">
        <pc:chgData name="Juan Carlos Valverde" userId="83747d5412ea18bd" providerId="LiveId" clId="{7B64AD00-05E6-4E1A-B1B7-D0AE63DB85FC}" dt="2023-07-30T23:10:39.213" v="64" actId="404"/>
        <pc:sldMkLst>
          <pc:docMk/>
          <pc:sldMk cId="0" sldId="331"/>
        </pc:sldMkLst>
        <pc:spChg chg="mod">
          <ac:chgData name="Juan Carlos Valverde" userId="83747d5412ea18bd" providerId="LiveId" clId="{7B64AD00-05E6-4E1A-B1B7-D0AE63DB85FC}" dt="2023-07-30T23:10:39.213" v="64" actId="404"/>
          <ac:spMkLst>
            <pc:docMk/>
            <pc:sldMk cId="0" sldId="331"/>
            <ac:spMk id="6" creationId="{A8590138-9D40-D5F2-231D-B70669B360E8}"/>
          </ac:spMkLst>
        </pc:spChg>
      </pc:sldChg>
      <pc:sldChg chg="modSp mod">
        <pc:chgData name="Juan Carlos Valverde" userId="83747d5412ea18bd" providerId="LiveId" clId="{7B64AD00-05E6-4E1A-B1B7-D0AE63DB85FC}" dt="2023-07-30T23:10:46.269" v="65" actId="404"/>
        <pc:sldMkLst>
          <pc:docMk/>
          <pc:sldMk cId="0" sldId="332"/>
        </pc:sldMkLst>
        <pc:spChg chg="mod">
          <ac:chgData name="Juan Carlos Valverde" userId="83747d5412ea18bd" providerId="LiveId" clId="{7B64AD00-05E6-4E1A-B1B7-D0AE63DB85FC}" dt="2023-07-30T23:10:46.269" v="65" actId="404"/>
          <ac:spMkLst>
            <pc:docMk/>
            <pc:sldMk cId="0" sldId="332"/>
            <ac:spMk id="6" creationId="{98A1A8AB-BC5C-B9AE-4110-7CBDEBF32C40}"/>
          </ac:spMkLst>
        </pc:spChg>
      </pc:sldChg>
      <pc:sldChg chg="modSp mod">
        <pc:chgData name="Juan Carlos Valverde" userId="83747d5412ea18bd" providerId="LiveId" clId="{7B64AD00-05E6-4E1A-B1B7-D0AE63DB85FC}" dt="2023-07-30T23:10:52.797" v="66" actId="404"/>
        <pc:sldMkLst>
          <pc:docMk/>
          <pc:sldMk cId="0" sldId="333"/>
        </pc:sldMkLst>
        <pc:spChg chg="mod">
          <ac:chgData name="Juan Carlos Valverde" userId="83747d5412ea18bd" providerId="LiveId" clId="{7B64AD00-05E6-4E1A-B1B7-D0AE63DB85FC}" dt="2023-07-30T23:10:52.797" v="66" actId="404"/>
          <ac:spMkLst>
            <pc:docMk/>
            <pc:sldMk cId="0" sldId="333"/>
            <ac:spMk id="6" creationId="{8AC9A62F-818E-9673-5528-79A4CA349EB5}"/>
          </ac:spMkLst>
        </pc:spChg>
      </pc:sldChg>
      <pc:sldChg chg="modSp mod">
        <pc:chgData name="Juan Carlos Valverde" userId="83747d5412ea18bd" providerId="LiveId" clId="{7B64AD00-05E6-4E1A-B1B7-D0AE63DB85FC}" dt="2023-07-30T23:10:58.040" v="67" actId="404"/>
        <pc:sldMkLst>
          <pc:docMk/>
          <pc:sldMk cId="0" sldId="334"/>
        </pc:sldMkLst>
        <pc:spChg chg="mod">
          <ac:chgData name="Juan Carlos Valverde" userId="83747d5412ea18bd" providerId="LiveId" clId="{7B64AD00-05E6-4E1A-B1B7-D0AE63DB85FC}" dt="2023-07-30T23:10:58.040" v="67" actId="404"/>
          <ac:spMkLst>
            <pc:docMk/>
            <pc:sldMk cId="0" sldId="334"/>
            <ac:spMk id="6" creationId="{6236152E-649D-8CEC-A214-345A588B5AA4}"/>
          </ac:spMkLst>
        </pc:spChg>
      </pc:sldChg>
      <pc:sldChg chg="modSp mod">
        <pc:chgData name="Juan Carlos Valverde" userId="83747d5412ea18bd" providerId="LiveId" clId="{7B64AD00-05E6-4E1A-B1B7-D0AE63DB85FC}" dt="2023-07-30T23:11:03.157" v="68" actId="404"/>
        <pc:sldMkLst>
          <pc:docMk/>
          <pc:sldMk cId="0" sldId="335"/>
        </pc:sldMkLst>
        <pc:spChg chg="mod">
          <ac:chgData name="Juan Carlos Valverde" userId="83747d5412ea18bd" providerId="LiveId" clId="{7B64AD00-05E6-4E1A-B1B7-D0AE63DB85FC}" dt="2023-07-30T23:11:03.157" v="68" actId="404"/>
          <ac:spMkLst>
            <pc:docMk/>
            <pc:sldMk cId="0" sldId="335"/>
            <ac:spMk id="6" creationId="{BC23AE64-0225-C2CC-DDE0-7D19E598265D}"/>
          </ac:spMkLst>
        </pc:spChg>
      </pc:sldChg>
      <pc:sldChg chg="modSp mod">
        <pc:chgData name="Juan Carlos Valverde" userId="83747d5412ea18bd" providerId="LiveId" clId="{7B64AD00-05E6-4E1A-B1B7-D0AE63DB85FC}" dt="2023-07-30T23:11:08.080" v="69" actId="404"/>
        <pc:sldMkLst>
          <pc:docMk/>
          <pc:sldMk cId="0" sldId="336"/>
        </pc:sldMkLst>
        <pc:spChg chg="mod">
          <ac:chgData name="Juan Carlos Valverde" userId="83747d5412ea18bd" providerId="LiveId" clId="{7B64AD00-05E6-4E1A-B1B7-D0AE63DB85FC}" dt="2023-07-30T23:11:08.080" v="69" actId="404"/>
          <ac:spMkLst>
            <pc:docMk/>
            <pc:sldMk cId="0" sldId="336"/>
            <ac:spMk id="6" creationId="{CFC12C6F-423E-3FD6-EC04-6560A1A1517A}"/>
          </ac:spMkLst>
        </pc:spChg>
      </pc:sldChg>
      <pc:sldChg chg="modSp">
        <pc:chgData name="Juan Carlos Valverde" userId="83747d5412ea18bd" providerId="LiveId" clId="{7B64AD00-05E6-4E1A-B1B7-D0AE63DB85FC}" dt="2023-07-30T23:11:12.048" v="70" actId="1076"/>
        <pc:sldMkLst>
          <pc:docMk/>
          <pc:sldMk cId="0" sldId="337"/>
        </pc:sldMkLst>
        <pc:picChg chg="mod">
          <ac:chgData name="Juan Carlos Valverde" userId="83747d5412ea18bd" providerId="LiveId" clId="{7B64AD00-05E6-4E1A-B1B7-D0AE63DB85FC}" dt="2023-07-30T23:11:12.048" v="70" actId="1076"/>
          <ac:picMkLst>
            <pc:docMk/>
            <pc:sldMk cId="0" sldId="337"/>
            <ac:picMk id="75779" creationId="{E399AFD4-406C-DF25-ADB2-A89668D9FCD0}"/>
          </ac:picMkLst>
        </pc:picChg>
      </pc:sldChg>
      <pc:sldChg chg="del">
        <pc:chgData name="Juan Carlos Valverde" userId="83747d5412ea18bd" providerId="LiveId" clId="{7B64AD00-05E6-4E1A-B1B7-D0AE63DB85FC}" dt="2023-07-30T23:09:05.150" v="58" actId="2696"/>
        <pc:sldMkLst>
          <pc:docMk/>
          <pc:sldMk cId="0" sldId="339"/>
        </pc:sldMkLst>
      </pc:sldChg>
      <pc:sldChg chg="modSp mod">
        <pc:chgData name="Juan Carlos Valverde" userId="83747d5412ea18bd" providerId="LiveId" clId="{7B64AD00-05E6-4E1A-B1B7-D0AE63DB85FC}" dt="2023-07-30T23:07:28.661" v="47" actId="1076"/>
        <pc:sldMkLst>
          <pc:docMk/>
          <pc:sldMk cId="0" sldId="340"/>
        </pc:sldMkLst>
        <pc:spChg chg="mod">
          <ac:chgData name="Juan Carlos Valverde" userId="83747d5412ea18bd" providerId="LiveId" clId="{7B64AD00-05E6-4E1A-B1B7-D0AE63DB85FC}" dt="2023-07-30T23:07:28.661" v="47" actId="1076"/>
          <ac:spMkLst>
            <pc:docMk/>
            <pc:sldMk cId="0" sldId="340"/>
            <ac:spMk id="81923" creationId="{666ECD7A-60DF-17ED-A177-3C9999332FE6}"/>
          </ac:spMkLst>
        </pc:spChg>
      </pc:sldChg>
      <pc:sldChg chg="modSp mod">
        <pc:chgData name="Juan Carlos Valverde" userId="83747d5412ea18bd" providerId="LiveId" clId="{7B64AD00-05E6-4E1A-B1B7-D0AE63DB85FC}" dt="2023-07-30T23:07:20.380" v="45" actId="1076"/>
        <pc:sldMkLst>
          <pc:docMk/>
          <pc:sldMk cId="0" sldId="341"/>
        </pc:sldMkLst>
        <pc:spChg chg="mod">
          <ac:chgData name="Juan Carlos Valverde" userId="83747d5412ea18bd" providerId="LiveId" clId="{7B64AD00-05E6-4E1A-B1B7-D0AE63DB85FC}" dt="2023-07-30T23:07:20.380" v="45" actId="1076"/>
          <ac:spMkLst>
            <pc:docMk/>
            <pc:sldMk cId="0" sldId="341"/>
            <ac:spMk id="82947" creationId="{65DFD46A-1104-912A-0F9F-3DF2A2878A58}"/>
          </ac:spMkLst>
        </pc:spChg>
      </pc:sldChg>
      <pc:sldChg chg="del">
        <pc:chgData name="Juan Carlos Valverde" userId="83747d5412ea18bd" providerId="LiveId" clId="{7B64AD00-05E6-4E1A-B1B7-D0AE63DB85FC}" dt="2023-07-30T23:05:07.391" v="10" actId="2696"/>
        <pc:sldMkLst>
          <pc:docMk/>
          <pc:sldMk cId="0" sldId="342"/>
        </pc:sldMkLst>
      </pc:sldChg>
      <pc:sldChg chg="del">
        <pc:chgData name="Juan Carlos Valverde" userId="83747d5412ea18bd" providerId="LiveId" clId="{7B64AD00-05E6-4E1A-B1B7-D0AE63DB85FC}" dt="2023-07-30T23:08:22.686" v="55" actId="2696"/>
        <pc:sldMkLst>
          <pc:docMk/>
          <pc:sldMk cId="0" sldId="34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1F184-89E1-44E6-B21A-081D6A841C4E}"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EFCB0095-3227-4E00-BAA0-BD1D4B4FB4CE}">
      <dgm:prSet phldrT="[Text]"/>
      <dgm:spPr/>
      <dgm:t>
        <a:bodyPr/>
        <a:lstStyle/>
        <a:p>
          <a:r>
            <a:rPr lang="es-CR" dirty="0"/>
            <a:t>Proyecto final – trabajo de semana 3</a:t>
          </a:r>
          <a:endParaRPr lang="en-US" dirty="0"/>
        </a:p>
      </dgm:t>
    </dgm:pt>
    <dgm:pt modelId="{E22F1534-3B14-42C9-BDD3-8E3DA0866AB0}" type="parTrans" cxnId="{09B22C8C-2F8E-4DA9-ACA7-CA4C93AB8FC7}">
      <dgm:prSet/>
      <dgm:spPr/>
      <dgm:t>
        <a:bodyPr/>
        <a:lstStyle/>
        <a:p>
          <a:endParaRPr lang="en-US"/>
        </a:p>
      </dgm:t>
    </dgm:pt>
    <dgm:pt modelId="{BB2C0BF7-4FB9-49F4-9807-4C10425BBC73}" type="sibTrans" cxnId="{09B22C8C-2F8E-4DA9-ACA7-CA4C93AB8FC7}">
      <dgm:prSet/>
      <dgm:spPr/>
      <dgm:t>
        <a:bodyPr/>
        <a:lstStyle/>
        <a:p>
          <a:endParaRPr lang="en-US"/>
        </a:p>
      </dgm:t>
    </dgm:pt>
    <dgm:pt modelId="{C02F17DD-2FB1-4E51-B5D3-E97F952341E9}">
      <dgm:prSet phldrT="[Text]"/>
      <dgm:spPr/>
      <dgm:t>
        <a:bodyPr/>
        <a:lstStyle/>
        <a:p>
          <a:r>
            <a:rPr lang="es-CR" dirty="0"/>
            <a:t>Matriz simple</a:t>
          </a:r>
          <a:endParaRPr lang="en-US" dirty="0"/>
        </a:p>
      </dgm:t>
    </dgm:pt>
    <dgm:pt modelId="{689596FC-F2C1-45CB-B204-2F1C9154D7F4}" type="parTrans" cxnId="{041A1C86-B199-4E8E-B597-BFEA92022A21}">
      <dgm:prSet/>
      <dgm:spPr/>
      <dgm:t>
        <a:bodyPr/>
        <a:lstStyle/>
        <a:p>
          <a:endParaRPr lang="en-US"/>
        </a:p>
      </dgm:t>
    </dgm:pt>
    <dgm:pt modelId="{D13A5B9A-5E11-4A99-BD57-E02CE72E836E}" type="sibTrans" cxnId="{041A1C86-B199-4E8E-B597-BFEA92022A21}">
      <dgm:prSet/>
      <dgm:spPr/>
      <dgm:t>
        <a:bodyPr/>
        <a:lstStyle/>
        <a:p>
          <a:endParaRPr lang="en-US"/>
        </a:p>
      </dgm:t>
    </dgm:pt>
    <dgm:pt modelId="{ED4358A3-34A3-47C1-ADBD-DE2A769D2784}">
      <dgm:prSet phldrT="[Text]"/>
      <dgm:spPr/>
      <dgm:t>
        <a:bodyPr/>
        <a:lstStyle/>
        <a:p>
          <a:r>
            <a:rPr lang="es-CR" dirty="0"/>
            <a:t>Matriz Simple, Matriz MIIA</a:t>
          </a:r>
          <a:endParaRPr lang="en-US" dirty="0"/>
        </a:p>
      </dgm:t>
    </dgm:pt>
    <dgm:pt modelId="{D88BA6E7-D052-46DF-8F69-72E2D5A2E0E9}" type="parTrans" cxnId="{4FDB7C0F-777C-4230-AF4A-7ECC51DB90A0}">
      <dgm:prSet/>
      <dgm:spPr/>
      <dgm:t>
        <a:bodyPr/>
        <a:lstStyle/>
        <a:p>
          <a:endParaRPr lang="en-US"/>
        </a:p>
      </dgm:t>
    </dgm:pt>
    <dgm:pt modelId="{193E75D8-1D80-4EFC-BC2C-91DA90757196}" type="sibTrans" cxnId="{4FDB7C0F-777C-4230-AF4A-7ECC51DB90A0}">
      <dgm:prSet/>
      <dgm:spPr/>
      <dgm:t>
        <a:bodyPr/>
        <a:lstStyle/>
        <a:p>
          <a:endParaRPr lang="en-US"/>
        </a:p>
      </dgm:t>
    </dgm:pt>
    <dgm:pt modelId="{E6DDE86B-9B3A-460C-859C-291F78BD8180}">
      <dgm:prSet/>
      <dgm:spPr/>
      <dgm:t>
        <a:bodyPr/>
        <a:lstStyle/>
        <a:p>
          <a:r>
            <a:rPr lang="es-CR" dirty="0"/>
            <a:t>Cierre</a:t>
          </a:r>
          <a:endParaRPr lang="en-US" dirty="0"/>
        </a:p>
      </dgm:t>
    </dgm:pt>
    <dgm:pt modelId="{CB7E981D-E8FF-4F5F-8AB8-44B20E3DE9AA}" type="parTrans" cxnId="{56B7E7EE-063E-4C9C-BFDA-EC7F50D70C14}">
      <dgm:prSet/>
      <dgm:spPr/>
      <dgm:t>
        <a:bodyPr/>
        <a:lstStyle/>
        <a:p>
          <a:endParaRPr lang="en-US"/>
        </a:p>
      </dgm:t>
    </dgm:pt>
    <dgm:pt modelId="{D27A9FAF-B264-4A62-AD49-F4B1E969947F}" type="sibTrans" cxnId="{56B7E7EE-063E-4C9C-BFDA-EC7F50D70C14}">
      <dgm:prSet/>
      <dgm:spPr/>
      <dgm:t>
        <a:bodyPr/>
        <a:lstStyle/>
        <a:p>
          <a:endParaRPr lang="en-US"/>
        </a:p>
      </dgm:t>
    </dgm:pt>
    <dgm:pt modelId="{F3D1B742-DE60-4480-85FC-32071B65BFEE}">
      <dgm:prSet/>
      <dgm:spPr/>
      <dgm:t>
        <a:bodyPr/>
        <a:lstStyle/>
        <a:p>
          <a:r>
            <a:rPr lang="es-CR" dirty="0"/>
            <a:t>Formulario D1</a:t>
          </a:r>
          <a:endParaRPr lang="en-US" dirty="0"/>
        </a:p>
      </dgm:t>
    </dgm:pt>
    <dgm:pt modelId="{28FFA44E-FFDD-4676-8DFE-F886911243CA}" type="sibTrans" cxnId="{88A61CA5-6AF5-4D61-A310-FD0C13F12C8C}">
      <dgm:prSet/>
      <dgm:spPr/>
      <dgm:t>
        <a:bodyPr/>
        <a:lstStyle/>
        <a:p>
          <a:endParaRPr lang="en-US"/>
        </a:p>
      </dgm:t>
    </dgm:pt>
    <dgm:pt modelId="{DB23B42C-825D-4675-98E4-6FCE70618BDF}" type="parTrans" cxnId="{88A61CA5-6AF5-4D61-A310-FD0C13F12C8C}">
      <dgm:prSet/>
      <dgm:spPr/>
      <dgm:t>
        <a:bodyPr/>
        <a:lstStyle/>
        <a:p>
          <a:endParaRPr lang="en-US"/>
        </a:p>
      </dgm:t>
    </dgm:pt>
    <dgm:pt modelId="{1F62DC69-E649-4843-BF11-7B8EF240E120}" type="pres">
      <dgm:prSet presAssocID="{5AA1F184-89E1-44E6-B21A-081D6A841C4E}" presName="linear" presStyleCnt="0">
        <dgm:presLayoutVars>
          <dgm:dir/>
          <dgm:animLvl val="lvl"/>
          <dgm:resizeHandles val="exact"/>
        </dgm:presLayoutVars>
      </dgm:prSet>
      <dgm:spPr/>
    </dgm:pt>
    <dgm:pt modelId="{C6D5ECEA-5483-4A77-95F7-DECD0891EDE5}" type="pres">
      <dgm:prSet presAssocID="{EFCB0095-3227-4E00-BAA0-BD1D4B4FB4CE}" presName="parentLin" presStyleCnt="0"/>
      <dgm:spPr/>
    </dgm:pt>
    <dgm:pt modelId="{EBDEE6EC-356B-4F3C-BF9C-7E539B4106D8}" type="pres">
      <dgm:prSet presAssocID="{EFCB0095-3227-4E00-BAA0-BD1D4B4FB4CE}" presName="parentLeftMargin" presStyleLbl="node1" presStyleIdx="0" presStyleCnt="5"/>
      <dgm:spPr/>
    </dgm:pt>
    <dgm:pt modelId="{7B594F81-9660-417A-BD58-631D26FCCFAC}" type="pres">
      <dgm:prSet presAssocID="{EFCB0095-3227-4E00-BAA0-BD1D4B4FB4CE}" presName="parentText" presStyleLbl="node1" presStyleIdx="0" presStyleCnt="5">
        <dgm:presLayoutVars>
          <dgm:chMax val="0"/>
          <dgm:bulletEnabled val="1"/>
        </dgm:presLayoutVars>
      </dgm:prSet>
      <dgm:spPr/>
    </dgm:pt>
    <dgm:pt modelId="{028F169F-334B-49A4-97B5-B7CB0290C720}" type="pres">
      <dgm:prSet presAssocID="{EFCB0095-3227-4E00-BAA0-BD1D4B4FB4CE}" presName="negativeSpace" presStyleCnt="0"/>
      <dgm:spPr/>
    </dgm:pt>
    <dgm:pt modelId="{49D324D8-AB61-4C0A-89C1-706F1345E744}" type="pres">
      <dgm:prSet presAssocID="{EFCB0095-3227-4E00-BAA0-BD1D4B4FB4CE}" presName="childText" presStyleLbl="conFgAcc1" presStyleIdx="0" presStyleCnt="5">
        <dgm:presLayoutVars>
          <dgm:bulletEnabled val="1"/>
        </dgm:presLayoutVars>
      </dgm:prSet>
      <dgm:spPr/>
    </dgm:pt>
    <dgm:pt modelId="{1F088D47-ED10-4563-B3E8-CE48A7CAACE4}" type="pres">
      <dgm:prSet presAssocID="{BB2C0BF7-4FB9-49F4-9807-4C10425BBC73}" presName="spaceBetweenRectangles" presStyleCnt="0"/>
      <dgm:spPr/>
    </dgm:pt>
    <dgm:pt modelId="{1E70C645-8ED0-45BF-B8FE-AE27FEECEE4F}" type="pres">
      <dgm:prSet presAssocID="{C02F17DD-2FB1-4E51-B5D3-E97F952341E9}" presName="parentLin" presStyleCnt="0"/>
      <dgm:spPr/>
    </dgm:pt>
    <dgm:pt modelId="{3526F789-18F7-4846-8CB8-20D2B75F300F}" type="pres">
      <dgm:prSet presAssocID="{C02F17DD-2FB1-4E51-B5D3-E97F952341E9}" presName="parentLeftMargin" presStyleLbl="node1" presStyleIdx="0" presStyleCnt="5"/>
      <dgm:spPr/>
    </dgm:pt>
    <dgm:pt modelId="{E4B38E4C-DB5B-475E-A2A0-6C02E0EB4F7D}" type="pres">
      <dgm:prSet presAssocID="{C02F17DD-2FB1-4E51-B5D3-E97F952341E9}" presName="parentText" presStyleLbl="node1" presStyleIdx="1" presStyleCnt="5">
        <dgm:presLayoutVars>
          <dgm:chMax val="0"/>
          <dgm:bulletEnabled val="1"/>
        </dgm:presLayoutVars>
      </dgm:prSet>
      <dgm:spPr/>
    </dgm:pt>
    <dgm:pt modelId="{177233CB-7360-4ABA-B7AD-545FFC873D20}" type="pres">
      <dgm:prSet presAssocID="{C02F17DD-2FB1-4E51-B5D3-E97F952341E9}" presName="negativeSpace" presStyleCnt="0"/>
      <dgm:spPr/>
    </dgm:pt>
    <dgm:pt modelId="{92227FDB-54F7-4A74-B7F1-40320BC06C7B}" type="pres">
      <dgm:prSet presAssocID="{C02F17DD-2FB1-4E51-B5D3-E97F952341E9}" presName="childText" presStyleLbl="conFgAcc1" presStyleIdx="1" presStyleCnt="5">
        <dgm:presLayoutVars>
          <dgm:bulletEnabled val="1"/>
        </dgm:presLayoutVars>
      </dgm:prSet>
      <dgm:spPr/>
    </dgm:pt>
    <dgm:pt modelId="{4D07AB54-2B08-4242-85BF-F245DDDFA0B0}" type="pres">
      <dgm:prSet presAssocID="{D13A5B9A-5E11-4A99-BD57-E02CE72E836E}" presName="spaceBetweenRectangles" presStyleCnt="0"/>
      <dgm:spPr/>
    </dgm:pt>
    <dgm:pt modelId="{CE5B2B2B-D25C-4A67-BDF2-4F1FE95E4DE3}" type="pres">
      <dgm:prSet presAssocID="{ED4358A3-34A3-47C1-ADBD-DE2A769D2784}" presName="parentLin" presStyleCnt="0"/>
      <dgm:spPr/>
    </dgm:pt>
    <dgm:pt modelId="{31DB1D9E-F9BD-433B-A3E7-4D2C122BFA47}" type="pres">
      <dgm:prSet presAssocID="{ED4358A3-34A3-47C1-ADBD-DE2A769D2784}" presName="parentLeftMargin" presStyleLbl="node1" presStyleIdx="1" presStyleCnt="5"/>
      <dgm:spPr/>
    </dgm:pt>
    <dgm:pt modelId="{4A742455-6587-4F59-8C4F-6BE9B302B7D0}" type="pres">
      <dgm:prSet presAssocID="{ED4358A3-34A3-47C1-ADBD-DE2A769D2784}" presName="parentText" presStyleLbl="node1" presStyleIdx="2" presStyleCnt="5">
        <dgm:presLayoutVars>
          <dgm:chMax val="0"/>
          <dgm:bulletEnabled val="1"/>
        </dgm:presLayoutVars>
      </dgm:prSet>
      <dgm:spPr/>
    </dgm:pt>
    <dgm:pt modelId="{57169623-8102-4916-85EB-87CE6479ABB0}" type="pres">
      <dgm:prSet presAssocID="{ED4358A3-34A3-47C1-ADBD-DE2A769D2784}" presName="negativeSpace" presStyleCnt="0"/>
      <dgm:spPr/>
    </dgm:pt>
    <dgm:pt modelId="{366691B4-C0BB-40E6-A67C-6B9BE797A42C}" type="pres">
      <dgm:prSet presAssocID="{ED4358A3-34A3-47C1-ADBD-DE2A769D2784}" presName="childText" presStyleLbl="conFgAcc1" presStyleIdx="2" presStyleCnt="5">
        <dgm:presLayoutVars>
          <dgm:bulletEnabled val="1"/>
        </dgm:presLayoutVars>
      </dgm:prSet>
      <dgm:spPr/>
    </dgm:pt>
    <dgm:pt modelId="{B804CCB1-ED98-4FDC-B12A-C574F3771E94}" type="pres">
      <dgm:prSet presAssocID="{193E75D8-1D80-4EFC-BC2C-91DA90757196}" presName="spaceBetweenRectangles" presStyleCnt="0"/>
      <dgm:spPr/>
    </dgm:pt>
    <dgm:pt modelId="{44DAFC5F-0E6F-4197-8050-74C51874D24A}" type="pres">
      <dgm:prSet presAssocID="{F3D1B742-DE60-4480-85FC-32071B65BFEE}" presName="parentLin" presStyleCnt="0"/>
      <dgm:spPr/>
    </dgm:pt>
    <dgm:pt modelId="{8BE9CB83-AD7C-4016-BCA4-E03CCC068FDE}" type="pres">
      <dgm:prSet presAssocID="{F3D1B742-DE60-4480-85FC-32071B65BFEE}" presName="parentLeftMargin" presStyleLbl="node1" presStyleIdx="2" presStyleCnt="5"/>
      <dgm:spPr/>
    </dgm:pt>
    <dgm:pt modelId="{2E5B543E-A77B-464C-9AFD-54730EF75B9D}" type="pres">
      <dgm:prSet presAssocID="{F3D1B742-DE60-4480-85FC-32071B65BFEE}" presName="parentText" presStyleLbl="node1" presStyleIdx="3" presStyleCnt="5">
        <dgm:presLayoutVars>
          <dgm:chMax val="0"/>
          <dgm:bulletEnabled val="1"/>
        </dgm:presLayoutVars>
      </dgm:prSet>
      <dgm:spPr/>
    </dgm:pt>
    <dgm:pt modelId="{6B753A05-9182-4B9F-A30C-16CE3531E9C0}" type="pres">
      <dgm:prSet presAssocID="{F3D1B742-DE60-4480-85FC-32071B65BFEE}" presName="negativeSpace" presStyleCnt="0"/>
      <dgm:spPr/>
    </dgm:pt>
    <dgm:pt modelId="{0FB42931-86B4-4E5A-A4D4-D525EA701F20}" type="pres">
      <dgm:prSet presAssocID="{F3D1B742-DE60-4480-85FC-32071B65BFEE}" presName="childText" presStyleLbl="conFgAcc1" presStyleIdx="3" presStyleCnt="5">
        <dgm:presLayoutVars>
          <dgm:bulletEnabled val="1"/>
        </dgm:presLayoutVars>
      </dgm:prSet>
      <dgm:spPr/>
    </dgm:pt>
    <dgm:pt modelId="{C2D6108D-002F-4FBA-973E-6F7A053CF003}" type="pres">
      <dgm:prSet presAssocID="{28FFA44E-FFDD-4676-8DFE-F886911243CA}" presName="spaceBetweenRectangles" presStyleCnt="0"/>
      <dgm:spPr/>
    </dgm:pt>
    <dgm:pt modelId="{C652AF5E-618A-4778-AAB8-1919478C6F98}" type="pres">
      <dgm:prSet presAssocID="{E6DDE86B-9B3A-460C-859C-291F78BD8180}" presName="parentLin" presStyleCnt="0"/>
      <dgm:spPr/>
    </dgm:pt>
    <dgm:pt modelId="{A04AB1E2-F527-4469-87E2-C7DDE2DC5857}" type="pres">
      <dgm:prSet presAssocID="{E6DDE86B-9B3A-460C-859C-291F78BD8180}" presName="parentLeftMargin" presStyleLbl="node1" presStyleIdx="3" presStyleCnt="5"/>
      <dgm:spPr/>
    </dgm:pt>
    <dgm:pt modelId="{E1F7A9B2-3530-4EDD-BC31-43C7C4BCC1A3}" type="pres">
      <dgm:prSet presAssocID="{E6DDE86B-9B3A-460C-859C-291F78BD8180}" presName="parentText" presStyleLbl="node1" presStyleIdx="4" presStyleCnt="5">
        <dgm:presLayoutVars>
          <dgm:chMax val="0"/>
          <dgm:bulletEnabled val="1"/>
        </dgm:presLayoutVars>
      </dgm:prSet>
      <dgm:spPr/>
    </dgm:pt>
    <dgm:pt modelId="{57CFA2B1-4A53-4B21-90E3-46F6C19036F4}" type="pres">
      <dgm:prSet presAssocID="{E6DDE86B-9B3A-460C-859C-291F78BD8180}" presName="negativeSpace" presStyleCnt="0"/>
      <dgm:spPr/>
    </dgm:pt>
    <dgm:pt modelId="{1C973290-0676-4C15-931D-9C93BB4FA33A}" type="pres">
      <dgm:prSet presAssocID="{E6DDE86B-9B3A-460C-859C-291F78BD8180}" presName="childText" presStyleLbl="conFgAcc1" presStyleIdx="4" presStyleCnt="5">
        <dgm:presLayoutVars>
          <dgm:bulletEnabled val="1"/>
        </dgm:presLayoutVars>
      </dgm:prSet>
      <dgm:spPr/>
    </dgm:pt>
  </dgm:ptLst>
  <dgm:cxnLst>
    <dgm:cxn modelId="{8C763709-9217-448B-9915-5EC2522C8038}" type="presOf" srcId="{C02F17DD-2FB1-4E51-B5D3-E97F952341E9}" destId="{3526F789-18F7-4846-8CB8-20D2B75F300F}" srcOrd="0" destOrd="0" presId="urn:microsoft.com/office/officeart/2005/8/layout/list1"/>
    <dgm:cxn modelId="{89AD7B0B-9693-4339-AF5F-329C13B12F9C}" type="presOf" srcId="{C02F17DD-2FB1-4E51-B5D3-E97F952341E9}" destId="{E4B38E4C-DB5B-475E-A2A0-6C02E0EB4F7D}" srcOrd="1" destOrd="0" presId="urn:microsoft.com/office/officeart/2005/8/layout/list1"/>
    <dgm:cxn modelId="{4FDB7C0F-777C-4230-AF4A-7ECC51DB90A0}" srcId="{5AA1F184-89E1-44E6-B21A-081D6A841C4E}" destId="{ED4358A3-34A3-47C1-ADBD-DE2A769D2784}" srcOrd="2" destOrd="0" parTransId="{D88BA6E7-D052-46DF-8F69-72E2D5A2E0E9}" sibTransId="{193E75D8-1D80-4EFC-BC2C-91DA90757196}"/>
    <dgm:cxn modelId="{33B8261E-11E6-429B-A123-E540F148A0ED}" type="presOf" srcId="{ED4358A3-34A3-47C1-ADBD-DE2A769D2784}" destId="{31DB1D9E-F9BD-433B-A3E7-4D2C122BFA47}" srcOrd="0" destOrd="0" presId="urn:microsoft.com/office/officeart/2005/8/layout/list1"/>
    <dgm:cxn modelId="{4D04591E-9136-4747-BF95-D03E6157EE76}" type="presOf" srcId="{E6DDE86B-9B3A-460C-859C-291F78BD8180}" destId="{E1F7A9B2-3530-4EDD-BC31-43C7C4BCC1A3}" srcOrd="1" destOrd="0" presId="urn:microsoft.com/office/officeart/2005/8/layout/list1"/>
    <dgm:cxn modelId="{86F2D660-75CD-459F-949B-2530CC5208AE}" type="presOf" srcId="{E6DDE86B-9B3A-460C-859C-291F78BD8180}" destId="{A04AB1E2-F527-4469-87E2-C7DDE2DC5857}" srcOrd="0" destOrd="0" presId="urn:microsoft.com/office/officeart/2005/8/layout/list1"/>
    <dgm:cxn modelId="{5B48BE46-A2E2-4035-B226-366EF773B824}" type="presOf" srcId="{F3D1B742-DE60-4480-85FC-32071B65BFEE}" destId="{2E5B543E-A77B-464C-9AFD-54730EF75B9D}" srcOrd="1" destOrd="0" presId="urn:microsoft.com/office/officeart/2005/8/layout/list1"/>
    <dgm:cxn modelId="{239DC067-59A0-4103-9B00-05C36CB76943}" type="presOf" srcId="{EFCB0095-3227-4E00-BAA0-BD1D4B4FB4CE}" destId="{7B594F81-9660-417A-BD58-631D26FCCFAC}" srcOrd="1" destOrd="0" presId="urn:microsoft.com/office/officeart/2005/8/layout/list1"/>
    <dgm:cxn modelId="{041A1C86-B199-4E8E-B597-BFEA92022A21}" srcId="{5AA1F184-89E1-44E6-B21A-081D6A841C4E}" destId="{C02F17DD-2FB1-4E51-B5D3-E97F952341E9}" srcOrd="1" destOrd="0" parTransId="{689596FC-F2C1-45CB-B204-2F1C9154D7F4}" sibTransId="{D13A5B9A-5E11-4A99-BD57-E02CE72E836E}"/>
    <dgm:cxn modelId="{09B22C8C-2F8E-4DA9-ACA7-CA4C93AB8FC7}" srcId="{5AA1F184-89E1-44E6-B21A-081D6A841C4E}" destId="{EFCB0095-3227-4E00-BAA0-BD1D4B4FB4CE}" srcOrd="0" destOrd="0" parTransId="{E22F1534-3B14-42C9-BDD3-8E3DA0866AB0}" sibTransId="{BB2C0BF7-4FB9-49F4-9807-4C10425BBC73}"/>
    <dgm:cxn modelId="{0A3E019E-9FE4-4FF3-93EC-78B0AC6B2F0D}" type="presOf" srcId="{EFCB0095-3227-4E00-BAA0-BD1D4B4FB4CE}" destId="{EBDEE6EC-356B-4F3C-BF9C-7E539B4106D8}" srcOrd="0" destOrd="0" presId="urn:microsoft.com/office/officeart/2005/8/layout/list1"/>
    <dgm:cxn modelId="{88A61CA5-6AF5-4D61-A310-FD0C13F12C8C}" srcId="{5AA1F184-89E1-44E6-B21A-081D6A841C4E}" destId="{F3D1B742-DE60-4480-85FC-32071B65BFEE}" srcOrd="3" destOrd="0" parTransId="{DB23B42C-825D-4675-98E4-6FCE70618BDF}" sibTransId="{28FFA44E-FFDD-4676-8DFE-F886911243CA}"/>
    <dgm:cxn modelId="{F26FFABC-9F56-46FD-8D8F-1A6788D584EB}" type="presOf" srcId="{ED4358A3-34A3-47C1-ADBD-DE2A769D2784}" destId="{4A742455-6587-4F59-8C4F-6BE9B302B7D0}" srcOrd="1" destOrd="0" presId="urn:microsoft.com/office/officeart/2005/8/layout/list1"/>
    <dgm:cxn modelId="{95B487C1-1B95-4FAD-8A00-8A0280E9A054}" type="presOf" srcId="{F3D1B742-DE60-4480-85FC-32071B65BFEE}" destId="{8BE9CB83-AD7C-4016-BCA4-E03CCC068FDE}" srcOrd="0" destOrd="0" presId="urn:microsoft.com/office/officeart/2005/8/layout/list1"/>
    <dgm:cxn modelId="{E5AEB8D3-DAD5-463D-A21C-AB72F04DAF43}" type="presOf" srcId="{5AA1F184-89E1-44E6-B21A-081D6A841C4E}" destId="{1F62DC69-E649-4843-BF11-7B8EF240E120}" srcOrd="0" destOrd="0" presId="urn:microsoft.com/office/officeart/2005/8/layout/list1"/>
    <dgm:cxn modelId="{56B7E7EE-063E-4C9C-BFDA-EC7F50D70C14}" srcId="{5AA1F184-89E1-44E6-B21A-081D6A841C4E}" destId="{E6DDE86B-9B3A-460C-859C-291F78BD8180}" srcOrd="4" destOrd="0" parTransId="{CB7E981D-E8FF-4F5F-8AB8-44B20E3DE9AA}" sibTransId="{D27A9FAF-B264-4A62-AD49-F4B1E969947F}"/>
    <dgm:cxn modelId="{F8C6A3A4-700B-4A1D-B4A0-6548DD25AF67}" type="presParOf" srcId="{1F62DC69-E649-4843-BF11-7B8EF240E120}" destId="{C6D5ECEA-5483-4A77-95F7-DECD0891EDE5}" srcOrd="0" destOrd="0" presId="urn:microsoft.com/office/officeart/2005/8/layout/list1"/>
    <dgm:cxn modelId="{B9FB9257-FCBB-44A3-81B9-FC7155AEB46D}" type="presParOf" srcId="{C6D5ECEA-5483-4A77-95F7-DECD0891EDE5}" destId="{EBDEE6EC-356B-4F3C-BF9C-7E539B4106D8}" srcOrd="0" destOrd="0" presId="urn:microsoft.com/office/officeart/2005/8/layout/list1"/>
    <dgm:cxn modelId="{E7F5348C-496E-4A63-81C5-CF9E6F76CD48}" type="presParOf" srcId="{C6D5ECEA-5483-4A77-95F7-DECD0891EDE5}" destId="{7B594F81-9660-417A-BD58-631D26FCCFAC}" srcOrd="1" destOrd="0" presId="urn:microsoft.com/office/officeart/2005/8/layout/list1"/>
    <dgm:cxn modelId="{CBD6AC32-A9B3-4E07-88C1-411026CBDA71}" type="presParOf" srcId="{1F62DC69-E649-4843-BF11-7B8EF240E120}" destId="{028F169F-334B-49A4-97B5-B7CB0290C720}" srcOrd="1" destOrd="0" presId="urn:microsoft.com/office/officeart/2005/8/layout/list1"/>
    <dgm:cxn modelId="{27503C80-E106-46FC-B354-4590083462DC}" type="presParOf" srcId="{1F62DC69-E649-4843-BF11-7B8EF240E120}" destId="{49D324D8-AB61-4C0A-89C1-706F1345E744}" srcOrd="2" destOrd="0" presId="urn:microsoft.com/office/officeart/2005/8/layout/list1"/>
    <dgm:cxn modelId="{2D629477-6037-4826-9E7D-7F5A95D130F7}" type="presParOf" srcId="{1F62DC69-E649-4843-BF11-7B8EF240E120}" destId="{1F088D47-ED10-4563-B3E8-CE48A7CAACE4}" srcOrd="3" destOrd="0" presId="urn:microsoft.com/office/officeart/2005/8/layout/list1"/>
    <dgm:cxn modelId="{4E69C513-20C6-46BE-9778-1DCD6A6E725D}" type="presParOf" srcId="{1F62DC69-E649-4843-BF11-7B8EF240E120}" destId="{1E70C645-8ED0-45BF-B8FE-AE27FEECEE4F}" srcOrd="4" destOrd="0" presId="urn:microsoft.com/office/officeart/2005/8/layout/list1"/>
    <dgm:cxn modelId="{7B11B93C-AC3F-40D7-AC0C-0CFD581F3E23}" type="presParOf" srcId="{1E70C645-8ED0-45BF-B8FE-AE27FEECEE4F}" destId="{3526F789-18F7-4846-8CB8-20D2B75F300F}" srcOrd="0" destOrd="0" presId="urn:microsoft.com/office/officeart/2005/8/layout/list1"/>
    <dgm:cxn modelId="{CC71A855-92F2-44CB-A7E7-6B0D79BBF473}" type="presParOf" srcId="{1E70C645-8ED0-45BF-B8FE-AE27FEECEE4F}" destId="{E4B38E4C-DB5B-475E-A2A0-6C02E0EB4F7D}" srcOrd="1" destOrd="0" presId="urn:microsoft.com/office/officeart/2005/8/layout/list1"/>
    <dgm:cxn modelId="{5320A64F-0639-4F89-A6F0-EF4488B6A397}" type="presParOf" srcId="{1F62DC69-E649-4843-BF11-7B8EF240E120}" destId="{177233CB-7360-4ABA-B7AD-545FFC873D20}" srcOrd="5" destOrd="0" presId="urn:microsoft.com/office/officeart/2005/8/layout/list1"/>
    <dgm:cxn modelId="{3B4BE224-4034-4940-BC3B-4BDD133B0838}" type="presParOf" srcId="{1F62DC69-E649-4843-BF11-7B8EF240E120}" destId="{92227FDB-54F7-4A74-B7F1-40320BC06C7B}" srcOrd="6" destOrd="0" presId="urn:microsoft.com/office/officeart/2005/8/layout/list1"/>
    <dgm:cxn modelId="{1F0E4092-A4C9-4AF5-A949-D26F68A06840}" type="presParOf" srcId="{1F62DC69-E649-4843-BF11-7B8EF240E120}" destId="{4D07AB54-2B08-4242-85BF-F245DDDFA0B0}" srcOrd="7" destOrd="0" presId="urn:microsoft.com/office/officeart/2005/8/layout/list1"/>
    <dgm:cxn modelId="{6A5C2586-9F22-45B6-BE04-C7C44F836956}" type="presParOf" srcId="{1F62DC69-E649-4843-BF11-7B8EF240E120}" destId="{CE5B2B2B-D25C-4A67-BDF2-4F1FE95E4DE3}" srcOrd="8" destOrd="0" presId="urn:microsoft.com/office/officeart/2005/8/layout/list1"/>
    <dgm:cxn modelId="{5C92AEBA-1DE7-48BA-8863-8F0D791693B6}" type="presParOf" srcId="{CE5B2B2B-D25C-4A67-BDF2-4F1FE95E4DE3}" destId="{31DB1D9E-F9BD-433B-A3E7-4D2C122BFA47}" srcOrd="0" destOrd="0" presId="urn:microsoft.com/office/officeart/2005/8/layout/list1"/>
    <dgm:cxn modelId="{FE7260F7-771E-460E-A264-5180D02FE121}" type="presParOf" srcId="{CE5B2B2B-D25C-4A67-BDF2-4F1FE95E4DE3}" destId="{4A742455-6587-4F59-8C4F-6BE9B302B7D0}" srcOrd="1" destOrd="0" presId="urn:microsoft.com/office/officeart/2005/8/layout/list1"/>
    <dgm:cxn modelId="{3AD91F18-A334-4678-A16C-928305F3E966}" type="presParOf" srcId="{1F62DC69-E649-4843-BF11-7B8EF240E120}" destId="{57169623-8102-4916-85EB-87CE6479ABB0}" srcOrd="9" destOrd="0" presId="urn:microsoft.com/office/officeart/2005/8/layout/list1"/>
    <dgm:cxn modelId="{C3430B9E-1B90-42FE-96B2-81E51B3D50DD}" type="presParOf" srcId="{1F62DC69-E649-4843-BF11-7B8EF240E120}" destId="{366691B4-C0BB-40E6-A67C-6B9BE797A42C}" srcOrd="10" destOrd="0" presId="urn:microsoft.com/office/officeart/2005/8/layout/list1"/>
    <dgm:cxn modelId="{00CFCCD0-AC3D-41E7-8DBB-C1E8DE9FF5DF}" type="presParOf" srcId="{1F62DC69-E649-4843-BF11-7B8EF240E120}" destId="{B804CCB1-ED98-4FDC-B12A-C574F3771E94}" srcOrd="11" destOrd="0" presId="urn:microsoft.com/office/officeart/2005/8/layout/list1"/>
    <dgm:cxn modelId="{7898298A-C05A-46DF-8602-FBA6A133E38E}" type="presParOf" srcId="{1F62DC69-E649-4843-BF11-7B8EF240E120}" destId="{44DAFC5F-0E6F-4197-8050-74C51874D24A}" srcOrd="12" destOrd="0" presId="urn:microsoft.com/office/officeart/2005/8/layout/list1"/>
    <dgm:cxn modelId="{83F51762-4224-4149-86A0-697AA08D6F1B}" type="presParOf" srcId="{44DAFC5F-0E6F-4197-8050-74C51874D24A}" destId="{8BE9CB83-AD7C-4016-BCA4-E03CCC068FDE}" srcOrd="0" destOrd="0" presId="urn:microsoft.com/office/officeart/2005/8/layout/list1"/>
    <dgm:cxn modelId="{D77DFD03-8028-4037-811E-4036E428A3D5}" type="presParOf" srcId="{44DAFC5F-0E6F-4197-8050-74C51874D24A}" destId="{2E5B543E-A77B-464C-9AFD-54730EF75B9D}" srcOrd="1" destOrd="0" presId="urn:microsoft.com/office/officeart/2005/8/layout/list1"/>
    <dgm:cxn modelId="{C5435BC0-C4F1-4B06-B4BC-6611FA9B9B36}" type="presParOf" srcId="{1F62DC69-E649-4843-BF11-7B8EF240E120}" destId="{6B753A05-9182-4B9F-A30C-16CE3531E9C0}" srcOrd="13" destOrd="0" presId="urn:microsoft.com/office/officeart/2005/8/layout/list1"/>
    <dgm:cxn modelId="{828437CD-A131-4E6F-8436-21DF25CDA0AB}" type="presParOf" srcId="{1F62DC69-E649-4843-BF11-7B8EF240E120}" destId="{0FB42931-86B4-4E5A-A4D4-D525EA701F20}" srcOrd="14" destOrd="0" presId="urn:microsoft.com/office/officeart/2005/8/layout/list1"/>
    <dgm:cxn modelId="{3F72E003-BE3E-43F1-99C4-5820911218E6}" type="presParOf" srcId="{1F62DC69-E649-4843-BF11-7B8EF240E120}" destId="{C2D6108D-002F-4FBA-973E-6F7A053CF003}" srcOrd="15" destOrd="0" presId="urn:microsoft.com/office/officeart/2005/8/layout/list1"/>
    <dgm:cxn modelId="{F539F615-E7C0-49F9-BE55-BBD076511200}" type="presParOf" srcId="{1F62DC69-E649-4843-BF11-7B8EF240E120}" destId="{C652AF5E-618A-4778-AAB8-1919478C6F98}" srcOrd="16" destOrd="0" presId="urn:microsoft.com/office/officeart/2005/8/layout/list1"/>
    <dgm:cxn modelId="{1464B5DA-EDF9-4C8C-8B95-23B55DF727E4}" type="presParOf" srcId="{C652AF5E-618A-4778-AAB8-1919478C6F98}" destId="{A04AB1E2-F527-4469-87E2-C7DDE2DC5857}" srcOrd="0" destOrd="0" presId="urn:microsoft.com/office/officeart/2005/8/layout/list1"/>
    <dgm:cxn modelId="{83A9491C-3748-4426-9F8A-88EFAAAB0BE7}" type="presParOf" srcId="{C652AF5E-618A-4778-AAB8-1919478C6F98}" destId="{E1F7A9B2-3530-4EDD-BC31-43C7C4BCC1A3}" srcOrd="1" destOrd="0" presId="urn:microsoft.com/office/officeart/2005/8/layout/list1"/>
    <dgm:cxn modelId="{A2CABEA7-0A78-4CBB-A01B-8A3F46A737E6}" type="presParOf" srcId="{1F62DC69-E649-4843-BF11-7B8EF240E120}" destId="{57CFA2B1-4A53-4B21-90E3-46F6C19036F4}" srcOrd="17" destOrd="0" presId="urn:microsoft.com/office/officeart/2005/8/layout/list1"/>
    <dgm:cxn modelId="{B2BB5489-EE86-4573-90C9-D97623D32D17}" type="presParOf" srcId="{1F62DC69-E649-4843-BF11-7B8EF240E120}" destId="{1C973290-0676-4C15-931D-9C93BB4FA33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00ADC0-A3C6-4650-9B88-32661AAA420F}" type="doc">
      <dgm:prSet loTypeId="urn:microsoft.com/office/officeart/2005/8/layout/pyramid2" loCatId="list" qsTypeId="urn:microsoft.com/office/officeart/2005/8/quickstyle/simple1" qsCatId="simple" csTypeId="urn:microsoft.com/office/officeart/2005/8/colors/accent1_2" csCatId="accent1" phldr="1"/>
      <dgm:spPr/>
    </dgm:pt>
    <dgm:pt modelId="{A88457C3-7989-4D7C-97FC-908F06408968}">
      <dgm:prSet phldrT="[Text]"/>
      <dgm:spPr/>
      <dgm:t>
        <a:bodyPr/>
        <a:lstStyle/>
        <a:p>
          <a:r>
            <a:rPr lang="es-CR" dirty="0"/>
            <a:t>Alto impacto ambiental (D1)</a:t>
          </a:r>
          <a:endParaRPr lang="en-US" dirty="0"/>
        </a:p>
      </dgm:t>
    </dgm:pt>
    <dgm:pt modelId="{B3D450B1-CD0B-4E75-AFDB-66E312D3E72D}" type="parTrans" cxnId="{D4BFD7DF-53BC-410E-B568-8BF7A8542759}">
      <dgm:prSet/>
      <dgm:spPr/>
      <dgm:t>
        <a:bodyPr/>
        <a:lstStyle/>
        <a:p>
          <a:endParaRPr lang="en-US"/>
        </a:p>
      </dgm:t>
    </dgm:pt>
    <dgm:pt modelId="{A550EC4D-BA6A-4D60-AD8D-D609F231E9BF}" type="sibTrans" cxnId="{D4BFD7DF-53BC-410E-B568-8BF7A8542759}">
      <dgm:prSet/>
      <dgm:spPr/>
      <dgm:t>
        <a:bodyPr/>
        <a:lstStyle/>
        <a:p>
          <a:endParaRPr lang="en-US"/>
        </a:p>
      </dgm:t>
    </dgm:pt>
    <dgm:pt modelId="{CD670745-680A-46FF-98BB-0AC6D224CC8A}">
      <dgm:prSet phldrT="[Text]"/>
      <dgm:spPr/>
      <dgm:t>
        <a:bodyPr/>
        <a:lstStyle/>
        <a:p>
          <a:r>
            <a:rPr lang="es-CR" dirty="0"/>
            <a:t>Moderado Impacto ambiental </a:t>
          </a:r>
          <a:endParaRPr lang="en-US" dirty="0"/>
        </a:p>
      </dgm:t>
    </dgm:pt>
    <dgm:pt modelId="{9CCA48C8-031B-488A-A27E-5A0E1E864F56}" type="parTrans" cxnId="{B303FB52-C139-4A9E-8B50-C657BA94C4AC}">
      <dgm:prSet/>
      <dgm:spPr/>
      <dgm:t>
        <a:bodyPr/>
        <a:lstStyle/>
        <a:p>
          <a:endParaRPr lang="en-US"/>
        </a:p>
      </dgm:t>
    </dgm:pt>
    <dgm:pt modelId="{06DB32B1-41B1-4954-B458-2614FE0EBAEE}" type="sibTrans" cxnId="{B303FB52-C139-4A9E-8B50-C657BA94C4AC}">
      <dgm:prSet/>
      <dgm:spPr/>
      <dgm:t>
        <a:bodyPr/>
        <a:lstStyle/>
        <a:p>
          <a:endParaRPr lang="en-US"/>
        </a:p>
      </dgm:t>
    </dgm:pt>
    <dgm:pt modelId="{3B789F51-D808-4BAC-8E53-FC4541FF3E35}">
      <dgm:prSet phldrT="[Text]"/>
      <dgm:spPr/>
      <dgm:t>
        <a:bodyPr/>
        <a:lstStyle/>
        <a:p>
          <a:r>
            <a:rPr lang="es-CR" dirty="0"/>
            <a:t>Bajo impacto ambiental (D2)</a:t>
          </a:r>
          <a:endParaRPr lang="en-US" dirty="0"/>
        </a:p>
      </dgm:t>
    </dgm:pt>
    <dgm:pt modelId="{D99F3CBD-9731-4A98-9E35-CF90766FB320}" type="parTrans" cxnId="{4DF43ADC-89C8-4834-A664-FFA60988B1FC}">
      <dgm:prSet/>
      <dgm:spPr/>
      <dgm:t>
        <a:bodyPr/>
        <a:lstStyle/>
        <a:p>
          <a:endParaRPr lang="en-US"/>
        </a:p>
      </dgm:t>
    </dgm:pt>
    <dgm:pt modelId="{3BBDCE98-20AF-47AA-A532-CD6E8FBCCC36}" type="sibTrans" cxnId="{4DF43ADC-89C8-4834-A664-FFA60988B1FC}">
      <dgm:prSet/>
      <dgm:spPr/>
      <dgm:t>
        <a:bodyPr/>
        <a:lstStyle/>
        <a:p>
          <a:endParaRPr lang="en-US"/>
        </a:p>
      </dgm:t>
    </dgm:pt>
    <dgm:pt modelId="{4A756C83-FD69-46BA-A093-BCA7C7E1FA12}" type="pres">
      <dgm:prSet presAssocID="{2100ADC0-A3C6-4650-9B88-32661AAA420F}" presName="compositeShape" presStyleCnt="0">
        <dgm:presLayoutVars>
          <dgm:dir/>
          <dgm:resizeHandles/>
        </dgm:presLayoutVars>
      </dgm:prSet>
      <dgm:spPr/>
    </dgm:pt>
    <dgm:pt modelId="{DB5D73E0-1819-4793-A59F-A69350046FB4}" type="pres">
      <dgm:prSet presAssocID="{2100ADC0-A3C6-4650-9B88-32661AAA420F}" presName="pyramid" presStyleLbl="node1" presStyleIdx="0" presStyleCnt="1"/>
      <dgm:spPr/>
    </dgm:pt>
    <dgm:pt modelId="{EC0A4C58-6A84-4858-9E72-124F5D6F305A}" type="pres">
      <dgm:prSet presAssocID="{2100ADC0-A3C6-4650-9B88-32661AAA420F}" presName="theList" presStyleCnt="0"/>
      <dgm:spPr/>
    </dgm:pt>
    <dgm:pt modelId="{8BAAF77D-ED3B-4FEB-87F7-E2EB8FAB24D2}" type="pres">
      <dgm:prSet presAssocID="{A88457C3-7989-4D7C-97FC-908F06408968}" presName="aNode" presStyleLbl="fgAcc1" presStyleIdx="0" presStyleCnt="3">
        <dgm:presLayoutVars>
          <dgm:bulletEnabled val="1"/>
        </dgm:presLayoutVars>
      </dgm:prSet>
      <dgm:spPr/>
    </dgm:pt>
    <dgm:pt modelId="{B7D70E55-54FA-4B4E-9360-1CB181E9FF17}" type="pres">
      <dgm:prSet presAssocID="{A88457C3-7989-4D7C-97FC-908F06408968}" presName="aSpace" presStyleCnt="0"/>
      <dgm:spPr/>
    </dgm:pt>
    <dgm:pt modelId="{E2703E18-35A3-4227-8AF2-E89E8AFC20F2}" type="pres">
      <dgm:prSet presAssocID="{CD670745-680A-46FF-98BB-0AC6D224CC8A}" presName="aNode" presStyleLbl="fgAcc1" presStyleIdx="1" presStyleCnt="3">
        <dgm:presLayoutVars>
          <dgm:bulletEnabled val="1"/>
        </dgm:presLayoutVars>
      </dgm:prSet>
      <dgm:spPr/>
    </dgm:pt>
    <dgm:pt modelId="{BAC868F4-661E-4D4D-A665-B57D78C0CA66}" type="pres">
      <dgm:prSet presAssocID="{CD670745-680A-46FF-98BB-0AC6D224CC8A}" presName="aSpace" presStyleCnt="0"/>
      <dgm:spPr/>
    </dgm:pt>
    <dgm:pt modelId="{E662E0FE-277E-4B5F-8774-1DD2FDE90688}" type="pres">
      <dgm:prSet presAssocID="{3B789F51-D808-4BAC-8E53-FC4541FF3E35}" presName="aNode" presStyleLbl="fgAcc1" presStyleIdx="2" presStyleCnt="3">
        <dgm:presLayoutVars>
          <dgm:bulletEnabled val="1"/>
        </dgm:presLayoutVars>
      </dgm:prSet>
      <dgm:spPr/>
    </dgm:pt>
    <dgm:pt modelId="{00BE08F0-3667-43CE-9462-500FDA7A314D}" type="pres">
      <dgm:prSet presAssocID="{3B789F51-D808-4BAC-8E53-FC4541FF3E35}" presName="aSpace" presStyleCnt="0"/>
      <dgm:spPr/>
    </dgm:pt>
  </dgm:ptLst>
  <dgm:cxnLst>
    <dgm:cxn modelId="{C25CA816-CF8E-4D9A-ADD8-EF882737C289}" type="presOf" srcId="{2100ADC0-A3C6-4650-9B88-32661AAA420F}" destId="{4A756C83-FD69-46BA-A093-BCA7C7E1FA12}" srcOrd="0" destOrd="0" presId="urn:microsoft.com/office/officeart/2005/8/layout/pyramid2"/>
    <dgm:cxn modelId="{B303FB52-C139-4A9E-8B50-C657BA94C4AC}" srcId="{2100ADC0-A3C6-4650-9B88-32661AAA420F}" destId="{CD670745-680A-46FF-98BB-0AC6D224CC8A}" srcOrd="1" destOrd="0" parTransId="{9CCA48C8-031B-488A-A27E-5A0E1E864F56}" sibTransId="{06DB32B1-41B1-4954-B458-2614FE0EBAEE}"/>
    <dgm:cxn modelId="{F7AA9953-1DEC-41B2-8DC0-BF1E3F429484}" type="presOf" srcId="{3B789F51-D808-4BAC-8E53-FC4541FF3E35}" destId="{E662E0FE-277E-4B5F-8774-1DD2FDE90688}" srcOrd="0" destOrd="0" presId="urn:microsoft.com/office/officeart/2005/8/layout/pyramid2"/>
    <dgm:cxn modelId="{D7FA9D89-14ED-4447-A168-81762D512E1D}" type="presOf" srcId="{A88457C3-7989-4D7C-97FC-908F06408968}" destId="{8BAAF77D-ED3B-4FEB-87F7-E2EB8FAB24D2}" srcOrd="0" destOrd="0" presId="urn:microsoft.com/office/officeart/2005/8/layout/pyramid2"/>
    <dgm:cxn modelId="{59915F8B-19B4-4A57-891D-D9A1975268B4}" type="presOf" srcId="{CD670745-680A-46FF-98BB-0AC6D224CC8A}" destId="{E2703E18-35A3-4227-8AF2-E89E8AFC20F2}" srcOrd="0" destOrd="0" presId="urn:microsoft.com/office/officeart/2005/8/layout/pyramid2"/>
    <dgm:cxn modelId="{4DF43ADC-89C8-4834-A664-FFA60988B1FC}" srcId="{2100ADC0-A3C6-4650-9B88-32661AAA420F}" destId="{3B789F51-D808-4BAC-8E53-FC4541FF3E35}" srcOrd="2" destOrd="0" parTransId="{D99F3CBD-9731-4A98-9E35-CF90766FB320}" sibTransId="{3BBDCE98-20AF-47AA-A532-CD6E8FBCCC36}"/>
    <dgm:cxn modelId="{D4BFD7DF-53BC-410E-B568-8BF7A8542759}" srcId="{2100ADC0-A3C6-4650-9B88-32661AAA420F}" destId="{A88457C3-7989-4D7C-97FC-908F06408968}" srcOrd="0" destOrd="0" parTransId="{B3D450B1-CD0B-4E75-AFDB-66E312D3E72D}" sibTransId="{A550EC4D-BA6A-4D60-AD8D-D609F231E9BF}"/>
    <dgm:cxn modelId="{E40E77D6-4C35-42D5-AD63-5CFFFA80A1E3}" type="presParOf" srcId="{4A756C83-FD69-46BA-A093-BCA7C7E1FA12}" destId="{DB5D73E0-1819-4793-A59F-A69350046FB4}" srcOrd="0" destOrd="0" presId="urn:microsoft.com/office/officeart/2005/8/layout/pyramid2"/>
    <dgm:cxn modelId="{D1CE7BAD-9D06-452D-B2BF-1DCF8AD3C962}" type="presParOf" srcId="{4A756C83-FD69-46BA-A093-BCA7C7E1FA12}" destId="{EC0A4C58-6A84-4858-9E72-124F5D6F305A}" srcOrd="1" destOrd="0" presId="urn:microsoft.com/office/officeart/2005/8/layout/pyramid2"/>
    <dgm:cxn modelId="{6807D304-23C0-42C6-8769-39FAD3642755}" type="presParOf" srcId="{EC0A4C58-6A84-4858-9E72-124F5D6F305A}" destId="{8BAAF77D-ED3B-4FEB-87F7-E2EB8FAB24D2}" srcOrd="0" destOrd="0" presId="urn:microsoft.com/office/officeart/2005/8/layout/pyramid2"/>
    <dgm:cxn modelId="{0CCD1FD7-A222-4C78-9F9F-8B2169469F82}" type="presParOf" srcId="{EC0A4C58-6A84-4858-9E72-124F5D6F305A}" destId="{B7D70E55-54FA-4B4E-9360-1CB181E9FF17}" srcOrd="1" destOrd="0" presId="urn:microsoft.com/office/officeart/2005/8/layout/pyramid2"/>
    <dgm:cxn modelId="{6095D6D3-7A21-40FA-9471-F3DF313F69E7}" type="presParOf" srcId="{EC0A4C58-6A84-4858-9E72-124F5D6F305A}" destId="{E2703E18-35A3-4227-8AF2-E89E8AFC20F2}" srcOrd="2" destOrd="0" presId="urn:microsoft.com/office/officeart/2005/8/layout/pyramid2"/>
    <dgm:cxn modelId="{DE9713BC-C004-4883-96A3-73ACB1222262}" type="presParOf" srcId="{EC0A4C58-6A84-4858-9E72-124F5D6F305A}" destId="{BAC868F4-661E-4D4D-A665-B57D78C0CA66}" srcOrd="3" destOrd="0" presId="urn:microsoft.com/office/officeart/2005/8/layout/pyramid2"/>
    <dgm:cxn modelId="{12C55BDD-A0AF-4C87-BA35-450FF2751D76}" type="presParOf" srcId="{EC0A4C58-6A84-4858-9E72-124F5D6F305A}" destId="{E662E0FE-277E-4B5F-8774-1DD2FDE90688}" srcOrd="4" destOrd="0" presId="urn:microsoft.com/office/officeart/2005/8/layout/pyramid2"/>
    <dgm:cxn modelId="{A2DE2FCF-11D9-4896-9A80-DE5C96F46E2C}" type="presParOf" srcId="{EC0A4C58-6A84-4858-9E72-124F5D6F305A}" destId="{00BE08F0-3667-43CE-9462-500FDA7A314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00ADC0-A3C6-4650-9B88-32661AAA420F}" type="doc">
      <dgm:prSet loTypeId="urn:microsoft.com/office/officeart/2005/8/layout/pyramid2" loCatId="list" qsTypeId="urn:microsoft.com/office/officeart/2005/8/quickstyle/simple1" qsCatId="simple" csTypeId="urn:microsoft.com/office/officeart/2005/8/colors/colorful5" csCatId="colorful" phldr="1"/>
      <dgm:spPr/>
    </dgm:pt>
    <dgm:pt modelId="{A88457C3-7989-4D7C-97FC-908F06408968}">
      <dgm:prSet phldrT="[Text]"/>
      <dgm:spPr/>
      <dgm:t>
        <a:bodyPr/>
        <a:lstStyle/>
        <a:p>
          <a:r>
            <a:rPr lang="en-US" dirty="0" err="1"/>
            <a:t>Estudio</a:t>
          </a:r>
          <a:r>
            <a:rPr lang="en-US" dirty="0"/>
            <a:t> de </a:t>
          </a:r>
          <a:r>
            <a:rPr lang="en-US" dirty="0" err="1"/>
            <a:t>Impacto</a:t>
          </a:r>
          <a:r>
            <a:rPr lang="en-US" dirty="0"/>
            <a:t> Ambiental (</a:t>
          </a:r>
          <a:r>
            <a:rPr lang="en-US" dirty="0" err="1"/>
            <a:t>más</a:t>
          </a:r>
          <a:r>
            <a:rPr lang="en-US" dirty="0"/>
            <a:t> de 100 puntos en el D1)</a:t>
          </a:r>
        </a:p>
      </dgm:t>
    </dgm:pt>
    <dgm:pt modelId="{B3D450B1-CD0B-4E75-AFDB-66E312D3E72D}" type="parTrans" cxnId="{D4BFD7DF-53BC-410E-B568-8BF7A8542759}">
      <dgm:prSet/>
      <dgm:spPr/>
      <dgm:t>
        <a:bodyPr/>
        <a:lstStyle/>
        <a:p>
          <a:endParaRPr lang="en-US"/>
        </a:p>
      </dgm:t>
    </dgm:pt>
    <dgm:pt modelId="{A550EC4D-BA6A-4D60-AD8D-D609F231E9BF}" type="sibTrans" cxnId="{D4BFD7DF-53BC-410E-B568-8BF7A8542759}">
      <dgm:prSet/>
      <dgm:spPr/>
      <dgm:t>
        <a:bodyPr/>
        <a:lstStyle/>
        <a:p>
          <a:endParaRPr lang="en-US"/>
        </a:p>
      </dgm:t>
    </dgm:pt>
    <dgm:pt modelId="{CD670745-680A-46FF-98BB-0AC6D224CC8A}">
      <dgm:prSet phldrT="[Text]"/>
      <dgm:spPr/>
      <dgm:t>
        <a:bodyPr/>
        <a:lstStyle/>
        <a:p>
          <a:r>
            <a:rPr lang="en-US" dirty="0"/>
            <a:t>Plan de </a:t>
          </a:r>
          <a:r>
            <a:rPr lang="en-US" dirty="0" err="1"/>
            <a:t>Gestión</a:t>
          </a:r>
          <a:r>
            <a:rPr lang="en-US" dirty="0"/>
            <a:t> Ambiental (300 a 199 puntos en el D1)</a:t>
          </a:r>
        </a:p>
      </dgm:t>
    </dgm:pt>
    <dgm:pt modelId="{9CCA48C8-031B-488A-A27E-5A0E1E864F56}" type="parTrans" cxnId="{B303FB52-C139-4A9E-8B50-C657BA94C4AC}">
      <dgm:prSet/>
      <dgm:spPr/>
      <dgm:t>
        <a:bodyPr/>
        <a:lstStyle/>
        <a:p>
          <a:endParaRPr lang="en-US"/>
        </a:p>
      </dgm:t>
    </dgm:pt>
    <dgm:pt modelId="{06DB32B1-41B1-4954-B458-2614FE0EBAEE}" type="sibTrans" cxnId="{B303FB52-C139-4A9E-8B50-C657BA94C4AC}">
      <dgm:prSet/>
      <dgm:spPr/>
      <dgm:t>
        <a:bodyPr/>
        <a:lstStyle/>
        <a:p>
          <a:endParaRPr lang="en-US"/>
        </a:p>
      </dgm:t>
    </dgm:pt>
    <dgm:pt modelId="{3B789F51-D808-4BAC-8E53-FC4541FF3E35}">
      <dgm:prSet phldrT="[Text]"/>
      <dgm:spPr/>
      <dgm:t>
        <a:bodyPr/>
        <a:lstStyle/>
        <a:p>
          <a:r>
            <a:rPr lang="en-US" dirty="0" err="1"/>
            <a:t>Declaratoria</a:t>
          </a:r>
          <a:r>
            <a:rPr lang="en-US" dirty="0"/>
            <a:t> de </a:t>
          </a:r>
          <a:r>
            <a:rPr lang="en-US" dirty="0" err="1"/>
            <a:t>Impacto</a:t>
          </a:r>
          <a:r>
            <a:rPr lang="en-US" dirty="0"/>
            <a:t> Ambiental </a:t>
          </a:r>
          <a:r>
            <a:rPr lang="es-CR" dirty="0"/>
            <a:t>(menos de 300 puntos en el D1)</a:t>
          </a:r>
          <a:endParaRPr lang="en-US" dirty="0"/>
        </a:p>
      </dgm:t>
    </dgm:pt>
    <dgm:pt modelId="{D99F3CBD-9731-4A98-9E35-CF90766FB320}" type="parTrans" cxnId="{4DF43ADC-89C8-4834-A664-FFA60988B1FC}">
      <dgm:prSet/>
      <dgm:spPr/>
      <dgm:t>
        <a:bodyPr/>
        <a:lstStyle/>
        <a:p>
          <a:endParaRPr lang="en-US"/>
        </a:p>
      </dgm:t>
    </dgm:pt>
    <dgm:pt modelId="{3BBDCE98-20AF-47AA-A532-CD6E8FBCCC36}" type="sibTrans" cxnId="{4DF43ADC-89C8-4834-A664-FFA60988B1FC}">
      <dgm:prSet/>
      <dgm:spPr/>
      <dgm:t>
        <a:bodyPr/>
        <a:lstStyle/>
        <a:p>
          <a:endParaRPr lang="en-US"/>
        </a:p>
      </dgm:t>
    </dgm:pt>
    <dgm:pt modelId="{4A756C83-FD69-46BA-A093-BCA7C7E1FA12}" type="pres">
      <dgm:prSet presAssocID="{2100ADC0-A3C6-4650-9B88-32661AAA420F}" presName="compositeShape" presStyleCnt="0">
        <dgm:presLayoutVars>
          <dgm:dir/>
          <dgm:resizeHandles/>
        </dgm:presLayoutVars>
      </dgm:prSet>
      <dgm:spPr/>
    </dgm:pt>
    <dgm:pt modelId="{DB5D73E0-1819-4793-A59F-A69350046FB4}" type="pres">
      <dgm:prSet presAssocID="{2100ADC0-A3C6-4650-9B88-32661AAA420F}" presName="pyramid" presStyleLbl="node1" presStyleIdx="0" presStyleCnt="1" custLinFactNeighborX="63455"/>
      <dgm:spPr/>
    </dgm:pt>
    <dgm:pt modelId="{EC0A4C58-6A84-4858-9E72-124F5D6F305A}" type="pres">
      <dgm:prSet presAssocID="{2100ADC0-A3C6-4650-9B88-32661AAA420F}" presName="theList" presStyleCnt="0"/>
      <dgm:spPr/>
    </dgm:pt>
    <dgm:pt modelId="{8BAAF77D-ED3B-4FEB-87F7-E2EB8FAB24D2}" type="pres">
      <dgm:prSet presAssocID="{A88457C3-7989-4D7C-97FC-908F06408968}" presName="aNode" presStyleLbl="fgAcc1" presStyleIdx="0" presStyleCnt="3">
        <dgm:presLayoutVars>
          <dgm:bulletEnabled val="1"/>
        </dgm:presLayoutVars>
      </dgm:prSet>
      <dgm:spPr/>
    </dgm:pt>
    <dgm:pt modelId="{B7D70E55-54FA-4B4E-9360-1CB181E9FF17}" type="pres">
      <dgm:prSet presAssocID="{A88457C3-7989-4D7C-97FC-908F06408968}" presName="aSpace" presStyleCnt="0"/>
      <dgm:spPr/>
    </dgm:pt>
    <dgm:pt modelId="{E2703E18-35A3-4227-8AF2-E89E8AFC20F2}" type="pres">
      <dgm:prSet presAssocID="{CD670745-680A-46FF-98BB-0AC6D224CC8A}" presName="aNode" presStyleLbl="fgAcc1" presStyleIdx="1" presStyleCnt="3">
        <dgm:presLayoutVars>
          <dgm:bulletEnabled val="1"/>
        </dgm:presLayoutVars>
      </dgm:prSet>
      <dgm:spPr/>
    </dgm:pt>
    <dgm:pt modelId="{BAC868F4-661E-4D4D-A665-B57D78C0CA66}" type="pres">
      <dgm:prSet presAssocID="{CD670745-680A-46FF-98BB-0AC6D224CC8A}" presName="aSpace" presStyleCnt="0"/>
      <dgm:spPr/>
    </dgm:pt>
    <dgm:pt modelId="{E662E0FE-277E-4B5F-8774-1DD2FDE90688}" type="pres">
      <dgm:prSet presAssocID="{3B789F51-D808-4BAC-8E53-FC4541FF3E35}" presName="aNode" presStyleLbl="fgAcc1" presStyleIdx="2" presStyleCnt="3">
        <dgm:presLayoutVars>
          <dgm:bulletEnabled val="1"/>
        </dgm:presLayoutVars>
      </dgm:prSet>
      <dgm:spPr/>
    </dgm:pt>
    <dgm:pt modelId="{00BE08F0-3667-43CE-9462-500FDA7A314D}" type="pres">
      <dgm:prSet presAssocID="{3B789F51-D808-4BAC-8E53-FC4541FF3E35}" presName="aSpace" presStyleCnt="0"/>
      <dgm:spPr/>
    </dgm:pt>
  </dgm:ptLst>
  <dgm:cxnLst>
    <dgm:cxn modelId="{C25CA816-CF8E-4D9A-ADD8-EF882737C289}" type="presOf" srcId="{2100ADC0-A3C6-4650-9B88-32661AAA420F}" destId="{4A756C83-FD69-46BA-A093-BCA7C7E1FA12}" srcOrd="0" destOrd="0" presId="urn:microsoft.com/office/officeart/2005/8/layout/pyramid2"/>
    <dgm:cxn modelId="{B303FB52-C139-4A9E-8B50-C657BA94C4AC}" srcId="{2100ADC0-A3C6-4650-9B88-32661AAA420F}" destId="{CD670745-680A-46FF-98BB-0AC6D224CC8A}" srcOrd="1" destOrd="0" parTransId="{9CCA48C8-031B-488A-A27E-5A0E1E864F56}" sibTransId="{06DB32B1-41B1-4954-B458-2614FE0EBAEE}"/>
    <dgm:cxn modelId="{F7AA9953-1DEC-41B2-8DC0-BF1E3F429484}" type="presOf" srcId="{3B789F51-D808-4BAC-8E53-FC4541FF3E35}" destId="{E662E0FE-277E-4B5F-8774-1DD2FDE90688}" srcOrd="0" destOrd="0" presId="urn:microsoft.com/office/officeart/2005/8/layout/pyramid2"/>
    <dgm:cxn modelId="{D7FA9D89-14ED-4447-A168-81762D512E1D}" type="presOf" srcId="{A88457C3-7989-4D7C-97FC-908F06408968}" destId="{8BAAF77D-ED3B-4FEB-87F7-E2EB8FAB24D2}" srcOrd="0" destOrd="0" presId="urn:microsoft.com/office/officeart/2005/8/layout/pyramid2"/>
    <dgm:cxn modelId="{59915F8B-19B4-4A57-891D-D9A1975268B4}" type="presOf" srcId="{CD670745-680A-46FF-98BB-0AC6D224CC8A}" destId="{E2703E18-35A3-4227-8AF2-E89E8AFC20F2}" srcOrd="0" destOrd="0" presId="urn:microsoft.com/office/officeart/2005/8/layout/pyramid2"/>
    <dgm:cxn modelId="{4DF43ADC-89C8-4834-A664-FFA60988B1FC}" srcId="{2100ADC0-A3C6-4650-9B88-32661AAA420F}" destId="{3B789F51-D808-4BAC-8E53-FC4541FF3E35}" srcOrd="2" destOrd="0" parTransId="{D99F3CBD-9731-4A98-9E35-CF90766FB320}" sibTransId="{3BBDCE98-20AF-47AA-A532-CD6E8FBCCC36}"/>
    <dgm:cxn modelId="{D4BFD7DF-53BC-410E-B568-8BF7A8542759}" srcId="{2100ADC0-A3C6-4650-9B88-32661AAA420F}" destId="{A88457C3-7989-4D7C-97FC-908F06408968}" srcOrd="0" destOrd="0" parTransId="{B3D450B1-CD0B-4E75-AFDB-66E312D3E72D}" sibTransId="{A550EC4D-BA6A-4D60-AD8D-D609F231E9BF}"/>
    <dgm:cxn modelId="{E40E77D6-4C35-42D5-AD63-5CFFFA80A1E3}" type="presParOf" srcId="{4A756C83-FD69-46BA-A093-BCA7C7E1FA12}" destId="{DB5D73E0-1819-4793-A59F-A69350046FB4}" srcOrd="0" destOrd="0" presId="urn:microsoft.com/office/officeart/2005/8/layout/pyramid2"/>
    <dgm:cxn modelId="{D1CE7BAD-9D06-452D-B2BF-1DCF8AD3C962}" type="presParOf" srcId="{4A756C83-FD69-46BA-A093-BCA7C7E1FA12}" destId="{EC0A4C58-6A84-4858-9E72-124F5D6F305A}" srcOrd="1" destOrd="0" presId="urn:microsoft.com/office/officeart/2005/8/layout/pyramid2"/>
    <dgm:cxn modelId="{6807D304-23C0-42C6-8769-39FAD3642755}" type="presParOf" srcId="{EC0A4C58-6A84-4858-9E72-124F5D6F305A}" destId="{8BAAF77D-ED3B-4FEB-87F7-E2EB8FAB24D2}" srcOrd="0" destOrd="0" presId="urn:microsoft.com/office/officeart/2005/8/layout/pyramid2"/>
    <dgm:cxn modelId="{0CCD1FD7-A222-4C78-9F9F-8B2169469F82}" type="presParOf" srcId="{EC0A4C58-6A84-4858-9E72-124F5D6F305A}" destId="{B7D70E55-54FA-4B4E-9360-1CB181E9FF17}" srcOrd="1" destOrd="0" presId="urn:microsoft.com/office/officeart/2005/8/layout/pyramid2"/>
    <dgm:cxn modelId="{6095D6D3-7A21-40FA-9471-F3DF313F69E7}" type="presParOf" srcId="{EC0A4C58-6A84-4858-9E72-124F5D6F305A}" destId="{E2703E18-35A3-4227-8AF2-E89E8AFC20F2}" srcOrd="2" destOrd="0" presId="urn:microsoft.com/office/officeart/2005/8/layout/pyramid2"/>
    <dgm:cxn modelId="{DE9713BC-C004-4883-96A3-73ACB1222262}" type="presParOf" srcId="{EC0A4C58-6A84-4858-9E72-124F5D6F305A}" destId="{BAC868F4-661E-4D4D-A665-B57D78C0CA66}" srcOrd="3" destOrd="0" presId="urn:microsoft.com/office/officeart/2005/8/layout/pyramid2"/>
    <dgm:cxn modelId="{12C55BDD-A0AF-4C87-BA35-450FF2751D76}" type="presParOf" srcId="{EC0A4C58-6A84-4858-9E72-124F5D6F305A}" destId="{E662E0FE-277E-4B5F-8774-1DD2FDE90688}" srcOrd="4" destOrd="0" presId="urn:microsoft.com/office/officeart/2005/8/layout/pyramid2"/>
    <dgm:cxn modelId="{A2DE2FCF-11D9-4896-9A80-DE5C96F46E2C}" type="presParOf" srcId="{EC0A4C58-6A84-4858-9E72-124F5D6F305A}" destId="{00BE08F0-3667-43CE-9462-500FDA7A314D}"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324D8-AB61-4C0A-89C1-706F1345E744}">
      <dsp:nvSpPr>
        <dsp:cNvPr id="0" name=""/>
        <dsp:cNvSpPr/>
      </dsp:nvSpPr>
      <dsp:spPr>
        <a:xfrm>
          <a:off x="0" y="323727"/>
          <a:ext cx="10515600"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594F81-9660-417A-BD58-631D26FCCFAC}">
      <dsp:nvSpPr>
        <dsp:cNvPr id="0" name=""/>
        <dsp:cNvSpPr/>
      </dsp:nvSpPr>
      <dsp:spPr>
        <a:xfrm>
          <a:off x="525780" y="13767"/>
          <a:ext cx="7360920"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s-CR" sz="2100" kern="1200" dirty="0"/>
            <a:t>Proyecto final – trabajo de semana 3</a:t>
          </a:r>
          <a:endParaRPr lang="en-US" sz="2100" kern="1200" dirty="0"/>
        </a:p>
      </dsp:txBody>
      <dsp:txXfrm>
        <a:off x="556042" y="44029"/>
        <a:ext cx="7300396" cy="559396"/>
      </dsp:txXfrm>
    </dsp:sp>
    <dsp:sp modelId="{92227FDB-54F7-4A74-B7F1-40320BC06C7B}">
      <dsp:nvSpPr>
        <dsp:cNvPr id="0" name=""/>
        <dsp:cNvSpPr/>
      </dsp:nvSpPr>
      <dsp:spPr>
        <a:xfrm>
          <a:off x="0" y="1276287"/>
          <a:ext cx="10515600" cy="529200"/>
        </a:xfrm>
        <a:prstGeom prst="rect">
          <a:avLst/>
        </a:prstGeom>
        <a:solidFill>
          <a:schemeClr val="lt1">
            <a:alpha val="90000"/>
            <a:hueOff val="0"/>
            <a:satOff val="0"/>
            <a:lumOff val="0"/>
            <a:alphaOff val="0"/>
          </a:schemeClr>
        </a:solidFill>
        <a:ln w="12700" cap="flat" cmpd="sng" algn="ctr">
          <a:solidFill>
            <a:schemeClr val="accent3">
              <a:hueOff val="493701"/>
              <a:satOff val="21326"/>
              <a:lumOff val="-25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B38E4C-DB5B-475E-A2A0-6C02E0EB4F7D}">
      <dsp:nvSpPr>
        <dsp:cNvPr id="0" name=""/>
        <dsp:cNvSpPr/>
      </dsp:nvSpPr>
      <dsp:spPr>
        <a:xfrm>
          <a:off x="525780" y="966327"/>
          <a:ext cx="7360920" cy="619920"/>
        </a:xfrm>
        <a:prstGeom prst="roundRect">
          <a:avLst/>
        </a:prstGeom>
        <a:solidFill>
          <a:schemeClr val="accent3">
            <a:hueOff val="493701"/>
            <a:satOff val="21326"/>
            <a:lumOff val="-2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s-CR" sz="2100" kern="1200" dirty="0"/>
            <a:t>Matriz simple</a:t>
          </a:r>
          <a:endParaRPr lang="en-US" sz="2100" kern="1200" dirty="0"/>
        </a:p>
      </dsp:txBody>
      <dsp:txXfrm>
        <a:off x="556042" y="996589"/>
        <a:ext cx="7300396" cy="559396"/>
      </dsp:txXfrm>
    </dsp:sp>
    <dsp:sp modelId="{366691B4-C0BB-40E6-A67C-6B9BE797A42C}">
      <dsp:nvSpPr>
        <dsp:cNvPr id="0" name=""/>
        <dsp:cNvSpPr/>
      </dsp:nvSpPr>
      <dsp:spPr>
        <a:xfrm>
          <a:off x="0" y="2228848"/>
          <a:ext cx="10515600" cy="529200"/>
        </a:xfrm>
        <a:prstGeom prst="rect">
          <a:avLst/>
        </a:prstGeom>
        <a:solidFill>
          <a:schemeClr val="lt1">
            <a:alpha val="90000"/>
            <a:hueOff val="0"/>
            <a:satOff val="0"/>
            <a:lumOff val="0"/>
            <a:alphaOff val="0"/>
          </a:schemeClr>
        </a:solidFill>
        <a:ln w="12700" cap="flat" cmpd="sng" algn="ctr">
          <a:solidFill>
            <a:schemeClr val="accent3">
              <a:hueOff val="987403"/>
              <a:satOff val="42652"/>
              <a:lumOff val="-50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742455-6587-4F59-8C4F-6BE9B302B7D0}">
      <dsp:nvSpPr>
        <dsp:cNvPr id="0" name=""/>
        <dsp:cNvSpPr/>
      </dsp:nvSpPr>
      <dsp:spPr>
        <a:xfrm>
          <a:off x="525780" y="1918888"/>
          <a:ext cx="7360920" cy="619920"/>
        </a:xfrm>
        <a:prstGeom prst="roundRect">
          <a:avLst/>
        </a:prstGeom>
        <a:solidFill>
          <a:schemeClr val="accent3">
            <a:hueOff val="987403"/>
            <a:satOff val="42652"/>
            <a:lumOff val="-5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s-CR" sz="2100" kern="1200" dirty="0"/>
            <a:t>Matriz Simple, Matriz MIIA</a:t>
          </a:r>
          <a:endParaRPr lang="en-US" sz="2100" kern="1200" dirty="0"/>
        </a:p>
      </dsp:txBody>
      <dsp:txXfrm>
        <a:off x="556042" y="1949150"/>
        <a:ext cx="7300396" cy="559396"/>
      </dsp:txXfrm>
    </dsp:sp>
    <dsp:sp modelId="{0FB42931-86B4-4E5A-A4D4-D525EA701F20}">
      <dsp:nvSpPr>
        <dsp:cNvPr id="0" name=""/>
        <dsp:cNvSpPr/>
      </dsp:nvSpPr>
      <dsp:spPr>
        <a:xfrm>
          <a:off x="0" y="3181408"/>
          <a:ext cx="10515600" cy="529200"/>
        </a:xfrm>
        <a:prstGeom prst="rect">
          <a:avLst/>
        </a:prstGeom>
        <a:solidFill>
          <a:schemeClr val="lt1">
            <a:alpha val="90000"/>
            <a:hueOff val="0"/>
            <a:satOff val="0"/>
            <a:lumOff val="0"/>
            <a:alphaOff val="0"/>
          </a:schemeClr>
        </a:solidFill>
        <a:ln w="12700" cap="flat" cmpd="sng" algn="ctr">
          <a:solidFill>
            <a:schemeClr val="accent3">
              <a:hueOff val="1481104"/>
              <a:satOff val="63978"/>
              <a:lumOff val="-75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5B543E-A77B-464C-9AFD-54730EF75B9D}">
      <dsp:nvSpPr>
        <dsp:cNvPr id="0" name=""/>
        <dsp:cNvSpPr/>
      </dsp:nvSpPr>
      <dsp:spPr>
        <a:xfrm>
          <a:off x="525780" y="2871448"/>
          <a:ext cx="7360920" cy="619920"/>
        </a:xfrm>
        <a:prstGeom prst="roundRect">
          <a:avLst/>
        </a:prstGeom>
        <a:solidFill>
          <a:schemeClr val="accent3">
            <a:hueOff val="1481104"/>
            <a:satOff val="63978"/>
            <a:lumOff val="-75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s-CR" sz="2100" kern="1200" dirty="0"/>
            <a:t>Formulario D1</a:t>
          </a:r>
          <a:endParaRPr lang="en-US" sz="2100" kern="1200" dirty="0"/>
        </a:p>
      </dsp:txBody>
      <dsp:txXfrm>
        <a:off x="556042" y="2901710"/>
        <a:ext cx="7300396" cy="559396"/>
      </dsp:txXfrm>
    </dsp:sp>
    <dsp:sp modelId="{1C973290-0676-4C15-931D-9C93BB4FA33A}">
      <dsp:nvSpPr>
        <dsp:cNvPr id="0" name=""/>
        <dsp:cNvSpPr/>
      </dsp:nvSpPr>
      <dsp:spPr>
        <a:xfrm>
          <a:off x="0" y="4133968"/>
          <a:ext cx="10515600" cy="529200"/>
        </a:xfrm>
        <a:prstGeom prst="rect">
          <a:avLst/>
        </a:prstGeom>
        <a:solidFill>
          <a:schemeClr val="lt1">
            <a:alpha val="90000"/>
            <a:hueOff val="0"/>
            <a:satOff val="0"/>
            <a:lumOff val="0"/>
            <a:alphaOff val="0"/>
          </a:schemeClr>
        </a:solidFill>
        <a:ln w="12700" cap="flat" cmpd="sng" algn="ctr">
          <a:solidFill>
            <a:schemeClr val="accent3">
              <a:hueOff val="1974806"/>
              <a:satOff val="85304"/>
              <a:lumOff val="-100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F7A9B2-3530-4EDD-BC31-43C7C4BCC1A3}">
      <dsp:nvSpPr>
        <dsp:cNvPr id="0" name=""/>
        <dsp:cNvSpPr/>
      </dsp:nvSpPr>
      <dsp:spPr>
        <a:xfrm>
          <a:off x="525780" y="3824008"/>
          <a:ext cx="7360920" cy="619920"/>
        </a:xfrm>
        <a:prstGeom prst="roundRect">
          <a:avLst/>
        </a:prstGeom>
        <a:solidFill>
          <a:schemeClr val="accent3">
            <a:hueOff val="1974806"/>
            <a:satOff val="85304"/>
            <a:lumOff val="-100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s-CR" sz="2100" kern="1200" dirty="0"/>
            <a:t>Cierre</a:t>
          </a:r>
          <a:endParaRPr lang="en-US" sz="2100" kern="1200" dirty="0"/>
        </a:p>
      </dsp:txBody>
      <dsp:txXfrm>
        <a:off x="556042" y="3854270"/>
        <a:ext cx="730039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D73E0-1819-4793-A59F-A69350046FB4}">
      <dsp:nvSpPr>
        <dsp:cNvPr id="0" name=""/>
        <dsp:cNvSpPr/>
      </dsp:nvSpPr>
      <dsp:spPr>
        <a:xfrm>
          <a:off x="324104" y="0"/>
          <a:ext cx="4351338" cy="43513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AF77D-ED3B-4FEB-87F7-E2EB8FAB24D2}">
      <dsp:nvSpPr>
        <dsp:cNvPr id="0" name=""/>
        <dsp:cNvSpPr/>
      </dsp:nvSpPr>
      <dsp:spPr>
        <a:xfrm>
          <a:off x="2499773" y="437470"/>
          <a:ext cx="2828369"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R" sz="2600" kern="1200" dirty="0"/>
            <a:t>Alto impacto ambiental (D1)</a:t>
          </a:r>
          <a:endParaRPr lang="en-US" sz="2600" kern="1200" dirty="0"/>
        </a:p>
      </dsp:txBody>
      <dsp:txXfrm>
        <a:off x="2550056" y="487753"/>
        <a:ext cx="2727803" cy="929477"/>
      </dsp:txXfrm>
    </dsp:sp>
    <dsp:sp modelId="{E2703E18-35A3-4227-8AF2-E89E8AFC20F2}">
      <dsp:nvSpPr>
        <dsp:cNvPr id="0" name=""/>
        <dsp:cNvSpPr/>
      </dsp:nvSpPr>
      <dsp:spPr>
        <a:xfrm>
          <a:off x="2499773" y="1596269"/>
          <a:ext cx="2828369"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R" sz="2600" kern="1200" dirty="0"/>
            <a:t>Moderado Impacto ambiental </a:t>
          </a:r>
          <a:endParaRPr lang="en-US" sz="2600" kern="1200" dirty="0"/>
        </a:p>
      </dsp:txBody>
      <dsp:txXfrm>
        <a:off x="2550056" y="1646552"/>
        <a:ext cx="2727803" cy="929477"/>
      </dsp:txXfrm>
    </dsp:sp>
    <dsp:sp modelId="{E662E0FE-277E-4B5F-8774-1DD2FDE90688}">
      <dsp:nvSpPr>
        <dsp:cNvPr id="0" name=""/>
        <dsp:cNvSpPr/>
      </dsp:nvSpPr>
      <dsp:spPr>
        <a:xfrm>
          <a:off x="2499773" y="2755068"/>
          <a:ext cx="2828369"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R" sz="2600" kern="1200" dirty="0"/>
            <a:t>Bajo impacto ambiental (D2)</a:t>
          </a:r>
          <a:endParaRPr lang="en-US" sz="2600" kern="1200" dirty="0"/>
        </a:p>
      </dsp:txBody>
      <dsp:txXfrm>
        <a:off x="2550056" y="2805351"/>
        <a:ext cx="2727803" cy="929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D73E0-1819-4793-A59F-A69350046FB4}">
      <dsp:nvSpPr>
        <dsp:cNvPr id="0" name=""/>
        <dsp:cNvSpPr/>
      </dsp:nvSpPr>
      <dsp:spPr>
        <a:xfrm>
          <a:off x="5516922" y="0"/>
          <a:ext cx="4351338" cy="4351338"/>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AF77D-ED3B-4FEB-87F7-E2EB8FAB24D2}">
      <dsp:nvSpPr>
        <dsp:cNvPr id="0" name=""/>
        <dsp:cNvSpPr/>
      </dsp:nvSpPr>
      <dsp:spPr>
        <a:xfrm>
          <a:off x="4931449" y="437470"/>
          <a:ext cx="2828369" cy="1030043"/>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Estudio</a:t>
          </a:r>
          <a:r>
            <a:rPr lang="en-US" sz="1800" kern="1200" dirty="0"/>
            <a:t> de </a:t>
          </a:r>
          <a:r>
            <a:rPr lang="en-US" sz="1800" kern="1200" dirty="0" err="1"/>
            <a:t>Impacto</a:t>
          </a:r>
          <a:r>
            <a:rPr lang="en-US" sz="1800" kern="1200" dirty="0"/>
            <a:t> Ambiental (</a:t>
          </a:r>
          <a:r>
            <a:rPr lang="en-US" sz="1800" kern="1200" dirty="0" err="1"/>
            <a:t>más</a:t>
          </a:r>
          <a:r>
            <a:rPr lang="en-US" sz="1800" kern="1200" dirty="0"/>
            <a:t> de 100 puntos en el D1)</a:t>
          </a:r>
        </a:p>
      </dsp:txBody>
      <dsp:txXfrm>
        <a:off x="4981732" y="487753"/>
        <a:ext cx="2727803" cy="929477"/>
      </dsp:txXfrm>
    </dsp:sp>
    <dsp:sp modelId="{E2703E18-35A3-4227-8AF2-E89E8AFC20F2}">
      <dsp:nvSpPr>
        <dsp:cNvPr id="0" name=""/>
        <dsp:cNvSpPr/>
      </dsp:nvSpPr>
      <dsp:spPr>
        <a:xfrm>
          <a:off x="4931449" y="1596269"/>
          <a:ext cx="2828369" cy="1030043"/>
        </a:xfrm>
        <a:prstGeom prst="roundRect">
          <a:avLst/>
        </a:prstGeom>
        <a:solidFill>
          <a:schemeClr val="lt1">
            <a:alpha val="90000"/>
            <a:hueOff val="0"/>
            <a:satOff val="0"/>
            <a:lumOff val="0"/>
            <a:alphaOff val="0"/>
          </a:schemeClr>
        </a:solidFill>
        <a:ln w="12700" cap="flat" cmpd="sng" algn="ctr">
          <a:solidFill>
            <a:schemeClr val="accent5">
              <a:hueOff val="963600"/>
              <a:satOff val="5305"/>
              <a:lumOff val="45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Plan de </a:t>
          </a:r>
          <a:r>
            <a:rPr lang="en-US" sz="1800" kern="1200" dirty="0" err="1"/>
            <a:t>Gestión</a:t>
          </a:r>
          <a:r>
            <a:rPr lang="en-US" sz="1800" kern="1200" dirty="0"/>
            <a:t> Ambiental (300 a 199 puntos en el D1)</a:t>
          </a:r>
        </a:p>
      </dsp:txBody>
      <dsp:txXfrm>
        <a:off x="4981732" y="1646552"/>
        <a:ext cx="2727803" cy="929477"/>
      </dsp:txXfrm>
    </dsp:sp>
    <dsp:sp modelId="{E662E0FE-277E-4B5F-8774-1DD2FDE90688}">
      <dsp:nvSpPr>
        <dsp:cNvPr id="0" name=""/>
        <dsp:cNvSpPr/>
      </dsp:nvSpPr>
      <dsp:spPr>
        <a:xfrm>
          <a:off x="4931449" y="2755068"/>
          <a:ext cx="2828369" cy="1030043"/>
        </a:xfrm>
        <a:prstGeom prst="roundRect">
          <a:avLst/>
        </a:prstGeom>
        <a:solidFill>
          <a:schemeClr val="lt1">
            <a:alpha val="90000"/>
            <a:hueOff val="0"/>
            <a:satOff val="0"/>
            <a:lumOff val="0"/>
            <a:alphaOff val="0"/>
          </a:schemeClr>
        </a:solidFill>
        <a:ln w="12700" cap="flat" cmpd="sng" algn="ctr">
          <a:solidFill>
            <a:schemeClr val="accent5">
              <a:hueOff val="1927200"/>
              <a:satOff val="10611"/>
              <a:lumOff val="90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Declaratoria</a:t>
          </a:r>
          <a:r>
            <a:rPr lang="en-US" sz="1800" kern="1200" dirty="0"/>
            <a:t> de </a:t>
          </a:r>
          <a:r>
            <a:rPr lang="en-US" sz="1800" kern="1200" dirty="0" err="1"/>
            <a:t>Impacto</a:t>
          </a:r>
          <a:r>
            <a:rPr lang="en-US" sz="1800" kern="1200" dirty="0"/>
            <a:t> Ambiental </a:t>
          </a:r>
          <a:r>
            <a:rPr lang="es-CR" sz="1800" kern="1200" dirty="0"/>
            <a:t>(menos de 300 puntos en el D1)</a:t>
          </a:r>
          <a:endParaRPr lang="en-US" sz="1800" kern="1200" dirty="0"/>
        </a:p>
      </dsp:txBody>
      <dsp:txXfrm>
        <a:off x="4981732" y="2805351"/>
        <a:ext cx="2727803" cy="92947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99C985-453C-092C-C1AC-44F2DB0B65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_tradnl"/>
          </a:p>
        </p:txBody>
      </p:sp>
      <p:sp>
        <p:nvSpPr>
          <p:cNvPr id="3" name="Date Placeholder 2">
            <a:extLst>
              <a:ext uri="{FF2B5EF4-FFF2-40B4-BE49-F238E27FC236}">
                <a16:creationId xmlns:a16="http://schemas.microsoft.com/office/drawing/2014/main" id="{84EA4BEA-4D6B-E900-EF83-87C7405EA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EB4B42D-A108-44C3-8858-4DD5455092B1}" type="datetimeFigureOut">
              <a:rPr lang="es-ES_tradnl"/>
              <a:pPr>
                <a:defRPr/>
              </a:pPr>
              <a:t>30/07/2023</a:t>
            </a:fld>
            <a:endParaRPr lang="es-ES_tradnl"/>
          </a:p>
        </p:txBody>
      </p:sp>
      <p:sp>
        <p:nvSpPr>
          <p:cNvPr id="4" name="Footer Placeholder 3">
            <a:extLst>
              <a:ext uri="{FF2B5EF4-FFF2-40B4-BE49-F238E27FC236}">
                <a16:creationId xmlns:a16="http://schemas.microsoft.com/office/drawing/2014/main" id="{693C9DB3-A4EE-E6AA-BAA7-25EFF43C7F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_tradnl"/>
          </a:p>
        </p:txBody>
      </p:sp>
      <p:sp>
        <p:nvSpPr>
          <p:cNvPr id="5" name="Slide Number Placeholder 4">
            <a:extLst>
              <a:ext uri="{FF2B5EF4-FFF2-40B4-BE49-F238E27FC236}">
                <a16:creationId xmlns:a16="http://schemas.microsoft.com/office/drawing/2014/main" id="{1B04C82D-8069-09AD-47ED-08200CA222B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EBDCB02-EBE8-4F31-9121-E23396F040DB}" type="slidenum">
              <a:rPr lang="es-ES_tradnl" altLang="en-US"/>
              <a:pPr>
                <a:defRPr/>
              </a:pPr>
              <a:t>‹#›</a:t>
            </a:fld>
            <a:endParaRPr lang="es-ES_tradnl"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ular - Ver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52CDF018-EEFA-B0FC-E736-CF91802BCC7C}"/>
              </a:ext>
            </a:extLst>
          </p:cNvPr>
          <p:cNvSpPr/>
          <p:nvPr userDrawn="1"/>
        </p:nvSpPr>
        <p:spPr>
          <a:xfrm>
            <a:off x="-26988" y="4051300"/>
            <a:ext cx="12247563" cy="2830513"/>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5" name="Picture 15">
            <a:extLst>
              <a:ext uri="{FF2B5EF4-FFF2-40B4-BE49-F238E27FC236}">
                <a16:creationId xmlns:a16="http://schemas.microsoft.com/office/drawing/2014/main" id="{8B32D7C0-A5A2-BEF1-7334-E2459D5C70A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92075"/>
            <a:ext cx="32115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637413"/>
            <a:ext cx="10515600" cy="1457768"/>
          </a:xfrm>
        </p:spPr>
        <p:txBody>
          <a:bodyPr anchor="b"/>
          <a:lstStyle>
            <a:lvl1pPr>
              <a:defRPr sz="6000">
                <a:solidFill>
                  <a:srgbClr val="6BAE45"/>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77074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D7A26A83-5857-852C-6E92-C192EFB679B7}"/>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8" name="Freeform 8">
            <a:extLst>
              <a:ext uri="{FF2B5EF4-FFF2-40B4-BE49-F238E27FC236}">
                <a16:creationId xmlns:a16="http://schemas.microsoft.com/office/drawing/2014/main" id="{1F073CC7-F691-C957-6637-45C1222E52FC}"/>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9788" y="365125"/>
            <a:ext cx="10515600" cy="1325563"/>
          </a:xfrm>
        </p:spPr>
        <p:txBody>
          <a:bodyPr/>
          <a:lstStyle>
            <a:lvl1pPr>
              <a:defRPr>
                <a:solidFill>
                  <a:srgbClr val="4279BB"/>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796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4" name="Freeform 16">
            <a:extLst>
              <a:ext uri="{FF2B5EF4-FFF2-40B4-BE49-F238E27FC236}">
                <a16:creationId xmlns:a16="http://schemas.microsoft.com/office/drawing/2014/main" id="{9AAE67DB-98D6-EF1F-526C-0B94AAA2A82A}"/>
              </a:ext>
            </a:extLst>
          </p:cNvPr>
          <p:cNvSpPr/>
          <p:nvPr userDrawn="1"/>
        </p:nvSpPr>
        <p:spPr>
          <a:xfrm>
            <a:off x="7145338" y="-55563"/>
            <a:ext cx="5121275" cy="7005638"/>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8201" y="365125"/>
            <a:ext cx="6034088" cy="1325563"/>
          </a:xfrm>
        </p:spPr>
        <p:txBody>
          <a:bodyPr/>
          <a:lstStyle>
            <a:lvl1pPr>
              <a:defRPr>
                <a:solidFill>
                  <a:srgbClr val="4279BB"/>
                </a:solidFill>
              </a:defRPr>
            </a:lvl1pPr>
          </a:lstStyle>
          <a:p>
            <a:r>
              <a:rPr lang="en-US" dirty="0"/>
              <a:t>Click to edit Master title style</a:t>
            </a:r>
          </a:p>
        </p:txBody>
      </p:sp>
      <p:sp>
        <p:nvSpPr>
          <p:cNvPr id="3" name="Content Placeholder 2"/>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1"/>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rtlCol="0">
            <a:normAutofit/>
          </a:bodyPr>
          <a:lstStyle/>
          <a:p>
            <a:pPr lvl="0"/>
            <a:endParaRPr lang="es-ES_tradnl" noProof="0" dirty="0"/>
          </a:p>
        </p:txBody>
      </p:sp>
    </p:spTree>
    <p:extLst>
      <p:ext uri="{BB962C8B-B14F-4D97-AF65-F5344CB8AC3E}">
        <p14:creationId xmlns:p14="http://schemas.microsoft.com/office/powerpoint/2010/main" val="3889519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43CF01B4-9EDB-D7C3-67CE-94AD35143BF5}"/>
              </a:ext>
            </a:extLst>
          </p:cNvPr>
          <p:cNvSpPr/>
          <p:nvPr userDrawn="1"/>
        </p:nvSpPr>
        <p:spPr>
          <a:xfrm>
            <a:off x="-61913" y="-41275"/>
            <a:ext cx="12298363" cy="612298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5" name="Picture 4">
            <a:extLst>
              <a:ext uri="{FF2B5EF4-FFF2-40B4-BE49-F238E27FC236}">
                <a16:creationId xmlns:a16="http://schemas.microsoft.com/office/drawing/2014/main" id="{11BCE198-4E45-2A7F-CFC4-7F774D9AAE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738" y="57150"/>
            <a:ext cx="32115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637413"/>
            <a:ext cx="10515600" cy="1457768"/>
          </a:xfrm>
        </p:spPr>
        <p:txBody>
          <a:bodyPr anchor="b">
            <a:normAutofit/>
          </a:bodyPr>
          <a:lstStyle>
            <a:lvl1pPr>
              <a:defRPr sz="3200">
                <a:solidFill>
                  <a:schemeClr val="bg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6351814"/>
            <a:ext cx="3413579" cy="286651"/>
          </a:xfrm>
        </p:spPr>
        <p:txBody>
          <a:bodyPr/>
          <a:lstStyle>
            <a:lvl1pPr marL="0" indent="0">
              <a:buNone/>
              <a:defRPr sz="2400" b="0" i="0">
                <a:solidFill>
                  <a:srgbClr val="4279BB"/>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7" name="Text Placeholder 2"/>
          <p:cNvSpPr>
            <a:spLocks noGrp="1"/>
          </p:cNvSpPr>
          <p:nvPr>
            <p:ph type="body" idx="11"/>
          </p:nvPr>
        </p:nvSpPr>
        <p:spPr>
          <a:xfrm>
            <a:off x="7478486" y="6081923"/>
            <a:ext cx="4114800" cy="556542"/>
          </a:xfrm>
        </p:spPr>
        <p:txBody>
          <a:bodyPr>
            <a:noAutofit/>
          </a:bodyPr>
          <a:lstStyle>
            <a:lvl1pPr marL="0" indent="0" algn="r">
              <a:buNone/>
              <a:defRPr sz="2000" b="1" i="0">
                <a:solidFill>
                  <a:srgbClr val="4279BB"/>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10" name="Text Placeholder 9"/>
          <p:cNvSpPr>
            <a:spLocks noGrp="1"/>
          </p:cNvSpPr>
          <p:nvPr>
            <p:ph type="body" sz="quarter" idx="12"/>
          </p:nvPr>
        </p:nvSpPr>
        <p:spPr>
          <a:xfrm>
            <a:off x="831850" y="3281363"/>
            <a:ext cx="10515600" cy="1143000"/>
          </a:xfrm>
        </p:spPr>
        <p:txBody>
          <a:bodyPr/>
          <a:lstStyle>
            <a:lvl1pPr marL="0" indent="0">
              <a:buNone/>
              <a:defRPr>
                <a:solidFill>
                  <a:schemeClr val="bg1"/>
                </a:solidFill>
              </a:defRPr>
            </a:lvl1pPr>
          </a:lstStyle>
          <a:p>
            <a:pPr lvl="0"/>
            <a:r>
              <a:rPr lang="es-ES"/>
              <a:t>Editar los estilos de texto del patrón</a:t>
            </a:r>
          </a:p>
        </p:txBody>
      </p:sp>
    </p:spTree>
    <p:extLst>
      <p:ext uri="{BB962C8B-B14F-4D97-AF65-F5344CB8AC3E}">
        <p14:creationId xmlns:p14="http://schemas.microsoft.com/office/powerpoint/2010/main" val="27236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ción Anaranjada: Separador">
    <p:bg>
      <p:bgPr>
        <a:solidFill>
          <a:srgbClr val="EE912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E02FBB-7F2F-86BC-58AF-8264D7C89F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3" y="290513"/>
            <a:ext cx="3211512"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11"/>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CE801C"/>
          </a:solidFill>
        </p:spPr>
        <p:txBody>
          <a:bodyPr rtlCol="0">
            <a:normAutofit/>
          </a:bodyPr>
          <a:lstStyle/>
          <a:p>
            <a:pPr lvl="0"/>
            <a:endParaRPr lang="es-ES_tradnl" noProof="0"/>
          </a:p>
        </p:txBody>
      </p:sp>
      <p:sp>
        <p:nvSpPr>
          <p:cNvPr id="2" name="Title 1"/>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7003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ción Anaranjada: Título y Contenido">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AD8E8163-5C41-6869-00F8-E91687380527}"/>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5" name="Freeform 8">
            <a:extLst>
              <a:ext uri="{FF2B5EF4-FFF2-40B4-BE49-F238E27FC236}">
                <a16:creationId xmlns:a16="http://schemas.microsoft.com/office/drawing/2014/main" id="{2013B43E-62D9-A771-12DB-62719A0F0CA2}"/>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356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Sección Anaranjada: Título y Contenido - 2 Columnas">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9A747D12-6050-B536-7205-872036CF7152}"/>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6" name="Freeform 8">
            <a:extLst>
              <a:ext uri="{FF2B5EF4-FFF2-40B4-BE49-F238E27FC236}">
                <a16:creationId xmlns:a16="http://schemas.microsoft.com/office/drawing/2014/main" id="{BF3213A9-A2B2-9FB9-1979-84427890E00E}"/>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8109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ección Anaranjada: Título y Contenido - 2 Subtítulos">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id="{8544851B-ADCC-1671-1F50-05023A49FE1A}"/>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8" name="Freeform 11">
            <a:extLst>
              <a:ext uri="{FF2B5EF4-FFF2-40B4-BE49-F238E27FC236}">
                <a16:creationId xmlns:a16="http://schemas.microsoft.com/office/drawing/2014/main" id="{B737F18C-3411-43C3-4DF4-165B1F48B9D8}"/>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9788" y="365125"/>
            <a:ext cx="10515600" cy="1325563"/>
          </a:xfrm>
        </p:spPr>
        <p:txBody>
          <a:bodyPr/>
          <a:lstStyle>
            <a:lvl1pPr>
              <a:defRPr>
                <a:solidFill>
                  <a:srgbClr val="EE912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538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ción Anaranjada: Título, Contenido y Fotografía">
    <p:spTree>
      <p:nvGrpSpPr>
        <p:cNvPr id="1" name=""/>
        <p:cNvGrpSpPr/>
        <p:nvPr/>
      </p:nvGrpSpPr>
      <p:grpSpPr>
        <a:xfrm>
          <a:off x="0" y="0"/>
          <a:ext cx="0" cy="0"/>
          <a:chOff x="0" y="0"/>
          <a:chExt cx="0" cy="0"/>
        </a:xfrm>
      </p:grpSpPr>
      <p:sp>
        <p:nvSpPr>
          <p:cNvPr id="4" name="Freeform 16">
            <a:extLst>
              <a:ext uri="{FF2B5EF4-FFF2-40B4-BE49-F238E27FC236}">
                <a16:creationId xmlns:a16="http://schemas.microsoft.com/office/drawing/2014/main" id="{9E3491E3-A944-D0EB-6F23-634241D393C3}"/>
              </a:ext>
            </a:extLst>
          </p:cNvPr>
          <p:cNvSpPr/>
          <p:nvPr userDrawn="1"/>
        </p:nvSpPr>
        <p:spPr>
          <a:xfrm>
            <a:off x="7145338" y="-55563"/>
            <a:ext cx="5121275" cy="7005638"/>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8201" y="365125"/>
            <a:ext cx="6034088" cy="1325563"/>
          </a:xfrm>
        </p:spPr>
        <p:txBody>
          <a:bodyPr/>
          <a:lstStyle>
            <a:lvl1pPr>
              <a:defRPr>
                <a:solidFill>
                  <a:srgbClr val="EE9121"/>
                </a:solidFill>
              </a:defRPr>
            </a:lvl1pPr>
          </a:lstStyle>
          <a:p>
            <a:r>
              <a:rPr lang="en-US" dirty="0"/>
              <a:t>Click to edit Master title style</a:t>
            </a:r>
          </a:p>
        </p:txBody>
      </p:sp>
      <p:sp>
        <p:nvSpPr>
          <p:cNvPr id="3" name="Content Placeholder 2"/>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rtlCol="0">
            <a:normAutofit/>
          </a:bodyPr>
          <a:lstStyle/>
          <a:p>
            <a:pPr lvl="0"/>
            <a:endParaRPr lang="es-ES_tradnl" noProof="0" dirty="0"/>
          </a:p>
        </p:txBody>
      </p:sp>
    </p:spTree>
    <p:extLst>
      <p:ext uri="{BB962C8B-B14F-4D97-AF65-F5344CB8AC3E}">
        <p14:creationId xmlns:p14="http://schemas.microsoft.com/office/powerpoint/2010/main" val="928729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ección Anaranjada: Título">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E142F100-9FA7-D31D-C99D-E60703B05379}"/>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 name="Freeform 7">
            <a:extLst>
              <a:ext uri="{FF2B5EF4-FFF2-40B4-BE49-F238E27FC236}">
                <a16:creationId xmlns:a16="http://schemas.microsoft.com/office/drawing/2014/main" id="{59C42F12-2221-100A-B282-F84B288DA1D5}"/>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EE9121"/>
                </a:solidFill>
              </a:defRPr>
            </a:lvl1pPr>
          </a:lstStyle>
          <a:p>
            <a:r>
              <a:rPr lang="en-US" dirty="0"/>
              <a:t>Click to edit Master title style</a:t>
            </a:r>
          </a:p>
        </p:txBody>
      </p:sp>
    </p:spTree>
    <p:extLst>
      <p:ext uri="{BB962C8B-B14F-4D97-AF65-F5344CB8AC3E}">
        <p14:creationId xmlns:p14="http://schemas.microsoft.com/office/powerpoint/2010/main" val="2499785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ción Anaranjada: Fotografía Completa">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87C7FF70-E755-D589-CC7B-CA479D14C894}"/>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 name="Freeform 4">
            <a:extLst>
              <a:ext uri="{FF2B5EF4-FFF2-40B4-BE49-F238E27FC236}">
                <a16:creationId xmlns:a16="http://schemas.microsoft.com/office/drawing/2014/main" id="{2A47E577-9C38-7ED6-4A6D-C60F89A2F0AE}"/>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3" name="Picture Placeholder 2"/>
          <p:cNvSpPr>
            <a:spLocks noGrp="1"/>
          </p:cNvSpPr>
          <p:nvPr>
            <p:ph type="pic" sz="quarter" idx="10"/>
          </p:nvPr>
        </p:nvSpPr>
        <p:spPr>
          <a:xfrm>
            <a:off x="-12700" y="0"/>
            <a:ext cx="12204700" cy="6858000"/>
          </a:xfrm>
        </p:spPr>
        <p:txBody>
          <a:bodyPr rtlCol="0">
            <a:normAutofit/>
          </a:bodyPr>
          <a:lstStyle/>
          <a:p>
            <a:pPr lvl="0"/>
            <a:endParaRPr lang="es-ES_tradnl" noProof="0"/>
          </a:p>
        </p:txBody>
      </p:sp>
    </p:spTree>
    <p:extLst>
      <p:ext uri="{BB962C8B-B14F-4D97-AF65-F5344CB8AC3E}">
        <p14:creationId xmlns:p14="http://schemas.microsoft.com/office/powerpoint/2010/main" val="259337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7380B076-1752-B126-D9A2-74D3BBF7D779}"/>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5" name="Freeform 8">
            <a:extLst>
              <a:ext uri="{FF2B5EF4-FFF2-40B4-BE49-F238E27FC236}">
                <a16:creationId xmlns:a16="http://schemas.microsoft.com/office/drawing/2014/main" id="{47F6CF09-E2EA-AD15-9C31-03C8B06BF4E3}"/>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022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ción Morada: Separador">
    <p:bg>
      <p:bgPr>
        <a:solidFill>
          <a:srgbClr val="9C247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421E0-E84A-4758-F022-38933D1D77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3" y="290513"/>
            <a:ext cx="3211512"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11"/>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891C6C"/>
          </a:solidFill>
        </p:spPr>
        <p:txBody>
          <a:bodyPr rtlCol="0">
            <a:normAutofit/>
          </a:bodyPr>
          <a:lstStyle/>
          <a:p>
            <a:pPr lvl="0"/>
            <a:endParaRPr lang="es-ES_tradnl" noProof="0"/>
          </a:p>
        </p:txBody>
      </p:sp>
      <p:sp>
        <p:nvSpPr>
          <p:cNvPr id="2" name="Title 1"/>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31107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ción Morada: Título y Contenido">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80289193-3594-BC9D-07A8-E10C9F0A0F4D}"/>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5" name="Freeform 8">
            <a:extLst>
              <a:ext uri="{FF2B5EF4-FFF2-40B4-BE49-F238E27FC236}">
                <a16:creationId xmlns:a16="http://schemas.microsoft.com/office/drawing/2014/main" id="{C8A78989-0A24-8C40-0020-AADECCDE8BEA}"/>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143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Sección Morada: Título y Contenido - 2 Columnas">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D5724BDB-12B8-4A68-90A3-1DE6526C8D70}"/>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6" name="Freeform 8">
            <a:extLst>
              <a:ext uri="{FF2B5EF4-FFF2-40B4-BE49-F238E27FC236}">
                <a16:creationId xmlns:a16="http://schemas.microsoft.com/office/drawing/2014/main" id="{A3D46344-5134-F75B-CA9C-FE257DFC976C}"/>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9209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Sección Morada: Título y Contenido - 2 Subtítulos">
    <p:spTree>
      <p:nvGrpSpPr>
        <p:cNvPr id="1" name=""/>
        <p:cNvGrpSpPr/>
        <p:nvPr/>
      </p:nvGrpSpPr>
      <p:grpSpPr>
        <a:xfrm>
          <a:off x="0" y="0"/>
          <a:ext cx="0" cy="0"/>
          <a:chOff x="0" y="0"/>
          <a:chExt cx="0" cy="0"/>
        </a:xfrm>
      </p:grpSpPr>
      <p:sp>
        <p:nvSpPr>
          <p:cNvPr id="7" name="Freeform 12">
            <a:extLst>
              <a:ext uri="{FF2B5EF4-FFF2-40B4-BE49-F238E27FC236}">
                <a16:creationId xmlns:a16="http://schemas.microsoft.com/office/drawing/2014/main" id="{8B3BF531-50AA-C9AA-D69C-E42A1BB00ADF}"/>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8" name="Freeform 13">
            <a:extLst>
              <a:ext uri="{FF2B5EF4-FFF2-40B4-BE49-F238E27FC236}">
                <a16:creationId xmlns:a16="http://schemas.microsoft.com/office/drawing/2014/main" id="{0AB93CB2-37B9-47B7-FB36-8385B6F98C4F}"/>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9788" y="365125"/>
            <a:ext cx="10515600" cy="1325563"/>
          </a:xfrm>
        </p:spPr>
        <p:txBody>
          <a:bodyPr/>
          <a:lstStyle>
            <a:lvl1pPr>
              <a:defRPr>
                <a:solidFill>
                  <a:srgbClr val="9C247B"/>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218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ción Morada: Título, Contenido y Fotografía">
    <p:spTree>
      <p:nvGrpSpPr>
        <p:cNvPr id="1" name=""/>
        <p:cNvGrpSpPr/>
        <p:nvPr/>
      </p:nvGrpSpPr>
      <p:grpSpPr>
        <a:xfrm>
          <a:off x="0" y="0"/>
          <a:ext cx="0" cy="0"/>
          <a:chOff x="0" y="0"/>
          <a:chExt cx="0" cy="0"/>
        </a:xfrm>
      </p:grpSpPr>
      <p:sp>
        <p:nvSpPr>
          <p:cNvPr id="4" name="Freeform 16">
            <a:extLst>
              <a:ext uri="{FF2B5EF4-FFF2-40B4-BE49-F238E27FC236}">
                <a16:creationId xmlns:a16="http://schemas.microsoft.com/office/drawing/2014/main" id="{030E055E-2434-6DF5-7E9C-E33771E83C95}"/>
              </a:ext>
            </a:extLst>
          </p:cNvPr>
          <p:cNvSpPr/>
          <p:nvPr userDrawn="1"/>
        </p:nvSpPr>
        <p:spPr>
          <a:xfrm>
            <a:off x="7145338" y="-55563"/>
            <a:ext cx="5121275" cy="7005638"/>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8201" y="365125"/>
            <a:ext cx="6034088" cy="1325563"/>
          </a:xfrm>
        </p:spPr>
        <p:txBody>
          <a:bodyPr/>
          <a:lstStyle>
            <a:lvl1pPr>
              <a:defRPr>
                <a:solidFill>
                  <a:srgbClr val="9C247B"/>
                </a:solidFill>
              </a:defRPr>
            </a:lvl1pPr>
          </a:lstStyle>
          <a:p>
            <a:r>
              <a:rPr lang="en-US" dirty="0"/>
              <a:t>Click to edit Master title style</a:t>
            </a:r>
          </a:p>
        </p:txBody>
      </p:sp>
      <p:sp>
        <p:nvSpPr>
          <p:cNvPr id="3" name="Content Placeholder 2"/>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rtlCol="0">
            <a:normAutofit/>
          </a:bodyPr>
          <a:lstStyle/>
          <a:p>
            <a:pPr lvl="0"/>
            <a:endParaRPr lang="es-ES_tradnl" noProof="0" dirty="0"/>
          </a:p>
        </p:txBody>
      </p:sp>
    </p:spTree>
    <p:extLst>
      <p:ext uri="{BB962C8B-B14F-4D97-AF65-F5344CB8AC3E}">
        <p14:creationId xmlns:p14="http://schemas.microsoft.com/office/powerpoint/2010/main" val="220055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ección Morada: Título">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D1D20911-F530-AAA4-9DF5-3FD33778CF9D}"/>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 name="Freeform 9">
            <a:extLst>
              <a:ext uri="{FF2B5EF4-FFF2-40B4-BE49-F238E27FC236}">
                <a16:creationId xmlns:a16="http://schemas.microsoft.com/office/drawing/2014/main" id="{DE61511D-693D-40B9-8358-3FAB6D465DE1}"/>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9C247B"/>
                </a:solidFill>
              </a:defRPr>
            </a:lvl1pPr>
          </a:lstStyle>
          <a:p>
            <a:r>
              <a:rPr lang="en-US" dirty="0"/>
              <a:t>Click to edit Master title style</a:t>
            </a:r>
          </a:p>
        </p:txBody>
      </p:sp>
    </p:spTree>
    <p:extLst>
      <p:ext uri="{BB962C8B-B14F-4D97-AF65-F5344CB8AC3E}">
        <p14:creationId xmlns:p14="http://schemas.microsoft.com/office/powerpoint/2010/main" val="3600952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ción Morada: Fotografía Completa">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DA51C2AD-9479-F4E5-86C7-D8A7D57E147A}"/>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 name="Freeform 6">
            <a:extLst>
              <a:ext uri="{FF2B5EF4-FFF2-40B4-BE49-F238E27FC236}">
                <a16:creationId xmlns:a16="http://schemas.microsoft.com/office/drawing/2014/main" id="{54F79CC2-C8AC-209D-8D5B-FCD150746311}"/>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3" name="Picture Placeholder 2"/>
          <p:cNvSpPr>
            <a:spLocks noGrp="1"/>
          </p:cNvSpPr>
          <p:nvPr>
            <p:ph type="pic" sz="quarter" idx="10"/>
          </p:nvPr>
        </p:nvSpPr>
        <p:spPr>
          <a:xfrm>
            <a:off x="-12659" y="1"/>
            <a:ext cx="12204659" cy="6858000"/>
          </a:xfrm>
        </p:spPr>
        <p:txBody>
          <a:bodyPr rtlCol="0">
            <a:normAutofit/>
          </a:bodyPr>
          <a:lstStyle/>
          <a:p>
            <a:pPr lvl="0"/>
            <a:endParaRPr lang="es-ES_tradnl" noProof="0"/>
          </a:p>
        </p:txBody>
      </p:sp>
    </p:spTree>
    <p:extLst>
      <p:ext uri="{BB962C8B-B14F-4D97-AF65-F5344CB8AC3E}">
        <p14:creationId xmlns:p14="http://schemas.microsoft.com/office/powerpoint/2010/main" val="1012919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ción Rojo Vivo: Separador">
    <p:bg>
      <p:bgPr>
        <a:solidFill>
          <a:srgbClr val="CE2142"/>
        </a:solidFill>
        <a:effectLst/>
      </p:bgPr>
    </p:bg>
    <p:spTree>
      <p:nvGrpSpPr>
        <p:cNvPr id="1" name=""/>
        <p:cNvGrpSpPr/>
        <p:nvPr/>
      </p:nvGrpSpPr>
      <p:grpSpPr>
        <a:xfrm>
          <a:off x="0" y="0"/>
          <a:ext cx="0" cy="0"/>
          <a:chOff x="0" y="0"/>
          <a:chExt cx="0" cy="0"/>
        </a:xfrm>
      </p:grpSpPr>
      <p:pic>
        <p:nvPicPr>
          <p:cNvPr id="4" name="Picture 25">
            <a:extLst>
              <a:ext uri="{FF2B5EF4-FFF2-40B4-BE49-F238E27FC236}">
                <a16:creationId xmlns:a16="http://schemas.microsoft.com/office/drawing/2014/main" id="{9EF634ED-8283-DA3E-FCA5-F0EDD9D49C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63" y="290513"/>
            <a:ext cx="3211512"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11"/>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B41C38"/>
          </a:solidFill>
        </p:spPr>
        <p:txBody>
          <a:bodyPr rtlCol="0">
            <a:normAutofit/>
          </a:bodyPr>
          <a:lstStyle/>
          <a:p>
            <a:pPr lvl="0"/>
            <a:endParaRPr lang="es-ES_tradnl" noProof="0"/>
          </a:p>
        </p:txBody>
      </p:sp>
      <p:sp>
        <p:nvSpPr>
          <p:cNvPr id="2" name="Title 1"/>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34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ción Rojo Vivo: Título y Contenido">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9B9A8BC3-3F55-6938-C9BD-A7291ED33E44}"/>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5" name="Freeform 8">
            <a:extLst>
              <a:ext uri="{FF2B5EF4-FFF2-40B4-BE49-F238E27FC236}">
                <a16:creationId xmlns:a16="http://schemas.microsoft.com/office/drawing/2014/main" id="{FF7A8559-984A-7634-1929-8DF20FC04E5A}"/>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38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Sección Rojo Vivo: Título y Contenido - 2 Columnas">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16365F58-4BBE-F320-42D3-50740A552A1E}"/>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6" name="Freeform 8">
            <a:extLst>
              <a:ext uri="{FF2B5EF4-FFF2-40B4-BE49-F238E27FC236}">
                <a16:creationId xmlns:a16="http://schemas.microsoft.com/office/drawing/2014/main" id="{61FBA1EE-359D-4AF0-46D5-2ACF09B640E0}"/>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41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5" name="Freeform 7">
            <a:extLst>
              <a:ext uri="{FF2B5EF4-FFF2-40B4-BE49-F238E27FC236}">
                <a16:creationId xmlns:a16="http://schemas.microsoft.com/office/drawing/2014/main" id="{A0A459DE-A3C9-1A04-6D32-A6909013E7ED}"/>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6" name="Freeform 8">
            <a:extLst>
              <a:ext uri="{FF2B5EF4-FFF2-40B4-BE49-F238E27FC236}">
                <a16:creationId xmlns:a16="http://schemas.microsoft.com/office/drawing/2014/main" id="{FE888FC2-5227-1B71-F125-6A003CFAA8D4}"/>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2321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ección Rojo Vivo: Título y Contenido - 2 Subtítulos">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42332FCE-8554-9073-09F2-2C02E713CC63}"/>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8" name="Freeform 10">
            <a:extLst>
              <a:ext uri="{FF2B5EF4-FFF2-40B4-BE49-F238E27FC236}">
                <a16:creationId xmlns:a16="http://schemas.microsoft.com/office/drawing/2014/main" id="{6218A833-E223-E2B4-4367-EF43B0DACEB1}"/>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9788" y="365125"/>
            <a:ext cx="10515600" cy="1325563"/>
          </a:xfrm>
        </p:spPr>
        <p:txBody>
          <a:bodyPr/>
          <a:lstStyle>
            <a:lvl1pPr>
              <a:defRPr>
                <a:solidFill>
                  <a:srgbClr val="CE214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382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ción Rojo Vivo: Título, Contenido y Fotografía">
    <p:spTree>
      <p:nvGrpSpPr>
        <p:cNvPr id="1" name=""/>
        <p:cNvGrpSpPr/>
        <p:nvPr/>
      </p:nvGrpSpPr>
      <p:grpSpPr>
        <a:xfrm>
          <a:off x="0" y="0"/>
          <a:ext cx="0" cy="0"/>
          <a:chOff x="0" y="0"/>
          <a:chExt cx="0" cy="0"/>
        </a:xfrm>
      </p:grpSpPr>
      <p:sp>
        <p:nvSpPr>
          <p:cNvPr id="4" name="Freeform 16">
            <a:extLst>
              <a:ext uri="{FF2B5EF4-FFF2-40B4-BE49-F238E27FC236}">
                <a16:creationId xmlns:a16="http://schemas.microsoft.com/office/drawing/2014/main" id="{65C0A3CD-1245-3E64-0634-40E9BC96234B}"/>
              </a:ext>
            </a:extLst>
          </p:cNvPr>
          <p:cNvSpPr/>
          <p:nvPr userDrawn="1"/>
        </p:nvSpPr>
        <p:spPr>
          <a:xfrm>
            <a:off x="7145338" y="-55563"/>
            <a:ext cx="5121275" cy="7005638"/>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8201" y="365125"/>
            <a:ext cx="6034088" cy="1325563"/>
          </a:xfrm>
        </p:spPr>
        <p:txBody>
          <a:bodyPr/>
          <a:lstStyle>
            <a:lvl1pPr>
              <a:defRPr>
                <a:solidFill>
                  <a:srgbClr val="CE2142"/>
                </a:solidFill>
              </a:defRPr>
            </a:lvl1pPr>
          </a:lstStyle>
          <a:p>
            <a:r>
              <a:rPr lang="en-US" dirty="0"/>
              <a:t>Click to edit Master title style</a:t>
            </a:r>
          </a:p>
        </p:txBody>
      </p:sp>
      <p:sp>
        <p:nvSpPr>
          <p:cNvPr id="3" name="Content Placeholder 2"/>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rtlCol="0">
            <a:normAutofit/>
          </a:bodyPr>
          <a:lstStyle/>
          <a:p>
            <a:pPr lvl="0"/>
            <a:endParaRPr lang="es-ES_tradnl" noProof="0" dirty="0"/>
          </a:p>
        </p:txBody>
      </p:sp>
    </p:spTree>
    <p:extLst>
      <p:ext uri="{BB962C8B-B14F-4D97-AF65-F5344CB8AC3E}">
        <p14:creationId xmlns:p14="http://schemas.microsoft.com/office/powerpoint/2010/main" val="2721797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ección Rojo Vivo: Título">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E6F738DC-F7C3-41F4-7326-77A6CDAC0B02}"/>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 name="Freeform 6">
            <a:extLst>
              <a:ext uri="{FF2B5EF4-FFF2-40B4-BE49-F238E27FC236}">
                <a16:creationId xmlns:a16="http://schemas.microsoft.com/office/drawing/2014/main" id="{EE873AD2-3176-156A-9CBC-817F7B43D62E}"/>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B41C38"/>
                </a:solidFill>
              </a:defRPr>
            </a:lvl1pPr>
          </a:lstStyle>
          <a:p>
            <a:r>
              <a:rPr lang="en-US" dirty="0"/>
              <a:t>Click to edit Master title style</a:t>
            </a:r>
          </a:p>
        </p:txBody>
      </p:sp>
    </p:spTree>
    <p:extLst>
      <p:ext uri="{BB962C8B-B14F-4D97-AF65-F5344CB8AC3E}">
        <p14:creationId xmlns:p14="http://schemas.microsoft.com/office/powerpoint/2010/main" val="2170568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ción Rojo Vivo: Fotografía Completa">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3D6885D4-F459-2A33-DBCD-9A1BABEA4496}"/>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3" name="Freeform 10">
            <a:extLst>
              <a:ext uri="{FF2B5EF4-FFF2-40B4-BE49-F238E27FC236}">
                <a16:creationId xmlns:a16="http://schemas.microsoft.com/office/drawing/2014/main" id="{61C7E2D8-B1F0-B10F-74C9-E3BAE556581B}"/>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4" name="Picture Placeholder 13"/>
          <p:cNvSpPr>
            <a:spLocks noGrp="1"/>
          </p:cNvSpPr>
          <p:nvPr>
            <p:ph type="pic" sz="quarter" idx="10"/>
          </p:nvPr>
        </p:nvSpPr>
        <p:spPr>
          <a:xfrm>
            <a:off x="-12700" y="0"/>
            <a:ext cx="12204700" cy="6858000"/>
          </a:xfrm>
        </p:spPr>
        <p:txBody>
          <a:bodyPr rtlCol="0">
            <a:normAutofit/>
          </a:bodyPr>
          <a:lstStyle/>
          <a:p>
            <a:pPr lvl="0"/>
            <a:endParaRPr lang="es-ES_tradnl" noProof="0"/>
          </a:p>
        </p:txBody>
      </p:sp>
    </p:spTree>
    <p:extLst>
      <p:ext uri="{BB962C8B-B14F-4D97-AF65-F5344CB8AC3E}">
        <p14:creationId xmlns:p14="http://schemas.microsoft.com/office/powerpoint/2010/main" val="40228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id="{4AD8B1FE-8FEC-857F-DD16-57A7E3782146}"/>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8" name="Freeform 11">
            <a:extLst>
              <a:ext uri="{FF2B5EF4-FFF2-40B4-BE49-F238E27FC236}">
                <a16:creationId xmlns:a16="http://schemas.microsoft.com/office/drawing/2014/main" id="{6CD05BA0-A17A-2C92-EEA8-9534A6EFF565}"/>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9788" y="365125"/>
            <a:ext cx="10515600" cy="1325563"/>
          </a:xfrm>
        </p:spPr>
        <p:txBody>
          <a:bodyPr/>
          <a:lstStyle>
            <a:lvl1pPr>
              <a:defRPr>
                <a:solidFill>
                  <a:srgbClr val="6BAE45"/>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25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4" name="Freeform 18">
            <a:extLst>
              <a:ext uri="{FF2B5EF4-FFF2-40B4-BE49-F238E27FC236}">
                <a16:creationId xmlns:a16="http://schemas.microsoft.com/office/drawing/2014/main" id="{5BF445D3-CEC4-2FC0-9702-680C68F37F2B}"/>
              </a:ext>
            </a:extLst>
          </p:cNvPr>
          <p:cNvSpPr/>
          <p:nvPr userDrawn="1"/>
        </p:nvSpPr>
        <p:spPr>
          <a:xfrm>
            <a:off x="7145338" y="-55563"/>
            <a:ext cx="5121275" cy="7005638"/>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a:xfrm>
            <a:off x="838201" y="365125"/>
            <a:ext cx="6034088" cy="1325563"/>
          </a:xfrm>
        </p:spPr>
        <p:txBody>
          <a:bodyPr/>
          <a:lstStyle>
            <a:lvl1pPr>
              <a:defRPr>
                <a:solidFill>
                  <a:srgbClr val="6BAE45"/>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60340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11"/>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rtlCol="0">
            <a:normAutofit/>
          </a:bodyPr>
          <a:lstStyle/>
          <a:p>
            <a:pPr lvl="0"/>
            <a:r>
              <a:rPr lang="en-US" noProof="0"/>
              <a:t>Click icon to add picture</a:t>
            </a:r>
            <a:endParaRPr lang="es-ES_tradnl" noProof="0" dirty="0"/>
          </a:p>
        </p:txBody>
      </p:sp>
    </p:spTree>
    <p:extLst>
      <p:ext uri="{BB962C8B-B14F-4D97-AF65-F5344CB8AC3E}">
        <p14:creationId xmlns:p14="http://schemas.microsoft.com/office/powerpoint/2010/main" val="412373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EF035701-E0C4-EC3A-879C-916B2533B462}"/>
              </a:ext>
            </a:extLst>
          </p:cNvPr>
          <p:cNvSpPr/>
          <p:nvPr userDrawn="1"/>
        </p:nvSpPr>
        <p:spPr>
          <a:xfrm>
            <a:off x="-61913" y="-41275"/>
            <a:ext cx="12298363" cy="612298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5" name="Picture 10">
            <a:extLst>
              <a:ext uri="{FF2B5EF4-FFF2-40B4-BE49-F238E27FC236}">
                <a16:creationId xmlns:a16="http://schemas.microsoft.com/office/drawing/2014/main" id="{68747FBA-D513-3157-6168-70BE6DE2E8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738" y="57150"/>
            <a:ext cx="32115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637413"/>
            <a:ext cx="10515600" cy="1457768"/>
          </a:xfrm>
        </p:spPr>
        <p:txBody>
          <a:bodyPr anchor="b">
            <a:normAutofit/>
          </a:bodyPr>
          <a:lstStyle>
            <a:lvl1pPr>
              <a:defRPr sz="3200">
                <a:solidFill>
                  <a:schemeClr val="bg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6351814"/>
            <a:ext cx="3413579" cy="286651"/>
          </a:xfrm>
        </p:spPr>
        <p:txBody>
          <a:bodyPr/>
          <a:lstStyle>
            <a:lvl1pPr marL="0" indent="0">
              <a:buNone/>
              <a:defRPr sz="2400" b="0" i="0">
                <a:solidFill>
                  <a:srgbClr val="6BAE45"/>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7" name="Text Placeholder 2"/>
          <p:cNvSpPr>
            <a:spLocks noGrp="1"/>
          </p:cNvSpPr>
          <p:nvPr>
            <p:ph type="body" idx="11"/>
          </p:nvPr>
        </p:nvSpPr>
        <p:spPr>
          <a:xfrm>
            <a:off x="7478486" y="6081923"/>
            <a:ext cx="4114800" cy="556542"/>
          </a:xfrm>
        </p:spPr>
        <p:txBody>
          <a:bodyPr>
            <a:noAutofit/>
          </a:bodyPr>
          <a:lstStyle>
            <a:lvl1pPr marL="0" indent="0" algn="r">
              <a:buNone/>
              <a:defRPr sz="2000" b="1" i="0">
                <a:solidFill>
                  <a:srgbClr val="6BAE45"/>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10" name="Text Placeholder 9"/>
          <p:cNvSpPr>
            <a:spLocks noGrp="1"/>
          </p:cNvSpPr>
          <p:nvPr>
            <p:ph type="body" sz="quarter" idx="12"/>
          </p:nvPr>
        </p:nvSpPr>
        <p:spPr>
          <a:xfrm>
            <a:off x="831850" y="3281363"/>
            <a:ext cx="10515600" cy="1143000"/>
          </a:xfrm>
        </p:spPr>
        <p:txBody>
          <a:bodyPr/>
          <a:lstStyle>
            <a:lvl1pPr marL="0" indent="0">
              <a:buNone/>
              <a:defRPr>
                <a:solidFill>
                  <a:schemeClr val="bg1"/>
                </a:solidFill>
              </a:defRPr>
            </a:lvl1pPr>
          </a:lstStyle>
          <a:p>
            <a:pPr lvl="0"/>
            <a:r>
              <a:rPr lang="es-ES"/>
              <a:t>Editar los estilos de texto del patrón</a:t>
            </a:r>
          </a:p>
        </p:txBody>
      </p:sp>
    </p:spTree>
    <p:extLst>
      <p:ext uri="{BB962C8B-B14F-4D97-AF65-F5344CB8AC3E}">
        <p14:creationId xmlns:p14="http://schemas.microsoft.com/office/powerpoint/2010/main" val="41539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ular - Azul">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F95E46F3-E509-AC02-378B-3422962C8239}"/>
              </a:ext>
            </a:extLst>
          </p:cNvPr>
          <p:cNvSpPr/>
          <p:nvPr userDrawn="1"/>
        </p:nvSpPr>
        <p:spPr>
          <a:xfrm flipH="1">
            <a:off x="-26988" y="4051300"/>
            <a:ext cx="12247563" cy="2830513"/>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dirty="0"/>
          </a:p>
        </p:txBody>
      </p:sp>
      <p:pic>
        <p:nvPicPr>
          <p:cNvPr id="5" name="Picture 4">
            <a:extLst>
              <a:ext uri="{FF2B5EF4-FFF2-40B4-BE49-F238E27FC236}">
                <a16:creationId xmlns:a16="http://schemas.microsoft.com/office/drawing/2014/main" id="{D9844F88-28BE-B3B1-0374-9538FFE034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92075"/>
            <a:ext cx="32115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637413"/>
            <a:ext cx="10515600" cy="1457768"/>
          </a:xfrm>
        </p:spPr>
        <p:txBody>
          <a:bodyPr anchor="b"/>
          <a:lstStyle>
            <a:lvl1pPr>
              <a:defRPr sz="6000">
                <a:solidFill>
                  <a:srgbClr val="4279BB"/>
                </a:solidFill>
              </a:defRPr>
            </a:lvl1pPr>
          </a:lstStyle>
          <a:p>
            <a:r>
              <a:rPr lang="en-US" dirty="0"/>
              <a:t>Click to edit Master title style</a:t>
            </a:r>
          </a:p>
        </p:txBody>
      </p:sp>
      <p:sp>
        <p:nvSpPr>
          <p:cNvPr id="3" name="Text Placeholder 2"/>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47176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B0B136E2-B8B7-C1EB-E7A2-A562800E9ADC}"/>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5" name="Freeform 7">
            <a:extLst>
              <a:ext uri="{FF2B5EF4-FFF2-40B4-BE49-F238E27FC236}">
                <a16:creationId xmlns:a16="http://schemas.microsoft.com/office/drawing/2014/main" id="{94F1B9E6-E1CC-C056-14A7-39027EA4D6D8}"/>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134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id="{EE939877-D5F2-30DA-C0AC-11FE22172939}"/>
              </a:ext>
            </a:extLst>
          </p:cNvPr>
          <p:cNvSpPr/>
          <p:nvPr userDrawn="1"/>
        </p:nvSpPr>
        <p:spPr>
          <a:xfrm>
            <a:off x="-9525" y="6351588"/>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6" name="Freeform 7">
            <a:extLst>
              <a:ext uri="{FF2B5EF4-FFF2-40B4-BE49-F238E27FC236}">
                <a16:creationId xmlns:a16="http://schemas.microsoft.com/office/drawing/2014/main" id="{789E4979-0E7F-2D39-AFF5-7CA02855D8A5}"/>
              </a:ext>
            </a:extLst>
          </p:cNvPr>
          <p:cNvSpPr/>
          <p:nvPr userDrawn="1"/>
        </p:nvSpPr>
        <p:spPr>
          <a:xfrm flipH="1">
            <a:off x="-12700" y="6334125"/>
            <a:ext cx="12204700" cy="523875"/>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Title 1"/>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8428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CAC9EDC-7C3D-1FD5-9672-468749A3BF5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9C63660-B735-E828-C6BE-B8949776653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Lst>
  <p:txStyles>
    <p:titleStyle>
      <a:lvl1pPr algn="l" rtl="0" eaLnBrk="0" fontAlgn="base" hangingPunct="0">
        <a:lnSpc>
          <a:spcPct val="90000"/>
        </a:lnSpc>
        <a:spcBef>
          <a:spcPct val="0"/>
        </a:spcBef>
        <a:spcAft>
          <a:spcPct val="0"/>
        </a:spcAft>
        <a:defRPr sz="4400" b="1" kern="1200">
          <a:solidFill>
            <a:schemeClr val="tx1"/>
          </a:solidFill>
          <a:latin typeface="Barlow SemiBold" pitchFamily="2" charset="77"/>
          <a:ea typeface="+mj-ea"/>
          <a:cs typeface="+mj-cs"/>
        </a:defRPr>
      </a:lvl1pPr>
      <a:lvl2pPr algn="l" rtl="0" eaLnBrk="0" fontAlgn="base" hangingPunct="0">
        <a:lnSpc>
          <a:spcPct val="90000"/>
        </a:lnSpc>
        <a:spcBef>
          <a:spcPct val="0"/>
        </a:spcBef>
        <a:spcAft>
          <a:spcPct val="0"/>
        </a:spcAft>
        <a:defRPr sz="4400" b="1">
          <a:solidFill>
            <a:schemeClr val="tx1"/>
          </a:solidFill>
          <a:latin typeface="Barlow SemiBold"/>
        </a:defRPr>
      </a:lvl2pPr>
      <a:lvl3pPr algn="l" rtl="0" eaLnBrk="0" fontAlgn="base" hangingPunct="0">
        <a:lnSpc>
          <a:spcPct val="90000"/>
        </a:lnSpc>
        <a:spcBef>
          <a:spcPct val="0"/>
        </a:spcBef>
        <a:spcAft>
          <a:spcPct val="0"/>
        </a:spcAft>
        <a:defRPr sz="4400" b="1">
          <a:solidFill>
            <a:schemeClr val="tx1"/>
          </a:solidFill>
          <a:latin typeface="Barlow SemiBold"/>
        </a:defRPr>
      </a:lvl3pPr>
      <a:lvl4pPr algn="l" rtl="0" eaLnBrk="0" fontAlgn="base" hangingPunct="0">
        <a:lnSpc>
          <a:spcPct val="90000"/>
        </a:lnSpc>
        <a:spcBef>
          <a:spcPct val="0"/>
        </a:spcBef>
        <a:spcAft>
          <a:spcPct val="0"/>
        </a:spcAft>
        <a:defRPr sz="4400" b="1">
          <a:solidFill>
            <a:schemeClr val="tx1"/>
          </a:solidFill>
          <a:latin typeface="Barlow SemiBold"/>
        </a:defRPr>
      </a:lvl4pPr>
      <a:lvl5pPr algn="l" rtl="0" eaLnBrk="0" fontAlgn="base" hangingPunct="0">
        <a:lnSpc>
          <a:spcPct val="90000"/>
        </a:lnSpc>
        <a:spcBef>
          <a:spcPct val="0"/>
        </a:spcBef>
        <a:spcAft>
          <a:spcPct val="0"/>
        </a:spcAft>
        <a:defRPr sz="4400" b="1">
          <a:solidFill>
            <a:schemeClr val="tx1"/>
          </a:solidFill>
          <a:latin typeface="Barlow SemiBold"/>
        </a:defRPr>
      </a:lvl5pPr>
      <a:lvl6pPr marL="457200" algn="l" rtl="0" fontAlgn="base">
        <a:lnSpc>
          <a:spcPct val="90000"/>
        </a:lnSpc>
        <a:spcBef>
          <a:spcPct val="0"/>
        </a:spcBef>
        <a:spcAft>
          <a:spcPct val="0"/>
        </a:spcAft>
        <a:defRPr sz="4400" b="1">
          <a:solidFill>
            <a:schemeClr val="tx1"/>
          </a:solidFill>
          <a:latin typeface="Barlow SemiBold"/>
        </a:defRPr>
      </a:lvl6pPr>
      <a:lvl7pPr marL="914400" algn="l" rtl="0" fontAlgn="base">
        <a:lnSpc>
          <a:spcPct val="90000"/>
        </a:lnSpc>
        <a:spcBef>
          <a:spcPct val="0"/>
        </a:spcBef>
        <a:spcAft>
          <a:spcPct val="0"/>
        </a:spcAft>
        <a:defRPr sz="4400" b="1">
          <a:solidFill>
            <a:schemeClr val="tx1"/>
          </a:solidFill>
          <a:latin typeface="Barlow SemiBold"/>
        </a:defRPr>
      </a:lvl7pPr>
      <a:lvl8pPr marL="1371600" algn="l" rtl="0" fontAlgn="base">
        <a:lnSpc>
          <a:spcPct val="90000"/>
        </a:lnSpc>
        <a:spcBef>
          <a:spcPct val="0"/>
        </a:spcBef>
        <a:spcAft>
          <a:spcPct val="0"/>
        </a:spcAft>
        <a:defRPr sz="4400" b="1">
          <a:solidFill>
            <a:schemeClr val="tx1"/>
          </a:solidFill>
          <a:latin typeface="Barlow SemiBold"/>
        </a:defRPr>
      </a:lvl8pPr>
      <a:lvl9pPr marL="1828800" algn="l" rtl="0" fontAlgn="base">
        <a:lnSpc>
          <a:spcPct val="90000"/>
        </a:lnSpc>
        <a:spcBef>
          <a:spcPct val="0"/>
        </a:spcBef>
        <a:spcAft>
          <a:spcPct val="0"/>
        </a:spcAft>
        <a:defRPr sz="4400" b="1">
          <a:solidFill>
            <a:schemeClr val="tx1"/>
          </a:solidFill>
          <a:latin typeface="Barlow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BA9EBD5-4BA2-ABBB-EB5C-168EE5F51DF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2AE77382-BB8E-E229-CCBD-A2BF61CA851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Lst>
  <p:txStyles>
    <p:titleStyle>
      <a:lvl1pPr algn="l" rtl="0" eaLnBrk="0" fontAlgn="base" hangingPunct="0">
        <a:lnSpc>
          <a:spcPct val="90000"/>
        </a:lnSpc>
        <a:spcBef>
          <a:spcPct val="0"/>
        </a:spcBef>
        <a:spcAft>
          <a:spcPct val="0"/>
        </a:spcAft>
        <a:defRPr sz="4400" b="1" kern="1200">
          <a:solidFill>
            <a:schemeClr val="tx1"/>
          </a:solidFill>
          <a:latin typeface="Barlow SemiBold" pitchFamily="2" charset="77"/>
          <a:ea typeface="+mj-ea"/>
          <a:cs typeface="+mj-cs"/>
        </a:defRPr>
      </a:lvl1pPr>
      <a:lvl2pPr algn="l" rtl="0" eaLnBrk="0" fontAlgn="base" hangingPunct="0">
        <a:lnSpc>
          <a:spcPct val="90000"/>
        </a:lnSpc>
        <a:spcBef>
          <a:spcPct val="0"/>
        </a:spcBef>
        <a:spcAft>
          <a:spcPct val="0"/>
        </a:spcAft>
        <a:defRPr sz="4400" b="1">
          <a:solidFill>
            <a:schemeClr val="tx1"/>
          </a:solidFill>
          <a:latin typeface="Barlow SemiBold"/>
        </a:defRPr>
      </a:lvl2pPr>
      <a:lvl3pPr algn="l" rtl="0" eaLnBrk="0" fontAlgn="base" hangingPunct="0">
        <a:lnSpc>
          <a:spcPct val="90000"/>
        </a:lnSpc>
        <a:spcBef>
          <a:spcPct val="0"/>
        </a:spcBef>
        <a:spcAft>
          <a:spcPct val="0"/>
        </a:spcAft>
        <a:defRPr sz="4400" b="1">
          <a:solidFill>
            <a:schemeClr val="tx1"/>
          </a:solidFill>
          <a:latin typeface="Barlow SemiBold"/>
        </a:defRPr>
      </a:lvl3pPr>
      <a:lvl4pPr algn="l" rtl="0" eaLnBrk="0" fontAlgn="base" hangingPunct="0">
        <a:lnSpc>
          <a:spcPct val="90000"/>
        </a:lnSpc>
        <a:spcBef>
          <a:spcPct val="0"/>
        </a:spcBef>
        <a:spcAft>
          <a:spcPct val="0"/>
        </a:spcAft>
        <a:defRPr sz="4400" b="1">
          <a:solidFill>
            <a:schemeClr val="tx1"/>
          </a:solidFill>
          <a:latin typeface="Barlow SemiBold"/>
        </a:defRPr>
      </a:lvl4pPr>
      <a:lvl5pPr algn="l" rtl="0" eaLnBrk="0" fontAlgn="base" hangingPunct="0">
        <a:lnSpc>
          <a:spcPct val="90000"/>
        </a:lnSpc>
        <a:spcBef>
          <a:spcPct val="0"/>
        </a:spcBef>
        <a:spcAft>
          <a:spcPct val="0"/>
        </a:spcAft>
        <a:defRPr sz="4400" b="1">
          <a:solidFill>
            <a:schemeClr val="tx1"/>
          </a:solidFill>
          <a:latin typeface="Barlow SemiBold"/>
        </a:defRPr>
      </a:lvl5pPr>
      <a:lvl6pPr marL="457200" algn="l" rtl="0" fontAlgn="base">
        <a:lnSpc>
          <a:spcPct val="90000"/>
        </a:lnSpc>
        <a:spcBef>
          <a:spcPct val="0"/>
        </a:spcBef>
        <a:spcAft>
          <a:spcPct val="0"/>
        </a:spcAft>
        <a:defRPr sz="4400" b="1">
          <a:solidFill>
            <a:schemeClr val="tx1"/>
          </a:solidFill>
          <a:latin typeface="Barlow SemiBold"/>
        </a:defRPr>
      </a:lvl6pPr>
      <a:lvl7pPr marL="914400" algn="l" rtl="0" fontAlgn="base">
        <a:lnSpc>
          <a:spcPct val="90000"/>
        </a:lnSpc>
        <a:spcBef>
          <a:spcPct val="0"/>
        </a:spcBef>
        <a:spcAft>
          <a:spcPct val="0"/>
        </a:spcAft>
        <a:defRPr sz="4400" b="1">
          <a:solidFill>
            <a:schemeClr val="tx1"/>
          </a:solidFill>
          <a:latin typeface="Barlow SemiBold"/>
        </a:defRPr>
      </a:lvl7pPr>
      <a:lvl8pPr marL="1371600" algn="l" rtl="0" fontAlgn="base">
        <a:lnSpc>
          <a:spcPct val="90000"/>
        </a:lnSpc>
        <a:spcBef>
          <a:spcPct val="0"/>
        </a:spcBef>
        <a:spcAft>
          <a:spcPct val="0"/>
        </a:spcAft>
        <a:defRPr sz="4400" b="1">
          <a:solidFill>
            <a:schemeClr val="tx1"/>
          </a:solidFill>
          <a:latin typeface="Barlow SemiBold"/>
        </a:defRPr>
      </a:lvl8pPr>
      <a:lvl9pPr marL="1828800" algn="l" rtl="0" fontAlgn="base">
        <a:lnSpc>
          <a:spcPct val="90000"/>
        </a:lnSpc>
        <a:spcBef>
          <a:spcPct val="0"/>
        </a:spcBef>
        <a:spcAft>
          <a:spcPct val="0"/>
        </a:spcAft>
        <a:defRPr sz="4400" b="1">
          <a:solidFill>
            <a:schemeClr val="tx1"/>
          </a:solidFill>
          <a:latin typeface="Barlow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7519E30F-A3A1-A8B5-213A-CA79007E82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4B46A00C-8919-F1E1-05BB-C18D55C98A5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Lst>
  <p:txStyles>
    <p:titleStyle>
      <a:lvl1pPr algn="l" rtl="0" eaLnBrk="0" fontAlgn="base" hangingPunct="0">
        <a:lnSpc>
          <a:spcPct val="90000"/>
        </a:lnSpc>
        <a:spcBef>
          <a:spcPct val="0"/>
        </a:spcBef>
        <a:spcAft>
          <a:spcPct val="0"/>
        </a:spcAft>
        <a:defRPr sz="4400" b="1" kern="1200">
          <a:solidFill>
            <a:schemeClr val="tx1"/>
          </a:solidFill>
          <a:latin typeface="Barlow SemiBold" pitchFamily="2" charset="77"/>
          <a:ea typeface="+mj-ea"/>
          <a:cs typeface="+mj-cs"/>
        </a:defRPr>
      </a:lvl1pPr>
      <a:lvl2pPr algn="l" rtl="0" eaLnBrk="0" fontAlgn="base" hangingPunct="0">
        <a:lnSpc>
          <a:spcPct val="90000"/>
        </a:lnSpc>
        <a:spcBef>
          <a:spcPct val="0"/>
        </a:spcBef>
        <a:spcAft>
          <a:spcPct val="0"/>
        </a:spcAft>
        <a:defRPr sz="4400" b="1">
          <a:solidFill>
            <a:schemeClr val="tx1"/>
          </a:solidFill>
          <a:latin typeface="Barlow SemiBold"/>
        </a:defRPr>
      </a:lvl2pPr>
      <a:lvl3pPr algn="l" rtl="0" eaLnBrk="0" fontAlgn="base" hangingPunct="0">
        <a:lnSpc>
          <a:spcPct val="90000"/>
        </a:lnSpc>
        <a:spcBef>
          <a:spcPct val="0"/>
        </a:spcBef>
        <a:spcAft>
          <a:spcPct val="0"/>
        </a:spcAft>
        <a:defRPr sz="4400" b="1">
          <a:solidFill>
            <a:schemeClr val="tx1"/>
          </a:solidFill>
          <a:latin typeface="Barlow SemiBold"/>
        </a:defRPr>
      </a:lvl3pPr>
      <a:lvl4pPr algn="l" rtl="0" eaLnBrk="0" fontAlgn="base" hangingPunct="0">
        <a:lnSpc>
          <a:spcPct val="90000"/>
        </a:lnSpc>
        <a:spcBef>
          <a:spcPct val="0"/>
        </a:spcBef>
        <a:spcAft>
          <a:spcPct val="0"/>
        </a:spcAft>
        <a:defRPr sz="4400" b="1">
          <a:solidFill>
            <a:schemeClr val="tx1"/>
          </a:solidFill>
          <a:latin typeface="Barlow SemiBold"/>
        </a:defRPr>
      </a:lvl4pPr>
      <a:lvl5pPr algn="l" rtl="0" eaLnBrk="0" fontAlgn="base" hangingPunct="0">
        <a:lnSpc>
          <a:spcPct val="90000"/>
        </a:lnSpc>
        <a:spcBef>
          <a:spcPct val="0"/>
        </a:spcBef>
        <a:spcAft>
          <a:spcPct val="0"/>
        </a:spcAft>
        <a:defRPr sz="4400" b="1">
          <a:solidFill>
            <a:schemeClr val="tx1"/>
          </a:solidFill>
          <a:latin typeface="Barlow SemiBold"/>
        </a:defRPr>
      </a:lvl5pPr>
      <a:lvl6pPr marL="457200" algn="l" rtl="0" fontAlgn="base">
        <a:lnSpc>
          <a:spcPct val="90000"/>
        </a:lnSpc>
        <a:spcBef>
          <a:spcPct val="0"/>
        </a:spcBef>
        <a:spcAft>
          <a:spcPct val="0"/>
        </a:spcAft>
        <a:defRPr sz="4400" b="1">
          <a:solidFill>
            <a:schemeClr val="tx1"/>
          </a:solidFill>
          <a:latin typeface="Barlow SemiBold"/>
        </a:defRPr>
      </a:lvl6pPr>
      <a:lvl7pPr marL="914400" algn="l" rtl="0" fontAlgn="base">
        <a:lnSpc>
          <a:spcPct val="90000"/>
        </a:lnSpc>
        <a:spcBef>
          <a:spcPct val="0"/>
        </a:spcBef>
        <a:spcAft>
          <a:spcPct val="0"/>
        </a:spcAft>
        <a:defRPr sz="4400" b="1">
          <a:solidFill>
            <a:schemeClr val="tx1"/>
          </a:solidFill>
          <a:latin typeface="Barlow SemiBold"/>
        </a:defRPr>
      </a:lvl7pPr>
      <a:lvl8pPr marL="1371600" algn="l" rtl="0" fontAlgn="base">
        <a:lnSpc>
          <a:spcPct val="90000"/>
        </a:lnSpc>
        <a:spcBef>
          <a:spcPct val="0"/>
        </a:spcBef>
        <a:spcAft>
          <a:spcPct val="0"/>
        </a:spcAft>
        <a:defRPr sz="4400" b="1">
          <a:solidFill>
            <a:schemeClr val="tx1"/>
          </a:solidFill>
          <a:latin typeface="Barlow SemiBold"/>
        </a:defRPr>
      </a:lvl8pPr>
      <a:lvl9pPr marL="1828800" algn="l" rtl="0" fontAlgn="base">
        <a:lnSpc>
          <a:spcPct val="90000"/>
        </a:lnSpc>
        <a:spcBef>
          <a:spcPct val="0"/>
        </a:spcBef>
        <a:spcAft>
          <a:spcPct val="0"/>
        </a:spcAft>
        <a:defRPr sz="4400" b="1">
          <a:solidFill>
            <a:schemeClr val="tx1"/>
          </a:solidFill>
          <a:latin typeface="Barlow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C311FC1-0033-81C0-24AD-B4BC60170C1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F8E60540-301B-9855-FB0B-E213C7FC528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Lst>
  <p:txStyles>
    <p:titleStyle>
      <a:lvl1pPr algn="l" rtl="0" eaLnBrk="0" fontAlgn="base" hangingPunct="0">
        <a:lnSpc>
          <a:spcPct val="90000"/>
        </a:lnSpc>
        <a:spcBef>
          <a:spcPct val="0"/>
        </a:spcBef>
        <a:spcAft>
          <a:spcPct val="0"/>
        </a:spcAft>
        <a:defRPr sz="4400" b="1" kern="1200">
          <a:solidFill>
            <a:schemeClr val="tx1"/>
          </a:solidFill>
          <a:latin typeface="Barlow SemiBold" pitchFamily="2" charset="77"/>
          <a:ea typeface="+mj-ea"/>
          <a:cs typeface="+mj-cs"/>
        </a:defRPr>
      </a:lvl1pPr>
      <a:lvl2pPr algn="l" rtl="0" eaLnBrk="0" fontAlgn="base" hangingPunct="0">
        <a:lnSpc>
          <a:spcPct val="90000"/>
        </a:lnSpc>
        <a:spcBef>
          <a:spcPct val="0"/>
        </a:spcBef>
        <a:spcAft>
          <a:spcPct val="0"/>
        </a:spcAft>
        <a:defRPr sz="4400" b="1">
          <a:solidFill>
            <a:schemeClr val="tx1"/>
          </a:solidFill>
          <a:latin typeface="Barlow SemiBold"/>
        </a:defRPr>
      </a:lvl2pPr>
      <a:lvl3pPr algn="l" rtl="0" eaLnBrk="0" fontAlgn="base" hangingPunct="0">
        <a:lnSpc>
          <a:spcPct val="90000"/>
        </a:lnSpc>
        <a:spcBef>
          <a:spcPct val="0"/>
        </a:spcBef>
        <a:spcAft>
          <a:spcPct val="0"/>
        </a:spcAft>
        <a:defRPr sz="4400" b="1">
          <a:solidFill>
            <a:schemeClr val="tx1"/>
          </a:solidFill>
          <a:latin typeface="Barlow SemiBold"/>
        </a:defRPr>
      </a:lvl3pPr>
      <a:lvl4pPr algn="l" rtl="0" eaLnBrk="0" fontAlgn="base" hangingPunct="0">
        <a:lnSpc>
          <a:spcPct val="90000"/>
        </a:lnSpc>
        <a:spcBef>
          <a:spcPct val="0"/>
        </a:spcBef>
        <a:spcAft>
          <a:spcPct val="0"/>
        </a:spcAft>
        <a:defRPr sz="4400" b="1">
          <a:solidFill>
            <a:schemeClr val="tx1"/>
          </a:solidFill>
          <a:latin typeface="Barlow SemiBold"/>
        </a:defRPr>
      </a:lvl4pPr>
      <a:lvl5pPr algn="l" rtl="0" eaLnBrk="0" fontAlgn="base" hangingPunct="0">
        <a:lnSpc>
          <a:spcPct val="90000"/>
        </a:lnSpc>
        <a:spcBef>
          <a:spcPct val="0"/>
        </a:spcBef>
        <a:spcAft>
          <a:spcPct val="0"/>
        </a:spcAft>
        <a:defRPr sz="4400" b="1">
          <a:solidFill>
            <a:schemeClr val="tx1"/>
          </a:solidFill>
          <a:latin typeface="Barlow SemiBold"/>
        </a:defRPr>
      </a:lvl5pPr>
      <a:lvl6pPr marL="457200" algn="l" rtl="0" fontAlgn="base">
        <a:lnSpc>
          <a:spcPct val="90000"/>
        </a:lnSpc>
        <a:spcBef>
          <a:spcPct val="0"/>
        </a:spcBef>
        <a:spcAft>
          <a:spcPct val="0"/>
        </a:spcAft>
        <a:defRPr sz="4400" b="1">
          <a:solidFill>
            <a:schemeClr val="tx1"/>
          </a:solidFill>
          <a:latin typeface="Barlow SemiBold"/>
        </a:defRPr>
      </a:lvl6pPr>
      <a:lvl7pPr marL="914400" algn="l" rtl="0" fontAlgn="base">
        <a:lnSpc>
          <a:spcPct val="90000"/>
        </a:lnSpc>
        <a:spcBef>
          <a:spcPct val="0"/>
        </a:spcBef>
        <a:spcAft>
          <a:spcPct val="0"/>
        </a:spcAft>
        <a:defRPr sz="4400" b="1">
          <a:solidFill>
            <a:schemeClr val="tx1"/>
          </a:solidFill>
          <a:latin typeface="Barlow SemiBold"/>
        </a:defRPr>
      </a:lvl7pPr>
      <a:lvl8pPr marL="1371600" algn="l" rtl="0" fontAlgn="base">
        <a:lnSpc>
          <a:spcPct val="90000"/>
        </a:lnSpc>
        <a:spcBef>
          <a:spcPct val="0"/>
        </a:spcBef>
        <a:spcAft>
          <a:spcPct val="0"/>
        </a:spcAft>
        <a:defRPr sz="4400" b="1">
          <a:solidFill>
            <a:schemeClr val="tx1"/>
          </a:solidFill>
          <a:latin typeface="Barlow SemiBold"/>
        </a:defRPr>
      </a:lvl8pPr>
      <a:lvl9pPr marL="1828800" algn="l" rtl="0" fontAlgn="base">
        <a:lnSpc>
          <a:spcPct val="90000"/>
        </a:lnSpc>
        <a:spcBef>
          <a:spcPct val="0"/>
        </a:spcBef>
        <a:spcAft>
          <a:spcPct val="0"/>
        </a:spcAft>
        <a:defRPr sz="4400" b="1">
          <a:solidFill>
            <a:schemeClr val="tx1"/>
          </a:solidFill>
          <a:latin typeface="Barlow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150C6EE3-7F1D-919A-C258-9A4B51F3838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s-ES_tradnl" altLang="en-US"/>
          </a:p>
        </p:txBody>
      </p:sp>
      <p:sp>
        <p:nvSpPr>
          <p:cNvPr id="5123" name="Text Placeholder 2">
            <a:extLst>
              <a:ext uri="{FF2B5EF4-FFF2-40B4-BE49-F238E27FC236}">
                <a16:creationId xmlns:a16="http://schemas.microsoft.com/office/drawing/2014/main" id="{90B9A131-C356-3F8D-6397-93CF13AFE10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s-ES_tradnl" altLang="en-US"/>
          </a:p>
        </p:txBody>
      </p:sp>
      <p:sp>
        <p:nvSpPr>
          <p:cNvPr id="4" name="Date Placeholder 3">
            <a:extLst>
              <a:ext uri="{FF2B5EF4-FFF2-40B4-BE49-F238E27FC236}">
                <a16:creationId xmlns:a16="http://schemas.microsoft.com/office/drawing/2014/main" id="{C26630A5-4054-6DD4-5F51-D6C72D6C2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4D95C93-F329-496B-8933-24BD005FE4FB}" type="datetimeFigureOut">
              <a:rPr lang="es-ES_tradnl"/>
              <a:pPr>
                <a:defRPr/>
              </a:pPr>
              <a:t>30/07/2023</a:t>
            </a:fld>
            <a:endParaRPr lang="es-ES_tradnl"/>
          </a:p>
        </p:txBody>
      </p:sp>
      <p:sp>
        <p:nvSpPr>
          <p:cNvPr id="5" name="Footer Placeholder 4">
            <a:extLst>
              <a:ext uri="{FF2B5EF4-FFF2-40B4-BE49-F238E27FC236}">
                <a16:creationId xmlns:a16="http://schemas.microsoft.com/office/drawing/2014/main" id="{0E48BA4B-9309-B3B8-0145-BE2C8CC61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_tradnl"/>
          </a:p>
        </p:txBody>
      </p:sp>
      <p:sp>
        <p:nvSpPr>
          <p:cNvPr id="6" name="Slide Number Placeholder 5">
            <a:extLst>
              <a:ext uri="{FF2B5EF4-FFF2-40B4-BE49-F238E27FC236}">
                <a16:creationId xmlns:a16="http://schemas.microsoft.com/office/drawing/2014/main" id="{A1317908-9902-4468-03EC-813B5BF8C49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63BE717-0E8F-48DD-B0D9-9B4309596652}" type="slidenum">
              <a:rPr lang="es-ES_tradnl" altLang="en-US"/>
              <a:pPr>
                <a:defRPr/>
              </a:pPr>
              <a:t>‹#›</a:t>
            </a:fld>
            <a:endParaRPr lang="es-ES_tradnl" altLang="en-US"/>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Lst>
  <p:txStyles>
    <p:titleStyle>
      <a:lvl1pPr algn="l" rtl="0" eaLnBrk="0" fontAlgn="base" hangingPunct="0">
        <a:lnSpc>
          <a:spcPct val="90000"/>
        </a:lnSpc>
        <a:spcBef>
          <a:spcPct val="0"/>
        </a:spcBef>
        <a:spcAft>
          <a:spcPct val="0"/>
        </a:spcAft>
        <a:defRPr sz="4400" b="1" kern="1200">
          <a:solidFill>
            <a:schemeClr val="tx1"/>
          </a:solidFill>
          <a:latin typeface="Barlow SemiBold" pitchFamily="2" charset="77"/>
          <a:ea typeface="+mj-ea"/>
          <a:cs typeface="+mj-cs"/>
        </a:defRPr>
      </a:lvl1pPr>
      <a:lvl2pPr algn="l" rtl="0" eaLnBrk="0" fontAlgn="base" hangingPunct="0">
        <a:lnSpc>
          <a:spcPct val="90000"/>
        </a:lnSpc>
        <a:spcBef>
          <a:spcPct val="0"/>
        </a:spcBef>
        <a:spcAft>
          <a:spcPct val="0"/>
        </a:spcAft>
        <a:defRPr sz="4400" b="1">
          <a:solidFill>
            <a:schemeClr val="tx1"/>
          </a:solidFill>
          <a:latin typeface="Barlow SemiBold"/>
        </a:defRPr>
      </a:lvl2pPr>
      <a:lvl3pPr algn="l" rtl="0" eaLnBrk="0" fontAlgn="base" hangingPunct="0">
        <a:lnSpc>
          <a:spcPct val="90000"/>
        </a:lnSpc>
        <a:spcBef>
          <a:spcPct val="0"/>
        </a:spcBef>
        <a:spcAft>
          <a:spcPct val="0"/>
        </a:spcAft>
        <a:defRPr sz="4400" b="1">
          <a:solidFill>
            <a:schemeClr val="tx1"/>
          </a:solidFill>
          <a:latin typeface="Barlow SemiBold"/>
        </a:defRPr>
      </a:lvl3pPr>
      <a:lvl4pPr algn="l" rtl="0" eaLnBrk="0" fontAlgn="base" hangingPunct="0">
        <a:lnSpc>
          <a:spcPct val="90000"/>
        </a:lnSpc>
        <a:spcBef>
          <a:spcPct val="0"/>
        </a:spcBef>
        <a:spcAft>
          <a:spcPct val="0"/>
        </a:spcAft>
        <a:defRPr sz="4400" b="1">
          <a:solidFill>
            <a:schemeClr val="tx1"/>
          </a:solidFill>
          <a:latin typeface="Barlow SemiBold"/>
        </a:defRPr>
      </a:lvl4pPr>
      <a:lvl5pPr algn="l" rtl="0" eaLnBrk="0" fontAlgn="base" hangingPunct="0">
        <a:lnSpc>
          <a:spcPct val="90000"/>
        </a:lnSpc>
        <a:spcBef>
          <a:spcPct val="0"/>
        </a:spcBef>
        <a:spcAft>
          <a:spcPct val="0"/>
        </a:spcAft>
        <a:defRPr sz="4400" b="1">
          <a:solidFill>
            <a:schemeClr val="tx1"/>
          </a:solidFill>
          <a:latin typeface="Barlow SemiBold"/>
        </a:defRPr>
      </a:lvl5pPr>
      <a:lvl6pPr marL="457200" algn="l" rtl="0" fontAlgn="base">
        <a:lnSpc>
          <a:spcPct val="90000"/>
        </a:lnSpc>
        <a:spcBef>
          <a:spcPct val="0"/>
        </a:spcBef>
        <a:spcAft>
          <a:spcPct val="0"/>
        </a:spcAft>
        <a:defRPr sz="4400" b="1">
          <a:solidFill>
            <a:schemeClr val="tx1"/>
          </a:solidFill>
          <a:latin typeface="Barlow SemiBold"/>
        </a:defRPr>
      </a:lvl6pPr>
      <a:lvl7pPr marL="914400" algn="l" rtl="0" fontAlgn="base">
        <a:lnSpc>
          <a:spcPct val="90000"/>
        </a:lnSpc>
        <a:spcBef>
          <a:spcPct val="0"/>
        </a:spcBef>
        <a:spcAft>
          <a:spcPct val="0"/>
        </a:spcAft>
        <a:defRPr sz="4400" b="1">
          <a:solidFill>
            <a:schemeClr val="tx1"/>
          </a:solidFill>
          <a:latin typeface="Barlow SemiBold"/>
        </a:defRPr>
      </a:lvl7pPr>
      <a:lvl8pPr marL="1371600" algn="l" rtl="0" fontAlgn="base">
        <a:lnSpc>
          <a:spcPct val="90000"/>
        </a:lnSpc>
        <a:spcBef>
          <a:spcPct val="0"/>
        </a:spcBef>
        <a:spcAft>
          <a:spcPct val="0"/>
        </a:spcAft>
        <a:defRPr sz="4400" b="1">
          <a:solidFill>
            <a:schemeClr val="tx1"/>
          </a:solidFill>
          <a:latin typeface="Barlow SemiBold"/>
        </a:defRPr>
      </a:lvl8pPr>
      <a:lvl9pPr marL="1828800" algn="l" rtl="0" fontAlgn="base">
        <a:lnSpc>
          <a:spcPct val="90000"/>
        </a:lnSpc>
        <a:spcBef>
          <a:spcPct val="0"/>
        </a:spcBef>
        <a:spcAft>
          <a:spcPct val="0"/>
        </a:spcAft>
        <a:defRPr sz="4400" b="1">
          <a:solidFill>
            <a:schemeClr val="tx1"/>
          </a:solidFill>
          <a:latin typeface="Barlow SemiBold"/>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980353E-910D-A06D-661C-FAAEE376286D}"/>
              </a:ext>
            </a:extLst>
          </p:cNvPr>
          <p:cNvSpPr>
            <a:spLocks noGrp="1" noChangeArrowheads="1"/>
          </p:cNvSpPr>
          <p:nvPr>
            <p:ph type="title"/>
          </p:nvPr>
        </p:nvSpPr>
        <p:spPr>
          <a:xfrm>
            <a:off x="831850" y="1636713"/>
            <a:ext cx="11045825" cy="1458912"/>
          </a:xfrm>
        </p:spPr>
        <p:txBody>
          <a:bodyPr/>
          <a:lstStyle/>
          <a:p>
            <a:pPr eaLnBrk="1" hangingPunct="1"/>
            <a:r>
              <a:rPr lang="es-ES_tradnl" altLang="en-US" sz="5400" dirty="0">
                <a:latin typeface="Barlow SemiBold" panose="00000700000000000000" pitchFamily="2" charset="0"/>
              </a:rPr>
              <a:t>Unidad </a:t>
            </a:r>
            <a:r>
              <a:rPr lang="es-CR" altLang="en-US" sz="5400" dirty="0">
                <a:latin typeface="Barlow SemiBold" panose="00000700000000000000" pitchFamily="2" charset="0"/>
              </a:rPr>
              <a:t>2: Matrices de Valoración de Impacto Ambiental </a:t>
            </a:r>
            <a:endParaRPr lang="es-ES_tradnl" altLang="en-US" sz="5400" dirty="0">
              <a:latin typeface="Barlow SemiBold" panose="00000700000000000000" pitchFamily="2" charset="0"/>
            </a:endParaRPr>
          </a:p>
        </p:txBody>
      </p:sp>
      <p:sp>
        <p:nvSpPr>
          <p:cNvPr id="3" name="Text Placeholder 2">
            <a:extLst>
              <a:ext uri="{FF2B5EF4-FFF2-40B4-BE49-F238E27FC236}">
                <a16:creationId xmlns:a16="http://schemas.microsoft.com/office/drawing/2014/main" id="{A90F82C6-04F8-1F34-3455-0E5EBF59AF34}"/>
              </a:ext>
            </a:extLst>
          </p:cNvPr>
          <p:cNvSpPr>
            <a:spLocks noGrp="1"/>
          </p:cNvSpPr>
          <p:nvPr>
            <p:ph type="body" idx="1"/>
          </p:nvPr>
        </p:nvSpPr>
        <p:spPr>
          <a:xfrm>
            <a:off x="831850" y="3122613"/>
            <a:ext cx="10515600" cy="1500187"/>
          </a:xfrm>
        </p:spPr>
        <p:txBody>
          <a:bodyPr rtlCol="0">
            <a:normAutofit/>
          </a:bodyPr>
          <a:lstStyle/>
          <a:p>
            <a:pPr eaLnBrk="1" fontAlgn="auto" hangingPunct="1">
              <a:spcAft>
                <a:spcPts val="0"/>
              </a:spcAft>
              <a:defRPr/>
            </a:pPr>
            <a:r>
              <a:rPr lang="es-ES_tradnl" dirty="0"/>
              <a:t>Universidad para la Cooperación Internacional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9B5BF0B-1660-C575-6DD1-9D1AAC932066}"/>
              </a:ext>
            </a:extLst>
          </p:cNvPr>
          <p:cNvSpPr>
            <a:spLocks noGrp="1" noChangeArrowheads="1"/>
          </p:cNvSpPr>
          <p:nvPr>
            <p:ph type="title"/>
          </p:nvPr>
        </p:nvSpPr>
        <p:spPr/>
        <p:txBody>
          <a:bodyPr/>
          <a:lstStyle/>
          <a:p>
            <a:pPr eaLnBrk="1" hangingPunct="1"/>
            <a:r>
              <a:rPr lang="es-ES_tradnl" altLang="en-US">
                <a:latin typeface="Barlow SemiBold" panose="00000700000000000000" pitchFamily="2" charset="0"/>
              </a:rPr>
              <a:t>Impacto ambiental</a:t>
            </a:r>
          </a:p>
        </p:txBody>
      </p:sp>
      <p:sp>
        <p:nvSpPr>
          <p:cNvPr id="4" name="TextBox 3">
            <a:extLst>
              <a:ext uri="{FF2B5EF4-FFF2-40B4-BE49-F238E27FC236}">
                <a16:creationId xmlns:a16="http://schemas.microsoft.com/office/drawing/2014/main" id="{06A504EF-E7A6-B6D2-F213-FD35D9568698}"/>
              </a:ext>
            </a:extLst>
          </p:cNvPr>
          <p:cNvSpPr txBox="1"/>
          <p:nvPr/>
        </p:nvSpPr>
        <p:spPr>
          <a:xfrm>
            <a:off x="952500" y="1654175"/>
            <a:ext cx="10401300" cy="2830513"/>
          </a:xfrm>
          <a:prstGeom prst="rect">
            <a:avLst/>
          </a:prstGeom>
          <a:noFill/>
        </p:spPr>
        <p:txBody>
          <a:bodyPr>
            <a:spAutoFit/>
          </a:bodyPr>
          <a:lstStyle/>
          <a:p>
            <a:pPr>
              <a:defRPr/>
            </a:pPr>
            <a:endParaRPr lang="en-US" sz="1000" dirty="0">
              <a:solidFill>
                <a:srgbClr val="000000"/>
              </a:solidFill>
              <a:latin typeface="Wingdings" panose="05000000000000000000" pitchFamily="2" charset="2"/>
            </a:endParaRPr>
          </a:p>
          <a:p>
            <a:pPr marL="457200" indent="-457200">
              <a:buFont typeface="Arial" panose="020B0604020202020204" pitchFamily="34" charset="0"/>
              <a:buChar char="•"/>
              <a:defRPr/>
            </a:pPr>
            <a:r>
              <a:rPr lang="es-ES" sz="2800" dirty="0">
                <a:latin typeface="Barlow" pitchFamily="2" charset="77"/>
              </a:rPr>
              <a:t>Las listas de verificación indican la presencia </a:t>
            </a:r>
            <a:r>
              <a:rPr lang="en-US" sz="2800" dirty="0">
                <a:latin typeface="Barlow" pitchFamily="2" charset="77"/>
              </a:rPr>
              <a:t>o </a:t>
            </a:r>
            <a:r>
              <a:rPr lang="en-US" sz="2800" dirty="0" err="1">
                <a:latin typeface="Barlow" pitchFamily="2" charset="77"/>
              </a:rPr>
              <a:t>ausencia</a:t>
            </a:r>
            <a:r>
              <a:rPr lang="en-US" sz="2800" dirty="0">
                <a:latin typeface="Barlow" pitchFamily="2" charset="77"/>
              </a:rPr>
              <a:t> de </a:t>
            </a:r>
            <a:r>
              <a:rPr lang="en-US" sz="2800" dirty="0" err="1">
                <a:latin typeface="Barlow" pitchFamily="2" charset="77"/>
              </a:rPr>
              <a:t>impactos</a:t>
            </a:r>
            <a:r>
              <a:rPr lang="en-US" sz="2800" dirty="0">
                <a:latin typeface="Barlow" pitchFamily="2" charset="77"/>
              </a:rPr>
              <a:t> o </a:t>
            </a:r>
            <a:r>
              <a:rPr lang="en-US" sz="2800" dirty="0" err="1">
                <a:latin typeface="Barlow" pitchFamily="2" charset="77"/>
              </a:rPr>
              <a:t>acciones</a:t>
            </a:r>
            <a:r>
              <a:rPr lang="en-US" sz="2800" dirty="0">
                <a:latin typeface="Barlow" pitchFamily="2" charset="77"/>
              </a:rPr>
              <a:t>.</a:t>
            </a:r>
          </a:p>
          <a:p>
            <a:pPr marL="457200" indent="-457200">
              <a:buFont typeface="Arial" panose="020B0604020202020204" pitchFamily="34" charset="0"/>
              <a:buChar char="•"/>
              <a:defRPr/>
            </a:pPr>
            <a:r>
              <a:rPr lang="es-ES" sz="2800" dirty="0">
                <a:latin typeface="Barlow" pitchFamily="2" charset="77"/>
              </a:rPr>
              <a:t>La idea es que los listados sean exhaustivos en la identificación de los temas.</a:t>
            </a:r>
          </a:p>
          <a:p>
            <a:pPr marL="457200" indent="-457200">
              <a:buFont typeface="Arial" panose="020B0604020202020204" pitchFamily="34" charset="0"/>
              <a:buChar char="•"/>
              <a:defRPr/>
            </a:pPr>
            <a:r>
              <a:rPr lang="es-ES" sz="2800" dirty="0">
                <a:latin typeface="Barlow" pitchFamily="2" charset="77"/>
              </a:rPr>
              <a:t>Su principal utilidad es servir de recordatorio de todas las posibles </a:t>
            </a:r>
            <a:r>
              <a:rPr lang="en-US" sz="2800" dirty="0" err="1">
                <a:latin typeface="Barlow" pitchFamily="2" charset="77"/>
              </a:rPr>
              <a:t>consecuencias</a:t>
            </a:r>
            <a:r>
              <a:rPr lang="en-US" sz="2800" dirty="0">
                <a:latin typeface="Barlow" pitchFamily="2" charset="77"/>
              </a:rPr>
              <a:t> </a:t>
            </a:r>
            <a:r>
              <a:rPr lang="en-US" sz="2800" dirty="0" err="1">
                <a:latin typeface="Barlow" pitchFamily="2" charset="77"/>
              </a:rPr>
              <a:t>derivadas</a:t>
            </a:r>
            <a:r>
              <a:rPr lang="en-US" sz="2800" dirty="0">
                <a:latin typeface="Barlow" pitchFamily="2" charset="77"/>
              </a:rPr>
              <a:t> del </a:t>
            </a:r>
            <a:r>
              <a:rPr lang="en-US" sz="2800" dirty="0" err="1">
                <a:latin typeface="Barlow" pitchFamily="2" charset="77"/>
              </a:rPr>
              <a:t>proyecto</a:t>
            </a:r>
            <a:r>
              <a:rPr lang="en-US" sz="2800" dirty="0">
                <a:latin typeface="Barlow" pitchFamily="2" charset="77"/>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D7634A4-9FAD-8567-4CB9-4A28C9C01AC2}"/>
              </a:ext>
            </a:extLst>
          </p:cNvPr>
          <p:cNvSpPr>
            <a:spLocks noGrp="1" noChangeArrowheads="1"/>
          </p:cNvSpPr>
          <p:nvPr>
            <p:ph type="title"/>
          </p:nvPr>
        </p:nvSpPr>
        <p:spPr/>
        <p:txBody>
          <a:bodyPr/>
          <a:lstStyle/>
          <a:p>
            <a:r>
              <a:rPr lang="es-CR" altLang="en-US">
                <a:latin typeface="Barlow SemiBold" panose="00000700000000000000" pitchFamily="2" charset="0"/>
              </a:rPr>
              <a:t>Lista de verificación</a:t>
            </a:r>
            <a:endParaRPr lang="en-US" altLang="en-US">
              <a:latin typeface="Barlow SemiBold" panose="00000700000000000000" pitchFamily="2" charset="0"/>
            </a:endParaRPr>
          </a:p>
        </p:txBody>
      </p:sp>
      <p:pic>
        <p:nvPicPr>
          <p:cNvPr id="52227" name="Picture 2">
            <a:extLst>
              <a:ext uri="{FF2B5EF4-FFF2-40B4-BE49-F238E27FC236}">
                <a16:creationId xmlns:a16="http://schemas.microsoft.com/office/drawing/2014/main" id="{A1A7577A-DD55-BB42-9B23-1DB104788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1690688"/>
            <a:ext cx="93440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F56C1BB-E102-1762-21D3-EF0BA629B90F}"/>
              </a:ext>
            </a:extLst>
          </p:cNvPr>
          <p:cNvSpPr>
            <a:spLocks noGrp="1" noChangeArrowheads="1"/>
          </p:cNvSpPr>
          <p:nvPr>
            <p:ph type="title"/>
          </p:nvPr>
        </p:nvSpPr>
        <p:spPr/>
        <p:txBody>
          <a:bodyPr/>
          <a:lstStyle/>
          <a:p>
            <a:pPr eaLnBrk="1" hangingPunct="1"/>
            <a:r>
              <a:rPr lang="es-ES_tradnl" altLang="en-US">
                <a:latin typeface="Barlow SemiBold" panose="00000700000000000000" pitchFamily="2" charset="0"/>
              </a:rPr>
              <a:t>Caso</a:t>
            </a:r>
          </a:p>
        </p:txBody>
      </p:sp>
      <p:pic>
        <p:nvPicPr>
          <p:cNvPr id="6" name="Picture 5" descr="A group of workers on a road&#10;&#10;Description automatically generated">
            <a:extLst>
              <a:ext uri="{FF2B5EF4-FFF2-40B4-BE49-F238E27FC236}">
                <a16:creationId xmlns:a16="http://schemas.microsoft.com/office/drawing/2014/main" id="{88FC6F55-1020-8781-9A84-E0E7E49A7C41}"/>
              </a:ext>
            </a:extLst>
          </p:cNvPr>
          <p:cNvPicPr>
            <a:picLocks noChangeAspect="1"/>
          </p:cNvPicPr>
          <p:nvPr/>
        </p:nvPicPr>
        <p:blipFill>
          <a:blip r:embed="rId2"/>
          <a:stretch>
            <a:fillRect/>
          </a:stretch>
        </p:blipFill>
        <p:spPr>
          <a:xfrm>
            <a:off x="1671637" y="1352550"/>
            <a:ext cx="8639175" cy="48577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icture Placeholder 1">
            <a:extLst>
              <a:ext uri="{FF2B5EF4-FFF2-40B4-BE49-F238E27FC236}">
                <a16:creationId xmlns:a16="http://schemas.microsoft.com/office/drawing/2014/main" id="{8D09F978-C47D-1D8D-7C30-B39D32066D29}"/>
              </a:ext>
            </a:extLst>
          </p:cNvPr>
          <p:cNvSpPr>
            <a:spLocks noGrp="1" noTextEdit="1"/>
          </p:cNvSpPr>
          <p:nvPr>
            <p:ph type="pic" sz="quarter" idx="13"/>
          </p:nvPr>
        </p:nvSpPr>
        <p:spPr>
          <a:xfrm>
            <a:off x="7196138" y="-19050"/>
            <a:ext cx="5014912" cy="6892925"/>
          </a:xfrm>
          <a:custGeom>
            <a:avLst/>
            <a:gdLst>
              <a:gd name="T0" fmla="*/ 2147483646 w 10000"/>
              <a:gd name="T1" fmla="*/ 0 h 10002"/>
              <a:gd name="T2" fmla="*/ 2147483646 w 10000"/>
              <a:gd name="T3" fmla="*/ 2147483646 h 10002"/>
              <a:gd name="T4" fmla="*/ 2147483646 w 10000"/>
              <a:gd name="T5" fmla="*/ 2147483646 h 10002"/>
              <a:gd name="T6" fmla="*/ 2147483646 w 10000"/>
              <a:gd name="T7" fmla="*/ 2147483646 h 10002"/>
              <a:gd name="T8" fmla="*/ 2147483646 w 10000"/>
              <a:gd name="T9" fmla="*/ 2147483646 h 10002"/>
              <a:gd name="T10" fmla="*/ 2147483646 w 10000"/>
              <a:gd name="T11" fmla="*/ 0 h 100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p:spPr>
        <p:txBody>
          <a:bodyPr vert="horz" wrap="square" lIns="91440" tIns="45720" rIns="91440" bIns="45720" numCol="1" anchor="t" anchorCtr="0" compatLnSpc="1">
            <a:prstTxWarp prst="textNoShape">
              <a:avLst/>
            </a:prstTxWarp>
          </a:bodyPr>
          <a:lstStyle/>
          <a:p>
            <a:endParaRPr lang="en-US"/>
          </a:p>
        </p:txBody>
      </p:sp>
      <p:sp>
        <p:nvSpPr>
          <p:cNvPr id="54275" name="Title 2">
            <a:extLst>
              <a:ext uri="{FF2B5EF4-FFF2-40B4-BE49-F238E27FC236}">
                <a16:creationId xmlns:a16="http://schemas.microsoft.com/office/drawing/2014/main" id="{E2EA5734-0B50-C9E0-40B6-1ED69D69272F}"/>
              </a:ext>
            </a:extLst>
          </p:cNvPr>
          <p:cNvSpPr>
            <a:spLocks noGrp="1" noChangeArrowheads="1"/>
          </p:cNvSpPr>
          <p:nvPr>
            <p:ph type="ctrTitle"/>
          </p:nvPr>
        </p:nvSpPr>
        <p:spPr>
          <a:xfrm>
            <a:off x="550863" y="2076450"/>
            <a:ext cx="6219825" cy="2387600"/>
          </a:xfrm>
        </p:spPr>
        <p:txBody>
          <a:bodyPr/>
          <a:lstStyle/>
          <a:p>
            <a:pPr eaLnBrk="1" hangingPunct="1"/>
            <a:r>
              <a:rPr lang="es-ES_tradnl" altLang="en-US">
                <a:latin typeface="Barlow SemiBold" panose="00000700000000000000" pitchFamily="2" charset="0"/>
              </a:rPr>
              <a:t>Matrices</a:t>
            </a:r>
          </a:p>
        </p:txBody>
      </p:sp>
      <p:sp>
        <p:nvSpPr>
          <p:cNvPr id="54276" name="Subtitle 3">
            <a:extLst>
              <a:ext uri="{FF2B5EF4-FFF2-40B4-BE49-F238E27FC236}">
                <a16:creationId xmlns:a16="http://schemas.microsoft.com/office/drawing/2014/main" id="{E43EB299-517C-4E5C-5DDB-48EA2737539D}"/>
              </a:ext>
            </a:extLst>
          </p:cNvPr>
          <p:cNvSpPr>
            <a:spLocks noGrp="1" noChangeArrowheads="1"/>
          </p:cNvSpPr>
          <p:nvPr>
            <p:ph type="subTitle" idx="1"/>
          </p:nvPr>
        </p:nvSpPr>
        <p:spPr>
          <a:xfrm>
            <a:off x="550863" y="4556125"/>
            <a:ext cx="6219825" cy="1655763"/>
          </a:xfrm>
        </p:spPr>
        <p:txBody>
          <a:bodyPr/>
          <a:lstStyle/>
          <a:p>
            <a:pPr eaLnBrk="1" hangingPunct="1"/>
            <a:endParaRPr lang="es-ES_tradnl" altLang="en-US">
              <a:latin typeface="Barlow" panose="000005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C11AB706-F5A0-4AAA-8421-F2ECE24C5C3A}"/>
              </a:ext>
            </a:extLst>
          </p:cNvPr>
          <p:cNvSpPr>
            <a:spLocks noGrp="1" noChangeArrowheads="1"/>
          </p:cNvSpPr>
          <p:nvPr>
            <p:ph type="title"/>
          </p:nvPr>
        </p:nvSpPr>
        <p:spPr/>
        <p:txBody>
          <a:bodyPr/>
          <a:lstStyle/>
          <a:p>
            <a:r>
              <a:rPr lang="en-US" altLang="en-US">
                <a:latin typeface="Barlow SemiBold" panose="00000700000000000000" pitchFamily="2" charset="0"/>
              </a:rPr>
              <a:t>Matriz simple (Leopold)</a:t>
            </a:r>
            <a:br>
              <a:rPr lang="en-US" altLang="en-US" sz="1800" b="0">
                <a:solidFill>
                  <a:srgbClr val="000000"/>
                </a:solidFill>
                <a:latin typeface="Barlow SemiBold" panose="00000700000000000000" pitchFamily="2" charset="0"/>
              </a:rPr>
            </a:br>
            <a:endParaRPr lang="es-ES_tradnl" altLang="en-US">
              <a:latin typeface="Barlow SemiBold" panose="00000700000000000000" pitchFamily="2" charset="0"/>
            </a:endParaRPr>
          </a:p>
        </p:txBody>
      </p:sp>
      <p:sp>
        <p:nvSpPr>
          <p:cNvPr id="6" name="TextBox 5">
            <a:extLst>
              <a:ext uri="{FF2B5EF4-FFF2-40B4-BE49-F238E27FC236}">
                <a16:creationId xmlns:a16="http://schemas.microsoft.com/office/drawing/2014/main" id="{6258BBC0-BF42-4E76-2735-836DD8FCF0F9}"/>
              </a:ext>
            </a:extLst>
          </p:cNvPr>
          <p:cNvSpPr txBox="1"/>
          <p:nvPr/>
        </p:nvSpPr>
        <p:spPr>
          <a:xfrm>
            <a:off x="838200" y="1189038"/>
            <a:ext cx="9705975" cy="3538537"/>
          </a:xfrm>
          <a:prstGeom prst="rect">
            <a:avLst/>
          </a:prstGeom>
          <a:noFill/>
        </p:spPr>
        <p:txBody>
          <a:bodyPr>
            <a:spAutoFit/>
          </a:bodyPr>
          <a:lstStyle/>
          <a:p>
            <a:pPr>
              <a:defRPr/>
            </a:pPr>
            <a:endParaRPr lang="en-US" sz="2800" dirty="0">
              <a:latin typeface="Barlow"/>
            </a:endParaRPr>
          </a:p>
          <a:p>
            <a:pPr>
              <a:defRPr/>
            </a:pPr>
            <a:r>
              <a:rPr lang="en-US" sz="2800" dirty="0">
                <a:latin typeface="Barlow"/>
              </a:rPr>
              <a:t>Desarrollo de una </a:t>
            </a:r>
            <a:r>
              <a:rPr lang="en-US" sz="2800" dirty="0" err="1">
                <a:latin typeface="Barlow"/>
              </a:rPr>
              <a:t>matriz</a:t>
            </a:r>
            <a:r>
              <a:rPr lang="en-US" sz="2800" dirty="0">
                <a:latin typeface="Barlow"/>
              </a:rPr>
              <a:t>:</a:t>
            </a:r>
          </a:p>
          <a:p>
            <a:pPr marL="457200" indent="-457200">
              <a:buFont typeface="Arial" panose="020B0604020202020204" pitchFamily="34" charset="0"/>
              <a:buChar char="•"/>
              <a:defRPr/>
            </a:pPr>
            <a:r>
              <a:rPr lang="en-US" sz="2800" dirty="0" err="1">
                <a:latin typeface="Barlow"/>
              </a:rPr>
              <a:t>Enumerar</a:t>
            </a:r>
            <a:r>
              <a:rPr lang="en-US" sz="2800" dirty="0">
                <a:latin typeface="Barlow"/>
              </a:rPr>
              <a:t> </a:t>
            </a:r>
            <a:r>
              <a:rPr lang="en-US" sz="2800" dirty="0" err="1">
                <a:latin typeface="Barlow"/>
              </a:rPr>
              <a:t>acciones</a:t>
            </a:r>
            <a:r>
              <a:rPr lang="en-US" sz="2800" dirty="0">
                <a:latin typeface="Barlow"/>
              </a:rPr>
              <a:t> del </a:t>
            </a:r>
            <a:r>
              <a:rPr lang="en-US" sz="2800" dirty="0" err="1">
                <a:latin typeface="Barlow"/>
              </a:rPr>
              <a:t>proyecto</a:t>
            </a:r>
            <a:endParaRPr lang="en-US" sz="2800" dirty="0">
              <a:latin typeface="Barlow"/>
            </a:endParaRPr>
          </a:p>
          <a:p>
            <a:pPr marL="457200" indent="-457200">
              <a:buFont typeface="Arial" panose="020B0604020202020204" pitchFamily="34" charset="0"/>
              <a:buChar char="•"/>
              <a:defRPr/>
            </a:pPr>
            <a:r>
              <a:rPr lang="es-ES" sz="2800" dirty="0">
                <a:latin typeface="Barlow"/>
              </a:rPr>
              <a:t>Agrupar acciones según su fase temporal</a:t>
            </a:r>
          </a:p>
          <a:p>
            <a:pPr marL="457200" indent="-457200">
              <a:buFont typeface="Arial" panose="020B0604020202020204" pitchFamily="34" charset="0"/>
              <a:buChar char="•"/>
              <a:defRPr/>
            </a:pPr>
            <a:r>
              <a:rPr lang="es-ES" sz="2800" dirty="0">
                <a:latin typeface="Barlow"/>
              </a:rPr>
              <a:t>Enumerar los factores ambientales pertinentes del entorno</a:t>
            </a:r>
          </a:p>
          <a:p>
            <a:pPr marL="457200" indent="-457200">
              <a:buFont typeface="Arial" panose="020B0604020202020204" pitchFamily="34" charset="0"/>
              <a:buChar char="•"/>
              <a:defRPr/>
            </a:pPr>
            <a:r>
              <a:rPr lang="es-ES" sz="2800" dirty="0">
                <a:latin typeface="Barlow"/>
              </a:rPr>
              <a:t>Discusión entre el grupo multidisciplinario (acciones correctas y factores correctos)</a:t>
            </a:r>
          </a:p>
          <a:p>
            <a:pPr marL="457200" indent="-457200">
              <a:buFont typeface="Arial" panose="020B0604020202020204" pitchFamily="34" charset="0"/>
              <a:buChar char="•"/>
              <a:defRPr/>
            </a:pPr>
            <a:r>
              <a:rPr lang="es-ES" sz="2800" dirty="0">
                <a:latin typeface="Barlow"/>
              </a:rPr>
              <a:t>Recorrer la matriz en equipo.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AC82016C-9D83-802F-F476-2A5AC0C5EAC3}"/>
              </a:ext>
            </a:extLst>
          </p:cNvPr>
          <p:cNvSpPr>
            <a:spLocks noGrp="1" noChangeArrowheads="1"/>
          </p:cNvSpPr>
          <p:nvPr>
            <p:ph type="title"/>
          </p:nvPr>
        </p:nvSpPr>
        <p:spPr/>
        <p:txBody>
          <a:bodyPr/>
          <a:lstStyle/>
          <a:p>
            <a:r>
              <a:rPr lang="en-US" altLang="en-US">
                <a:latin typeface="Barlow SemiBold" panose="00000700000000000000" pitchFamily="2" charset="0"/>
              </a:rPr>
              <a:t>Matriz simple (Leopold)</a:t>
            </a:r>
            <a:br>
              <a:rPr lang="en-US" altLang="en-US" sz="1800" b="0">
                <a:solidFill>
                  <a:srgbClr val="000000"/>
                </a:solidFill>
                <a:latin typeface="Barlow SemiBold" panose="00000700000000000000" pitchFamily="2" charset="0"/>
              </a:rPr>
            </a:br>
            <a:endParaRPr lang="es-ES_tradnl" altLang="en-US">
              <a:latin typeface="Barlow SemiBold" panose="00000700000000000000" pitchFamily="2" charset="0"/>
            </a:endParaRPr>
          </a:p>
        </p:txBody>
      </p:sp>
      <p:sp>
        <p:nvSpPr>
          <p:cNvPr id="6" name="TextBox 5">
            <a:extLst>
              <a:ext uri="{FF2B5EF4-FFF2-40B4-BE49-F238E27FC236}">
                <a16:creationId xmlns:a16="http://schemas.microsoft.com/office/drawing/2014/main" id="{7C7653F5-85DE-D382-FF8D-34534DBBC4D0}"/>
              </a:ext>
            </a:extLst>
          </p:cNvPr>
          <p:cNvSpPr txBox="1"/>
          <p:nvPr/>
        </p:nvSpPr>
        <p:spPr>
          <a:xfrm>
            <a:off x="605118" y="1197281"/>
            <a:ext cx="5562600" cy="3785652"/>
          </a:xfrm>
          <a:prstGeom prst="rect">
            <a:avLst/>
          </a:prstGeom>
          <a:noFill/>
        </p:spPr>
        <p:txBody>
          <a:bodyPr wrap="square">
            <a:spAutoFit/>
          </a:bodyPr>
          <a:lstStyle/>
          <a:p>
            <a:pPr>
              <a:defRPr/>
            </a:pPr>
            <a:endParaRPr lang="en-US" sz="2400" dirty="0">
              <a:latin typeface="Barlow"/>
            </a:endParaRPr>
          </a:p>
          <a:p>
            <a:pPr>
              <a:defRPr/>
            </a:pPr>
            <a:r>
              <a:rPr lang="en-US" sz="2400" dirty="0">
                <a:latin typeface="Barlow"/>
              </a:rPr>
              <a:t>Desarrollo de una </a:t>
            </a:r>
            <a:r>
              <a:rPr lang="en-US" sz="2400" dirty="0" err="1">
                <a:latin typeface="Barlow"/>
              </a:rPr>
              <a:t>matriz</a:t>
            </a:r>
            <a:r>
              <a:rPr lang="en-US" sz="2400" dirty="0">
                <a:latin typeface="Barlow"/>
              </a:rPr>
              <a:t>:</a:t>
            </a:r>
          </a:p>
          <a:p>
            <a:pPr>
              <a:defRPr/>
            </a:pPr>
            <a:endParaRPr lang="en-US" sz="2400" dirty="0">
              <a:latin typeface="Barlow"/>
            </a:endParaRPr>
          </a:p>
          <a:p>
            <a:pPr marL="457200" indent="-457200">
              <a:buFont typeface="Arial" panose="020B0604020202020204" pitchFamily="34" charset="0"/>
              <a:buChar char="•"/>
              <a:defRPr/>
            </a:pPr>
            <a:r>
              <a:rPr lang="es-ES" sz="2400" dirty="0">
                <a:latin typeface="Barlow"/>
              </a:rPr>
              <a:t>Define la existencia de una interacción entre una acción y un elemento ambiental</a:t>
            </a:r>
          </a:p>
          <a:p>
            <a:pPr marL="457200" indent="-457200">
              <a:buFont typeface="Arial" panose="020B0604020202020204" pitchFamily="34" charset="0"/>
              <a:buChar char="•"/>
              <a:defRPr/>
            </a:pPr>
            <a:r>
              <a:rPr lang="es-ES" sz="2400" dirty="0">
                <a:latin typeface="Barlow"/>
              </a:rPr>
              <a:t>Interacción definida por medio de magnitud e importancia</a:t>
            </a:r>
          </a:p>
          <a:p>
            <a:pPr marL="457200" indent="-457200">
              <a:buFont typeface="Arial" panose="020B0604020202020204" pitchFamily="34" charset="0"/>
              <a:buChar char="•"/>
              <a:defRPr/>
            </a:pPr>
            <a:r>
              <a:rPr lang="en-US" sz="2400" dirty="0" err="1">
                <a:latin typeface="Barlow"/>
              </a:rPr>
              <a:t>Magnitud</a:t>
            </a:r>
            <a:r>
              <a:rPr lang="en-US" sz="2400" dirty="0">
                <a:latin typeface="Barlow"/>
              </a:rPr>
              <a:t> –valor </a:t>
            </a:r>
            <a:r>
              <a:rPr lang="en-US" sz="2400" dirty="0" err="1">
                <a:latin typeface="Barlow"/>
              </a:rPr>
              <a:t>objetivo</a:t>
            </a:r>
            <a:r>
              <a:rPr lang="en-US" sz="2400" dirty="0">
                <a:latin typeface="Barlow"/>
              </a:rPr>
              <a:t> (1 a 10)</a:t>
            </a:r>
          </a:p>
          <a:p>
            <a:pPr marL="457200" indent="-457200">
              <a:buFont typeface="Arial" panose="020B0604020202020204" pitchFamily="34" charset="0"/>
              <a:buChar char="•"/>
              <a:defRPr/>
            </a:pPr>
            <a:r>
              <a:rPr lang="en-US" sz="2400" dirty="0" err="1">
                <a:latin typeface="Barlow"/>
              </a:rPr>
              <a:t>Importancia</a:t>
            </a:r>
            <a:r>
              <a:rPr lang="en-US" sz="2400" dirty="0">
                <a:latin typeface="Barlow"/>
              </a:rPr>
              <a:t> –valor </a:t>
            </a:r>
            <a:r>
              <a:rPr lang="en-US" sz="2400" dirty="0" err="1">
                <a:latin typeface="Barlow"/>
              </a:rPr>
              <a:t>subjetivo</a:t>
            </a:r>
            <a:r>
              <a:rPr lang="en-US" sz="2400" dirty="0">
                <a:latin typeface="Barlow"/>
              </a:rPr>
              <a:t> (1 a 10)</a:t>
            </a:r>
          </a:p>
        </p:txBody>
      </p:sp>
      <p:pic>
        <p:nvPicPr>
          <p:cNvPr id="56324" name="Picture 1">
            <a:extLst>
              <a:ext uri="{FF2B5EF4-FFF2-40B4-BE49-F238E27FC236}">
                <a16:creationId xmlns:a16="http://schemas.microsoft.com/office/drawing/2014/main" id="{6CE4154C-4999-304B-859F-31511D64C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812" y="1592033"/>
            <a:ext cx="55911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5EEDAF1C-1886-79CC-EC28-9AA4976BEA96}"/>
              </a:ext>
            </a:extLst>
          </p:cNvPr>
          <p:cNvSpPr>
            <a:spLocks noGrp="1" noChangeArrowheads="1"/>
          </p:cNvSpPr>
          <p:nvPr>
            <p:ph type="title"/>
          </p:nvPr>
        </p:nvSpPr>
        <p:spPr/>
        <p:txBody>
          <a:bodyPr/>
          <a:lstStyle/>
          <a:p>
            <a:r>
              <a:rPr lang="en-US" altLang="en-US">
                <a:latin typeface="Barlow SemiBold" panose="00000700000000000000" pitchFamily="2" charset="0"/>
              </a:rPr>
              <a:t>Matriz simple (Leopold)</a:t>
            </a:r>
            <a:br>
              <a:rPr lang="en-US" altLang="en-US" sz="1800" b="0">
                <a:solidFill>
                  <a:srgbClr val="000000"/>
                </a:solidFill>
                <a:latin typeface="Barlow SemiBold" panose="00000700000000000000" pitchFamily="2" charset="0"/>
              </a:rPr>
            </a:br>
            <a:endParaRPr lang="es-ES_tradnl" altLang="en-US">
              <a:latin typeface="Barlow SemiBold" panose="00000700000000000000" pitchFamily="2" charset="0"/>
            </a:endParaRPr>
          </a:p>
        </p:txBody>
      </p:sp>
      <p:pic>
        <p:nvPicPr>
          <p:cNvPr id="57347" name="Picture 2">
            <a:extLst>
              <a:ext uri="{FF2B5EF4-FFF2-40B4-BE49-F238E27FC236}">
                <a16:creationId xmlns:a16="http://schemas.microsoft.com/office/drawing/2014/main" id="{E15C185B-DEEC-7DFC-C0BC-02FD51671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157288"/>
            <a:ext cx="9963150"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7FD2EBA1-A1EB-BCBF-3AB4-6932967860F1}"/>
              </a:ext>
            </a:extLst>
          </p:cNvPr>
          <p:cNvSpPr>
            <a:spLocks noGrp="1" noChangeArrowheads="1"/>
          </p:cNvSpPr>
          <p:nvPr>
            <p:ph type="title"/>
          </p:nvPr>
        </p:nvSpPr>
        <p:spPr/>
        <p:txBody>
          <a:bodyPr/>
          <a:lstStyle/>
          <a:p>
            <a:r>
              <a:rPr lang="en-US" altLang="en-US">
                <a:latin typeface="Barlow SemiBold" panose="00000700000000000000" pitchFamily="2" charset="0"/>
              </a:rPr>
              <a:t>Matriz simple (Leopold)</a:t>
            </a:r>
            <a:br>
              <a:rPr lang="en-US" altLang="en-US" sz="1800" b="0">
                <a:solidFill>
                  <a:srgbClr val="000000"/>
                </a:solidFill>
                <a:latin typeface="Barlow SemiBold" panose="00000700000000000000" pitchFamily="2" charset="0"/>
              </a:rPr>
            </a:br>
            <a:endParaRPr lang="es-ES_tradnl" altLang="en-US">
              <a:latin typeface="Barlow SemiBold" panose="00000700000000000000" pitchFamily="2" charset="0"/>
            </a:endParaRPr>
          </a:p>
        </p:txBody>
      </p:sp>
      <p:sp>
        <p:nvSpPr>
          <p:cNvPr id="6" name="TextBox 5">
            <a:extLst>
              <a:ext uri="{FF2B5EF4-FFF2-40B4-BE49-F238E27FC236}">
                <a16:creationId xmlns:a16="http://schemas.microsoft.com/office/drawing/2014/main" id="{13B0C0D7-FC0B-2039-E092-91717732B6FD}"/>
              </a:ext>
            </a:extLst>
          </p:cNvPr>
          <p:cNvSpPr txBox="1"/>
          <p:nvPr/>
        </p:nvSpPr>
        <p:spPr>
          <a:xfrm>
            <a:off x="838200" y="1189038"/>
            <a:ext cx="9705975" cy="3816350"/>
          </a:xfrm>
          <a:prstGeom prst="rect">
            <a:avLst/>
          </a:prstGeom>
          <a:noFill/>
        </p:spPr>
        <p:txBody>
          <a:bodyPr>
            <a:spAutoFit/>
          </a:bodyPr>
          <a:lstStyle/>
          <a:p>
            <a:pPr>
              <a:defRPr/>
            </a:pPr>
            <a:endParaRPr lang="en-US" dirty="0">
              <a:solidFill>
                <a:srgbClr val="000000"/>
              </a:solidFill>
              <a:latin typeface="Verdana" panose="020B0604030504040204" pitchFamily="34" charset="0"/>
            </a:endParaRPr>
          </a:p>
          <a:p>
            <a:pPr>
              <a:defRPr/>
            </a:pPr>
            <a:r>
              <a:rPr lang="en-US" sz="2800" dirty="0" err="1">
                <a:latin typeface="Barlow"/>
              </a:rPr>
              <a:t>Ventajas</a:t>
            </a:r>
            <a:r>
              <a:rPr lang="en-US" sz="2800" dirty="0">
                <a:latin typeface="Barlow"/>
              </a:rPr>
              <a:t>:</a:t>
            </a:r>
          </a:p>
          <a:p>
            <a:pPr marL="457200" indent="-457200">
              <a:buFont typeface="Arial" panose="020B0604020202020204" pitchFamily="34" charset="0"/>
              <a:buChar char="•"/>
              <a:defRPr/>
            </a:pPr>
            <a:r>
              <a:rPr lang="es-ES" sz="2800" dirty="0">
                <a:latin typeface="Barlow"/>
              </a:rPr>
              <a:t>Capacidad de contraerse o expandirse</a:t>
            </a:r>
          </a:p>
          <a:p>
            <a:pPr marL="457200" indent="-457200">
              <a:buFont typeface="Arial" panose="020B0604020202020204" pitchFamily="34" charset="0"/>
              <a:buChar char="•"/>
              <a:defRPr/>
            </a:pPr>
            <a:r>
              <a:rPr lang="es-ES" sz="2800" dirty="0">
                <a:latin typeface="Barlow"/>
              </a:rPr>
              <a:t>Aplicable a varias fases de un proyecto</a:t>
            </a:r>
          </a:p>
          <a:p>
            <a:pPr marL="457200" indent="-457200">
              <a:buFont typeface="Arial" panose="020B0604020202020204" pitchFamily="34" charset="0"/>
              <a:buChar char="•"/>
              <a:defRPr/>
            </a:pPr>
            <a:r>
              <a:rPr lang="es-ES" sz="2800" dirty="0">
                <a:latin typeface="Barlow"/>
              </a:rPr>
              <a:t>Aplicable a varios tipos de proyecto</a:t>
            </a:r>
          </a:p>
          <a:p>
            <a:pPr>
              <a:defRPr/>
            </a:pPr>
            <a:endParaRPr lang="es-ES" sz="2800" dirty="0">
              <a:latin typeface="Barlow"/>
            </a:endParaRPr>
          </a:p>
          <a:p>
            <a:pPr>
              <a:defRPr/>
            </a:pPr>
            <a:r>
              <a:rPr lang="en-US" sz="2800" dirty="0" err="1">
                <a:latin typeface="Barlow"/>
              </a:rPr>
              <a:t>Desventajas</a:t>
            </a:r>
            <a:r>
              <a:rPr lang="en-US" sz="2800" dirty="0">
                <a:latin typeface="Barlow"/>
              </a:rPr>
              <a:t>:</a:t>
            </a:r>
          </a:p>
          <a:p>
            <a:pPr marL="457200" indent="-457200">
              <a:buFont typeface="Arial" panose="020B0604020202020204" pitchFamily="34" charset="0"/>
              <a:buChar char="•"/>
              <a:defRPr/>
            </a:pPr>
            <a:r>
              <a:rPr lang="es-ES" sz="2800" dirty="0">
                <a:latin typeface="Barlow"/>
              </a:rPr>
              <a:t>Acciones y factores aparecen divididos artificialmente</a:t>
            </a:r>
          </a:p>
          <a:p>
            <a:pPr marL="457200" indent="-457200">
              <a:buFont typeface="Arial" panose="020B0604020202020204" pitchFamily="34" charset="0"/>
              <a:buChar char="•"/>
              <a:defRPr/>
            </a:pPr>
            <a:r>
              <a:rPr lang="es-ES" sz="2800" dirty="0">
                <a:latin typeface="Barlow"/>
              </a:rPr>
              <a:t>Para proyectos grandes puede ser muy extensas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062F616-F8B4-9613-AE6B-C9BC934F2138}"/>
              </a:ext>
            </a:extLst>
          </p:cNvPr>
          <p:cNvSpPr>
            <a:spLocks noGrp="1" noChangeArrowheads="1"/>
          </p:cNvSpPr>
          <p:nvPr>
            <p:ph type="title"/>
          </p:nvPr>
        </p:nvSpPr>
        <p:spPr/>
        <p:txBody>
          <a:bodyPr/>
          <a:lstStyle/>
          <a:p>
            <a:r>
              <a:rPr lang="en-US" altLang="en-US">
                <a:latin typeface="Barlow SemiBold" panose="00000700000000000000" pitchFamily="2" charset="0"/>
              </a:rPr>
              <a:t>Matriz causa - efecto</a:t>
            </a:r>
            <a:br>
              <a:rPr lang="en-US" altLang="en-US" sz="1800" b="0">
                <a:solidFill>
                  <a:srgbClr val="000000"/>
                </a:solidFill>
                <a:latin typeface="Barlow SemiBold" panose="00000700000000000000" pitchFamily="2" charset="0"/>
              </a:rPr>
            </a:br>
            <a:endParaRPr lang="es-ES_tradnl" altLang="en-US">
              <a:latin typeface="Barlow SemiBold" panose="00000700000000000000" pitchFamily="2" charset="0"/>
            </a:endParaRPr>
          </a:p>
        </p:txBody>
      </p:sp>
      <p:sp>
        <p:nvSpPr>
          <p:cNvPr id="60419" name="TextBox 5">
            <a:extLst>
              <a:ext uri="{FF2B5EF4-FFF2-40B4-BE49-F238E27FC236}">
                <a16:creationId xmlns:a16="http://schemas.microsoft.com/office/drawing/2014/main" id="{BD79EEF6-F4E2-50F3-6029-C94169F58D8C}"/>
              </a:ext>
            </a:extLst>
          </p:cNvPr>
          <p:cNvSpPr txBox="1">
            <a:spLocks noChangeArrowheads="1"/>
          </p:cNvSpPr>
          <p:nvPr/>
        </p:nvSpPr>
        <p:spPr bwMode="auto">
          <a:xfrm>
            <a:off x="838200" y="1189038"/>
            <a:ext cx="97059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Barlow" panose="000005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Barlow"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Barlow"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Barlow"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Barlow" panose="000005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arlow" panose="000005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arlow" panose="000005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arlow" panose="000005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arlow" panose="00000500000000000000" pitchFamily="2" charset="0"/>
              </a:defRPr>
            </a:lvl9pPr>
          </a:lstStyle>
          <a:p>
            <a:pPr>
              <a:lnSpc>
                <a:spcPct val="100000"/>
              </a:lnSpc>
              <a:spcBef>
                <a:spcPct val="0"/>
              </a:spcBef>
            </a:pPr>
            <a:r>
              <a:rPr lang="en-US" altLang="en-US"/>
              <a:t>Instrumento que vincula causas y efectos de impactos ambientales.</a:t>
            </a:r>
          </a:p>
          <a:p>
            <a:pPr>
              <a:lnSpc>
                <a:spcPct val="100000"/>
              </a:lnSpc>
              <a:spcBef>
                <a:spcPct val="0"/>
              </a:spcBef>
            </a:pPr>
            <a:endParaRPr lang="es-ES" altLang="en-US"/>
          </a:p>
          <a:p>
            <a:pPr>
              <a:lnSpc>
                <a:spcPct val="100000"/>
              </a:lnSpc>
              <a:spcBef>
                <a:spcPct val="0"/>
              </a:spcBef>
            </a:pPr>
            <a:r>
              <a:rPr lang="es-ES" altLang="en-US"/>
              <a:t>Consiste en el cruce de un listado de acciones de un proyecto, con otro de factores ambientales </a:t>
            </a:r>
            <a:r>
              <a:rPr lang="en-US" altLang="en-US"/>
              <a:t>o indicadores de impacto ambiental; ambos se </a:t>
            </a:r>
            <a:r>
              <a:rPr lang="es-ES" altLang="en-US"/>
              <a:t>relacionan con un diagrama matricial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4E26E0D6-6B72-E214-60FC-29A96678CFE7}"/>
              </a:ext>
            </a:extLst>
          </p:cNvPr>
          <p:cNvSpPr>
            <a:spLocks noGrp="1" noChangeArrowheads="1"/>
          </p:cNvSpPr>
          <p:nvPr>
            <p:ph type="title"/>
          </p:nvPr>
        </p:nvSpPr>
        <p:spPr/>
        <p:txBody>
          <a:bodyPr/>
          <a:lstStyle/>
          <a:p>
            <a:r>
              <a:rPr lang="en-US" altLang="en-US">
                <a:latin typeface="Barlow SemiBold" panose="00000700000000000000" pitchFamily="2" charset="0"/>
              </a:rPr>
              <a:t>Matriz causa - efecto</a:t>
            </a:r>
            <a:br>
              <a:rPr lang="en-US" altLang="en-US" sz="1800" b="0">
                <a:solidFill>
                  <a:srgbClr val="000000"/>
                </a:solidFill>
                <a:latin typeface="Barlow SemiBold" panose="00000700000000000000" pitchFamily="2" charset="0"/>
              </a:rPr>
            </a:br>
            <a:endParaRPr lang="es-ES_tradnl" altLang="en-US">
              <a:latin typeface="Barlow SemiBold" panose="00000700000000000000" pitchFamily="2" charset="0"/>
            </a:endParaRPr>
          </a:p>
        </p:txBody>
      </p:sp>
      <p:pic>
        <p:nvPicPr>
          <p:cNvPr id="61443" name="Picture 1">
            <a:extLst>
              <a:ext uri="{FF2B5EF4-FFF2-40B4-BE49-F238E27FC236}">
                <a16:creationId xmlns:a16="http://schemas.microsoft.com/office/drawing/2014/main" id="{42B20559-EDF5-3738-F485-8A07B6D3C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1101725"/>
            <a:ext cx="8326437"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2225CAC-7774-81C1-D900-39991DB0B97F}"/>
              </a:ext>
            </a:extLst>
          </p:cNvPr>
          <p:cNvSpPr>
            <a:spLocks noGrp="1" noChangeArrowheads="1"/>
          </p:cNvSpPr>
          <p:nvPr>
            <p:ph type="title"/>
          </p:nvPr>
        </p:nvSpPr>
        <p:spPr/>
        <p:txBody>
          <a:bodyPr/>
          <a:lstStyle/>
          <a:p>
            <a:pPr eaLnBrk="1" hangingPunct="1"/>
            <a:r>
              <a:rPr lang="es-ES_tradnl" altLang="en-US">
                <a:latin typeface="Barlow SemiBold" panose="00000700000000000000" pitchFamily="2" charset="0"/>
              </a:rPr>
              <a:t>Agenda</a:t>
            </a:r>
          </a:p>
        </p:txBody>
      </p:sp>
      <p:graphicFrame>
        <p:nvGraphicFramePr>
          <p:cNvPr id="4" name="Content Placeholder 3">
            <a:extLst>
              <a:ext uri="{FF2B5EF4-FFF2-40B4-BE49-F238E27FC236}">
                <a16:creationId xmlns:a16="http://schemas.microsoft.com/office/drawing/2014/main" id="{C98CC2F7-457B-2115-A8CF-84B2384E6728}"/>
              </a:ext>
            </a:extLst>
          </p:cNvPr>
          <p:cNvGraphicFramePr>
            <a:graphicFrameLocks noGrp="1"/>
          </p:cNvGraphicFramePr>
          <p:nvPr>
            <p:ph sz="half" idx="1"/>
          </p:nvPr>
        </p:nvGraphicFramePr>
        <p:xfrm>
          <a:off x="838200" y="1500027"/>
          <a:ext cx="10515600" cy="4676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8120E2F-BA92-2A99-6F8C-FCC9F8C6104A}"/>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sp>
        <p:nvSpPr>
          <p:cNvPr id="6" name="TextBox 5">
            <a:extLst>
              <a:ext uri="{FF2B5EF4-FFF2-40B4-BE49-F238E27FC236}">
                <a16:creationId xmlns:a16="http://schemas.microsoft.com/office/drawing/2014/main" id="{C692E962-0342-6C9F-F3E8-BD2D13645B75}"/>
              </a:ext>
            </a:extLst>
          </p:cNvPr>
          <p:cNvSpPr txBox="1"/>
          <p:nvPr/>
        </p:nvSpPr>
        <p:spPr>
          <a:xfrm>
            <a:off x="704850" y="722313"/>
            <a:ext cx="11325225" cy="4801314"/>
          </a:xfrm>
          <a:prstGeom prst="rect">
            <a:avLst/>
          </a:prstGeom>
          <a:noFill/>
        </p:spPr>
        <p:txBody>
          <a:bodyPr>
            <a:spAutoFit/>
          </a:bodyPr>
          <a:lstStyle/>
          <a:p>
            <a:pPr>
              <a:defRPr/>
            </a:pPr>
            <a:endParaRPr lang="en-US" dirty="0">
              <a:solidFill>
                <a:srgbClr val="000000"/>
              </a:solidFill>
              <a:latin typeface="Wingdings" panose="05000000000000000000" pitchFamily="2" charset="2"/>
            </a:endParaRPr>
          </a:p>
          <a:p>
            <a:pPr marL="285750" indent="-285750">
              <a:buFont typeface="Arial" panose="020B0604020202020204" pitchFamily="34" charset="0"/>
              <a:buChar char="•"/>
              <a:defRPr/>
            </a:pPr>
            <a:r>
              <a:rPr lang="en-US" sz="2400" dirty="0" err="1">
                <a:latin typeface="Barlow"/>
              </a:rPr>
              <a:t>Signo</a:t>
            </a:r>
            <a:r>
              <a:rPr lang="en-US" sz="2400" dirty="0">
                <a:latin typeface="Barlow"/>
              </a:rPr>
              <a:t> </a:t>
            </a:r>
          </a:p>
          <a:p>
            <a:pPr marL="285750" indent="-285750">
              <a:buFont typeface="Arial" panose="020B0604020202020204" pitchFamily="34" charset="0"/>
              <a:buChar char="•"/>
              <a:defRPr/>
            </a:pPr>
            <a:r>
              <a:rPr lang="en-US" sz="2400" dirty="0" err="1">
                <a:latin typeface="Barlow"/>
              </a:rPr>
              <a:t>Intensidad</a:t>
            </a:r>
            <a:r>
              <a:rPr lang="en-US" sz="2400" dirty="0">
                <a:latin typeface="Barlow"/>
              </a:rPr>
              <a:t> (IN)</a:t>
            </a:r>
          </a:p>
          <a:p>
            <a:pPr marL="285750" indent="-285750">
              <a:buFont typeface="Arial" panose="020B0604020202020204" pitchFamily="34" charset="0"/>
              <a:buChar char="•"/>
              <a:defRPr/>
            </a:pPr>
            <a:r>
              <a:rPr lang="en-US" sz="2400" dirty="0" err="1">
                <a:latin typeface="Barlow"/>
              </a:rPr>
              <a:t>Extensión</a:t>
            </a:r>
            <a:r>
              <a:rPr lang="en-US" sz="2400" dirty="0">
                <a:latin typeface="Barlow"/>
              </a:rPr>
              <a:t> (EX)</a:t>
            </a:r>
          </a:p>
          <a:p>
            <a:pPr marL="285750" indent="-285750">
              <a:buFont typeface="Arial" panose="020B0604020202020204" pitchFamily="34" charset="0"/>
              <a:buChar char="•"/>
              <a:defRPr/>
            </a:pPr>
            <a:r>
              <a:rPr lang="en-US" sz="2400" dirty="0" err="1">
                <a:latin typeface="Barlow"/>
              </a:rPr>
              <a:t>Momento</a:t>
            </a:r>
            <a:r>
              <a:rPr lang="en-US" sz="2400" dirty="0">
                <a:latin typeface="Barlow"/>
              </a:rPr>
              <a:t> (MO)</a:t>
            </a:r>
          </a:p>
          <a:p>
            <a:pPr marL="285750" indent="-285750">
              <a:buFont typeface="Arial" panose="020B0604020202020204" pitchFamily="34" charset="0"/>
              <a:buChar char="•"/>
              <a:defRPr/>
            </a:pPr>
            <a:r>
              <a:rPr lang="en-US" sz="2400" dirty="0" err="1">
                <a:latin typeface="Barlow"/>
              </a:rPr>
              <a:t>Persistencia</a:t>
            </a:r>
            <a:r>
              <a:rPr lang="en-US" sz="2400" dirty="0">
                <a:latin typeface="Barlow"/>
              </a:rPr>
              <a:t> (PE)</a:t>
            </a:r>
          </a:p>
          <a:p>
            <a:pPr marL="285750" indent="-285750">
              <a:buFont typeface="Arial" panose="020B0604020202020204" pitchFamily="34" charset="0"/>
              <a:buChar char="•"/>
              <a:defRPr/>
            </a:pPr>
            <a:r>
              <a:rPr lang="en-US" sz="2400" dirty="0" err="1">
                <a:latin typeface="Barlow"/>
              </a:rPr>
              <a:t>Reversibilidad</a:t>
            </a:r>
            <a:r>
              <a:rPr lang="en-US" sz="2400" dirty="0">
                <a:latin typeface="Barlow"/>
              </a:rPr>
              <a:t> (RV)</a:t>
            </a:r>
          </a:p>
          <a:p>
            <a:pPr marL="285750" indent="-285750">
              <a:buFont typeface="Arial" panose="020B0604020202020204" pitchFamily="34" charset="0"/>
              <a:buChar char="•"/>
              <a:defRPr/>
            </a:pPr>
            <a:r>
              <a:rPr lang="en-US" sz="2400" dirty="0" err="1">
                <a:latin typeface="Barlow"/>
              </a:rPr>
              <a:t>Recuperavilidad</a:t>
            </a:r>
            <a:r>
              <a:rPr lang="en-US" sz="2400" dirty="0">
                <a:latin typeface="Barlow"/>
              </a:rPr>
              <a:t> (MC)</a:t>
            </a:r>
          </a:p>
          <a:p>
            <a:pPr marL="285750" indent="-285750">
              <a:buFont typeface="Arial" panose="020B0604020202020204" pitchFamily="34" charset="0"/>
              <a:buChar char="•"/>
              <a:defRPr/>
            </a:pPr>
            <a:r>
              <a:rPr lang="en-US" sz="2400" dirty="0" err="1">
                <a:latin typeface="Barlow"/>
              </a:rPr>
              <a:t>Sinergia</a:t>
            </a:r>
            <a:r>
              <a:rPr lang="en-US" sz="2400" dirty="0">
                <a:latin typeface="Barlow"/>
              </a:rPr>
              <a:t> (SI)</a:t>
            </a:r>
          </a:p>
          <a:p>
            <a:pPr marL="285750" indent="-285750">
              <a:buFont typeface="Arial" panose="020B0604020202020204" pitchFamily="34" charset="0"/>
              <a:buChar char="•"/>
              <a:defRPr/>
            </a:pPr>
            <a:r>
              <a:rPr lang="en-US" sz="2400" dirty="0" err="1">
                <a:latin typeface="Barlow"/>
              </a:rPr>
              <a:t>Acumulación</a:t>
            </a:r>
            <a:r>
              <a:rPr lang="en-US" sz="2400" dirty="0">
                <a:latin typeface="Barlow"/>
              </a:rPr>
              <a:t> (AC)</a:t>
            </a:r>
          </a:p>
          <a:p>
            <a:pPr marL="285750" indent="-285750">
              <a:buFont typeface="Arial" panose="020B0604020202020204" pitchFamily="34" charset="0"/>
              <a:buChar char="•"/>
              <a:defRPr/>
            </a:pPr>
            <a:r>
              <a:rPr lang="en-US" sz="2400" dirty="0" err="1">
                <a:latin typeface="Barlow"/>
              </a:rPr>
              <a:t>Efecto</a:t>
            </a:r>
            <a:r>
              <a:rPr lang="en-US" sz="2400" dirty="0">
                <a:latin typeface="Barlow"/>
              </a:rPr>
              <a:t> (EF)</a:t>
            </a:r>
          </a:p>
          <a:p>
            <a:pPr marL="285750" indent="-285750">
              <a:buFont typeface="Arial" panose="020B0604020202020204" pitchFamily="34" charset="0"/>
              <a:buChar char="•"/>
              <a:defRPr/>
            </a:pPr>
            <a:r>
              <a:rPr lang="en-US" sz="2400" dirty="0" err="1">
                <a:latin typeface="Barlow"/>
              </a:rPr>
              <a:t>Periodicidad</a:t>
            </a:r>
            <a:r>
              <a:rPr lang="en-US" sz="2400" dirty="0">
                <a:latin typeface="Barlow"/>
              </a:rPr>
              <a:t> (PR)</a:t>
            </a:r>
          </a:p>
          <a:p>
            <a:pPr>
              <a:defRPr/>
            </a:pPr>
            <a:r>
              <a:rPr lang="it-IT" sz="2400" dirty="0">
                <a:latin typeface="Barlow"/>
              </a:rPr>
              <a:t>Importancia +/-[3IN + 2 EX+ MO + PE + RV + SI + AC + EF + PR + MC ]</a:t>
            </a:r>
            <a:endParaRPr lang="es-ES" sz="2400" dirty="0">
              <a:latin typeface="Barl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710EA95-90AC-0FF0-A37E-D8431C19C7CE}"/>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sp>
        <p:nvSpPr>
          <p:cNvPr id="6" name="TextBox 5">
            <a:extLst>
              <a:ext uri="{FF2B5EF4-FFF2-40B4-BE49-F238E27FC236}">
                <a16:creationId xmlns:a16="http://schemas.microsoft.com/office/drawing/2014/main" id="{586689C1-5C25-778D-9835-B54B0AFBF694}"/>
              </a:ext>
            </a:extLst>
          </p:cNvPr>
          <p:cNvSpPr txBox="1"/>
          <p:nvPr/>
        </p:nvSpPr>
        <p:spPr>
          <a:xfrm>
            <a:off x="838200" y="1027113"/>
            <a:ext cx="11325225" cy="3662541"/>
          </a:xfrm>
          <a:prstGeom prst="rect">
            <a:avLst/>
          </a:prstGeom>
          <a:noFill/>
        </p:spPr>
        <p:txBody>
          <a:bodyPr>
            <a:spAutoFit/>
          </a:bodyPr>
          <a:lstStyle/>
          <a:p>
            <a:pPr>
              <a:defRPr/>
            </a:pPr>
            <a:endParaRPr lang="en-US" sz="1600" dirty="0">
              <a:solidFill>
                <a:srgbClr val="000000"/>
              </a:solidFill>
              <a:latin typeface="Wingdings" panose="05000000000000000000" pitchFamily="2" charset="2"/>
            </a:endParaRPr>
          </a:p>
          <a:p>
            <a:pPr marL="285750" indent="-285750">
              <a:buFont typeface="Arial" panose="020B0604020202020204" pitchFamily="34" charset="0"/>
              <a:buChar char="•"/>
              <a:defRPr/>
            </a:pPr>
            <a:r>
              <a:rPr lang="en-US" sz="2400" dirty="0" err="1">
                <a:latin typeface="Barlow"/>
              </a:rPr>
              <a:t>Signo</a:t>
            </a:r>
            <a:r>
              <a:rPr lang="en-US" sz="2400" dirty="0">
                <a:latin typeface="Barlow"/>
              </a:rPr>
              <a:t> </a:t>
            </a:r>
          </a:p>
          <a:p>
            <a:pPr>
              <a:defRPr/>
            </a:pPr>
            <a:r>
              <a:rPr lang="es-ES" sz="2400" b="1" dirty="0">
                <a:latin typeface="Barlow"/>
              </a:rPr>
              <a:t>Carácter beneficioso (+)o perjudicial (-) de las distintas acciones que actúan sobre los distintos factores considerados.</a:t>
            </a:r>
          </a:p>
          <a:p>
            <a:pPr>
              <a:defRPr/>
            </a:pPr>
            <a:endParaRPr lang="es-ES" sz="2400" dirty="0">
              <a:latin typeface="Barlow"/>
            </a:endParaRPr>
          </a:p>
          <a:p>
            <a:pPr>
              <a:defRPr/>
            </a:pPr>
            <a:r>
              <a:rPr lang="en-US" sz="2400" i="1" dirty="0" err="1">
                <a:latin typeface="Barlow"/>
              </a:rPr>
              <a:t>Existe</a:t>
            </a:r>
            <a:r>
              <a:rPr lang="en-US" sz="2400" i="1" dirty="0">
                <a:latin typeface="Barlow"/>
              </a:rPr>
              <a:t> la </a:t>
            </a:r>
            <a:r>
              <a:rPr lang="en-US" sz="2400" i="1" dirty="0" err="1">
                <a:latin typeface="Barlow"/>
              </a:rPr>
              <a:t>posibilidad</a:t>
            </a:r>
            <a:r>
              <a:rPr lang="en-US" sz="2400" i="1" dirty="0">
                <a:latin typeface="Barlow"/>
              </a:rPr>
              <a:t> de </a:t>
            </a:r>
            <a:r>
              <a:rPr lang="en-US" sz="2400" i="1" dirty="0" err="1">
                <a:latin typeface="Barlow"/>
              </a:rPr>
              <a:t>incluir</a:t>
            </a:r>
            <a:r>
              <a:rPr lang="en-US" sz="2400" i="1" dirty="0">
                <a:latin typeface="Barlow"/>
              </a:rPr>
              <a:t>, en </a:t>
            </a:r>
            <a:r>
              <a:rPr lang="en-US" sz="2400" i="1" dirty="0" err="1">
                <a:latin typeface="Barlow"/>
              </a:rPr>
              <a:t>algunos</a:t>
            </a:r>
            <a:r>
              <a:rPr lang="en-US" sz="2400" i="1" dirty="0">
                <a:latin typeface="Barlow"/>
              </a:rPr>
              <a:t> </a:t>
            </a:r>
            <a:r>
              <a:rPr lang="en-US" sz="2400" i="1" dirty="0" err="1">
                <a:latin typeface="Barlow"/>
              </a:rPr>
              <a:t>casos</a:t>
            </a:r>
            <a:r>
              <a:rPr lang="en-US" sz="2400" i="1" dirty="0">
                <a:latin typeface="Barlow"/>
              </a:rPr>
              <a:t> </a:t>
            </a:r>
            <a:r>
              <a:rPr lang="en-US" sz="2400" i="1" dirty="0" err="1">
                <a:latin typeface="Barlow"/>
              </a:rPr>
              <a:t>concretos</a:t>
            </a:r>
            <a:r>
              <a:rPr lang="en-US" sz="2400" i="1" dirty="0">
                <a:latin typeface="Barlow"/>
              </a:rPr>
              <a:t>, </a:t>
            </a:r>
            <a:r>
              <a:rPr lang="en-US" sz="2400" i="1" dirty="0" err="1">
                <a:latin typeface="Barlow"/>
              </a:rPr>
              <a:t>debidamente</a:t>
            </a:r>
            <a:r>
              <a:rPr lang="en-US" sz="2400" i="1" dirty="0">
                <a:latin typeface="Barlow"/>
              </a:rPr>
              <a:t> </a:t>
            </a:r>
            <a:r>
              <a:rPr lang="en-US" sz="2400" i="1" dirty="0" err="1">
                <a:latin typeface="Barlow"/>
              </a:rPr>
              <a:t>justificados</a:t>
            </a:r>
            <a:r>
              <a:rPr lang="en-US" sz="2400" i="1" dirty="0">
                <a:latin typeface="Barlow"/>
              </a:rPr>
              <a:t> y </a:t>
            </a:r>
            <a:r>
              <a:rPr lang="en-US" sz="2400" i="1" dirty="0" err="1">
                <a:latin typeface="Barlow"/>
              </a:rPr>
              <a:t>argumentados</a:t>
            </a:r>
            <a:r>
              <a:rPr lang="en-US" sz="2400" i="1" dirty="0">
                <a:latin typeface="Barlow"/>
              </a:rPr>
              <a:t>, un </a:t>
            </a:r>
            <a:r>
              <a:rPr lang="en-US" sz="2400" i="1" dirty="0" err="1">
                <a:latin typeface="Barlow"/>
              </a:rPr>
              <a:t>tercer</a:t>
            </a:r>
            <a:r>
              <a:rPr lang="en-US" sz="2400" i="1" dirty="0">
                <a:latin typeface="Barlow"/>
              </a:rPr>
              <a:t> </a:t>
            </a:r>
            <a:r>
              <a:rPr lang="en-US" sz="2400" i="1" dirty="0" err="1">
                <a:latin typeface="Barlow"/>
              </a:rPr>
              <a:t>carácter</a:t>
            </a:r>
            <a:r>
              <a:rPr lang="en-US" sz="2400" i="1" dirty="0">
                <a:latin typeface="Barlow"/>
              </a:rPr>
              <a:t>(*), que </a:t>
            </a:r>
            <a:r>
              <a:rPr lang="en-US" sz="2400" i="1" dirty="0" err="1">
                <a:latin typeface="Barlow"/>
              </a:rPr>
              <a:t>significa</a:t>
            </a:r>
            <a:r>
              <a:rPr lang="en-US" sz="2400" i="1" dirty="0">
                <a:latin typeface="Barlow"/>
              </a:rPr>
              <a:t> </a:t>
            </a:r>
            <a:r>
              <a:rPr lang="en-US" sz="2400" i="1" dirty="0" err="1">
                <a:latin typeface="Barlow"/>
              </a:rPr>
              <a:t>indeterminado</a:t>
            </a:r>
            <a:r>
              <a:rPr lang="en-US" sz="2400" i="1" dirty="0">
                <a:latin typeface="Barlow"/>
              </a:rPr>
              <a:t>. Este </a:t>
            </a:r>
            <a:r>
              <a:rPr lang="en-US" sz="2400" i="1" dirty="0" err="1">
                <a:latin typeface="Barlow"/>
              </a:rPr>
              <a:t>tipo</a:t>
            </a:r>
            <a:r>
              <a:rPr lang="en-US" sz="2400" i="1" dirty="0">
                <a:latin typeface="Barlow"/>
              </a:rPr>
              <a:t> de </a:t>
            </a:r>
            <a:r>
              <a:rPr lang="en-US" sz="2400" i="1" dirty="0" err="1">
                <a:latin typeface="Barlow"/>
              </a:rPr>
              <a:t>impacto</a:t>
            </a:r>
            <a:r>
              <a:rPr lang="en-US" sz="2400" i="1" dirty="0">
                <a:latin typeface="Barlow"/>
              </a:rPr>
              <a:t>, </a:t>
            </a:r>
            <a:r>
              <a:rPr lang="en-US" sz="2400" i="1" dirty="0" err="1">
                <a:latin typeface="Barlow"/>
              </a:rPr>
              <a:t>reflejaría</a:t>
            </a:r>
            <a:r>
              <a:rPr lang="en-US" sz="2400" i="1" dirty="0">
                <a:latin typeface="Barlow"/>
              </a:rPr>
              <a:t> </a:t>
            </a:r>
            <a:r>
              <a:rPr lang="en-US" sz="2400" i="1" dirty="0" err="1">
                <a:latin typeface="Barlow"/>
              </a:rPr>
              <a:t>efectos</a:t>
            </a:r>
            <a:r>
              <a:rPr lang="en-US" sz="2400" i="1" dirty="0">
                <a:latin typeface="Barlow"/>
              </a:rPr>
              <a:t> </a:t>
            </a:r>
            <a:r>
              <a:rPr lang="en-US" sz="2400" i="1" dirty="0" err="1">
                <a:latin typeface="Barlow"/>
              </a:rPr>
              <a:t>asociados</a:t>
            </a:r>
            <a:r>
              <a:rPr lang="en-US" sz="2400" i="1" dirty="0">
                <a:latin typeface="Barlow"/>
              </a:rPr>
              <a:t> con </a:t>
            </a:r>
            <a:r>
              <a:rPr lang="en-US" sz="2400" i="1" dirty="0" err="1">
                <a:latin typeface="Barlow"/>
              </a:rPr>
              <a:t>circunstancias</a:t>
            </a:r>
            <a:r>
              <a:rPr lang="en-US" sz="2400" i="1" dirty="0">
                <a:latin typeface="Barlow"/>
              </a:rPr>
              <a:t> </a:t>
            </a:r>
            <a:r>
              <a:rPr lang="en-US" sz="2400" i="1" dirty="0" err="1">
                <a:latin typeface="Barlow"/>
              </a:rPr>
              <a:t>externas</a:t>
            </a:r>
            <a:r>
              <a:rPr lang="en-US" sz="2400" i="1" dirty="0">
                <a:latin typeface="Barlow"/>
              </a:rPr>
              <a:t> a la </a:t>
            </a:r>
            <a:r>
              <a:rPr lang="en-US" sz="2400" i="1" dirty="0" err="1">
                <a:latin typeface="Barlow"/>
              </a:rPr>
              <a:t>actividad</a:t>
            </a:r>
            <a:r>
              <a:rPr lang="en-US" sz="2400" i="1" dirty="0">
                <a:latin typeface="Barlow"/>
              </a:rPr>
              <a:t>, de </a:t>
            </a:r>
            <a:r>
              <a:rPr lang="en-US" sz="2400" i="1" dirty="0" err="1">
                <a:latin typeface="Barlow"/>
              </a:rPr>
              <a:t>manera</a:t>
            </a:r>
            <a:r>
              <a:rPr lang="en-US" sz="2400" i="1" dirty="0">
                <a:latin typeface="Barlow"/>
              </a:rPr>
              <a:t> que </a:t>
            </a:r>
            <a:r>
              <a:rPr lang="en-US" sz="2400" i="1" dirty="0" err="1">
                <a:latin typeface="Barlow"/>
              </a:rPr>
              <a:t>solamente</a:t>
            </a:r>
            <a:r>
              <a:rPr lang="en-US" sz="2400" i="1" dirty="0">
                <a:latin typeface="Barlow"/>
              </a:rPr>
              <a:t> a </a:t>
            </a:r>
            <a:r>
              <a:rPr lang="en-US" sz="2400" i="1" dirty="0" err="1">
                <a:latin typeface="Barlow"/>
              </a:rPr>
              <a:t>través</a:t>
            </a:r>
            <a:r>
              <a:rPr lang="en-US" sz="2400" i="1" dirty="0">
                <a:latin typeface="Barlow"/>
              </a:rPr>
              <a:t> de un studio global de </a:t>
            </a:r>
            <a:r>
              <a:rPr lang="en-US" sz="2400" i="1" dirty="0" err="1">
                <a:latin typeface="Barlow"/>
              </a:rPr>
              <a:t>todas</a:t>
            </a:r>
            <a:r>
              <a:rPr lang="en-US" sz="2400" i="1" dirty="0">
                <a:latin typeface="Barlow"/>
              </a:rPr>
              <a:t> </a:t>
            </a:r>
            <a:r>
              <a:rPr lang="en-US" sz="2400" i="1" dirty="0" err="1">
                <a:latin typeface="Barlow"/>
              </a:rPr>
              <a:t>ellas</a:t>
            </a:r>
            <a:r>
              <a:rPr lang="en-US" sz="2400" i="1" dirty="0">
                <a:latin typeface="Barlow"/>
              </a:rPr>
              <a:t> </a:t>
            </a:r>
            <a:r>
              <a:rPr lang="en-US" sz="2400" i="1" dirty="0" err="1">
                <a:latin typeface="Barlow"/>
              </a:rPr>
              <a:t>sería</a:t>
            </a:r>
            <a:r>
              <a:rPr lang="en-US" sz="2400" i="1" dirty="0">
                <a:latin typeface="Barlow"/>
              </a:rPr>
              <a:t> possible </a:t>
            </a:r>
            <a:r>
              <a:rPr lang="en-US" sz="2400" i="1" dirty="0" err="1">
                <a:latin typeface="Barlow"/>
              </a:rPr>
              <a:t>conocer</a:t>
            </a:r>
            <a:r>
              <a:rPr lang="en-US" sz="2400" i="1" dirty="0">
                <a:latin typeface="Barlow"/>
              </a:rPr>
              <a:t> </a:t>
            </a:r>
            <a:r>
              <a:rPr lang="en-US" sz="2400" i="1" dirty="0" err="1">
                <a:latin typeface="Barlow"/>
              </a:rPr>
              <a:t>su</a:t>
            </a:r>
            <a:r>
              <a:rPr lang="en-US" sz="2400" i="1" dirty="0">
                <a:latin typeface="Barlow"/>
              </a:rPr>
              <a:t> </a:t>
            </a:r>
            <a:r>
              <a:rPr lang="en-US" sz="2400" i="1" dirty="0" err="1">
                <a:latin typeface="Barlow"/>
              </a:rPr>
              <a:t>naturaleza</a:t>
            </a:r>
            <a:r>
              <a:rPr lang="en-US" sz="2400" i="1" dirty="0">
                <a:latin typeface="Barlow"/>
              </a:rPr>
              <a:t> </a:t>
            </a:r>
            <a:r>
              <a:rPr lang="en-US" sz="2400" i="1" dirty="0" err="1">
                <a:latin typeface="Barlow"/>
              </a:rPr>
              <a:t>dañina</a:t>
            </a:r>
            <a:r>
              <a:rPr lang="en-US" sz="2400" i="1" dirty="0">
                <a:latin typeface="Barlow"/>
              </a:rPr>
              <a:t> o </a:t>
            </a:r>
            <a:r>
              <a:rPr lang="en-US" sz="2400" i="1" dirty="0" err="1">
                <a:latin typeface="Barlow"/>
              </a:rPr>
              <a:t>beneficiosa</a:t>
            </a:r>
            <a:r>
              <a:rPr lang="en-US" sz="2400" i="1" dirty="0">
                <a:latin typeface="Barlow"/>
              </a:rPr>
              <a:t>.</a:t>
            </a:r>
            <a:endParaRPr lang="es-ES" sz="2400" i="1" dirty="0">
              <a:latin typeface="Barl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6058EBBC-316D-C755-BF50-8D9B7BB5A54C}"/>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sp>
        <p:nvSpPr>
          <p:cNvPr id="6" name="TextBox 5">
            <a:extLst>
              <a:ext uri="{FF2B5EF4-FFF2-40B4-BE49-F238E27FC236}">
                <a16:creationId xmlns:a16="http://schemas.microsoft.com/office/drawing/2014/main" id="{9983E3A6-1114-AD11-F188-78B181AAADAE}"/>
              </a:ext>
            </a:extLst>
          </p:cNvPr>
          <p:cNvSpPr txBox="1"/>
          <p:nvPr/>
        </p:nvSpPr>
        <p:spPr>
          <a:xfrm>
            <a:off x="742950" y="912813"/>
            <a:ext cx="11325225" cy="3693319"/>
          </a:xfrm>
          <a:prstGeom prst="rect">
            <a:avLst/>
          </a:prstGeom>
          <a:noFill/>
        </p:spPr>
        <p:txBody>
          <a:bodyPr>
            <a:spAutoFit/>
          </a:bodyPr>
          <a:lstStyle/>
          <a:p>
            <a:pPr>
              <a:defRPr/>
            </a:pPr>
            <a:endParaRPr lang="en-US" dirty="0">
              <a:solidFill>
                <a:srgbClr val="000000"/>
              </a:solidFill>
              <a:latin typeface="Wingdings" panose="05000000000000000000" pitchFamily="2" charset="2"/>
            </a:endParaRPr>
          </a:p>
          <a:p>
            <a:pPr marL="285750" indent="-285750">
              <a:buFont typeface="Arial" panose="020B0604020202020204" pitchFamily="34" charset="0"/>
              <a:buChar char="•"/>
              <a:defRPr/>
            </a:pPr>
            <a:r>
              <a:rPr lang="en-US" sz="2400" dirty="0" err="1">
                <a:latin typeface="Barlow"/>
              </a:rPr>
              <a:t>Intensidad</a:t>
            </a:r>
            <a:r>
              <a:rPr lang="en-US" sz="2400" dirty="0">
                <a:latin typeface="Barlow"/>
              </a:rPr>
              <a:t>.</a:t>
            </a:r>
          </a:p>
          <a:p>
            <a:pPr>
              <a:defRPr/>
            </a:pPr>
            <a:endParaRPr lang="en-US" sz="2400" dirty="0">
              <a:latin typeface="Barlow"/>
            </a:endParaRPr>
          </a:p>
          <a:p>
            <a:pPr>
              <a:defRPr/>
            </a:pPr>
            <a:r>
              <a:rPr lang="en-US" sz="2400" b="1" dirty="0">
                <a:latin typeface="Barlow"/>
              </a:rPr>
              <a:t>Grado de </a:t>
            </a:r>
            <a:r>
              <a:rPr lang="en-US" sz="2400" b="1" dirty="0" err="1">
                <a:latin typeface="Barlow"/>
              </a:rPr>
              <a:t>incidencia</a:t>
            </a:r>
            <a:r>
              <a:rPr lang="en-US" sz="2400" b="1" dirty="0">
                <a:latin typeface="Barlow"/>
              </a:rPr>
              <a:t> de la </a:t>
            </a:r>
            <a:r>
              <a:rPr lang="en-US" sz="2400" b="1" dirty="0" err="1">
                <a:latin typeface="Barlow"/>
              </a:rPr>
              <a:t>acción</a:t>
            </a:r>
            <a:r>
              <a:rPr lang="en-US" sz="2400" b="1" dirty="0">
                <a:latin typeface="Barlow"/>
              </a:rPr>
              <a:t> </a:t>
            </a:r>
            <a:r>
              <a:rPr lang="en-US" sz="2400" b="1" dirty="0" err="1">
                <a:latin typeface="Barlow"/>
              </a:rPr>
              <a:t>sobre</a:t>
            </a:r>
            <a:r>
              <a:rPr lang="en-US" sz="2400" b="1" dirty="0">
                <a:latin typeface="Barlow"/>
              </a:rPr>
              <a:t> el factor</a:t>
            </a:r>
            <a:r>
              <a:rPr lang="en-US" sz="2400" dirty="0">
                <a:latin typeface="Barlow"/>
              </a:rPr>
              <a:t>, en el </a:t>
            </a:r>
            <a:r>
              <a:rPr lang="en-US" sz="2400" dirty="0" err="1">
                <a:latin typeface="Barlow"/>
              </a:rPr>
              <a:t>ámbito</a:t>
            </a:r>
            <a:r>
              <a:rPr lang="en-US" sz="2400" dirty="0">
                <a:latin typeface="Barlow"/>
              </a:rPr>
              <a:t> </a:t>
            </a:r>
            <a:r>
              <a:rPr lang="en-US" sz="2400" dirty="0" err="1">
                <a:latin typeface="Barlow"/>
              </a:rPr>
              <a:t>específico</a:t>
            </a:r>
            <a:r>
              <a:rPr lang="en-US" sz="2400" dirty="0">
                <a:latin typeface="Barlow"/>
              </a:rPr>
              <a:t> que </a:t>
            </a:r>
            <a:r>
              <a:rPr lang="en-US" sz="2400" dirty="0" err="1">
                <a:latin typeface="Barlow"/>
              </a:rPr>
              <a:t>actúa</a:t>
            </a:r>
            <a:r>
              <a:rPr lang="en-US" sz="2400" dirty="0">
                <a:latin typeface="Barlow"/>
              </a:rPr>
              <a:t>. La </a:t>
            </a:r>
            <a:r>
              <a:rPr lang="en-US" sz="2400" dirty="0" err="1">
                <a:latin typeface="Barlow"/>
              </a:rPr>
              <a:t>escala</a:t>
            </a:r>
            <a:r>
              <a:rPr lang="en-US" sz="2400" dirty="0">
                <a:latin typeface="Barlow"/>
              </a:rPr>
              <a:t> de </a:t>
            </a:r>
            <a:r>
              <a:rPr lang="en-US" sz="2400" dirty="0" err="1">
                <a:latin typeface="Barlow"/>
              </a:rPr>
              <a:t>valoración</a:t>
            </a:r>
            <a:r>
              <a:rPr lang="en-US" sz="2400" dirty="0">
                <a:latin typeface="Barlow"/>
              </a:rPr>
              <a:t> </a:t>
            </a:r>
            <a:r>
              <a:rPr lang="en-US" sz="2400" dirty="0" err="1">
                <a:latin typeface="Barlow"/>
              </a:rPr>
              <a:t>estará</a:t>
            </a:r>
            <a:r>
              <a:rPr lang="en-US" sz="2400" dirty="0">
                <a:latin typeface="Barlow"/>
              </a:rPr>
              <a:t> </a:t>
            </a:r>
            <a:r>
              <a:rPr lang="en-US" sz="2400" dirty="0" err="1">
                <a:latin typeface="Barlow"/>
              </a:rPr>
              <a:t>comprendida</a:t>
            </a:r>
            <a:r>
              <a:rPr lang="en-US" sz="2400" dirty="0">
                <a:latin typeface="Barlow"/>
              </a:rPr>
              <a:t> entre 1 y 12, en la que el 12 </a:t>
            </a:r>
            <a:r>
              <a:rPr lang="en-US" sz="2400" dirty="0" err="1">
                <a:latin typeface="Barlow"/>
              </a:rPr>
              <a:t>expresará</a:t>
            </a:r>
            <a:r>
              <a:rPr lang="en-US" sz="2400" dirty="0">
                <a:latin typeface="Barlow"/>
              </a:rPr>
              <a:t> una </a:t>
            </a:r>
            <a:r>
              <a:rPr lang="en-US" sz="2400" dirty="0" err="1">
                <a:latin typeface="Barlow"/>
              </a:rPr>
              <a:t>destrucción</a:t>
            </a:r>
            <a:r>
              <a:rPr lang="en-US" sz="2400" dirty="0">
                <a:latin typeface="Barlow"/>
              </a:rPr>
              <a:t> total del factor en el </a:t>
            </a:r>
            <a:r>
              <a:rPr lang="en-US" sz="2400" dirty="0" err="1">
                <a:latin typeface="Barlow"/>
              </a:rPr>
              <a:t>área</a:t>
            </a:r>
            <a:r>
              <a:rPr lang="en-US" sz="2400" dirty="0">
                <a:latin typeface="Barlow"/>
              </a:rPr>
              <a:t> en la que se produce el </a:t>
            </a:r>
            <a:r>
              <a:rPr lang="en-US" sz="2400" dirty="0" err="1">
                <a:latin typeface="Barlow"/>
              </a:rPr>
              <a:t>efecto</a:t>
            </a:r>
            <a:r>
              <a:rPr lang="en-US" sz="2400" dirty="0">
                <a:latin typeface="Barlow"/>
              </a:rPr>
              <a:t> (</a:t>
            </a:r>
            <a:r>
              <a:rPr lang="en-US" sz="2400" dirty="0" err="1">
                <a:latin typeface="Barlow"/>
              </a:rPr>
              <a:t>APtotal</a:t>
            </a:r>
            <a:r>
              <a:rPr lang="en-US" sz="2400" dirty="0">
                <a:latin typeface="Barlow"/>
              </a:rPr>
              <a:t>), y el 1 una </a:t>
            </a:r>
            <a:r>
              <a:rPr lang="en-US" sz="2400" dirty="0" err="1">
                <a:latin typeface="Barlow"/>
              </a:rPr>
              <a:t>afectación</a:t>
            </a:r>
            <a:r>
              <a:rPr lang="en-US" sz="2400" dirty="0">
                <a:latin typeface="Barlow"/>
              </a:rPr>
              <a:t> </a:t>
            </a:r>
            <a:r>
              <a:rPr lang="en-US" sz="2400" dirty="0" err="1">
                <a:latin typeface="Barlow"/>
              </a:rPr>
              <a:t>mínima</a:t>
            </a:r>
            <a:r>
              <a:rPr lang="en-US" sz="2400" dirty="0">
                <a:latin typeface="Barlow"/>
              </a:rPr>
              <a:t>.</a:t>
            </a:r>
          </a:p>
          <a:p>
            <a:pPr>
              <a:defRPr/>
            </a:pPr>
            <a:endParaRPr lang="en-US" sz="2400" dirty="0">
              <a:latin typeface="Barlow"/>
            </a:endParaRPr>
          </a:p>
          <a:p>
            <a:pPr>
              <a:defRPr/>
            </a:pPr>
            <a:r>
              <a:rPr lang="en-US" sz="2400" i="1" dirty="0" err="1">
                <a:latin typeface="Barlow"/>
              </a:rPr>
              <a:t>Ésta</a:t>
            </a:r>
            <a:r>
              <a:rPr lang="en-US" sz="2400" i="1" dirty="0">
                <a:latin typeface="Barlow"/>
              </a:rPr>
              <a:t> </a:t>
            </a:r>
            <a:r>
              <a:rPr lang="en-US" sz="2400" i="1" dirty="0" err="1">
                <a:latin typeface="Barlow"/>
              </a:rPr>
              <a:t>valoración</a:t>
            </a:r>
            <a:r>
              <a:rPr lang="en-US" sz="2400" i="1" dirty="0">
                <a:latin typeface="Barlow"/>
              </a:rPr>
              <a:t> se </a:t>
            </a:r>
            <a:r>
              <a:rPr lang="en-US" sz="2400" i="1" dirty="0" err="1">
                <a:latin typeface="Barlow"/>
              </a:rPr>
              <a:t>realiza</a:t>
            </a:r>
            <a:r>
              <a:rPr lang="en-US" sz="2400" i="1" dirty="0">
                <a:latin typeface="Barlow"/>
              </a:rPr>
              <a:t> en </a:t>
            </a:r>
            <a:r>
              <a:rPr lang="en-US" sz="2400" i="1" dirty="0" err="1">
                <a:latin typeface="Barlow"/>
              </a:rPr>
              <a:t>función</a:t>
            </a:r>
            <a:r>
              <a:rPr lang="en-US" sz="2400" i="1" dirty="0">
                <a:latin typeface="Barlow"/>
              </a:rPr>
              <a:t> del </a:t>
            </a:r>
            <a:r>
              <a:rPr lang="en-US" sz="2400" i="1" dirty="0" err="1">
                <a:latin typeface="Barlow"/>
              </a:rPr>
              <a:t>porcentaje</a:t>
            </a:r>
            <a:r>
              <a:rPr lang="en-US" sz="2400" i="1" dirty="0">
                <a:latin typeface="Barlow"/>
              </a:rPr>
              <a:t> del </a:t>
            </a:r>
            <a:r>
              <a:rPr lang="en-US" sz="2400" i="1" dirty="0" err="1">
                <a:latin typeface="Barlow"/>
              </a:rPr>
              <a:t>área</a:t>
            </a:r>
            <a:r>
              <a:rPr lang="en-US" sz="2400" i="1" dirty="0">
                <a:latin typeface="Barlow"/>
              </a:rPr>
              <a:t> del Proyecto (AP y/o sus </a:t>
            </a:r>
            <a:r>
              <a:rPr lang="en-US" sz="2400" i="1" dirty="0" err="1">
                <a:latin typeface="Barlow"/>
              </a:rPr>
              <a:t>áreas</a:t>
            </a:r>
            <a:r>
              <a:rPr lang="en-US" sz="2400" i="1" dirty="0">
                <a:latin typeface="Barlow"/>
              </a:rPr>
              <a:t> de </a:t>
            </a:r>
            <a:r>
              <a:rPr lang="en-US" sz="2400" i="1" dirty="0" err="1">
                <a:latin typeface="Barlow"/>
              </a:rPr>
              <a:t>influencia</a:t>
            </a:r>
            <a:r>
              <a:rPr lang="en-US" sz="2400" i="1" dirty="0">
                <a:latin typeface="Barlow"/>
              </a:rPr>
              <a:t>, </a:t>
            </a:r>
            <a:r>
              <a:rPr lang="en-US" sz="2400" i="1" dirty="0" err="1">
                <a:latin typeface="Barlow"/>
              </a:rPr>
              <a:t>cuando</a:t>
            </a:r>
            <a:r>
              <a:rPr lang="en-US" sz="2400" i="1" dirty="0">
                <a:latin typeface="Barlow"/>
              </a:rPr>
              <a:t> </a:t>
            </a:r>
            <a:r>
              <a:rPr lang="en-US" sz="2400" i="1" dirty="0" err="1">
                <a:latin typeface="Barlow"/>
              </a:rPr>
              <a:t>aplique</a:t>
            </a:r>
            <a:r>
              <a:rPr lang="en-US" sz="2400" i="1" dirty="0">
                <a:latin typeface="Barlow"/>
              </a:rPr>
              <a:t>) que </a:t>
            </a:r>
            <a:r>
              <a:rPr lang="en-US" sz="2400" i="1" dirty="0" err="1">
                <a:latin typeface="Barlow"/>
              </a:rPr>
              <a:t>está</a:t>
            </a:r>
            <a:r>
              <a:rPr lang="en-US" sz="2400" i="1" dirty="0">
                <a:latin typeface="Barlow"/>
              </a:rPr>
              <a:t> </a:t>
            </a:r>
            <a:r>
              <a:rPr lang="en-US" sz="2400" i="1" dirty="0" err="1">
                <a:latin typeface="Barlow"/>
              </a:rPr>
              <a:t>siendo</a:t>
            </a:r>
            <a:r>
              <a:rPr lang="en-US" sz="2400" i="1" dirty="0">
                <a:latin typeface="Barlow"/>
              </a:rPr>
              <a:t> </a:t>
            </a:r>
            <a:r>
              <a:rPr lang="en-US" sz="2400" i="1" dirty="0" err="1">
                <a:latin typeface="Barlow"/>
              </a:rPr>
              <a:t>directamente</a:t>
            </a:r>
            <a:r>
              <a:rPr lang="en-US" sz="2400" i="1" dirty="0">
                <a:latin typeface="Barlow"/>
              </a:rPr>
              <a:t> </a:t>
            </a:r>
            <a:r>
              <a:rPr lang="en-US" sz="2400" i="1" dirty="0" err="1">
                <a:latin typeface="Barlow"/>
              </a:rPr>
              <a:t>afectada</a:t>
            </a:r>
            <a:r>
              <a:rPr lang="en-US" sz="2400" i="1" dirty="0">
                <a:latin typeface="Barlow"/>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D632996F-0B82-EC85-5BAB-FB75FE137279}"/>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sp>
        <p:nvSpPr>
          <p:cNvPr id="6" name="TextBox 5">
            <a:extLst>
              <a:ext uri="{FF2B5EF4-FFF2-40B4-BE49-F238E27FC236}">
                <a16:creationId xmlns:a16="http://schemas.microsoft.com/office/drawing/2014/main" id="{D5C45783-C2BB-4DC5-50B0-F702E8639CAD}"/>
              </a:ext>
            </a:extLst>
          </p:cNvPr>
          <p:cNvSpPr txBox="1"/>
          <p:nvPr/>
        </p:nvSpPr>
        <p:spPr>
          <a:xfrm>
            <a:off x="638175" y="596900"/>
            <a:ext cx="11325225" cy="3631763"/>
          </a:xfrm>
          <a:prstGeom prst="rect">
            <a:avLst/>
          </a:prstGeom>
          <a:noFill/>
        </p:spPr>
        <p:txBody>
          <a:bodyPr>
            <a:spAutoFit/>
          </a:bodyPr>
          <a:lstStyle/>
          <a:p>
            <a:pPr>
              <a:defRPr/>
            </a:pPr>
            <a:endParaRPr lang="en-US" dirty="0">
              <a:solidFill>
                <a:srgbClr val="000000"/>
              </a:solidFill>
              <a:latin typeface="Wingdings" panose="05000000000000000000" pitchFamily="2" charset="2"/>
            </a:endParaRPr>
          </a:p>
          <a:p>
            <a:pPr>
              <a:defRPr/>
            </a:pPr>
            <a:endParaRPr lang="en-US" dirty="0">
              <a:solidFill>
                <a:srgbClr val="000000"/>
              </a:solidFill>
              <a:latin typeface="Verdana" panose="020B0604030504040204" pitchFamily="34" charset="0"/>
            </a:endParaRPr>
          </a:p>
          <a:p>
            <a:pPr marL="457200" indent="-457200">
              <a:buFont typeface="Arial" panose="020B0604020202020204" pitchFamily="34" charset="0"/>
              <a:buChar char="•"/>
              <a:defRPr/>
            </a:pPr>
            <a:r>
              <a:rPr lang="es-ES" sz="2000" dirty="0">
                <a:latin typeface="Barlow"/>
              </a:rPr>
              <a:t>Extensión</a:t>
            </a:r>
          </a:p>
          <a:p>
            <a:pPr>
              <a:defRPr/>
            </a:pPr>
            <a:endParaRPr lang="es-ES" sz="2000" b="1" dirty="0">
              <a:latin typeface="Barlow"/>
            </a:endParaRPr>
          </a:p>
          <a:p>
            <a:pPr>
              <a:defRPr/>
            </a:pPr>
            <a:r>
              <a:rPr lang="es-ES" sz="2000" b="1" dirty="0">
                <a:latin typeface="Barlow"/>
              </a:rPr>
              <a:t>Área de influencia teórica del impacto en relación con el entorno de la actividad</a:t>
            </a:r>
            <a:r>
              <a:rPr lang="es-ES" sz="2000" dirty="0">
                <a:latin typeface="Barlow"/>
              </a:rPr>
              <a:t> (porcentaje de área, respecto al entorno, en que se manifiesta el efecto). Se utilizará como referencia para cuantificación el Área de Influencia Directa (AID) Biofísica y Social. </a:t>
            </a:r>
            <a:endParaRPr lang="en-US" sz="2000" dirty="0">
              <a:latin typeface="Barlow"/>
            </a:endParaRPr>
          </a:p>
          <a:p>
            <a:pPr>
              <a:defRPr/>
            </a:pPr>
            <a:endParaRPr lang="en-US" sz="1400" dirty="0">
              <a:solidFill>
                <a:srgbClr val="000000"/>
              </a:solidFill>
              <a:latin typeface="Verdana" panose="020B0604030504040204" pitchFamily="34" charset="0"/>
            </a:endParaRPr>
          </a:p>
          <a:p>
            <a:pPr>
              <a:defRPr/>
            </a:pPr>
            <a:r>
              <a:rPr lang="es-ES" sz="2000" dirty="0">
                <a:latin typeface="Barlow"/>
              </a:rPr>
              <a:t>Si la acción produce un efecto muy localizado, se considerará que el impacto tiene un carácter Puntual (1). Si, por el contrario, el efecto no admite una ubicación precisa dentro del entorno de la actividad, teniendo una influencia generalizada en todo él, el impacto será Total (8), considerando las situaciones intermedias, según su gradación, como impacto Parcial (2) y Extenso (4).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325D68E-85CB-63F1-1C2F-B1C30DD8FAF4}"/>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sp>
        <p:nvSpPr>
          <p:cNvPr id="6" name="TextBox 5">
            <a:extLst>
              <a:ext uri="{FF2B5EF4-FFF2-40B4-BE49-F238E27FC236}">
                <a16:creationId xmlns:a16="http://schemas.microsoft.com/office/drawing/2014/main" id="{9552FF04-B41C-7F3C-9FF3-E534F4728320}"/>
              </a:ext>
            </a:extLst>
          </p:cNvPr>
          <p:cNvSpPr txBox="1"/>
          <p:nvPr/>
        </p:nvSpPr>
        <p:spPr>
          <a:xfrm>
            <a:off x="638175" y="596900"/>
            <a:ext cx="11325225" cy="4339650"/>
          </a:xfrm>
          <a:prstGeom prst="rect">
            <a:avLst/>
          </a:prstGeom>
          <a:noFill/>
        </p:spPr>
        <p:txBody>
          <a:bodyPr>
            <a:spAutoFit/>
          </a:bodyPr>
          <a:lstStyle/>
          <a:p>
            <a:pPr>
              <a:defRPr/>
            </a:pPr>
            <a:endParaRPr lang="en-US" dirty="0">
              <a:solidFill>
                <a:srgbClr val="000000"/>
              </a:solidFill>
              <a:latin typeface="Wingdings" panose="05000000000000000000" pitchFamily="2" charset="2"/>
            </a:endParaRPr>
          </a:p>
          <a:p>
            <a:pPr>
              <a:defRPr/>
            </a:pPr>
            <a:endParaRPr lang="en-US" dirty="0">
              <a:solidFill>
                <a:srgbClr val="000000"/>
              </a:solidFill>
              <a:latin typeface="Verdana" panose="020B0604030504040204" pitchFamily="34" charset="0"/>
            </a:endParaRPr>
          </a:p>
          <a:p>
            <a:pPr marL="457200" indent="-457200">
              <a:buFont typeface="Arial" panose="020B0604020202020204" pitchFamily="34" charset="0"/>
              <a:buChar char="•"/>
              <a:defRPr/>
            </a:pPr>
            <a:r>
              <a:rPr lang="es-ES" sz="2400" dirty="0">
                <a:latin typeface="Barlow"/>
              </a:rPr>
              <a:t>Momento</a:t>
            </a:r>
          </a:p>
          <a:p>
            <a:pPr>
              <a:defRPr/>
            </a:pPr>
            <a:endParaRPr lang="es-ES" sz="2400" dirty="0">
              <a:latin typeface="Barlow"/>
            </a:endParaRPr>
          </a:p>
          <a:p>
            <a:pPr>
              <a:defRPr/>
            </a:pPr>
            <a:r>
              <a:rPr lang="es-ES" sz="2400" dirty="0">
                <a:latin typeface="Barlow"/>
              </a:rPr>
              <a:t>Corresponde al </a:t>
            </a:r>
            <a:r>
              <a:rPr lang="es-ES" sz="2400" b="1" dirty="0">
                <a:latin typeface="Barlow"/>
              </a:rPr>
              <a:t>plazo de manifestación del impacto </a:t>
            </a:r>
            <a:r>
              <a:rPr lang="es-ES" sz="2400" dirty="0">
                <a:latin typeface="Barlow"/>
              </a:rPr>
              <a:t>alude al tiempo que transcurre entre la aparición de la acción (</a:t>
            </a:r>
            <a:r>
              <a:rPr lang="es-ES" sz="2400" dirty="0" err="1">
                <a:latin typeface="Barlow"/>
              </a:rPr>
              <a:t>to</a:t>
            </a:r>
            <a:r>
              <a:rPr lang="es-ES" sz="2400" dirty="0">
                <a:latin typeface="Barlow"/>
              </a:rPr>
              <a:t>) y el comienzo del efecto (</a:t>
            </a:r>
            <a:r>
              <a:rPr lang="es-ES" sz="2400" dirty="0" err="1">
                <a:latin typeface="Barlow"/>
              </a:rPr>
              <a:t>tj</a:t>
            </a:r>
            <a:r>
              <a:rPr lang="es-ES" sz="2400" dirty="0">
                <a:latin typeface="Barlow"/>
              </a:rPr>
              <a:t>) sobre el factor /aspecto ambiental considerado.</a:t>
            </a:r>
          </a:p>
          <a:p>
            <a:pPr>
              <a:defRPr/>
            </a:pPr>
            <a:endParaRPr lang="es-ES" sz="2400" dirty="0">
              <a:latin typeface="Barlow"/>
            </a:endParaRPr>
          </a:p>
          <a:p>
            <a:pPr>
              <a:defRPr/>
            </a:pPr>
            <a:r>
              <a:rPr lang="en-US" sz="2400" dirty="0" err="1">
                <a:latin typeface="Barlow"/>
              </a:rPr>
              <a:t>Cuando</a:t>
            </a:r>
            <a:r>
              <a:rPr lang="en-US" sz="2400" dirty="0">
                <a:latin typeface="Barlow"/>
              </a:rPr>
              <a:t> el </a:t>
            </a:r>
            <a:r>
              <a:rPr lang="en-US" sz="2400" dirty="0" err="1">
                <a:latin typeface="Barlow"/>
              </a:rPr>
              <a:t>tiempo</a:t>
            </a:r>
            <a:r>
              <a:rPr lang="en-US" sz="2400" dirty="0">
                <a:latin typeface="Barlow"/>
              </a:rPr>
              <a:t> </a:t>
            </a:r>
            <a:r>
              <a:rPr lang="en-US" sz="2400" dirty="0" err="1">
                <a:latin typeface="Barlow"/>
              </a:rPr>
              <a:t>transcurrido</a:t>
            </a:r>
            <a:r>
              <a:rPr lang="en-US" sz="2400" dirty="0">
                <a:latin typeface="Barlow"/>
              </a:rPr>
              <a:t> sea </a:t>
            </a:r>
            <a:r>
              <a:rPr lang="en-US" sz="2400" dirty="0" err="1">
                <a:latin typeface="Barlow"/>
              </a:rPr>
              <a:t>nulo</a:t>
            </a:r>
            <a:r>
              <a:rPr lang="en-US" sz="2400" dirty="0">
                <a:latin typeface="Barlow"/>
              </a:rPr>
              <a:t>, el </a:t>
            </a:r>
            <a:r>
              <a:rPr lang="en-US" sz="2400" dirty="0" err="1">
                <a:latin typeface="Barlow"/>
              </a:rPr>
              <a:t>momento</a:t>
            </a:r>
            <a:r>
              <a:rPr lang="en-US" sz="2400" dirty="0">
                <a:latin typeface="Barlow"/>
              </a:rPr>
              <a:t> </a:t>
            </a:r>
            <a:r>
              <a:rPr lang="en-US" sz="2400" dirty="0" err="1">
                <a:latin typeface="Barlow"/>
              </a:rPr>
              <a:t>será</a:t>
            </a:r>
            <a:r>
              <a:rPr lang="en-US" sz="2400" dirty="0">
                <a:latin typeface="Barlow"/>
              </a:rPr>
              <a:t> </a:t>
            </a:r>
            <a:r>
              <a:rPr lang="en-US" sz="2400" dirty="0" err="1">
                <a:latin typeface="Barlow"/>
              </a:rPr>
              <a:t>inmediato</a:t>
            </a:r>
            <a:r>
              <a:rPr lang="en-US" sz="2400" dirty="0">
                <a:latin typeface="Barlow"/>
              </a:rPr>
              <a:t>, y </a:t>
            </a:r>
            <a:r>
              <a:rPr lang="en-US" sz="2400" dirty="0" err="1">
                <a:latin typeface="Barlow"/>
              </a:rPr>
              <a:t>si</a:t>
            </a:r>
            <a:r>
              <a:rPr lang="en-US" sz="2400" dirty="0">
                <a:latin typeface="Barlow"/>
              </a:rPr>
              <a:t> es inferior a un </a:t>
            </a:r>
            <a:r>
              <a:rPr lang="en-US" sz="2400" dirty="0" err="1">
                <a:latin typeface="Barlow"/>
              </a:rPr>
              <a:t>año</a:t>
            </a:r>
            <a:r>
              <a:rPr lang="en-US" sz="2400" dirty="0">
                <a:latin typeface="Barlow"/>
              </a:rPr>
              <a:t>, </a:t>
            </a:r>
            <a:r>
              <a:rPr lang="en-US" sz="2400" dirty="0" err="1">
                <a:latin typeface="Barlow"/>
              </a:rPr>
              <a:t>corto</a:t>
            </a:r>
            <a:r>
              <a:rPr lang="en-US" sz="2400" dirty="0">
                <a:latin typeface="Barlow"/>
              </a:rPr>
              <a:t> </a:t>
            </a:r>
            <a:r>
              <a:rPr lang="en-US" sz="2400" dirty="0" err="1">
                <a:latin typeface="Barlow"/>
              </a:rPr>
              <a:t>plazo</a:t>
            </a:r>
            <a:r>
              <a:rPr lang="en-US" sz="2400" dirty="0">
                <a:latin typeface="Barlow"/>
              </a:rPr>
              <a:t>, </a:t>
            </a:r>
            <a:r>
              <a:rPr lang="en-US" sz="2400" dirty="0" err="1">
                <a:latin typeface="Barlow"/>
              </a:rPr>
              <a:t>asignándole</a:t>
            </a:r>
            <a:r>
              <a:rPr lang="en-US" sz="2400" dirty="0">
                <a:latin typeface="Barlow"/>
              </a:rPr>
              <a:t> en ambos </a:t>
            </a:r>
            <a:r>
              <a:rPr lang="en-US" sz="2400" dirty="0" err="1">
                <a:latin typeface="Barlow"/>
              </a:rPr>
              <a:t>casos</a:t>
            </a:r>
            <a:r>
              <a:rPr lang="en-US" sz="2400" dirty="0">
                <a:latin typeface="Barlow"/>
              </a:rPr>
              <a:t> un valor(4). Si es un period de </a:t>
            </a:r>
            <a:r>
              <a:rPr lang="en-US" sz="2400" dirty="0" err="1">
                <a:latin typeface="Barlow"/>
              </a:rPr>
              <a:t>tiempo</a:t>
            </a:r>
            <a:r>
              <a:rPr lang="en-US" sz="2400" dirty="0">
                <a:latin typeface="Barlow"/>
              </a:rPr>
              <a:t> que </a:t>
            </a:r>
            <a:r>
              <a:rPr lang="en-US" sz="2400" dirty="0" err="1">
                <a:latin typeface="Barlow"/>
              </a:rPr>
              <a:t>va</a:t>
            </a:r>
            <a:r>
              <a:rPr lang="en-US" sz="2400" dirty="0">
                <a:latin typeface="Barlow"/>
              </a:rPr>
              <a:t> de 1 a 5 </a:t>
            </a:r>
            <a:r>
              <a:rPr lang="en-US" sz="2400" dirty="0" err="1">
                <a:latin typeface="Barlow"/>
              </a:rPr>
              <a:t>años</a:t>
            </a:r>
            <a:r>
              <a:rPr lang="en-US" sz="2400" dirty="0">
                <a:latin typeface="Barlow"/>
              </a:rPr>
              <a:t>, medio </a:t>
            </a:r>
            <a:r>
              <a:rPr lang="en-US" sz="2400" dirty="0" err="1">
                <a:latin typeface="Barlow"/>
              </a:rPr>
              <a:t>plazo</a:t>
            </a:r>
            <a:r>
              <a:rPr lang="en-US" sz="2400" dirty="0">
                <a:latin typeface="Barlow"/>
              </a:rPr>
              <a:t> (2), </a:t>
            </a:r>
            <a:r>
              <a:rPr lang="en-US" sz="2400" dirty="0" err="1">
                <a:latin typeface="Barlow"/>
              </a:rPr>
              <a:t>ys</a:t>
            </a:r>
            <a:r>
              <a:rPr lang="en-US" sz="2400" dirty="0">
                <a:latin typeface="Barlow"/>
              </a:rPr>
              <a:t> </a:t>
            </a:r>
            <a:r>
              <a:rPr lang="en-US" sz="2400" dirty="0" err="1">
                <a:latin typeface="Barlow"/>
              </a:rPr>
              <a:t>si</a:t>
            </a:r>
            <a:r>
              <a:rPr lang="en-US" sz="2400" dirty="0">
                <a:latin typeface="Barlow"/>
              </a:rPr>
              <a:t> el </a:t>
            </a:r>
            <a:r>
              <a:rPr lang="en-US" sz="2400" dirty="0" err="1">
                <a:latin typeface="Barlow"/>
              </a:rPr>
              <a:t>efecto</a:t>
            </a:r>
            <a:r>
              <a:rPr lang="en-US" sz="2400" dirty="0">
                <a:latin typeface="Barlow"/>
              </a:rPr>
              <a:t> </a:t>
            </a:r>
            <a:r>
              <a:rPr lang="en-US" sz="2400" dirty="0" err="1">
                <a:latin typeface="Barlow"/>
              </a:rPr>
              <a:t>tarda</a:t>
            </a:r>
            <a:r>
              <a:rPr lang="en-US" sz="2400" dirty="0">
                <a:latin typeface="Barlow"/>
              </a:rPr>
              <a:t> en </a:t>
            </a:r>
            <a:r>
              <a:rPr lang="en-US" sz="2400" dirty="0" err="1">
                <a:latin typeface="Barlow"/>
              </a:rPr>
              <a:t>manifestarse</a:t>
            </a:r>
            <a:r>
              <a:rPr lang="en-US" sz="2400" dirty="0">
                <a:latin typeface="Barlow"/>
              </a:rPr>
              <a:t> </a:t>
            </a:r>
            <a:r>
              <a:rPr lang="en-US" sz="2400" dirty="0" err="1">
                <a:latin typeface="Barlow"/>
              </a:rPr>
              <a:t>más</a:t>
            </a:r>
            <a:r>
              <a:rPr lang="en-US" sz="2400" dirty="0">
                <a:latin typeface="Barlow"/>
              </a:rPr>
              <a:t> de 5 </a:t>
            </a:r>
            <a:r>
              <a:rPr lang="en-US" sz="2400" dirty="0" err="1">
                <a:latin typeface="Barlow"/>
              </a:rPr>
              <a:t>años</a:t>
            </a:r>
            <a:r>
              <a:rPr lang="en-US" sz="2400" dirty="0">
                <a:latin typeface="Barlow"/>
              </a:rPr>
              <a:t>, largo </a:t>
            </a:r>
            <a:r>
              <a:rPr lang="en-US" sz="2400" dirty="0" err="1">
                <a:latin typeface="Barlow"/>
              </a:rPr>
              <a:t>plazo</a:t>
            </a:r>
            <a:r>
              <a:rPr lang="en-US" sz="2400" dirty="0">
                <a:latin typeface="Barlow"/>
              </a:rPr>
              <a:t>, con valor </a:t>
            </a:r>
            <a:r>
              <a:rPr lang="en-US" sz="2400" dirty="0" err="1">
                <a:latin typeface="Barlow"/>
              </a:rPr>
              <a:t>asignado</a:t>
            </a:r>
            <a:r>
              <a:rPr lang="en-US" sz="2400" dirty="0">
                <a:latin typeface="Barlow"/>
              </a:rPr>
              <a:t> de (1).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3D016DCB-D641-93A0-CC83-A57880386CCD}"/>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sp>
        <p:nvSpPr>
          <p:cNvPr id="6" name="TextBox 5">
            <a:extLst>
              <a:ext uri="{FF2B5EF4-FFF2-40B4-BE49-F238E27FC236}">
                <a16:creationId xmlns:a16="http://schemas.microsoft.com/office/drawing/2014/main" id="{351609B5-2572-039F-A165-19262EDFA8E6}"/>
              </a:ext>
            </a:extLst>
          </p:cNvPr>
          <p:cNvSpPr txBox="1"/>
          <p:nvPr/>
        </p:nvSpPr>
        <p:spPr>
          <a:xfrm>
            <a:off x="638175" y="273050"/>
            <a:ext cx="11325225" cy="4616648"/>
          </a:xfrm>
          <a:prstGeom prst="rect">
            <a:avLst/>
          </a:prstGeom>
          <a:noFill/>
        </p:spPr>
        <p:txBody>
          <a:bodyPr>
            <a:spAutoFit/>
          </a:bodyPr>
          <a:lstStyle/>
          <a:p>
            <a:pPr>
              <a:defRPr/>
            </a:pPr>
            <a:endParaRPr lang="en-US" dirty="0">
              <a:solidFill>
                <a:srgbClr val="000000"/>
              </a:solidFill>
              <a:latin typeface="Wingdings" panose="05000000000000000000" pitchFamily="2" charset="2"/>
            </a:endParaRPr>
          </a:p>
          <a:p>
            <a:pPr>
              <a:defRPr/>
            </a:pPr>
            <a:endParaRPr lang="en-US" dirty="0">
              <a:solidFill>
                <a:srgbClr val="000000"/>
              </a:solidFill>
              <a:latin typeface="Verdana" panose="020B0604030504040204" pitchFamily="34" charset="0"/>
            </a:endParaRPr>
          </a:p>
          <a:p>
            <a:pPr>
              <a:defRPr/>
            </a:pPr>
            <a:endParaRPr lang="en-US" dirty="0">
              <a:solidFill>
                <a:srgbClr val="000000"/>
              </a:solidFill>
              <a:latin typeface="Verdana" panose="020B0604030504040204" pitchFamily="34" charset="0"/>
            </a:endParaRPr>
          </a:p>
          <a:p>
            <a:pPr marL="342900" indent="-342900">
              <a:buFont typeface="Arial" panose="020B0604020202020204" pitchFamily="34" charset="0"/>
              <a:buChar char="•"/>
              <a:defRPr/>
            </a:pPr>
            <a:r>
              <a:rPr lang="es-ES" sz="2400" dirty="0">
                <a:solidFill>
                  <a:srgbClr val="000000"/>
                </a:solidFill>
                <a:latin typeface="Barlow"/>
              </a:rPr>
              <a:t>Persistencia</a:t>
            </a:r>
          </a:p>
          <a:p>
            <a:pPr>
              <a:defRPr/>
            </a:pPr>
            <a:endParaRPr lang="es-ES" sz="2400" b="1" dirty="0">
              <a:solidFill>
                <a:srgbClr val="000000"/>
              </a:solidFill>
              <a:latin typeface="Barlow"/>
            </a:endParaRPr>
          </a:p>
          <a:p>
            <a:pPr>
              <a:defRPr/>
            </a:pPr>
            <a:r>
              <a:rPr lang="es-ES" sz="2400" b="1" dirty="0">
                <a:solidFill>
                  <a:srgbClr val="000000"/>
                </a:solidFill>
                <a:latin typeface="Barlow"/>
              </a:rPr>
              <a:t>Se refiere al tiempo que, permanecería el efecto desde su aparición</a:t>
            </a:r>
            <a:r>
              <a:rPr lang="es-ES" sz="2400" dirty="0">
                <a:solidFill>
                  <a:srgbClr val="000000"/>
                </a:solidFill>
                <a:latin typeface="Barlow"/>
              </a:rPr>
              <a:t> y, a partir del cual el factor afectado retornaría a las condiciones iniciales previas a la acción, por medio naturales, o mediante la introducción de medidas correctoras.</a:t>
            </a:r>
          </a:p>
          <a:p>
            <a:pPr>
              <a:defRPr/>
            </a:pPr>
            <a:endParaRPr lang="es-ES" sz="2400" dirty="0">
              <a:solidFill>
                <a:srgbClr val="EF7E08"/>
              </a:solidFill>
              <a:latin typeface="Barlow"/>
            </a:endParaRPr>
          </a:p>
          <a:p>
            <a:pPr>
              <a:defRPr/>
            </a:pPr>
            <a:r>
              <a:rPr lang="es-ES" sz="2400" dirty="0">
                <a:solidFill>
                  <a:srgbClr val="000000"/>
                </a:solidFill>
                <a:latin typeface="Barlow"/>
              </a:rPr>
              <a:t>Si la permanencia del efecto tiene lugar durante menos de un año, consideramos que la acción produce un efecto fugaz, asignándole un valor (1). Si dura entre 1 y 5 años, temporal (2); y si el efecto tiene una duración superior a los 5 años, consideramos el efecto como permanente asignándole un valor (4).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D4AA1BC8-56F5-DD47-F9E1-938602D01802}"/>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sp>
        <p:nvSpPr>
          <p:cNvPr id="6" name="TextBox 5">
            <a:extLst>
              <a:ext uri="{FF2B5EF4-FFF2-40B4-BE49-F238E27FC236}">
                <a16:creationId xmlns:a16="http://schemas.microsoft.com/office/drawing/2014/main" id="{A8590138-9D40-D5F2-231D-B70669B360E8}"/>
              </a:ext>
            </a:extLst>
          </p:cNvPr>
          <p:cNvSpPr txBox="1"/>
          <p:nvPr/>
        </p:nvSpPr>
        <p:spPr>
          <a:xfrm>
            <a:off x="638175" y="273050"/>
            <a:ext cx="11325225" cy="4985980"/>
          </a:xfrm>
          <a:prstGeom prst="rect">
            <a:avLst/>
          </a:prstGeom>
          <a:noFill/>
        </p:spPr>
        <p:txBody>
          <a:bodyPr>
            <a:spAutoFit/>
          </a:bodyPr>
          <a:lstStyle/>
          <a:p>
            <a:pPr>
              <a:defRPr/>
            </a:pPr>
            <a:endParaRPr lang="en-US" dirty="0">
              <a:solidFill>
                <a:srgbClr val="000000"/>
              </a:solidFill>
              <a:latin typeface="Wingdings" panose="05000000000000000000" pitchFamily="2" charset="2"/>
            </a:endParaRPr>
          </a:p>
          <a:p>
            <a:pPr>
              <a:defRPr/>
            </a:pPr>
            <a:endParaRPr lang="en-US" dirty="0">
              <a:solidFill>
                <a:srgbClr val="000000"/>
              </a:solidFill>
              <a:latin typeface="Verdana" panose="020B0604030504040204" pitchFamily="34" charset="0"/>
            </a:endParaRPr>
          </a:p>
          <a:p>
            <a:pPr>
              <a:defRPr/>
            </a:pPr>
            <a:endParaRPr lang="en-US" dirty="0">
              <a:solidFill>
                <a:srgbClr val="000000"/>
              </a:solidFill>
              <a:latin typeface="Verdana" panose="020B0604030504040204" pitchFamily="34" charset="0"/>
            </a:endParaRPr>
          </a:p>
          <a:p>
            <a:pPr marL="342900" indent="-342900">
              <a:buFont typeface="Arial" panose="020B0604020202020204" pitchFamily="34" charset="0"/>
              <a:buChar char="•"/>
              <a:defRPr/>
            </a:pPr>
            <a:r>
              <a:rPr lang="es-ES" sz="2400" dirty="0">
                <a:solidFill>
                  <a:srgbClr val="000000"/>
                </a:solidFill>
                <a:latin typeface="Barlow"/>
              </a:rPr>
              <a:t>Reversibilidad</a:t>
            </a:r>
          </a:p>
          <a:p>
            <a:pPr marL="342900" indent="-342900">
              <a:buFont typeface="Arial" panose="020B0604020202020204" pitchFamily="34" charset="0"/>
              <a:buChar char="•"/>
              <a:defRPr/>
            </a:pPr>
            <a:endParaRPr lang="es-ES" sz="2400" dirty="0">
              <a:solidFill>
                <a:srgbClr val="000000"/>
              </a:solidFill>
              <a:latin typeface="Barlow"/>
            </a:endParaRPr>
          </a:p>
          <a:p>
            <a:pPr>
              <a:defRPr/>
            </a:pPr>
            <a:r>
              <a:rPr lang="es-ES" sz="2400" b="1" dirty="0">
                <a:solidFill>
                  <a:srgbClr val="000000"/>
                </a:solidFill>
                <a:latin typeface="Barlow"/>
              </a:rPr>
              <a:t>Se refiere a la posibilidad de reconstrucción del factor afectado como consecuencia de la acción acometida, </a:t>
            </a:r>
            <a:r>
              <a:rPr lang="es-ES" sz="2400" dirty="0">
                <a:solidFill>
                  <a:srgbClr val="000000"/>
                </a:solidFill>
                <a:latin typeface="Barlow"/>
              </a:rPr>
              <a:t>es decir, la posibilidad de retornar a las condiciones iniciales previas a la acción, por medios naturales, una vez aquella deja de actuar sobre el medio.</a:t>
            </a:r>
          </a:p>
          <a:p>
            <a:pPr>
              <a:defRPr/>
            </a:pPr>
            <a:endParaRPr lang="en-US" sz="2400" dirty="0">
              <a:solidFill>
                <a:srgbClr val="000000"/>
              </a:solidFill>
              <a:latin typeface="Barlow"/>
            </a:endParaRPr>
          </a:p>
          <a:p>
            <a:pPr>
              <a:defRPr/>
            </a:pPr>
            <a:r>
              <a:rPr lang="en-US" sz="2400" dirty="0">
                <a:solidFill>
                  <a:srgbClr val="000000"/>
                </a:solidFill>
                <a:latin typeface="Barlow"/>
              </a:rPr>
              <a:t>Si es </a:t>
            </a:r>
            <a:r>
              <a:rPr lang="en-US" sz="2400" dirty="0" err="1">
                <a:solidFill>
                  <a:srgbClr val="000000"/>
                </a:solidFill>
                <a:latin typeface="Barlow"/>
              </a:rPr>
              <a:t>corto</a:t>
            </a:r>
            <a:r>
              <a:rPr lang="en-US" sz="2400" dirty="0">
                <a:solidFill>
                  <a:srgbClr val="000000"/>
                </a:solidFill>
                <a:latin typeface="Barlow"/>
              </a:rPr>
              <a:t> </a:t>
            </a:r>
            <a:r>
              <a:rPr lang="en-US" sz="2400" dirty="0" err="1">
                <a:solidFill>
                  <a:srgbClr val="000000"/>
                </a:solidFill>
                <a:latin typeface="Barlow"/>
              </a:rPr>
              <a:t>plazo</a:t>
            </a:r>
            <a:r>
              <a:rPr lang="en-US" sz="2400" dirty="0">
                <a:solidFill>
                  <a:srgbClr val="000000"/>
                </a:solidFill>
                <a:latin typeface="Barlow"/>
              </a:rPr>
              <a:t>, es </a:t>
            </a:r>
            <a:r>
              <a:rPr lang="en-US" sz="2400" dirty="0" err="1">
                <a:solidFill>
                  <a:srgbClr val="000000"/>
                </a:solidFill>
                <a:latin typeface="Barlow"/>
              </a:rPr>
              <a:t>decir</a:t>
            </a:r>
            <a:r>
              <a:rPr lang="en-US" sz="2400" dirty="0">
                <a:solidFill>
                  <a:srgbClr val="000000"/>
                </a:solidFill>
                <a:latin typeface="Barlow"/>
              </a:rPr>
              <a:t> </a:t>
            </a:r>
            <a:r>
              <a:rPr lang="en-US" sz="2400" dirty="0" err="1">
                <a:solidFill>
                  <a:srgbClr val="000000"/>
                </a:solidFill>
                <a:latin typeface="Barlow"/>
              </a:rPr>
              <a:t>menos</a:t>
            </a:r>
            <a:r>
              <a:rPr lang="en-US" sz="2400" dirty="0">
                <a:solidFill>
                  <a:srgbClr val="000000"/>
                </a:solidFill>
                <a:latin typeface="Barlow"/>
              </a:rPr>
              <a:t> de un </a:t>
            </a:r>
            <a:r>
              <a:rPr lang="en-US" sz="2400" dirty="0" err="1">
                <a:solidFill>
                  <a:srgbClr val="000000"/>
                </a:solidFill>
                <a:latin typeface="Barlow"/>
              </a:rPr>
              <a:t>año</a:t>
            </a:r>
            <a:r>
              <a:rPr lang="en-US" sz="2400" dirty="0">
                <a:solidFill>
                  <a:srgbClr val="000000"/>
                </a:solidFill>
                <a:latin typeface="Barlow"/>
              </a:rPr>
              <a:t>, se le </a:t>
            </a:r>
            <a:r>
              <a:rPr lang="en-US" sz="2400" dirty="0" err="1">
                <a:solidFill>
                  <a:srgbClr val="000000"/>
                </a:solidFill>
                <a:latin typeface="Barlow"/>
              </a:rPr>
              <a:t>asigna</a:t>
            </a:r>
            <a:r>
              <a:rPr lang="en-US" sz="2400" dirty="0">
                <a:solidFill>
                  <a:srgbClr val="000000"/>
                </a:solidFill>
                <a:latin typeface="Barlow"/>
              </a:rPr>
              <a:t> un valor (1), </a:t>
            </a:r>
            <a:r>
              <a:rPr lang="en-US" sz="2400" dirty="0" err="1">
                <a:solidFill>
                  <a:srgbClr val="000000"/>
                </a:solidFill>
                <a:latin typeface="Barlow"/>
              </a:rPr>
              <a:t>si</a:t>
            </a:r>
            <a:r>
              <a:rPr lang="en-US" sz="2400" dirty="0">
                <a:solidFill>
                  <a:srgbClr val="000000"/>
                </a:solidFill>
                <a:latin typeface="Barlow"/>
              </a:rPr>
              <a:t> </a:t>
            </a:r>
            <a:r>
              <a:rPr lang="en-US" sz="2400" dirty="0" err="1">
                <a:solidFill>
                  <a:srgbClr val="000000"/>
                </a:solidFill>
                <a:latin typeface="Barlow"/>
              </a:rPr>
              <a:t>esa</a:t>
            </a:r>
            <a:r>
              <a:rPr lang="en-US" sz="2400" dirty="0">
                <a:solidFill>
                  <a:srgbClr val="000000"/>
                </a:solidFill>
                <a:latin typeface="Barlow"/>
              </a:rPr>
              <a:t> medio </a:t>
            </a:r>
            <a:r>
              <a:rPr lang="en-US" sz="2400" dirty="0" err="1">
                <a:solidFill>
                  <a:srgbClr val="000000"/>
                </a:solidFill>
                <a:latin typeface="Barlow"/>
              </a:rPr>
              <a:t>plazo</a:t>
            </a:r>
            <a:r>
              <a:rPr lang="en-US" sz="2400" dirty="0">
                <a:solidFill>
                  <a:srgbClr val="000000"/>
                </a:solidFill>
                <a:latin typeface="Barlow"/>
              </a:rPr>
              <a:t>, es </a:t>
            </a:r>
            <a:r>
              <a:rPr lang="en-US" sz="2400" dirty="0" err="1">
                <a:solidFill>
                  <a:srgbClr val="000000"/>
                </a:solidFill>
                <a:latin typeface="Barlow"/>
              </a:rPr>
              <a:t>decir</a:t>
            </a:r>
            <a:r>
              <a:rPr lang="en-US" sz="2400" dirty="0">
                <a:solidFill>
                  <a:srgbClr val="000000"/>
                </a:solidFill>
                <a:latin typeface="Barlow"/>
              </a:rPr>
              <a:t> un </a:t>
            </a:r>
            <a:r>
              <a:rPr lang="en-US" sz="2400" dirty="0" err="1">
                <a:solidFill>
                  <a:srgbClr val="000000"/>
                </a:solidFill>
                <a:latin typeface="Barlow"/>
              </a:rPr>
              <a:t>período</a:t>
            </a:r>
            <a:r>
              <a:rPr lang="en-US" sz="2400" dirty="0">
                <a:solidFill>
                  <a:srgbClr val="000000"/>
                </a:solidFill>
                <a:latin typeface="Barlow"/>
              </a:rPr>
              <a:t> que </a:t>
            </a:r>
            <a:r>
              <a:rPr lang="en-US" sz="2400" dirty="0" err="1">
                <a:solidFill>
                  <a:srgbClr val="000000"/>
                </a:solidFill>
                <a:latin typeface="Barlow"/>
              </a:rPr>
              <a:t>va</a:t>
            </a:r>
            <a:r>
              <a:rPr lang="en-US" sz="2400" dirty="0">
                <a:solidFill>
                  <a:srgbClr val="000000"/>
                </a:solidFill>
                <a:latin typeface="Barlow"/>
              </a:rPr>
              <a:t> de 1 a 5 </a:t>
            </a:r>
            <a:r>
              <a:rPr lang="en-US" sz="2400" dirty="0" err="1">
                <a:solidFill>
                  <a:srgbClr val="000000"/>
                </a:solidFill>
                <a:latin typeface="Barlow"/>
              </a:rPr>
              <a:t>años</a:t>
            </a:r>
            <a:r>
              <a:rPr lang="en-US" sz="2400" dirty="0">
                <a:solidFill>
                  <a:srgbClr val="000000"/>
                </a:solidFill>
                <a:latin typeface="Barlow"/>
              </a:rPr>
              <a:t> (2) y </a:t>
            </a:r>
            <a:r>
              <a:rPr lang="en-US" sz="2400" dirty="0" err="1">
                <a:solidFill>
                  <a:srgbClr val="000000"/>
                </a:solidFill>
                <a:latin typeface="Barlow"/>
              </a:rPr>
              <a:t>si</a:t>
            </a:r>
            <a:r>
              <a:rPr lang="en-US" sz="2400" dirty="0">
                <a:solidFill>
                  <a:srgbClr val="000000"/>
                </a:solidFill>
                <a:latin typeface="Barlow"/>
              </a:rPr>
              <a:t> el </a:t>
            </a:r>
            <a:r>
              <a:rPr lang="en-US" sz="2400" dirty="0" err="1">
                <a:solidFill>
                  <a:srgbClr val="000000"/>
                </a:solidFill>
                <a:latin typeface="Barlow"/>
              </a:rPr>
              <a:t>efecto</a:t>
            </a:r>
            <a:r>
              <a:rPr lang="en-US" sz="2400" dirty="0">
                <a:solidFill>
                  <a:srgbClr val="000000"/>
                </a:solidFill>
                <a:latin typeface="Barlow"/>
              </a:rPr>
              <a:t> es irreversible, o dura </a:t>
            </a:r>
            <a:r>
              <a:rPr lang="en-US" sz="2400" dirty="0" err="1">
                <a:solidFill>
                  <a:srgbClr val="000000"/>
                </a:solidFill>
                <a:latin typeface="Barlow"/>
              </a:rPr>
              <a:t>más</a:t>
            </a:r>
            <a:r>
              <a:rPr lang="en-US" sz="2400" dirty="0">
                <a:solidFill>
                  <a:srgbClr val="000000"/>
                </a:solidFill>
                <a:latin typeface="Barlow"/>
              </a:rPr>
              <a:t> de 5 </a:t>
            </a:r>
            <a:r>
              <a:rPr lang="en-US" sz="2400" dirty="0" err="1">
                <a:solidFill>
                  <a:srgbClr val="000000"/>
                </a:solidFill>
                <a:latin typeface="Barlow"/>
              </a:rPr>
              <a:t>años</a:t>
            </a:r>
            <a:r>
              <a:rPr lang="en-US" sz="2400" dirty="0">
                <a:solidFill>
                  <a:srgbClr val="000000"/>
                </a:solidFill>
                <a:latin typeface="Barlow"/>
              </a:rPr>
              <a:t>, le </a:t>
            </a:r>
            <a:r>
              <a:rPr lang="en-US" sz="2400" dirty="0" err="1">
                <a:solidFill>
                  <a:srgbClr val="000000"/>
                </a:solidFill>
                <a:latin typeface="Barlow"/>
              </a:rPr>
              <a:t>asignamos</a:t>
            </a:r>
            <a:r>
              <a:rPr lang="en-US" sz="2400" dirty="0">
                <a:solidFill>
                  <a:srgbClr val="000000"/>
                </a:solidFill>
                <a:latin typeface="Barlow"/>
              </a:rPr>
              <a:t> el valor (4). Los </a:t>
            </a:r>
            <a:r>
              <a:rPr lang="en-US" sz="2400" dirty="0" err="1">
                <a:solidFill>
                  <a:srgbClr val="000000"/>
                </a:solidFill>
                <a:latin typeface="Barlow"/>
              </a:rPr>
              <a:t>intervalos</a:t>
            </a:r>
            <a:r>
              <a:rPr lang="en-US" sz="2400" dirty="0">
                <a:solidFill>
                  <a:srgbClr val="000000"/>
                </a:solidFill>
                <a:latin typeface="Barlow"/>
              </a:rPr>
              <a:t> de </a:t>
            </a:r>
            <a:r>
              <a:rPr lang="en-US" sz="2400" dirty="0" err="1">
                <a:solidFill>
                  <a:srgbClr val="000000"/>
                </a:solidFill>
                <a:latin typeface="Barlow"/>
              </a:rPr>
              <a:t>tiempo</a:t>
            </a:r>
            <a:r>
              <a:rPr lang="en-US" sz="2400" dirty="0">
                <a:solidFill>
                  <a:srgbClr val="000000"/>
                </a:solidFill>
                <a:latin typeface="Barlow"/>
              </a:rPr>
              <a:t> que </a:t>
            </a:r>
            <a:r>
              <a:rPr lang="en-US" sz="2400" dirty="0" err="1">
                <a:solidFill>
                  <a:srgbClr val="000000"/>
                </a:solidFill>
                <a:latin typeface="Barlow"/>
              </a:rPr>
              <a:t>comprenden</a:t>
            </a:r>
            <a:r>
              <a:rPr lang="en-US" sz="2400" dirty="0">
                <a:solidFill>
                  <a:srgbClr val="000000"/>
                </a:solidFill>
                <a:latin typeface="Barlow"/>
              </a:rPr>
              <a:t> </a:t>
            </a:r>
            <a:r>
              <a:rPr lang="en-US" sz="2400" dirty="0" err="1">
                <a:solidFill>
                  <a:srgbClr val="000000"/>
                </a:solidFill>
                <a:latin typeface="Barlow"/>
              </a:rPr>
              <a:t>estos</a:t>
            </a:r>
            <a:r>
              <a:rPr lang="en-US" sz="2400" dirty="0">
                <a:solidFill>
                  <a:srgbClr val="000000"/>
                </a:solidFill>
                <a:latin typeface="Barlow"/>
              </a:rPr>
              <a:t> </a:t>
            </a:r>
            <a:r>
              <a:rPr lang="en-US" sz="2400" dirty="0" err="1">
                <a:solidFill>
                  <a:srgbClr val="000000"/>
                </a:solidFill>
                <a:latin typeface="Barlow"/>
              </a:rPr>
              <a:t>periodos</a:t>
            </a:r>
            <a:r>
              <a:rPr lang="en-US" sz="2400" dirty="0">
                <a:solidFill>
                  <a:srgbClr val="000000"/>
                </a:solidFill>
                <a:latin typeface="Barlow"/>
              </a:rPr>
              <a:t>, son </a:t>
            </a:r>
            <a:r>
              <a:rPr lang="en-US" sz="2400" dirty="0" err="1">
                <a:solidFill>
                  <a:srgbClr val="000000"/>
                </a:solidFill>
                <a:latin typeface="Barlow"/>
              </a:rPr>
              <a:t>idénticos</a:t>
            </a:r>
            <a:r>
              <a:rPr lang="en-US" sz="2400" dirty="0">
                <a:solidFill>
                  <a:srgbClr val="000000"/>
                </a:solidFill>
                <a:latin typeface="Barlow"/>
              </a:rPr>
              <a:t> a los </a:t>
            </a:r>
            <a:r>
              <a:rPr lang="en-US" sz="2400" dirty="0" err="1">
                <a:solidFill>
                  <a:srgbClr val="000000"/>
                </a:solidFill>
                <a:latin typeface="Barlow"/>
              </a:rPr>
              <a:t>asignados</a:t>
            </a:r>
            <a:r>
              <a:rPr lang="en-US" sz="2400" dirty="0">
                <a:solidFill>
                  <a:srgbClr val="000000"/>
                </a:solidFill>
                <a:latin typeface="Barlow"/>
              </a:rPr>
              <a:t> en el </a:t>
            </a:r>
            <a:r>
              <a:rPr lang="en-US" sz="2400" dirty="0" err="1">
                <a:solidFill>
                  <a:srgbClr val="000000"/>
                </a:solidFill>
                <a:latin typeface="Barlow"/>
              </a:rPr>
              <a:t>atributo</a:t>
            </a:r>
            <a:r>
              <a:rPr lang="en-US" sz="2400" dirty="0">
                <a:solidFill>
                  <a:srgbClr val="000000"/>
                </a:solidFill>
                <a:latin typeface="Barlow"/>
              </a:rPr>
              <a:t> anterior.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F533E88D-FE3F-3578-1AAF-6A2BF2EB471F}"/>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sp>
        <p:nvSpPr>
          <p:cNvPr id="6" name="TextBox 5">
            <a:extLst>
              <a:ext uri="{FF2B5EF4-FFF2-40B4-BE49-F238E27FC236}">
                <a16:creationId xmlns:a16="http://schemas.microsoft.com/office/drawing/2014/main" id="{98A1A8AB-BC5C-B9AE-4110-7CBDEBF32C40}"/>
              </a:ext>
            </a:extLst>
          </p:cNvPr>
          <p:cNvSpPr txBox="1"/>
          <p:nvPr/>
        </p:nvSpPr>
        <p:spPr>
          <a:xfrm>
            <a:off x="638175" y="273050"/>
            <a:ext cx="11325225" cy="4985980"/>
          </a:xfrm>
          <a:prstGeom prst="rect">
            <a:avLst/>
          </a:prstGeom>
          <a:noFill/>
        </p:spPr>
        <p:txBody>
          <a:bodyPr>
            <a:spAutoFit/>
          </a:bodyPr>
          <a:lstStyle/>
          <a:p>
            <a:pPr>
              <a:defRPr/>
            </a:pPr>
            <a:endParaRPr lang="en-US" dirty="0">
              <a:solidFill>
                <a:srgbClr val="000000"/>
              </a:solidFill>
              <a:latin typeface="Wingdings" panose="05000000000000000000" pitchFamily="2" charset="2"/>
            </a:endParaRPr>
          </a:p>
          <a:p>
            <a:pPr>
              <a:defRPr/>
            </a:pPr>
            <a:endParaRPr lang="en-US" dirty="0">
              <a:solidFill>
                <a:srgbClr val="000000"/>
              </a:solidFill>
              <a:latin typeface="Verdana" panose="020B0604030504040204" pitchFamily="34" charset="0"/>
            </a:endParaRPr>
          </a:p>
          <a:p>
            <a:pPr>
              <a:defRPr/>
            </a:pPr>
            <a:endParaRPr lang="en-US" dirty="0">
              <a:solidFill>
                <a:srgbClr val="000000"/>
              </a:solidFill>
              <a:latin typeface="Verdana" panose="020B0604030504040204" pitchFamily="34" charset="0"/>
            </a:endParaRPr>
          </a:p>
          <a:p>
            <a:pPr marL="342900" indent="-342900">
              <a:buFont typeface="Arial" panose="020B0604020202020204" pitchFamily="34" charset="0"/>
              <a:buChar char="•"/>
              <a:defRPr/>
            </a:pPr>
            <a:r>
              <a:rPr lang="es-ES" sz="2400" dirty="0">
                <a:solidFill>
                  <a:srgbClr val="000000"/>
                </a:solidFill>
                <a:latin typeface="Barlow"/>
              </a:rPr>
              <a:t>Recuperabilidad. </a:t>
            </a:r>
          </a:p>
          <a:p>
            <a:pPr>
              <a:defRPr/>
            </a:pPr>
            <a:r>
              <a:rPr lang="es-ES" sz="2400" b="1" dirty="0">
                <a:solidFill>
                  <a:srgbClr val="000000"/>
                </a:solidFill>
                <a:latin typeface="Barlow"/>
              </a:rPr>
              <a:t>Se refiere a la posibilidad de reconstrucción, total o parcial, del factor afectado</a:t>
            </a:r>
            <a:r>
              <a:rPr lang="es-ES" sz="2400" dirty="0">
                <a:solidFill>
                  <a:srgbClr val="000000"/>
                </a:solidFill>
                <a:latin typeface="Barlow"/>
              </a:rPr>
              <a:t> como consecuencia de la actividad acometida, es decir las pasibilidades a retornar a las condiciones iniciales previas a la acción, por medio de la intervención humana(introducción de medidas correctoras).</a:t>
            </a:r>
          </a:p>
          <a:p>
            <a:pPr>
              <a:defRPr/>
            </a:pPr>
            <a:endParaRPr lang="en-US" sz="2400" dirty="0">
              <a:solidFill>
                <a:srgbClr val="000000"/>
              </a:solidFill>
              <a:latin typeface="Barlow"/>
            </a:endParaRPr>
          </a:p>
          <a:p>
            <a:pPr>
              <a:defRPr/>
            </a:pPr>
            <a:r>
              <a:rPr lang="en-US" sz="2400" dirty="0">
                <a:solidFill>
                  <a:srgbClr val="000000"/>
                </a:solidFill>
                <a:latin typeface="Barlow"/>
              </a:rPr>
              <a:t>Si el </a:t>
            </a:r>
            <a:r>
              <a:rPr lang="en-US" sz="2400" dirty="0" err="1">
                <a:solidFill>
                  <a:srgbClr val="000000"/>
                </a:solidFill>
                <a:latin typeface="Barlow"/>
              </a:rPr>
              <a:t>efecto</a:t>
            </a:r>
            <a:r>
              <a:rPr lang="en-US" sz="2400" dirty="0">
                <a:solidFill>
                  <a:srgbClr val="000000"/>
                </a:solidFill>
                <a:latin typeface="Barlow"/>
              </a:rPr>
              <a:t> es </a:t>
            </a:r>
            <a:r>
              <a:rPr lang="en-US" sz="2400" dirty="0" err="1">
                <a:solidFill>
                  <a:srgbClr val="000000"/>
                </a:solidFill>
                <a:latin typeface="Barlow"/>
              </a:rPr>
              <a:t>totalmente</a:t>
            </a:r>
            <a:r>
              <a:rPr lang="en-US" sz="2400" dirty="0">
                <a:solidFill>
                  <a:srgbClr val="000000"/>
                </a:solidFill>
                <a:latin typeface="Barlow"/>
              </a:rPr>
              <a:t> recuperable, y </a:t>
            </a:r>
            <a:r>
              <a:rPr lang="en-US" sz="2400" dirty="0" err="1">
                <a:solidFill>
                  <a:srgbClr val="000000"/>
                </a:solidFill>
                <a:latin typeface="Barlow"/>
              </a:rPr>
              <a:t>si</a:t>
            </a:r>
            <a:r>
              <a:rPr lang="en-US" sz="2400" dirty="0">
                <a:solidFill>
                  <a:srgbClr val="000000"/>
                </a:solidFill>
                <a:latin typeface="Barlow"/>
              </a:rPr>
              <a:t> lo es de </a:t>
            </a:r>
            <a:r>
              <a:rPr lang="en-US" sz="2400" dirty="0" err="1">
                <a:solidFill>
                  <a:srgbClr val="000000"/>
                </a:solidFill>
                <a:latin typeface="Barlow"/>
              </a:rPr>
              <a:t>manera</a:t>
            </a:r>
            <a:r>
              <a:rPr lang="en-US" sz="2400" dirty="0">
                <a:solidFill>
                  <a:srgbClr val="000000"/>
                </a:solidFill>
                <a:latin typeface="Barlow"/>
              </a:rPr>
              <a:t> </a:t>
            </a:r>
            <a:r>
              <a:rPr lang="en-US" sz="2400" dirty="0" err="1">
                <a:solidFill>
                  <a:srgbClr val="000000"/>
                </a:solidFill>
                <a:latin typeface="Barlow"/>
              </a:rPr>
              <a:t>inmediata</a:t>
            </a:r>
            <a:r>
              <a:rPr lang="en-US" sz="2400" dirty="0">
                <a:solidFill>
                  <a:srgbClr val="000000"/>
                </a:solidFill>
                <a:latin typeface="Barlow"/>
              </a:rPr>
              <a:t>, se le </a:t>
            </a:r>
            <a:r>
              <a:rPr lang="en-US" sz="2400" dirty="0" err="1">
                <a:solidFill>
                  <a:srgbClr val="000000"/>
                </a:solidFill>
                <a:latin typeface="Barlow"/>
              </a:rPr>
              <a:t>asigna</a:t>
            </a:r>
            <a:r>
              <a:rPr lang="en-US" sz="2400" dirty="0">
                <a:solidFill>
                  <a:srgbClr val="000000"/>
                </a:solidFill>
                <a:latin typeface="Barlow"/>
              </a:rPr>
              <a:t> un valor de 1 , o un valor de 2, </a:t>
            </a:r>
            <a:r>
              <a:rPr lang="en-US" sz="2400" dirty="0" err="1">
                <a:solidFill>
                  <a:srgbClr val="000000"/>
                </a:solidFill>
                <a:latin typeface="Barlow"/>
              </a:rPr>
              <a:t>si</a:t>
            </a:r>
            <a:r>
              <a:rPr lang="en-US" sz="2400" dirty="0">
                <a:solidFill>
                  <a:srgbClr val="000000"/>
                </a:solidFill>
                <a:latin typeface="Barlow"/>
              </a:rPr>
              <a:t> lo es a </a:t>
            </a:r>
            <a:r>
              <a:rPr lang="en-US" sz="2400" dirty="0" err="1">
                <a:solidFill>
                  <a:srgbClr val="000000"/>
                </a:solidFill>
                <a:latin typeface="Barlow"/>
              </a:rPr>
              <a:t>mediano</a:t>
            </a:r>
            <a:r>
              <a:rPr lang="en-US" sz="2400" dirty="0">
                <a:solidFill>
                  <a:srgbClr val="000000"/>
                </a:solidFill>
                <a:latin typeface="Barlow"/>
              </a:rPr>
              <a:t> </a:t>
            </a:r>
            <a:r>
              <a:rPr lang="en-US" sz="2400" dirty="0" err="1">
                <a:solidFill>
                  <a:srgbClr val="000000"/>
                </a:solidFill>
                <a:latin typeface="Barlow"/>
              </a:rPr>
              <a:t>plazo</a:t>
            </a:r>
            <a:r>
              <a:rPr lang="en-US" sz="2400" dirty="0">
                <a:solidFill>
                  <a:srgbClr val="000000"/>
                </a:solidFill>
                <a:latin typeface="Barlow"/>
              </a:rPr>
              <a:t>, </a:t>
            </a:r>
            <a:r>
              <a:rPr lang="en-US" sz="2400" dirty="0" err="1">
                <a:solidFill>
                  <a:srgbClr val="000000"/>
                </a:solidFill>
                <a:latin typeface="Barlow"/>
              </a:rPr>
              <a:t>si</a:t>
            </a:r>
            <a:r>
              <a:rPr lang="en-US" sz="2400" dirty="0">
                <a:solidFill>
                  <a:srgbClr val="000000"/>
                </a:solidFill>
                <a:latin typeface="Barlow"/>
              </a:rPr>
              <a:t> la </a:t>
            </a:r>
            <a:r>
              <a:rPr lang="en-US" sz="2400" dirty="0" err="1">
                <a:solidFill>
                  <a:srgbClr val="000000"/>
                </a:solidFill>
                <a:latin typeface="Barlow"/>
              </a:rPr>
              <a:t>recuperación</a:t>
            </a:r>
            <a:r>
              <a:rPr lang="en-US" sz="2400" dirty="0">
                <a:solidFill>
                  <a:srgbClr val="000000"/>
                </a:solidFill>
                <a:latin typeface="Barlow"/>
              </a:rPr>
              <a:t> </a:t>
            </a:r>
            <a:r>
              <a:rPr lang="en-US" sz="2400" dirty="0" err="1">
                <a:solidFill>
                  <a:srgbClr val="000000"/>
                </a:solidFill>
                <a:latin typeface="Barlow"/>
              </a:rPr>
              <a:t>espacial</a:t>
            </a:r>
            <a:r>
              <a:rPr lang="en-US" sz="2400" dirty="0">
                <a:solidFill>
                  <a:srgbClr val="000000"/>
                </a:solidFill>
                <a:latin typeface="Barlow"/>
              </a:rPr>
              <a:t> y el </a:t>
            </a:r>
            <a:r>
              <a:rPr lang="en-US" sz="2400" dirty="0" err="1">
                <a:solidFill>
                  <a:srgbClr val="000000"/>
                </a:solidFill>
                <a:latin typeface="Barlow"/>
              </a:rPr>
              <a:t>efecto</a:t>
            </a:r>
            <a:r>
              <a:rPr lang="en-US" sz="2400" dirty="0">
                <a:solidFill>
                  <a:srgbClr val="000000"/>
                </a:solidFill>
                <a:latin typeface="Barlow"/>
              </a:rPr>
              <a:t> es mitigable con un valor de 4; </a:t>
            </a:r>
            <a:r>
              <a:rPr lang="en-US" sz="2400" dirty="0" err="1">
                <a:solidFill>
                  <a:srgbClr val="000000"/>
                </a:solidFill>
                <a:latin typeface="Barlow"/>
              </a:rPr>
              <a:t>cuando</a:t>
            </a:r>
            <a:r>
              <a:rPr lang="en-US" sz="2400" dirty="0">
                <a:solidFill>
                  <a:srgbClr val="000000"/>
                </a:solidFill>
                <a:latin typeface="Barlow"/>
              </a:rPr>
              <a:t> el </a:t>
            </a:r>
            <a:r>
              <a:rPr lang="en-US" sz="2400" dirty="0" err="1">
                <a:solidFill>
                  <a:srgbClr val="000000"/>
                </a:solidFill>
                <a:latin typeface="Barlow"/>
              </a:rPr>
              <a:t>efecto</a:t>
            </a:r>
            <a:r>
              <a:rPr lang="en-US" sz="2400" dirty="0">
                <a:solidFill>
                  <a:srgbClr val="000000"/>
                </a:solidFill>
                <a:latin typeface="Barlow"/>
              </a:rPr>
              <a:t> es irrecuperable le </a:t>
            </a:r>
            <a:r>
              <a:rPr lang="en-US" sz="2400" dirty="0" err="1">
                <a:solidFill>
                  <a:srgbClr val="000000"/>
                </a:solidFill>
                <a:latin typeface="Barlow"/>
              </a:rPr>
              <a:t>asignamos</a:t>
            </a:r>
            <a:r>
              <a:rPr lang="en-US" sz="2400" dirty="0">
                <a:solidFill>
                  <a:srgbClr val="000000"/>
                </a:solidFill>
                <a:latin typeface="Barlow"/>
              </a:rPr>
              <a:t> el valor de 8. En el </a:t>
            </a:r>
            <a:r>
              <a:rPr lang="en-US" sz="2400" dirty="0" err="1">
                <a:solidFill>
                  <a:srgbClr val="000000"/>
                </a:solidFill>
                <a:latin typeface="Barlow"/>
              </a:rPr>
              <a:t>caso</a:t>
            </a:r>
            <a:r>
              <a:rPr lang="en-US" sz="2400" dirty="0">
                <a:solidFill>
                  <a:srgbClr val="000000"/>
                </a:solidFill>
                <a:latin typeface="Barlow"/>
              </a:rPr>
              <a:t> de ser </a:t>
            </a:r>
            <a:r>
              <a:rPr lang="en-US" sz="2400" dirty="0" err="1">
                <a:solidFill>
                  <a:srgbClr val="000000"/>
                </a:solidFill>
                <a:latin typeface="Barlow"/>
              </a:rPr>
              <a:t>irrecuperables</a:t>
            </a:r>
            <a:r>
              <a:rPr lang="en-US" sz="2400" dirty="0">
                <a:solidFill>
                  <a:srgbClr val="000000"/>
                </a:solidFill>
                <a:latin typeface="Barlow"/>
              </a:rPr>
              <a:t>, </a:t>
            </a:r>
            <a:r>
              <a:rPr lang="en-US" sz="2400" dirty="0" err="1">
                <a:solidFill>
                  <a:srgbClr val="000000"/>
                </a:solidFill>
                <a:latin typeface="Barlow"/>
              </a:rPr>
              <a:t>pero</a:t>
            </a:r>
            <a:r>
              <a:rPr lang="en-US" sz="2400" dirty="0">
                <a:solidFill>
                  <a:srgbClr val="000000"/>
                </a:solidFill>
                <a:latin typeface="Barlow"/>
              </a:rPr>
              <a:t> </a:t>
            </a:r>
            <a:r>
              <a:rPr lang="en-US" sz="2400" dirty="0" err="1">
                <a:solidFill>
                  <a:srgbClr val="000000"/>
                </a:solidFill>
                <a:latin typeface="Barlow"/>
              </a:rPr>
              <a:t>existe</a:t>
            </a:r>
            <a:r>
              <a:rPr lang="en-US" sz="2400" dirty="0">
                <a:solidFill>
                  <a:srgbClr val="000000"/>
                </a:solidFill>
                <a:latin typeface="Barlow"/>
              </a:rPr>
              <a:t> la </a:t>
            </a:r>
            <a:r>
              <a:rPr lang="en-US" sz="2400" dirty="0" err="1">
                <a:solidFill>
                  <a:srgbClr val="000000"/>
                </a:solidFill>
                <a:latin typeface="Barlow"/>
              </a:rPr>
              <a:t>posibilidad</a:t>
            </a:r>
            <a:r>
              <a:rPr lang="en-US" sz="2400" dirty="0">
                <a:solidFill>
                  <a:srgbClr val="000000"/>
                </a:solidFill>
                <a:latin typeface="Barlow"/>
              </a:rPr>
              <a:t> de introducer </a:t>
            </a:r>
            <a:r>
              <a:rPr lang="en-US" sz="2400" dirty="0" err="1">
                <a:solidFill>
                  <a:srgbClr val="000000"/>
                </a:solidFill>
                <a:latin typeface="Barlow"/>
              </a:rPr>
              <a:t>medidas</a:t>
            </a:r>
            <a:r>
              <a:rPr lang="en-US" sz="2400" dirty="0">
                <a:solidFill>
                  <a:srgbClr val="000000"/>
                </a:solidFill>
                <a:latin typeface="Barlow"/>
              </a:rPr>
              <a:t> </a:t>
            </a:r>
            <a:r>
              <a:rPr lang="en-US" sz="2400" dirty="0" err="1">
                <a:solidFill>
                  <a:srgbClr val="000000"/>
                </a:solidFill>
                <a:latin typeface="Barlow"/>
              </a:rPr>
              <a:t>compensatorias</a:t>
            </a:r>
            <a:r>
              <a:rPr lang="en-US" sz="2400" dirty="0">
                <a:solidFill>
                  <a:srgbClr val="000000"/>
                </a:solidFill>
                <a:latin typeface="Barlow"/>
              </a:rPr>
              <a:t>, el valor </a:t>
            </a:r>
            <a:r>
              <a:rPr lang="en-US" sz="2400" dirty="0" err="1">
                <a:solidFill>
                  <a:srgbClr val="000000"/>
                </a:solidFill>
                <a:latin typeface="Barlow"/>
              </a:rPr>
              <a:t>será</a:t>
            </a:r>
            <a:r>
              <a:rPr lang="en-US" sz="2400" dirty="0">
                <a:solidFill>
                  <a:srgbClr val="000000"/>
                </a:solidFill>
                <a:latin typeface="Barlow"/>
              </a:rPr>
              <a:t> de 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2B7BBAE-7442-6E4F-8570-EEB4DFEE751E}"/>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sp>
        <p:nvSpPr>
          <p:cNvPr id="6" name="TextBox 5">
            <a:extLst>
              <a:ext uri="{FF2B5EF4-FFF2-40B4-BE49-F238E27FC236}">
                <a16:creationId xmlns:a16="http://schemas.microsoft.com/office/drawing/2014/main" id="{8AC9A62F-818E-9673-5528-79A4CA349EB5}"/>
              </a:ext>
            </a:extLst>
          </p:cNvPr>
          <p:cNvSpPr txBox="1"/>
          <p:nvPr/>
        </p:nvSpPr>
        <p:spPr>
          <a:xfrm>
            <a:off x="638175" y="273050"/>
            <a:ext cx="11325225" cy="4616648"/>
          </a:xfrm>
          <a:prstGeom prst="rect">
            <a:avLst/>
          </a:prstGeom>
          <a:noFill/>
        </p:spPr>
        <p:txBody>
          <a:bodyPr>
            <a:spAutoFit/>
          </a:bodyPr>
          <a:lstStyle/>
          <a:p>
            <a:pPr>
              <a:defRPr/>
            </a:pPr>
            <a:endParaRPr lang="en-US" dirty="0">
              <a:solidFill>
                <a:srgbClr val="000000"/>
              </a:solidFill>
              <a:latin typeface="Wingdings" panose="05000000000000000000" pitchFamily="2" charset="2"/>
            </a:endParaRPr>
          </a:p>
          <a:p>
            <a:pPr>
              <a:defRPr/>
            </a:pPr>
            <a:endParaRPr lang="en-US" dirty="0">
              <a:solidFill>
                <a:srgbClr val="000000"/>
              </a:solidFill>
              <a:latin typeface="Verdana" panose="020B0604030504040204" pitchFamily="34" charset="0"/>
            </a:endParaRPr>
          </a:p>
          <a:p>
            <a:pPr>
              <a:defRPr/>
            </a:pPr>
            <a:endParaRPr lang="en-US" dirty="0">
              <a:solidFill>
                <a:srgbClr val="000000"/>
              </a:solidFill>
              <a:latin typeface="Verdana" panose="020B0604030504040204" pitchFamily="34" charset="0"/>
            </a:endParaRPr>
          </a:p>
          <a:p>
            <a:pPr marL="342900" indent="-342900">
              <a:buFont typeface="Arial" panose="020B0604020202020204" pitchFamily="34" charset="0"/>
              <a:buChar char="•"/>
              <a:defRPr/>
            </a:pPr>
            <a:r>
              <a:rPr lang="es-ES" sz="2400" dirty="0">
                <a:solidFill>
                  <a:srgbClr val="000000"/>
                </a:solidFill>
                <a:latin typeface="Barlow"/>
              </a:rPr>
              <a:t>Sinergia. </a:t>
            </a:r>
          </a:p>
          <a:p>
            <a:pPr>
              <a:defRPr/>
            </a:pPr>
            <a:r>
              <a:rPr lang="es-ES" sz="2400" b="1" dirty="0">
                <a:solidFill>
                  <a:srgbClr val="000000"/>
                </a:solidFill>
                <a:latin typeface="Barlow"/>
              </a:rPr>
              <a:t>Atributo que contempla el reforzamiento de dos o más efectos simples. </a:t>
            </a:r>
            <a:r>
              <a:rPr lang="es-ES" sz="2400" dirty="0">
                <a:solidFill>
                  <a:srgbClr val="000000"/>
                </a:solidFill>
                <a:latin typeface="Barlow"/>
              </a:rPr>
              <a:t>El componente total de la manifestación de los efectos simples, provocada por acciones que actúan simultáneamente, es superior a la que cabría de esperar de la manifestación de </a:t>
            </a:r>
            <a:r>
              <a:rPr lang="es-ES" sz="2400" dirty="0" err="1">
                <a:solidFill>
                  <a:srgbClr val="000000"/>
                </a:solidFill>
                <a:latin typeface="Barlow"/>
              </a:rPr>
              <a:t>efectos,cuando</a:t>
            </a:r>
            <a:r>
              <a:rPr lang="es-ES" sz="2400" dirty="0">
                <a:solidFill>
                  <a:srgbClr val="000000"/>
                </a:solidFill>
                <a:latin typeface="Barlow"/>
              </a:rPr>
              <a:t> las acciones que las provoca actúan de manera independiente y no simultánea,</a:t>
            </a:r>
          </a:p>
          <a:p>
            <a:pPr>
              <a:defRPr/>
            </a:pPr>
            <a:endParaRPr lang="en-US" sz="2400" dirty="0">
              <a:solidFill>
                <a:srgbClr val="000000"/>
              </a:solidFill>
              <a:latin typeface="Barlow"/>
            </a:endParaRPr>
          </a:p>
          <a:p>
            <a:pPr>
              <a:defRPr/>
            </a:pPr>
            <a:r>
              <a:rPr lang="en-US" sz="2400" dirty="0" err="1">
                <a:solidFill>
                  <a:srgbClr val="000000"/>
                </a:solidFill>
                <a:latin typeface="Barlow"/>
              </a:rPr>
              <a:t>Cuando</a:t>
            </a:r>
            <a:r>
              <a:rPr lang="en-US" sz="2400" dirty="0">
                <a:solidFill>
                  <a:srgbClr val="000000"/>
                </a:solidFill>
                <a:latin typeface="Barlow"/>
              </a:rPr>
              <a:t> una </a:t>
            </a:r>
            <a:r>
              <a:rPr lang="en-US" sz="2400" dirty="0" err="1">
                <a:solidFill>
                  <a:srgbClr val="000000"/>
                </a:solidFill>
                <a:latin typeface="Barlow"/>
              </a:rPr>
              <a:t>acción</a:t>
            </a:r>
            <a:r>
              <a:rPr lang="en-US" sz="2400" dirty="0">
                <a:solidFill>
                  <a:srgbClr val="000000"/>
                </a:solidFill>
                <a:latin typeface="Barlow"/>
              </a:rPr>
              <a:t> </a:t>
            </a:r>
            <a:r>
              <a:rPr lang="en-US" sz="2400" dirty="0" err="1">
                <a:solidFill>
                  <a:srgbClr val="000000"/>
                </a:solidFill>
                <a:latin typeface="Barlow"/>
              </a:rPr>
              <a:t>actuando</a:t>
            </a:r>
            <a:r>
              <a:rPr lang="en-US" sz="2400" dirty="0">
                <a:solidFill>
                  <a:srgbClr val="000000"/>
                </a:solidFill>
                <a:latin typeface="Barlow"/>
              </a:rPr>
              <a:t> </a:t>
            </a:r>
            <a:r>
              <a:rPr lang="en-US" sz="2400" dirty="0" err="1">
                <a:solidFill>
                  <a:srgbClr val="000000"/>
                </a:solidFill>
                <a:latin typeface="Barlow"/>
              </a:rPr>
              <a:t>sobre</a:t>
            </a:r>
            <a:r>
              <a:rPr lang="en-US" sz="2400" dirty="0">
                <a:solidFill>
                  <a:srgbClr val="000000"/>
                </a:solidFill>
                <a:latin typeface="Barlow"/>
              </a:rPr>
              <a:t> un factor, no es </a:t>
            </a:r>
            <a:r>
              <a:rPr lang="en-US" sz="2400" dirty="0" err="1">
                <a:solidFill>
                  <a:srgbClr val="000000"/>
                </a:solidFill>
                <a:latin typeface="Barlow"/>
              </a:rPr>
              <a:t>sinérgica</a:t>
            </a:r>
            <a:r>
              <a:rPr lang="en-US" sz="2400" dirty="0">
                <a:solidFill>
                  <a:srgbClr val="000000"/>
                </a:solidFill>
                <a:latin typeface="Barlow"/>
              </a:rPr>
              <a:t> con </a:t>
            </a:r>
            <a:r>
              <a:rPr lang="en-US" sz="2400" dirty="0" err="1">
                <a:solidFill>
                  <a:srgbClr val="000000"/>
                </a:solidFill>
                <a:latin typeface="Barlow"/>
              </a:rPr>
              <a:t>otras</a:t>
            </a:r>
            <a:r>
              <a:rPr lang="en-US" sz="2400" dirty="0">
                <a:solidFill>
                  <a:srgbClr val="000000"/>
                </a:solidFill>
                <a:latin typeface="Barlow"/>
              </a:rPr>
              <a:t> </a:t>
            </a:r>
            <a:r>
              <a:rPr lang="en-US" sz="2400" dirty="0" err="1">
                <a:solidFill>
                  <a:srgbClr val="000000"/>
                </a:solidFill>
                <a:latin typeface="Barlow"/>
              </a:rPr>
              <a:t>acciones</a:t>
            </a:r>
            <a:r>
              <a:rPr lang="en-US" sz="2400" dirty="0">
                <a:solidFill>
                  <a:srgbClr val="000000"/>
                </a:solidFill>
                <a:latin typeface="Barlow"/>
              </a:rPr>
              <a:t> que </a:t>
            </a:r>
            <a:r>
              <a:rPr lang="en-US" sz="2400" dirty="0" err="1">
                <a:solidFill>
                  <a:srgbClr val="000000"/>
                </a:solidFill>
                <a:latin typeface="Barlow"/>
              </a:rPr>
              <a:t>actúan</a:t>
            </a:r>
            <a:r>
              <a:rPr lang="en-US" sz="2400" dirty="0">
                <a:solidFill>
                  <a:srgbClr val="000000"/>
                </a:solidFill>
                <a:latin typeface="Barlow"/>
              </a:rPr>
              <a:t> </a:t>
            </a:r>
            <a:r>
              <a:rPr lang="en-US" sz="2400" dirty="0" err="1">
                <a:solidFill>
                  <a:srgbClr val="000000"/>
                </a:solidFill>
                <a:latin typeface="Barlow"/>
              </a:rPr>
              <a:t>sobre</a:t>
            </a:r>
            <a:r>
              <a:rPr lang="en-US" sz="2400" dirty="0">
                <a:solidFill>
                  <a:srgbClr val="000000"/>
                </a:solidFill>
                <a:latin typeface="Barlow"/>
              </a:rPr>
              <a:t> el </a:t>
            </a:r>
            <a:r>
              <a:rPr lang="en-US" sz="2400" dirty="0" err="1">
                <a:solidFill>
                  <a:srgbClr val="000000"/>
                </a:solidFill>
                <a:latin typeface="Barlow"/>
              </a:rPr>
              <a:t>mismo</a:t>
            </a:r>
            <a:r>
              <a:rPr lang="en-US" sz="2400" dirty="0">
                <a:solidFill>
                  <a:srgbClr val="000000"/>
                </a:solidFill>
                <a:latin typeface="Barlow"/>
              </a:rPr>
              <a:t> factor, el </a:t>
            </a:r>
            <a:r>
              <a:rPr lang="en-US" sz="2400" dirty="0" err="1">
                <a:solidFill>
                  <a:srgbClr val="000000"/>
                </a:solidFill>
                <a:latin typeface="Barlow"/>
              </a:rPr>
              <a:t>atributo</a:t>
            </a:r>
            <a:r>
              <a:rPr lang="en-US" sz="2400" dirty="0">
                <a:solidFill>
                  <a:srgbClr val="000000"/>
                </a:solidFill>
                <a:latin typeface="Barlow"/>
              </a:rPr>
              <a:t> </a:t>
            </a:r>
            <a:r>
              <a:rPr lang="en-US" sz="2400" dirty="0" err="1">
                <a:solidFill>
                  <a:srgbClr val="000000"/>
                </a:solidFill>
                <a:latin typeface="Barlow"/>
              </a:rPr>
              <a:t>toma</a:t>
            </a:r>
            <a:r>
              <a:rPr lang="en-US" sz="2400" dirty="0">
                <a:solidFill>
                  <a:srgbClr val="000000"/>
                </a:solidFill>
                <a:latin typeface="Barlow"/>
              </a:rPr>
              <a:t> el valor de 1, </a:t>
            </a:r>
            <a:r>
              <a:rPr lang="en-US" sz="2400" dirty="0" err="1">
                <a:solidFill>
                  <a:srgbClr val="000000"/>
                </a:solidFill>
                <a:latin typeface="Barlow"/>
              </a:rPr>
              <a:t>si</a:t>
            </a:r>
            <a:r>
              <a:rPr lang="en-US" sz="2400" dirty="0">
                <a:solidFill>
                  <a:srgbClr val="000000"/>
                </a:solidFill>
                <a:latin typeface="Barlow"/>
              </a:rPr>
              <a:t> </a:t>
            </a:r>
            <a:r>
              <a:rPr lang="en-US" sz="2400" dirty="0" err="1">
                <a:solidFill>
                  <a:srgbClr val="000000"/>
                </a:solidFill>
                <a:latin typeface="Barlow"/>
              </a:rPr>
              <a:t>presenta</a:t>
            </a:r>
            <a:r>
              <a:rPr lang="en-US" sz="2400" dirty="0">
                <a:solidFill>
                  <a:srgbClr val="000000"/>
                </a:solidFill>
                <a:latin typeface="Barlow"/>
              </a:rPr>
              <a:t> una </a:t>
            </a:r>
            <a:r>
              <a:rPr lang="en-US" sz="2400" dirty="0" err="1">
                <a:solidFill>
                  <a:srgbClr val="000000"/>
                </a:solidFill>
                <a:latin typeface="Barlow"/>
              </a:rPr>
              <a:t>sinergia</a:t>
            </a:r>
            <a:r>
              <a:rPr lang="en-US" sz="2400" dirty="0">
                <a:solidFill>
                  <a:srgbClr val="000000"/>
                </a:solidFill>
                <a:latin typeface="Barlow"/>
              </a:rPr>
              <a:t>, </a:t>
            </a:r>
            <a:r>
              <a:rPr lang="en-US" sz="2400" dirty="0" err="1">
                <a:solidFill>
                  <a:srgbClr val="000000"/>
                </a:solidFill>
                <a:latin typeface="Barlow"/>
              </a:rPr>
              <a:t>toma</a:t>
            </a:r>
            <a:r>
              <a:rPr lang="en-US" sz="2400" dirty="0">
                <a:solidFill>
                  <a:srgbClr val="000000"/>
                </a:solidFill>
                <a:latin typeface="Barlow"/>
              </a:rPr>
              <a:t> el valor de 2 y </a:t>
            </a:r>
            <a:r>
              <a:rPr lang="en-US" sz="2400" dirty="0" err="1">
                <a:solidFill>
                  <a:srgbClr val="000000"/>
                </a:solidFill>
                <a:latin typeface="Barlow"/>
              </a:rPr>
              <a:t>si</a:t>
            </a:r>
            <a:r>
              <a:rPr lang="en-US" sz="2400" dirty="0">
                <a:solidFill>
                  <a:srgbClr val="000000"/>
                </a:solidFill>
                <a:latin typeface="Barlow"/>
              </a:rPr>
              <a:t> es </a:t>
            </a:r>
            <a:r>
              <a:rPr lang="en-US" sz="2400" dirty="0" err="1">
                <a:solidFill>
                  <a:srgbClr val="000000"/>
                </a:solidFill>
                <a:latin typeface="Barlow"/>
              </a:rPr>
              <a:t>altamente</a:t>
            </a:r>
            <a:r>
              <a:rPr lang="en-US" sz="2400" dirty="0">
                <a:solidFill>
                  <a:srgbClr val="000000"/>
                </a:solidFill>
                <a:latin typeface="Barlow"/>
              </a:rPr>
              <a:t> </a:t>
            </a:r>
            <a:r>
              <a:rPr lang="en-US" sz="2400" dirty="0" err="1">
                <a:solidFill>
                  <a:srgbClr val="000000"/>
                </a:solidFill>
                <a:latin typeface="Barlow"/>
              </a:rPr>
              <a:t>sinérgico</a:t>
            </a:r>
            <a:r>
              <a:rPr lang="en-US" sz="2400" dirty="0">
                <a:solidFill>
                  <a:srgbClr val="000000"/>
                </a:solidFill>
                <a:latin typeface="Barlow"/>
              </a:rPr>
              <a:t> </a:t>
            </a:r>
            <a:r>
              <a:rPr lang="en-US" sz="2400" dirty="0" err="1">
                <a:solidFill>
                  <a:srgbClr val="000000"/>
                </a:solidFill>
                <a:latin typeface="Barlow"/>
              </a:rPr>
              <a:t>deberá</a:t>
            </a:r>
            <a:r>
              <a:rPr lang="en-US" sz="2400" dirty="0">
                <a:solidFill>
                  <a:srgbClr val="000000"/>
                </a:solidFill>
                <a:latin typeface="Barlow"/>
              </a:rPr>
              <a:t> </a:t>
            </a:r>
            <a:r>
              <a:rPr lang="en-US" sz="2400" dirty="0" err="1">
                <a:solidFill>
                  <a:srgbClr val="000000"/>
                </a:solidFill>
                <a:latin typeface="Barlow"/>
              </a:rPr>
              <a:t>asignársele</a:t>
            </a:r>
            <a:r>
              <a:rPr lang="en-US" sz="2400" dirty="0">
                <a:solidFill>
                  <a:srgbClr val="000000"/>
                </a:solidFill>
                <a:latin typeface="Barlow"/>
              </a:rPr>
              <a:t> un valor de 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83D9C38E-8D40-1709-3E12-DF12631D0219}"/>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sp>
        <p:nvSpPr>
          <p:cNvPr id="6" name="TextBox 5">
            <a:extLst>
              <a:ext uri="{FF2B5EF4-FFF2-40B4-BE49-F238E27FC236}">
                <a16:creationId xmlns:a16="http://schemas.microsoft.com/office/drawing/2014/main" id="{6236152E-649D-8CEC-A214-345A588B5AA4}"/>
              </a:ext>
            </a:extLst>
          </p:cNvPr>
          <p:cNvSpPr txBox="1"/>
          <p:nvPr/>
        </p:nvSpPr>
        <p:spPr>
          <a:xfrm>
            <a:off x="638175" y="511175"/>
            <a:ext cx="11325225" cy="4247317"/>
          </a:xfrm>
          <a:prstGeom prst="rect">
            <a:avLst/>
          </a:prstGeom>
          <a:noFill/>
        </p:spPr>
        <p:txBody>
          <a:bodyPr>
            <a:spAutoFit/>
          </a:bodyPr>
          <a:lstStyle/>
          <a:p>
            <a:pPr>
              <a:defRPr/>
            </a:pPr>
            <a:endParaRPr lang="en-US" dirty="0">
              <a:solidFill>
                <a:srgbClr val="000000"/>
              </a:solidFill>
              <a:latin typeface="Wingdings" panose="05000000000000000000" pitchFamily="2" charset="2"/>
            </a:endParaRPr>
          </a:p>
          <a:p>
            <a:pPr>
              <a:defRPr/>
            </a:pPr>
            <a:endParaRPr lang="en-US" dirty="0">
              <a:solidFill>
                <a:srgbClr val="000000"/>
              </a:solidFill>
              <a:latin typeface="Verdana" panose="020B0604030504040204" pitchFamily="34" charset="0"/>
            </a:endParaRPr>
          </a:p>
          <a:p>
            <a:pPr>
              <a:defRPr/>
            </a:pPr>
            <a:endParaRPr lang="en-US" dirty="0">
              <a:solidFill>
                <a:srgbClr val="000000"/>
              </a:solidFill>
              <a:latin typeface="Verdana" panose="020B0604030504040204" pitchFamily="34" charset="0"/>
            </a:endParaRPr>
          </a:p>
          <a:p>
            <a:pPr marL="342900" indent="-342900">
              <a:buFont typeface="Arial" panose="020B0604020202020204" pitchFamily="34" charset="0"/>
              <a:buChar char="•"/>
              <a:defRPr/>
            </a:pPr>
            <a:r>
              <a:rPr lang="es-ES" sz="2400" dirty="0">
                <a:solidFill>
                  <a:srgbClr val="000000"/>
                </a:solidFill>
                <a:latin typeface="Barlow"/>
              </a:rPr>
              <a:t>Acumulación. </a:t>
            </a:r>
          </a:p>
          <a:p>
            <a:pPr>
              <a:defRPr/>
            </a:pPr>
            <a:endParaRPr lang="es-ES" sz="2400" dirty="0">
              <a:solidFill>
                <a:srgbClr val="000000"/>
              </a:solidFill>
              <a:latin typeface="Barlow"/>
            </a:endParaRPr>
          </a:p>
          <a:p>
            <a:pPr>
              <a:defRPr/>
            </a:pPr>
            <a:r>
              <a:rPr lang="es-ES" sz="2400" b="1" dirty="0">
                <a:solidFill>
                  <a:srgbClr val="000000"/>
                </a:solidFill>
                <a:latin typeface="Barlow"/>
              </a:rPr>
              <a:t>Atributo da la idea del incremento progresivo de la manifestación del efecto</a:t>
            </a:r>
            <a:r>
              <a:rPr lang="es-ES" sz="2400" dirty="0">
                <a:solidFill>
                  <a:srgbClr val="000000"/>
                </a:solidFill>
                <a:latin typeface="Barlow"/>
              </a:rPr>
              <a:t>, cuando persiste de forma continuada o reiterada la acción que lo genera. (La ingestión reiterada de DDT, al no eliminarse de los tejidos, da lugar a un incremento progresivo de su presencia y de sus consecuencias, llegando a producir la muerte). </a:t>
            </a:r>
          </a:p>
          <a:p>
            <a:pPr>
              <a:defRPr/>
            </a:pPr>
            <a:endParaRPr lang="es-ES" sz="2400" dirty="0">
              <a:solidFill>
                <a:srgbClr val="000000"/>
              </a:solidFill>
              <a:latin typeface="Barlow"/>
            </a:endParaRPr>
          </a:p>
          <a:p>
            <a:pPr>
              <a:defRPr/>
            </a:pPr>
            <a:r>
              <a:rPr lang="es-ES" sz="2400" dirty="0">
                <a:solidFill>
                  <a:srgbClr val="000000"/>
                </a:solidFill>
                <a:latin typeface="Barlow"/>
              </a:rPr>
              <a:t>Cuando una acción no produce efectos acumulativos (acumulación simple), el efecto se valora como (1). Si el efecto producido es acumulativo el valor se incrementa a (4)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icture Placeholder 1">
            <a:extLst>
              <a:ext uri="{FF2B5EF4-FFF2-40B4-BE49-F238E27FC236}">
                <a16:creationId xmlns:a16="http://schemas.microsoft.com/office/drawing/2014/main" id="{09711C2D-2FB8-F478-4DC0-DFF83A03E867}"/>
              </a:ext>
            </a:extLst>
          </p:cNvPr>
          <p:cNvSpPr>
            <a:spLocks noGrp="1" noTextEdit="1"/>
          </p:cNvSpPr>
          <p:nvPr>
            <p:ph type="pic" sz="quarter" idx="13"/>
          </p:nvPr>
        </p:nvSpPr>
        <p:spPr>
          <a:xfrm>
            <a:off x="7196138" y="-19050"/>
            <a:ext cx="5014912" cy="6892925"/>
          </a:xfrm>
          <a:custGeom>
            <a:avLst/>
            <a:gdLst>
              <a:gd name="T0" fmla="*/ 2147483646 w 10000"/>
              <a:gd name="T1" fmla="*/ 0 h 10002"/>
              <a:gd name="T2" fmla="*/ 2147483646 w 10000"/>
              <a:gd name="T3" fmla="*/ 2147483646 h 10002"/>
              <a:gd name="T4" fmla="*/ 2147483646 w 10000"/>
              <a:gd name="T5" fmla="*/ 2147483646 h 10002"/>
              <a:gd name="T6" fmla="*/ 2147483646 w 10000"/>
              <a:gd name="T7" fmla="*/ 2147483646 h 10002"/>
              <a:gd name="T8" fmla="*/ 2147483646 w 10000"/>
              <a:gd name="T9" fmla="*/ 2147483646 h 10002"/>
              <a:gd name="T10" fmla="*/ 2147483646 w 10000"/>
              <a:gd name="T11" fmla="*/ 0 h 100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p:spPr>
        <p:txBody>
          <a:bodyPr vert="horz" wrap="square" lIns="91440" tIns="45720" rIns="91440" bIns="45720" numCol="1" anchor="t" anchorCtr="0" compatLnSpc="1">
            <a:prstTxWarp prst="textNoShape">
              <a:avLst/>
            </a:prstTxWarp>
          </a:bodyPr>
          <a:lstStyle/>
          <a:p>
            <a:endParaRPr lang="en-US"/>
          </a:p>
        </p:txBody>
      </p:sp>
      <p:sp>
        <p:nvSpPr>
          <p:cNvPr id="43011" name="Title 2">
            <a:extLst>
              <a:ext uri="{FF2B5EF4-FFF2-40B4-BE49-F238E27FC236}">
                <a16:creationId xmlns:a16="http://schemas.microsoft.com/office/drawing/2014/main" id="{AF8B0439-5109-CF9B-B31F-DC73EC122042}"/>
              </a:ext>
            </a:extLst>
          </p:cNvPr>
          <p:cNvSpPr>
            <a:spLocks noGrp="1" noChangeArrowheads="1"/>
          </p:cNvSpPr>
          <p:nvPr>
            <p:ph type="ctrTitle"/>
          </p:nvPr>
        </p:nvSpPr>
        <p:spPr>
          <a:xfrm>
            <a:off x="550863" y="2076450"/>
            <a:ext cx="6219825" cy="2387600"/>
          </a:xfrm>
        </p:spPr>
        <p:txBody>
          <a:bodyPr/>
          <a:lstStyle/>
          <a:p>
            <a:pPr eaLnBrk="1" hangingPunct="1"/>
            <a:r>
              <a:rPr lang="es-ES_tradnl" altLang="en-US">
                <a:latin typeface="Barlow SemiBold" panose="00000700000000000000" pitchFamily="2" charset="0"/>
              </a:rPr>
              <a:t>Métodos de identificación de impacto</a:t>
            </a:r>
          </a:p>
        </p:txBody>
      </p:sp>
      <p:sp>
        <p:nvSpPr>
          <p:cNvPr id="43012" name="Subtitle 3">
            <a:extLst>
              <a:ext uri="{FF2B5EF4-FFF2-40B4-BE49-F238E27FC236}">
                <a16:creationId xmlns:a16="http://schemas.microsoft.com/office/drawing/2014/main" id="{19F31233-CD7F-C475-537D-C65536844AC5}"/>
              </a:ext>
            </a:extLst>
          </p:cNvPr>
          <p:cNvSpPr>
            <a:spLocks noGrp="1" noChangeArrowheads="1"/>
          </p:cNvSpPr>
          <p:nvPr>
            <p:ph type="subTitle" idx="1"/>
          </p:nvPr>
        </p:nvSpPr>
        <p:spPr>
          <a:xfrm>
            <a:off x="550863" y="4556125"/>
            <a:ext cx="6219825" cy="1655763"/>
          </a:xfrm>
        </p:spPr>
        <p:txBody>
          <a:bodyPr/>
          <a:lstStyle/>
          <a:p>
            <a:pPr eaLnBrk="1" hangingPunct="1"/>
            <a:endParaRPr lang="es-ES_tradnl" altLang="en-US" dirty="0">
              <a:latin typeface="Barlow" panose="00000500000000000000"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1CF6BB57-8567-3298-BCDB-DD96B402F4EB}"/>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sp>
        <p:nvSpPr>
          <p:cNvPr id="6" name="TextBox 5">
            <a:extLst>
              <a:ext uri="{FF2B5EF4-FFF2-40B4-BE49-F238E27FC236}">
                <a16:creationId xmlns:a16="http://schemas.microsoft.com/office/drawing/2014/main" id="{BC23AE64-0225-C2CC-DDE0-7D19E598265D}"/>
              </a:ext>
            </a:extLst>
          </p:cNvPr>
          <p:cNvSpPr txBox="1"/>
          <p:nvPr/>
        </p:nvSpPr>
        <p:spPr>
          <a:xfrm>
            <a:off x="638175" y="273050"/>
            <a:ext cx="11325225" cy="4524315"/>
          </a:xfrm>
          <a:prstGeom prst="rect">
            <a:avLst/>
          </a:prstGeom>
          <a:noFill/>
        </p:spPr>
        <p:txBody>
          <a:bodyPr>
            <a:spAutoFit/>
          </a:bodyPr>
          <a:lstStyle/>
          <a:p>
            <a:pPr>
              <a:defRPr/>
            </a:pPr>
            <a:endParaRPr lang="en-US" dirty="0">
              <a:solidFill>
                <a:srgbClr val="000000"/>
              </a:solidFill>
              <a:latin typeface="Wingdings" panose="05000000000000000000" pitchFamily="2" charset="2"/>
            </a:endParaRPr>
          </a:p>
          <a:p>
            <a:pPr>
              <a:defRPr/>
            </a:pPr>
            <a:endParaRPr lang="en-US" dirty="0">
              <a:solidFill>
                <a:srgbClr val="000000"/>
              </a:solidFill>
              <a:latin typeface="Verdana" panose="020B0604030504040204" pitchFamily="34" charset="0"/>
            </a:endParaRPr>
          </a:p>
          <a:p>
            <a:pPr>
              <a:defRPr/>
            </a:pPr>
            <a:endParaRPr lang="en-US" dirty="0">
              <a:solidFill>
                <a:srgbClr val="000000"/>
              </a:solidFill>
              <a:latin typeface="Verdana" panose="020B0604030504040204" pitchFamily="34" charset="0"/>
            </a:endParaRPr>
          </a:p>
          <a:p>
            <a:pPr>
              <a:defRPr/>
            </a:pPr>
            <a:endParaRPr lang="en-US" dirty="0">
              <a:solidFill>
                <a:srgbClr val="000000"/>
              </a:solidFill>
              <a:latin typeface="Verdana" panose="020B0604030504040204" pitchFamily="34" charset="0"/>
            </a:endParaRPr>
          </a:p>
          <a:p>
            <a:pPr marL="457200" indent="-457200">
              <a:buFont typeface="Arial" panose="020B0604020202020204" pitchFamily="34" charset="0"/>
              <a:buChar char="•"/>
              <a:defRPr/>
            </a:pPr>
            <a:r>
              <a:rPr lang="es-ES" sz="2400" dirty="0">
                <a:solidFill>
                  <a:srgbClr val="000000"/>
                </a:solidFill>
                <a:latin typeface="Barlow"/>
              </a:rPr>
              <a:t>Efecto</a:t>
            </a:r>
          </a:p>
          <a:p>
            <a:pPr>
              <a:defRPr/>
            </a:pPr>
            <a:endParaRPr lang="es-ES" sz="2400" dirty="0">
              <a:solidFill>
                <a:srgbClr val="000000"/>
              </a:solidFill>
              <a:latin typeface="Barlow"/>
            </a:endParaRPr>
          </a:p>
          <a:p>
            <a:pPr>
              <a:defRPr/>
            </a:pPr>
            <a:r>
              <a:rPr lang="es-ES" sz="2400" b="1" dirty="0">
                <a:solidFill>
                  <a:srgbClr val="000000"/>
                </a:solidFill>
                <a:latin typeface="Barlow"/>
              </a:rPr>
              <a:t>Atributo que se refiere a la relación causa-efecto en términos de su direccionalidad</a:t>
            </a:r>
            <a:r>
              <a:rPr lang="es-ES" sz="2400" dirty="0">
                <a:solidFill>
                  <a:srgbClr val="000000"/>
                </a:solidFill>
                <a:latin typeface="Barlow"/>
              </a:rPr>
              <a:t>, o sea a la forma de manifestación del efecto sobre un factor, como consecuencia de una acción. </a:t>
            </a:r>
          </a:p>
          <a:p>
            <a:pPr>
              <a:defRPr/>
            </a:pPr>
            <a:endParaRPr lang="es-ES" sz="2400" dirty="0">
              <a:solidFill>
                <a:srgbClr val="EF7E08"/>
              </a:solidFill>
              <a:latin typeface="Barlow"/>
            </a:endParaRPr>
          </a:p>
          <a:p>
            <a:pPr>
              <a:defRPr/>
            </a:pPr>
            <a:r>
              <a:rPr lang="es-ES" sz="2400" dirty="0">
                <a:solidFill>
                  <a:srgbClr val="000000"/>
                </a:solidFill>
                <a:latin typeface="Barlow"/>
              </a:rPr>
              <a:t>Un impacto puede ser directo e indirecto al mismo tiempo, aunque en factores distintos, dado que la escala es excluyente, y no se valora el hecho de que pueda ser directo e indirecto, hay que hacer la valoración excluyente.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2D4A4B0-81F6-8B2D-E943-028A69983694}"/>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sp>
        <p:nvSpPr>
          <p:cNvPr id="6" name="TextBox 5">
            <a:extLst>
              <a:ext uri="{FF2B5EF4-FFF2-40B4-BE49-F238E27FC236}">
                <a16:creationId xmlns:a16="http://schemas.microsoft.com/office/drawing/2014/main" id="{CFC12C6F-423E-3FD6-EC04-6560A1A1517A}"/>
              </a:ext>
            </a:extLst>
          </p:cNvPr>
          <p:cNvSpPr txBox="1"/>
          <p:nvPr/>
        </p:nvSpPr>
        <p:spPr>
          <a:xfrm>
            <a:off x="638175" y="273050"/>
            <a:ext cx="11325225" cy="4678204"/>
          </a:xfrm>
          <a:prstGeom prst="rect">
            <a:avLst/>
          </a:prstGeom>
          <a:noFill/>
        </p:spPr>
        <p:txBody>
          <a:bodyPr>
            <a:spAutoFit/>
          </a:bodyPr>
          <a:lstStyle/>
          <a:p>
            <a:pPr>
              <a:defRPr/>
            </a:pPr>
            <a:endParaRPr lang="en-US" dirty="0">
              <a:solidFill>
                <a:srgbClr val="000000"/>
              </a:solidFill>
              <a:latin typeface="Wingdings" panose="05000000000000000000" pitchFamily="2" charset="2"/>
            </a:endParaRPr>
          </a:p>
          <a:p>
            <a:pPr>
              <a:defRPr/>
            </a:pPr>
            <a:endParaRPr lang="en-US" dirty="0">
              <a:solidFill>
                <a:srgbClr val="000000"/>
              </a:solidFill>
              <a:latin typeface="Verdana" panose="020B0604030504040204" pitchFamily="34" charset="0"/>
            </a:endParaRPr>
          </a:p>
          <a:p>
            <a:pPr>
              <a:defRPr/>
            </a:pPr>
            <a:endParaRPr lang="en-US" dirty="0">
              <a:solidFill>
                <a:srgbClr val="000000"/>
              </a:solidFill>
              <a:latin typeface="Verdana" panose="020B0604030504040204" pitchFamily="34" charset="0"/>
            </a:endParaRPr>
          </a:p>
          <a:p>
            <a:pPr>
              <a:defRPr/>
            </a:pPr>
            <a:endParaRPr lang="en-US" sz="2800" dirty="0">
              <a:solidFill>
                <a:srgbClr val="000000"/>
              </a:solidFill>
              <a:latin typeface="Barlow"/>
            </a:endParaRPr>
          </a:p>
          <a:p>
            <a:pPr marL="457200" indent="-457200">
              <a:buFont typeface="Arial" panose="020B0604020202020204" pitchFamily="34" charset="0"/>
              <a:buChar char="•"/>
              <a:defRPr/>
            </a:pPr>
            <a:r>
              <a:rPr lang="es-ES" sz="2400" dirty="0" err="1">
                <a:solidFill>
                  <a:srgbClr val="000000"/>
                </a:solidFill>
                <a:latin typeface="Barlow"/>
              </a:rPr>
              <a:t>Periocidad</a:t>
            </a:r>
            <a:r>
              <a:rPr lang="es-ES" sz="2400" dirty="0">
                <a:solidFill>
                  <a:srgbClr val="000000"/>
                </a:solidFill>
                <a:latin typeface="Barlow"/>
              </a:rPr>
              <a:t> </a:t>
            </a:r>
          </a:p>
          <a:p>
            <a:pPr>
              <a:defRPr/>
            </a:pPr>
            <a:endParaRPr lang="es-ES" sz="2400" dirty="0">
              <a:solidFill>
                <a:srgbClr val="000000"/>
              </a:solidFill>
              <a:latin typeface="Barlow"/>
            </a:endParaRPr>
          </a:p>
          <a:p>
            <a:pPr>
              <a:defRPr/>
            </a:pPr>
            <a:r>
              <a:rPr lang="es-ES" sz="2400" b="1" dirty="0">
                <a:solidFill>
                  <a:srgbClr val="000000"/>
                </a:solidFill>
                <a:latin typeface="Barlow"/>
              </a:rPr>
              <a:t>Se refiere a la regularidad de manifestación del efecto, bien sea de manera cíclica o recurrente </a:t>
            </a:r>
            <a:r>
              <a:rPr lang="es-ES" sz="2400" dirty="0">
                <a:solidFill>
                  <a:srgbClr val="000000"/>
                </a:solidFill>
                <a:latin typeface="Barlow"/>
              </a:rPr>
              <a:t>(efecto periódico), de forma esporádica en el tiempo (efecto irregular), o constante en el tiempo (continuo).</a:t>
            </a:r>
          </a:p>
          <a:p>
            <a:pPr>
              <a:defRPr/>
            </a:pPr>
            <a:endParaRPr lang="es-ES" sz="2400" dirty="0">
              <a:solidFill>
                <a:srgbClr val="EF7E08"/>
              </a:solidFill>
              <a:latin typeface="Barlow"/>
            </a:endParaRPr>
          </a:p>
          <a:p>
            <a:pPr>
              <a:defRPr/>
            </a:pPr>
            <a:r>
              <a:rPr lang="es-ES" sz="2400" dirty="0">
                <a:solidFill>
                  <a:srgbClr val="000000"/>
                </a:solidFill>
                <a:latin typeface="Barlow"/>
              </a:rPr>
              <a:t>Los efectos continuos se les asigna un valor de 4, a los periódicos un valor de 2, y a los de aparición irregular, que deben evaluarse en términos de probabilidad de ocurrencia, así como a los discontinuos un valor de 1.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D71D9B66-DD5E-4C76-1CD5-D396F07CB2F7}"/>
              </a:ext>
            </a:extLst>
          </p:cNvPr>
          <p:cNvSpPr>
            <a:spLocks noGrp="1" noChangeArrowheads="1"/>
          </p:cNvSpPr>
          <p:nvPr>
            <p:ph type="title"/>
          </p:nvPr>
        </p:nvSpPr>
        <p:spPr>
          <a:xfrm>
            <a:off x="838200" y="365125"/>
            <a:ext cx="11534775" cy="1325563"/>
          </a:xfrm>
        </p:spPr>
        <p:txBody>
          <a:bodyPr/>
          <a:lstStyle/>
          <a:p>
            <a:r>
              <a:rPr lang="es-ES" altLang="en-US" sz="4000">
                <a:latin typeface="Barlow SemiBold" panose="00000700000000000000" pitchFamily="2" charset="0"/>
              </a:rPr>
              <a:t>Matriz de Identificación de Impactos Ambientales</a:t>
            </a:r>
            <a:br>
              <a:rPr lang="en-US" altLang="en-US" sz="1600" b="0">
                <a:solidFill>
                  <a:srgbClr val="000000"/>
                </a:solidFill>
                <a:latin typeface="Barlow SemiBold" panose="00000700000000000000" pitchFamily="2" charset="0"/>
              </a:rPr>
            </a:br>
            <a:endParaRPr lang="es-ES_tradnl" altLang="en-US" sz="4000">
              <a:latin typeface="Barlow SemiBold" panose="00000700000000000000" pitchFamily="2" charset="0"/>
            </a:endParaRPr>
          </a:p>
        </p:txBody>
      </p:sp>
      <p:pic>
        <p:nvPicPr>
          <p:cNvPr id="75779" name="Picture 1">
            <a:extLst>
              <a:ext uri="{FF2B5EF4-FFF2-40B4-BE49-F238E27FC236}">
                <a16:creationId xmlns:a16="http://schemas.microsoft.com/office/drawing/2014/main" id="{E399AFD4-406C-DF25-ADB2-A89668D9F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369" y="1247029"/>
            <a:ext cx="7332793" cy="476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icture Placeholder 1">
            <a:extLst>
              <a:ext uri="{FF2B5EF4-FFF2-40B4-BE49-F238E27FC236}">
                <a16:creationId xmlns:a16="http://schemas.microsoft.com/office/drawing/2014/main" id="{13FEAA7F-C41A-506C-5B01-6721AF89B6C5}"/>
              </a:ext>
            </a:extLst>
          </p:cNvPr>
          <p:cNvSpPr>
            <a:spLocks noGrp="1" noTextEdit="1"/>
          </p:cNvSpPr>
          <p:nvPr>
            <p:ph type="pic" sz="quarter" idx="13"/>
          </p:nvPr>
        </p:nvSpPr>
        <p:spPr>
          <a:xfrm>
            <a:off x="7196138" y="-19050"/>
            <a:ext cx="5014912" cy="6892925"/>
          </a:xfrm>
          <a:custGeom>
            <a:avLst/>
            <a:gdLst>
              <a:gd name="T0" fmla="*/ 2147483646 w 10000"/>
              <a:gd name="T1" fmla="*/ 0 h 10002"/>
              <a:gd name="T2" fmla="*/ 2147483646 w 10000"/>
              <a:gd name="T3" fmla="*/ 2147483646 h 10002"/>
              <a:gd name="T4" fmla="*/ 2147483646 w 10000"/>
              <a:gd name="T5" fmla="*/ 2147483646 h 10002"/>
              <a:gd name="T6" fmla="*/ 2147483646 w 10000"/>
              <a:gd name="T7" fmla="*/ 2147483646 h 10002"/>
              <a:gd name="T8" fmla="*/ 2147483646 w 10000"/>
              <a:gd name="T9" fmla="*/ 2147483646 h 10002"/>
              <a:gd name="T10" fmla="*/ 2147483646 w 10000"/>
              <a:gd name="T11" fmla="*/ 0 h 100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p:spPr>
        <p:txBody>
          <a:bodyPr vert="horz" wrap="square" lIns="91440" tIns="45720" rIns="91440" bIns="45720" numCol="1" anchor="t" anchorCtr="0" compatLnSpc="1">
            <a:prstTxWarp prst="textNoShape">
              <a:avLst/>
            </a:prstTxWarp>
          </a:bodyPr>
          <a:lstStyle/>
          <a:p>
            <a:endParaRPr lang="en-US"/>
          </a:p>
        </p:txBody>
      </p:sp>
      <p:sp>
        <p:nvSpPr>
          <p:cNvPr id="77827" name="Title 2">
            <a:extLst>
              <a:ext uri="{FF2B5EF4-FFF2-40B4-BE49-F238E27FC236}">
                <a16:creationId xmlns:a16="http://schemas.microsoft.com/office/drawing/2014/main" id="{57484C9A-DEC7-55EE-EB65-4EEBE4349A1F}"/>
              </a:ext>
            </a:extLst>
          </p:cNvPr>
          <p:cNvSpPr>
            <a:spLocks noGrp="1" noChangeArrowheads="1"/>
          </p:cNvSpPr>
          <p:nvPr>
            <p:ph type="ctrTitle"/>
          </p:nvPr>
        </p:nvSpPr>
        <p:spPr>
          <a:xfrm>
            <a:off x="550863" y="2076450"/>
            <a:ext cx="6219825" cy="2387600"/>
          </a:xfrm>
        </p:spPr>
        <p:txBody>
          <a:bodyPr/>
          <a:lstStyle/>
          <a:p>
            <a:pPr eaLnBrk="1" hangingPunct="1"/>
            <a:r>
              <a:rPr lang="es-ES_tradnl" altLang="en-US">
                <a:latin typeface="Barlow SemiBold" panose="00000700000000000000" pitchFamily="2" charset="0"/>
              </a:rPr>
              <a:t>EA en Costa Rica</a:t>
            </a:r>
          </a:p>
        </p:txBody>
      </p:sp>
      <p:sp>
        <p:nvSpPr>
          <p:cNvPr id="77828" name="Subtitle 3">
            <a:extLst>
              <a:ext uri="{FF2B5EF4-FFF2-40B4-BE49-F238E27FC236}">
                <a16:creationId xmlns:a16="http://schemas.microsoft.com/office/drawing/2014/main" id="{42141B89-2AAD-0A31-584F-2BE72E4FA03B}"/>
              </a:ext>
            </a:extLst>
          </p:cNvPr>
          <p:cNvSpPr>
            <a:spLocks noGrp="1" noChangeArrowheads="1"/>
          </p:cNvSpPr>
          <p:nvPr>
            <p:ph type="subTitle" idx="1"/>
          </p:nvPr>
        </p:nvSpPr>
        <p:spPr>
          <a:xfrm>
            <a:off x="550863" y="4556125"/>
            <a:ext cx="6219825" cy="1655763"/>
          </a:xfrm>
        </p:spPr>
        <p:txBody>
          <a:bodyPr/>
          <a:lstStyle/>
          <a:p>
            <a:pPr eaLnBrk="1" hangingPunct="1"/>
            <a:endParaRPr lang="es-ES_tradnl" altLang="en-US">
              <a:latin typeface="Barlow" panose="00000500000000000000"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8CAC23D1-5E48-7049-5791-5DFA10ABCC06}"/>
              </a:ext>
            </a:extLst>
          </p:cNvPr>
          <p:cNvSpPr>
            <a:spLocks noGrp="1" noChangeArrowheads="1"/>
          </p:cNvSpPr>
          <p:nvPr>
            <p:ph type="title"/>
          </p:nvPr>
        </p:nvSpPr>
        <p:spPr/>
        <p:txBody>
          <a:bodyPr/>
          <a:lstStyle/>
          <a:p>
            <a:pPr eaLnBrk="1" hangingPunct="1"/>
            <a:r>
              <a:rPr lang="es-CR" altLang="en-US">
                <a:latin typeface="Barlow SemiBold" panose="00000700000000000000" pitchFamily="2" charset="0"/>
              </a:rPr>
              <a:t>Niveles de impacto de proyecto</a:t>
            </a:r>
            <a:endParaRPr lang="es-ES_tradnl" altLang="en-US">
              <a:latin typeface="Barlow SemiBold" panose="00000700000000000000" pitchFamily="2" charset="0"/>
            </a:endParaRPr>
          </a:p>
        </p:txBody>
      </p:sp>
      <p:graphicFrame>
        <p:nvGraphicFramePr>
          <p:cNvPr id="2" name="Content Placeholder 1">
            <a:extLst>
              <a:ext uri="{FF2B5EF4-FFF2-40B4-BE49-F238E27FC236}">
                <a16:creationId xmlns:a16="http://schemas.microsoft.com/office/drawing/2014/main" id="{E7AFF2CE-3BF1-28B8-782F-E68AC7833179}"/>
              </a:ext>
            </a:extLst>
          </p:cNvPr>
          <p:cNvGraphicFramePr>
            <a:graphicFrameLocks noGrp="1"/>
          </p:cNvGraphicFramePr>
          <p:nvPr>
            <p:ph sz="half" idx="1"/>
            <p:extLst>
              <p:ext uri="{D42A27DB-BD31-4B8C-83A1-F6EECF244321}">
                <p14:modId xmlns:p14="http://schemas.microsoft.com/office/powerpoint/2010/main" val="3219429306"/>
              </p:ext>
            </p:extLst>
          </p:nvPr>
        </p:nvGraphicFramePr>
        <p:xfrm>
          <a:off x="838200" y="1825625"/>
          <a:ext cx="565224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1">
            <a:extLst>
              <a:ext uri="{FF2B5EF4-FFF2-40B4-BE49-F238E27FC236}">
                <a16:creationId xmlns:a16="http://schemas.microsoft.com/office/drawing/2014/main" id="{CA283B23-4186-42A5-671A-07694FF1ADDD}"/>
              </a:ext>
            </a:extLst>
          </p:cNvPr>
          <p:cNvGraphicFramePr>
            <a:graphicFrameLocks/>
          </p:cNvGraphicFramePr>
          <p:nvPr>
            <p:extLst>
              <p:ext uri="{D42A27DB-BD31-4B8C-83A1-F6EECF244321}">
                <p14:modId xmlns:p14="http://schemas.microsoft.com/office/powerpoint/2010/main" val="3878554485"/>
              </p:ext>
            </p:extLst>
          </p:nvPr>
        </p:nvGraphicFramePr>
        <p:xfrm>
          <a:off x="1676400" y="1849344"/>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30CCDEFB-690F-5D63-A5B8-CAAABE0AEA96}"/>
              </a:ext>
            </a:extLst>
          </p:cNvPr>
          <p:cNvSpPr>
            <a:spLocks noGrp="1" noChangeArrowheads="1"/>
          </p:cNvSpPr>
          <p:nvPr>
            <p:ph type="title"/>
          </p:nvPr>
        </p:nvSpPr>
        <p:spPr/>
        <p:txBody>
          <a:bodyPr/>
          <a:lstStyle/>
          <a:p>
            <a:pPr algn="just"/>
            <a:r>
              <a:rPr lang="en-US" altLang="en-US">
                <a:latin typeface="Barlow SemiBold" panose="00000700000000000000" pitchFamily="2" charset="0"/>
              </a:rPr>
              <a:t>Formulario D2</a:t>
            </a:r>
          </a:p>
        </p:txBody>
      </p:sp>
      <p:sp>
        <p:nvSpPr>
          <p:cNvPr id="2" name="Content Placeholder 1">
            <a:extLst>
              <a:ext uri="{FF2B5EF4-FFF2-40B4-BE49-F238E27FC236}">
                <a16:creationId xmlns:a16="http://schemas.microsoft.com/office/drawing/2014/main" id="{E82521C1-3094-B749-CA0E-953C88A03EE4}"/>
              </a:ext>
            </a:extLst>
          </p:cNvPr>
          <p:cNvSpPr>
            <a:spLocks noGrp="1"/>
          </p:cNvSpPr>
          <p:nvPr>
            <p:ph sz="half" idx="1"/>
          </p:nvPr>
        </p:nvSpPr>
        <p:spPr>
          <a:xfrm>
            <a:off x="606425" y="1465263"/>
            <a:ext cx="10142257" cy="4351337"/>
          </a:xfrm>
        </p:spPr>
        <p:txBody>
          <a:bodyPr/>
          <a:lstStyle/>
          <a:p>
            <a:pPr marL="0" indent="0" eaLnBrk="1" hangingPunct="1">
              <a:lnSpc>
                <a:spcPct val="150000"/>
              </a:lnSpc>
              <a:spcAft>
                <a:spcPts val="865"/>
              </a:spcAft>
              <a:buFont typeface="Arial" panose="020B0604020202020204" pitchFamily="34" charset="0"/>
              <a:buNone/>
              <a:defRPr/>
            </a:pPr>
            <a:r>
              <a:rPr lang="es-ES" sz="2400" dirty="0">
                <a:latin typeface="Barlow"/>
              </a:rPr>
              <a:t>D2 corresponde a proyectos de bajo impacto ambiental y tiene carácter de declaración jurada.</a:t>
            </a:r>
          </a:p>
          <a:p>
            <a:pPr marL="0" indent="0" eaLnBrk="1" hangingPunct="1">
              <a:lnSpc>
                <a:spcPct val="150000"/>
              </a:lnSpc>
              <a:spcAft>
                <a:spcPts val="865"/>
              </a:spcAft>
              <a:buFont typeface="Arial" panose="020B0604020202020204" pitchFamily="34" charset="0"/>
              <a:buNone/>
              <a:defRPr/>
            </a:pPr>
            <a:r>
              <a:rPr lang="es-ES" sz="2400" dirty="0">
                <a:latin typeface="Barlow"/>
              </a:rPr>
              <a:t>Corresponde a edificios con un área menor a 1000 m</a:t>
            </a:r>
            <a:r>
              <a:rPr lang="es-ES" sz="2400" baseline="30000" dirty="0">
                <a:latin typeface="Barlow"/>
              </a:rPr>
              <a:t>2</a:t>
            </a:r>
            <a:r>
              <a:rPr lang="es-ES" sz="2400" dirty="0">
                <a:latin typeface="Barlow"/>
              </a:rPr>
              <a:t>, e instalaciones industriales menores a 500 m</a:t>
            </a:r>
            <a:r>
              <a:rPr lang="es-ES" sz="2400" baseline="30000" dirty="0">
                <a:latin typeface="Barlow"/>
              </a:rPr>
              <a:t>2</a:t>
            </a:r>
            <a:r>
              <a:rPr lang="es-ES" sz="2400" dirty="0">
                <a:latin typeface="Barlow"/>
              </a:rPr>
              <a:t>. Sin embargo, sus requisitos exigen el mismo respaldo técnico-ambiental y jurídico.</a:t>
            </a:r>
            <a:endParaRPr lang="es-CR" sz="2400" dirty="0">
              <a:latin typeface="Barlow"/>
            </a:endParaRPr>
          </a:p>
          <a:p>
            <a:pPr marL="457200" indent="-457200" eaLnBrk="1" hangingPunct="1">
              <a:lnSpc>
                <a:spcPct val="150000"/>
              </a:lnSpc>
              <a:spcAft>
                <a:spcPts val="865"/>
              </a:spcAft>
              <a:buFont typeface="Arial" panose="020B0604020202020204" pitchFamily="34" charset="0"/>
              <a:buAutoNum type="arabicPeriod"/>
              <a:defRPr/>
            </a:pPr>
            <a:endParaRPr lang="en-US" sz="2000" dirty="0">
              <a:solidFill>
                <a:srgbClr val="000000"/>
              </a:solidFill>
              <a:latin typeface="Verdana" panose="020B0604030504040204" pitchFamily="34" charset="0"/>
              <a:ea typeface="Calibri" panose="020F0502020204030204" pitchFamily="34" charset="0"/>
              <a:cs typeface="Verdana" panose="020B0604030504040204" pitchFamily="34" charset="0"/>
            </a:endParaRPr>
          </a:p>
          <a:p>
            <a:pPr eaLnBrk="1" hangingPunct="1">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231F7E6B-2D58-0CDD-6F2D-6070B5A65C21}"/>
              </a:ext>
            </a:extLst>
          </p:cNvPr>
          <p:cNvSpPr>
            <a:spLocks noGrp="1" noChangeArrowheads="1"/>
          </p:cNvSpPr>
          <p:nvPr>
            <p:ph type="title"/>
          </p:nvPr>
        </p:nvSpPr>
        <p:spPr/>
        <p:txBody>
          <a:bodyPr/>
          <a:lstStyle/>
          <a:p>
            <a:pPr algn="just"/>
            <a:r>
              <a:rPr lang="en-US" altLang="en-US">
                <a:latin typeface="Barlow SemiBold" panose="00000700000000000000" pitchFamily="2" charset="0"/>
              </a:rPr>
              <a:t>Formulario D1</a:t>
            </a:r>
          </a:p>
        </p:txBody>
      </p:sp>
      <p:sp>
        <p:nvSpPr>
          <p:cNvPr id="81923" name="Rectangle 3">
            <a:extLst>
              <a:ext uri="{FF2B5EF4-FFF2-40B4-BE49-F238E27FC236}">
                <a16:creationId xmlns:a16="http://schemas.microsoft.com/office/drawing/2014/main" id="{666ECD7A-60DF-17ED-A177-3C9999332FE6}"/>
              </a:ext>
            </a:extLst>
          </p:cNvPr>
          <p:cNvSpPr>
            <a:spLocks noChangeArrowheads="1"/>
          </p:cNvSpPr>
          <p:nvPr/>
        </p:nvSpPr>
        <p:spPr bwMode="auto">
          <a:xfrm>
            <a:off x="1004047" y="1702547"/>
            <a:ext cx="10515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Barlow" panose="000005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Barlow"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Barlow"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Barlow"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Barlow" panose="000005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arlow" panose="000005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arlow" panose="000005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arlow" panose="000005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arlow" panose="00000500000000000000" pitchFamily="2" charset="0"/>
              </a:defRPr>
            </a:lvl9pPr>
          </a:lstStyle>
          <a:p>
            <a:pPr algn="just">
              <a:lnSpc>
                <a:spcPct val="100000"/>
              </a:lnSpc>
              <a:spcBef>
                <a:spcPct val="0"/>
              </a:spcBef>
              <a:buFontTx/>
              <a:buNone/>
            </a:pPr>
            <a:r>
              <a:rPr lang="en-US" altLang="en-US" sz="2400" dirty="0"/>
              <a:t>El </a:t>
            </a:r>
            <a:r>
              <a:rPr lang="en-US" altLang="en-US" sz="2400" u="sng" dirty="0" err="1"/>
              <a:t>formulario</a:t>
            </a:r>
            <a:r>
              <a:rPr lang="en-US" altLang="en-US" sz="2400" u="sng" dirty="0"/>
              <a:t> D1</a:t>
            </a:r>
            <a:r>
              <a:rPr lang="en-US" altLang="en-US" sz="2400" dirty="0"/>
              <a:t> </a:t>
            </a:r>
            <a:r>
              <a:rPr lang="en-US" altLang="en-US" sz="2400" dirty="0" err="1"/>
              <a:t>presentado</a:t>
            </a:r>
            <a:r>
              <a:rPr lang="en-US" altLang="en-US" sz="2400" dirty="0"/>
              <a:t> ante SETENA es un </a:t>
            </a:r>
            <a:r>
              <a:rPr lang="en-US" altLang="en-US" sz="2400" b="1" dirty="0" err="1"/>
              <a:t>requisito</a:t>
            </a:r>
            <a:r>
              <a:rPr lang="en-US" altLang="en-US" sz="2400" b="1" dirty="0"/>
              <a:t> para </a:t>
            </a:r>
            <a:r>
              <a:rPr lang="en-US" altLang="en-US" sz="2400" b="1" dirty="0" err="1"/>
              <a:t>aquellos</a:t>
            </a:r>
            <a:r>
              <a:rPr lang="en-US" altLang="en-US" sz="2400" b="1" dirty="0"/>
              <a:t> </a:t>
            </a:r>
            <a:r>
              <a:rPr lang="en-US" altLang="en-US" sz="2400" b="1" dirty="0" err="1"/>
              <a:t>proyectos</a:t>
            </a:r>
            <a:r>
              <a:rPr lang="en-US" altLang="en-US" sz="2400" b="1" dirty="0"/>
              <a:t> </a:t>
            </a:r>
            <a:r>
              <a:rPr lang="en-US" altLang="en-US" sz="2400" b="1" dirty="0" err="1"/>
              <a:t>cuyo</a:t>
            </a:r>
            <a:r>
              <a:rPr lang="en-US" altLang="en-US" sz="2400" b="1" dirty="0"/>
              <a:t> </a:t>
            </a:r>
            <a:r>
              <a:rPr lang="en-US" altLang="en-US" sz="2400" b="1" dirty="0" err="1"/>
              <a:t>desarrollo</a:t>
            </a:r>
            <a:r>
              <a:rPr lang="en-US" altLang="en-US" sz="2400" b="1" dirty="0"/>
              <a:t> </a:t>
            </a:r>
            <a:r>
              <a:rPr lang="en-US" altLang="en-US" sz="2400" b="1" dirty="0" err="1"/>
              <a:t>tenga</a:t>
            </a:r>
            <a:r>
              <a:rPr lang="en-US" altLang="en-US" sz="2400" b="1" dirty="0"/>
              <a:t> </a:t>
            </a:r>
            <a:r>
              <a:rPr lang="en-US" altLang="en-US" sz="2400" b="1" dirty="0" err="1"/>
              <a:t>una</a:t>
            </a:r>
            <a:r>
              <a:rPr lang="en-US" altLang="en-US" sz="2400" b="1" dirty="0"/>
              <a:t> </a:t>
            </a:r>
            <a:r>
              <a:rPr lang="en-US" altLang="en-US" sz="2400" b="1" dirty="0" err="1"/>
              <a:t>alta</a:t>
            </a:r>
            <a:r>
              <a:rPr lang="en-US" altLang="en-US" sz="2400" b="1" dirty="0"/>
              <a:t> </a:t>
            </a:r>
            <a:r>
              <a:rPr lang="en-US" altLang="en-US" sz="2400" b="1" dirty="0" err="1"/>
              <a:t>incidencia</a:t>
            </a:r>
            <a:r>
              <a:rPr lang="en-US" altLang="en-US" sz="2400" b="1" dirty="0"/>
              <a:t> </a:t>
            </a:r>
            <a:r>
              <a:rPr lang="en-US" altLang="en-US" sz="2400" b="1" dirty="0" err="1"/>
              <a:t>sobre</a:t>
            </a:r>
            <a:r>
              <a:rPr lang="en-US" altLang="en-US" sz="2400" b="1" dirty="0"/>
              <a:t> </a:t>
            </a:r>
            <a:r>
              <a:rPr lang="en-US" altLang="en-US" sz="2400" b="1" dirty="0" err="1"/>
              <a:t>el</a:t>
            </a:r>
            <a:r>
              <a:rPr lang="en-US" altLang="en-US" sz="2400" b="1" dirty="0"/>
              <a:t> medio </a:t>
            </a:r>
            <a:r>
              <a:rPr lang="en-US" altLang="en-US" sz="2400" b="1" dirty="0" err="1"/>
              <a:t>ambiente</a:t>
            </a:r>
            <a:r>
              <a:rPr lang="en-US" altLang="en-US" sz="2400" b="1" dirty="0"/>
              <a:t>,</a:t>
            </a:r>
            <a:r>
              <a:rPr lang="en-US" altLang="en-US" sz="2400" dirty="0"/>
              <a:t> de </a:t>
            </a:r>
            <a:r>
              <a:rPr lang="en-US" altLang="en-US" sz="2400" dirty="0" err="1"/>
              <a:t>acuerdo</a:t>
            </a:r>
            <a:r>
              <a:rPr lang="en-US" altLang="en-US" sz="2400" dirty="0"/>
              <a:t> a lo </a:t>
            </a:r>
            <a:r>
              <a:rPr lang="en-US" altLang="en-US" sz="2400" dirty="0" err="1"/>
              <a:t>señalado</a:t>
            </a:r>
            <a:r>
              <a:rPr lang="en-US" altLang="en-US" sz="2400" dirty="0"/>
              <a:t> </a:t>
            </a:r>
            <a:r>
              <a:rPr lang="en-US" altLang="en-US" sz="2400" dirty="0" err="1"/>
              <a:t>en</a:t>
            </a:r>
            <a:r>
              <a:rPr lang="en-US" altLang="en-US" sz="2400" dirty="0"/>
              <a:t> </a:t>
            </a:r>
            <a:r>
              <a:rPr lang="en-US" altLang="en-US" sz="2400" dirty="0" err="1"/>
              <a:t>el</a:t>
            </a:r>
            <a:r>
              <a:rPr lang="en-US" altLang="en-US" sz="2400" dirty="0"/>
              <a:t> </a:t>
            </a:r>
            <a:r>
              <a:rPr lang="en-US" altLang="en-US" sz="2400" u="sng" dirty="0" err="1"/>
              <a:t>Decreto</a:t>
            </a:r>
            <a:r>
              <a:rPr lang="en-US" altLang="en-US" sz="2400" dirty="0"/>
              <a:t> 31849 y sus </a:t>
            </a:r>
            <a:r>
              <a:rPr lang="en-US" altLang="en-US" sz="2400" dirty="0" err="1"/>
              <a:t>reformas</a:t>
            </a:r>
            <a:r>
              <a:rPr lang="en-US" altLang="en-US" sz="2400" dirty="0"/>
              <a:t>. La </a:t>
            </a:r>
            <a:r>
              <a:rPr lang="en-US" altLang="en-US" sz="2400" dirty="0" err="1"/>
              <a:t>magnitud</a:t>
            </a:r>
            <a:r>
              <a:rPr lang="en-US" altLang="en-US" sz="2400" dirty="0"/>
              <a:t> </a:t>
            </a:r>
            <a:r>
              <a:rPr lang="en-US" altLang="en-US" sz="2400" dirty="0" err="1"/>
              <a:t>prevista</a:t>
            </a:r>
            <a:r>
              <a:rPr lang="en-US" altLang="en-US" sz="2400" dirty="0"/>
              <a:t> de </a:t>
            </a:r>
            <a:r>
              <a:rPr lang="en-US" altLang="en-US" sz="2400" dirty="0" err="1"/>
              <a:t>este</a:t>
            </a:r>
            <a:r>
              <a:rPr lang="en-US" altLang="en-US" sz="2400" dirty="0"/>
              <a:t> </a:t>
            </a:r>
            <a:r>
              <a:rPr lang="en-US" altLang="en-US" sz="2400" dirty="0" err="1"/>
              <a:t>impacto</a:t>
            </a:r>
            <a:r>
              <a:rPr lang="en-US" altLang="en-US" sz="2400" dirty="0"/>
              <a:t> se </a:t>
            </a:r>
            <a:r>
              <a:rPr lang="en-US" altLang="en-US" sz="2400" dirty="0" err="1"/>
              <a:t>determina</a:t>
            </a:r>
            <a:r>
              <a:rPr lang="en-US" altLang="en-US" sz="2400" dirty="0"/>
              <a:t> </a:t>
            </a:r>
            <a:r>
              <a:rPr lang="en-US" altLang="en-US" sz="2400" dirty="0" err="1"/>
              <a:t>por</a:t>
            </a:r>
            <a:r>
              <a:rPr lang="en-US" altLang="en-US" sz="2400" dirty="0"/>
              <a:t> un </a:t>
            </a:r>
            <a:r>
              <a:rPr lang="en-US" altLang="en-US" sz="2400" b="1" dirty="0" err="1"/>
              <a:t>sistema</a:t>
            </a:r>
            <a:r>
              <a:rPr lang="en-US" altLang="en-US" sz="2400" b="1" dirty="0"/>
              <a:t> de </a:t>
            </a:r>
            <a:r>
              <a:rPr lang="en-US" altLang="en-US" sz="2400" b="1" dirty="0" err="1"/>
              <a:t>puntaje</a:t>
            </a:r>
            <a:r>
              <a:rPr lang="en-US" altLang="en-US" sz="2400" dirty="0"/>
              <a:t> </a:t>
            </a:r>
            <a:r>
              <a:rPr lang="en-US" altLang="en-US" sz="2400" dirty="0" err="1"/>
              <a:t>en</a:t>
            </a:r>
            <a:r>
              <a:rPr lang="en-US" altLang="en-US" sz="2400" dirty="0"/>
              <a:t> </a:t>
            </a:r>
            <a:r>
              <a:rPr lang="en-US" altLang="en-US" sz="2400" dirty="0" err="1"/>
              <a:t>una</a:t>
            </a:r>
            <a:r>
              <a:rPr lang="en-US" altLang="en-US" sz="2400" dirty="0"/>
              <a:t> </a:t>
            </a:r>
            <a:r>
              <a:rPr lang="en-US" altLang="en-US" sz="2400" dirty="0" err="1"/>
              <a:t>matriz</a:t>
            </a:r>
            <a:r>
              <a:rPr lang="en-US" altLang="en-US" sz="2400" dirty="0"/>
              <a:t> </a:t>
            </a:r>
            <a:r>
              <a:rPr lang="en-US" altLang="en-US" sz="2400" dirty="0" err="1"/>
              <a:t>cuantitativa</a:t>
            </a:r>
            <a:r>
              <a:rPr lang="en-US" altLang="en-US" sz="2400" dirty="0"/>
              <a:t> </a:t>
            </a:r>
            <a:r>
              <a:rPr lang="en-US" altLang="en-US" sz="2400" dirty="0" err="1"/>
              <a:t>presente</a:t>
            </a:r>
            <a:r>
              <a:rPr lang="en-US" altLang="en-US" sz="2400" dirty="0"/>
              <a:t> </a:t>
            </a:r>
            <a:r>
              <a:rPr lang="en-US" altLang="en-US" sz="2400" dirty="0" err="1"/>
              <a:t>en</a:t>
            </a:r>
            <a:r>
              <a:rPr lang="en-US" altLang="en-US" sz="2400" dirty="0"/>
              <a:t> </a:t>
            </a:r>
            <a:r>
              <a:rPr lang="en-US" altLang="en-US" sz="2400" dirty="0" err="1"/>
              <a:t>dicho</a:t>
            </a:r>
            <a:r>
              <a:rPr lang="en-US" altLang="en-US" sz="2400" dirty="0"/>
              <a:t> </a:t>
            </a:r>
            <a:r>
              <a:rPr lang="en-US" altLang="en-US" sz="2400" dirty="0" err="1"/>
              <a:t>documento</a:t>
            </a:r>
            <a:r>
              <a:rPr lang="en-US" altLang="en-US" sz="2400"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33CC6220-E3BE-3029-5B96-A636C90A612B}"/>
              </a:ext>
            </a:extLst>
          </p:cNvPr>
          <p:cNvSpPr>
            <a:spLocks noGrp="1" noChangeArrowheads="1"/>
          </p:cNvSpPr>
          <p:nvPr>
            <p:ph type="title"/>
          </p:nvPr>
        </p:nvSpPr>
        <p:spPr/>
        <p:txBody>
          <a:bodyPr/>
          <a:lstStyle/>
          <a:p>
            <a:pPr algn="just"/>
            <a:r>
              <a:rPr lang="en-US" altLang="en-US">
                <a:latin typeface="Barlow SemiBold" panose="00000700000000000000" pitchFamily="2" charset="0"/>
              </a:rPr>
              <a:t>Formulario D1</a:t>
            </a:r>
          </a:p>
        </p:txBody>
      </p:sp>
      <p:sp>
        <p:nvSpPr>
          <p:cNvPr id="82947" name="TextBox 4">
            <a:extLst>
              <a:ext uri="{FF2B5EF4-FFF2-40B4-BE49-F238E27FC236}">
                <a16:creationId xmlns:a16="http://schemas.microsoft.com/office/drawing/2014/main" id="{65DFD46A-1104-912A-0F9F-3DF2A2878A58}"/>
              </a:ext>
            </a:extLst>
          </p:cNvPr>
          <p:cNvSpPr txBox="1">
            <a:spLocks noChangeArrowheads="1"/>
          </p:cNvSpPr>
          <p:nvPr/>
        </p:nvSpPr>
        <p:spPr bwMode="auto">
          <a:xfrm>
            <a:off x="1143000" y="1598426"/>
            <a:ext cx="10515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Barlow" panose="000005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Barlow"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Barlow"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Barlow"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Barlow" panose="000005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arlow" panose="000005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arlow" panose="000005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arlow" panose="000005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Barlow" panose="00000500000000000000" pitchFamily="2" charset="0"/>
              </a:defRPr>
            </a:lvl9pPr>
          </a:lstStyle>
          <a:p>
            <a:pPr algn="just">
              <a:lnSpc>
                <a:spcPct val="100000"/>
              </a:lnSpc>
              <a:spcBef>
                <a:spcPct val="0"/>
              </a:spcBef>
              <a:buFontTx/>
              <a:buNone/>
            </a:pPr>
            <a:r>
              <a:rPr lang="en-US" altLang="en-US" sz="2400" dirty="0"/>
              <a:t>Un gran </a:t>
            </a:r>
            <a:r>
              <a:rPr lang="en-US" altLang="en-US" sz="2400" dirty="0" err="1"/>
              <a:t>proyecto</a:t>
            </a:r>
            <a:r>
              <a:rPr lang="en-US" altLang="en-US" sz="2400" dirty="0"/>
              <a:t> </a:t>
            </a:r>
            <a:r>
              <a:rPr lang="en-US" altLang="en-US" sz="2400" dirty="0" err="1"/>
              <a:t>debe</a:t>
            </a:r>
            <a:r>
              <a:rPr lang="en-US" altLang="en-US" sz="2400" dirty="0"/>
              <a:t> </a:t>
            </a:r>
            <a:r>
              <a:rPr lang="en-US" altLang="en-US" sz="2400" dirty="0" err="1"/>
              <a:t>tener</a:t>
            </a:r>
            <a:r>
              <a:rPr lang="en-US" altLang="en-US" sz="2400" dirty="0"/>
              <a:t> un</a:t>
            </a:r>
            <a:r>
              <a:rPr lang="en-US" altLang="en-US" sz="2400" b="1" dirty="0"/>
              <a:t> </a:t>
            </a:r>
            <a:r>
              <a:rPr lang="en-US" altLang="en-US" sz="2400" b="1" dirty="0" err="1"/>
              <a:t>Estudio</a:t>
            </a:r>
            <a:r>
              <a:rPr lang="en-US" altLang="en-US" sz="2400" b="1" dirty="0"/>
              <a:t> de </a:t>
            </a:r>
            <a:r>
              <a:rPr lang="en-US" altLang="en-US" sz="2400" b="1" dirty="0" err="1"/>
              <a:t>Impacto</a:t>
            </a:r>
            <a:r>
              <a:rPr lang="en-US" altLang="en-US" sz="2400" b="1" dirty="0"/>
              <a:t> Ambiental (EIA) </a:t>
            </a:r>
            <a:r>
              <a:rPr lang="en-US" altLang="en-US" sz="2400" b="1" dirty="0" err="1"/>
              <a:t>completo</a:t>
            </a:r>
            <a:r>
              <a:rPr lang="en-US" altLang="en-US" sz="2400" b="1" dirty="0"/>
              <a:t> </a:t>
            </a:r>
            <a:r>
              <a:rPr lang="en-US" altLang="en-US" sz="2400" dirty="0"/>
              <a:t>y </a:t>
            </a:r>
            <a:r>
              <a:rPr lang="en-US" altLang="en-US" sz="2400" dirty="0" err="1"/>
              <a:t>hecho</a:t>
            </a:r>
            <a:r>
              <a:rPr lang="en-US" altLang="en-US" sz="2400" dirty="0"/>
              <a:t> </a:t>
            </a:r>
            <a:r>
              <a:rPr lang="en-US" altLang="en-US" sz="2400" dirty="0" err="1"/>
              <a:t>por</a:t>
            </a:r>
            <a:r>
              <a:rPr lang="en-US" altLang="en-US" sz="2400" b="1" dirty="0"/>
              <a:t> </a:t>
            </a:r>
            <a:r>
              <a:rPr lang="en-US" altLang="en-US" sz="2400" b="1" dirty="0" err="1"/>
              <a:t>consultores</a:t>
            </a:r>
            <a:r>
              <a:rPr lang="en-US" altLang="en-US" sz="2400" b="1" dirty="0"/>
              <a:t> </a:t>
            </a:r>
            <a:r>
              <a:rPr lang="en-US" altLang="en-US" sz="2400" b="1" dirty="0" err="1"/>
              <a:t>ambientales</a:t>
            </a:r>
            <a:r>
              <a:rPr lang="en-US" altLang="en-US" sz="2400" b="1" dirty="0"/>
              <a:t> </a:t>
            </a:r>
            <a:r>
              <a:rPr lang="en-US" altLang="en-US" sz="2400" dirty="0" err="1"/>
              <a:t>calificados</a:t>
            </a:r>
            <a:r>
              <a:rPr lang="en-US" altLang="en-US" sz="2400" dirty="0"/>
              <a:t>, </a:t>
            </a:r>
            <a:r>
              <a:rPr lang="en-US" altLang="en-US" sz="2400" dirty="0" err="1"/>
              <a:t>quienes</a:t>
            </a:r>
            <a:r>
              <a:rPr lang="en-US" altLang="en-US" sz="2400" dirty="0"/>
              <a:t> </a:t>
            </a:r>
            <a:r>
              <a:rPr lang="en-US" altLang="en-US" sz="2400" dirty="0" err="1"/>
              <a:t>además</a:t>
            </a:r>
            <a:r>
              <a:rPr lang="en-US" altLang="en-US" sz="2400" dirty="0"/>
              <a:t> </a:t>
            </a:r>
            <a:r>
              <a:rPr lang="en-US" altLang="en-US" sz="2400" dirty="0" err="1"/>
              <a:t>deberán</a:t>
            </a:r>
            <a:r>
              <a:rPr lang="en-US" altLang="en-US" sz="2400" dirty="0"/>
              <a:t> </a:t>
            </a:r>
            <a:r>
              <a:rPr lang="en-US" altLang="en-US" sz="2400" dirty="0" err="1"/>
              <a:t>encargarse</a:t>
            </a:r>
            <a:r>
              <a:rPr lang="en-US" altLang="en-US" sz="2400" dirty="0"/>
              <a:t> de </a:t>
            </a:r>
            <a:r>
              <a:rPr lang="en-US" altLang="en-US" sz="2400" dirty="0" err="1"/>
              <a:t>llenar</a:t>
            </a:r>
            <a:r>
              <a:rPr lang="en-US" altLang="en-US" sz="2400" dirty="0"/>
              <a:t> </a:t>
            </a:r>
            <a:r>
              <a:rPr lang="en-US" altLang="en-US" sz="2400" dirty="0" err="1"/>
              <a:t>el</a:t>
            </a:r>
            <a:r>
              <a:rPr lang="en-US" altLang="en-US" sz="2400" dirty="0"/>
              <a:t> </a:t>
            </a:r>
            <a:r>
              <a:rPr lang="en-US" altLang="en-US" sz="2400" u="sng" dirty="0" err="1"/>
              <a:t>formulario</a:t>
            </a:r>
            <a:r>
              <a:rPr lang="en-US" altLang="en-US" sz="2400" u="sng" dirty="0"/>
              <a:t> D1</a:t>
            </a:r>
            <a:r>
              <a:rPr lang="en-US" altLang="en-US" sz="2400" dirty="0"/>
              <a:t>. Sin embargo </a:t>
            </a:r>
            <a:r>
              <a:rPr lang="en-US" altLang="en-US" sz="2400" dirty="0" err="1"/>
              <a:t>dependiendo</a:t>
            </a:r>
            <a:r>
              <a:rPr lang="en-US" altLang="en-US" sz="2400" dirty="0"/>
              <a:t> del </a:t>
            </a:r>
            <a:r>
              <a:rPr lang="en-US" altLang="en-US" sz="2400" dirty="0" err="1"/>
              <a:t>puntaje</a:t>
            </a:r>
            <a:r>
              <a:rPr lang="en-US" altLang="en-US" sz="2400" dirty="0"/>
              <a:t> a </a:t>
            </a:r>
            <a:r>
              <a:rPr lang="en-US" altLang="en-US" sz="2400" dirty="0" err="1"/>
              <a:t>veces</a:t>
            </a:r>
            <a:r>
              <a:rPr lang="en-US" altLang="en-US" sz="2400" dirty="0"/>
              <a:t> </a:t>
            </a:r>
            <a:r>
              <a:rPr lang="en-US" altLang="en-US" sz="2400" dirty="0" err="1"/>
              <a:t>sólo</a:t>
            </a:r>
            <a:r>
              <a:rPr lang="en-US" altLang="en-US" sz="2400" dirty="0"/>
              <a:t> </a:t>
            </a:r>
            <a:r>
              <a:rPr lang="en-US" altLang="en-US" sz="2400" dirty="0" err="1"/>
              <a:t>bastará</a:t>
            </a:r>
            <a:r>
              <a:rPr lang="en-US" altLang="en-US" sz="2400" dirty="0"/>
              <a:t> </a:t>
            </a:r>
            <a:r>
              <a:rPr lang="en-US" altLang="en-US" sz="2400" dirty="0" err="1"/>
              <a:t>una</a:t>
            </a:r>
            <a:r>
              <a:rPr lang="en-US" altLang="en-US" sz="2400" dirty="0"/>
              <a:t> </a:t>
            </a:r>
            <a:r>
              <a:rPr lang="en-US" altLang="en-US" sz="2400" b="1" dirty="0" err="1"/>
              <a:t>Declaración</a:t>
            </a:r>
            <a:r>
              <a:rPr lang="en-US" altLang="en-US" sz="2400" b="1" dirty="0"/>
              <a:t> </a:t>
            </a:r>
            <a:r>
              <a:rPr lang="en-US" altLang="en-US" sz="2400" b="1" dirty="0" err="1"/>
              <a:t>Jurada</a:t>
            </a:r>
            <a:r>
              <a:rPr lang="en-US" altLang="en-US" sz="2400" b="1" dirty="0"/>
              <a:t> de </a:t>
            </a:r>
            <a:r>
              <a:rPr lang="en-US" altLang="en-US" sz="2400" b="1" dirty="0" err="1"/>
              <a:t>Compromisos</a:t>
            </a:r>
            <a:r>
              <a:rPr lang="en-US" altLang="en-US" sz="2400" b="1" dirty="0"/>
              <a:t> </a:t>
            </a:r>
            <a:r>
              <a:rPr lang="en-US" altLang="en-US" sz="2400" b="1" dirty="0" err="1"/>
              <a:t>Ambientales</a:t>
            </a:r>
            <a:r>
              <a:rPr lang="en-US" altLang="en-US" sz="2400" b="1" dirty="0"/>
              <a:t>,</a:t>
            </a:r>
            <a:r>
              <a:rPr lang="en-US" altLang="en-US" sz="2400" dirty="0"/>
              <a:t> </a:t>
            </a:r>
            <a:r>
              <a:rPr lang="en-US" altLang="en-US" sz="2400" dirty="0" err="1"/>
              <a:t>si</a:t>
            </a:r>
            <a:r>
              <a:rPr lang="en-US" altLang="en-US" sz="2400" dirty="0"/>
              <a:t> </a:t>
            </a:r>
            <a:r>
              <a:rPr lang="en-US" altLang="en-US" sz="2400" dirty="0" err="1"/>
              <a:t>obtiene</a:t>
            </a:r>
            <a:r>
              <a:rPr lang="en-US" altLang="en-US" sz="2400" dirty="0"/>
              <a:t> </a:t>
            </a:r>
            <a:r>
              <a:rPr lang="en-US" altLang="en-US" sz="2400" dirty="0" err="1"/>
              <a:t>menos</a:t>
            </a:r>
            <a:r>
              <a:rPr lang="en-US" altLang="en-US" sz="2400" dirty="0"/>
              <a:t> de 300 puntos.</a:t>
            </a:r>
          </a:p>
          <a:p>
            <a:pPr algn="just">
              <a:lnSpc>
                <a:spcPct val="100000"/>
              </a:lnSpc>
              <a:spcBef>
                <a:spcPct val="0"/>
              </a:spcBef>
              <a:buFontTx/>
              <a:buNone/>
            </a:pPr>
            <a:endParaRPr lang="en-US" altLang="en-US" sz="2400" dirty="0"/>
          </a:p>
          <a:p>
            <a:pPr algn="just">
              <a:lnSpc>
                <a:spcPct val="100000"/>
              </a:lnSpc>
              <a:spcBef>
                <a:spcPct val="0"/>
              </a:spcBef>
              <a:buFontTx/>
              <a:buNone/>
            </a:pPr>
            <a:r>
              <a:rPr lang="en-US" altLang="en-US" sz="2400" dirty="0"/>
              <a:t>Un </a:t>
            </a:r>
            <a:r>
              <a:rPr lang="en-US" altLang="en-US" sz="2400" dirty="0" err="1"/>
              <a:t>puntaje</a:t>
            </a:r>
            <a:r>
              <a:rPr lang="en-US" altLang="en-US" sz="2400" dirty="0"/>
              <a:t> de hasta 1000 puntos </a:t>
            </a:r>
            <a:r>
              <a:rPr lang="en-US" altLang="en-US" sz="2400" dirty="0" err="1"/>
              <a:t>deberá</a:t>
            </a:r>
            <a:r>
              <a:rPr lang="en-US" altLang="en-US" sz="2400" dirty="0"/>
              <a:t> </a:t>
            </a:r>
            <a:r>
              <a:rPr lang="en-US" altLang="en-US" sz="2400" dirty="0" err="1"/>
              <a:t>incluir</a:t>
            </a:r>
            <a:r>
              <a:rPr lang="en-US" altLang="en-US" sz="2400" dirty="0"/>
              <a:t> un </a:t>
            </a:r>
            <a:r>
              <a:rPr lang="en-US" altLang="en-US" sz="2400" b="1" dirty="0"/>
              <a:t>Plan de </a:t>
            </a:r>
            <a:r>
              <a:rPr lang="en-US" altLang="en-US" sz="2400" b="1" dirty="0" err="1"/>
              <a:t>Pronóstico</a:t>
            </a:r>
            <a:r>
              <a:rPr lang="en-US" altLang="en-US" sz="2400" b="1" dirty="0"/>
              <a:t> de </a:t>
            </a:r>
            <a:r>
              <a:rPr lang="en-US" altLang="en-US" sz="2400" b="1" dirty="0" err="1"/>
              <a:t>Gestión</a:t>
            </a:r>
            <a:r>
              <a:rPr lang="en-US" altLang="en-US" sz="2400" b="1" dirty="0"/>
              <a:t> Ambiental,</a:t>
            </a:r>
            <a:r>
              <a:rPr lang="en-US" altLang="en-US" sz="2400" dirty="0"/>
              <a:t> y </a:t>
            </a:r>
            <a:r>
              <a:rPr lang="en-US" altLang="en-US" sz="2400" dirty="0" err="1"/>
              <a:t>más</a:t>
            </a:r>
            <a:r>
              <a:rPr lang="en-US" altLang="en-US" sz="2400" dirty="0"/>
              <a:t> </a:t>
            </a:r>
            <a:r>
              <a:rPr lang="en-US" altLang="en-US" sz="2400" dirty="0" err="1"/>
              <a:t>allá</a:t>
            </a:r>
            <a:r>
              <a:rPr lang="en-US" altLang="en-US" sz="2400" dirty="0"/>
              <a:t> de </a:t>
            </a:r>
            <a:r>
              <a:rPr lang="en-US" altLang="en-US" sz="2400" dirty="0" err="1"/>
              <a:t>este</a:t>
            </a:r>
            <a:r>
              <a:rPr lang="en-US" altLang="en-US" sz="2400" dirty="0"/>
              <a:t> </a:t>
            </a:r>
            <a:r>
              <a:rPr lang="en-US" altLang="en-US" sz="2400" dirty="0" err="1"/>
              <a:t>rango</a:t>
            </a:r>
            <a:r>
              <a:rPr lang="en-US" altLang="en-US" sz="2400" dirty="0"/>
              <a:t> SETENA </a:t>
            </a:r>
            <a:r>
              <a:rPr lang="en-US" altLang="en-US" sz="2400" dirty="0" err="1"/>
              <a:t>exigirá</a:t>
            </a:r>
            <a:r>
              <a:rPr lang="en-US" altLang="en-US" sz="2400" dirty="0"/>
              <a:t> </a:t>
            </a:r>
            <a:r>
              <a:rPr lang="en-US" altLang="en-US" sz="2400" dirty="0" err="1"/>
              <a:t>el</a:t>
            </a:r>
            <a:r>
              <a:rPr lang="en-US" altLang="en-US" sz="2400" dirty="0"/>
              <a:t> </a:t>
            </a:r>
            <a:r>
              <a:rPr lang="en-US" altLang="en-US" sz="2400" dirty="0" err="1"/>
              <a:t>Estudio</a:t>
            </a:r>
            <a:r>
              <a:rPr lang="en-US" altLang="en-US" sz="2400" dirty="0"/>
              <a:t> de </a:t>
            </a:r>
            <a:r>
              <a:rPr lang="en-US" altLang="en-US" sz="2400" dirty="0" err="1"/>
              <a:t>Impacto</a:t>
            </a:r>
            <a:r>
              <a:rPr lang="en-US" altLang="en-US" sz="2400" dirty="0"/>
              <a:t> Ambiental </a:t>
            </a:r>
            <a:r>
              <a:rPr lang="en-US" altLang="en-US" sz="2400" dirty="0" err="1"/>
              <a:t>completo</a:t>
            </a:r>
            <a:r>
              <a:rPr lang="en-US" altLang="en-US" sz="2400" dirty="0"/>
              <a:t> </a:t>
            </a:r>
            <a:r>
              <a:rPr lang="en-US" altLang="en-US" sz="2400" dirty="0" err="1"/>
              <a:t>como</a:t>
            </a:r>
            <a:r>
              <a:rPr lang="en-US" altLang="en-US" sz="2400" dirty="0"/>
              <a:t> </a:t>
            </a:r>
            <a:r>
              <a:rPr lang="en-US" altLang="en-US" sz="2400" dirty="0" err="1"/>
              <a:t>parte</a:t>
            </a:r>
            <a:r>
              <a:rPr lang="en-US" altLang="en-US" sz="2400" dirty="0"/>
              <a:t> de la </a:t>
            </a:r>
            <a:r>
              <a:rPr lang="en-US" altLang="en-US" sz="2400" dirty="0" err="1"/>
              <a:t>documentación</a:t>
            </a:r>
            <a:r>
              <a:rPr lang="en-US" altLang="en-US" sz="2400"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a:extLst>
              <a:ext uri="{FF2B5EF4-FFF2-40B4-BE49-F238E27FC236}">
                <a16:creationId xmlns:a16="http://schemas.microsoft.com/office/drawing/2014/main" id="{1BAD3188-BD95-C8CB-9DEB-2C959548935B}"/>
              </a:ext>
            </a:extLst>
          </p:cNvPr>
          <p:cNvSpPr>
            <a:spLocks noGrp="1" noChangeArrowheads="1"/>
          </p:cNvSpPr>
          <p:nvPr>
            <p:ph sz="half" idx="1"/>
          </p:nvPr>
        </p:nvSpPr>
        <p:spPr/>
        <p:txBody>
          <a:bodyPr/>
          <a:lstStyle/>
          <a:p>
            <a:endParaRPr lang="en-US" altLang="en-US">
              <a:latin typeface="Barlow" panose="00000500000000000000" pitchFamily="2" charset="0"/>
            </a:endParaRPr>
          </a:p>
        </p:txBody>
      </p:sp>
      <p:sp>
        <p:nvSpPr>
          <p:cNvPr id="83971" name="Title 3">
            <a:extLst>
              <a:ext uri="{FF2B5EF4-FFF2-40B4-BE49-F238E27FC236}">
                <a16:creationId xmlns:a16="http://schemas.microsoft.com/office/drawing/2014/main" id="{17086B92-B68C-777E-A377-8C3DB18E0ED7}"/>
              </a:ext>
            </a:extLst>
          </p:cNvPr>
          <p:cNvSpPr>
            <a:spLocks noGrp="1" noChangeArrowheads="1"/>
          </p:cNvSpPr>
          <p:nvPr>
            <p:ph type="title"/>
          </p:nvPr>
        </p:nvSpPr>
        <p:spPr/>
        <p:txBody>
          <a:bodyPr/>
          <a:lstStyle/>
          <a:p>
            <a:endParaRPr lang="en-US" altLang="en-US">
              <a:latin typeface="Barlow SemiBold" panose="00000700000000000000" pitchFamily="2" charset="0"/>
            </a:endParaRPr>
          </a:p>
        </p:txBody>
      </p:sp>
      <p:pic>
        <p:nvPicPr>
          <p:cNvPr id="83972" name="Picture 4">
            <a:extLst>
              <a:ext uri="{FF2B5EF4-FFF2-40B4-BE49-F238E27FC236}">
                <a16:creationId xmlns:a16="http://schemas.microsoft.com/office/drawing/2014/main" id="{E0686455-9786-C2E3-9416-3E01341B7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78" y="281548"/>
            <a:ext cx="111823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17CE19F0-AA1E-1ED3-A4FA-9D38BA97A9CE}"/>
              </a:ext>
            </a:extLst>
          </p:cNvPr>
          <p:cNvSpPr>
            <a:spLocks noGrp="1" noChangeArrowheads="1"/>
          </p:cNvSpPr>
          <p:nvPr>
            <p:ph type="title"/>
          </p:nvPr>
        </p:nvSpPr>
        <p:spPr>
          <a:xfrm>
            <a:off x="831850" y="1636713"/>
            <a:ext cx="10515600" cy="1458912"/>
          </a:xfrm>
        </p:spPr>
        <p:txBody>
          <a:bodyPr/>
          <a:lstStyle/>
          <a:p>
            <a:pPr eaLnBrk="1" hangingPunct="1"/>
            <a:r>
              <a:rPr lang="es-ES_tradnl" altLang="en-US" sz="3600">
                <a:latin typeface="Barlow SemiBold" panose="00000700000000000000" pitchFamily="2" charset="0"/>
              </a:rPr>
              <a:t>Juan Carlos Valverde</a:t>
            </a:r>
          </a:p>
        </p:txBody>
      </p:sp>
      <p:sp>
        <p:nvSpPr>
          <p:cNvPr id="3" name="Text Placeholder 2">
            <a:extLst>
              <a:ext uri="{FF2B5EF4-FFF2-40B4-BE49-F238E27FC236}">
                <a16:creationId xmlns:a16="http://schemas.microsoft.com/office/drawing/2014/main" id="{26CBA1E0-A109-8970-E19B-81BABAE96D23}"/>
              </a:ext>
            </a:extLst>
          </p:cNvPr>
          <p:cNvSpPr>
            <a:spLocks noGrp="1"/>
          </p:cNvSpPr>
          <p:nvPr>
            <p:ph type="body" idx="1"/>
          </p:nvPr>
        </p:nvSpPr>
        <p:spPr>
          <a:xfrm>
            <a:off x="831850" y="6351588"/>
            <a:ext cx="3413125" cy="287337"/>
          </a:xfrm>
        </p:spPr>
        <p:txBody>
          <a:bodyPr rtlCol="0">
            <a:normAutofit fontScale="70000" lnSpcReduction="20000"/>
          </a:bodyPr>
          <a:lstStyle/>
          <a:p>
            <a:pPr eaLnBrk="1" fontAlgn="auto" hangingPunct="1">
              <a:spcAft>
                <a:spcPts val="0"/>
              </a:spcAft>
              <a:defRPr/>
            </a:pPr>
            <a:endParaRPr lang="es-ES_tradnl"/>
          </a:p>
        </p:txBody>
      </p:sp>
      <p:sp>
        <p:nvSpPr>
          <p:cNvPr id="84996" name="Text Placeholder 3">
            <a:extLst>
              <a:ext uri="{FF2B5EF4-FFF2-40B4-BE49-F238E27FC236}">
                <a16:creationId xmlns:a16="http://schemas.microsoft.com/office/drawing/2014/main" id="{F09E0AA7-AE34-5526-7C39-544BA1F80171}"/>
              </a:ext>
            </a:extLst>
          </p:cNvPr>
          <p:cNvSpPr>
            <a:spLocks noGrp="1" noChangeArrowheads="1"/>
          </p:cNvSpPr>
          <p:nvPr>
            <p:ph type="body" idx="11"/>
          </p:nvPr>
        </p:nvSpPr>
        <p:spPr>
          <a:xfrm>
            <a:off x="7478713" y="6081713"/>
            <a:ext cx="4114800" cy="557212"/>
          </a:xfrm>
        </p:spPr>
        <p:txBody>
          <a:bodyPr/>
          <a:lstStyle/>
          <a:p>
            <a:pPr eaLnBrk="1" hangingPunct="1"/>
            <a:endParaRPr lang="es-ES_tradnl" altLang="en-US">
              <a:latin typeface="Barlow SemiBold" panose="00000700000000000000" pitchFamily="2" charset="0"/>
            </a:endParaRPr>
          </a:p>
        </p:txBody>
      </p:sp>
      <p:sp>
        <p:nvSpPr>
          <p:cNvPr id="84997" name="Text Placeholder 4">
            <a:extLst>
              <a:ext uri="{FF2B5EF4-FFF2-40B4-BE49-F238E27FC236}">
                <a16:creationId xmlns:a16="http://schemas.microsoft.com/office/drawing/2014/main" id="{E6EFC9A1-5BAE-1394-AADF-CA3CF03595B6}"/>
              </a:ext>
            </a:extLst>
          </p:cNvPr>
          <p:cNvSpPr>
            <a:spLocks noGrp="1" noChangeArrowheads="1"/>
          </p:cNvSpPr>
          <p:nvPr>
            <p:ph type="body" sz="quarter" idx="12"/>
          </p:nvPr>
        </p:nvSpPr>
        <p:spPr/>
        <p:txBody>
          <a:bodyPr/>
          <a:lstStyle/>
          <a:p>
            <a:pPr eaLnBrk="1" hangingPunct="1"/>
            <a:r>
              <a:rPr lang="es-ES_tradnl" altLang="en-US" sz="2400" dirty="0">
                <a:latin typeface="Barlow" panose="00000500000000000000" pitchFamily="2" charset="0"/>
              </a:rPr>
              <a:t>t.   +56 9 4290 2928</a:t>
            </a:r>
          </a:p>
          <a:p>
            <a:pPr eaLnBrk="1" hangingPunct="1"/>
            <a:r>
              <a:rPr lang="es-ES_tradnl" altLang="en-US" sz="2400" dirty="0">
                <a:latin typeface="Barlow" panose="00000500000000000000" pitchFamily="2" charset="0"/>
              </a:rPr>
              <a:t>c.   jcvalverde@outlook.com / juvalverdeo@udec.cl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5911488-8EDC-3906-C76D-6D6970715564}"/>
              </a:ext>
            </a:extLst>
          </p:cNvPr>
          <p:cNvSpPr>
            <a:spLocks noGrp="1" noChangeArrowheads="1"/>
          </p:cNvSpPr>
          <p:nvPr>
            <p:ph type="title"/>
          </p:nvPr>
        </p:nvSpPr>
        <p:spPr/>
        <p:txBody>
          <a:bodyPr/>
          <a:lstStyle/>
          <a:p>
            <a:pPr eaLnBrk="1" hangingPunct="1"/>
            <a:r>
              <a:rPr lang="es-ES_tradnl" altLang="en-US">
                <a:latin typeface="Barlow SemiBold" panose="00000700000000000000" pitchFamily="2" charset="0"/>
              </a:rPr>
              <a:t>Generalidad</a:t>
            </a:r>
          </a:p>
        </p:txBody>
      </p:sp>
      <p:sp>
        <p:nvSpPr>
          <p:cNvPr id="44035" name="Content Placeholder 2">
            <a:extLst>
              <a:ext uri="{FF2B5EF4-FFF2-40B4-BE49-F238E27FC236}">
                <a16:creationId xmlns:a16="http://schemas.microsoft.com/office/drawing/2014/main" id="{0F1D8167-85BE-93A5-A471-FE46EF1954D3}"/>
              </a:ext>
            </a:extLst>
          </p:cNvPr>
          <p:cNvSpPr>
            <a:spLocks noGrp="1" noChangeArrowheads="1"/>
          </p:cNvSpPr>
          <p:nvPr>
            <p:ph sz="half" idx="1"/>
          </p:nvPr>
        </p:nvSpPr>
        <p:spPr>
          <a:xfrm>
            <a:off x="485774" y="1690688"/>
            <a:ext cx="11347637" cy="4351337"/>
          </a:xfrm>
        </p:spPr>
        <p:txBody>
          <a:bodyPr/>
          <a:lstStyle/>
          <a:p>
            <a:pPr marL="0" indent="0">
              <a:buFont typeface="Arial" panose="020B0604020202020204" pitchFamily="34" charset="0"/>
              <a:buNone/>
              <a:defRPr/>
            </a:pPr>
            <a:r>
              <a:rPr lang="es-ES" dirty="0">
                <a:latin typeface="Barlow"/>
              </a:rPr>
              <a:t>Todos los métodos de identificación definen:</a:t>
            </a:r>
          </a:p>
          <a:p>
            <a:pPr>
              <a:defRPr/>
            </a:pPr>
            <a:r>
              <a:rPr lang="en-US" dirty="0" err="1">
                <a:latin typeface="Barlow"/>
              </a:rPr>
              <a:t>Impactos</a:t>
            </a:r>
            <a:endParaRPr lang="en-US" dirty="0">
              <a:latin typeface="Barlow"/>
            </a:endParaRPr>
          </a:p>
          <a:p>
            <a:pPr>
              <a:defRPr/>
            </a:pPr>
            <a:r>
              <a:rPr lang="en-US" dirty="0" err="1">
                <a:latin typeface="Barlow"/>
              </a:rPr>
              <a:t>Factores</a:t>
            </a:r>
            <a:r>
              <a:rPr lang="en-US" dirty="0">
                <a:latin typeface="Barlow"/>
              </a:rPr>
              <a:t> </a:t>
            </a:r>
            <a:r>
              <a:rPr lang="en-US" dirty="0" err="1">
                <a:latin typeface="Barlow"/>
              </a:rPr>
              <a:t>ambientales</a:t>
            </a:r>
            <a:r>
              <a:rPr lang="en-US" dirty="0">
                <a:latin typeface="Barlow"/>
              </a:rPr>
              <a:t> </a:t>
            </a:r>
            <a:r>
              <a:rPr lang="en-US" dirty="0" err="1">
                <a:latin typeface="Barlow"/>
              </a:rPr>
              <a:t>afectados</a:t>
            </a:r>
            <a:endParaRPr lang="en-US" dirty="0">
              <a:latin typeface="Barlow"/>
            </a:endParaRPr>
          </a:p>
          <a:p>
            <a:pPr>
              <a:defRPr/>
            </a:pPr>
            <a:r>
              <a:rPr lang="en-US" dirty="0" err="1">
                <a:latin typeface="Barlow"/>
              </a:rPr>
              <a:t>Acciones</a:t>
            </a:r>
            <a:r>
              <a:rPr lang="en-US" dirty="0">
                <a:latin typeface="Barlow"/>
              </a:rPr>
              <a:t> </a:t>
            </a:r>
            <a:r>
              <a:rPr lang="en-US" dirty="0" err="1">
                <a:latin typeface="Barlow"/>
              </a:rPr>
              <a:t>impactantes</a:t>
            </a:r>
            <a:endParaRPr lang="en-US" dirty="0">
              <a:latin typeface="Barlow"/>
            </a:endParaRPr>
          </a:p>
          <a:p>
            <a:pPr marL="0" indent="0">
              <a:buFont typeface="Arial" panose="020B0604020202020204" pitchFamily="34" charset="0"/>
              <a:buNone/>
              <a:defRPr/>
            </a:pPr>
            <a:r>
              <a:rPr lang="es-ES" dirty="0">
                <a:latin typeface="Barlow"/>
              </a:rPr>
              <a:t>Cambio en un parámetro o indicador ambiental, en un período específico y en un área definida, como resultado de una actividad particular; comparado con la situación que habría resultado, sin acción. </a:t>
            </a:r>
            <a:endParaRPr lang="en-US" altLang="en-US" dirty="0">
              <a:latin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DB977E5-07BA-0FDC-E82E-8CC9627F0859}"/>
              </a:ext>
            </a:extLst>
          </p:cNvPr>
          <p:cNvSpPr>
            <a:spLocks noGrp="1" noChangeArrowheads="1"/>
          </p:cNvSpPr>
          <p:nvPr>
            <p:ph type="title"/>
          </p:nvPr>
        </p:nvSpPr>
        <p:spPr/>
        <p:txBody>
          <a:bodyPr/>
          <a:lstStyle/>
          <a:p>
            <a:pPr eaLnBrk="1" hangingPunct="1"/>
            <a:r>
              <a:rPr lang="es-ES_tradnl" altLang="en-US">
                <a:latin typeface="Barlow SemiBold" panose="00000700000000000000" pitchFamily="2" charset="0"/>
              </a:rPr>
              <a:t>Generalidades</a:t>
            </a:r>
          </a:p>
        </p:txBody>
      </p:sp>
      <p:sp>
        <p:nvSpPr>
          <p:cNvPr id="45059" name="Content Placeholder 2">
            <a:extLst>
              <a:ext uri="{FF2B5EF4-FFF2-40B4-BE49-F238E27FC236}">
                <a16:creationId xmlns:a16="http://schemas.microsoft.com/office/drawing/2014/main" id="{B87BF11A-9DFC-DF4B-3220-62D98274BCF4}"/>
              </a:ext>
            </a:extLst>
          </p:cNvPr>
          <p:cNvSpPr>
            <a:spLocks noGrp="1" noChangeArrowheads="1"/>
          </p:cNvSpPr>
          <p:nvPr>
            <p:ph sz="half" idx="1"/>
          </p:nvPr>
        </p:nvSpPr>
        <p:spPr>
          <a:xfrm>
            <a:off x="838200" y="1751013"/>
            <a:ext cx="10877550" cy="4351337"/>
          </a:xfrm>
        </p:spPr>
        <p:txBody>
          <a:bodyPr/>
          <a:lstStyle/>
          <a:p>
            <a:pPr marL="0" indent="0">
              <a:buFont typeface="Arial" panose="020B0604020202020204" pitchFamily="34" charset="0"/>
              <a:buNone/>
              <a:defRPr/>
            </a:pPr>
            <a:r>
              <a:rPr lang="es-ES" dirty="0">
                <a:latin typeface="Barlow"/>
              </a:rPr>
              <a:t>Para identificar los impactos, se debe tener claridad sobre:</a:t>
            </a:r>
          </a:p>
          <a:p>
            <a:pPr>
              <a:defRPr/>
            </a:pPr>
            <a:r>
              <a:rPr lang="es-ES" dirty="0">
                <a:latin typeface="Barlow"/>
              </a:rPr>
              <a:t>Los umbrales de aceptabilidad respecto al deterioro ambiental.</a:t>
            </a:r>
            <a:endParaRPr lang="en-US" dirty="0">
              <a:latin typeface="Barlow"/>
            </a:endParaRPr>
          </a:p>
          <a:p>
            <a:pPr>
              <a:defRPr/>
            </a:pPr>
            <a:r>
              <a:rPr lang="es-ES" dirty="0">
                <a:latin typeface="Barlow"/>
              </a:rPr>
              <a:t>Los elementos del ambiente que deben ser </a:t>
            </a:r>
            <a:r>
              <a:rPr lang="en-US" dirty="0" err="1">
                <a:latin typeface="Barlow"/>
              </a:rPr>
              <a:t>protegidos</a:t>
            </a:r>
            <a:r>
              <a:rPr lang="en-US" dirty="0">
                <a:latin typeface="Barlow"/>
              </a:rPr>
              <a:t>.</a:t>
            </a:r>
          </a:p>
          <a:p>
            <a:pPr>
              <a:defRPr/>
            </a:pPr>
            <a:r>
              <a:rPr lang="es-ES" altLang="en-US" dirty="0">
                <a:latin typeface="Barlow"/>
              </a:rPr>
              <a:t>Se busca equilibrio y optimización de uso de los recursos.</a:t>
            </a:r>
            <a:endParaRPr lang="en-US" altLang="en-US" dirty="0">
              <a:latin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1847E3A-7C5A-71AA-8D0E-16FCC9141617}"/>
              </a:ext>
            </a:extLst>
          </p:cNvPr>
          <p:cNvSpPr>
            <a:spLocks noGrp="1" noChangeArrowheads="1"/>
          </p:cNvSpPr>
          <p:nvPr>
            <p:ph type="title"/>
          </p:nvPr>
        </p:nvSpPr>
        <p:spPr>
          <a:xfrm>
            <a:off x="838200" y="398463"/>
            <a:ext cx="10515600" cy="1325562"/>
          </a:xfrm>
        </p:spPr>
        <p:txBody>
          <a:bodyPr/>
          <a:lstStyle/>
          <a:p>
            <a:pPr eaLnBrk="1" hangingPunct="1"/>
            <a:r>
              <a:rPr lang="en-US" altLang="en-US" dirty="0" err="1">
                <a:latin typeface="Barlow SemiBold" panose="00000700000000000000" pitchFamily="2" charset="0"/>
              </a:rPr>
              <a:t>Significado</a:t>
            </a:r>
            <a:r>
              <a:rPr lang="en-US" altLang="en-US" dirty="0">
                <a:latin typeface="Barlow SemiBold" panose="00000700000000000000" pitchFamily="2" charset="0"/>
              </a:rPr>
              <a:t> del </a:t>
            </a:r>
            <a:r>
              <a:rPr lang="en-US" altLang="en-US" dirty="0" err="1">
                <a:latin typeface="Barlow SemiBold" panose="00000700000000000000" pitchFamily="2" charset="0"/>
              </a:rPr>
              <a:t>Impacto</a:t>
            </a:r>
            <a:endParaRPr lang="es-ES_tradnl" altLang="en-US" dirty="0">
              <a:latin typeface="Barlow SemiBold" panose="00000700000000000000" pitchFamily="2" charset="0"/>
            </a:endParaRPr>
          </a:p>
        </p:txBody>
      </p:sp>
      <p:sp>
        <p:nvSpPr>
          <p:cNvPr id="47107" name="Content Placeholder 2">
            <a:extLst>
              <a:ext uri="{FF2B5EF4-FFF2-40B4-BE49-F238E27FC236}">
                <a16:creationId xmlns:a16="http://schemas.microsoft.com/office/drawing/2014/main" id="{F20A7E85-ED97-4D68-A89A-8FB9B5142DD1}"/>
              </a:ext>
            </a:extLst>
          </p:cNvPr>
          <p:cNvSpPr>
            <a:spLocks noGrp="1" noChangeArrowheads="1"/>
          </p:cNvSpPr>
          <p:nvPr>
            <p:ph sz="half" idx="1"/>
          </p:nvPr>
        </p:nvSpPr>
        <p:spPr>
          <a:xfrm>
            <a:off x="663575" y="1751013"/>
            <a:ext cx="11376025" cy="4351337"/>
          </a:xfrm>
        </p:spPr>
        <p:txBody>
          <a:bodyPr/>
          <a:lstStyle/>
          <a:p>
            <a:r>
              <a:rPr lang="en-US" altLang="en-US" dirty="0" err="1">
                <a:latin typeface="Barlow" panose="00000500000000000000" pitchFamily="2" charset="0"/>
              </a:rPr>
              <a:t>Ética</a:t>
            </a:r>
            <a:r>
              <a:rPr lang="en-US" altLang="en-US" dirty="0">
                <a:latin typeface="Barlow" panose="00000500000000000000" pitchFamily="2" charset="0"/>
              </a:rPr>
              <a:t> (</a:t>
            </a:r>
            <a:r>
              <a:rPr lang="en-US" altLang="en-US" dirty="0" err="1">
                <a:latin typeface="Barlow" panose="00000500000000000000" pitchFamily="2" charset="0"/>
              </a:rPr>
              <a:t>aceptar</a:t>
            </a:r>
            <a:r>
              <a:rPr lang="en-US" altLang="en-US" dirty="0">
                <a:latin typeface="Barlow" panose="00000500000000000000" pitchFamily="2" charset="0"/>
              </a:rPr>
              <a:t> </a:t>
            </a:r>
            <a:r>
              <a:rPr lang="en-US" altLang="en-US" dirty="0" err="1">
                <a:latin typeface="Barlow" panose="00000500000000000000" pitchFamily="2" charset="0"/>
              </a:rPr>
              <a:t>determinadas</a:t>
            </a:r>
            <a:r>
              <a:rPr lang="en-US" altLang="en-US" dirty="0">
                <a:latin typeface="Barlow" panose="00000500000000000000" pitchFamily="2" charset="0"/>
              </a:rPr>
              <a:t> </a:t>
            </a:r>
            <a:r>
              <a:rPr lang="en-US" altLang="en-US" dirty="0" err="1">
                <a:latin typeface="Barlow" panose="00000500000000000000" pitchFamily="2" charset="0"/>
              </a:rPr>
              <a:t>condiciones</a:t>
            </a:r>
            <a:r>
              <a:rPr lang="en-US" altLang="en-US" dirty="0">
                <a:latin typeface="Barlow" panose="00000500000000000000" pitchFamily="2" charset="0"/>
              </a:rPr>
              <a:t> de </a:t>
            </a:r>
            <a:r>
              <a:rPr lang="en-US" altLang="en-US" dirty="0" err="1">
                <a:latin typeface="Barlow" panose="00000500000000000000" pitchFamily="2" charset="0"/>
              </a:rPr>
              <a:t>deterioro</a:t>
            </a:r>
            <a:r>
              <a:rPr lang="en-US" altLang="en-US" dirty="0">
                <a:latin typeface="Barlow" panose="00000500000000000000" pitchFamily="2" charset="0"/>
              </a:rPr>
              <a:t>)</a:t>
            </a:r>
          </a:p>
          <a:p>
            <a:r>
              <a:rPr lang="es-ES" altLang="en-US" dirty="0">
                <a:latin typeface="Barlow" panose="00000500000000000000" pitchFamily="2" charset="0"/>
              </a:rPr>
              <a:t>Importancia social (relevancia de situaciones ambientales para la sociedad)</a:t>
            </a:r>
          </a:p>
          <a:p>
            <a:r>
              <a:rPr lang="en-US" altLang="en-US" dirty="0" err="1">
                <a:latin typeface="Barlow" panose="00000500000000000000" pitchFamily="2" charset="0"/>
              </a:rPr>
              <a:t>Relevancia</a:t>
            </a:r>
            <a:r>
              <a:rPr lang="en-US" altLang="en-US" dirty="0">
                <a:latin typeface="Barlow" panose="00000500000000000000" pitchFamily="2" charset="0"/>
              </a:rPr>
              <a:t> </a:t>
            </a:r>
            <a:r>
              <a:rPr lang="en-US" altLang="en-US" dirty="0" err="1">
                <a:latin typeface="Barlow" panose="00000500000000000000" pitchFamily="2" charset="0"/>
              </a:rPr>
              <a:t>ecológica</a:t>
            </a:r>
            <a:endParaRPr lang="en-US" altLang="en-US" dirty="0">
              <a:latin typeface="Barlow" panose="00000500000000000000" pitchFamily="2" charset="0"/>
            </a:endParaRPr>
          </a:p>
          <a:p>
            <a:r>
              <a:rPr lang="es-ES" altLang="en-US" dirty="0">
                <a:latin typeface="Barlow" panose="00000500000000000000" pitchFamily="2" charset="0"/>
              </a:rPr>
              <a:t>Significancia estadística (representatividad de un impacto o niveles de riesgos aceptados)</a:t>
            </a:r>
          </a:p>
          <a:p>
            <a:r>
              <a:rPr lang="es-ES" altLang="en-US" dirty="0">
                <a:latin typeface="Barlow" panose="00000500000000000000" pitchFamily="2" charset="0"/>
              </a:rPr>
              <a:t>Cuestiones técnicas (pertinencia y aceptabilidad de los análisis ambientales)</a:t>
            </a:r>
          </a:p>
          <a:p>
            <a:r>
              <a:rPr lang="en-US" altLang="en-US" dirty="0">
                <a:latin typeface="Barlow" panose="00000500000000000000" pitchFamily="2" charset="0"/>
              </a:rPr>
              <a:t>Temas </a:t>
            </a:r>
            <a:r>
              <a:rPr lang="en-US" altLang="en-US" dirty="0" err="1">
                <a:latin typeface="Barlow" panose="00000500000000000000" pitchFamily="2" charset="0"/>
              </a:rPr>
              <a:t>político</a:t>
            </a:r>
            <a:r>
              <a:rPr lang="en-US" altLang="en-US" dirty="0">
                <a:latin typeface="Barlow" panose="00000500000000000000" pitchFamily="2" charset="0"/>
              </a:rPr>
              <a:t>/</a:t>
            </a:r>
            <a:r>
              <a:rPr lang="en-US" altLang="en-US" dirty="0" err="1">
                <a:latin typeface="Barlow" panose="00000500000000000000" pitchFamily="2" charset="0"/>
              </a:rPr>
              <a:t>institucionales</a:t>
            </a:r>
            <a:endParaRPr lang="en-US" altLang="en-US" dirty="0">
              <a:latin typeface="Barlow" panose="000005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BB0B898-DAE4-B0C2-32BB-DDEE64C6FBB7}"/>
              </a:ext>
            </a:extLst>
          </p:cNvPr>
          <p:cNvSpPr>
            <a:spLocks noGrp="1" noChangeArrowheads="1"/>
          </p:cNvSpPr>
          <p:nvPr>
            <p:ph type="title"/>
          </p:nvPr>
        </p:nvSpPr>
        <p:spPr>
          <a:xfrm>
            <a:off x="838200" y="398463"/>
            <a:ext cx="10515600" cy="1325562"/>
          </a:xfrm>
        </p:spPr>
        <p:txBody>
          <a:bodyPr/>
          <a:lstStyle/>
          <a:p>
            <a:pPr eaLnBrk="1" hangingPunct="1"/>
            <a:r>
              <a:rPr lang="en-US" altLang="en-US">
                <a:latin typeface="Barlow SemiBold" panose="00000700000000000000" pitchFamily="2" charset="0"/>
              </a:rPr>
              <a:t>Significado del Impacto</a:t>
            </a:r>
            <a:endParaRPr lang="es-ES_tradnl" altLang="en-US">
              <a:latin typeface="Barlow SemiBold" panose="00000700000000000000" pitchFamily="2" charset="0"/>
            </a:endParaRPr>
          </a:p>
        </p:txBody>
      </p:sp>
      <p:sp>
        <p:nvSpPr>
          <p:cNvPr id="48131" name="Content Placeholder 2">
            <a:extLst>
              <a:ext uri="{FF2B5EF4-FFF2-40B4-BE49-F238E27FC236}">
                <a16:creationId xmlns:a16="http://schemas.microsoft.com/office/drawing/2014/main" id="{AC863DE5-2C8E-C038-8953-D28A2DF572FF}"/>
              </a:ext>
            </a:extLst>
          </p:cNvPr>
          <p:cNvSpPr>
            <a:spLocks noGrp="1" noChangeArrowheads="1"/>
          </p:cNvSpPr>
          <p:nvPr>
            <p:ph sz="half" idx="1"/>
          </p:nvPr>
        </p:nvSpPr>
        <p:spPr>
          <a:xfrm>
            <a:off x="838200" y="1724025"/>
            <a:ext cx="10820400" cy="4351338"/>
          </a:xfrm>
        </p:spPr>
        <p:txBody>
          <a:bodyPr/>
          <a:lstStyle/>
          <a:p>
            <a:r>
              <a:rPr lang="es-ES" altLang="en-US">
                <a:latin typeface="Barlow" panose="00000500000000000000" pitchFamily="2" charset="0"/>
              </a:rPr>
              <a:t>Magnitud de la operación ( tamaño del proyecto) y los cambios potenciales</a:t>
            </a:r>
          </a:p>
          <a:p>
            <a:r>
              <a:rPr lang="es-ES" altLang="en-US">
                <a:latin typeface="Barlow" panose="00000500000000000000" pitchFamily="2" charset="0"/>
              </a:rPr>
              <a:t>Estándares existentes, políticas y normas de contaminación y conservación </a:t>
            </a:r>
          </a:p>
          <a:p>
            <a:r>
              <a:rPr lang="es-ES" altLang="en-US">
                <a:latin typeface="Barlow" panose="00000500000000000000" pitchFamily="2" charset="0"/>
              </a:rPr>
              <a:t>Fragilidad (capacidad de deterioro de un ecosistema frente a estímulos humanos) y singularidad de las áreas afectadas</a:t>
            </a:r>
          </a:p>
          <a:p>
            <a:r>
              <a:rPr lang="es-ES" altLang="en-US">
                <a:latin typeface="Barlow" panose="00000500000000000000" pitchFamily="2" charset="0"/>
              </a:rPr>
              <a:t>Cantidad o tipo de población afectada y sus preocupaciones </a:t>
            </a:r>
          </a:p>
          <a:p>
            <a:r>
              <a:rPr lang="es-ES" altLang="en-US">
                <a:latin typeface="Barlow" panose="00000500000000000000" pitchFamily="2" charset="0"/>
              </a:rPr>
              <a:t>Uso de los recursos naturales y su relevancia</a:t>
            </a:r>
          </a:p>
          <a:p>
            <a:r>
              <a:rPr lang="es-ES" altLang="en-US">
                <a:latin typeface="Barlow" panose="00000500000000000000" pitchFamily="2" charset="0"/>
              </a:rPr>
              <a:t>Costos de mitigación/compensación (financiero y económico)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DCE211E-7C63-7EBF-C2B1-B5519AC85C68}"/>
              </a:ext>
            </a:extLst>
          </p:cNvPr>
          <p:cNvSpPr>
            <a:spLocks noGrp="1" noChangeArrowheads="1"/>
          </p:cNvSpPr>
          <p:nvPr>
            <p:ph type="title"/>
          </p:nvPr>
        </p:nvSpPr>
        <p:spPr/>
        <p:txBody>
          <a:bodyPr/>
          <a:lstStyle/>
          <a:p>
            <a:pPr eaLnBrk="1" hangingPunct="1"/>
            <a:r>
              <a:rPr lang="en-US" altLang="en-US">
                <a:latin typeface="Barlow SemiBold" panose="00000700000000000000" pitchFamily="2" charset="0"/>
              </a:rPr>
              <a:t>Identificación de Impactos </a:t>
            </a:r>
            <a:endParaRPr lang="es-ES_tradnl" altLang="en-US">
              <a:latin typeface="Barlow SemiBold" panose="00000700000000000000" pitchFamily="2" charset="0"/>
            </a:endParaRPr>
          </a:p>
        </p:txBody>
      </p:sp>
      <p:sp>
        <p:nvSpPr>
          <p:cNvPr id="4" name="Content Placeholder 3">
            <a:extLst>
              <a:ext uri="{FF2B5EF4-FFF2-40B4-BE49-F238E27FC236}">
                <a16:creationId xmlns:a16="http://schemas.microsoft.com/office/drawing/2014/main" id="{F436E494-ABAE-83FA-9E23-CD0971CCC1EC}"/>
              </a:ext>
            </a:extLst>
          </p:cNvPr>
          <p:cNvSpPr>
            <a:spLocks noGrp="1"/>
          </p:cNvSpPr>
          <p:nvPr>
            <p:ph sz="half" idx="1"/>
          </p:nvPr>
        </p:nvSpPr>
        <p:spPr/>
        <p:txBody>
          <a:bodyPr/>
          <a:lstStyle/>
          <a:p>
            <a:pPr>
              <a:defRPr/>
            </a:pPr>
            <a:r>
              <a:rPr lang="es-ES" dirty="0">
                <a:solidFill>
                  <a:schemeClr val="accent2">
                    <a:lumMod val="75000"/>
                  </a:schemeClr>
                </a:solidFill>
                <a:latin typeface="Barlow"/>
              </a:rPr>
              <a:t>Listas de verificación (señalar ausencia o presencia)</a:t>
            </a:r>
          </a:p>
          <a:p>
            <a:pPr>
              <a:defRPr/>
            </a:pPr>
            <a:r>
              <a:rPr lang="en-US" dirty="0">
                <a:solidFill>
                  <a:schemeClr val="accent2">
                    <a:lumMod val="75000"/>
                  </a:schemeClr>
                </a:solidFill>
                <a:latin typeface="Barlow"/>
              </a:rPr>
              <a:t>Matrices (causa / </a:t>
            </a:r>
            <a:r>
              <a:rPr lang="en-US" dirty="0" err="1">
                <a:solidFill>
                  <a:schemeClr val="accent2">
                    <a:lumMod val="75000"/>
                  </a:schemeClr>
                </a:solidFill>
                <a:latin typeface="Barlow"/>
              </a:rPr>
              <a:t>efecto</a:t>
            </a:r>
            <a:r>
              <a:rPr lang="en-US" dirty="0">
                <a:solidFill>
                  <a:schemeClr val="accent2">
                    <a:lumMod val="75000"/>
                  </a:schemeClr>
                </a:solidFill>
                <a:latin typeface="Barlow"/>
              </a:rPr>
              <a:t>)</a:t>
            </a:r>
          </a:p>
          <a:p>
            <a:pPr>
              <a:defRPr/>
            </a:pPr>
            <a:r>
              <a:rPr lang="es-ES" dirty="0">
                <a:latin typeface="Barlow"/>
              </a:rPr>
              <a:t>Confección de redes ( interacciones entre acciones e impactos)</a:t>
            </a:r>
          </a:p>
          <a:p>
            <a:pPr>
              <a:defRPr/>
            </a:pPr>
            <a:r>
              <a:rPr lang="en-US" dirty="0" err="1">
                <a:latin typeface="Barlow"/>
              </a:rPr>
              <a:t>Superposición</a:t>
            </a:r>
            <a:r>
              <a:rPr lang="en-US" dirty="0">
                <a:latin typeface="Barlow"/>
              </a:rPr>
              <a:t> de </a:t>
            </a:r>
            <a:r>
              <a:rPr lang="en-US" dirty="0" err="1">
                <a:latin typeface="Barlow"/>
              </a:rPr>
              <a:t>mapas</a:t>
            </a:r>
            <a:endParaRPr lang="en-US" dirty="0">
              <a:latin typeface="Barlow"/>
            </a:endParaRPr>
          </a:p>
          <a:p>
            <a:pPr>
              <a:defRPr/>
            </a:pPr>
            <a:r>
              <a:rPr lang="es-ES" dirty="0">
                <a:latin typeface="Barlow"/>
              </a:rPr>
              <a:t>Entrevistas con grupos de interés</a:t>
            </a:r>
          </a:p>
          <a:p>
            <a:pPr>
              <a:defRPr/>
            </a:pPr>
            <a:r>
              <a:rPr lang="es-ES" dirty="0">
                <a:latin typeface="Barlow"/>
              </a:rPr>
              <a:t>Lluvia de ideas (opiniones de grupos de trabajo)</a:t>
            </a:r>
          </a:p>
          <a:p>
            <a:pPr>
              <a:defRPr/>
            </a:pPr>
            <a:r>
              <a:rPr lang="en-US" dirty="0" err="1">
                <a:latin typeface="Barlow"/>
              </a:rPr>
              <a:t>Estudio</a:t>
            </a:r>
            <a:r>
              <a:rPr lang="en-US" dirty="0">
                <a:latin typeface="Barlow"/>
              </a:rPr>
              <a:t> de </a:t>
            </a:r>
            <a:r>
              <a:rPr lang="en-US" dirty="0" err="1">
                <a:latin typeface="Barlow"/>
              </a:rPr>
              <a:t>casos</a:t>
            </a:r>
            <a:r>
              <a:rPr lang="en-US" dirty="0">
                <a:latin typeface="Barlow"/>
              </a:rPr>
              <a:t> </a:t>
            </a:r>
            <a:r>
              <a:rPr lang="en-US" dirty="0" err="1">
                <a:latin typeface="Barlow"/>
              </a:rPr>
              <a:t>previos</a:t>
            </a:r>
            <a:endParaRPr lang="en-US" dirty="0">
              <a:latin typeface="Barlow"/>
            </a:endParaRPr>
          </a:p>
          <a:p>
            <a:pPr>
              <a:defRPr/>
            </a:pPr>
            <a:r>
              <a:rPr lang="es-ES" dirty="0">
                <a:latin typeface="Barlow"/>
              </a:rPr>
              <a:t>Revisión de prensa (análisis de opiniones relevantes)</a:t>
            </a:r>
          </a:p>
          <a:p>
            <a:pP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6EC9D713-775A-9AF3-8A9E-AED28741935D}"/>
              </a:ext>
            </a:extLst>
          </p:cNvPr>
          <p:cNvSpPr>
            <a:spLocks noGrp="1" noChangeArrowheads="1"/>
          </p:cNvSpPr>
          <p:nvPr>
            <p:ph type="title"/>
          </p:nvPr>
        </p:nvSpPr>
        <p:spPr/>
        <p:txBody>
          <a:bodyPr/>
          <a:lstStyle/>
          <a:p>
            <a:pPr eaLnBrk="1" hangingPunct="1"/>
            <a:r>
              <a:rPr lang="es-ES_tradnl" altLang="en-US">
                <a:latin typeface="Barlow SemiBold" panose="00000700000000000000" pitchFamily="2" charset="0"/>
              </a:rPr>
              <a:t>Listas de control</a:t>
            </a:r>
          </a:p>
        </p:txBody>
      </p:sp>
      <p:sp>
        <p:nvSpPr>
          <p:cNvPr id="3" name="Content Placeholder 2">
            <a:extLst>
              <a:ext uri="{FF2B5EF4-FFF2-40B4-BE49-F238E27FC236}">
                <a16:creationId xmlns:a16="http://schemas.microsoft.com/office/drawing/2014/main" id="{2215ED3F-9922-1871-54B4-F9C0A82C9973}"/>
              </a:ext>
            </a:extLst>
          </p:cNvPr>
          <p:cNvSpPr>
            <a:spLocks noGrp="1"/>
          </p:cNvSpPr>
          <p:nvPr>
            <p:ph sz="half" idx="1"/>
          </p:nvPr>
        </p:nvSpPr>
        <p:spPr>
          <a:xfrm>
            <a:off x="550863" y="1606550"/>
            <a:ext cx="10317162" cy="4722813"/>
          </a:xfrm>
        </p:spPr>
        <p:txBody>
          <a:bodyPr rtlCol="0">
            <a:normAutofit/>
          </a:bodyPr>
          <a:lstStyle/>
          <a:p>
            <a:pPr marL="0" indent="0">
              <a:buFont typeface="Arial" panose="020B0604020202020204" pitchFamily="34" charset="0"/>
              <a:buNone/>
              <a:defRPr/>
            </a:pPr>
            <a:r>
              <a:rPr lang="en-US" dirty="0" err="1"/>
              <a:t>Listas</a:t>
            </a:r>
            <a:r>
              <a:rPr lang="en-US" dirty="0"/>
              <a:t> simples:</a:t>
            </a:r>
          </a:p>
          <a:p>
            <a:pPr>
              <a:defRPr/>
            </a:pPr>
            <a:r>
              <a:rPr lang="es-ES" dirty="0"/>
              <a:t>Lista de factores ambientales que deben ser estudiados</a:t>
            </a:r>
          </a:p>
          <a:p>
            <a:pPr>
              <a:defRPr/>
            </a:pPr>
            <a:r>
              <a:rPr lang="en-US" dirty="0"/>
              <a:t>No </a:t>
            </a:r>
            <a:r>
              <a:rPr lang="en-US" dirty="0" err="1"/>
              <a:t>brinda</a:t>
            </a:r>
            <a:r>
              <a:rPr lang="en-US" dirty="0"/>
              <a:t> </a:t>
            </a:r>
            <a:r>
              <a:rPr lang="en-US" dirty="0" err="1"/>
              <a:t>información</a:t>
            </a:r>
            <a:r>
              <a:rPr lang="en-US" dirty="0"/>
              <a:t> para </a:t>
            </a:r>
            <a:r>
              <a:rPr lang="en-US" dirty="0" err="1"/>
              <a:t>pronóstico</a:t>
            </a: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err="1"/>
              <a:t>Listas</a:t>
            </a:r>
            <a:r>
              <a:rPr lang="en-US" dirty="0"/>
              <a:t> </a:t>
            </a:r>
            <a:r>
              <a:rPr lang="en-US" dirty="0" err="1"/>
              <a:t>descriptivas</a:t>
            </a:r>
            <a:r>
              <a:rPr lang="en-US" dirty="0"/>
              <a:t>:</a:t>
            </a:r>
          </a:p>
          <a:p>
            <a:pPr>
              <a:defRPr/>
            </a:pPr>
            <a:r>
              <a:rPr lang="es-ES" dirty="0"/>
              <a:t>Listas de factores ambientales con guía para estimar, pronosticar y evaluar impactos</a:t>
            </a:r>
          </a:p>
        </p:txBody>
      </p:sp>
    </p:spTree>
  </p:cSld>
  <p:clrMapOvr>
    <a:masterClrMapping/>
  </p:clrMapOvr>
</p:sld>
</file>

<file path=ppt/theme/theme1.xml><?xml version="1.0" encoding="utf-8"?>
<a:theme xmlns:a="http://schemas.openxmlformats.org/drawingml/2006/main" name="Principal Verde">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131FF56C-BAF6-C942-A89A-7E300801CF1D}"/>
    </a:ext>
  </a:extLst>
</a:theme>
</file>

<file path=ppt/theme/theme2.xml><?xml version="1.0" encoding="utf-8"?>
<a:theme xmlns:a="http://schemas.openxmlformats.org/drawingml/2006/main" name="Principal Azul">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21E463-9042-E049-8462-9D56BF9D53BA}"/>
    </a:ext>
  </a:extLst>
</a:theme>
</file>

<file path=ppt/theme/theme3.xml><?xml version="1.0" encoding="utf-8"?>
<a:theme xmlns:a="http://schemas.openxmlformats.org/drawingml/2006/main" name="Sección Anaranaj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7F3C2A67-4D81-434B-8437-434C5A7CA9A5}"/>
    </a:ext>
  </a:extLst>
</a:theme>
</file>

<file path=ppt/theme/theme4.xml><?xml version="1.0" encoding="utf-8"?>
<a:theme xmlns:a="http://schemas.openxmlformats.org/drawingml/2006/main" name="Sección Mor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27935772-539B-0F4E-AD6B-25A4EB94CA29}"/>
    </a:ext>
  </a:extLst>
</a:theme>
</file>

<file path=ppt/theme/theme5.xml><?xml version="1.0" encoding="utf-8"?>
<a:theme xmlns:a="http://schemas.openxmlformats.org/drawingml/2006/main" name="Sección Rojo Viv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B892B2-1885-4C4A-AE08-7D7466B7CFC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Principal Verde</Template>
  <TotalTime>2755</TotalTime>
  <Words>2183</Words>
  <Application>Microsoft Office PowerPoint</Application>
  <PresentationFormat>Widescreen</PresentationFormat>
  <Paragraphs>217</Paragraphs>
  <Slides>39</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39</vt:i4>
      </vt:variant>
    </vt:vector>
  </HeadingPairs>
  <TitlesOfParts>
    <vt:vector size="51" baseType="lpstr">
      <vt:lpstr>Calibri</vt:lpstr>
      <vt:lpstr>Arial</vt:lpstr>
      <vt:lpstr>Barlow SemiBold</vt:lpstr>
      <vt:lpstr>Barlow</vt:lpstr>
      <vt:lpstr>Wingdings</vt:lpstr>
      <vt:lpstr>Verdana</vt:lpstr>
      <vt:lpstr>Barlow Medium</vt:lpstr>
      <vt:lpstr>Principal Verde</vt:lpstr>
      <vt:lpstr>Principal Azul</vt:lpstr>
      <vt:lpstr>Sección Anaranajada</vt:lpstr>
      <vt:lpstr>Sección Morada</vt:lpstr>
      <vt:lpstr>Sección Rojo Vivo</vt:lpstr>
      <vt:lpstr>Unidad 2: Matrices de Valoración de Impacto Ambiental </vt:lpstr>
      <vt:lpstr>Agenda</vt:lpstr>
      <vt:lpstr>Métodos de identificación de impacto</vt:lpstr>
      <vt:lpstr>Generalidad</vt:lpstr>
      <vt:lpstr>Generalidades</vt:lpstr>
      <vt:lpstr>Significado del Impacto</vt:lpstr>
      <vt:lpstr>Significado del Impacto</vt:lpstr>
      <vt:lpstr>Identificación de Impactos </vt:lpstr>
      <vt:lpstr>Listas de control</vt:lpstr>
      <vt:lpstr>Impacto ambiental</vt:lpstr>
      <vt:lpstr>Lista de verificación</vt:lpstr>
      <vt:lpstr>Caso</vt:lpstr>
      <vt:lpstr>Matrices</vt:lpstr>
      <vt:lpstr>Matriz simple (Leopold) </vt:lpstr>
      <vt:lpstr>Matriz simple (Leopold) </vt:lpstr>
      <vt:lpstr>Matriz simple (Leopold) </vt:lpstr>
      <vt:lpstr>Matriz simple (Leopold) </vt:lpstr>
      <vt:lpstr>Matriz causa - efecto </vt:lpstr>
      <vt:lpstr>Matriz causa - efecto </vt:lpstr>
      <vt:lpstr>Matriz de Identificación de Impactos Ambientales </vt:lpstr>
      <vt:lpstr>Matriz de Identificación de Impactos Ambientales </vt:lpstr>
      <vt:lpstr>Matriz de Identificación de Impactos Ambientales </vt:lpstr>
      <vt:lpstr>Matriz de Identificación de Impactos Ambientales </vt:lpstr>
      <vt:lpstr>Matriz de Identificación de Impactos Ambientales </vt:lpstr>
      <vt:lpstr>Matriz de Identificación de Impactos Ambientales </vt:lpstr>
      <vt:lpstr>Matriz de Identificación de Impactos Ambientales </vt:lpstr>
      <vt:lpstr>Matriz de Identificación de Impactos Ambientales </vt:lpstr>
      <vt:lpstr>Matriz de Identificación de Impactos Ambientales </vt:lpstr>
      <vt:lpstr>Matriz de Identificación de Impactos Ambientales </vt:lpstr>
      <vt:lpstr>Matriz de Identificación de Impactos Ambientales </vt:lpstr>
      <vt:lpstr>Matriz de Identificación de Impactos Ambientales </vt:lpstr>
      <vt:lpstr>Matriz de Identificación de Impactos Ambientales </vt:lpstr>
      <vt:lpstr>EA en Costa Rica</vt:lpstr>
      <vt:lpstr>Niveles de impacto de proyecto</vt:lpstr>
      <vt:lpstr>Formulario D2</vt:lpstr>
      <vt:lpstr>Formulario D1</vt:lpstr>
      <vt:lpstr>Formulario D1</vt:lpstr>
      <vt:lpstr>PowerPoint Presentation</vt:lpstr>
      <vt:lpstr>Juan Carlos Valverde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presentaciones</dc:title>
  <dc:creator>Microsoft Office User</dc:creator>
  <cp:lastModifiedBy>Juan Carlos Valverde</cp:lastModifiedBy>
  <cp:revision>44</cp:revision>
  <cp:lastPrinted>2018-06-20T11:59:15Z</cp:lastPrinted>
  <dcterms:created xsi:type="dcterms:W3CDTF">2018-06-20T21:30:45Z</dcterms:created>
  <dcterms:modified xsi:type="dcterms:W3CDTF">2023-07-30T23:12:19Z</dcterms:modified>
</cp:coreProperties>
</file>