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51"/>
  </p:notesMasterIdLst>
  <p:sldIdLst>
    <p:sldId id="387" r:id="rId4"/>
    <p:sldId id="388" r:id="rId5"/>
    <p:sldId id="329" r:id="rId6"/>
    <p:sldId id="316" r:id="rId7"/>
    <p:sldId id="330" r:id="rId8"/>
    <p:sldId id="321" r:id="rId9"/>
    <p:sldId id="322" r:id="rId10"/>
    <p:sldId id="323" r:id="rId11"/>
    <p:sldId id="324" r:id="rId12"/>
    <p:sldId id="335" r:id="rId13"/>
    <p:sldId id="336" r:id="rId14"/>
    <p:sldId id="337" r:id="rId15"/>
    <p:sldId id="325" r:id="rId16"/>
    <p:sldId id="326" r:id="rId17"/>
    <p:sldId id="327" r:id="rId18"/>
    <p:sldId id="328" r:id="rId19"/>
    <p:sldId id="331" r:id="rId20"/>
    <p:sldId id="365" r:id="rId21"/>
    <p:sldId id="366" r:id="rId22"/>
    <p:sldId id="367" r:id="rId23"/>
    <p:sldId id="368" r:id="rId24"/>
    <p:sldId id="370" r:id="rId25"/>
    <p:sldId id="371" r:id="rId26"/>
    <p:sldId id="372" r:id="rId27"/>
    <p:sldId id="369" r:id="rId28"/>
    <p:sldId id="373" r:id="rId29"/>
    <p:sldId id="374" r:id="rId30"/>
    <p:sldId id="375" r:id="rId31"/>
    <p:sldId id="376" r:id="rId32"/>
    <p:sldId id="377" r:id="rId33"/>
    <p:sldId id="378" r:id="rId34"/>
    <p:sldId id="332" r:id="rId35"/>
    <p:sldId id="379" r:id="rId36"/>
    <p:sldId id="380" r:id="rId37"/>
    <p:sldId id="381" r:id="rId38"/>
    <p:sldId id="382" r:id="rId39"/>
    <p:sldId id="333" r:id="rId40"/>
    <p:sldId id="383" r:id="rId41"/>
    <p:sldId id="384" r:id="rId42"/>
    <p:sldId id="385" r:id="rId43"/>
    <p:sldId id="386" r:id="rId44"/>
    <p:sldId id="334" r:id="rId45"/>
    <p:sldId id="360" r:id="rId46"/>
    <p:sldId id="361" r:id="rId47"/>
    <p:sldId id="362" r:id="rId48"/>
    <p:sldId id="363" r:id="rId49"/>
    <p:sldId id="364" r:id="rId50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0"/>
    <a:srgbClr val="F27900"/>
    <a:srgbClr val="E7E5E6"/>
    <a:srgbClr val="606060"/>
    <a:srgbClr val="7D7D7D"/>
    <a:srgbClr val="BABFC2"/>
    <a:srgbClr val="A5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24" autoAdjust="0"/>
    <p:restoredTop sz="94660"/>
  </p:normalViewPr>
  <p:slideViewPr>
    <p:cSldViewPr snapToGrid="0">
      <p:cViewPr>
        <p:scale>
          <a:sx n="76" d="100"/>
          <a:sy n="76" d="100"/>
        </p:scale>
        <p:origin x="624" y="216"/>
      </p:cViewPr>
      <p:guideLst>
        <p:guide orient="horz" pos="231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22055-43C4-4306-A058-37AE0CA1852C}" type="doc">
      <dgm:prSet loTypeId="urn:microsoft.com/office/officeart/2005/8/layout/radial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3FBDCF1-63D9-4CA4-BE8E-5158F75A1681}">
      <dgm:prSet phldrT="[Texto]" custT="1"/>
      <dgm:spPr/>
      <dgm:t>
        <a:bodyPr/>
        <a:lstStyle/>
        <a:p>
          <a:r>
            <a:rPr lang="es-ES" sz="2800" b="1" dirty="0" smtClean="0">
              <a:latin typeface="Barlow" panose="00000500000000000000" pitchFamily="2" charset="0"/>
            </a:rPr>
            <a:t>Sostenibilidad</a:t>
          </a:r>
          <a:endParaRPr lang="es-ES" sz="2800" b="1" dirty="0">
            <a:latin typeface="Barlow" panose="00000500000000000000" pitchFamily="2" charset="0"/>
          </a:endParaRPr>
        </a:p>
      </dgm:t>
    </dgm:pt>
    <dgm:pt modelId="{6359A3BA-3C98-4171-AD06-8014A73ACCAD}" type="parTrans" cxnId="{415FDB48-C6D5-4FB1-9195-BA0D5057E25B}">
      <dgm:prSet/>
      <dgm:spPr/>
      <dgm:t>
        <a:bodyPr/>
        <a:lstStyle/>
        <a:p>
          <a:endParaRPr lang="es-ES"/>
        </a:p>
      </dgm:t>
    </dgm:pt>
    <dgm:pt modelId="{D92FB4CF-6D99-4249-965D-5E106FD0CA2D}" type="sibTrans" cxnId="{415FDB48-C6D5-4FB1-9195-BA0D5057E25B}">
      <dgm:prSet/>
      <dgm:spPr/>
      <dgm:t>
        <a:bodyPr/>
        <a:lstStyle/>
        <a:p>
          <a:endParaRPr lang="es-ES"/>
        </a:p>
      </dgm:t>
    </dgm:pt>
    <dgm:pt modelId="{9F5CF754-242F-4677-AA54-73B2D42D22D1}">
      <dgm:prSet phldrT="[Texto]"/>
      <dgm:spPr/>
      <dgm:t>
        <a:bodyPr/>
        <a:lstStyle/>
        <a:p>
          <a:r>
            <a:rPr lang="es-ES" b="1" dirty="0" smtClean="0">
              <a:latin typeface="Barlow" panose="00000500000000000000" pitchFamily="2" charset="0"/>
            </a:rPr>
            <a:t>Económico</a:t>
          </a:r>
          <a:endParaRPr lang="es-ES" b="1" dirty="0">
            <a:latin typeface="Barlow" panose="00000500000000000000" pitchFamily="2" charset="0"/>
          </a:endParaRPr>
        </a:p>
      </dgm:t>
    </dgm:pt>
    <dgm:pt modelId="{EEC029FC-AE77-4F67-8AB4-E030A328649E}" type="parTrans" cxnId="{3B2A1C15-E4F9-47ED-B9CD-775E439BFD1B}">
      <dgm:prSet/>
      <dgm:spPr/>
      <dgm:t>
        <a:bodyPr/>
        <a:lstStyle/>
        <a:p>
          <a:endParaRPr lang="es-ES"/>
        </a:p>
      </dgm:t>
    </dgm:pt>
    <dgm:pt modelId="{C0A89F6B-9C66-4D4A-982C-B2C8345954D9}" type="sibTrans" cxnId="{3B2A1C15-E4F9-47ED-B9CD-775E439BFD1B}">
      <dgm:prSet/>
      <dgm:spPr/>
      <dgm:t>
        <a:bodyPr/>
        <a:lstStyle/>
        <a:p>
          <a:endParaRPr lang="es-ES"/>
        </a:p>
      </dgm:t>
    </dgm:pt>
    <dgm:pt modelId="{488C72EE-DD84-4215-8328-187E110B3FE3}">
      <dgm:prSet phldrT="[Texto]"/>
      <dgm:spPr/>
      <dgm:t>
        <a:bodyPr/>
        <a:lstStyle/>
        <a:p>
          <a:r>
            <a:rPr lang="es-ES" b="1" dirty="0" smtClean="0">
              <a:latin typeface="Barlow" panose="00000500000000000000" pitchFamily="2" charset="0"/>
            </a:rPr>
            <a:t>Social</a:t>
          </a:r>
          <a:endParaRPr lang="es-ES" b="1" dirty="0">
            <a:latin typeface="Barlow" panose="00000500000000000000" pitchFamily="2" charset="0"/>
          </a:endParaRPr>
        </a:p>
      </dgm:t>
    </dgm:pt>
    <dgm:pt modelId="{3D45CD68-A8EE-42B5-8724-975D853E1717}" type="parTrans" cxnId="{3BDFE49C-7CC4-4F3B-BF16-E6E84DF4FA91}">
      <dgm:prSet/>
      <dgm:spPr/>
      <dgm:t>
        <a:bodyPr/>
        <a:lstStyle/>
        <a:p>
          <a:endParaRPr lang="es-ES"/>
        </a:p>
      </dgm:t>
    </dgm:pt>
    <dgm:pt modelId="{10DA7BCB-ADAC-41BC-BA15-C13036CBB1D0}" type="sibTrans" cxnId="{3BDFE49C-7CC4-4F3B-BF16-E6E84DF4FA91}">
      <dgm:prSet/>
      <dgm:spPr/>
      <dgm:t>
        <a:bodyPr/>
        <a:lstStyle/>
        <a:p>
          <a:endParaRPr lang="es-ES"/>
        </a:p>
      </dgm:t>
    </dgm:pt>
    <dgm:pt modelId="{2A073396-7FDA-4399-AAC2-BFAF5DA8A32A}">
      <dgm:prSet phldrT="[Texto]"/>
      <dgm:spPr/>
      <dgm:t>
        <a:bodyPr/>
        <a:lstStyle/>
        <a:p>
          <a:r>
            <a:rPr lang="es-ES" b="1" dirty="0" smtClean="0">
              <a:latin typeface="Barlow" panose="00000500000000000000" pitchFamily="2" charset="0"/>
            </a:rPr>
            <a:t> Medio ambiente</a:t>
          </a:r>
          <a:endParaRPr lang="es-ES" b="1" dirty="0">
            <a:latin typeface="Barlow" panose="00000500000000000000" pitchFamily="2" charset="0"/>
          </a:endParaRPr>
        </a:p>
      </dgm:t>
    </dgm:pt>
    <dgm:pt modelId="{279B3BF8-657E-48F5-9CC3-997A652A224F}" type="parTrans" cxnId="{F685EAC9-B4AC-444F-9395-CA7E9ADC17FA}">
      <dgm:prSet/>
      <dgm:spPr/>
      <dgm:t>
        <a:bodyPr/>
        <a:lstStyle/>
        <a:p>
          <a:endParaRPr lang="es-ES"/>
        </a:p>
      </dgm:t>
    </dgm:pt>
    <dgm:pt modelId="{8701D182-F26A-4957-9599-FC10CCA5884F}" type="sibTrans" cxnId="{F685EAC9-B4AC-444F-9395-CA7E9ADC17FA}">
      <dgm:prSet/>
      <dgm:spPr/>
      <dgm:t>
        <a:bodyPr/>
        <a:lstStyle/>
        <a:p>
          <a:endParaRPr lang="es-ES"/>
        </a:p>
      </dgm:t>
    </dgm:pt>
    <dgm:pt modelId="{D48541D6-EAE2-460B-9F7F-BB05A382EF1B}" type="pres">
      <dgm:prSet presAssocID="{AB922055-43C4-4306-A058-37AE0CA1852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9255785-BA9A-4C4F-B1D3-8A9B885F6D6E}" type="pres">
      <dgm:prSet presAssocID="{AB922055-43C4-4306-A058-37AE0CA1852C}" presName="radial" presStyleCnt="0">
        <dgm:presLayoutVars>
          <dgm:animLvl val="ctr"/>
        </dgm:presLayoutVars>
      </dgm:prSet>
      <dgm:spPr/>
    </dgm:pt>
    <dgm:pt modelId="{0CA5A046-F28D-41D9-9A1E-2252014EF34A}" type="pres">
      <dgm:prSet presAssocID="{43FBDCF1-63D9-4CA4-BE8E-5158F75A1681}" presName="centerShape" presStyleLbl="vennNode1" presStyleIdx="0" presStyleCnt="4"/>
      <dgm:spPr/>
      <dgm:t>
        <a:bodyPr/>
        <a:lstStyle/>
        <a:p>
          <a:endParaRPr lang="es-ES"/>
        </a:p>
      </dgm:t>
    </dgm:pt>
    <dgm:pt modelId="{18FFA09F-E272-436A-8368-31705772D27F}" type="pres">
      <dgm:prSet presAssocID="{9F5CF754-242F-4677-AA54-73B2D42D22D1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ECA3D0-4A1E-4215-9F07-519FBEB4AE44}" type="pres">
      <dgm:prSet presAssocID="{488C72EE-DD84-4215-8328-187E110B3FE3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856E0D-D437-4165-B577-B78938601825}" type="pres">
      <dgm:prSet presAssocID="{2A073396-7FDA-4399-AAC2-BFAF5DA8A32A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DFE49C-7CC4-4F3B-BF16-E6E84DF4FA91}" srcId="{43FBDCF1-63D9-4CA4-BE8E-5158F75A1681}" destId="{488C72EE-DD84-4215-8328-187E110B3FE3}" srcOrd="1" destOrd="0" parTransId="{3D45CD68-A8EE-42B5-8724-975D853E1717}" sibTransId="{10DA7BCB-ADAC-41BC-BA15-C13036CBB1D0}"/>
    <dgm:cxn modelId="{8F985C9C-D3DF-439E-B33E-C967A42F75D8}" type="presOf" srcId="{2A073396-7FDA-4399-AAC2-BFAF5DA8A32A}" destId="{FD856E0D-D437-4165-B577-B78938601825}" srcOrd="0" destOrd="0" presId="urn:microsoft.com/office/officeart/2005/8/layout/radial3"/>
    <dgm:cxn modelId="{0F5EF520-29F8-45B9-B190-1A25E2D89E37}" type="presOf" srcId="{9F5CF754-242F-4677-AA54-73B2D42D22D1}" destId="{18FFA09F-E272-436A-8368-31705772D27F}" srcOrd="0" destOrd="0" presId="urn:microsoft.com/office/officeart/2005/8/layout/radial3"/>
    <dgm:cxn modelId="{6039C3F7-ED5A-4859-BCCE-82008F8DB56E}" type="presOf" srcId="{AB922055-43C4-4306-A058-37AE0CA1852C}" destId="{D48541D6-EAE2-460B-9F7F-BB05A382EF1B}" srcOrd="0" destOrd="0" presId="urn:microsoft.com/office/officeart/2005/8/layout/radial3"/>
    <dgm:cxn modelId="{415FDB48-C6D5-4FB1-9195-BA0D5057E25B}" srcId="{AB922055-43C4-4306-A058-37AE0CA1852C}" destId="{43FBDCF1-63D9-4CA4-BE8E-5158F75A1681}" srcOrd="0" destOrd="0" parTransId="{6359A3BA-3C98-4171-AD06-8014A73ACCAD}" sibTransId="{D92FB4CF-6D99-4249-965D-5E106FD0CA2D}"/>
    <dgm:cxn modelId="{17DDAB13-AC7D-4B86-A7AA-0A254634132C}" type="presOf" srcId="{43FBDCF1-63D9-4CA4-BE8E-5158F75A1681}" destId="{0CA5A046-F28D-41D9-9A1E-2252014EF34A}" srcOrd="0" destOrd="0" presId="urn:microsoft.com/office/officeart/2005/8/layout/radial3"/>
    <dgm:cxn modelId="{09538076-D6D8-4A22-8484-DF26E44FF7C3}" type="presOf" srcId="{488C72EE-DD84-4215-8328-187E110B3FE3}" destId="{95ECA3D0-4A1E-4215-9F07-519FBEB4AE44}" srcOrd="0" destOrd="0" presId="urn:microsoft.com/office/officeart/2005/8/layout/radial3"/>
    <dgm:cxn modelId="{3B2A1C15-E4F9-47ED-B9CD-775E439BFD1B}" srcId="{43FBDCF1-63D9-4CA4-BE8E-5158F75A1681}" destId="{9F5CF754-242F-4677-AA54-73B2D42D22D1}" srcOrd="0" destOrd="0" parTransId="{EEC029FC-AE77-4F67-8AB4-E030A328649E}" sibTransId="{C0A89F6B-9C66-4D4A-982C-B2C8345954D9}"/>
    <dgm:cxn modelId="{F685EAC9-B4AC-444F-9395-CA7E9ADC17FA}" srcId="{43FBDCF1-63D9-4CA4-BE8E-5158F75A1681}" destId="{2A073396-7FDA-4399-AAC2-BFAF5DA8A32A}" srcOrd="2" destOrd="0" parTransId="{279B3BF8-657E-48F5-9CC3-997A652A224F}" sibTransId="{8701D182-F26A-4957-9599-FC10CCA5884F}"/>
    <dgm:cxn modelId="{19E2510A-53AE-44AF-8A96-06069A18D650}" type="presParOf" srcId="{D48541D6-EAE2-460B-9F7F-BB05A382EF1B}" destId="{A9255785-BA9A-4C4F-B1D3-8A9B885F6D6E}" srcOrd="0" destOrd="0" presId="urn:microsoft.com/office/officeart/2005/8/layout/radial3"/>
    <dgm:cxn modelId="{0F5538A8-0DA1-471E-8215-2CBD6A8CC1F2}" type="presParOf" srcId="{A9255785-BA9A-4C4F-B1D3-8A9B885F6D6E}" destId="{0CA5A046-F28D-41D9-9A1E-2252014EF34A}" srcOrd="0" destOrd="0" presId="urn:microsoft.com/office/officeart/2005/8/layout/radial3"/>
    <dgm:cxn modelId="{5D8A0178-0190-4886-BB0D-50C6100196FC}" type="presParOf" srcId="{A9255785-BA9A-4C4F-B1D3-8A9B885F6D6E}" destId="{18FFA09F-E272-436A-8368-31705772D27F}" srcOrd="1" destOrd="0" presId="urn:microsoft.com/office/officeart/2005/8/layout/radial3"/>
    <dgm:cxn modelId="{9D6F04F4-DB92-4F3A-80AA-04EE6E2F129E}" type="presParOf" srcId="{A9255785-BA9A-4C4F-B1D3-8A9B885F6D6E}" destId="{95ECA3D0-4A1E-4215-9F07-519FBEB4AE44}" srcOrd="2" destOrd="0" presId="urn:microsoft.com/office/officeart/2005/8/layout/radial3"/>
    <dgm:cxn modelId="{F556558D-EA35-4A58-A1D6-30D757D9BACC}" type="presParOf" srcId="{A9255785-BA9A-4C4F-B1D3-8A9B885F6D6E}" destId="{FD856E0D-D437-4165-B577-B78938601825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B54514B-366B-4524-913C-D45E84569086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A5E977F7-0946-4DB4-914B-14BB7A3BEEC0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Procesos constructivos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221564E8-6731-4855-A76A-2256921EC0F3}" type="parTrans" cxnId="{B6D667B4-0DCE-4604-AB51-D555CFCA9DD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FDFEF03-A975-4CF5-B5E7-8BE713150DED}" type="sibTrans" cxnId="{B6D667B4-0DCE-4604-AB51-D555CFCA9DD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16467BC2-488E-46C8-87D0-E85939ABAFED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Espacio para materiales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C2778C96-FAE1-40A3-A5EB-12C4106BE626}" type="parTrans" cxnId="{BDDC3CE6-A3F0-471D-BD77-93B9F1745921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EFBD0871-8B5A-4289-B103-B415B2C1AFF6}" type="sibTrans" cxnId="{BDDC3CE6-A3F0-471D-BD77-93B9F1745921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483F7B81-304B-4E30-B46A-13984CBFF6CE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Escombreras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91013F82-39C0-4482-AF08-6680667B901A}" type="parTrans" cxnId="{0AEE48B7-DB2D-4798-9AD2-3694B9B4A1A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D086727A-FDB8-4EB6-9C8A-96B0655AC6E1}" type="sibTrans" cxnId="{0AEE48B7-DB2D-4798-9AD2-3694B9B4A1A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F27B767-7BB4-4277-A226-3B9EAB3EB2CF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Etapas de la construcción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F768DDD7-B019-4E9D-8A77-BBFB2AAD7EA4}" type="parTrans" cxnId="{388D8CD2-DDCF-4163-A295-4AB81B3B2FD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746F91D8-1906-4F53-9B63-84FC06E4A37A}" type="sibTrans" cxnId="{388D8CD2-DDCF-4163-A295-4AB81B3B2FD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B16FA6A1-4238-4900-A754-D29C51245005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Oficinas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82673265-6896-4CC9-89E3-5012DC2CEE6E}" type="parTrans" cxnId="{D42A8907-88F9-40EE-8701-C599369044C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305C055-A99B-4E25-93CC-3506309732D9}" type="sibTrans" cxnId="{D42A8907-88F9-40EE-8701-C599369044C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6DAE7952-9F97-4921-AD1A-E651B2245C48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Almacenamiento y flujo de entregas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92599040-7733-485C-B076-D7082B9ACA33}" type="parTrans" cxnId="{727E89EF-A940-4C64-AAE6-964AEEA70C21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2B79E8D-A6F6-45C6-A2BE-DBE16B9CCAC3}" type="sibTrans" cxnId="{727E89EF-A940-4C64-AAE6-964AEEA70C21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EEDF1276-0DC6-4118-8D43-060E147C9B44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Movimientos de maquinaria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697FA532-E848-4956-98A8-AA01C9CC5515}" type="parTrans" cxnId="{72B1DBF8-E52E-4691-9190-075403D1CD6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2E4B3F5C-2512-4F04-A8EE-0707BC8E8497}" type="sibTrans" cxnId="{72B1DBF8-E52E-4691-9190-075403D1CD6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8E83BE3-80F3-4E1D-94FD-5BDFF7EE42B8}" type="pres">
      <dgm:prSet presAssocID="{9B54514B-366B-4524-913C-D45E8456908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DFA6408-5438-40A1-97DE-5073D3E2DE0D}" type="pres">
      <dgm:prSet presAssocID="{A5E977F7-0946-4DB4-914B-14BB7A3BEEC0}" presName="horFlow" presStyleCnt="0"/>
      <dgm:spPr/>
      <dgm:t>
        <a:bodyPr/>
        <a:lstStyle/>
        <a:p>
          <a:endParaRPr lang="es-ES"/>
        </a:p>
      </dgm:t>
    </dgm:pt>
    <dgm:pt modelId="{6156D809-832B-466F-B88E-491071CFBD18}" type="pres">
      <dgm:prSet presAssocID="{A5E977F7-0946-4DB4-914B-14BB7A3BEEC0}" presName="bigChev" presStyleLbl="node1" presStyleIdx="0" presStyleCnt="7"/>
      <dgm:spPr/>
      <dgm:t>
        <a:bodyPr/>
        <a:lstStyle/>
        <a:p>
          <a:endParaRPr lang="es-ES"/>
        </a:p>
      </dgm:t>
    </dgm:pt>
    <dgm:pt modelId="{6F3D9AE2-4CA4-48BF-8FD8-39DE513731ED}" type="pres">
      <dgm:prSet presAssocID="{A5E977F7-0946-4DB4-914B-14BB7A3BEEC0}" presName="vSp" presStyleCnt="0"/>
      <dgm:spPr/>
      <dgm:t>
        <a:bodyPr/>
        <a:lstStyle/>
        <a:p>
          <a:endParaRPr lang="es-ES"/>
        </a:p>
      </dgm:t>
    </dgm:pt>
    <dgm:pt modelId="{B94EB857-A5EC-4293-8133-208DE6AAB529}" type="pres">
      <dgm:prSet presAssocID="{16467BC2-488E-46C8-87D0-E85939ABAFED}" presName="horFlow" presStyleCnt="0"/>
      <dgm:spPr/>
      <dgm:t>
        <a:bodyPr/>
        <a:lstStyle/>
        <a:p>
          <a:endParaRPr lang="es-ES"/>
        </a:p>
      </dgm:t>
    </dgm:pt>
    <dgm:pt modelId="{F0B4318A-4C92-4C7E-BC59-0F87F73B4BA7}" type="pres">
      <dgm:prSet presAssocID="{16467BC2-488E-46C8-87D0-E85939ABAFED}" presName="bigChev" presStyleLbl="node1" presStyleIdx="1" presStyleCnt="7"/>
      <dgm:spPr/>
      <dgm:t>
        <a:bodyPr/>
        <a:lstStyle/>
        <a:p>
          <a:endParaRPr lang="es-ES"/>
        </a:p>
      </dgm:t>
    </dgm:pt>
    <dgm:pt modelId="{2CE2B7E6-D1B8-4617-8963-863453033AD1}" type="pres">
      <dgm:prSet presAssocID="{16467BC2-488E-46C8-87D0-E85939ABAFED}" presName="vSp" presStyleCnt="0"/>
      <dgm:spPr/>
      <dgm:t>
        <a:bodyPr/>
        <a:lstStyle/>
        <a:p>
          <a:endParaRPr lang="es-ES"/>
        </a:p>
      </dgm:t>
    </dgm:pt>
    <dgm:pt modelId="{FB646854-A985-417C-A42C-96AB0B7D96F3}" type="pres">
      <dgm:prSet presAssocID="{483F7B81-304B-4E30-B46A-13984CBFF6CE}" presName="horFlow" presStyleCnt="0"/>
      <dgm:spPr/>
      <dgm:t>
        <a:bodyPr/>
        <a:lstStyle/>
        <a:p>
          <a:endParaRPr lang="es-ES"/>
        </a:p>
      </dgm:t>
    </dgm:pt>
    <dgm:pt modelId="{4A8E751A-7722-477F-88CE-4FCEE038CF61}" type="pres">
      <dgm:prSet presAssocID="{483F7B81-304B-4E30-B46A-13984CBFF6CE}" presName="bigChev" presStyleLbl="node1" presStyleIdx="2" presStyleCnt="7"/>
      <dgm:spPr/>
      <dgm:t>
        <a:bodyPr/>
        <a:lstStyle/>
        <a:p>
          <a:endParaRPr lang="es-ES"/>
        </a:p>
      </dgm:t>
    </dgm:pt>
    <dgm:pt modelId="{44A645B8-D0E3-48C4-AD77-5B57DD3619EC}" type="pres">
      <dgm:prSet presAssocID="{483F7B81-304B-4E30-B46A-13984CBFF6CE}" presName="vSp" presStyleCnt="0"/>
      <dgm:spPr/>
      <dgm:t>
        <a:bodyPr/>
        <a:lstStyle/>
        <a:p>
          <a:endParaRPr lang="es-ES"/>
        </a:p>
      </dgm:t>
    </dgm:pt>
    <dgm:pt modelId="{7AA49737-5481-4BAB-89C8-F90E80E7B9C6}" type="pres">
      <dgm:prSet presAssocID="{9F27B767-7BB4-4277-A226-3B9EAB3EB2CF}" presName="horFlow" presStyleCnt="0"/>
      <dgm:spPr/>
      <dgm:t>
        <a:bodyPr/>
        <a:lstStyle/>
        <a:p>
          <a:endParaRPr lang="es-ES"/>
        </a:p>
      </dgm:t>
    </dgm:pt>
    <dgm:pt modelId="{C8BAABB3-BDDE-4F14-85E7-56B894E64454}" type="pres">
      <dgm:prSet presAssocID="{9F27B767-7BB4-4277-A226-3B9EAB3EB2CF}" presName="bigChev" presStyleLbl="node1" presStyleIdx="3" presStyleCnt="7"/>
      <dgm:spPr/>
      <dgm:t>
        <a:bodyPr/>
        <a:lstStyle/>
        <a:p>
          <a:endParaRPr lang="es-ES"/>
        </a:p>
      </dgm:t>
    </dgm:pt>
    <dgm:pt modelId="{703034AC-E5DE-464E-A038-1DA686B285AF}" type="pres">
      <dgm:prSet presAssocID="{9F27B767-7BB4-4277-A226-3B9EAB3EB2CF}" presName="vSp" presStyleCnt="0"/>
      <dgm:spPr/>
      <dgm:t>
        <a:bodyPr/>
        <a:lstStyle/>
        <a:p>
          <a:endParaRPr lang="es-ES"/>
        </a:p>
      </dgm:t>
    </dgm:pt>
    <dgm:pt modelId="{E76BBC2A-F541-4057-B028-942FC7CA05E0}" type="pres">
      <dgm:prSet presAssocID="{B16FA6A1-4238-4900-A754-D29C51245005}" presName="horFlow" presStyleCnt="0"/>
      <dgm:spPr/>
      <dgm:t>
        <a:bodyPr/>
        <a:lstStyle/>
        <a:p>
          <a:endParaRPr lang="es-ES"/>
        </a:p>
      </dgm:t>
    </dgm:pt>
    <dgm:pt modelId="{6E0C8FAD-A45F-4822-BA1E-B1E7AE93A877}" type="pres">
      <dgm:prSet presAssocID="{B16FA6A1-4238-4900-A754-D29C51245005}" presName="bigChev" presStyleLbl="node1" presStyleIdx="4" presStyleCnt="7"/>
      <dgm:spPr/>
      <dgm:t>
        <a:bodyPr/>
        <a:lstStyle/>
        <a:p>
          <a:endParaRPr lang="es-ES"/>
        </a:p>
      </dgm:t>
    </dgm:pt>
    <dgm:pt modelId="{895CB7BE-4EA0-4CA2-AC84-69852EF98DC2}" type="pres">
      <dgm:prSet presAssocID="{B16FA6A1-4238-4900-A754-D29C51245005}" presName="vSp" presStyleCnt="0"/>
      <dgm:spPr/>
      <dgm:t>
        <a:bodyPr/>
        <a:lstStyle/>
        <a:p>
          <a:endParaRPr lang="es-ES"/>
        </a:p>
      </dgm:t>
    </dgm:pt>
    <dgm:pt modelId="{281D5EBF-4C6F-4ED0-B46B-A4449C2262F2}" type="pres">
      <dgm:prSet presAssocID="{6DAE7952-9F97-4921-AD1A-E651B2245C48}" presName="horFlow" presStyleCnt="0"/>
      <dgm:spPr/>
      <dgm:t>
        <a:bodyPr/>
        <a:lstStyle/>
        <a:p>
          <a:endParaRPr lang="es-ES"/>
        </a:p>
      </dgm:t>
    </dgm:pt>
    <dgm:pt modelId="{535240E7-5F3A-417A-AE39-B9CC505608CC}" type="pres">
      <dgm:prSet presAssocID="{6DAE7952-9F97-4921-AD1A-E651B2245C48}" presName="bigChev" presStyleLbl="node1" presStyleIdx="5" presStyleCnt="7"/>
      <dgm:spPr/>
      <dgm:t>
        <a:bodyPr/>
        <a:lstStyle/>
        <a:p>
          <a:endParaRPr lang="es-ES"/>
        </a:p>
      </dgm:t>
    </dgm:pt>
    <dgm:pt modelId="{0FCB3842-C54E-424D-970E-4D47E6825C13}" type="pres">
      <dgm:prSet presAssocID="{6DAE7952-9F97-4921-AD1A-E651B2245C48}" presName="vSp" presStyleCnt="0"/>
      <dgm:spPr/>
      <dgm:t>
        <a:bodyPr/>
        <a:lstStyle/>
        <a:p>
          <a:endParaRPr lang="es-ES"/>
        </a:p>
      </dgm:t>
    </dgm:pt>
    <dgm:pt modelId="{37C481B1-C175-43F3-B284-5CDCA3D8DA4F}" type="pres">
      <dgm:prSet presAssocID="{EEDF1276-0DC6-4118-8D43-060E147C9B44}" presName="horFlow" presStyleCnt="0"/>
      <dgm:spPr/>
      <dgm:t>
        <a:bodyPr/>
        <a:lstStyle/>
        <a:p>
          <a:endParaRPr lang="es-ES"/>
        </a:p>
      </dgm:t>
    </dgm:pt>
    <dgm:pt modelId="{162192EC-23CB-4FE8-8649-873FDFB223AE}" type="pres">
      <dgm:prSet presAssocID="{EEDF1276-0DC6-4118-8D43-060E147C9B44}" presName="bigChev" presStyleLbl="node1" presStyleIdx="6" presStyleCnt="7"/>
      <dgm:spPr/>
      <dgm:t>
        <a:bodyPr/>
        <a:lstStyle/>
        <a:p>
          <a:endParaRPr lang="es-ES"/>
        </a:p>
      </dgm:t>
    </dgm:pt>
  </dgm:ptLst>
  <dgm:cxnLst>
    <dgm:cxn modelId="{D42A8907-88F9-40EE-8701-C599369044C9}" srcId="{9B54514B-366B-4524-913C-D45E84569086}" destId="{B16FA6A1-4238-4900-A754-D29C51245005}" srcOrd="4" destOrd="0" parTransId="{82673265-6896-4CC9-89E3-5012DC2CEE6E}" sibTransId="{0305C055-A99B-4E25-93CC-3506309732D9}"/>
    <dgm:cxn modelId="{63D90323-6DA0-4B8C-8985-48DAC5421765}" type="presOf" srcId="{9B54514B-366B-4524-913C-D45E84569086}" destId="{F8E83BE3-80F3-4E1D-94FD-5BDFF7EE42B8}" srcOrd="0" destOrd="0" presId="urn:microsoft.com/office/officeart/2005/8/layout/lProcess3"/>
    <dgm:cxn modelId="{5ECF5438-47E3-42D4-B515-46EA418ACA9A}" type="presOf" srcId="{9F27B767-7BB4-4277-A226-3B9EAB3EB2CF}" destId="{C8BAABB3-BDDE-4F14-85E7-56B894E64454}" srcOrd="0" destOrd="0" presId="urn:microsoft.com/office/officeart/2005/8/layout/lProcess3"/>
    <dgm:cxn modelId="{BEA62B13-EC9E-4B8C-904E-AFA211AB5178}" type="presOf" srcId="{A5E977F7-0946-4DB4-914B-14BB7A3BEEC0}" destId="{6156D809-832B-466F-B88E-491071CFBD18}" srcOrd="0" destOrd="0" presId="urn:microsoft.com/office/officeart/2005/8/layout/lProcess3"/>
    <dgm:cxn modelId="{9542D5A5-DB6E-4EBF-882C-A83B411509FA}" type="presOf" srcId="{B16FA6A1-4238-4900-A754-D29C51245005}" destId="{6E0C8FAD-A45F-4822-BA1E-B1E7AE93A877}" srcOrd="0" destOrd="0" presId="urn:microsoft.com/office/officeart/2005/8/layout/lProcess3"/>
    <dgm:cxn modelId="{388D8CD2-DDCF-4163-A295-4AB81B3B2FD4}" srcId="{9B54514B-366B-4524-913C-D45E84569086}" destId="{9F27B767-7BB4-4277-A226-3B9EAB3EB2CF}" srcOrd="3" destOrd="0" parTransId="{F768DDD7-B019-4E9D-8A77-BBFB2AAD7EA4}" sibTransId="{746F91D8-1906-4F53-9B63-84FC06E4A37A}"/>
    <dgm:cxn modelId="{0AEE48B7-DB2D-4798-9AD2-3694B9B4A1A8}" srcId="{9B54514B-366B-4524-913C-D45E84569086}" destId="{483F7B81-304B-4E30-B46A-13984CBFF6CE}" srcOrd="2" destOrd="0" parTransId="{91013F82-39C0-4482-AF08-6680667B901A}" sibTransId="{D086727A-FDB8-4EB6-9C8A-96B0655AC6E1}"/>
    <dgm:cxn modelId="{FEC1A9CC-B20A-46F6-B374-548D7F5AD022}" type="presOf" srcId="{6DAE7952-9F97-4921-AD1A-E651B2245C48}" destId="{535240E7-5F3A-417A-AE39-B9CC505608CC}" srcOrd="0" destOrd="0" presId="urn:microsoft.com/office/officeart/2005/8/layout/lProcess3"/>
    <dgm:cxn modelId="{0454C348-FA9F-455E-ADA0-C52C385477EB}" type="presOf" srcId="{16467BC2-488E-46C8-87D0-E85939ABAFED}" destId="{F0B4318A-4C92-4C7E-BC59-0F87F73B4BA7}" srcOrd="0" destOrd="0" presId="urn:microsoft.com/office/officeart/2005/8/layout/lProcess3"/>
    <dgm:cxn modelId="{B6D667B4-0DCE-4604-AB51-D555CFCA9DD0}" srcId="{9B54514B-366B-4524-913C-D45E84569086}" destId="{A5E977F7-0946-4DB4-914B-14BB7A3BEEC0}" srcOrd="0" destOrd="0" parTransId="{221564E8-6731-4855-A76A-2256921EC0F3}" sibTransId="{0FDFEF03-A975-4CF5-B5E7-8BE713150DED}"/>
    <dgm:cxn modelId="{BDDC3CE6-A3F0-471D-BD77-93B9F1745921}" srcId="{9B54514B-366B-4524-913C-D45E84569086}" destId="{16467BC2-488E-46C8-87D0-E85939ABAFED}" srcOrd="1" destOrd="0" parTransId="{C2778C96-FAE1-40A3-A5EB-12C4106BE626}" sibTransId="{EFBD0871-8B5A-4289-B103-B415B2C1AFF6}"/>
    <dgm:cxn modelId="{727E89EF-A940-4C64-AAE6-964AEEA70C21}" srcId="{9B54514B-366B-4524-913C-D45E84569086}" destId="{6DAE7952-9F97-4921-AD1A-E651B2245C48}" srcOrd="5" destOrd="0" parTransId="{92599040-7733-485C-B076-D7082B9ACA33}" sibTransId="{02B79E8D-A6F6-45C6-A2BE-DBE16B9CCAC3}"/>
    <dgm:cxn modelId="{C9154394-F18E-4BF2-9D9E-E57D4A820C7D}" type="presOf" srcId="{483F7B81-304B-4E30-B46A-13984CBFF6CE}" destId="{4A8E751A-7722-477F-88CE-4FCEE038CF61}" srcOrd="0" destOrd="0" presId="urn:microsoft.com/office/officeart/2005/8/layout/lProcess3"/>
    <dgm:cxn modelId="{4E7A71BA-98CE-42D4-86B2-1120D62CDEEE}" type="presOf" srcId="{EEDF1276-0DC6-4118-8D43-060E147C9B44}" destId="{162192EC-23CB-4FE8-8649-873FDFB223AE}" srcOrd="0" destOrd="0" presId="urn:microsoft.com/office/officeart/2005/8/layout/lProcess3"/>
    <dgm:cxn modelId="{72B1DBF8-E52E-4691-9190-075403D1CD65}" srcId="{9B54514B-366B-4524-913C-D45E84569086}" destId="{EEDF1276-0DC6-4118-8D43-060E147C9B44}" srcOrd="6" destOrd="0" parTransId="{697FA532-E848-4956-98A8-AA01C9CC5515}" sibTransId="{2E4B3F5C-2512-4F04-A8EE-0707BC8E8497}"/>
    <dgm:cxn modelId="{84D3980B-B258-41F3-9E0F-27DC2E79032B}" type="presParOf" srcId="{F8E83BE3-80F3-4E1D-94FD-5BDFF7EE42B8}" destId="{BDFA6408-5438-40A1-97DE-5073D3E2DE0D}" srcOrd="0" destOrd="0" presId="urn:microsoft.com/office/officeart/2005/8/layout/lProcess3"/>
    <dgm:cxn modelId="{DFC7489A-A832-49A6-8661-C34008CF0980}" type="presParOf" srcId="{BDFA6408-5438-40A1-97DE-5073D3E2DE0D}" destId="{6156D809-832B-466F-B88E-491071CFBD18}" srcOrd="0" destOrd="0" presId="urn:microsoft.com/office/officeart/2005/8/layout/lProcess3"/>
    <dgm:cxn modelId="{3EEF4A06-9BE2-4A52-A421-55CEA7861F90}" type="presParOf" srcId="{F8E83BE3-80F3-4E1D-94FD-5BDFF7EE42B8}" destId="{6F3D9AE2-4CA4-48BF-8FD8-39DE513731ED}" srcOrd="1" destOrd="0" presId="urn:microsoft.com/office/officeart/2005/8/layout/lProcess3"/>
    <dgm:cxn modelId="{FA3B65C6-4C00-4448-8C7D-B741D2E44DF6}" type="presParOf" srcId="{F8E83BE3-80F3-4E1D-94FD-5BDFF7EE42B8}" destId="{B94EB857-A5EC-4293-8133-208DE6AAB529}" srcOrd="2" destOrd="0" presId="urn:microsoft.com/office/officeart/2005/8/layout/lProcess3"/>
    <dgm:cxn modelId="{7F65AD17-C38D-4614-AFDF-A36F911E54BD}" type="presParOf" srcId="{B94EB857-A5EC-4293-8133-208DE6AAB529}" destId="{F0B4318A-4C92-4C7E-BC59-0F87F73B4BA7}" srcOrd="0" destOrd="0" presId="urn:microsoft.com/office/officeart/2005/8/layout/lProcess3"/>
    <dgm:cxn modelId="{80BC8720-6EBF-4D06-B05B-615218256E4D}" type="presParOf" srcId="{F8E83BE3-80F3-4E1D-94FD-5BDFF7EE42B8}" destId="{2CE2B7E6-D1B8-4617-8963-863453033AD1}" srcOrd="3" destOrd="0" presId="urn:microsoft.com/office/officeart/2005/8/layout/lProcess3"/>
    <dgm:cxn modelId="{3C1F4A04-CB11-4D41-A6EE-332992261500}" type="presParOf" srcId="{F8E83BE3-80F3-4E1D-94FD-5BDFF7EE42B8}" destId="{FB646854-A985-417C-A42C-96AB0B7D96F3}" srcOrd="4" destOrd="0" presId="urn:microsoft.com/office/officeart/2005/8/layout/lProcess3"/>
    <dgm:cxn modelId="{E84A4F60-8281-4C46-9464-DE810A19113D}" type="presParOf" srcId="{FB646854-A985-417C-A42C-96AB0B7D96F3}" destId="{4A8E751A-7722-477F-88CE-4FCEE038CF61}" srcOrd="0" destOrd="0" presId="urn:microsoft.com/office/officeart/2005/8/layout/lProcess3"/>
    <dgm:cxn modelId="{FE738B54-C5AB-44FC-8676-E91B71FB2EAE}" type="presParOf" srcId="{F8E83BE3-80F3-4E1D-94FD-5BDFF7EE42B8}" destId="{44A645B8-D0E3-48C4-AD77-5B57DD3619EC}" srcOrd="5" destOrd="0" presId="urn:microsoft.com/office/officeart/2005/8/layout/lProcess3"/>
    <dgm:cxn modelId="{A60DDADE-34B0-4884-B745-A50F08A55E31}" type="presParOf" srcId="{F8E83BE3-80F3-4E1D-94FD-5BDFF7EE42B8}" destId="{7AA49737-5481-4BAB-89C8-F90E80E7B9C6}" srcOrd="6" destOrd="0" presId="urn:microsoft.com/office/officeart/2005/8/layout/lProcess3"/>
    <dgm:cxn modelId="{1FF8FD90-C5D3-4459-968E-ABCC7C3B3E55}" type="presParOf" srcId="{7AA49737-5481-4BAB-89C8-F90E80E7B9C6}" destId="{C8BAABB3-BDDE-4F14-85E7-56B894E64454}" srcOrd="0" destOrd="0" presId="urn:microsoft.com/office/officeart/2005/8/layout/lProcess3"/>
    <dgm:cxn modelId="{F5DD1AAC-709F-4532-A939-D8B390CFE40C}" type="presParOf" srcId="{F8E83BE3-80F3-4E1D-94FD-5BDFF7EE42B8}" destId="{703034AC-E5DE-464E-A038-1DA686B285AF}" srcOrd="7" destOrd="0" presId="urn:microsoft.com/office/officeart/2005/8/layout/lProcess3"/>
    <dgm:cxn modelId="{E44AE1EE-0679-41BD-8A66-57F096849D02}" type="presParOf" srcId="{F8E83BE3-80F3-4E1D-94FD-5BDFF7EE42B8}" destId="{E76BBC2A-F541-4057-B028-942FC7CA05E0}" srcOrd="8" destOrd="0" presId="urn:microsoft.com/office/officeart/2005/8/layout/lProcess3"/>
    <dgm:cxn modelId="{6E5E7452-BEF5-49A8-B875-3B3E9CF7824E}" type="presParOf" srcId="{E76BBC2A-F541-4057-B028-942FC7CA05E0}" destId="{6E0C8FAD-A45F-4822-BA1E-B1E7AE93A877}" srcOrd="0" destOrd="0" presId="urn:microsoft.com/office/officeart/2005/8/layout/lProcess3"/>
    <dgm:cxn modelId="{6AD0D552-60A2-4013-A17A-5D1630CAD561}" type="presParOf" srcId="{F8E83BE3-80F3-4E1D-94FD-5BDFF7EE42B8}" destId="{895CB7BE-4EA0-4CA2-AC84-69852EF98DC2}" srcOrd="9" destOrd="0" presId="urn:microsoft.com/office/officeart/2005/8/layout/lProcess3"/>
    <dgm:cxn modelId="{B751DCCD-1EFE-40FE-8E8D-7A94DD5F111D}" type="presParOf" srcId="{F8E83BE3-80F3-4E1D-94FD-5BDFF7EE42B8}" destId="{281D5EBF-4C6F-4ED0-B46B-A4449C2262F2}" srcOrd="10" destOrd="0" presId="urn:microsoft.com/office/officeart/2005/8/layout/lProcess3"/>
    <dgm:cxn modelId="{F2109F6F-89DB-4D4D-B20C-7E4284A56B3C}" type="presParOf" srcId="{281D5EBF-4C6F-4ED0-B46B-A4449C2262F2}" destId="{535240E7-5F3A-417A-AE39-B9CC505608CC}" srcOrd="0" destOrd="0" presId="urn:microsoft.com/office/officeart/2005/8/layout/lProcess3"/>
    <dgm:cxn modelId="{D5A369EA-FDEE-4442-914C-F8A849D00018}" type="presParOf" srcId="{F8E83BE3-80F3-4E1D-94FD-5BDFF7EE42B8}" destId="{0FCB3842-C54E-424D-970E-4D47E6825C13}" srcOrd="11" destOrd="0" presId="urn:microsoft.com/office/officeart/2005/8/layout/lProcess3"/>
    <dgm:cxn modelId="{EA1F4DD6-F29A-4B68-B4BB-648AE5368D77}" type="presParOf" srcId="{F8E83BE3-80F3-4E1D-94FD-5BDFF7EE42B8}" destId="{37C481B1-C175-43F3-B284-5CDCA3D8DA4F}" srcOrd="12" destOrd="0" presId="urn:microsoft.com/office/officeart/2005/8/layout/lProcess3"/>
    <dgm:cxn modelId="{015F0AA8-593F-43A3-87C0-A42E66ACC3C6}" type="presParOf" srcId="{37C481B1-C175-43F3-B284-5CDCA3D8DA4F}" destId="{162192EC-23CB-4FE8-8649-873FDFB223A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22B129-4378-4968-89C3-F1ABB4B1FE05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80F0860F-1862-4D29-AE6C-5971E1D6CE9C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Inspección de edificaciones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47C31869-4DE0-4815-B820-2201E1425EF7}" type="parTrans" cxnId="{4ABC0067-0D38-4B72-8745-6C3A312EEB0F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5FE904F5-0471-4579-A974-492B6426A15C}" type="sibTrans" cxnId="{4ABC0067-0D38-4B72-8745-6C3A312EEB0F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DF048139-F864-4FDC-97BA-6852DB9345B4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Mantenimiento preventivo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4F55B6CC-A9B1-464C-860B-79A3E589390C}" type="parTrans" cxnId="{50C07BB3-B074-45B9-8810-2DBDE92E8E1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2F8F934-418A-46E4-8431-DCCCEF2381F9}" type="sibTrans" cxnId="{50C07BB3-B074-45B9-8810-2DBDE92E8E1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CF9DE17-4192-46E1-9746-D474CF47BD56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Planes de mantenimiento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3682A86A-3B68-4483-A66F-79DF55771B91}" type="parTrans" cxnId="{4FF0F855-B081-4AB5-A387-24750090CAB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30A58984-67B0-49CD-94E3-9D7659B463FC}" type="sibTrans" cxnId="{4FF0F855-B081-4AB5-A387-24750090CAB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DB4E007-C42A-491D-8055-344716BD5100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Gestión de activos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185DFA1-ED60-498D-849A-F703FBAC5D00}" type="parTrans" cxnId="{3E095C8B-571D-47BB-8320-764418254A9C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F551CEB-02AF-495D-B7DF-40BEBD97FE09}" type="sibTrans" cxnId="{3E095C8B-571D-47BB-8320-764418254A9C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24B6ED72-8F4C-4C98-A6B2-AC9FE65DD0F5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Visitas virtuales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902ED45-5DC9-4446-8042-BB21548EB999}" type="parTrans" cxnId="{B343E096-9647-451B-90A7-3EBDD6F5B00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21217A2-930D-49E0-B579-B0CC812D5499}" type="sibTrans" cxnId="{B343E096-9647-451B-90A7-3EBDD6F5B00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762EC13-5474-4BFC-803B-3F93FF4C2A09}" type="pres">
      <dgm:prSet presAssocID="{4D22B129-4378-4968-89C3-F1ABB4B1FE0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B2BE020-82DF-41A5-9BB9-1F8E081EDED1}" type="pres">
      <dgm:prSet presAssocID="{80F0860F-1862-4D29-AE6C-5971E1D6CE9C}" presName="horFlow" presStyleCnt="0"/>
      <dgm:spPr/>
      <dgm:t>
        <a:bodyPr/>
        <a:lstStyle/>
        <a:p>
          <a:endParaRPr lang="es-ES"/>
        </a:p>
      </dgm:t>
    </dgm:pt>
    <dgm:pt modelId="{F33FEE80-5C33-4F4F-9C8B-3133FAFBA26E}" type="pres">
      <dgm:prSet presAssocID="{80F0860F-1862-4D29-AE6C-5971E1D6CE9C}" presName="bigChev" presStyleLbl="node1" presStyleIdx="0" presStyleCnt="5"/>
      <dgm:spPr/>
      <dgm:t>
        <a:bodyPr/>
        <a:lstStyle/>
        <a:p>
          <a:endParaRPr lang="es-ES"/>
        </a:p>
      </dgm:t>
    </dgm:pt>
    <dgm:pt modelId="{2DEB9819-4805-4D8A-AD32-64DF67FC511E}" type="pres">
      <dgm:prSet presAssocID="{80F0860F-1862-4D29-AE6C-5971E1D6CE9C}" presName="vSp" presStyleCnt="0"/>
      <dgm:spPr/>
      <dgm:t>
        <a:bodyPr/>
        <a:lstStyle/>
        <a:p>
          <a:endParaRPr lang="es-ES"/>
        </a:p>
      </dgm:t>
    </dgm:pt>
    <dgm:pt modelId="{F3358CB0-75DD-4658-B49C-641CCB624804}" type="pres">
      <dgm:prSet presAssocID="{DF048139-F864-4FDC-97BA-6852DB9345B4}" presName="horFlow" presStyleCnt="0"/>
      <dgm:spPr/>
      <dgm:t>
        <a:bodyPr/>
        <a:lstStyle/>
        <a:p>
          <a:endParaRPr lang="es-ES"/>
        </a:p>
      </dgm:t>
    </dgm:pt>
    <dgm:pt modelId="{0E7EFA8F-9433-4EFC-9CA4-F8FE1DEE516F}" type="pres">
      <dgm:prSet presAssocID="{DF048139-F864-4FDC-97BA-6852DB9345B4}" presName="bigChev" presStyleLbl="node1" presStyleIdx="1" presStyleCnt="5"/>
      <dgm:spPr/>
      <dgm:t>
        <a:bodyPr/>
        <a:lstStyle/>
        <a:p>
          <a:endParaRPr lang="es-ES"/>
        </a:p>
      </dgm:t>
    </dgm:pt>
    <dgm:pt modelId="{BD874FB0-D59F-45B7-9E91-E4F69873F90F}" type="pres">
      <dgm:prSet presAssocID="{DF048139-F864-4FDC-97BA-6852DB9345B4}" presName="vSp" presStyleCnt="0"/>
      <dgm:spPr/>
      <dgm:t>
        <a:bodyPr/>
        <a:lstStyle/>
        <a:p>
          <a:endParaRPr lang="es-ES"/>
        </a:p>
      </dgm:t>
    </dgm:pt>
    <dgm:pt modelId="{8C96A5B7-D784-4503-86EB-958E5CE264F8}" type="pres">
      <dgm:prSet presAssocID="{ACF9DE17-4192-46E1-9746-D474CF47BD56}" presName="horFlow" presStyleCnt="0"/>
      <dgm:spPr/>
      <dgm:t>
        <a:bodyPr/>
        <a:lstStyle/>
        <a:p>
          <a:endParaRPr lang="es-ES"/>
        </a:p>
      </dgm:t>
    </dgm:pt>
    <dgm:pt modelId="{5A1E2185-FE1C-4A55-8D0F-074185CF66C6}" type="pres">
      <dgm:prSet presAssocID="{ACF9DE17-4192-46E1-9746-D474CF47BD56}" presName="bigChev" presStyleLbl="node1" presStyleIdx="2" presStyleCnt="5"/>
      <dgm:spPr/>
      <dgm:t>
        <a:bodyPr/>
        <a:lstStyle/>
        <a:p>
          <a:endParaRPr lang="es-ES"/>
        </a:p>
      </dgm:t>
    </dgm:pt>
    <dgm:pt modelId="{486CD434-8AE2-4422-A251-65E14C857BA9}" type="pres">
      <dgm:prSet presAssocID="{ACF9DE17-4192-46E1-9746-D474CF47BD56}" presName="vSp" presStyleCnt="0"/>
      <dgm:spPr/>
      <dgm:t>
        <a:bodyPr/>
        <a:lstStyle/>
        <a:p>
          <a:endParaRPr lang="es-ES"/>
        </a:p>
      </dgm:t>
    </dgm:pt>
    <dgm:pt modelId="{7C3DF401-4ACB-4ADB-B03B-1F54AB3EDEA1}" type="pres">
      <dgm:prSet presAssocID="{FDB4E007-C42A-491D-8055-344716BD5100}" presName="horFlow" presStyleCnt="0"/>
      <dgm:spPr/>
      <dgm:t>
        <a:bodyPr/>
        <a:lstStyle/>
        <a:p>
          <a:endParaRPr lang="es-ES"/>
        </a:p>
      </dgm:t>
    </dgm:pt>
    <dgm:pt modelId="{F3DCB938-0EC1-4314-A515-4544056AC12D}" type="pres">
      <dgm:prSet presAssocID="{FDB4E007-C42A-491D-8055-344716BD5100}" presName="bigChev" presStyleLbl="node1" presStyleIdx="3" presStyleCnt="5"/>
      <dgm:spPr/>
      <dgm:t>
        <a:bodyPr/>
        <a:lstStyle/>
        <a:p>
          <a:endParaRPr lang="es-ES"/>
        </a:p>
      </dgm:t>
    </dgm:pt>
    <dgm:pt modelId="{2648C70D-0697-465C-BB98-5661EB9E18B1}" type="pres">
      <dgm:prSet presAssocID="{FDB4E007-C42A-491D-8055-344716BD5100}" presName="vSp" presStyleCnt="0"/>
      <dgm:spPr/>
      <dgm:t>
        <a:bodyPr/>
        <a:lstStyle/>
        <a:p>
          <a:endParaRPr lang="es-ES"/>
        </a:p>
      </dgm:t>
    </dgm:pt>
    <dgm:pt modelId="{50B9B73D-2463-4A43-97D4-C120FF047089}" type="pres">
      <dgm:prSet presAssocID="{24B6ED72-8F4C-4C98-A6B2-AC9FE65DD0F5}" presName="horFlow" presStyleCnt="0"/>
      <dgm:spPr/>
      <dgm:t>
        <a:bodyPr/>
        <a:lstStyle/>
        <a:p>
          <a:endParaRPr lang="es-ES"/>
        </a:p>
      </dgm:t>
    </dgm:pt>
    <dgm:pt modelId="{1CD16A33-792D-4339-BB9E-7B622B23FD66}" type="pres">
      <dgm:prSet presAssocID="{24B6ED72-8F4C-4C98-A6B2-AC9FE65DD0F5}" presName="bigChev" presStyleLbl="node1" presStyleIdx="4" presStyleCnt="5"/>
      <dgm:spPr/>
      <dgm:t>
        <a:bodyPr/>
        <a:lstStyle/>
        <a:p>
          <a:endParaRPr lang="es-ES"/>
        </a:p>
      </dgm:t>
    </dgm:pt>
  </dgm:ptLst>
  <dgm:cxnLst>
    <dgm:cxn modelId="{B343E096-9647-451B-90A7-3EBDD6F5B006}" srcId="{4D22B129-4378-4968-89C3-F1ABB4B1FE05}" destId="{24B6ED72-8F4C-4C98-A6B2-AC9FE65DD0F5}" srcOrd="4" destOrd="0" parTransId="{E902ED45-5DC9-4446-8042-BB21548EB999}" sibTransId="{921217A2-930D-49E0-B579-B0CC812D5499}"/>
    <dgm:cxn modelId="{925A4D3E-633B-4E2A-8865-635654B3D064}" type="presOf" srcId="{4D22B129-4378-4968-89C3-F1ABB4B1FE05}" destId="{9762EC13-5474-4BFC-803B-3F93FF4C2A09}" srcOrd="0" destOrd="0" presId="urn:microsoft.com/office/officeart/2005/8/layout/lProcess3"/>
    <dgm:cxn modelId="{4FF0F855-B081-4AB5-A387-24750090CAB5}" srcId="{4D22B129-4378-4968-89C3-F1ABB4B1FE05}" destId="{ACF9DE17-4192-46E1-9746-D474CF47BD56}" srcOrd="2" destOrd="0" parTransId="{3682A86A-3B68-4483-A66F-79DF55771B91}" sibTransId="{30A58984-67B0-49CD-94E3-9D7659B463FC}"/>
    <dgm:cxn modelId="{4ABC0067-0D38-4B72-8745-6C3A312EEB0F}" srcId="{4D22B129-4378-4968-89C3-F1ABB4B1FE05}" destId="{80F0860F-1862-4D29-AE6C-5971E1D6CE9C}" srcOrd="0" destOrd="0" parTransId="{47C31869-4DE0-4815-B820-2201E1425EF7}" sibTransId="{5FE904F5-0471-4579-A974-492B6426A15C}"/>
    <dgm:cxn modelId="{3E095C8B-571D-47BB-8320-764418254A9C}" srcId="{4D22B129-4378-4968-89C3-F1ABB4B1FE05}" destId="{FDB4E007-C42A-491D-8055-344716BD5100}" srcOrd="3" destOrd="0" parTransId="{E185DFA1-ED60-498D-849A-F703FBAC5D00}" sibTransId="{0F551CEB-02AF-495D-B7DF-40BEBD97FE09}"/>
    <dgm:cxn modelId="{DD08DCD6-478E-4649-98EF-0DB234568A9C}" type="presOf" srcId="{DF048139-F864-4FDC-97BA-6852DB9345B4}" destId="{0E7EFA8F-9433-4EFC-9CA4-F8FE1DEE516F}" srcOrd="0" destOrd="0" presId="urn:microsoft.com/office/officeart/2005/8/layout/lProcess3"/>
    <dgm:cxn modelId="{EA1DB9A6-A496-4F48-961F-4D5CDB3F9923}" type="presOf" srcId="{24B6ED72-8F4C-4C98-A6B2-AC9FE65DD0F5}" destId="{1CD16A33-792D-4339-BB9E-7B622B23FD66}" srcOrd="0" destOrd="0" presId="urn:microsoft.com/office/officeart/2005/8/layout/lProcess3"/>
    <dgm:cxn modelId="{50C07BB3-B074-45B9-8810-2DBDE92E8E12}" srcId="{4D22B129-4378-4968-89C3-F1ABB4B1FE05}" destId="{DF048139-F864-4FDC-97BA-6852DB9345B4}" srcOrd="1" destOrd="0" parTransId="{4F55B6CC-A9B1-464C-860B-79A3E589390C}" sibTransId="{82F8F934-418A-46E4-8431-DCCCEF2381F9}"/>
    <dgm:cxn modelId="{43B76D36-3AFE-4DF6-B622-193DF65D9D95}" type="presOf" srcId="{ACF9DE17-4192-46E1-9746-D474CF47BD56}" destId="{5A1E2185-FE1C-4A55-8D0F-074185CF66C6}" srcOrd="0" destOrd="0" presId="urn:microsoft.com/office/officeart/2005/8/layout/lProcess3"/>
    <dgm:cxn modelId="{0737582C-D794-49FC-BE43-796265467821}" type="presOf" srcId="{FDB4E007-C42A-491D-8055-344716BD5100}" destId="{F3DCB938-0EC1-4314-A515-4544056AC12D}" srcOrd="0" destOrd="0" presId="urn:microsoft.com/office/officeart/2005/8/layout/lProcess3"/>
    <dgm:cxn modelId="{D4AF26D0-FA63-4FC7-9B7E-0A8759C6115E}" type="presOf" srcId="{80F0860F-1862-4D29-AE6C-5971E1D6CE9C}" destId="{F33FEE80-5C33-4F4F-9C8B-3133FAFBA26E}" srcOrd="0" destOrd="0" presId="urn:microsoft.com/office/officeart/2005/8/layout/lProcess3"/>
    <dgm:cxn modelId="{7DBAFE14-EDA6-424F-AB19-1A318A977DDD}" type="presParOf" srcId="{9762EC13-5474-4BFC-803B-3F93FF4C2A09}" destId="{BB2BE020-82DF-41A5-9BB9-1F8E081EDED1}" srcOrd="0" destOrd="0" presId="urn:microsoft.com/office/officeart/2005/8/layout/lProcess3"/>
    <dgm:cxn modelId="{367703A2-480E-4743-848B-67AF27F077D8}" type="presParOf" srcId="{BB2BE020-82DF-41A5-9BB9-1F8E081EDED1}" destId="{F33FEE80-5C33-4F4F-9C8B-3133FAFBA26E}" srcOrd="0" destOrd="0" presId="urn:microsoft.com/office/officeart/2005/8/layout/lProcess3"/>
    <dgm:cxn modelId="{41B0ECBA-A256-464E-827D-9A1E52A38371}" type="presParOf" srcId="{9762EC13-5474-4BFC-803B-3F93FF4C2A09}" destId="{2DEB9819-4805-4D8A-AD32-64DF67FC511E}" srcOrd="1" destOrd="0" presId="urn:microsoft.com/office/officeart/2005/8/layout/lProcess3"/>
    <dgm:cxn modelId="{59CF8EFE-EEC7-4710-B688-7A07E0CBFEC1}" type="presParOf" srcId="{9762EC13-5474-4BFC-803B-3F93FF4C2A09}" destId="{F3358CB0-75DD-4658-B49C-641CCB624804}" srcOrd="2" destOrd="0" presId="urn:microsoft.com/office/officeart/2005/8/layout/lProcess3"/>
    <dgm:cxn modelId="{5D0C3546-091A-4E9F-9808-3F25E7F48201}" type="presParOf" srcId="{F3358CB0-75DD-4658-B49C-641CCB624804}" destId="{0E7EFA8F-9433-4EFC-9CA4-F8FE1DEE516F}" srcOrd="0" destOrd="0" presId="urn:microsoft.com/office/officeart/2005/8/layout/lProcess3"/>
    <dgm:cxn modelId="{9461E947-3E70-4ED1-87BB-E6D2043C8DCE}" type="presParOf" srcId="{9762EC13-5474-4BFC-803B-3F93FF4C2A09}" destId="{BD874FB0-D59F-45B7-9E91-E4F69873F90F}" srcOrd="3" destOrd="0" presId="urn:microsoft.com/office/officeart/2005/8/layout/lProcess3"/>
    <dgm:cxn modelId="{1207796D-4B01-4620-998B-A4D7B4D75099}" type="presParOf" srcId="{9762EC13-5474-4BFC-803B-3F93FF4C2A09}" destId="{8C96A5B7-D784-4503-86EB-958E5CE264F8}" srcOrd="4" destOrd="0" presId="urn:microsoft.com/office/officeart/2005/8/layout/lProcess3"/>
    <dgm:cxn modelId="{1731E708-B232-48BF-A3F6-12C49F51D18C}" type="presParOf" srcId="{8C96A5B7-D784-4503-86EB-958E5CE264F8}" destId="{5A1E2185-FE1C-4A55-8D0F-074185CF66C6}" srcOrd="0" destOrd="0" presId="urn:microsoft.com/office/officeart/2005/8/layout/lProcess3"/>
    <dgm:cxn modelId="{65319CD0-3CEF-4D92-9584-0818EEE67108}" type="presParOf" srcId="{9762EC13-5474-4BFC-803B-3F93FF4C2A09}" destId="{486CD434-8AE2-4422-A251-65E14C857BA9}" srcOrd="5" destOrd="0" presId="urn:microsoft.com/office/officeart/2005/8/layout/lProcess3"/>
    <dgm:cxn modelId="{58B0CD99-5A0F-4D30-8F44-98C0DC24DECA}" type="presParOf" srcId="{9762EC13-5474-4BFC-803B-3F93FF4C2A09}" destId="{7C3DF401-4ACB-4ADB-B03B-1F54AB3EDEA1}" srcOrd="6" destOrd="0" presId="urn:microsoft.com/office/officeart/2005/8/layout/lProcess3"/>
    <dgm:cxn modelId="{0257B364-0004-4F8B-81BE-18CF8A46E238}" type="presParOf" srcId="{7C3DF401-4ACB-4ADB-B03B-1F54AB3EDEA1}" destId="{F3DCB938-0EC1-4314-A515-4544056AC12D}" srcOrd="0" destOrd="0" presId="urn:microsoft.com/office/officeart/2005/8/layout/lProcess3"/>
    <dgm:cxn modelId="{1F1EA4C9-F1A8-4FDE-941B-F33BC409FBA1}" type="presParOf" srcId="{9762EC13-5474-4BFC-803B-3F93FF4C2A09}" destId="{2648C70D-0697-465C-BB98-5661EB9E18B1}" srcOrd="7" destOrd="0" presId="urn:microsoft.com/office/officeart/2005/8/layout/lProcess3"/>
    <dgm:cxn modelId="{F83494CE-3696-44E7-8A60-CCEBC80F0790}" type="presParOf" srcId="{9762EC13-5474-4BFC-803B-3F93FF4C2A09}" destId="{50B9B73D-2463-4A43-97D4-C120FF047089}" srcOrd="8" destOrd="0" presId="urn:microsoft.com/office/officeart/2005/8/layout/lProcess3"/>
    <dgm:cxn modelId="{86CDAEB8-5C5A-4E8D-9EA6-F12BB4803549}" type="presParOf" srcId="{50B9B73D-2463-4A43-97D4-C120FF047089}" destId="{1CD16A33-792D-4339-BB9E-7B622B23FD6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9FFFC7-3581-4431-805A-0CC4FC6AD065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08FE0B68-8BD8-40FB-8311-9E04FEFF9804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Nube de puntos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2C58FBF2-F0D9-41FD-A0B9-44A036528B7B}" type="parTrans" cxnId="{41202660-FEA8-4456-841B-D9FAF85B79A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D7CC03C2-C2E5-413C-8F6A-68758970532E}" type="sibTrans" cxnId="{41202660-FEA8-4456-841B-D9FAF85B79A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305EA2DF-D641-42CF-9AC6-893F5711C110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Factibilidad constructiva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4E48E161-4332-4E36-A208-E719FA06ACF7}" type="parTrans" cxnId="{1EAC5EA6-8863-4353-BEA1-C18B1BCDE59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7338CD7A-CE14-40C4-8F7C-21AE1BE515A0}" type="sibTrans" cxnId="{1EAC5EA6-8863-4353-BEA1-C18B1BCDE59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4556866-3E80-47AD-94BA-5D4C149C96AF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Detección de errores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3AFF2EE-B456-4F1F-B2E6-A5A271D0AECF}" type="parTrans" cxnId="{893395CD-9228-4245-9020-1509D8CF3F6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377C47E4-D3D0-48C4-A9C8-809ACF83071D}" type="sibTrans" cxnId="{893395CD-9228-4245-9020-1509D8CF3F6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DFB8985E-7337-43D3-A2B4-020E271E6B2A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Validación de premisas de diseño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17915EA-23AC-444B-96F7-67CE246A582D}" type="parTrans" cxnId="{467C3234-2517-40F2-98E3-DC8BEC339B0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DC93BF61-6E07-4C18-969A-E8D19BC17F42}" type="sibTrans" cxnId="{467C3234-2517-40F2-98E3-DC8BEC339B0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1B612799-262C-4739-8212-D57DD37ED11A}" type="pres">
      <dgm:prSet presAssocID="{1C9FFFC7-3581-4431-805A-0CC4FC6AD06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007D51C-4EB5-414E-9E4E-C2F057B27720}" type="pres">
      <dgm:prSet presAssocID="{08FE0B68-8BD8-40FB-8311-9E04FEFF9804}" presName="horFlow" presStyleCnt="0"/>
      <dgm:spPr/>
      <dgm:t>
        <a:bodyPr/>
        <a:lstStyle/>
        <a:p>
          <a:endParaRPr lang="es-ES"/>
        </a:p>
      </dgm:t>
    </dgm:pt>
    <dgm:pt modelId="{71466E9A-BEEA-4693-8450-703CAFD0B20F}" type="pres">
      <dgm:prSet presAssocID="{08FE0B68-8BD8-40FB-8311-9E04FEFF9804}" presName="bigChev" presStyleLbl="node1" presStyleIdx="0" presStyleCnt="4"/>
      <dgm:spPr/>
      <dgm:t>
        <a:bodyPr/>
        <a:lstStyle/>
        <a:p>
          <a:endParaRPr lang="es-ES"/>
        </a:p>
      </dgm:t>
    </dgm:pt>
    <dgm:pt modelId="{708B2965-7B70-46CB-A7A7-785C58672F06}" type="pres">
      <dgm:prSet presAssocID="{08FE0B68-8BD8-40FB-8311-9E04FEFF9804}" presName="vSp" presStyleCnt="0"/>
      <dgm:spPr/>
      <dgm:t>
        <a:bodyPr/>
        <a:lstStyle/>
        <a:p>
          <a:endParaRPr lang="es-ES"/>
        </a:p>
      </dgm:t>
    </dgm:pt>
    <dgm:pt modelId="{5ABCCA6E-1B93-4383-8423-BC042955C591}" type="pres">
      <dgm:prSet presAssocID="{305EA2DF-D641-42CF-9AC6-893F5711C110}" presName="horFlow" presStyleCnt="0"/>
      <dgm:spPr/>
      <dgm:t>
        <a:bodyPr/>
        <a:lstStyle/>
        <a:p>
          <a:endParaRPr lang="es-ES"/>
        </a:p>
      </dgm:t>
    </dgm:pt>
    <dgm:pt modelId="{31DF51CA-F52A-40C3-A205-A2BE073E16BE}" type="pres">
      <dgm:prSet presAssocID="{305EA2DF-D641-42CF-9AC6-893F5711C110}" presName="bigChev" presStyleLbl="node1" presStyleIdx="1" presStyleCnt="4"/>
      <dgm:spPr/>
      <dgm:t>
        <a:bodyPr/>
        <a:lstStyle/>
        <a:p>
          <a:endParaRPr lang="es-ES"/>
        </a:p>
      </dgm:t>
    </dgm:pt>
    <dgm:pt modelId="{2BAC3C2C-3269-477D-9F32-D6B67F3F9DB2}" type="pres">
      <dgm:prSet presAssocID="{305EA2DF-D641-42CF-9AC6-893F5711C110}" presName="vSp" presStyleCnt="0"/>
      <dgm:spPr/>
      <dgm:t>
        <a:bodyPr/>
        <a:lstStyle/>
        <a:p>
          <a:endParaRPr lang="es-ES"/>
        </a:p>
      </dgm:t>
    </dgm:pt>
    <dgm:pt modelId="{FE1FC38E-FF6C-419F-9162-D8C0E4E220A3}" type="pres">
      <dgm:prSet presAssocID="{84556866-3E80-47AD-94BA-5D4C149C96AF}" presName="horFlow" presStyleCnt="0"/>
      <dgm:spPr/>
      <dgm:t>
        <a:bodyPr/>
        <a:lstStyle/>
        <a:p>
          <a:endParaRPr lang="es-ES"/>
        </a:p>
      </dgm:t>
    </dgm:pt>
    <dgm:pt modelId="{77E22925-ECD3-42B7-8CA8-9B58D9F99AC0}" type="pres">
      <dgm:prSet presAssocID="{84556866-3E80-47AD-94BA-5D4C149C96AF}" presName="bigChev" presStyleLbl="node1" presStyleIdx="2" presStyleCnt="4"/>
      <dgm:spPr/>
      <dgm:t>
        <a:bodyPr/>
        <a:lstStyle/>
        <a:p>
          <a:endParaRPr lang="es-ES"/>
        </a:p>
      </dgm:t>
    </dgm:pt>
    <dgm:pt modelId="{C071C209-EA05-410C-92F3-88A95D94585F}" type="pres">
      <dgm:prSet presAssocID="{84556866-3E80-47AD-94BA-5D4C149C96AF}" presName="vSp" presStyleCnt="0"/>
      <dgm:spPr/>
      <dgm:t>
        <a:bodyPr/>
        <a:lstStyle/>
        <a:p>
          <a:endParaRPr lang="es-ES"/>
        </a:p>
      </dgm:t>
    </dgm:pt>
    <dgm:pt modelId="{376EC102-265F-438B-B090-39D68701A941}" type="pres">
      <dgm:prSet presAssocID="{DFB8985E-7337-43D3-A2B4-020E271E6B2A}" presName="horFlow" presStyleCnt="0"/>
      <dgm:spPr/>
      <dgm:t>
        <a:bodyPr/>
        <a:lstStyle/>
        <a:p>
          <a:endParaRPr lang="es-ES"/>
        </a:p>
      </dgm:t>
    </dgm:pt>
    <dgm:pt modelId="{E0587666-BC43-4670-B0C0-6C025FB32483}" type="pres">
      <dgm:prSet presAssocID="{DFB8985E-7337-43D3-A2B4-020E271E6B2A}" presName="bigChev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893395CD-9228-4245-9020-1509D8CF3F66}" srcId="{1C9FFFC7-3581-4431-805A-0CC4FC6AD065}" destId="{84556866-3E80-47AD-94BA-5D4C149C96AF}" srcOrd="2" destOrd="0" parTransId="{E3AFF2EE-B456-4F1F-B2E6-A5A271D0AECF}" sibTransId="{377C47E4-D3D0-48C4-A9C8-809ACF83071D}"/>
    <dgm:cxn modelId="{BC2F16FA-28C7-454D-ACBE-A4370BB9F272}" type="presOf" srcId="{DFB8985E-7337-43D3-A2B4-020E271E6B2A}" destId="{E0587666-BC43-4670-B0C0-6C025FB32483}" srcOrd="0" destOrd="0" presId="urn:microsoft.com/office/officeart/2005/8/layout/lProcess3"/>
    <dgm:cxn modelId="{4A4A0084-2B7F-4A64-8A42-3AF689A7F05C}" type="presOf" srcId="{305EA2DF-D641-42CF-9AC6-893F5711C110}" destId="{31DF51CA-F52A-40C3-A205-A2BE073E16BE}" srcOrd="0" destOrd="0" presId="urn:microsoft.com/office/officeart/2005/8/layout/lProcess3"/>
    <dgm:cxn modelId="{41202660-FEA8-4456-841B-D9FAF85B79A5}" srcId="{1C9FFFC7-3581-4431-805A-0CC4FC6AD065}" destId="{08FE0B68-8BD8-40FB-8311-9E04FEFF9804}" srcOrd="0" destOrd="0" parTransId="{2C58FBF2-F0D9-41FD-A0B9-44A036528B7B}" sibTransId="{D7CC03C2-C2E5-413C-8F6A-68758970532E}"/>
    <dgm:cxn modelId="{467C3234-2517-40F2-98E3-DC8BEC339B0A}" srcId="{1C9FFFC7-3581-4431-805A-0CC4FC6AD065}" destId="{DFB8985E-7337-43D3-A2B4-020E271E6B2A}" srcOrd="3" destOrd="0" parTransId="{E17915EA-23AC-444B-96F7-67CE246A582D}" sibTransId="{DC93BF61-6E07-4C18-969A-E8D19BC17F42}"/>
    <dgm:cxn modelId="{8ACB3725-14D5-4B65-AFA2-6791413A3AF1}" type="presOf" srcId="{84556866-3E80-47AD-94BA-5D4C149C96AF}" destId="{77E22925-ECD3-42B7-8CA8-9B58D9F99AC0}" srcOrd="0" destOrd="0" presId="urn:microsoft.com/office/officeart/2005/8/layout/lProcess3"/>
    <dgm:cxn modelId="{D35CBF31-1D6D-4EB4-B1FB-5A3075A74E4E}" type="presOf" srcId="{08FE0B68-8BD8-40FB-8311-9E04FEFF9804}" destId="{71466E9A-BEEA-4693-8450-703CAFD0B20F}" srcOrd="0" destOrd="0" presId="urn:microsoft.com/office/officeart/2005/8/layout/lProcess3"/>
    <dgm:cxn modelId="{2296D931-E08D-4D5A-A9F1-2A1243A43AC2}" type="presOf" srcId="{1C9FFFC7-3581-4431-805A-0CC4FC6AD065}" destId="{1B612799-262C-4739-8212-D57DD37ED11A}" srcOrd="0" destOrd="0" presId="urn:microsoft.com/office/officeart/2005/8/layout/lProcess3"/>
    <dgm:cxn modelId="{1EAC5EA6-8863-4353-BEA1-C18B1BCDE594}" srcId="{1C9FFFC7-3581-4431-805A-0CC4FC6AD065}" destId="{305EA2DF-D641-42CF-9AC6-893F5711C110}" srcOrd="1" destOrd="0" parTransId="{4E48E161-4332-4E36-A208-E719FA06ACF7}" sibTransId="{7338CD7A-CE14-40C4-8F7C-21AE1BE515A0}"/>
    <dgm:cxn modelId="{CB9428BF-94F0-4987-898B-19CE234FFB8B}" type="presParOf" srcId="{1B612799-262C-4739-8212-D57DD37ED11A}" destId="{6007D51C-4EB5-414E-9E4E-C2F057B27720}" srcOrd="0" destOrd="0" presId="urn:microsoft.com/office/officeart/2005/8/layout/lProcess3"/>
    <dgm:cxn modelId="{9DF3B727-0D84-4C07-A688-58DF1478619E}" type="presParOf" srcId="{6007D51C-4EB5-414E-9E4E-C2F057B27720}" destId="{71466E9A-BEEA-4693-8450-703CAFD0B20F}" srcOrd="0" destOrd="0" presId="urn:microsoft.com/office/officeart/2005/8/layout/lProcess3"/>
    <dgm:cxn modelId="{30946747-2F40-4450-B86B-74FFAFA09C8C}" type="presParOf" srcId="{1B612799-262C-4739-8212-D57DD37ED11A}" destId="{708B2965-7B70-46CB-A7A7-785C58672F06}" srcOrd="1" destOrd="0" presId="urn:microsoft.com/office/officeart/2005/8/layout/lProcess3"/>
    <dgm:cxn modelId="{D67055F6-24ED-4DF3-8D24-218F60FCF551}" type="presParOf" srcId="{1B612799-262C-4739-8212-D57DD37ED11A}" destId="{5ABCCA6E-1B93-4383-8423-BC042955C591}" srcOrd="2" destOrd="0" presId="urn:microsoft.com/office/officeart/2005/8/layout/lProcess3"/>
    <dgm:cxn modelId="{0570F6E4-9E21-43F1-85AD-BE093774AA34}" type="presParOf" srcId="{5ABCCA6E-1B93-4383-8423-BC042955C591}" destId="{31DF51CA-F52A-40C3-A205-A2BE073E16BE}" srcOrd="0" destOrd="0" presId="urn:microsoft.com/office/officeart/2005/8/layout/lProcess3"/>
    <dgm:cxn modelId="{D6A01D55-1E15-44A8-AE00-12456FF38F12}" type="presParOf" srcId="{1B612799-262C-4739-8212-D57DD37ED11A}" destId="{2BAC3C2C-3269-477D-9F32-D6B67F3F9DB2}" srcOrd="3" destOrd="0" presId="urn:microsoft.com/office/officeart/2005/8/layout/lProcess3"/>
    <dgm:cxn modelId="{26F60D7A-3DBC-49E6-B6C1-B3C3F8FC8031}" type="presParOf" srcId="{1B612799-262C-4739-8212-D57DD37ED11A}" destId="{FE1FC38E-FF6C-419F-9162-D8C0E4E220A3}" srcOrd="4" destOrd="0" presId="urn:microsoft.com/office/officeart/2005/8/layout/lProcess3"/>
    <dgm:cxn modelId="{3FB0D85D-A4A8-4C8B-81AA-E05DAC804E30}" type="presParOf" srcId="{FE1FC38E-FF6C-419F-9162-D8C0E4E220A3}" destId="{77E22925-ECD3-42B7-8CA8-9B58D9F99AC0}" srcOrd="0" destOrd="0" presId="urn:microsoft.com/office/officeart/2005/8/layout/lProcess3"/>
    <dgm:cxn modelId="{9533186F-C70C-4122-B476-A557877F7E28}" type="presParOf" srcId="{1B612799-262C-4739-8212-D57DD37ED11A}" destId="{C071C209-EA05-410C-92F3-88A95D94585F}" srcOrd="5" destOrd="0" presId="urn:microsoft.com/office/officeart/2005/8/layout/lProcess3"/>
    <dgm:cxn modelId="{17BBD77B-3787-410E-B5EE-FC9421358C88}" type="presParOf" srcId="{1B612799-262C-4739-8212-D57DD37ED11A}" destId="{376EC102-265F-438B-B090-39D68701A941}" srcOrd="6" destOrd="0" presId="urn:microsoft.com/office/officeart/2005/8/layout/lProcess3"/>
    <dgm:cxn modelId="{E9DA615A-F29A-4B05-85E1-3707660F582F}" type="presParOf" srcId="{376EC102-265F-438B-B090-39D68701A941}" destId="{E0587666-BC43-4670-B0C0-6C025FB3248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E6C9B64-8FA6-4233-81FF-6727C5A4648B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D238E770-1838-4795-9F88-70BB140D12CC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Planificación de la demolición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442307DB-7746-4C23-A4E7-970E829EDBAE}" type="parTrans" cxnId="{1B9C6BE1-55D4-44A4-A4A6-2196700F396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C8537014-791C-4769-9920-1FFC5F8E81BC}" type="sibTrans" cxnId="{1B9C6BE1-55D4-44A4-A4A6-2196700F396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E9F79ADF-E5A4-4A01-8C03-88F3019AC702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Cuantificación de volúmenes de demolición 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D202C99B-DAFA-4908-8155-9ABABEBFC7AF}" type="parTrans" cxnId="{86747DAB-6669-4300-92CA-81BE9DE9A86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2BC7D486-6900-408B-AFFA-96352F98C6DF}" type="sibTrans" cxnId="{86747DAB-6669-4300-92CA-81BE9DE9A86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764FF0DC-27E7-4A21-99E0-4152400944DE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Caracterización de materiales 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6E374B72-0F79-40D8-9993-BF1440F32B72}" type="parTrans" cxnId="{3330AFAA-6154-4C28-84A4-DE83F6A701B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E2B52D60-A813-47C2-A726-DE3FE85BA5BD}" type="sibTrans" cxnId="{3330AFAA-6154-4C28-84A4-DE83F6A701B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2539F85-F081-430A-8703-2FD0ACCE4315}" type="pres">
      <dgm:prSet presAssocID="{2E6C9B64-8FA6-4233-81FF-6727C5A4648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C9685DE-A4EE-4F6B-9B53-B14918FFE8A5}" type="pres">
      <dgm:prSet presAssocID="{D238E770-1838-4795-9F88-70BB140D12CC}" presName="horFlow" presStyleCnt="0"/>
      <dgm:spPr/>
      <dgm:t>
        <a:bodyPr/>
        <a:lstStyle/>
        <a:p>
          <a:endParaRPr lang="es-ES"/>
        </a:p>
      </dgm:t>
    </dgm:pt>
    <dgm:pt modelId="{357EAB06-D7A3-470A-AC6A-03FC98826689}" type="pres">
      <dgm:prSet presAssocID="{D238E770-1838-4795-9F88-70BB140D12CC}" presName="bigChev" presStyleLbl="node1" presStyleIdx="0" presStyleCnt="3"/>
      <dgm:spPr/>
      <dgm:t>
        <a:bodyPr/>
        <a:lstStyle/>
        <a:p>
          <a:endParaRPr lang="es-ES"/>
        </a:p>
      </dgm:t>
    </dgm:pt>
    <dgm:pt modelId="{12ECAF6B-B3DE-46B1-8F69-63C72F83C972}" type="pres">
      <dgm:prSet presAssocID="{D238E770-1838-4795-9F88-70BB140D12CC}" presName="vSp" presStyleCnt="0"/>
      <dgm:spPr/>
      <dgm:t>
        <a:bodyPr/>
        <a:lstStyle/>
        <a:p>
          <a:endParaRPr lang="es-ES"/>
        </a:p>
      </dgm:t>
    </dgm:pt>
    <dgm:pt modelId="{92D40417-E82F-4A27-8DDE-B8A879C3DCF5}" type="pres">
      <dgm:prSet presAssocID="{E9F79ADF-E5A4-4A01-8C03-88F3019AC702}" presName="horFlow" presStyleCnt="0"/>
      <dgm:spPr/>
      <dgm:t>
        <a:bodyPr/>
        <a:lstStyle/>
        <a:p>
          <a:endParaRPr lang="es-ES"/>
        </a:p>
      </dgm:t>
    </dgm:pt>
    <dgm:pt modelId="{DBBD7CD0-E8C8-4956-B4DC-4D1A62461DF3}" type="pres">
      <dgm:prSet presAssocID="{E9F79ADF-E5A4-4A01-8C03-88F3019AC702}" presName="bigChev" presStyleLbl="node1" presStyleIdx="1" presStyleCnt="3"/>
      <dgm:spPr/>
      <dgm:t>
        <a:bodyPr/>
        <a:lstStyle/>
        <a:p>
          <a:endParaRPr lang="es-ES"/>
        </a:p>
      </dgm:t>
    </dgm:pt>
    <dgm:pt modelId="{3AE7073D-8EFC-4E81-BEA5-E4B93B6B84BC}" type="pres">
      <dgm:prSet presAssocID="{E9F79ADF-E5A4-4A01-8C03-88F3019AC702}" presName="vSp" presStyleCnt="0"/>
      <dgm:spPr/>
      <dgm:t>
        <a:bodyPr/>
        <a:lstStyle/>
        <a:p>
          <a:endParaRPr lang="es-ES"/>
        </a:p>
      </dgm:t>
    </dgm:pt>
    <dgm:pt modelId="{8D086D87-61BB-453B-8123-C3238E5321B9}" type="pres">
      <dgm:prSet presAssocID="{764FF0DC-27E7-4A21-99E0-4152400944DE}" presName="horFlow" presStyleCnt="0"/>
      <dgm:spPr/>
      <dgm:t>
        <a:bodyPr/>
        <a:lstStyle/>
        <a:p>
          <a:endParaRPr lang="es-ES"/>
        </a:p>
      </dgm:t>
    </dgm:pt>
    <dgm:pt modelId="{41C31979-F876-44A8-A343-DA8FBC96FFB3}" type="pres">
      <dgm:prSet presAssocID="{764FF0DC-27E7-4A21-99E0-4152400944DE}" presName="bigChev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A53CF070-911B-4D46-8F0D-543EE2B2EEEA}" type="presOf" srcId="{E9F79ADF-E5A4-4A01-8C03-88F3019AC702}" destId="{DBBD7CD0-E8C8-4956-B4DC-4D1A62461DF3}" srcOrd="0" destOrd="0" presId="urn:microsoft.com/office/officeart/2005/8/layout/lProcess3"/>
    <dgm:cxn modelId="{3330AFAA-6154-4C28-84A4-DE83F6A701B9}" srcId="{2E6C9B64-8FA6-4233-81FF-6727C5A4648B}" destId="{764FF0DC-27E7-4A21-99E0-4152400944DE}" srcOrd="2" destOrd="0" parTransId="{6E374B72-0F79-40D8-9993-BF1440F32B72}" sibTransId="{E2B52D60-A813-47C2-A726-DE3FE85BA5BD}"/>
    <dgm:cxn modelId="{36C56B6B-9D5F-4AA0-8BBB-1A26B0C04E6F}" type="presOf" srcId="{2E6C9B64-8FA6-4233-81FF-6727C5A4648B}" destId="{02539F85-F081-430A-8703-2FD0ACCE4315}" srcOrd="0" destOrd="0" presId="urn:microsoft.com/office/officeart/2005/8/layout/lProcess3"/>
    <dgm:cxn modelId="{FCEC6EEC-D9D0-4726-9617-C4EA87C19882}" type="presOf" srcId="{D238E770-1838-4795-9F88-70BB140D12CC}" destId="{357EAB06-D7A3-470A-AC6A-03FC98826689}" srcOrd="0" destOrd="0" presId="urn:microsoft.com/office/officeart/2005/8/layout/lProcess3"/>
    <dgm:cxn modelId="{1B9C6BE1-55D4-44A4-A4A6-2196700F3966}" srcId="{2E6C9B64-8FA6-4233-81FF-6727C5A4648B}" destId="{D238E770-1838-4795-9F88-70BB140D12CC}" srcOrd="0" destOrd="0" parTransId="{442307DB-7746-4C23-A4E7-970E829EDBAE}" sibTransId="{C8537014-791C-4769-9920-1FFC5F8E81BC}"/>
    <dgm:cxn modelId="{0F95A43D-592A-42BA-98D2-8FD37D8639FD}" type="presOf" srcId="{764FF0DC-27E7-4A21-99E0-4152400944DE}" destId="{41C31979-F876-44A8-A343-DA8FBC96FFB3}" srcOrd="0" destOrd="0" presId="urn:microsoft.com/office/officeart/2005/8/layout/lProcess3"/>
    <dgm:cxn modelId="{86747DAB-6669-4300-92CA-81BE9DE9A86D}" srcId="{2E6C9B64-8FA6-4233-81FF-6727C5A4648B}" destId="{E9F79ADF-E5A4-4A01-8C03-88F3019AC702}" srcOrd="1" destOrd="0" parTransId="{D202C99B-DAFA-4908-8155-9ABABEBFC7AF}" sibTransId="{2BC7D486-6900-408B-AFFA-96352F98C6DF}"/>
    <dgm:cxn modelId="{E784CCF7-3783-4E5E-8B3C-BC5D04E61495}" type="presParOf" srcId="{02539F85-F081-430A-8703-2FD0ACCE4315}" destId="{DC9685DE-A4EE-4F6B-9B53-B14918FFE8A5}" srcOrd="0" destOrd="0" presId="urn:microsoft.com/office/officeart/2005/8/layout/lProcess3"/>
    <dgm:cxn modelId="{0C3BFB9F-C7D5-488B-9884-F25F90883A59}" type="presParOf" srcId="{DC9685DE-A4EE-4F6B-9B53-B14918FFE8A5}" destId="{357EAB06-D7A3-470A-AC6A-03FC98826689}" srcOrd="0" destOrd="0" presId="urn:microsoft.com/office/officeart/2005/8/layout/lProcess3"/>
    <dgm:cxn modelId="{A276822B-D44B-4569-B920-9ABBDE184EAB}" type="presParOf" srcId="{02539F85-F081-430A-8703-2FD0ACCE4315}" destId="{12ECAF6B-B3DE-46B1-8F69-63C72F83C972}" srcOrd="1" destOrd="0" presId="urn:microsoft.com/office/officeart/2005/8/layout/lProcess3"/>
    <dgm:cxn modelId="{8745551B-69C8-4B28-A97F-E11130230D55}" type="presParOf" srcId="{02539F85-F081-430A-8703-2FD0ACCE4315}" destId="{92D40417-E82F-4A27-8DDE-B8A879C3DCF5}" srcOrd="2" destOrd="0" presId="urn:microsoft.com/office/officeart/2005/8/layout/lProcess3"/>
    <dgm:cxn modelId="{1F9CEBA5-3685-4FB8-903F-015549D31453}" type="presParOf" srcId="{92D40417-E82F-4A27-8DDE-B8A879C3DCF5}" destId="{DBBD7CD0-E8C8-4956-B4DC-4D1A62461DF3}" srcOrd="0" destOrd="0" presId="urn:microsoft.com/office/officeart/2005/8/layout/lProcess3"/>
    <dgm:cxn modelId="{0727E059-41FD-43F2-AEF1-1FEB96311556}" type="presParOf" srcId="{02539F85-F081-430A-8703-2FD0ACCE4315}" destId="{3AE7073D-8EFC-4E81-BEA5-E4B93B6B84BC}" srcOrd="3" destOrd="0" presId="urn:microsoft.com/office/officeart/2005/8/layout/lProcess3"/>
    <dgm:cxn modelId="{EAE5959F-AB9C-47D7-9CB7-915BD842AB3E}" type="presParOf" srcId="{02539F85-F081-430A-8703-2FD0ACCE4315}" destId="{8D086D87-61BB-453B-8123-C3238E5321B9}" srcOrd="4" destOrd="0" presId="urn:microsoft.com/office/officeart/2005/8/layout/lProcess3"/>
    <dgm:cxn modelId="{996314C2-1595-4C95-B359-1DCF799FFA63}" type="presParOf" srcId="{8D086D87-61BB-453B-8123-C3238E5321B9}" destId="{41C31979-F876-44A8-A343-DA8FBC96FFB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80C294-C1AB-452B-BD58-5ED121BB77B9}" type="doc">
      <dgm:prSet loTypeId="urn:microsoft.com/office/officeart/2005/8/layout/vList5" loCatId="list" qsTypeId="urn:microsoft.com/office/officeart/2005/8/quickstyle/simple5" qsCatId="simple" csTypeId="urn:microsoft.com/office/officeart/2005/8/colors/accent3_5" csCatId="accent3"/>
      <dgm:spPr/>
      <dgm:t>
        <a:bodyPr/>
        <a:lstStyle/>
        <a:p>
          <a:endParaRPr lang="es-ES"/>
        </a:p>
      </dgm:t>
    </dgm:pt>
    <dgm:pt modelId="{29F65FFC-B9CE-4030-9987-B52C926B03F1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Programación</a:t>
          </a:r>
          <a:endParaRPr lang="es-CR">
            <a:latin typeface="Barlow" panose="00000500000000000000" pitchFamily="2" charset="0"/>
          </a:endParaRPr>
        </a:p>
      </dgm:t>
    </dgm:pt>
    <dgm:pt modelId="{7DF7CF49-90FD-4F45-B631-BD5D3B40D9C5}" type="parTrans" cxnId="{1C29D83F-3CB9-413A-9E07-C6BDF7D1EBDD}">
      <dgm:prSet/>
      <dgm:spPr/>
      <dgm:t>
        <a:bodyPr/>
        <a:lstStyle/>
        <a:p>
          <a:endParaRPr lang="es-ES"/>
        </a:p>
      </dgm:t>
    </dgm:pt>
    <dgm:pt modelId="{E2A7CD64-25C5-47D4-ABF9-6BCF16753A5D}" type="sibTrans" cxnId="{1C29D83F-3CB9-413A-9E07-C6BDF7D1EBDD}">
      <dgm:prSet/>
      <dgm:spPr/>
      <dgm:t>
        <a:bodyPr/>
        <a:lstStyle/>
        <a:p>
          <a:endParaRPr lang="es-ES"/>
        </a:p>
      </dgm:t>
    </dgm:pt>
    <dgm:pt modelId="{B6ADA8D6-859A-4F93-A94D-13EDC1AF916E}">
      <dgm:prSet/>
      <dgm:spPr/>
      <dgm:t>
        <a:bodyPr/>
        <a:lstStyle/>
        <a:p>
          <a:pPr rtl="0"/>
          <a:r>
            <a:rPr lang="es-CR" dirty="0" smtClean="0">
              <a:latin typeface="Barlow" panose="00000500000000000000" pitchFamily="2" charset="0"/>
            </a:rPr>
            <a:t>Diseño conceptual</a:t>
          </a:r>
          <a:endParaRPr lang="es-CR" dirty="0">
            <a:latin typeface="Barlow" panose="00000500000000000000" pitchFamily="2" charset="0"/>
          </a:endParaRPr>
        </a:p>
      </dgm:t>
    </dgm:pt>
    <dgm:pt modelId="{36D8B2EA-ABF6-42A1-962D-0A644B87E418}" type="parTrans" cxnId="{E958D0AC-3252-4FFC-8E77-1FAF3961BBB0}">
      <dgm:prSet/>
      <dgm:spPr/>
      <dgm:t>
        <a:bodyPr/>
        <a:lstStyle/>
        <a:p>
          <a:endParaRPr lang="es-ES"/>
        </a:p>
      </dgm:t>
    </dgm:pt>
    <dgm:pt modelId="{946A0D8B-91E3-4763-8741-DD34D9F64097}" type="sibTrans" cxnId="{E958D0AC-3252-4FFC-8E77-1FAF3961BBB0}">
      <dgm:prSet/>
      <dgm:spPr/>
      <dgm:t>
        <a:bodyPr/>
        <a:lstStyle/>
        <a:p>
          <a:endParaRPr lang="es-ES"/>
        </a:p>
      </dgm:t>
    </dgm:pt>
    <dgm:pt modelId="{C60A55CA-3E82-47D8-A95C-083853215C7A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Detallado</a:t>
          </a:r>
          <a:endParaRPr lang="es-CR">
            <a:latin typeface="Barlow" panose="00000500000000000000" pitchFamily="2" charset="0"/>
          </a:endParaRPr>
        </a:p>
      </dgm:t>
    </dgm:pt>
    <dgm:pt modelId="{22872A2E-182B-4E7A-AD58-8D9C5EBD2EC3}" type="parTrans" cxnId="{0764B144-FEEF-42C3-B8C5-7C8DC36C4FA4}">
      <dgm:prSet/>
      <dgm:spPr/>
      <dgm:t>
        <a:bodyPr/>
        <a:lstStyle/>
        <a:p>
          <a:endParaRPr lang="es-ES"/>
        </a:p>
      </dgm:t>
    </dgm:pt>
    <dgm:pt modelId="{7D239DDE-7648-4FD1-8788-9450D9BF6B40}" type="sibTrans" cxnId="{0764B144-FEEF-42C3-B8C5-7C8DC36C4FA4}">
      <dgm:prSet/>
      <dgm:spPr/>
      <dgm:t>
        <a:bodyPr/>
        <a:lstStyle/>
        <a:p>
          <a:endParaRPr lang="es-ES"/>
        </a:p>
      </dgm:t>
    </dgm:pt>
    <dgm:pt modelId="{AC724167-EBF1-4C0E-9CD7-20821CEDEC18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Análisis</a:t>
          </a:r>
          <a:endParaRPr lang="es-CR">
            <a:latin typeface="Barlow" panose="00000500000000000000" pitchFamily="2" charset="0"/>
          </a:endParaRPr>
        </a:p>
      </dgm:t>
    </dgm:pt>
    <dgm:pt modelId="{5FCB6E36-9CDB-4862-B164-920C991E0E22}" type="parTrans" cxnId="{6A76F280-FE8D-4EE8-9D64-F3459D8D6B03}">
      <dgm:prSet/>
      <dgm:spPr/>
      <dgm:t>
        <a:bodyPr/>
        <a:lstStyle/>
        <a:p>
          <a:endParaRPr lang="es-ES"/>
        </a:p>
      </dgm:t>
    </dgm:pt>
    <dgm:pt modelId="{2E848654-4943-47D3-99F1-5EB0DD4F576D}" type="sibTrans" cxnId="{6A76F280-FE8D-4EE8-9D64-F3459D8D6B03}">
      <dgm:prSet/>
      <dgm:spPr/>
      <dgm:t>
        <a:bodyPr/>
        <a:lstStyle/>
        <a:p>
          <a:endParaRPr lang="es-ES"/>
        </a:p>
      </dgm:t>
    </dgm:pt>
    <dgm:pt modelId="{872566B3-E419-448D-9CD5-702EC31168FA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Documentación</a:t>
          </a:r>
          <a:endParaRPr lang="es-CR">
            <a:latin typeface="Barlow" panose="00000500000000000000" pitchFamily="2" charset="0"/>
          </a:endParaRPr>
        </a:p>
      </dgm:t>
    </dgm:pt>
    <dgm:pt modelId="{C900AB57-9CA2-4DDB-AE0F-FF487C7C091A}" type="parTrans" cxnId="{300EBACC-EE4B-4794-8411-6BC8C94278CF}">
      <dgm:prSet/>
      <dgm:spPr/>
      <dgm:t>
        <a:bodyPr/>
        <a:lstStyle/>
        <a:p>
          <a:endParaRPr lang="es-ES"/>
        </a:p>
      </dgm:t>
    </dgm:pt>
    <dgm:pt modelId="{FC770C06-8A85-4E60-98C5-74DBCA672516}" type="sibTrans" cxnId="{300EBACC-EE4B-4794-8411-6BC8C94278CF}">
      <dgm:prSet/>
      <dgm:spPr/>
      <dgm:t>
        <a:bodyPr/>
        <a:lstStyle/>
        <a:p>
          <a:endParaRPr lang="es-ES"/>
        </a:p>
      </dgm:t>
    </dgm:pt>
    <dgm:pt modelId="{BD6F0B18-5246-4A9B-B5EC-C6012A798E5F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Fabricación</a:t>
          </a:r>
          <a:endParaRPr lang="es-CR">
            <a:latin typeface="Barlow" panose="00000500000000000000" pitchFamily="2" charset="0"/>
          </a:endParaRPr>
        </a:p>
      </dgm:t>
    </dgm:pt>
    <dgm:pt modelId="{F8130C17-5DA6-4296-A316-248D8A0E6FE0}" type="parTrans" cxnId="{6A4583D1-81A2-44E8-9797-7A2FB4DC87D4}">
      <dgm:prSet/>
      <dgm:spPr/>
      <dgm:t>
        <a:bodyPr/>
        <a:lstStyle/>
        <a:p>
          <a:endParaRPr lang="es-ES"/>
        </a:p>
      </dgm:t>
    </dgm:pt>
    <dgm:pt modelId="{593E9932-4ED8-40AA-B397-9D338AD97648}" type="sibTrans" cxnId="{6A4583D1-81A2-44E8-9797-7A2FB4DC87D4}">
      <dgm:prSet/>
      <dgm:spPr/>
      <dgm:t>
        <a:bodyPr/>
        <a:lstStyle/>
        <a:p>
          <a:endParaRPr lang="es-ES"/>
        </a:p>
      </dgm:t>
    </dgm:pt>
    <dgm:pt modelId="{46BF809C-B43D-49B5-86E0-1D9E8631C320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Tiempo y costo</a:t>
          </a:r>
          <a:endParaRPr lang="es-CR">
            <a:latin typeface="Barlow" panose="00000500000000000000" pitchFamily="2" charset="0"/>
          </a:endParaRPr>
        </a:p>
      </dgm:t>
    </dgm:pt>
    <dgm:pt modelId="{9956EBA6-2942-4244-BB34-2201A046A32E}" type="parTrans" cxnId="{249AF303-4124-41D4-82A1-3E66DD9444A5}">
      <dgm:prSet/>
      <dgm:spPr/>
      <dgm:t>
        <a:bodyPr/>
        <a:lstStyle/>
        <a:p>
          <a:endParaRPr lang="es-ES"/>
        </a:p>
      </dgm:t>
    </dgm:pt>
    <dgm:pt modelId="{34240360-3DC3-4CD8-8484-AD6063EBC946}" type="sibTrans" cxnId="{249AF303-4124-41D4-82A1-3E66DD9444A5}">
      <dgm:prSet/>
      <dgm:spPr/>
      <dgm:t>
        <a:bodyPr/>
        <a:lstStyle/>
        <a:p>
          <a:endParaRPr lang="es-ES"/>
        </a:p>
      </dgm:t>
    </dgm:pt>
    <dgm:pt modelId="{B5782763-ADC2-493F-B81A-CC8569309F70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Logística de construcción</a:t>
          </a:r>
          <a:endParaRPr lang="es-CR">
            <a:latin typeface="Barlow" panose="00000500000000000000" pitchFamily="2" charset="0"/>
          </a:endParaRPr>
        </a:p>
      </dgm:t>
    </dgm:pt>
    <dgm:pt modelId="{AC8EA8D7-D318-48F2-BA1A-C4E1F012DE3C}" type="parTrans" cxnId="{4BDCABB1-3E21-4B57-85F1-CB7F57E7BEED}">
      <dgm:prSet/>
      <dgm:spPr/>
      <dgm:t>
        <a:bodyPr/>
        <a:lstStyle/>
        <a:p>
          <a:endParaRPr lang="es-ES"/>
        </a:p>
      </dgm:t>
    </dgm:pt>
    <dgm:pt modelId="{3B2BDDD4-2F0C-4616-A1EB-67913B886B62}" type="sibTrans" cxnId="{4BDCABB1-3E21-4B57-85F1-CB7F57E7BEED}">
      <dgm:prSet/>
      <dgm:spPr/>
      <dgm:t>
        <a:bodyPr/>
        <a:lstStyle/>
        <a:p>
          <a:endParaRPr lang="es-ES"/>
        </a:p>
      </dgm:t>
    </dgm:pt>
    <dgm:pt modelId="{AE677F3B-3A17-4FA2-8BE9-131B97BE9B53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Operación y mantenimiento</a:t>
          </a:r>
          <a:endParaRPr lang="es-CR">
            <a:latin typeface="Barlow" panose="00000500000000000000" pitchFamily="2" charset="0"/>
          </a:endParaRPr>
        </a:p>
      </dgm:t>
    </dgm:pt>
    <dgm:pt modelId="{8D609AD4-1153-4A92-9923-0FCA2FE7DD97}" type="parTrans" cxnId="{69EF2F59-4ED4-4FEC-BCC4-73DF8A049BB3}">
      <dgm:prSet/>
      <dgm:spPr/>
      <dgm:t>
        <a:bodyPr/>
        <a:lstStyle/>
        <a:p>
          <a:endParaRPr lang="es-ES"/>
        </a:p>
      </dgm:t>
    </dgm:pt>
    <dgm:pt modelId="{4A986E2C-5A46-44D4-BE2F-33AF08AB4A76}" type="sibTrans" cxnId="{69EF2F59-4ED4-4FEC-BCC4-73DF8A049BB3}">
      <dgm:prSet/>
      <dgm:spPr/>
      <dgm:t>
        <a:bodyPr/>
        <a:lstStyle/>
        <a:p>
          <a:endParaRPr lang="es-ES"/>
        </a:p>
      </dgm:t>
    </dgm:pt>
    <dgm:pt modelId="{1FC3539E-B4B3-4DFF-8710-7DD6E09E3503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Renovación</a:t>
          </a:r>
          <a:endParaRPr lang="es-CR">
            <a:latin typeface="Barlow" panose="00000500000000000000" pitchFamily="2" charset="0"/>
          </a:endParaRPr>
        </a:p>
      </dgm:t>
    </dgm:pt>
    <dgm:pt modelId="{04840324-C4D8-4604-B21A-2D119944F69D}" type="parTrans" cxnId="{1DB66BE6-8163-48A7-AFBC-4B5035523D8B}">
      <dgm:prSet/>
      <dgm:spPr/>
      <dgm:t>
        <a:bodyPr/>
        <a:lstStyle/>
        <a:p>
          <a:endParaRPr lang="es-ES"/>
        </a:p>
      </dgm:t>
    </dgm:pt>
    <dgm:pt modelId="{05ED15D2-FE0E-423F-9259-2DEEB9F4232B}" type="sibTrans" cxnId="{1DB66BE6-8163-48A7-AFBC-4B5035523D8B}">
      <dgm:prSet/>
      <dgm:spPr/>
      <dgm:t>
        <a:bodyPr/>
        <a:lstStyle/>
        <a:p>
          <a:endParaRPr lang="es-ES"/>
        </a:p>
      </dgm:t>
    </dgm:pt>
    <dgm:pt modelId="{CA578232-9918-4BE1-B941-E15E2CBC3D9E}">
      <dgm:prSet/>
      <dgm:spPr/>
      <dgm:t>
        <a:bodyPr/>
        <a:lstStyle/>
        <a:p>
          <a:pPr rtl="0"/>
          <a:r>
            <a:rPr lang="es-CR" smtClean="0">
              <a:latin typeface="Barlow" panose="00000500000000000000" pitchFamily="2" charset="0"/>
            </a:rPr>
            <a:t>Demolición</a:t>
          </a:r>
          <a:endParaRPr lang="es-CR">
            <a:latin typeface="Barlow" panose="00000500000000000000" pitchFamily="2" charset="0"/>
          </a:endParaRPr>
        </a:p>
      </dgm:t>
    </dgm:pt>
    <dgm:pt modelId="{61325305-7EA4-405B-83B6-D92F867F6452}" type="parTrans" cxnId="{A8215C8F-FF6B-46B3-B3F6-7D498336DFE8}">
      <dgm:prSet/>
      <dgm:spPr/>
      <dgm:t>
        <a:bodyPr/>
        <a:lstStyle/>
        <a:p>
          <a:endParaRPr lang="es-ES"/>
        </a:p>
      </dgm:t>
    </dgm:pt>
    <dgm:pt modelId="{B7AC23EF-32BD-4CF9-80A5-26391A8081B4}" type="sibTrans" cxnId="{A8215C8F-FF6B-46B3-B3F6-7D498336DFE8}">
      <dgm:prSet/>
      <dgm:spPr/>
      <dgm:t>
        <a:bodyPr/>
        <a:lstStyle/>
        <a:p>
          <a:endParaRPr lang="es-ES"/>
        </a:p>
      </dgm:t>
    </dgm:pt>
    <dgm:pt modelId="{7D94FE62-4028-43D2-B211-8676DEA9FDB4}" type="pres">
      <dgm:prSet presAssocID="{5B80C294-C1AB-452B-BD58-5ED121BB77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06B1ACA-0C33-4E90-8B3C-F1DEA310745C}" type="pres">
      <dgm:prSet presAssocID="{29F65FFC-B9CE-4030-9987-B52C926B03F1}" presName="linNode" presStyleCnt="0"/>
      <dgm:spPr/>
      <dgm:t>
        <a:bodyPr/>
        <a:lstStyle/>
        <a:p>
          <a:endParaRPr lang="es-ES"/>
        </a:p>
      </dgm:t>
    </dgm:pt>
    <dgm:pt modelId="{B2DC4472-5D3A-4F2B-BCFC-8C3B8C95904C}" type="pres">
      <dgm:prSet presAssocID="{29F65FFC-B9CE-4030-9987-B52C926B03F1}" presName="parentText" presStyleLbl="node1" presStyleIdx="0" presStyleCnt="11" custLinFactNeighborX="-2573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E0EB76-767C-4C48-A7C7-F7EF5961B945}" type="pres">
      <dgm:prSet presAssocID="{E2A7CD64-25C5-47D4-ABF9-6BCF16753A5D}" presName="sp" presStyleCnt="0"/>
      <dgm:spPr/>
      <dgm:t>
        <a:bodyPr/>
        <a:lstStyle/>
        <a:p>
          <a:endParaRPr lang="es-ES"/>
        </a:p>
      </dgm:t>
    </dgm:pt>
    <dgm:pt modelId="{DAA84167-B0B8-430B-914D-A3096AAC98E6}" type="pres">
      <dgm:prSet presAssocID="{B6ADA8D6-859A-4F93-A94D-13EDC1AF916E}" presName="linNode" presStyleCnt="0"/>
      <dgm:spPr/>
      <dgm:t>
        <a:bodyPr/>
        <a:lstStyle/>
        <a:p>
          <a:endParaRPr lang="es-ES"/>
        </a:p>
      </dgm:t>
    </dgm:pt>
    <dgm:pt modelId="{F0EBE366-E8E6-4D89-9A8F-530ED77AB400}" type="pres">
      <dgm:prSet presAssocID="{B6ADA8D6-859A-4F93-A94D-13EDC1AF916E}" presName="parentText" presStyleLbl="node1" presStyleIdx="1" presStyleCnt="11" custLinFactNeighborX="86316" custLinFactNeighborY="7538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F6B8AC-0DB1-4D9E-98C9-4DF9822AE913}" type="pres">
      <dgm:prSet presAssocID="{946A0D8B-91E3-4763-8741-DD34D9F64097}" presName="sp" presStyleCnt="0"/>
      <dgm:spPr/>
      <dgm:t>
        <a:bodyPr/>
        <a:lstStyle/>
        <a:p>
          <a:endParaRPr lang="es-ES"/>
        </a:p>
      </dgm:t>
    </dgm:pt>
    <dgm:pt modelId="{1E9069C3-EA12-4B8F-8BFF-B0ADB472A7DC}" type="pres">
      <dgm:prSet presAssocID="{C60A55CA-3E82-47D8-A95C-083853215C7A}" presName="linNode" presStyleCnt="0"/>
      <dgm:spPr/>
      <dgm:t>
        <a:bodyPr/>
        <a:lstStyle/>
        <a:p>
          <a:endParaRPr lang="es-ES"/>
        </a:p>
      </dgm:t>
    </dgm:pt>
    <dgm:pt modelId="{A14E77F7-EDB2-4B5A-8C9C-50335852805E}" type="pres">
      <dgm:prSet presAssocID="{C60A55CA-3E82-47D8-A95C-083853215C7A}" presName="parentText" presStyleLbl="node1" presStyleIdx="2" presStyleCnt="11" custLinFactNeighborX="-2573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1C10F6-E82E-4C69-9A64-C343AB10420A}" type="pres">
      <dgm:prSet presAssocID="{7D239DDE-7648-4FD1-8788-9450D9BF6B40}" presName="sp" presStyleCnt="0"/>
      <dgm:spPr/>
      <dgm:t>
        <a:bodyPr/>
        <a:lstStyle/>
        <a:p>
          <a:endParaRPr lang="es-ES"/>
        </a:p>
      </dgm:t>
    </dgm:pt>
    <dgm:pt modelId="{D7F8D079-B858-4F1C-BBB0-5007E6E191FF}" type="pres">
      <dgm:prSet presAssocID="{AC724167-EBF1-4C0E-9CD7-20821CEDEC18}" presName="linNode" presStyleCnt="0"/>
      <dgm:spPr/>
      <dgm:t>
        <a:bodyPr/>
        <a:lstStyle/>
        <a:p>
          <a:endParaRPr lang="es-ES"/>
        </a:p>
      </dgm:t>
    </dgm:pt>
    <dgm:pt modelId="{2D7EC6F9-9C9D-474F-AF0A-B661F09030E0}" type="pres">
      <dgm:prSet presAssocID="{AC724167-EBF1-4C0E-9CD7-20821CEDEC18}" presName="parentText" presStyleLbl="node1" presStyleIdx="3" presStyleCnt="11" custLinFactNeighborX="86316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E2BA40-B068-4927-A00F-3DED46471A7F}" type="pres">
      <dgm:prSet presAssocID="{2E848654-4943-47D3-99F1-5EB0DD4F576D}" presName="sp" presStyleCnt="0"/>
      <dgm:spPr/>
      <dgm:t>
        <a:bodyPr/>
        <a:lstStyle/>
        <a:p>
          <a:endParaRPr lang="es-ES"/>
        </a:p>
      </dgm:t>
    </dgm:pt>
    <dgm:pt modelId="{F49CBB1C-5834-4DEF-8464-1698D398D007}" type="pres">
      <dgm:prSet presAssocID="{872566B3-E419-448D-9CD5-702EC31168FA}" presName="linNode" presStyleCnt="0"/>
      <dgm:spPr/>
      <dgm:t>
        <a:bodyPr/>
        <a:lstStyle/>
        <a:p>
          <a:endParaRPr lang="es-ES"/>
        </a:p>
      </dgm:t>
    </dgm:pt>
    <dgm:pt modelId="{D1DBA7AA-365D-4469-9DD4-5E684E26F9CA}" type="pres">
      <dgm:prSet presAssocID="{872566B3-E419-448D-9CD5-702EC31168FA}" presName="parentText" presStyleLbl="node1" presStyleIdx="4" presStyleCnt="11" custLinFactNeighborX="-2573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C04BF9-6DFD-4C04-838C-DC7118252576}" type="pres">
      <dgm:prSet presAssocID="{FC770C06-8A85-4E60-98C5-74DBCA672516}" presName="sp" presStyleCnt="0"/>
      <dgm:spPr/>
      <dgm:t>
        <a:bodyPr/>
        <a:lstStyle/>
        <a:p>
          <a:endParaRPr lang="es-ES"/>
        </a:p>
      </dgm:t>
    </dgm:pt>
    <dgm:pt modelId="{F74BF023-1FDB-43B3-A554-531832F21C20}" type="pres">
      <dgm:prSet presAssocID="{BD6F0B18-5246-4A9B-B5EC-C6012A798E5F}" presName="linNode" presStyleCnt="0"/>
      <dgm:spPr/>
      <dgm:t>
        <a:bodyPr/>
        <a:lstStyle/>
        <a:p>
          <a:endParaRPr lang="es-ES"/>
        </a:p>
      </dgm:t>
    </dgm:pt>
    <dgm:pt modelId="{D4795BB1-F782-46DD-8413-310609B091F7}" type="pres">
      <dgm:prSet presAssocID="{BD6F0B18-5246-4A9B-B5EC-C6012A798E5F}" presName="parentText" presStyleLbl="node1" presStyleIdx="5" presStyleCnt="11" custLinFactNeighborX="86316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2146C7-1FDE-4B52-B8F1-ABA086FF5878}" type="pres">
      <dgm:prSet presAssocID="{593E9932-4ED8-40AA-B397-9D338AD97648}" presName="sp" presStyleCnt="0"/>
      <dgm:spPr/>
      <dgm:t>
        <a:bodyPr/>
        <a:lstStyle/>
        <a:p>
          <a:endParaRPr lang="es-ES"/>
        </a:p>
      </dgm:t>
    </dgm:pt>
    <dgm:pt modelId="{DDE8D821-0A62-43D5-ACC1-FFD3E55589BE}" type="pres">
      <dgm:prSet presAssocID="{46BF809C-B43D-49B5-86E0-1D9E8631C320}" presName="linNode" presStyleCnt="0"/>
      <dgm:spPr/>
      <dgm:t>
        <a:bodyPr/>
        <a:lstStyle/>
        <a:p>
          <a:endParaRPr lang="es-ES"/>
        </a:p>
      </dgm:t>
    </dgm:pt>
    <dgm:pt modelId="{4044D032-3D1F-4841-9E24-4105581EF102}" type="pres">
      <dgm:prSet presAssocID="{46BF809C-B43D-49B5-86E0-1D9E8631C320}" presName="parentText" presStyleLbl="node1" presStyleIdx="6" presStyleCnt="11" custLinFactNeighborX="-2573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CE6E23-1F3B-46D4-9489-E3EE1BC1D974}" type="pres">
      <dgm:prSet presAssocID="{34240360-3DC3-4CD8-8484-AD6063EBC946}" presName="sp" presStyleCnt="0"/>
      <dgm:spPr/>
      <dgm:t>
        <a:bodyPr/>
        <a:lstStyle/>
        <a:p>
          <a:endParaRPr lang="es-ES"/>
        </a:p>
      </dgm:t>
    </dgm:pt>
    <dgm:pt modelId="{03623FC5-FE5B-4683-8286-D5F663863490}" type="pres">
      <dgm:prSet presAssocID="{B5782763-ADC2-493F-B81A-CC8569309F70}" presName="linNode" presStyleCnt="0"/>
      <dgm:spPr/>
      <dgm:t>
        <a:bodyPr/>
        <a:lstStyle/>
        <a:p>
          <a:endParaRPr lang="es-ES"/>
        </a:p>
      </dgm:t>
    </dgm:pt>
    <dgm:pt modelId="{B0075CBB-CDFC-42B0-AF21-587CC7D8E137}" type="pres">
      <dgm:prSet presAssocID="{B5782763-ADC2-493F-B81A-CC8569309F70}" presName="parentText" presStyleLbl="node1" presStyleIdx="7" presStyleCnt="11" custLinFactNeighborX="86316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A142FC-3581-4633-8216-A1165ADC79E1}" type="pres">
      <dgm:prSet presAssocID="{3B2BDDD4-2F0C-4616-A1EB-67913B886B62}" presName="sp" presStyleCnt="0"/>
      <dgm:spPr/>
      <dgm:t>
        <a:bodyPr/>
        <a:lstStyle/>
        <a:p>
          <a:endParaRPr lang="es-ES"/>
        </a:p>
      </dgm:t>
    </dgm:pt>
    <dgm:pt modelId="{15A6D32C-3A18-4C27-B2B4-7FBFEC584BB6}" type="pres">
      <dgm:prSet presAssocID="{AE677F3B-3A17-4FA2-8BE9-131B97BE9B53}" presName="linNode" presStyleCnt="0"/>
      <dgm:spPr/>
      <dgm:t>
        <a:bodyPr/>
        <a:lstStyle/>
        <a:p>
          <a:endParaRPr lang="es-ES"/>
        </a:p>
      </dgm:t>
    </dgm:pt>
    <dgm:pt modelId="{16D3CEAA-FF47-45CD-B1AE-422DD00D7CEB}" type="pres">
      <dgm:prSet presAssocID="{AE677F3B-3A17-4FA2-8BE9-131B97BE9B53}" presName="parentText" presStyleLbl="node1" presStyleIdx="8" presStyleCnt="11" custLinFactNeighborX="-2573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7AC3BD-ED28-4FF4-9F92-855CFAC06B14}" type="pres">
      <dgm:prSet presAssocID="{4A986E2C-5A46-44D4-BE2F-33AF08AB4A76}" presName="sp" presStyleCnt="0"/>
      <dgm:spPr/>
      <dgm:t>
        <a:bodyPr/>
        <a:lstStyle/>
        <a:p>
          <a:endParaRPr lang="es-ES"/>
        </a:p>
      </dgm:t>
    </dgm:pt>
    <dgm:pt modelId="{DC838FED-6BD9-40E8-8BAF-6DA5CE2E4670}" type="pres">
      <dgm:prSet presAssocID="{1FC3539E-B4B3-4DFF-8710-7DD6E09E3503}" presName="linNode" presStyleCnt="0"/>
      <dgm:spPr/>
      <dgm:t>
        <a:bodyPr/>
        <a:lstStyle/>
        <a:p>
          <a:endParaRPr lang="es-ES"/>
        </a:p>
      </dgm:t>
    </dgm:pt>
    <dgm:pt modelId="{ADDE3F82-4F1D-4509-87AE-C608A5156CE5}" type="pres">
      <dgm:prSet presAssocID="{1FC3539E-B4B3-4DFF-8710-7DD6E09E3503}" presName="parentText" presStyleLbl="node1" presStyleIdx="9" presStyleCnt="11" custLinFactNeighborX="86316" custLinFactNeighborY="7344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6BF05A-B1C9-4AD0-8776-19A2CE0D685A}" type="pres">
      <dgm:prSet presAssocID="{05ED15D2-FE0E-423F-9259-2DEEB9F4232B}" presName="sp" presStyleCnt="0"/>
      <dgm:spPr/>
      <dgm:t>
        <a:bodyPr/>
        <a:lstStyle/>
        <a:p>
          <a:endParaRPr lang="es-ES"/>
        </a:p>
      </dgm:t>
    </dgm:pt>
    <dgm:pt modelId="{C622F2D5-EADB-43E1-816D-811EB1B4DBA0}" type="pres">
      <dgm:prSet presAssocID="{CA578232-9918-4BE1-B941-E15E2CBC3D9E}" presName="linNode" presStyleCnt="0"/>
      <dgm:spPr/>
      <dgm:t>
        <a:bodyPr/>
        <a:lstStyle/>
        <a:p>
          <a:endParaRPr lang="es-ES"/>
        </a:p>
      </dgm:t>
    </dgm:pt>
    <dgm:pt modelId="{6759AEDC-44BD-454D-8F20-0FC214781370}" type="pres">
      <dgm:prSet presAssocID="{CA578232-9918-4BE1-B941-E15E2CBC3D9E}" presName="parentText" presStyleLbl="node1" presStyleIdx="10" presStyleCnt="11" custLinFactNeighborX="-2573" custLinFactNeighborY="265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F3D04E-0A2C-4A0F-BB85-599D4F52FE6F}" type="presOf" srcId="{1FC3539E-B4B3-4DFF-8710-7DD6E09E3503}" destId="{ADDE3F82-4F1D-4509-87AE-C608A5156CE5}" srcOrd="0" destOrd="0" presId="urn:microsoft.com/office/officeart/2005/8/layout/vList5"/>
    <dgm:cxn modelId="{59188E5F-DE41-4DE4-8390-419CCAE4617F}" type="presOf" srcId="{BD6F0B18-5246-4A9B-B5EC-C6012A798E5F}" destId="{D4795BB1-F782-46DD-8413-310609B091F7}" srcOrd="0" destOrd="0" presId="urn:microsoft.com/office/officeart/2005/8/layout/vList5"/>
    <dgm:cxn modelId="{0764B144-FEEF-42C3-B8C5-7C8DC36C4FA4}" srcId="{5B80C294-C1AB-452B-BD58-5ED121BB77B9}" destId="{C60A55CA-3E82-47D8-A95C-083853215C7A}" srcOrd="2" destOrd="0" parTransId="{22872A2E-182B-4E7A-AD58-8D9C5EBD2EC3}" sibTransId="{7D239DDE-7648-4FD1-8788-9450D9BF6B40}"/>
    <dgm:cxn modelId="{249AF303-4124-41D4-82A1-3E66DD9444A5}" srcId="{5B80C294-C1AB-452B-BD58-5ED121BB77B9}" destId="{46BF809C-B43D-49B5-86E0-1D9E8631C320}" srcOrd="6" destOrd="0" parTransId="{9956EBA6-2942-4244-BB34-2201A046A32E}" sibTransId="{34240360-3DC3-4CD8-8484-AD6063EBC946}"/>
    <dgm:cxn modelId="{6A5CC94B-1532-4162-968A-8DE30EC31B0F}" type="presOf" srcId="{CA578232-9918-4BE1-B941-E15E2CBC3D9E}" destId="{6759AEDC-44BD-454D-8F20-0FC214781370}" srcOrd="0" destOrd="0" presId="urn:microsoft.com/office/officeart/2005/8/layout/vList5"/>
    <dgm:cxn modelId="{6016C40F-4EEC-4AE1-8F87-86BC95CECFE9}" type="presOf" srcId="{872566B3-E419-448D-9CD5-702EC31168FA}" destId="{D1DBA7AA-365D-4469-9DD4-5E684E26F9CA}" srcOrd="0" destOrd="0" presId="urn:microsoft.com/office/officeart/2005/8/layout/vList5"/>
    <dgm:cxn modelId="{F9A4BC4D-C18F-462D-B99B-FC86375C5ED8}" type="presOf" srcId="{AC724167-EBF1-4C0E-9CD7-20821CEDEC18}" destId="{2D7EC6F9-9C9D-474F-AF0A-B661F09030E0}" srcOrd="0" destOrd="0" presId="urn:microsoft.com/office/officeart/2005/8/layout/vList5"/>
    <dgm:cxn modelId="{1C29D83F-3CB9-413A-9E07-C6BDF7D1EBDD}" srcId="{5B80C294-C1AB-452B-BD58-5ED121BB77B9}" destId="{29F65FFC-B9CE-4030-9987-B52C926B03F1}" srcOrd="0" destOrd="0" parTransId="{7DF7CF49-90FD-4F45-B631-BD5D3B40D9C5}" sibTransId="{E2A7CD64-25C5-47D4-ABF9-6BCF16753A5D}"/>
    <dgm:cxn modelId="{300EBACC-EE4B-4794-8411-6BC8C94278CF}" srcId="{5B80C294-C1AB-452B-BD58-5ED121BB77B9}" destId="{872566B3-E419-448D-9CD5-702EC31168FA}" srcOrd="4" destOrd="0" parTransId="{C900AB57-9CA2-4DDB-AE0F-FF487C7C091A}" sibTransId="{FC770C06-8A85-4E60-98C5-74DBCA672516}"/>
    <dgm:cxn modelId="{DF63F3C8-335D-43D7-AB36-C884FD724E40}" type="presOf" srcId="{29F65FFC-B9CE-4030-9987-B52C926B03F1}" destId="{B2DC4472-5D3A-4F2B-BCFC-8C3B8C95904C}" srcOrd="0" destOrd="0" presId="urn:microsoft.com/office/officeart/2005/8/layout/vList5"/>
    <dgm:cxn modelId="{A8215C8F-FF6B-46B3-B3F6-7D498336DFE8}" srcId="{5B80C294-C1AB-452B-BD58-5ED121BB77B9}" destId="{CA578232-9918-4BE1-B941-E15E2CBC3D9E}" srcOrd="10" destOrd="0" parTransId="{61325305-7EA4-405B-83B6-D92F867F6452}" sibTransId="{B7AC23EF-32BD-4CF9-80A5-26391A8081B4}"/>
    <dgm:cxn modelId="{35486425-07AE-43BE-9D22-A718D720680A}" type="presOf" srcId="{B5782763-ADC2-493F-B81A-CC8569309F70}" destId="{B0075CBB-CDFC-42B0-AF21-587CC7D8E137}" srcOrd="0" destOrd="0" presId="urn:microsoft.com/office/officeart/2005/8/layout/vList5"/>
    <dgm:cxn modelId="{1DB66BE6-8163-48A7-AFBC-4B5035523D8B}" srcId="{5B80C294-C1AB-452B-BD58-5ED121BB77B9}" destId="{1FC3539E-B4B3-4DFF-8710-7DD6E09E3503}" srcOrd="9" destOrd="0" parTransId="{04840324-C4D8-4604-B21A-2D119944F69D}" sibTransId="{05ED15D2-FE0E-423F-9259-2DEEB9F4232B}"/>
    <dgm:cxn modelId="{E958D0AC-3252-4FFC-8E77-1FAF3961BBB0}" srcId="{5B80C294-C1AB-452B-BD58-5ED121BB77B9}" destId="{B6ADA8D6-859A-4F93-A94D-13EDC1AF916E}" srcOrd="1" destOrd="0" parTransId="{36D8B2EA-ABF6-42A1-962D-0A644B87E418}" sibTransId="{946A0D8B-91E3-4763-8741-DD34D9F64097}"/>
    <dgm:cxn modelId="{37E5517F-9425-4432-96FC-84120F933254}" type="presOf" srcId="{5B80C294-C1AB-452B-BD58-5ED121BB77B9}" destId="{7D94FE62-4028-43D2-B211-8676DEA9FDB4}" srcOrd="0" destOrd="0" presId="urn:microsoft.com/office/officeart/2005/8/layout/vList5"/>
    <dgm:cxn modelId="{6F414C4D-AE47-4629-AC32-91CED7BEAA46}" type="presOf" srcId="{C60A55CA-3E82-47D8-A95C-083853215C7A}" destId="{A14E77F7-EDB2-4B5A-8C9C-50335852805E}" srcOrd="0" destOrd="0" presId="urn:microsoft.com/office/officeart/2005/8/layout/vList5"/>
    <dgm:cxn modelId="{69EF2F59-4ED4-4FEC-BCC4-73DF8A049BB3}" srcId="{5B80C294-C1AB-452B-BD58-5ED121BB77B9}" destId="{AE677F3B-3A17-4FA2-8BE9-131B97BE9B53}" srcOrd="8" destOrd="0" parTransId="{8D609AD4-1153-4A92-9923-0FCA2FE7DD97}" sibTransId="{4A986E2C-5A46-44D4-BE2F-33AF08AB4A76}"/>
    <dgm:cxn modelId="{4BDCABB1-3E21-4B57-85F1-CB7F57E7BEED}" srcId="{5B80C294-C1AB-452B-BD58-5ED121BB77B9}" destId="{B5782763-ADC2-493F-B81A-CC8569309F70}" srcOrd="7" destOrd="0" parTransId="{AC8EA8D7-D318-48F2-BA1A-C4E1F012DE3C}" sibTransId="{3B2BDDD4-2F0C-4616-A1EB-67913B886B62}"/>
    <dgm:cxn modelId="{6A4583D1-81A2-44E8-9797-7A2FB4DC87D4}" srcId="{5B80C294-C1AB-452B-BD58-5ED121BB77B9}" destId="{BD6F0B18-5246-4A9B-B5EC-C6012A798E5F}" srcOrd="5" destOrd="0" parTransId="{F8130C17-5DA6-4296-A316-248D8A0E6FE0}" sibTransId="{593E9932-4ED8-40AA-B397-9D338AD97648}"/>
    <dgm:cxn modelId="{B7527F90-6C48-429E-8BB4-3DFDE1CE61B9}" type="presOf" srcId="{AE677F3B-3A17-4FA2-8BE9-131B97BE9B53}" destId="{16D3CEAA-FF47-45CD-B1AE-422DD00D7CEB}" srcOrd="0" destOrd="0" presId="urn:microsoft.com/office/officeart/2005/8/layout/vList5"/>
    <dgm:cxn modelId="{D72A6489-AFA2-49E1-9ED3-E7D454289AF5}" type="presOf" srcId="{B6ADA8D6-859A-4F93-A94D-13EDC1AF916E}" destId="{F0EBE366-E8E6-4D89-9A8F-530ED77AB400}" srcOrd="0" destOrd="0" presId="urn:microsoft.com/office/officeart/2005/8/layout/vList5"/>
    <dgm:cxn modelId="{6A76F280-FE8D-4EE8-9D64-F3459D8D6B03}" srcId="{5B80C294-C1AB-452B-BD58-5ED121BB77B9}" destId="{AC724167-EBF1-4C0E-9CD7-20821CEDEC18}" srcOrd="3" destOrd="0" parTransId="{5FCB6E36-9CDB-4862-B164-920C991E0E22}" sibTransId="{2E848654-4943-47D3-99F1-5EB0DD4F576D}"/>
    <dgm:cxn modelId="{BC3FBD12-F8E2-4FC1-A104-5BD1FC9E0F9A}" type="presOf" srcId="{46BF809C-B43D-49B5-86E0-1D9E8631C320}" destId="{4044D032-3D1F-4841-9E24-4105581EF102}" srcOrd="0" destOrd="0" presId="urn:microsoft.com/office/officeart/2005/8/layout/vList5"/>
    <dgm:cxn modelId="{59DF232A-70E0-4A0B-9615-40D69E6D04F5}" type="presParOf" srcId="{7D94FE62-4028-43D2-B211-8676DEA9FDB4}" destId="{006B1ACA-0C33-4E90-8B3C-F1DEA310745C}" srcOrd="0" destOrd="0" presId="urn:microsoft.com/office/officeart/2005/8/layout/vList5"/>
    <dgm:cxn modelId="{8B83E7EA-78A2-40AA-83D5-F2B653D5E9E6}" type="presParOf" srcId="{006B1ACA-0C33-4E90-8B3C-F1DEA310745C}" destId="{B2DC4472-5D3A-4F2B-BCFC-8C3B8C95904C}" srcOrd="0" destOrd="0" presId="urn:microsoft.com/office/officeart/2005/8/layout/vList5"/>
    <dgm:cxn modelId="{9B5758F2-8F93-4DB1-9104-E2980473F613}" type="presParOf" srcId="{7D94FE62-4028-43D2-B211-8676DEA9FDB4}" destId="{39E0EB76-767C-4C48-A7C7-F7EF5961B945}" srcOrd="1" destOrd="0" presId="urn:microsoft.com/office/officeart/2005/8/layout/vList5"/>
    <dgm:cxn modelId="{3B607E4F-3586-477E-A220-4D142F52DD74}" type="presParOf" srcId="{7D94FE62-4028-43D2-B211-8676DEA9FDB4}" destId="{DAA84167-B0B8-430B-914D-A3096AAC98E6}" srcOrd="2" destOrd="0" presId="urn:microsoft.com/office/officeart/2005/8/layout/vList5"/>
    <dgm:cxn modelId="{84A01309-7042-4BA7-9A58-09924D93E239}" type="presParOf" srcId="{DAA84167-B0B8-430B-914D-A3096AAC98E6}" destId="{F0EBE366-E8E6-4D89-9A8F-530ED77AB400}" srcOrd="0" destOrd="0" presId="urn:microsoft.com/office/officeart/2005/8/layout/vList5"/>
    <dgm:cxn modelId="{806C298F-6A81-421F-83DB-0C28D94A0A80}" type="presParOf" srcId="{7D94FE62-4028-43D2-B211-8676DEA9FDB4}" destId="{57F6B8AC-0DB1-4D9E-98C9-4DF9822AE913}" srcOrd="3" destOrd="0" presId="urn:microsoft.com/office/officeart/2005/8/layout/vList5"/>
    <dgm:cxn modelId="{A7E137E5-C549-4CA0-9E28-959279D0F6C1}" type="presParOf" srcId="{7D94FE62-4028-43D2-B211-8676DEA9FDB4}" destId="{1E9069C3-EA12-4B8F-8BFF-B0ADB472A7DC}" srcOrd="4" destOrd="0" presId="urn:microsoft.com/office/officeart/2005/8/layout/vList5"/>
    <dgm:cxn modelId="{70074345-8317-4BFC-ADA8-839FF4B0B5AE}" type="presParOf" srcId="{1E9069C3-EA12-4B8F-8BFF-B0ADB472A7DC}" destId="{A14E77F7-EDB2-4B5A-8C9C-50335852805E}" srcOrd="0" destOrd="0" presId="urn:microsoft.com/office/officeart/2005/8/layout/vList5"/>
    <dgm:cxn modelId="{9861B703-9C88-452B-A7DE-0E0584214638}" type="presParOf" srcId="{7D94FE62-4028-43D2-B211-8676DEA9FDB4}" destId="{591C10F6-E82E-4C69-9A64-C343AB10420A}" srcOrd="5" destOrd="0" presId="urn:microsoft.com/office/officeart/2005/8/layout/vList5"/>
    <dgm:cxn modelId="{E196071C-DAF4-45C5-BBBD-4C3032E0D60C}" type="presParOf" srcId="{7D94FE62-4028-43D2-B211-8676DEA9FDB4}" destId="{D7F8D079-B858-4F1C-BBB0-5007E6E191FF}" srcOrd="6" destOrd="0" presId="urn:microsoft.com/office/officeart/2005/8/layout/vList5"/>
    <dgm:cxn modelId="{CD9D79D1-857C-491F-91BC-5D22287F1D88}" type="presParOf" srcId="{D7F8D079-B858-4F1C-BBB0-5007E6E191FF}" destId="{2D7EC6F9-9C9D-474F-AF0A-B661F09030E0}" srcOrd="0" destOrd="0" presId="urn:microsoft.com/office/officeart/2005/8/layout/vList5"/>
    <dgm:cxn modelId="{7598C870-BD3F-40A6-A672-E2885EEAC78B}" type="presParOf" srcId="{7D94FE62-4028-43D2-B211-8676DEA9FDB4}" destId="{C2E2BA40-B068-4927-A00F-3DED46471A7F}" srcOrd="7" destOrd="0" presId="urn:microsoft.com/office/officeart/2005/8/layout/vList5"/>
    <dgm:cxn modelId="{6BC536B5-749D-47E4-AA4C-DD3A395B33BB}" type="presParOf" srcId="{7D94FE62-4028-43D2-B211-8676DEA9FDB4}" destId="{F49CBB1C-5834-4DEF-8464-1698D398D007}" srcOrd="8" destOrd="0" presId="urn:microsoft.com/office/officeart/2005/8/layout/vList5"/>
    <dgm:cxn modelId="{7CF9B8DA-53DA-4748-B669-B44E7DF91BA4}" type="presParOf" srcId="{F49CBB1C-5834-4DEF-8464-1698D398D007}" destId="{D1DBA7AA-365D-4469-9DD4-5E684E26F9CA}" srcOrd="0" destOrd="0" presId="urn:microsoft.com/office/officeart/2005/8/layout/vList5"/>
    <dgm:cxn modelId="{900AB05D-ABDF-4F20-9C8E-06E4F5CDF8A5}" type="presParOf" srcId="{7D94FE62-4028-43D2-B211-8676DEA9FDB4}" destId="{17C04BF9-6DFD-4C04-838C-DC7118252576}" srcOrd="9" destOrd="0" presId="urn:microsoft.com/office/officeart/2005/8/layout/vList5"/>
    <dgm:cxn modelId="{9537CFA7-F387-4107-B3FB-F7EE8A3948AE}" type="presParOf" srcId="{7D94FE62-4028-43D2-B211-8676DEA9FDB4}" destId="{F74BF023-1FDB-43B3-A554-531832F21C20}" srcOrd="10" destOrd="0" presId="urn:microsoft.com/office/officeart/2005/8/layout/vList5"/>
    <dgm:cxn modelId="{FF28F7A5-4E3A-454B-969A-8E6CDEA16BC5}" type="presParOf" srcId="{F74BF023-1FDB-43B3-A554-531832F21C20}" destId="{D4795BB1-F782-46DD-8413-310609B091F7}" srcOrd="0" destOrd="0" presId="urn:microsoft.com/office/officeart/2005/8/layout/vList5"/>
    <dgm:cxn modelId="{CF7F509D-BBB3-42D6-ACF5-C16DA4962240}" type="presParOf" srcId="{7D94FE62-4028-43D2-B211-8676DEA9FDB4}" destId="{D02146C7-1FDE-4B52-B8F1-ABA086FF5878}" srcOrd="11" destOrd="0" presId="urn:microsoft.com/office/officeart/2005/8/layout/vList5"/>
    <dgm:cxn modelId="{6476140C-BB01-443D-A5C5-6CE293951CF2}" type="presParOf" srcId="{7D94FE62-4028-43D2-B211-8676DEA9FDB4}" destId="{DDE8D821-0A62-43D5-ACC1-FFD3E55589BE}" srcOrd="12" destOrd="0" presId="urn:microsoft.com/office/officeart/2005/8/layout/vList5"/>
    <dgm:cxn modelId="{2966F9B0-12A8-4697-86E2-B19696D50AD7}" type="presParOf" srcId="{DDE8D821-0A62-43D5-ACC1-FFD3E55589BE}" destId="{4044D032-3D1F-4841-9E24-4105581EF102}" srcOrd="0" destOrd="0" presId="urn:microsoft.com/office/officeart/2005/8/layout/vList5"/>
    <dgm:cxn modelId="{3280558D-DD24-442B-A026-48CAC85A3948}" type="presParOf" srcId="{7D94FE62-4028-43D2-B211-8676DEA9FDB4}" destId="{86CE6E23-1F3B-46D4-9489-E3EE1BC1D974}" srcOrd="13" destOrd="0" presId="urn:microsoft.com/office/officeart/2005/8/layout/vList5"/>
    <dgm:cxn modelId="{20C0D9AC-B2C8-45E2-8EC5-F8854B3578B0}" type="presParOf" srcId="{7D94FE62-4028-43D2-B211-8676DEA9FDB4}" destId="{03623FC5-FE5B-4683-8286-D5F663863490}" srcOrd="14" destOrd="0" presId="urn:microsoft.com/office/officeart/2005/8/layout/vList5"/>
    <dgm:cxn modelId="{4AA8C28D-3EEE-49F8-8E57-6C0754E9BA35}" type="presParOf" srcId="{03623FC5-FE5B-4683-8286-D5F663863490}" destId="{B0075CBB-CDFC-42B0-AF21-587CC7D8E137}" srcOrd="0" destOrd="0" presId="urn:microsoft.com/office/officeart/2005/8/layout/vList5"/>
    <dgm:cxn modelId="{BA447CB4-52EF-413A-8D10-9C369CA34C07}" type="presParOf" srcId="{7D94FE62-4028-43D2-B211-8676DEA9FDB4}" destId="{4AA142FC-3581-4633-8216-A1165ADC79E1}" srcOrd="15" destOrd="0" presId="urn:microsoft.com/office/officeart/2005/8/layout/vList5"/>
    <dgm:cxn modelId="{021432C4-0E45-4610-A8CF-10B8F5EAC75F}" type="presParOf" srcId="{7D94FE62-4028-43D2-B211-8676DEA9FDB4}" destId="{15A6D32C-3A18-4C27-B2B4-7FBFEC584BB6}" srcOrd="16" destOrd="0" presId="urn:microsoft.com/office/officeart/2005/8/layout/vList5"/>
    <dgm:cxn modelId="{21EBA217-50B6-405A-B9F7-53D7980CA489}" type="presParOf" srcId="{15A6D32C-3A18-4C27-B2B4-7FBFEC584BB6}" destId="{16D3CEAA-FF47-45CD-B1AE-422DD00D7CEB}" srcOrd="0" destOrd="0" presId="urn:microsoft.com/office/officeart/2005/8/layout/vList5"/>
    <dgm:cxn modelId="{06A36818-E8A4-4FC4-B408-3B8293D27D5D}" type="presParOf" srcId="{7D94FE62-4028-43D2-B211-8676DEA9FDB4}" destId="{817AC3BD-ED28-4FF4-9F92-855CFAC06B14}" srcOrd="17" destOrd="0" presId="urn:microsoft.com/office/officeart/2005/8/layout/vList5"/>
    <dgm:cxn modelId="{52DD897F-50A8-448B-B0EF-84948E1DCC9A}" type="presParOf" srcId="{7D94FE62-4028-43D2-B211-8676DEA9FDB4}" destId="{DC838FED-6BD9-40E8-8BAF-6DA5CE2E4670}" srcOrd="18" destOrd="0" presId="urn:microsoft.com/office/officeart/2005/8/layout/vList5"/>
    <dgm:cxn modelId="{3F2A79C1-2866-40E9-A422-497AEF1F29DB}" type="presParOf" srcId="{DC838FED-6BD9-40E8-8BAF-6DA5CE2E4670}" destId="{ADDE3F82-4F1D-4509-87AE-C608A5156CE5}" srcOrd="0" destOrd="0" presId="urn:microsoft.com/office/officeart/2005/8/layout/vList5"/>
    <dgm:cxn modelId="{B6DE714C-0796-41D1-9606-A365719FCB88}" type="presParOf" srcId="{7D94FE62-4028-43D2-B211-8676DEA9FDB4}" destId="{B66BF05A-B1C9-4AD0-8776-19A2CE0D685A}" srcOrd="19" destOrd="0" presId="urn:microsoft.com/office/officeart/2005/8/layout/vList5"/>
    <dgm:cxn modelId="{80397412-0F45-4FB9-B48B-5447BD73914D}" type="presParOf" srcId="{7D94FE62-4028-43D2-B211-8676DEA9FDB4}" destId="{C622F2D5-EADB-43E1-816D-811EB1B4DBA0}" srcOrd="20" destOrd="0" presId="urn:microsoft.com/office/officeart/2005/8/layout/vList5"/>
    <dgm:cxn modelId="{9C77A392-C004-4B39-B3BD-E94A39D72A6D}" type="presParOf" srcId="{C622F2D5-EADB-43E1-816D-811EB1B4DBA0}" destId="{6759AEDC-44BD-454D-8F20-0FC21478137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45C65B-D896-4CAD-8431-41C2D677226B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2BBC67A2-EFC1-4233-B35C-CD4A4E88ACF2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Revisiones ambientales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EB7AED0-0E57-4C3C-84FB-52E4F78FB9B9}" type="parTrans" cxnId="{1A7DD3D5-6D95-476C-880B-E2C649410F4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C994DFF-D9EA-460B-BCBE-D57F75961104}" type="sibTrans" cxnId="{1A7DD3D5-6D95-476C-880B-E2C649410F4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48CACB0-8BED-411A-A361-0DDF70566A74}">
      <dgm:prSet/>
      <dgm:spPr/>
      <dgm:t>
        <a:bodyPr/>
        <a:lstStyle/>
        <a:p>
          <a:pPr rtl="0"/>
          <a:r>
            <a:rPr lang="es-CR" b="1" smtClean="0">
              <a:solidFill>
                <a:schemeClr val="accent1"/>
              </a:solidFill>
              <a:latin typeface="Barlow" panose="00000500000000000000" pitchFamily="2" charset="0"/>
            </a:rPr>
            <a:t>Revisiones sociales</a:t>
          </a:r>
          <a:endParaRPr lang="es-CR" b="1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FCA92A14-BE5A-477E-82F1-4FE3952857EF}" type="parTrans" cxnId="{676D28F9-39F4-4E91-ABCB-1E24207572D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D030AA8-3FC3-43EE-82E0-7D1D086B44A1}" type="sibTrans" cxnId="{676D28F9-39F4-4E91-ABCB-1E24207572D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A9D85B2-606C-4432-8254-B33402457C65}">
      <dgm:prSet/>
      <dgm:spPr/>
      <dgm:t>
        <a:bodyPr/>
        <a:lstStyle/>
        <a:p>
          <a:pPr rtl="0"/>
          <a:r>
            <a:rPr lang="es-CR" b="1" smtClean="0">
              <a:solidFill>
                <a:schemeClr val="accent1"/>
              </a:solidFill>
              <a:latin typeface="Barlow" panose="00000500000000000000" pitchFamily="2" charset="0"/>
            </a:rPr>
            <a:t>Revisión técnica</a:t>
          </a:r>
          <a:endParaRPr lang="es-CR" b="1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7291477-940D-430D-BD83-24B2B4AE6256}" type="parTrans" cxnId="{B0CA05C8-9BB3-4CE9-8873-BD6724F65FF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3D8768C-72F7-4BA4-A3F5-8D11F52E03C1}" type="sibTrans" cxnId="{B0CA05C8-9BB3-4CE9-8873-BD6724F65FF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EEFC15C5-2F45-4E0D-BB18-B7E550BD5066}">
      <dgm:prSet/>
      <dgm:spPr/>
      <dgm:t>
        <a:bodyPr/>
        <a:lstStyle/>
        <a:p>
          <a:pPr rtl="0"/>
          <a:r>
            <a:rPr lang="es-CR" b="1" smtClean="0">
              <a:solidFill>
                <a:schemeClr val="accent1"/>
              </a:solidFill>
              <a:latin typeface="Barlow" panose="00000500000000000000" pitchFamily="2" charset="0"/>
            </a:rPr>
            <a:t>Alternativas de proyecto</a:t>
          </a:r>
          <a:endParaRPr lang="es-CR" b="1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FA30BAAD-BDDA-4522-AF67-50116C8526FD}" type="parTrans" cxnId="{8FF52722-D5EF-49A0-9BC2-1372E3C3DB9E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55936208-3337-43C2-B653-38C257EE0C95}" type="sibTrans" cxnId="{8FF52722-D5EF-49A0-9BC2-1372E3C3DB9E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70178E53-DCDC-4ABC-944A-0B57F5BC5125}">
      <dgm:prSet/>
      <dgm:spPr/>
      <dgm:t>
        <a:bodyPr/>
        <a:lstStyle/>
        <a:p>
          <a:pPr rtl="0"/>
          <a:r>
            <a:rPr lang="es-CR" b="1" smtClean="0">
              <a:solidFill>
                <a:schemeClr val="accent1"/>
              </a:solidFill>
              <a:latin typeface="Barlow" panose="00000500000000000000" pitchFamily="2" charset="0"/>
            </a:rPr>
            <a:t>Presupuestos iniciales</a:t>
          </a:r>
          <a:endParaRPr lang="es-CR" b="1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70AA0D14-3284-44D8-9821-A83CA9D3C6A5}" type="parTrans" cxnId="{ECD3EF00-BCC9-47A6-BD75-6DF737DBDE3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C4FC592-B513-455D-9109-C38A125710B4}" type="sibTrans" cxnId="{ECD3EF00-BCC9-47A6-BD75-6DF737DBDE3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428F43D6-1FBC-4EBE-ADF1-ABCE73D6FBDF}" type="pres">
      <dgm:prSet presAssocID="{E545C65B-D896-4CAD-8431-41C2D677226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F0561C3-3F7D-4EEE-BC4C-9AD5F871FC57}" type="pres">
      <dgm:prSet presAssocID="{2BBC67A2-EFC1-4233-B35C-CD4A4E88ACF2}" presName="horFlow" presStyleCnt="0"/>
      <dgm:spPr/>
      <dgm:t>
        <a:bodyPr/>
        <a:lstStyle/>
        <a:p>
          <a:endParaRPr lang="es-ES"/>
        </a:p>
      </dgm:t>
    </dgm:pt>
    <dgm:pt modelId="{DC51021B-8513-4330-83A8-4F3EE5894930}" type="pres">
      <dgm:prSet presAssocID="{2BBC67A2-EFC1-4233-B35C-CD4A4E88ACF2}" presName="bigChev" presStyleLbl="node1" presStyleIdx="0" presStyleCnt="5" custLinFactNeighborX="20908" custLinFactNeighborY="-9884"/>
      <dgm:spPr/>
      <dgm:t>
        <a:bodyPr/>
        <a:lstStyle/>
        <a:p>
          <a:endParaRPr lang="es-ES"/>
        </a:p>
      </dgm:t>
    </dgm:pt>
    <dgm:pt modelId="{AE07E1B0-5883-4865-8557-33920ECC90CE}" type="pres">
      <dgm:prSet presAssocID="{2BBC67A2-EFC1-4233-B35C-CD4A4E88ACF2}" presName="vSp" presStyleCnt="0"/>
      <dgm:spPr/>
      <dgm:t>
        <a:bodyPr/>
        <a:lstStyle/>
        <a:p>
          <a:endParaRPr lang="es-ES"/>
        </a:p>
      </dgm:t>
    </dgm:pt>
    <dgm:pt modelId="{4B6FC609-0092-4378-9117-9F38D9CBEFEE}" type="pres">
      <dgm:prSet presAssocID="{A48CACB0-8BED-411A-A361-0DDF70566A74}" presName="horFlow" presStyleCnt="0"/>
      <dgm:spPr/>
      <dgm:t>
        <a:bodyPr/>
        <a:lstStyle/>
        <a:p>
          <a:endParaRPr lang="es-ES"/>
        </a:p>
      </dgm:t>
    </dgm:pt>
    <dgm:pt modelId="{7192DEF1-CA58-484B-8767-3DBDCB2E1F96}" type="pres">
      <dgm:prSet presAssocID="{A48CACB0-8BED-411A-A361-0DDF70566A74}" presName="bigChev" presStyleLbl="node1" presStyleIdx="1" presStyleCnt="5" custLinFactNeighborX="20908" custLinFactNeighborY="-9884"/>
      <dgm:spPr/>
      <dgm:t>
        <a:bodyPr/>
        <a:lstStyle/>
        <a:p>
          <a:endParaRPr lang="es-ES"/>
        </a:p>
      </dgm:t>
    </dgm:pt>
    <dgm:pt modelId="{FD73D2B4-41C6-4534-808F-9A6FA922B61A}" type="pres">
      <dgm:prSet presAssocID="{A48CACB0-8BED-411A-A361-0DDF70566A74}" presName="vSp" presStyleCnt="0"/>
      <dgm:spPr/>
      <dgm:t>
        <a:bodyPr/>
        <a:lstStyle/>
        <a:p>
          <a:endParaRPr lang="es-ES"/>
        </a:p>
      </dgm:t>
    </dgm:pt>
    <dgm:pt modelId="{52F1D905-05B6-46EC-B0D5-32C0E31CE382}" type="pres">
      <dgm:prSet presAssocID="{8A9D85B2-606C-4432-8254-B33402457C65}" presName="horFlow" presStyleCnt="0"/>
      <dgm:spPr/>
      <dgm:t>
        <a:bodyPr/>
        <a:lstStyle/>
        <a:p>
          <a:endParaRPr lang="es-ES"/>
        </a:p>
      </dgm:t>
    </dgm:pt>
    <dgm:pt modelId="{F849E48E-D585-4A44-9802-91A40CE01A57}" type="pres">
      <dgm:prSet presAssocID="{8A9D85B2-606C-4432-8254-B33402457C65}" presName="bigChev" presStyleLbl="node1" presStyleIdx="2" presStyleCnt="5" custLinFactNeighborX="20908" custLinFactNeighborY="-9884"/>
      <dgm:spPr/>
      <dgm:t>
        <a:bodyPr/>
        <a:lstStyle/>
        <a:p>
          <a:endParaRPr lang="es-ES"/>
        </a:p>
      </dgm:t>
    </dgm:pt>
    <dgm:pt modelId="{5C74A08D-D455-437F-881F-D7C163ABB9EF}" type="pres">
      <dgm:prSet presAssocID="{8A9D85B2-606C-4432-8254-B33402457C65}" presName="vSp" presStyleCnt="0"/>
      <dgm:spPr/>
      <dgm:t>
        <a:bodyPr/>
        <a:lstStyle/>
        <a:p>
          <a:endParaRPr lang="es-ES"/>
        </a:p>
      </dgm:t>
    </dgm:pt>
    <dgm:pt modelId="{C295717A-A60B-4B89-9E5D-FC4CF7D594E1}" type="pres">
      <dgm:prSet presAssocID="{EEFC15C5-2F45-4E0D-BB18-B7E550BD5066}" presName="horFlow" presStyleCnt="0"/>
      <dgm:spPr/>
      <dgm:t>
        <a:bodyPr/>
        <a:lstStyle/>
        <a:p>
          <a:endParaRPr lang="es-ES"/>
        </a:p>
      </dgm:t>
    </dgm:pt>
    <dgm:pt modelId="{4D0F65F9-164A-4852-ADF0-824F8C912258}" type="pres">
      <dgm:prSet presAssocID="{EEFC15C5-2F45-4E0D-BB18-B7E550BD5066}" presName="bigChev" presStyleLbl="node1" presStyleIdx="3" presStyleCnt="5" custLinFactNeighborX="20908" custLinFactNeighborY="-9884"/>
      <dgm:spPr/>
      <dgm:t>
        <a:bodyPr/>
        <a:lstStyle/>
        <a:p>
          <a:endParaRPr lang="es-ES"/>
        </a:p>
      </dgm:t>
    </dgm:pt>
    <dgm:pt modelId="{247609EF-81D8-4685-BE3D-10CA11BA7DAC}" type="pres">
      <dgm:prSet presAssocID="{EEFC15C5-2F45-4E0D-BB18-B7E550BD5066}" presName="vSp" presStyleCnt="0"/>
      <dgm:spPr/>
      <dgm:t>
        <a:bodyPr/>
        <a:lstStyle/>
        <a:p>
          <a:endParaRPr lang="es-ES"/>
        </a:p>
      </dgm:t>
    </dgm:pt>
    <dgm:pt modelId="{DCDC3C55-F0FB-4F2E-A183-54FEF38306DB}" type="pres">
      <dgm:prSet presAssocID="{70178E53-DCDC-4ABC-944A-0B57F5BC5125}" presName="horFlow" presStyleCnt="0"/>
      <dgm:spPr/>
      <dgm:t>
        <a:bodyPr/>
        <a:lstStyle/>
        <a:p>
          <a:endParaRPr lang="es-ES"/>
        </a:p>
      </dgm:t>
    </dgm:pt>
    <dgm:pt modelId="{11BB6A14-B730-4FDC-A2F4-CAC76B6D6B98}" type="pres">
      <dgm:prSet presAssocID="{70178E53-DCDC-4ABC-944A-0B57F5BC5125}" presName="bigChev" presStyleLbl="node1" presStyleIdx="4" presStyleCnt="5" custLinFactNeighborX="20908" custLinFactNeighborY="-9884"/>
      <dgm:spPr/>
      <dgm:t>
        <a:bodyPr/>
        <a:lstStyle/>
        <a:p>
          <a:endParaRPr lang="es-ES"/>
        </a:p>
      </dgm:t>
    </dgm:pt>
  </dgm:ptLst>
  <dgm:cxnLst>
    <dgm:cxn modelId="{35B38770-9ACD-45C6-A430-86D25D182DE4}" type="presOf" srcId="{8A9D85B2-606C-4432-8254-B33402457C65}" destId="{F849E48E-D585-4A44-9802-91A40CE01A57}" srcOrd="0" destOrd="0" presId="urn:microsoft.com/office/officeart/2005/8/layout/lProcess3"/>
    <dgm:cxn modelId="{8FF52722-D5EF-49A0-9BC2-1372E3C3DB9E}" srcId="{E545C65B-D896-4CAD-8431-41C2D677226B}" destId="{EEFC15C5-2F45-4E0D-BB18-B7E550BD5066}" srcOrd="3" destOrd="0" parTransId="{FA30BAAD-BDDA-4522-AF67-50116C8526FD}" sibTransId="{55936208-3337-43C2-B653-38C257EE0C95}"/>
    <dgm:cxn modelId="{2F12AA07-56EF-4225-B4E9-EB0285E60C64}" type="presOf" srcId="{2BBC67A2-EFC1-4233-B35C-CD4A4E88ACF2}" destId="{DC51021B-8513-4330-83A8-4F3EE5894930}" srcOrd="0" destOrd="0" presId="urn:microsoft.com/office/officeart/2005/8/layout/lProcess3"/>
    <dgm:cxn modelId="{63809216-34DD-4B3B-8F56-147C64397598}" type="presOf" srcId="{70178E53-DCDC-4ABC-944A-0B57F5BC5125}" destId="{11BB6A14-B730-4FDC-A2F4-CAC76B6D6B98}" srcOrd="0" destOrd="0" presId="urn:microsoft.com/office/officeart/2005/8/layout/lProcess3"/>
    <dgm:cxn modelId="{C6A41248-BD11-4029-B22F-7366008EC458}" type="presOf" srcId="{EEFC15C5-2F45-4E0D-BB18-B7E550BD5066}" destId="{4D0F65F9-164A-4852-ADF0-824F8C912258}" srcOrd="0" destOrd="0" presId="urn:microsoft.com/office/officeart/2005/8/layout/lProcess3"/>
    <dgm:cxn modelId="{E2525622-0E86-49BA-80BD-0A7271B9DB1E}" type="presOf" srcId="{A48CACB0-8BED-411A-A361-0DDF70566A74}" destId="{7192DEF1-CA58-484B-8767-3DBDCB2E1F96}" srcOrd="0" destOrd="0" presId="urn:microsoft.com/office/officeart/2005/8/layout/lProcess3"/>
    <dgm:cxn modelId="{B0CA05C8-9BB3-4CE9-8873-BD6724F65FF2}" srcId="{E545C65B-D896-4CAD-8431-41C2D677226B}" destId="{8A9D85B2-606C-4432-8254-B33402457C65}" srcOrd="2" destOrd="0" parTransId="{E7291477-940D-430D-BD83-24B2B4AE6256}" sibTransId="{A3D8768C-72F7-4BA4-A3F5-8D11F52E03C1}"/>
    <dgm:cxn modelId="{ECD3EF00-BCC9-47A6-BD75-6DF737DBDE3D}" srcId="{E545C65B-D896-4CAD-8431-41C2D677226B}" destId="{70178E53-DCDC-4ABC-944A-0B57F5BC5125}" srcOrd="4" destOrd="0" parTransId="{70AA0D14-3284-44D8-9821-A83CA9D3C6A5}" sibTransId="{AC4FC592-B513-455D-9109-C38A125710B4}"/>
    <dgm:cxn modelId="{64D91810-320F-49E2-9E50-13C993BF87BF}" type="presOf" srcId="{E545C65B-D896-4CAD-8431-41C2D677226B}" destId="{428F43D6-1FBC-4EBE-ADF1-ABCE73D6FBDF}" srcOrd="0" destOrd="0" presId="urn:microsoft.com/office/officeart/2005/8/layout/lProcess3"/>
    <dgm:cxn modelId="{676D28F9-39F4-4E91-ABCB-1E24207572D5}" srcId="{E545C65B-D896-4CAD-8431-41C2D677226B}" destId="{A48CACB0-8BED-411A-A361-0DDF70566A74}" srcOrd="1" destOrd="0" parTransId="{FCA92A14-BE5A-477E-82F1-4FE3952857EF}" sibTransId="{0D030AA8-3FC3-43EE-82E0-7D1D086B44A1}"/>
    <dgm:cxn modelId="{1A7DD3D5-6D95-476C-880B-E2C649410F49}" srcId="{E545C65B-D896-4CAD-8431-41C2D677226B}" destId="{2BBC67A2-EFC1-4233-B35C-CD4A4E88ACF2}" srcOrd="0" destOrd="0" parTransId="{EEB7AED0-0E57-4C3C-84FB-52E4F78FB9B9}" sibTransId="{9C994DFF-D9EA-460B-BCBE-D57F75961104}"/>
    <dgm:cxn modelId="{C6796983-6983-4EB7-8DF9-6117D173A3FB}" type="presParOf" srcId="{428F43D6-1FBC-4EBE-ADF1-ABCE73D6FBDF}" destId="{0F0561C3-3F7D-4EEE-BC4C-9AD5F871FC57}" srcOrd="0" destOrd="0" presId="urn:microsoft.com/office/officeart/2005/8/layout/lProcess3"/>
    <dgm:cxn modelId="{E461DDB4-A25E-4731-BBC3-57470AA662FD}" type="presParOf" srcId="{0F0561C3-3F7D-4EEE-BC4C-9AD5F871FC57}" destId="{DC51021B-8513-4330-83A8-4F3EE5894930}" srcOrd="0" destOrd="0" presId="urn:microsoft.com/office/officeart/2005/8/layout/lProcess3"/>
    <dgm:cxn modelId="{5E2464C4-0182-4124-94AD-015D7EAB861C}" type="presParOf" srcId="{428F43D6-1FBC-4EBE-ADF1-ABCE73D6FBDF}" destId="{AE07E1B0-5883-4865-8557-33920ECC90CE}" srcOrd="1" destOrd="0" presId="urn:microsoft.com/office/officeart/2005/8/layout/lProcess3"/>
    <dgm:cxn modelId="{2E0D43EF-73BE-4371-8C7A-562BFD7A2F11}" type="presParOf" srcId="{428F43D6-1FBC-4EBE-ADF1-ABCE73D6FBDF}" destId="{4B6FC609-0092-4378-9117-9F38D9CBEFEE}" srcOrd="2" destOrd="0" presId="urn:microsoft.com/office/officeart/2005/8/layout/lProcess3"/>
    <dgm:cxn modelId="{96E4821A-EED0-4EBF-9444-D000C368132B}" type="presParOf" srcId="{4B6FC609-0092-4378-9117-9F38D9CBEFEE}" destId="{7192DEF1-CA58-484B-8767-3DBDCB2E1F96}" srcOrd="0" destOrd="0" presId="urn:microsoft.com/office/officeart/2005/8/layout/lProcess3"/>
    <dgm:cxn modelId="{6193E38A-F9EC-4AAF-AB2C-FF1B1E4E8F58}" type="presParOf" srcId="{428F43D6-1FBC-4EBE-ADF1-ABCE73D6FBDF}" destId="{FD73D2B4-41C6-4534-808F-9A6FA922B61A}" srcOrd="3" destOrd="0" presId="urn:microsoft.com/office/officeart/2005/8/layout/lProcess3"/>
    <dgm:cxn modelId="{55B8C061-AB0A-4CDB-8C1A-160B6EB88AD2}" type="presParOf" srcId="{428F43D6-1FBC-4EBE-ADF1-ABCE73D6FBDF}" destId="{52F1D905-05B6-46EC-B0D5-32C0E31CE382}" srcOrd="4" destOrd="0" presId="urn:microsoft.com/office/officeart/2005/8/layout/lProcess3"/>
    <dgm:cxn modelId="{4F0D3EFB-A835-4AA5-B7B0-C868D537F76B}" type="presParOf" srcId="{52F1D905-05B6-46EC-B0D5-32C0E31CE382}" destId="{F849E48E-D585-4A44-9802-91A40CE01A57}" srcOrd="0" destOrd="0" presId="urn:microsoft.com/office/officeart/2005/8/layout/lProcess3"/>
    <dgm:cxn modelId="{094BC9B9-D6C4-4D07-AFF2-3AF520656A32}" type="presParOf" srcId="{428F43D6-1FBC-4EBE-ADF1-ABCE73D6FBDF}" destId="{5C74A08D-D455-437F-881F-D7C163ABB9EF}" srcOrd="5" destOrd="0" presId="urn:microsoft.com/office/officeart/2005/8/layout/lProcess3"/>
    <dgm:cxn modelId="{B7B43955-5FFA-4884-BFCC-31B666D83102}" type="presParOf" srcId="{428F43D6-1FBC-4EBE-ADF1-ABCE73D6FBDF}" destId="{C295717A-A60B-4B89-9E5D-FC4CF7D594E1}" srcOrd="6" destOrd="0" presId="urn:microsoft.com/office/officeart/2005/8/layout/lProcess3"/>
    <dgm:cxn modelId="{6884DDD5-E60B-4F01-AB74-E6A565181B2A}" type="presParOf" srcId="{C295717A-A60B-4B89-9E5D-FC4CF7D594E1}" destId="{4D0F65F9-164A-4852-ADF0-824F8C912258}" srcOrd="0" destOrd="0" presId="urn:microsoft.com/office/officeart/2005/8/layout/lProcess3"/>
    <dgm:cxn modelId="{4B016B2A-3039-4DCC-9CD3-327CE76A94B1}" type="presParOf" srcId="{428F43D6-1FBC-4EBE-ADF1-ABCE73D6FBDF}" destId="{247609EF-81D8-4685-BE3D-10CA11BA7DAC}" srcOrd="7" destOrd="0" presId="urn:microsoft.com/office/officeart/2005/8/layout/lProcess3"/>
    <dgm:cxn modelId="{673E041F-038B-4A82-B6C5-57F3373B6642}" type="presParOf" srcId="{428F43D6-1FBC-4EBE-ADF1-ABCE73D6FBDF}" destId="{DCDC3C55-F0FB-4F2E-A183-54FEF38306DB}" srcOrd="8" destOrd="0" presId="urn:microsoft.com/office/officeart/2005/8/layout/lProcess3"/>
    <dgm:cxn modelId="{7F4D8C3A-4B97-484E-8E7C-6A7D71E02922}" type="presParOf" srcId="{DCDC3C55-F0FB-4F2E-A183-54FEF38306DB}" destId="{11BB6A14-B730-4FDC-A2F4-CAC76B6D6B9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3CD768-500D-4891-9AE6-874E6B72FA17}" type="doc">
      <dgm:prSet loTypeId="urn:microsoft.com/office/officeart/2005/8/layout/lProcess3" loCatId="process" qsTypeId="urn:microsoft.com/office/officeart/2005/8/quickstyle/3d2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CBFA4C4D-3AB5-48DB-9BE8-B3FE14BAC4E8}">
      <dgm:prSet/>
      <dgm:spPr/>
      <dgm:t>
        <a:bodyPr/>
        <a:lstStyle/>
        <a:p>
          <a:pPr rtl="0"/>
          <a:r>
            <a:rPr lang="es-CR" dirty="0" smtClean="0">
              <a:solidFill>
                <a:schemeClr val="accent1"/>
              </a:solidFill>
            </a:rPr>
            <a:t>Definición de trazados preliminares</a:t>
          </a:r>
          <a:endParaRPr lang="es-CR" dirty="0">
            <a:solidFill>
              <a:schemeClr val="accent1"/>
            </a:solidFill>
          </a:endParaRPr>
        </a:p>
      </dgm:t>
    </dgm:pt>
    <dgm:pt modelId="{0C4CF97A-D551-4FBE-89DD-70C719C4AB14}" type="parTrans" cxnId="{E631EF3B-EF82-4266-8EAB-24DD673BEA0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1FF19D5-FFBE-449B-B029-59BA3A23F1BF}" type="sibTrans" cxnId="{E631EF3B-EF82-4266-8EAB-24DD673BEA0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31A1CAFE-2030-4F6C-BB3B-F919BAF87BAB}">
      <dgm:prSet/>
      <dgm:spPr/>
      <dgm:t>
        <a:bodyPr/>
        <a:lstStyle/>
        <a:p>
          <a:pPr rtl="0"/>
          <a:r>
            <a:rPr lang="es-CR" smtClean="0">
              <a:solidFill>
                <a:schemeClr val="accent1"/>
              </a:solidFill>
            </a:rPr>
            <a:t>Cálculo de cortes y rellenos</a:t>
          </a:r>
          <a:endParaRPr lang="es-CR">
            <a:solidFill>
              <a:schemeClr val="accent1"/>
            </a:solidFill>
          </a:endParaRPr>
        </a:p>
      </dgm:t>
    </dgm:pt>
    <dgm:pt modelId="{49D18799-E38D-4A1D-B550-D7523E1687D8}" type="parTrans" cxnId="{54F6D128-BF1E-4CCA-8E3D-6CD233CBECFB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C6A3B7B5-5E0C-4525-9CE7-FF3A2214FB8D}" type="sibTrans" cxnId="{54F6D128-BF1E-4CCA-8E3D-6CD233CBECFB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9BFF2DE-E741-48D7-A6CE-686BA38286D1}">
      <dgm:prSet/>
      <dgm:spPr/>
      <dgm:t>
        <a:bodyPr/>
        <a:lstStyle/>
        <a:p>
          <a:pPr rtl="0"/>
          <a:r>
            <a:rPr lang="es-CR" smtClean="0">
              <a:solidFill>
                <a:schemeClr val="accent1"/>
              </a:solidFill>
            </a:rPr>
            <a:t>Estimación de materiales</a:t>
          </a:r>
          <a:endParaRPr lang="es-CR">
            <a:solidFill>
              <a:schemeClr val="accent1"/>
            </a:solidFill>
          </a:endParaRPr>
        </a:p>
      </dgm:t>
    </dgm:pt>
    <dgm:pt modelId="{704219E4-021C-48D8-B88A-8A3F566488E8}" type="parTrans" cxnId="{165020DF-66AD-4D00-A94A-840F44E315A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1965E3CE-1EA5-45B5-866F-F4F0F8C72190}" type="sibTrans" cxnId="{165020DF-66AD-4D00-A94A-840F44E315A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25A9A4E3-5EF4-460D-99DB-8CE0251898C8}">
      <dgm:prSet/>
      <dgm:spPr/>
      <dgm:t>
        <a:bodyPr/>
        <a:lstStyle/>
        <a:p>
          <a:pPr rtl="0"/>
          <a:r>
            <a:rPr lang="es-CR" smtClean="0">
              <a:solidFill>
                <a:schemeClr val="accent1"/>
              </a:solidFill>
            </a:rPr>
            <a:t>Definición de manejo de aguas</a:t>
          </a:r>
          <a:endParaRPr lang="es-CR">
            <a:solidFill>
              <a:schemeClr val="accent1"/>
            </a:solidFill>
          </a:endParaRPr>
        </a:p>
      </dgm:t>
    </dgm:pt>
    <dgm:pt modelId="{6250F454-9163-479C-968C-9498CCC69845}" type="parTrans" cxnId="{08E32F96-72F9-441D-91FC-165543C4BC0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9CE7FD4-7C6A-4C8A-AAED-B5372C774FA2}" type="sibTrans" cxnId="{08E32F96-72F9-441D-91FC-165543C4BC0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B495723-A714-4642-84F0-788F8E16B24A}">
      <dgm:prSet/>
      <dgm:spPr/>
      <dgm:t>
        <a:bodyPr/>
        <a:lstStyle/>
        <a:p>
          <a:pPr rtl="0"/>
          <a:r>
            <a:rPr lang="es-CR" smtClean="0">
              <a:solidFill>
                <a:schemeClr val="accent1"/>
              </a:solidFill>
            </a:rPr>
            <a:t>Visualizaciones </a:t>
          </a:r>
          <a:endParaRPr lang="es-CR">
            <a:solidFill>
              <a:schemeClr val="accent1"/>
            </a:solidFill>
          </a:endParaRPr>
        </a:p>
      </dgm:t>
    </dgm:pt>
    <dgm:pt modelId="{06252752-817C-4787-A411-51E62BCFD8AA}" type="parTrans" cxnId="{CA9245FB-33AD-446E-99D3-1A5897A50F7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7B3CDCD-FB8B-4EB7-B27D-9F6506AB34E4}" type="sibTrans" cxnId="{CA9245FB-33AD-446E-99D3-1A5897A50F7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E5FEF307-D9F4-4A7F-8790-F33F40DAA57C}">
      <dgm:prSet/>
      <dgm:spPr/>
      <dgm:t>
        <a:bodyPr/>
        <a:lstStyle/>
        <a:p>
          <a:pPr rtl="0"/>
          <a:r>
            <a:rPr lang="es-CR" smtClean="0">
              <a:solidFill>
                <a:schemeClr val="accent1"/>
              </a:solidFill>
            </a:rPr>
            <a:t>Videos y presentaciones</a:t>
          </a:r>
          <a:endParaRPr lang="es-CR">
            <a:solidFill>
              <a:schemeClr val="accent1"/>
            </a:solidFill>
          </a:endParaRPr>
        </a:p>
      </dgm:t>
    </dgm:pt>
    <dgm:pt modelId="{D241E9A9-7E9B-444E-9D9C-5047638D87E2}" type="parTrans" cxnId="{9C11A807-1562-4E85-A5FB-A623B804147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3398C56-E07C-42F7-9E81-2E17B65FC296}" type="sibTrans" cxnId="{9C11A807-1562-4E85-A5FB-A623B804147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066D8C0-36DD-4106-9E6E-064A7C0C370D}">
      <dgm:prSet/>
      <dgm:spPr/>
      <dgm:t>
        <a:bodyPr/>
        <a:lstStyle/>
        <a:p>
          <a:pPr rtl="0"/>
          <a:r>
            <a:rPr lang="es-CR" smtClean="0">
              <a:solidFill>
                <a:schemeClr val="accent1"/>
              </a:solidFill>
            </a:rPr>
            <a:t>Levantamiento de puntos</a:t>
          </a:r>
          <a:endParaRPr lang="es-CR">
            <a:solidFill>
              <a:schemeClr val="accent1"/>
            </a:solidFill>
          </a:endParaRPr>
        </a:p>
      </dgm:t>
    </dgm:pt>
    <dgm:pt modelId="{364043C7-E8C8-41BB-BEDA-43E001C9C887}" type="parTrans" cxnId="{09B2138D-77FB-418A-A63D-0C47BB862F3B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1BC5EA9D-E0A9-464C-AF7E-7A7506F64114}" type="sibTrans" cxnId="{09B2138D-77FB-418A-A63D-0C47BB862F3B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1038D97D-4700-4EA0-80C0-D5F82A9139B5}" type="pres">
      <dgm:prSet presAssocID="{DD3CD768-500D-4891-9AE6-874E6B72FA1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AF2BA0B-8612-4F79-B3ED-BA53EC079632}" type="pres">
      <dgm:prSet presAssocID="{CBFA4C4D-3AB5-48DB-9BE8-B3FE14BAC4E8}" presName="horFlow" presStyleCnt="0"/>
      <dgm:spPr/>
      <dgm:t>
        <a:bodyPr/>
        <a:lstStyle/>
        <a:p>
          <a:endParaRPr lang="es-ES"/>
        </a:p>
      </dgm:t>
    </dgm:pt>
    <dgm:pt modelId="{FF360F52-05D9-419D-AB6A-7E2E814D846F}" type="pres">
      <dgm:prSet presAssocID="{CBFA4C4D-3AB5-48DB-9BE8-B3FE14BAC4E8}" presName="bigChev" presStyleLbl="node1" presStyleIdx="0" presStyleCnt="7"/>
      <dgm:spPr/>
      <dgm:t>
        <a:bodyPr/>
        <a:lstStyle/>
        <a:p>
          <a:endParaRPr lang="es-ES"/>
        </a:p>
      </dgm:t>
    </dgm:pt>
    <dgm:pt modelId="{EC4EC492-DA32-41CC-A289-0092BD320405}" type="pres">
      <dgm:prSet presAssocID="{CBFA4C4D-3AB5-48DB-9BE8-B3FE14BAC4E8}" presName="vSp" presStyleCnt="0"/>
      <dgm:spPr/>
      <dgm:t>
        <a:bodyPr/>
        <a:lstStyle/>
        <a:p>
          <a:endParaRPr lang="es-ES"/>
        </a:p>
      </dgm:t>
    </dgm:pt>
    <dgm:pt modelId="{DE22EC3E-B29D-47DC-95AF-185C1439787F}" type="pres">
      <dgm:prSet presAssocID="{31A1CAFE-2030-4F6C-BB3B-F919BAF87BAB}" presName="horFlow" presStyleCnt="0"/>
      <dgm:spPr/>
      <dgm:t>
        <a:bodyPr/>
        <a:lstStyle/>
        <a:p>
          <a:endParaRPr lang="es-ES"/>
        </a:p>
      </dgm:t>
    </dgm:pt>
    <dgm:pt modelId="{D22C882E-34F8-474F-A399-8D67EF9E5EAF}" type="pres">
      <dgm:prSet presAssocID="{31A1CAFE-2030-4F6C-BB3B-F919BAF87BAB}" presName="bigChev" presStyleLbl="node1" presStyleIdx="1" presStyleCnt="7"/>
      <dgm:spPr/>
      <dgm:t>
        <a:bodyPr/>
        <a:lstStyle/>
        <a:p>
          <a:endParaRPr lang="es-ES"/>
        </a:p>
      </dgm:t>
    </dgm:pt>
    <dgm:pt modelId="{B7D860C6-8A24-48F5-B9D1-B6ABED727932}" type="pres">
      <dgm:prSet presAssocID="{31A1CAFE-2030-4F6C-BB3B-F919BAF87BAB}" presName="vSp" presStyleCnt="0"/>
      <dgm:spPr/>
      <dgm:t>
        <a:bodyPr/>
        <a:lstStyle/>
        <a:p>
          <a:endParaRPr lang="es-ES"/>
        </a:p>
      </dgm:t>
    </dgm:pt>
    <dgm:pt modelId="{B016CFB6-2F22-40CE-92D7-1042C4081030}" type="pres">
      <dgm:prSet presAssocID="{A9BFF2DE-E741-48D7-A6CE-686BA38286D1}" presName="horFlow" presStyleCnt="0"/>
      <dgm:spPr/>
      <dgm:t>
        <a:bodyPr/>
        <a:lstStyle/>
        <a:p>
          <a:endParaRPr lang="es-ES"/>
        </a:p>
      </dgm:t>
    </dgm:pt>
    <dgm:pt modelId="{56FEA104-83EF-4746-9665-70C866CEA2BF}" type="pres">
      <dgm:prSet presAssocID="{A9BFF2DE-E741-48D7-A6CE-686BA38286D1}" presName="bigChev" presStyleLbl="node1" presStyleIdx="2" presStyleCnt="7"/>
      <dgm:spPr/>
      <dgm:t>
        <a:bodyPr/>
        <a:lstStyle/>
        <a:p>
          <a:endParaRPr lang="es-ES"/>
        </a:p>
      </dgm:t>
    </dgm:pt>
    <dgm:pt modelId="{D1DF245F-6C57-4C84-8940-223508E88F16}" type="pres">
      <dgm:prSet presAssocID="{A9BFF2DE-E741-48D7-A6CE-686BA38286D1}" presName="vSp" presStyleCnt="0"/>
      <dgm:spPr/>
      <dgm:t>
        <a:bodyPr/>
        <a:lstStyle/>
        <a:p>
          <a:endParaRPr lang="es-ES"/>
        </a:p>
      </dgm:t>
    </dgm:pt>
    <dgm:pt modelId="{D2E55F96-2F50-4444-91AA-D4B9A152EAF6}" type="pres">
      <dgm:prSet presAssocID="{25A9A4E3-5EF4-460D-99DB-8CE0251898C8}" presName="horFlow" presStyleCnt="0"/>
      <dgm:spPr/>
      <dgm:t>
        <a:bodyPr/>
        <a:lstStyle/>
        <a:p>
          <a:endParaRPr lang="es-ES"/>
        </a:p>
      </dgm:t>
    </dgm:pt>
    <dgm:pt modelId="{C7F14068-2F2D-4C04-9BA0-BB38C13D36B7}" type="pres">
      <dgm:prSet presAssocID="{25A9A4E3-5EF4-460D-99DB-8CE0251898C8}" presName="bigChev" presStyleLbl="node1" presStyleIdx="3" presStyleCnt="7"/>
      <dgm:spPr/>
      <dgm:t>
        <a:bodyPr/>
        <a:lstStyle/>
        <a:p>
          <a:endParaRPr lang="es-ES"/>
        </a:p>
      </dgm:t>
    </dgm:pt>
    <dgm:pt modelId="{A402B6C8-6DB9-48E2-AF3E-AD13972647BE}" type="pres">
      <dgm:prSet presAssocID="{25A9A4E3-5EF4-460D-99DB-8CE0251898C8}" presName="vSp" presStyleCnt="0"/>
      <dgm:spPr/>
      <dgm:t>
        <a:bodyPr/>
        <a:lstStyle/>
        <a:p>
          <a:endParaRPr lang="es-ES"/>
        </a:p>
      </dgm:t>
    </dgm:pt>
    <dgm:pt modelId="{FCE6415D-3DA4-4B88-A4E8-2F1C4F7B2474}" type="pres">
      <dgm:prSet presAssocID="{FB495723-A714-4642-84F0-788F8E16B24A}" presName="horFlow" presStyleCnt="0"/>
      <dgm:spPr/>
      <dgm:t>
        <a:bodyPr/>
        <a:lstStyle/>
        <a:p>
          <a:endParaRPr lang="es-ES"/>
        </a:p>
      </dgm:t>
    </dgm:pt>
    <dgm:pt modelId="{3E2D5828-44E0-4368-9112-8327B2D7DD50}" type="pres">
      <dgm:prSet presAssocID="{FB495723-A714-4642-84F0-788F8E16B24A}" presName="bigChev" presStyleLbl="node1" presStyleIdx="4" presStyleCnt="7"/>
      <dgm:spPr/>
      <dgm:t>
        <a:bodyPr/>
        <a:lstStyle/>
        <a:p>
          <a:endParaRPr lang="es-ES"/>
        </a:p>
      </dgm:t>
    </dgm:pt>
    <dgm:pt modelId="{D7786367-F29B-40CC-84C4-F8176AAE3B9B}" type="pres">
      <dgm:prSet presAssocID="{FB495723-A714-4642-84F0-788F8E16B24A}" presName="vSp" presStyleCnt="0"/>
      <dgm:spPr/>
      <dgm:t>
        <a:bodyPr/>
        <a:lstStyle/>
        <a:p>
          <a:endParaRPr lang="es-ES"/>
        </a:p>
      </dgm:t>
    </dgm:pt>
    <dgm:pt modelId="{2206EB66-DE02-4081-8E51-CF105DB3FC27}" type="pres">
      <dgm:prSet presAssocID="{E5FEF307-D9F4-4A7F-8790-F33F40DAA57C}" presName="horFlow" presStyleCnt="0"/>
      <dgm:spPr/>
      <dgm:t>
        <a:bodyPr/>
        <a:lstStyle/>
        <a:p>
          <a:endParaRPr lang="es-ES"/>
        </a:p>
      </dgm:t>
    </dgm:pt>
    <dgm:pt modelId="{ECDF71D1-4007-4EF2-946B-BD27AE563593}" type="pres">
      <dgm:prSet presAssocID="{E5FEF307-D9F4-4A7F-8790-F33F40DAA57C}" presName="bigChev" presStyleLbl="node1" presStyleIdx="5" presStyleCnt="7"/>
      <dgm:spPr/>
      <dgm:t>
        <a:bodyPr/>
        <a:lstStyle/>
        <a:p>
          <a:endParaRPr lang="es-ES"/>
        </a:p>
      </dgm:t>
    </dgm:pt>
    <dgm:pt modelId="{C552709D-4396-4230-A5A2-EF46AD4C5836}" type="pres">
      <dgm:prSet presAssocID="{E5FEF307-D9F4-4A7F-8790-F33F40DAA57C}" presName="vSp" presStyleCnt="0"/>
      <dgm:spPr/>
      <dgm:t>
        <a:bodyPr/>
        <a:lstStyle/>
        <a:p>
          <a:endParaRPr lang="es-ES"/>
        </a:p>
      </dgm:t>
    </dgm:pt>
    <dgm:pt modelId="{B510A555-4164-43E8-8717-1A7562A5A9E9}" type="pres">
      <dgm:prSet presAssocID="{9066D8C0-36DD-4106-9E6E-064A7C0C370D}" presName="horFlow" presStyleCnt="0"/>
      <dgm:spPr/>
      <dgm:t>
        <a:bodyPr/>
        <a:lstStyle/>
        <a:p>
          <a:endParaRPr lang="es-ES"/>
        </a:p>
      </dgm:t>
    </dgm:pt>
    <dgm:pt modelId="{C4F00F81-D529-41BF-9372-61D7EB214ECC}" type="pres">
      <dgm:prSet presAssocID="{9066D8C0-36DD-4106-9E6E-064A7C0C370D}" presName="bigChev" presStyleLbl="node1" presStyleIdx="6" presStyleCnt="7"/>
      <dgm:spPr/>
      <dgm:t>
        <a:bodyPr/>
        <a:lstStyle/>
        <a:p>
          <a:endParaRPr lang="es-ES"/>
        </a:p>
      </dgm:t>
    </dgm:pt>
  </dgm:ptLst>
  <dgm:cxnLst>
    <dgm:cxn modelId="{D9185B91-1F6D-4127-A9BA-EA80DA42608B}" type="presOf" srcId="{CBFA4C4D-3AB5-48DB-9BE8-B3FE14BAC4E8}" destId="{FF360F52-05D9-419D-AB6A-7E2E814D846F}" srcOrd="0" destOrd="0" presId="urn:microsoft.com/office/officeart/2005/8/layout/lProcess3"/>
    <dgm:cxn modelId="{E631EF3B-EF82-4266-8EAB-24DD673BEA0A}" srcId="{DD3CD768-500D-4891-9AE6-874E6B72FA17}" destId="{CBFA4C4D-3AB5-48DB-9BE8-B3FE14BAC4E8}" srcOrd="0" destOrd="0" parTransId="{0C4CF97A-D551-4FBE-89DD-70C719C4AB14}" sibTransId="{81FF19D5-FFBE-449B-B029-59BA3A23F1BF}"/>
    <dgm:cxn modelId="{165020DF-66AD-4D00-A94A-840F44E315A8}" srcId="{DD3CD768-500D-4891-9AE6-874E6B72FA17}" destId="{A9BFF2DE-E741-48D7-A6CE-686BA38286D1}" srcOrd="2" destOrd="0" parTransId="{704219E4-021C-48D8-B88A-8A3F566488E8}" sibTransId="{1965E3CE-1EA5-45B5-866F-F4F0F8C72190}"/>
    <dgm:cxn modelId="{357F61F6-2893-4929-8C48-88DCD526E980}" type="presOf" srcId="{25A9A4E3-5EF4-460D-99DB-8CE0251898C8}" destId="{C7F14068-2F2D-4C04-9BA0-BB38C13D36B7}" srcOrd="0" destOrd="0" presId="urn:microsoft.com/office/officeart/2005/8/layout/lProcess3"/>
    <dgm:cxn modelId="{162E5806-4389-497B-B487-5372279DE251}" type="presOf" srcId="{E5FEF307-D9F4-4A7F-8790-F33F40DAA57C}" destId="{ECDF71D1-4007-4EF2-946B-BD27AE563593}" srcOrd="0" destOrd="0" presId="urn:microsoft.com/office/officeart/2005/8/layout/lProcess3"/>
    <dgm:cxn modelId="{09B2138D-77FB-418A-A63D-0C47BB862F3B}" srcId="{DD3CD768-500D-4891-9AE6-874E6B72FA17}" destId="{9066D8C0-36DD-4106-9E6E-064A7C0C370D}" srcOrd="6" destOrd="0" parTransId="{364043C7-E8C8-41BB-BEDA-43E001C9C887}" sibTransId="{1BC5EA9D-E0A9-464C-AF7E-7A7506F64114}"/>
    <dgm:cxn modelId="{AA9BA8BC-4F71-43F0-8F7A-23746A5538CA}" type="presOf" srcId="{A9BFF2DE-E741-48D7-A6CE-686BA38286D1}" destId="{56FEA104-83EF-4746-9665-70C866CEA2BF}" srcOrd="0" destOrd="0" presId="urn:microsoft.com/office/officeart/2005/8/layout/lProcess3"/>
    <dgm:cxn modelId="{54F6D128-BF1E-4CCA-8E3D-6CD233CBECFB}" srcId="{DD3CD768-500D-4891-9AE6-874E6B72FA17}" destId="{31A1CAFE-2030-4F6C-BB3B-F919BAF87BAB}" srcOrd="1" destOrd="0" parTransId="{49D18799-E38D-4A1D-B550-D7523E1687D8}" sibTransId="{C6A3B7B5-5E0C-4525-9CE7-FF3A2214FB8D}"/>
    <dgm:cxn modelId="{AD9897C4-F03E-44BF-8890-7FAAA515A63E}" type="presOf" srcId="{31A1CAFE-2030-4F6C-BB3B-F919BAF87BAB}" destId="{D22C882E-34F8-474F-A399-8D67EF9E5EAF}" srcOrd="0" destOrd="0" presId="urn:microsoft.com/office/officeart/2005/8/layout/lProcess3"/>
    <dgm:cxn modelId="{E98399D0-7964-4330-8FBB-950FC076DD19}" type="presOf" srcId="{FB495723-A714-4642-84F0-788F8E16B24A}" destId="{3E2D5828-44E0-4368-9112-8327B2D7DD50}" srcOrd="0" destOrd="0" presId="urn:microsoft.com/office/officeart/2005/8/layout/lProcess3"/>
    <dgm:cxn modelId="{CA9245FB-33AD-446E-99D3-1A5897A50F78}" srcId="{DD3CD768-500D-4891-9AE6-874E6B72FA17}" destId="{FB495723-A714-4642-84F0-788F8E16B24A}" srcOrd="4" destOrd="0" parTransId="{06252752-817C-4787-A411-51E62BCFD8AA}" sibTransId="{F7B3CDCD-FB8B-4EB7-B27D-9F6506AB34E4}"/>
    <dgm:cxn modelId="{9C11A807-1562-4E85-A5FB-A623B804147A}" srcId="{DD3CD768-500D-4891-9AE6-874E6B72FA17}" destId="{E5FEF307-D9F4-4A7F-8790-F33F40DAA57C}" srcOrd="5" destOrd="0" parTransId="{D241E9A9-7E9B-444E-9D9C-5047638D87E2}" sibTransId="{F3398C56-E07C-42F7-9E81-2E17B65FC296}"/>
    <dgm:cxn modelId="{08E32F96-72F9-441D-91FC-165543C4BC0D}" srcId="{DD3CD768-500D-4891-9AE6-874E6B72FA17}" destId="{25A9A4E3-5EF4-460D-99DB-8CE0251898C8}" srcOrd="3" destOrd="0" parTransId="{6250F454-9163-479C-968C-9498CCC69845}" sibTransId="{99CE7FD4-7C6A-4C8A-AAED-B5372C774FA2}"/>
    <dgm:cxn modelId="{822C75C1-90D7-4113-B5A2-8DF8CB574FF2}" type="presOf" srcId="{DD3CD768-500D-4891-9AE6-874E6B72FA17}" destId="{1038D97D-4700-4EA0-80C0-D5F82A9139B5}" srcOrd="0" destOrd="0" presId="urn:microsoft.com/office/officeart/2005/8/layout/lProcess3"/>
    <dgm:cxn modelId="{171E2A92-5848-4344-9FB3-EA6A952447A5}" type="presOf" srcId="{9066D8C0-36DD-4106-9E6E-064A7C0C370D}" destId="{C4F00F81-D529-41BF-9372-61D7EB214ECC}" srcOrd="0" destOrd="0" presId="urn:microsoft.com/office/officeart/2005/8/layout/lProcess3"/>
    <dgm:cxn modelId="{8BA4D4FE-C489-49F7-B8F4-AA78775B2C16}" type="presParOf" srcId="{1038D97D-4700-4EA0-80C0-D5F82A9139B5}" destId="{0AF2BA0B-8612-4F79-B3ED-BA53EC079632}" srcOrd="0" destOrd="0" presId="urn:microsoft.com/office/officeart/2005/8/layout/lProcess3"/>
    <dgm:cxn modelId="{A47522A0-723F-44C3-B9DC-2EF29785902D}" type="presParOf" srcId="{0AF2BA0B-8612-4F79-B3ED-BA53EC079632}" destId="{FF360F52-05D9-419D-AB6A-7E2E814D846F}" srcOrd="0" destOrd="0" presId="urn:microsoft.com/office/officeart/2005/8/layout/lProcess3"/>
    <dgm:cxn modelId="{7F757383-30FA-4903-9C5A-BE1FF56D7309}" type="presParOf" srcId="{1038D97D-4700-4EA0-80C0-D5F82A9139B5}" destId="{EC4EC492-DA32-41CC-A289-0092BD320405}" srcOrd="1" destOrd="0" presId="urn:microsoft.com/office/officeart/2005/8/layout/lProcess3"/>
    <dgm:cxn modelId="{A1F4A710-5AAA-4FAA-83D1-4CB216A8AEEF}" type="presParOf" srcId="{1038D97D-4700-4EA0-80C0-D5F82A9139B5}" destId="{DE22EC3E-B29D-47DC-95AF-185C1439787F}" srcOrd="2" destOrd="0" presId="urn:microsoft.com/office/officeart/2005/8/layout/lProcess3"/>
    <dgm:cxn modelId="{DBE3109F-BD95-4B9D-B94E-4AEFB4020498}" type="presParOf" srcId="{DE22EC3E-B29D-47DC-95AF-185C1439787F}" destId="{D22C882E-34F8-474F-A399-8D67EF9E5EAF}" srcOrd="0" destOrd="0" presId="urn:microsoft.com/office/officeart/2005/8/layout/lProcess3"/>
    <dgm:cxn modelId="{07DAEFA4-F542-41C1-A902-287ED1041571}" type="presParOf" srcId="{1038D97D-4700-4EA0-80C0-D5F82A9139B5}" destId="{B7D860C6-8A24-48F5-B9D1-B6ABED727932}" srcOrd="3" destOrd="0" presId="urn:microsoft.com/office/officeart/2005/8/layout/lProcess3"/>
    <dgm:cxn modelId="{F395CCD2-DDA6-4D60-977B-425BEBBD4FE2}" type="presParOf" srcId="{1038D97D-4700-4EA0-80C0-D5F82A9139B5}" destId="{B016CFB6-2F22-40CE-92D7-1042C4081030}" srcOrd="4" destOrd="0" presId="urn:microsoft.com/office/officeart/2005/8/layout/lProcess3"/>
    <dgm:cxn modelId="{2BAFBFDC-24C2-45FB-9571-B9615990EE71}" type="presParOf" srcId="{B016CFB6-2F22-40CE-92D7-1042C4081030}" destId="{56FEA104-83EF-4746-9665-70C866CEA2BF}" srcOrd="0" destOrd="0" presId="urn:microsoft.com/office/officeart/2005/8/layout/lProcess3"/>
    <dgm:cxn modelId="{B39A71F1-43E8-4659-9974-78D2F7042110}" type="presParOf" srcId="{1038D97D-4700-4EA0-80C0-D5F82A9139B5}" destId="{D1DF245F-6C57-4C84-8940-223508E88F16}" srcOrd="5" destOrd="0" presId="urn:microsoft.com/office/officeart/2005/8/layout/lProcess3"/>
    <dgm:cxn modelId="{3D902F49-59AE-491F-96EB-60148F950D57}" type="presParOf" srcId="{1038D97D-4700-4EA0-80C0-D5F82A9139B5}" destId="{D2E55F96-2F50-4444-91AA-D4B9A152EAF6}" srcOrd="6" destOrd="0" presId="urn:microsoft.com/office/officeart/2005/8/layout/lProcess3"/>
    <dgm:cxn modelId="{B82C2DAC-CF75-4F92-B293-E66544618EE0}" type="presParOf" srcId="{D2E55F96-2F50-4444-91AA-D4B9A152EAF6}" destId="{C7F14068-2F2D-4C04-9BA0-BB38C13D36B7}" srcOrd="0" destOrd="0" presId="urn:microsoft.com/office/officeart/2005/8/layout/lProcess3"/>
    <dgm:cxn modelId="{668583C8-7FC3-412B-9F19-B0E7E5125643}" type="presParOf" srcId="{1038D97D-4700-4EA0-80C0-D5F82A9139B5}" destId="{A402B6C8-6DB9-48E2-AF3E-AD13972647BE}" srcOrd="7" destOrd="0" presId="urn:microsoft.com/office/officeart/2005/8/layout/lProcess3"/>
    <dgm:cxn modelId="{0F29A31C-4182-487B-8D97-EC3CD207EDE5}" type="presParOf" srcId="{1038D97D-4700-4EA0-80C0-D5F82A9139B5}" destId="{FCE6415D-3DA4-4B88-A4E8-2F1C4F7B2474}" srcOrd="8" destOrd="0" presId="urn:microsoft.com/office/officeart/2005/8/layout/lProcess3"/>
    <dgm:cxn modelId="{DB4F8833-4CF7-44CA-8E36-D54E3F594463}" type="presParOf" srcId="{FCE6415D-3DA4-4B88-A4E8-2F1C4F7B2474}" destId="{3E2D5828-44E0-4368-9112-8327B2D7DD50}" srcOrd="0" destOrd="0" presId="urn:microsoft.com/office/officeart/2005/8/layout/lProcess3"/>
    <dgm:cxn modelId="{B6E8A106-94E5-41AE-8804-20740D21990D}" type="presParOf" srcId="{1038D97D-4700-4EA0-80C0-D5F82A9139B5}" destId="{D7786367-F29B-40CC-84C4-F8176AAE3B9B}" srcOrd="9" destOrd="0" presId="urn:microsoft.com/office/officeart/2005/8/layout/lProcess3"/>
    <dgm:cxn modelId="{A33441A9-7EFB-41CB-8208-EAAE8E44B59E}" type="presParOf" srcId="{1038D97D-4700-4EA0-80C0-D5F82A9139B5}" destId="{2206EB66-DE02-4081-8E51-CF105DB3FC27}" srcOrd="10" destOrd="0" presId="urn:microsoft.com/office/officeart/2005/8/layout/lProcess3"/>
    <dgm:cxn modelId="{E80DD329-54DE-4FF3-9549-1F76EAA4BBF5}" type="presParOf" srcId="{2206EB66-DE02-4081-8E51-CF105DB3FC27}" destId="{ECDF71D1-4007-4EF2-946B-BD27AE563593}" srcOrd="0" destOrd="0" presId="urn:microsoft.com/office/officeart/2005/8/layout/lProcess3"/>
    <dgm:cxn modelId="{5B70D86F-A18C-4659-A8DE-6801225A1986}" type="presParOf" srcId="{1038D97D-4700-4EA0-80C0-D5F82A9139B5}" destId="{C552709D-4396-4230-A5A2-EF46AD4C5836}" srcOrd="11" destOrd="0" presId="urn:microsoft.com/office/officeart/2005/8/layout/lProcess3"/>
    <dgm:cxn modelId="{4BEE0980-35A6-47D6-8BF3-A08056619213}" type="presParOf" srcId="{1038D97D-4700-4EA0-80C0-D5F82A9139B5}" destId="{B510A555-4164-43E8-8717-1A7562A5A9E9}" srcOrd="12" destOrd="0" presId="urn:microsoft.com/office/officeart/2005/8/layout/lProcess3"/>
    <dgm:cxn modelId="{970EB742-4792-4BE8-840D-1EA879F10E8E}" type="presParOf" srcId="{B510A555-4164-43E8-8717-1A7562A5A9E9}" destId="{C4F00F81-D529-41BF-9372-61D7EB214EC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43C6CB-ACFC-43BC-A204-7FF813498CF4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D74DF70E-4E00-4766-8722-0B0D2DB91DF1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Análisis energético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10DA63A7-F631-4F93-854A-EDC400998233}" type="parTrans" cxnId="{64CCF8F5-8D25-443C-9E5B-AFDF634F69AF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FB01B6F-CFB9-43DE-A4B1-41EC524E6527}" type="sibTrans" cxnId="{64CCF8F5-8D25-443C-9E5B-AFDF634F69AF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712182A-DE04-4DF3-826C-5699EA21A5B5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Análisis lumínico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84C2AD86-6825-49E4-89DA-DC130353E973}" type="parTrans" cxnId="{55218DAB-85FF-4C2E-9CEA-62B5F869600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4EBD730-558A-4D40-8144-349778DC7FB5}" type="sibTrans" cxnId="{55218DAB-85FF-4C2E-9CEA-62B5F869600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B22DA2B-0C77-4E24-AE64-BF801B9EF7B0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Análisis estructural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F5AA190F-082A-4405-B2A1-E9BC49F8CE3B}" type="parTrans" cxnId="{1479B8FD-A1FC-43C0-BFE4-19AFA08DD6E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39B85E5A-3528-40B7-9486-E99BA772A8E5}" type="sibTrans" cxnId="{1479B8FD-A1FC-43C0-BFE4-19AFA08DD6E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E390073-5FD4-4773-918F-F5C1F8E9CC54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Análisis de seguridad laboral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F4EE17C2-0635-4686-92CD-05152C740E51}" type="parTrans" cxnId="{91F024D0-1B07-4D72-8BA8-06CA600830A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366AD10F-26C9-413B-AAA6-8F039EF22426}" type="sibTrans" cxnId="{91F024D0-1B07-4D72-8BA8-06CA600830A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B4056B4F-29C2-4F28-9B69-5E44E3C22ED7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Análisis de evacuaciones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FE18FFF1-B945-49A2-8049-A554D7BD3F65}" type="parTrans" cxnId="{2B46F5C5-752C-4A0F-88B8-B6E389F61E6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559699B1-BF26-4A2F-87FD-3CCC3BC145D0}" type="sibTrans" cxnId="{2B46F5C5-752C-4A0F-88B8-B6E389F61E6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BD0EFC9-2A14-4366-9FC7-D766A964B4ED}" type="pres">
      <dgm:prSet presAssocID="{1D43C6CB-ACFC-43BC-A204-7FF813498CF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E24538D-18F6-4B89-A7B9-CC618AE0A7CF}" type="pres">
      <dgm:prSet presAssocID="{D74DF70E-4E00-4766-8722-0B0D2DB91DF1}" presName="horFlow" presStyleCnt="0"/>
      <dgm:spPr/>
      <dgm:t>
        <a:bodyPr/>
        <a:lstStyle/>
        <a:p>
          <a:endParaRPr lang="es-ES"/>
        </a:p>
      </dgm:t>
    </dgm:pt>
    <dgm:pt modelId="{FC179AE7-51BC-4824-A838-D4D5B4740DAB}" type="pres">
      <dgm:prSet presAssocID="{D74DF70E-4E00-4766-8722-0B0D2DB91DF1}" presName="bigChev" presStyleLbl="node1" presStyleIdx="0" presStyleCnt="5"/>
      <dgm:spPr/>
      <dgm:t>
        <a:bodyPr/>
        <a:lstStyle/>
        <a:p>
          <a:endParaRPr lang="es-ES"/>
        </a:p>
      </dgm:t>
    </dgm:pt>
    <dgm:pt modelId="{702A0435-DA85-42CC-BD02-D816D83D0069}" type="pres">
      <dgm:prSet presAssocID="{D74DF70E-4E00-4766-8722-0B0D2DB91DF1}" presName="vSp" presStyleCnt="0"/>
      <dgm:spPr/>
      <dgm:t>
        <a:bodyPr/>
        <a:lstStyle/>
        <a:p>
          <a:endParaRPr lang="es-ES"/>
        </a:p>
      </dgm:t>
    </dgm:pt>
    <dgm:pt modelId="{75EFD5D1-A3CA-4DD2-ADD4-3D711CBDA12A}" type="pres">
      <dgm:prSet presAssocID="{8712182A-DE04-4DF3-826C-5699EA21A5B5}" presName="horFlow" presStyleCnt="0"/>
      <dgm:spPr/>
      <dgm:t>
        <a:bodyPr/>
        <a:lstStyle/>
        <a:p>
          <a:endParaRPr lang="es-ES"/>
        </a:p>
      </dgm:t>
    </dgm:pt>
    <dgm:pt modelId="{C4EF0588-C126-4919-A1AB-83ED72374289}" type="pres">
      <dgm:prSet presAssocID="{8712182A-DE04-4DF3-826C-5699EA21A5B5}" presName="bigChev" presStyleLbl="node1" presStyleIdx="1" presStyleCnt="5"/>
      <dgm:spPr/>
      <dgm:t>
        <a:bodyPr/>
        <a:lstStyle/>
        <a:p>
          <a:endParaRPr lang="es-ES"/>
        </a:p>
      </dgm:t>
    </dgm:pt>
    <dgm:pt modelId="{305ABA37-229A-4507-A5A8-B560749D791F}" type="pres">
      <dgm:prSet presAssocID="{8712182A-DE04-4DF3-826C-5699EA21A5B5}" presName="vSp" presStyleCnt="0"/>
      <dgm:spPr/>
      <dgm:t>
        <a:bodyPr/>
        <a:lstStyle/>
        <a:p>
          <a:endParaRPr lang="es-ES"/>
        </a:p>
      </dgm:t>
    </dgm:pt>
    <dgm:pt modelId="{7AF80721-7CD2-40EA-9A1D-72F9D38121D3}" type="pres">
      <dgm:prSet presAssocID="{AB22DA2B-0C77-4E24-AE64-BF801B9EF7B0}" presName="horFlow" presStyleCnt="0"/>
      <dgm:spPr/>
      <dgm:t>
        <a:bodyPr/>
        <a:lstStyle/>
        <a:p>
          <a:endParaRPr lang="es-ES"/>
        </a:p>
      </dgm:t>
    </dgm:pt>
    <dgm:pt modelId="{B38C710F-5C2F-4525-AABB-25D744083ACC}" type="pres">
      <dgm:prSet presAssocID="{AB22DA2B-0C77-4E24-AE64-BF801B9EF7B0}" presName="bigChev" presStyleLbl="node1" presStyleIdx="2" presStyleCnt="5"/>
      <dgm:spPr/>
      <dgm:t>
        <a:bodyPr/>
        <a:lstStyle/>
        <a:p>
          <a:endParaRPr lang="es-ES"/>
        </a:p>
      </dgm:t>
    </dgm:pt>
    <dgm:pt modelId="{C5DDF3EA-D090-4D17-9263-67AC6B877F86}" type="pres">
      <dgm:prSet presAssocID="{AB22DA2B-0C77-4E24-AE64-BF801B9EF7B0}" presName="vSp" presStyleCnt="0"/>
      <dgm:spPr/>
      <dgm:t>
        <a:bodyPr/>
        <a:lstStyle/>
        <a:p>
          <a:endParaRPr lang="es-ES"/>
        </a:p>
      </dgm:t>
    </dgm:pt>
    <dgm:pt modelId="{8577A5A9-40D6-44D9-B240-F764AC4FA1C7}" type="pres">
      <dgm:prSet presAssocID="{AE390073-5FD4-4773-918F-F5C1F8E9CC54}" presName="horFlow" presStyleCnt="0"/>
      <dgm:spPr/>
      <dgm:t>
        <a:bodyPr/>
        <a:lstStyle/>
        <a:p>
          <a:endParaRPr lang="es-ES"/>
        </a:p>
      </dgm:t>
    </dgm:pt>
    <dgm:pt modelId="{E11F745F-1A1F-4F5D-9B91-DD8EAD61FD2E}" type="pres">
      <dgm:prSet presAssocID="{AE390073-5FD4-4773-918F-F5C1F8E9CC54}" presName="bigChev" presStyleLbl="node1" presStyleIdx="3" presStyleCnt="5"/>
      <dgm:spPr/>
      <dgm:t>
        <a:bodyPr/>
        <a:lstStyle/>
        <a:p>
          <a:endParaRPr lang="es-ES"/>
        </a:p>
      </dgm:t>
    </dgm:pt>
    <dgm:pt modelId="{6B874DF3-1D31-44B3-BBAB-FD0AA3DFEA7D}" type="pres">
      <dgm:prSet presAssocID="{AE390073-5FD4-4773-918F-F5C1F8E9CC54}" presName="vSp" presStyleCnt="0"/>
      <dgm:spPr/>
      <dgm:t>
        <a:bodyPr/>
        <a:lstStyle/>
        <a:p>
          <a:endParaRPr lang="es-ES"/>
        </a:p>
      </dgm:t>
    </dgm:pt>
    <dgm:pt modelId="{03F07EE0-CF3E-4DD4-A4B6-38E7A035F77F}" type="pres">
      <dgm:prSet presAssocID="{B4056B4F-29C2-4F28-9B69-5E44E3C22ED7}" presName="horFlow" presStyleCnt="0"/>
      <dgm:spPr/>
      <dgm:t>
        <a:bodyPr/>
        <a:lstStyle/>
        <a:p>
          <a:endParaRPr lang="es-ES"/>
        </a:p>
      </dgm:t>
    </dgm:pt>
    <dgm:pt modelId="{9FA78D20-F70D-4206-A8E8-3DAED3125CF9}" type="pres">
      <dgm:prSet presAssocID="{B4056B4F-29C2-4F28-9B69-5E44E3C22ED7}" presName="bigChev" presStyleLbl="node1" presStyleIdx="4" presStyleCnt="5"/>
      <dgm:spPr/>
      <dgm:t>
        <a:bodyPr/>
        <a:lstStyle/>
        <a:p>
          <a:endParaRPr lang="es-ES"/>
        </a:p>
      </dgm:t>
    </dgm:pt>
  </dgm:ptLst>
  <dgm:cxnLst>
    <dgm:cxn modelId="{C5932C63-39AB-432D-A4A2-000DE49EB958}" type="presOf" srcId="{1D43C6CB-ACFC-43BC-A204-7FF813498CF4}" destId="{8BD0EFC9-2A14-4366-9FC7-D766A964B4ED}" srcOrd="0" destOrd="0" presId="urn:microsoft.com/office/officeart/2005/8/layout/lProcess3"/>
    <dgm:cxn modelId="{6F88A55A-C78C-48B9-A3BD-497F1F44519A}" type="presOf" srcId="{B4056B4F-29C2-4F28-9B69-5E44E3C22ED7}" destId="{9FA78D20-F70D-4206-A8E8-3DAED3125CF9}" srcOrd="0" destOrd="0" presId="urn:microsoft.com/office/officeart/2005/8/layout/lProcess3"/>
    <dgm:cxn modelId="{91F024D0-1B07-4D72-8BA8-06CA600830A0}" srcId="{1D43C6CB-ACFC-43BC-A204-7FF813498CF4}" destId="{AE390073-5FD4-4773-918F-F5C1F8E9CC54}" srcOrd="3" destOrd="0" parTransId="{F4EE17C2-0635-4686-92CD-05152C740E51}" sibTransId="{366AD10F-26C9-413B-AAA6-8F039EF22426}"/>
    <dgm:cxn modelId="{64CCF8F5-8D25-443C-9E5B-AFDF634F69AF}" srcId="{1D43C6CB-ACFC-43BC-A204-7FF813498CF4}" destId="{D74DF70E-4E00-4766-8722-0B0D2DB91DF1}" srcOrd="0" destOrd="0" parTransId="{10DA63A7-F631-4F93-854A-EDC400998233}" sibTransId="{0FB01B6F-CFB9-43DE-A4B1-41EC524E6527}"/>
    <dgm:cxn modelId="{0EC4A4F3-0256-4488-9023-89FDCC0F31CD}" type="presOf" srcId="{AB22DA2B-0C77-4E24-AE64-BF801B9EF7B0}" destId="{B38C710F-5C2F-4525-AABB-25D744083ACC}" srcOrd="0" destOrd="0" presId="urn:microsoft.com/office/officeart/2005/8/layout/lProcess3"/>
    <dgm:cxn modelId="{55218DAB-85FF-4C2E-9CEA-62B5F8696009}" srcId="{1D43C6CB-ACFC-43BC-A204-7FF813498CF4}" destId="{8712182A-DE04-4DF3-826C-5699EA21A5B5}" srcOrd="1" destOrd="0" parTransId="{84C2AD86-6825-49E4-89DA-DC130353E973}" sibTransId="{F4EBD730-558A-4D40-8144-349778DC7FB5}"/>
    <dgm:cxn modelId="{2B46F5C5-752C-4A0F-88B8-B6E389F61E68}" srcId="{1D43C6CB-ACFC-43BC-A204-7FF813498CF4}" destId="{B4056B4F-29C2-4F28-9B69-5E44E3C22ED7}" srcOrd="4" destOrd="0" parTransId="{FE18FFF1-B945-49A2-8049-A554D7BD3F65}" sibTransId="{559699B1-BF26-4A2F-87FD-3CCC3BC145D0}"/>
    <dgm:cxn modelId="{1AADFE3C-9AF9-4393-B72E-2D2AD4E066EA}" type="presOf" srcId="{AE390073-5FD4-4773-918F-F5C1F8E9CC54}" destId="{E11F745F-1A1F-4F5D-9B91-DD8EAD61FD2E}" srcOrd="0" destOrd="0" presId="urn:microsoft.com/office/officeart/2005/8/layout/lProcess3"/>
    <dgm:cxn modelId="{1479B8FD-A1FC-43C0-BFE4-19AFA08DD6E5}" srcId="{1D43C6CB-ACFC-43BC-A204-7FF813498CF4}" destId="{AB22DA2B-0C77-4E24-AE64-BF801B9EF7B0}" srcOrd="2" destOrd="0" parTransId="{F5AA190F-082A-4405-B2A1-E9BC49F8CE3B}" sibTransId="{39B85E5A-3528-40B7-9486-E99BA772A8E5}"/>
    <dgm:cxn modelId="{42433CA1-5087-47BA-8092-A970BE7E8A6C}" type="presOf" srcId="{8712182A-DE04-4DF3-826C-5699EA21A5B5}" destId="{C4EF0588-C126-4919-A1AB-83ED72374289}" srcOrd="0" destOrd="0" presId="urn:microsoft.com/office/officeart/2005/8/layout/lProcess3"/>
    <dgm:cxn modelId="{DC3C7A81-FFF8-461A-88F5-75C1CE4E9BCC}" type="presOf" srcId="{D74DF70E-4E00-4766-8722-0B0D2DB91DF1}" destId="{FC179AE7-51BC-4824-A838-D4D5B4740DAB}" srcOrd="0" destOrd="0" presId="urn:microsoft.com/office/officeart/2005/8/layout/lProcess3"/>
    <dgm:cxn modelId="{280AAA8B-345E-4200-99B4-98B631EEDBE8}" type="presParOf" srcId="{8BD0EFC9-2A14-4366-9FC7-D766A964B4ED}" destId="{EE24538D-18F6-4B89-A7B9-CC618AE0A7CF}" srcOrd="0" destOrd="0" presId="urn:microsoft.com/office/officeart/2005/8/layout/lProcess3"/>
    <dgm:cxn modelId="{728BE7F0-86FC-47AB-B2ED-F645D4CD84DD}" type="presParOf" srcId="{EE24538D-18F6-4B89-A7B9-CC618AE0A7CF}" destId="{FC179AE7-51BC-4824-A838-D4D5B4740DAB}" srcOrd="0" destOrd="0" presId="urn:microsoft.com/office/officeart/2005/8/layout/lProcess3"/>
    <dgm:cxn modelId="{D8B78606-E06D-418B-9738-94C36D6225E5}" type="presParOf" srcId="{8BD0EFC9-2A14-4366-9FC7-D766A964B4ED}" destId="{702A0435-DA85-42CC-BD02-D816D83D0069}" srcOrd="1" destOrd="0" presId="urn:microsoft.com/office/officeart/2005/8/layout/lProcess3"/>
    <dgm:cxn modelId="{AFA1A61C-1F3D-4511-97FA-38972CEFD865}" type="presParOf" srcId="{8BD0EFC9-2A14-4366-9FC7-D766A964B4ED}" destId="{75EFD5D1-A3CA-4DD2-ADD4-3D711CBDA12A}" srcOrd="2" destOrd="0" presId="urn:microsoft.com/office/officeart/2005/8/layout/lProcess3"/>
    <dgm:cxn modelId="{7B4E4E7C-3075-4FA5-9971-3F7828269A09}" type="presParOf" srcId="{75EFD5D1-A3CA-4DD2-ADD4-3D711CBDA12A}" destId="{C4EF0588-C126-4919-A1AB-83ED72374289}" srcOrd="0" destOrd="0" presId="urn:microsoft.com/office/officeart/2005/8/layout/lProcess3"/>
    <dgm:cxn modelId="{F2B2DC18-6DA0-43C7-8B27-433131B43CBA}" type="presParOf" srcId="{8BD0EFC9-2A14-4366-9FC7-D766A964B4ED}" destId="{305ABA37-229A-4507-A5A8-B560749D791F}" srcOrd="3" destOrd="0" presId="urn:microsoft.com/office/officeart/2005/8/layout/lProcess3"/>
    <dgm:cxn modelId="{CE474EFD-8939-4653-80EE-34282591B2BC}" type="presParOf" srcId="{8BD0EFC9-2A14-4366-9FC7-D766A964B4ED}" destId="{7AF80721-7CD2-40EA-9A1D-72F9D38121D3}" srcOrd="4" destOrd="0" presId="urn:microsoft.com/office/officeart/2005/8/layout/lProcess3"/>
    <dgm:cxn modelId="{C0078CE5-56BA-4050-9886-815A84BA0437}" type="presParOf" srcId="{7AF80721-7CD2-40EA-9A1D-72F9D38121D3}" destId="{B38C710F-5C2F-4525-AABB-25D744083ACC}" srcOrd="0" destOrd="0" presId="urn:microsoft.com/office/officeart/2005/8/layout/lProcess3"/>
    <dgm:cxn modelId="{AA58745A-290D-4525-A3DC-7822D97C003B}" type="presParOf" srcId="{8BD0EFC9-2A14-4366-9FC7-D766A964B4ED}" destId="{C5DDF3EA-D090-4D17-9263-67AC6B877F86}" srcOrd="5" destOrd="0" presId="urn:microsoft.com/office/officeart/2005/8/layout/lProcess3"/>
    <dgm:cxn modelId="{9800AD0F-C130-4B1D-915B-BD3DAF851B13}" type="presParOf" srcId="{8BD0EFC9-2A14-4366-9FC7-D766A964B4ED}" destId="{8577A5A9-40D6-44D9-B240-F764AC4FA1C7}" srcOrd="6" destOrd="0" presId="urn:microsoft.com/office/officeart/2005/8/layout/lProcess3"/>
    <dgm:cxn modelId="{8299763F-EAF2-4C1A-BB6C-B32EB2D542F6}" type="presParOf" srcId="{8577A5A9-40D6-44D9-B240-F764AC4FA1C7}" destId="{E11F745F-1A1F-4F5D-9B91-DD8EAD61FD2E}" srcOrd="0" destOrd="0" presId="urn:microsoft.com/office/officeart/2005/8/layout/lProcess3"/>
    <dgm:cxn modelId="{799DD7AD-BD74-406B-AED2-78FBE9A760E8}" type="presParOf" srcId="{8BD0EFC9-2A14-4366-9FC7-D766A964B4ED}" destId="{6B874DF3-1D31-44B3-BBAB-FD0AA3DFEA7D}" srcOrd="7" destOrd="0" presId="urn:microsoft.com/office/officeart/2005/8/layout/lProcess3"/>
    <dgm:cxn modelId="{F2499FE9-31CF-4490-9708-02765A5A9CC9}" type="presParOf" srcId="{8BD0EFC9-2A14-4366-9FC7-D766A964B4ED}" destId="{03F07EE0-CF3E-4DD4-A4B6-38E7A035F77F}" srcOrd="8" destOrd="0" presId="urn:microsoft.com/office/officeart/2005/8/layout/lProcess3"/>
    <dgm:cxn modelId="{0631A96F-2C21-4854-B040-B2B2EA8BFEAC}" type="presParOf" srcId="{03F07EE0-CF3E-4DD4-A4B6-38E7A035F77F}" destId="{9FA78D20-F70D-4206-A8E8-3DAED3125CF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089F59-C243-4238-A8C7-572C785B53CE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E5FC1E4E-2291-4302-963F-3E44BAD78DBC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Definición de volúmenes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77CD658C-2433-45BF-AFED-31CAEABE1EC2}" type="parTrans" cxnId="{B60ACB81-E24D-49E4-B0AD-A5E69F3B077C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4E97C997-F7FF-4D0F-9EA8-8DCCA80A462C}" type="sibTrans" cxnId="{B60ACB81-E24D-49E4-B0AD-A5E69F3B077C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4A5A12A-4562-48CC-A340-3385A555BC87}">
      <dgm:prSet custT="1"/>
      <dgm:spPr/>
      <dgm:t>
        <a:bodyPr/>
        <a:lstStyle/>
        <a:p>
          <a:pPr rtl="0"/>
          <a:r>
            <a:rPr lang="es-CR" sz="1200" b="1" dirty="0" smtClean="0">
              <a:solidFill>
                <a:schemeClr val="accent1"/>
              </a:solidFill>
              <a:latin typeface="Barlow" panose="00000500000000000000" pitchFamily="2" charset="0"/>
            </a:rPr>
            <a:t>Análisis de interferencias </a:t>
          </a:r>
          <a:endParaRPr lang="es-CR" sz="12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9CD7A44F-70A5-4A3A-B61D-402F7231394C}" type="parTrans" cxnId="{DF53E1D1-597B-4516-8C35-8F8102F0061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29014D35-7037-44F8-BB50-72243976A534}" type="sibTrans" cxnId="{DF53E1D1-597B-4516-8C35-8F8102F0061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C88CB38-A772-4D1B-BC69-CFF6F80DAB4C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Cuantificación de equipos y materiales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72CE7295-7D65-4B2F-8BB8-4C871DEE07AD}" type="parTrans" cxnId="{44537D31-B58E-4861-B7A3-E015DB620D5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D576264B-D73E-46A2-9661-7B3109679C3F}" type="sibTrans" cxnId="{44537D31-B58E-4861-B7A3-E015DB620D5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4F3C6EA0-620D-4103-B60F-9FC386A52246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Visitas virtuales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8A2B888-D16E-410D-82D5-D2FCF8C346A6}" type="parTrans" cxnId="{ED522419-C934-4157-9EB2-5CDAB86D25F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0E2070D2-BB46-4FD3-B33C-A12AD37DADDC}" type="sibTrans" cxnId="{ED522419-C934-4157-9EB2-5CDAB86D25FA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6945C956-B5E2-46DB-8903-E5536D8CD448}">
      <dgm:prSet custT="1"/>
      <dgm:spPr/>
      <dgm:t>
        <a:bodyPr/>
        <a:lstStyle/>
        <a:p>
          <a:pPr rtl="0"/>
          <a:r>
            <a:rPr lang="es-CR" sz="1400" b="1" dirty="0" smtClean="0">
              <a:solidFill>
                <a:schemeClr val="accent1"/>
              </a:solidFill>
              <a:latin typeface="Barlow" panose="00000500000000000000" pitchFamily="2" charset="0"/>
            </a:rPr>
            <a:t>Revisión de ergonomía</a:t>
          </a:r>
          <a:endParaRPr lang="es-CR" sz="14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FDA43C7B-F17C-4A3D-BE46-CFF0A3F6A1F3}" type="parTrans" cxnId="{10877F02-9CEA-4A9F-972A-E3C770BF005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BD874B9C-8E8E-449E-961D-CD128E783F88}" type="sibTrans" cxnId="{10877F02-9CEA-4A9F-972A-E3C770BF0058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1A7E8B2B-DAB8-4C9A-B481-C2AC29C0EDB4}" type="pres">
      <dgm:prSet presAssocID="{88089F59-C243-4238-A8C7-572C785B53C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7CA73DB-C7E2-4212-BE24-5221D07FFC62}" type="pres">
      <dgm:prSet presAssocID="{E5FC1E4E-2291-4302-963F-3E44BAD78DBC}" presName="horFlow" presStyleCnt="0"/>
      <dgm:spPr/>
      <dgm:t>
        <a:bodyPr/>
        <a:lstStyle/>
        <a:p>
          <a:endParaRPr lang="es-ES"/>
        </a:p>
      </dgm:t>
    </dgm:pt>
    <dgm:pt modelId="{5ECCDBA7-76F3-4C8D-9786-B6E9C914CDB6}" type="pres">
      <dgm:prSet presAssocID="{E5FC1E4E-2291-4302-963F-3E44BAD78DBC}" presName="bigChev" presStyleLbl="node1" presStyleIdx="0" presStyleCnt="5"/>
      <dgm:spPr/>
      <dgm:t>
        <a:bodyPr/>
        <a:lstStyle/>
        <a:p>
          <a:endParaRPr lang="es-ES"/>
        </a:p>
      </dgm:t>
    </dgm:pt>
    <dgm:pt modelId="{DA32866C-6F71-44FD-B3E8-C0805778BBA0}" type="pres">
      <dgm:prSet presAssocID="{E5FC1E4E-2291-4302-963F-3E44BAD78DBC}" presName="vSp" presStyleCnt="0"/>
      <dgm:spPr/>
      <dgm:t>
        <a:bodyPr/>
        <a:lstStyle/>
        <a:p>
          <a:endParaRPr lang="es-ES"/>
        </a:p>
      </dgm:t>
    </dgm:pt>
    <dgm:pt modelId="{C1EAFC82-D14D-49B5-BFF8-29CFF7D035CE}" type="pres">
      <dgm:prSet presAssocID="{A4A5A12A-4562-48CC-A340-3385A555BC87}" presName="horFlow" presStyleCnt="0"/>
      <dgm:spPr/>
      <dgm:t>
        <a:bodyPr/>
        <a:lstStyle/>
        <a:p>
          <a:endParaRPr lang="es-ES"/>
        </a:p>
      </dgm:t>
    </dgm:pt>
    <dgm:pt modelId="{7F0A1CF1-1720-428E-96E9-40342F19F477}" type="pres">
      <dgm:prSet presAssocID="{A4A5A12A-4562-48CC-A340-3385A555BC87}" presName="bigChev" presStyleLbl="node1" presStyleIdx="1" presStyleCnt="5"/>
      <dgm:spPr/>
      <dgm:t>
        <a:bodyPr/>
        <a:lstStyle/>
        <a:p>
          <a:endParaRPr lang="es-ES"/>
        </a:p>
      </dgm:t>
    </dgm:pt>
    <dgm:pt modelId="{46C9B342-8C3E-445F-9977-C75228A6B8D6}" type="pres">
      <dgm:prSet presAssocID="{A4A5A12A-4562-48CC-A340-3385A555BC87}" presName="vSp" presStyleCnt="0"/>
      <dgm:spPr/>
      <dgm:t>
        <a:bodyPr/>
        <a:lstStyle/>
        <a:p>
          <a:endParaRPr lang="es-ES"/>
        </a:p>
      </dgm:t>
    </dgm:pt>
    <dgm:pt modelId="{1ECB0B96-8F1E-4FF1-A4D4-0DD6D2CE6C78}" type="pres">
      <dgm:prSet presAssocID="{FC88CB38-A772-4D1B-BC69-CFF6F80DAB4C}" presName="horFlow" presStyleCnt="0"/>
      <dgm:spPr/>
      <dgm:t>
        <a:bodyPr/>
        <a:lstStyle/>
        <a:p>
          <a:endParaRPr lang="es-ES"/>
        </a:p>
      </dgm:t>
    </dgm:pt>
    <dgm:pt modelId="{14DBBF18-33AC-4F2F-AA7F-8AE2C5663D00}" type="pres">
      <dgm:prSet presAssocID="{FC88CB38-A772-4D1B-BC69-CFF6F80DAB4C}" presName="bigChev" presStyleLbl="node1" presStyleIdx="2" presStyleCnt="5"/>
      <dgm:spPr/>
      <dgm:t>
        <a:bodyPr/>
        <a:lstStyle/>
        <a:p>
          <a:endParaRPr lang="es-ES"/>
        </a:p>
      </dgm:t>
    </dgm:pt>
    <dgm:pt modelId="{B4FE5816-A7E1-4E7F-8E08-288CB5442D2D}" type="pres">
      <dgm:prSet presAssocID="{FC88CB38-A772-4D1B-BC69-CFF6F80DAB4C}" presName="vSp" presStyleCnt="0"/>
      <dgm:spPr/>
      <dgm:t>
        <a:bodyPr/>
        <a:lstStyle/>
        <a:p>
          <a:endParaRPr lang="es-ES"/>
        </a:p>
      </dgm:t>
    </dgm:pt>
    <dgm:pt modelId="{53E5113E-96EF-4412-BEF3-811F5C947B6E}" type="pres">
      <dgm:prSet presAssocID="{4F3C6EA0-620D-4103-B60F-9FC386A52246}" presName="horFlow" presStyleCnt="0"/>
      <dgm:spPr/>
      <dgm:t>
        <a:bodyPr/>
        <a:lstStyle/>
        <a:p>
          <a:endParaRPr lang="es-ES"/>
        </a:p>
      </dgm:t>
    </dgm:pt>
    <dgm:pt modelId="{3A5EC6F4-4916-4272-9FFC-3DE4EB9D2DA6}" type="pres">
      <dgm:prSet presAssocID="{4F3C6EA0-620D-4103-B60F-9FC386A52246}" presName="bigChev" presStyleLbl="node1" presStyleIdx="3" presStyleCnt="5"/>
      <dgm:spPr/>
      <dgm:t>
        <a:bodyPr/>
        <a:lstStyle/>
        <a:p>
          <a:endParaRPr lang="es-ES"/>
        </a:p>
      </dgm:t>
    </dgm:pt>
    <dgm:pt modelId="{10648BD2-8B12-447D-8FFF-5A37A3335706}" type="pres">
      <dgm:prSet presAssocID="{4F3C6EA0-620D-4103-B60F-9FC386A52246}" presName="vSp" presStyleCnt="0"/>
      <dgm:spPr/>
      <dgm:t>
        <a:bodyPr/>
        <a:lstStyle/>
        <a:p>
          <a:endParaRPr lang="es-ES"/>
        </a:p>
      </dgm:t>
    </dgm:pt>
    <dgm:pt modelId="{B929520B-77B3-45C2-AC13-E2F7746928B2}" type="pres">
      <dgm:prSet presAssocID="{6945C956-B5E2-46DB-8903-E5536D8CD448}" presName="horFlow" presStyleCnt="0"/>
      <dgm:spPr/>
      <dgm:t>
        <a:bodyPr/>
        <a:lstStyle/>
        <a:p>
          <a:endParaRPr lang="es-ES"/>
        </a:p>
      </dgm:t>
    </dgm:pt>
    <dgm:pt modelId="{FCEB2042-184E-4FD0-9DFF-627107D66A5A}" type="pres">
      <dgm:prSet presAssocID="{6945C956-B5E2-46DB-8903-E5536D8CD448}" presName="bigChev" presStyleLbl="node1" presStyleIdx="4" presStyleCnt="5"/>
      <dgm:spPr/>
      <dgm:t>
        <a:bodyPr/>
        <a:lstStyle/>
        <a:p>
          <a:endParaRPr lang="es-ES"/>
        </a:p>
      </dgm:t>
    </dgm:pt>
  </dgm:ptLst>
  <dgm:cxnLst>
    <dgm:cxn modelId="{559E341F-4B97-4883-9948-F9DC20B90285}" type="presOf" srcId="{6945C956-B5E2-46DB-8903-E5536D8CD448}" destId="{FCEB2042-184E-4FD0-9DFF-627107D66A5A}" srcOrd="0" destOrd="0" presId="urn:microsoft.com/office/officeart/2005/8/layout/lProcess3"/>
    <dgm:cxn modelId="{91A51FF7-52CE-4093-89CC-5EBAD3BB2B08}" type="presOf" srcId="{88089F59-C243-4238-A8C7-572C785B53CE}" destId="{1A7E8B2B-DAB8-4C9A-B481-C2AC29C0EDB4}" srcOrd="0" destOrd="0" presId="urn:microsoft.com/office/officeart/2005/8/layout/lProcess3"/>
    <dgm:cxn modelId="{44537D31-B58E-4861-B7A3-E015DB620D56}" srcId="{88089F59-C243-4238-A8C7-572C785B53CE}" destId="{FC88CB38-A772-4D1B-BC69-CFF6F80DAB4C}" srcOrd="2" destOrd="0" parTransId="{72CE7295-7D65-4B2F-8BB8-4C871DEE07AD}" sibTransId="{D576264B-D73E-46A2-9661-7B3109679C3F}"/>
    <dgm:cxn modelId="{DF53E1D1-597B-4516-8C35-8F8102F00619}" srcId="{88089F59-C243-4238-A8C7-572C785B53CE}" destId="{A4A5A12A-4562-48CC-A340-3385A555BC87}" srcOrd="1" destOrd="0" parTransId="{9CD7A44F-70A5-4A3A-B61D-402F7231394C}" sibTransId="{29014D35-7037-44F8-BB50-72243976A534}"/>
    <dgm:cxn modelId="{F96AF708-EF3C-408B-84A3-B97EDBB39EC1}" type="presOf" srcId="{FC88CB38-A772-4D1B-BC69-CFF6F80DAB4C}" destId="{14DBBF18-33AC-4F2F-AA7F-8AE2C5663D00}" srcOrd="0" destOrd="0" presId="urn:microsoft.com/office/officeart/2005/8/layout/lProcess3"/>
    <dgm:cxn modelId="{FABFC482-852A-44C4-AF09-9EE3875D5320}" type="presOf" srcId="{4F3C6EA0-620D-4103-B60F-9FC386A52246}" destId="{3A5EC6F4-4916-4272-9FFC-3DE4EB9D2DA6}" srcOrd="0" destOrd="0" presId="urn:microsoft.com/office/officeart/2005/8/layout/lProcess3"/>
    <dgm:cxn modelId="{10877F02-9CEA-4A9F-972A-E3C770BF0058}" srcId="{88089F59-C243-4238-A8C7-572C785B53CE}" destId="{6945C956-B5E2-46DB-8903-E5536D8CD448}" srcOrd="4" destOrd="0" parTransId="{FDA43C7B-F17C-4A3D-BE46-CFF0A3F6A1F3}" sibTransId="{BD874B9C-8E8E-449E-961D-CD128E783F88}"/>
    <dgm:cxn modelId="{ED522419-C934-4157-9EB2-5CDAB86D25FA}" srcId="{88089F59-C243-4238-A8C7-572C785B53CE}" destId="{4F3C6EA0-620D-4103-B60F-9FC386A52246}" srcOrd="3" destOrd="0" parTransId="{E8A2B888-D16E-410D-82D5-D2FCF8C346A6}" sibTransId="{0E2070D2-BB46-4FD3-B33C-A12AD37DADDC}"/>
    <dgm:cxn modelId="{25463316-84CA-4B98-AEF5-E81C89AD3694}" type="presOf" srcId="{A4A5A12A-4562-48CC-A340-3385A555BC87}" destId="{7F0A1CF1-1720-428E-96E9-40342F19F477}" srcOrd="0" destOrd="0" presId="urn:microsoft.com/office/officeart/2005/8/layout/lProcess3"/>
    <dgm:cxn modelId="{B60ACB81-E24D-49E4-B0AD-A5E69F3B077C}" srcId="{88089F59-C243-4238-A8C7-572C785B53CE}" destId="{E5FC1E4E-2291-4302-963F-3E44BAD78DBC}" srcOrd="0" destOrd="0" parTransId="{77CD658C-2433-45BF-AFED-31CAEABE1EC2}" sibTransId="{4E97C997-F7FF-4D0F-9EA8-8DCCA80A462C}"/>
    <dgm:cxn modelId="{5BA996C8-0463-4B61-9AD0-DC53EE6E8EFA}" type="presOf" srcId="{E5FC1E4E-2291-4302-963F-3E44BAD78DBC}" destId="{5ECCDBA7-76F3-4C8D-9786-B6E9C914CDB6}" srcOrd="0" destOrd="0" presId="urn:microsoft.com/office/officeart/2005/8/layout/lProcess3"/>
    <dgm:cxn modelId="{63696264-4505-4515-BE76-83720DE6FD32}" type="presParOf" srcId="{1A7E8B2B-DAB8-4C9A-B481-C2AC29C0EDB4}" destId="{F7CA73DB-C7E2-4212-BE24-5221D07FFC62}" srcOrd="0" destOrd="0" presId="urn:microsoft.com/office/officeart/2005/8/layout/lProcess3"/>
    <dgm:cxn modelId="{5BB5127E-D49E-4453-BDF3-06E77728225F}" type="presParOf" srcId="{F7CA73DB-C7E2-4212-BE24-5221D07FFC62}" destId="{5ECCDBA7-76F3-4C8D-9786-B6E9C914CDB6}" srcOrd="0" destOrd="0" presId="urn:microsoft.com/office/officeart/2005/8/layout/lProcess3"/>
    <dgm:cxn modelId="{5C01FAAB-D48E-4200-88D1-CA3C7E22B900}" type="presParOf" srcId="{1A7E8B2B-DAB8-4C9A-B481-C2AC29C0EDB4}" destId="{DA32866C-6F71-44FD-B3E8-C0805778BBA0}" srcOrd="1" destOrd="0" presId="urn:microsoft.com/office/officeart/2005/8/layout/lProcess3"/>
    <dgm:cxn modelId="{CAED1207-54E1-4C74-9D90-B3A8C47EB63B}" type="presParOf" srcId="{1A7E8B2B-DAB8-4C9A-B481-C2AC29C0EDB4}" destId="{C1EAFC82-D14D-49B5-BFF8-29CFF7D035CE}" srcOrd="2" destOrd="0" presId="urn:microsoft.com/office/officeart/2005/8/layout/lProcess3"/>
    <dgm:cxn modelId="{3A3E6336-D310-45EC-B0ED-8281E5A159C3}" type="presParOf" srcId="{C1EAFC82-D14D-49B5-BFF8-29CFF7D035CE}" destId="{7F0A1CF1-1720-428E-96E9-40342F19F477}" srcOrd="0" destOrd="0" presId="urn:microsoft.com/office/officeart/2005/8/layout/lProcess3"/>
    <dgm:cxn modelId="{3149109B-4EE4-418D-8CD9-2EDA66F0F42F}" type="presParOf" srcId="{1A7E8B2B-DAB8-4C9A-B481-C2AC29C0EDB4}" destId="{46C9B342-8C3E-445F-9977-C75228A6B8D6}" srcOrd="3" destOrd="0" presId="urn:microsoft.com/office/officeart/2005/8/layout/lProcess3"/>
    <dgm:cxn modelId="{7E205099-3A1D-4CCD-B94A-13655175302C}" type="presParOf" srcId="{1A7E8B2B-DAB8-4C9A-B481-C2AC29C0EDB4}" destId="{1ECB0B96-8F1E-4FF1-A4D4-0DD6D2CE6C78}" srcOrd="4" destOrd="0" presId="urn:microsoft.com/office/officeart/2005/8/layout/lProcess3"/>
    <dgm:cxn modelId="{1882E020-51CE-4C35-9227-2611709751DA}" type="presParOf" srcId="{1ECB0B96-8F1E-4FF1-A4D4-0DD6D2CE6C78}" destId="{14DBBF18-33AC-4F2F-AA7F-8AE2C5663D00}" srcOrd="0" destOrd="0" presId="urn:microsoft.com/office/officeart/2005/8/layout/lProcess3"/>
    <dgm:cxn modelId="{4652BE35-8AEC-439B-A17F-1931CEBA28E8}" type="presParOf" srcId="{1A7E8B2B-DAB8-4C9A-B481-C2AC29C0EDB4}" destId="{B4FE5816-A7E1-4E7F-8E08-288CB5442D2D}" srcOrd="5" destOrd="0" presId="urn:microsoft.com/office/officeart/2005/8/layout/lProcess3"/>
    <dgm:cxn modelId="{EDF891B9-69DB-488B-9002-2A20D99F4EB8}" type="presParOf" srcId="{1A7E8B2B-DAB8-4C9A-B481-C2AC29C0EDB4}" destId="{53E5113E-96EF-4412-BEF3-811F5C947B6E}" srcOrd="6" destOrd="0" presId="urn:microsoft.com/office/officeart/2005/8/layout/lProcess3"/>
    <dgm:cxn modelId="{B6A42151-8A36-4F75-BA9D-6B91C94ECA2D}" type="presParOf" srcId="{53E5113E-96EF-4412-BEF3-811F5C947B6E}" destId="{3A5EC6F4-4916-4272-9FFC-3DE4EB9D2DA6}" srcOrd="0" destOrd="0" presId="urn:microsoft.com/office/officeart/2005/8/layout/lProcess3"/>
    <dgm:cxn modelId="{ED349095-3FD9-4866-8157-A94DA09C2DAE}" type="presParOf" srcId="{1A7E8B2B-DAB8-4C9A-B481-C2AC29C0EDB4}" destId="{10648BD2-8B12-447D-8FFF-5A37A3335706}" srcOrd="7" destOrd="0" presId="urn:microsoft.com/office/officeart/2005/8/layout/lProcess3"/>
    <dgm:cxn modelId="{DE68FF8A-58C1-4BF0-8D97-FD3B9A5B1817}" type="presParOf" srcId="{1A7E8B2B-DAB8-4C9A-B481-C2AC29C0EDB4}" destId="{B929520B-77B3-45C2-AC13-E2F7746928B2}" srcOrd="8" destOrd="0" presId="urn:microsoft.com/office/officeart/2005/8/layout/lProcess3"/>
    <dgm:cxn modelId="{8CBCBEC7-CC7E-4347-89B0-69574A41B217}" type="presParOf" srcId="{B929520B-77B3-45C2-AC13-E2F7746928B2}" destId="{FCEB2042-184E-4FD0-9DFF-627107D66A5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BAAF91-93E4-4E87-9AFC-6BD9B394F220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65ACC9A9-94CB-4F4B-A377-70D303F5490F}">
      <dgm:prSet custT="1"/>
      <dgm:spPr/>
      <dgm:t>
        <a:bodyPr/>
        <a:lstStyle/>
        <a:p>
          <a:pPr rtl="0"/>
          <a:r>
            <a:rPr lang="es-CR" sz="1600" b="1" dirty="0" smtClean="0">
              <a:solidFill>
                <a:schemeClr val="accent1"/>
              </a:solidFill>
              <a:latin typeface="Barlow" panose="00000500000000000000" pitchFamily="2" charset="0"/>
            </a:rPr>
            <a:t>Modelos </a:t>
          </a:r>
          <a:endParaRPr lang="es-CR" sz="16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616C555C-0BE1-4563-825F-C5A25243EF37}" type="parTrans" cxnId="{2DFC1334-DF6F-46CE-84EE-EF806C2053B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2444F6A7-9A70-4383-B192-DFD82D2556D4}" type="sibTrans" cxnId="{2DFC1334-DF6F-46CE-84EE-EF806C2053B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FA68219-CAAC-487F-AC05-D85C8F69463F}">
      <dgm:prSet custT="1"/>
      <dgm:spPr/>
      <dgm:t>
        <a:bodyPr/>
        <a:lstStyle/>
        <a:p>
          <a:pPr rtl="0"/>
          <a:r>
            <a:rPr lang="es-CR" sz="1600" b="1" dirty="0" smtClean="0">
              <a:solidFill>
                <a:schemeClr val="accent1"/>
              </a:solidFill>
              <a:latin typeface="Barlow" panose="00000500000000000000" pitchFamily="2" charset="0"/>
            </a:rPr>
            <a:t>Planos</a:t>
          </a:r>
          <a:endParaRPr lang="es-CR" sz="160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B439BBAA-8B11-4628-8821-E00017CEF30C}" type="parTrans" cxnId="{8C611B94-6E5B-420A-83D3-0FB5CE830F9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977BDF4-491E-41E6-B5B2-54A615380D9A}" type="sibTrans" cxnId="{8C611B94-6E5B-420A-83D3-0FB5CE830F9D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4AFD8B3C-8EBD-4443-A6E0-338EF942C842}">
      <dgm:prSet custT="1"/>
      <dgm:spPr/>
      <dgm:t>
        <a:bodyPr/>
        <a:lstStyle/>
        <a:p>
          <a:pPr rtl="0"/>
          <a:r>
            <a:rPr lang="es-CR" sz="1050" b="1" dirty="0" smtClean="0">
              <a:solidFill>
                <a:schemeClr val="accent1"/>
              </a:solidFill>
              <a:latin typeface="Barlow" panose="00000500000000000000" pitchFamily="2" charset="0"/>
            </a:rPr>
            <a:t>Especificaciones</a:t>
          </a:r>
          <a:endParaRPr lang="es-CR" sz="1050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BCBB70B0-EB31-428E-B88E-6D043C69123E}" type="parTrans" cxnId="{0344F1FA-8CCE-469A-9D91-4D031B7184D7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6A213224-7A72-4E0D-AA70-4A397345C5AB}" type="sibTrans" cxnId="{0344F1FA-8CCE-469A-9D91-4D031B7184D7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4D4D3166-D438-48EE-B739-5AFAED13278E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Contratos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8121510B-A6F5-4B11-8E51-7BBEF7D75BAC}" type="parTrans" cxnId="{E58CE696-A11A-410A-9A07-49BEF194DE9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635C29DE-AF1A-4A67-811D-48FF75A2D11E}" type="sibTrans" cxnId="{E58CE696-A11A-410A-9A07-49BEF194DE92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4100552-6EAF-488C-A5A0-FE9BFCE51E88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BEP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553E8F2A-8E11-46D8-9439-0D69005C526A}" type="parTrans" cxnId="{B5F35CA6-F500-458C-9EE7-E8751D77897F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1BBBE83-BBAD-43C8-BC1A-48CD1500C125}" type="sibTrans" cxnId="{B5F35CA6-F500-458C-9EE7-E8751D77897F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AE97DF64-0597-4151-BF41-5413F92666DB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EIR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BF8A57A4-24E4-47CD-8137-9A4E2FB96053}" type="parTrans" cxnId="{70273723-4FF9-42DA-88F4-9F30E9BEBFF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261202D2-3DFB-4C77-B167-7549B8D9EEDF}" type="sibTrans" cxnId="{70273723-4FF9-42DA-88F4-9F30E9BEBFF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1E412B9-1DB6-4DA1-9806-AA75DAEEB1CE}" type="pres">
      <dgm:prSet presAssocID="{48BAAF91-93E4-4E87-9AFC-6BD9B394F22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E75D2DA-EA16-43BB-8ED6-F47C295A1360}" type="pres">
      <dgm:prSet presAssocID="{65ACC9A9-94CB-4F4B-A377-70D303F5490F}" presName="horFlow" presStyleCnt="0"/>
      <dgm:spPr/>
      <dgm:t>
        <a:bodyPr/>
        <a:lstStyle/>
        <a:p>
          <a:endParaRPr lang="es-ES"/>
        </a:p>
      </dgm:t>
    </dgm:pt>
    <dgm:pt modelId="{263D2B3B-A5C3-4029-ACBF-566C42BFB464}" type="pres">
      <dgm:prSet presAssocID="{65ACC9A9-94CB-4F4B-A377-70D303F5490F}" presName="bigChev" presStyleLbl="node1" presStyleIdx="0" presStyleCnt="6"/>
      <dgm:spPr/>
      <dgm:t>
        <a:bodyPr/>
        <a:lstStyle/>
        <a:p>
          <a:endParaRPr lang="es-ES"/>
        </a:p>
      </dgm:t>
    </dgm:pt>
    <dgm:pt modelId="{1CBEB566-BB17-4EEB-83D4-1D9E0A28361F}" type="pres">
      <dgm:prSet presAssocID="{65ACC9A9-94CB-4F4B-A377-70D303F5490F}" presName="vSp" presStyleCnt="0"/>
      <dgm:spPr/>
      <dgm:t>
        <a:bodyPr/>
        <a:lstStyle/>
        <a:p>
          <a:endParaRPr lang="es-ES"/>
        </a:p>
      </dgm:t>
    </dgm:pt>
    <dgm:pt modelId="{73E087C9-533C-46D4-9C72-5920E61C2714}" type="pres">
      <dgm:prSet presAssocID="{AFA68219-CAAC-487F-AC05-D85C8F69463F}" presName="horFlow" presStyleCnt="0"/>
      <dgm:spPr/>
      <dgm:t>
        <a:bodyPr/>
        <a:lstStyle/>
        <a:p>
          <a:endParaRPr lang="es-ES"/>
        </a:p>
      </dgm:t>
    </dgm:pt>
    <dgm:pt modelId="{27928046-C066-4B91-AE8C-2D600181EE6C}" type="pres">
      <dgm:prSet presAssocID="{AFA68219-CAAC-487F-AC05-D85C8F69463F}" presName="bigChev" presStyleLbl="node1" presStyleIdx="1" presStyleCnt="6"/>
      <dgm:spPr/>
      <dgm:t>
        <a:bodyPr/>
        <a:lstStyle/>
        <a:p>
          <a:endParaRPr lang="es-ES"/>
        </a:p>
      </dgm:t>
    </dgm:pt>
    <dgm:pt modelId="{B471B26D-009A-4C7A-9EDB-F21FD8B394AD}" type="pres">
      <dgm:prSet presAssocID="{AFA68219-CAAC-487F-AC05-D85C8F69463F}" presName="vSp" presStyleCnt="0"/>
      <dgm:spPr/>
      <dgm:t>
        <a:bodyPr/>
        <a:lstStyle/>
        <a:p>
          <a:endParaRPr lang="es-ES"/>
        </a:p>
      </dgm:t>
    </dgm:pt>
    <dgm:pt modelId="{5C5A13C6-29FC-4F6E-BFCA-C53002821208}" type="pres">
      <dgm:prSet presAssocID="{4AFD8B3C-8EBD-4443-A6E0-338EF942C842}" presName="horFlow" presStyleCnt="0"/>
      <dgm:spPr/>
      <dgm:t>
        <a:bodyPr/>
        <a:lstStyle/>
        <a:p>
          <a:endParaRPr lang="es-ES"/>
        </a:p>
      </dgm:t>
    </dgm:pt>
    <dgm:pt modelId="{F2EDA7AD-62CA-4F5C-A9A4-90DA02B4C604}" type="pres">
      <dgm:prSet presAssocID="{4AFD8B3C-8EBD-4443-A6E0-338EF942C842}" presName="bigChev" presStyleLbl="node1" presStyleIdx="2" presStyleCnt="6"/>
      <dgm:spPr/>
      <dgm:t>
        <a:bodyPr/>
        <a:lstStyle/>
        <a:p>
          <a:endParaRPr lang="es-ES"/>
        </a:p>
      </dgm:t>
    </dgm:pt>
    <dgm:pt modelId="{4916D39B-0E74-4A5C-83DE-16FC149EB461}" type="pres">
      <dgm:prSet presAssocID="{4AFD8B3C-8EBD-4443-A6E0-338EF942C842}" presName="vSp" presStyleCnt="0"/>
      <dgm:spPr/>
      <dgm:t>
        <a:bodyPr/>
        <a:lstStyle/>
        <a:p>
          <a:endParaRPr lang="es-ES"/>
        </a:p>
      </dgm:t>
    </dgm:pt>
    <dgm:pt modelId="{8175A38D-B950-49DF-AB7C-0DB67B611CEF}" type="pres">
      <dgm:prSet presAssocID="{4D4D3166-D438-48EE-B739-5AFAED13278E}" presName="horFlow" presStyleCnt="0"/>
      <dgm:spPr/>
      <dgm:t>
        <a:bodyPr/>
        <a:lstStyle/>
        <a:p>
          <a:endParaRPr lang="es-ES"/>
        </a:p>
      </dgm:t>
    </dgm:pt>
    <dgm:pt modelId="{8845327D-40D9-41E3-8E99-3BD376C10999}" type="pres">
      <dgm:prSet presAssocID="{4D4D3166-D438-48EE-B739-5AFAED13278E}" presName="bigChev" presStyleLbl="node1" presStyleIdx="3" presStyleCnt="6"/>
      <dgm:spPr/>
      <dgm:t>
        <a:bodyPr/>
        <a:lstStyle/>
        <a:p>
          <a:endParaRPr lang="es-ES"/>
        </a:p>
      </dgm:t>
    </dgm:pt>
    <dgm:pt modelId="{999E73CB-989A-48E2-953C-465C2104DE79}" type="pres">
      <dgm:prSet presAssocID="{4D4D3166-D438-48EE-B739-5AFAED13278E}" presName="vSp" presStyleCnt="0"/>
      <dgm:spPr/>
      <dgm:t>
        <a:bodyPr/>
        <a:lstStyle/>
        <a:p>
          <a:endParaRPr lang="es-ES"/>
        </a:p>
      </dgm:t>
    </dgm:pt>
    <dgm:pt modelId="{CCA21AB5-8FE4-4E24-B7E3-EC5A785DC1F2}" type="pres">
      <dgm:prSet presAssocID="{A4100552-6EAF-488C-A5A0-FE9BFCE51E88}" presName="horFlow" presStyleCnt="0"/>
      <dgm:spPr/>
      <dgm:t>
        <a:bodyPr/>
        <a:lstStyle/>
        <a:p>
          <a:endParaRPr lang="es-ES"/>
        </a:p>
      </dgm:t>
    </dgm:pt>
    <dgm:pt modelId="{9B69FAA3-AB82-4026-9F56-8208C0492964}" type="pres">
      <dgm:prSet presAssocID="{A4100552-6EAF-488C-A5A0-FE9BFCE51E88}" presName="bigChev" presStyleLbl="node1" presStyleIdx="4" presStyleCnt="6"/>
      <dgm:spPr/>
      <dgm:t>
        <a:bodyPr/>
        <a:lstStyle/>
        <a:p>
          <a:endParaRPr lang="es-ES"/>
        </a:p>
      </dgm:t>
    </dgm:pt>
    <dgm:pt modelId="{F0315B39-5A0D-4157-9670-71672A1C54A5}" type="pres">
      <dgm:prSet presAssocID="{A4100552-6EAF-488C-A5A0-FE9BFCE51E88}" presName="vSp" presStyleCnt="0"/>
      <dgm:spPr/>
      <dgm:t>
        <a:bodyPr/>
        <a:lstStyle/>
        <a:p>
          <a:endParaRPr lang="es-ES"/>
        </a:p>
      </dgm:t>
    </dgm:pt>
    <dgm:pt modelId="{63F9B5B4-DF5F-4DBC-9784-C04DBC6405E7}" type="pres">
      <dgm:prSet presAssocID="{AE97DF64-0597-4151-BF41-5413F92666DB}" presName="horFlow" presStyleCnt="0"/>
      <dgm:spPr/>
      <dgm:t>
        <a:bodyPr/>
        <a:lstStyle/>
        <a:p>
          <a:endParaRPr lang="es-ES"/>
        </a:p>
      </dgm:t>
    </dgm:pt>
    <dgm:pt modelId="{74C815E5-2A20-4FFE-A311-8873414403C1}" type="pres">
      <dgm:prSet presAssocID="{AE97DF64-0597-4151-BF41-5413F92666DB}" presName="bigChev" presStyleLbl="node1" presStyleIdx="5" presStyleCnt="6"/>
      <dgm:spPr/>
      <dgm:t>
        <a:bodyPr/>
        <a:lstStyle/>
        <a:p>
          <a:endParaRPr lang="es-ES"/>
        </a:p>
      </dgm:t>
    </dgm:pt>
  </dgm:ptLst>
  <dgm:cxnLst>
    <dgm:cxn modelId="{70273723-4FF9-42DA-88F4-9F30E9BEBFF0}" srcId="{48BAAF91-93E4-4E87-9AFC-6BD9B394F220}" destId="{AE97DF64-0597-4151-BF41-5413F92666DB}" srcOrd="5" destOrd="0" parTransId="{BF8A57A4-24E4-47CD-8137-9A4E2FB96053}" sibTransId="{261202D2-3DFB-4C77-B167-7549B8D9EEDF}"/>
    <dgm:cxn modelId="{72A0ABBB-BC10-4126-BE5D-2D78B9D48A51}" type="presOf" srcId="{AFA68219-CAAC-487F-AC05-D85C8F69463F}" destId="{27928046-C066-4B91-AE8C-2D600181EE6C}" srcOrd="0" destOrd="0" presId="urn:microsoft.com/office/officeart/2005/8/layout/lProcess3"/>
    <dgm:cxn modelId="{FEE78FC3-0C36-4656-B98F-D7363386787C}" type="presOf" srcId="{AE97DF64-0597-4151-BF41-5413F92666DB}" destId="{74C815E5-2A20-4FFE-A311-8873414403C1}" srcOrd="0" destOrd="0" presId="urn:microsoft.com/office/officeart/2005/8/layout/lProcess3"/>
    <dgm:cxn modelId="{8C611B94-6E5B-420A-83D3-0FB5CE830F9D}" srcId="{48BAAF91-93E4-4E87-9AFC-6BD9B394F220}" destId="{AFA68219-CAAC-487F-AC05-D85C8F69463F}" srcOrd="1" destOrd="0" parTransId="{B439BBAA-8B11-4628-8821-E00017CEF30C}" sibTransId="{8977BDF4-491E-41E6-B5B2-54A615380D9A}"/>
    <dgm:cxn modelId="{E6058F07-A80E-408A-A8CC-0432D202C02F}" type="presOf" srcId="{4AFD8B3C-8EBD-4443-A6E0-338EF942C842}" destId="{F2EDA7AD-62CA-4F5C-A9A4-90DA02B4C604}" srcOrd="0" destOrd="0" presId="urn:microsoft.com/office/officeart/2005/8/layout/lProcess3"/>
    <dgm:cxn modelId="{E58CE696-A11A-410A-9A07-49BEF194DE92}" srcId="{48BAAF91-93E4-4E87-9AFC-6BD9B394F220}" destId="{4D4D3166-D438-48EE-B739-5AFAED13278E}" srcOrd="3" destOrd="0" parTransId="{8121510B-A6F5-4B11-8E51-7BBEF7D75BAC}" sibTransId="{635C29DE-AF1A-4A67-811D-48FF75A2D11E}"/>
    <dgm:cxn modelId="{0344F1FA-8CCE-469A-9D91-4D031B7184D7}" srcId="{48BAAF91-93E4-4E87-9AFC-6BD9B394F220}" destId="{4AFD8B3C-8EBD-4443-A6E0-338EF942C842}" srcOrd="2" destOrd="0" parTransId="{BCBB70B0-EB31-428E-B88E-6D043C69123E}" sibTransId="{6A213224-7A72-4E0D-AA70-4A397345C5AB}"/>
    <dgm:cxn modelId="{2DFC1334-DF6F-46CE-84EE-EF806C2053B2}" srcId="{48BAAF91-93E4-4E87-9AFC-6BD9B394F220}" destId="{65ACC9A9-94CB-4F4B-A377-70D303F5490F}" srcOrd="0" destOrd="0" parTransId="{616C555C-0BE1-4563-825F-C5A25243EF37}" sibTransId="{2444F6A7-9A70-4383-B192-DFD82D2556D4}"/>
    <dgm:cxn modelId="{B5F35CA6-F500-458C-9EE7-E8751D77897F}" srcId="{48BAAF91-93E4-4E87-9AFC-6BD9B394F220}" destId="{A4100552-6EAF-488C-A5A0-FE9BFCE51E88}" srcOrd="4" destOrd="0" parTransId="{553E8F2A-8E11-46D8-9439-0D69005C526A}" sibTransId="{F1BBBE83-BBAD-43C8-BC1A-48CD1500C125}"/>
    <dgm:cxn modelId="{830B5FB9-BEF0-4427-BF14-EE34748CA229}" type="presOf" srcId="{65ACC9A9-94CB-4F4B-A377-70D303F5490F}" destId="{263D2B3B-A5C3-4029-ACBF-566C42BFB464}" srcOrd="0" destOrd="0" presId="urn:microsoft.com/office/officeart/2005/8/layout/lProcess3"/>
    <dgm:cxn modelId="{3AC68918-7716-475D-9A76-0936C685DE20}" type="presOf" srcId="{48BAAF91-93E4-4E87-9AFC-6BD9B394F220}" destId="{91E412B9-1DB6-4DA1-9806-AA75DAEEB1CE}" srcOrd="0" destOrd="0" presId="urn:microsoft.com/office/officeart/2005/8/layout/lProcess3"/>
    <dgm:cxn modelId="{2B4B54A4-FFA6-41CC-A55D-3C55B61612D6}" type="presOf" srcId="{A4100552-6EAF-488C-A5A0-FE9BFCE51E88}" destId="{9B69FAA3-AB82-4026-9F56-8208C0492964}" srcOrd="0" destOrd="0" presId="urn:microsoft.com/office/officeart/2005/8/layout/lProcess3"/>
    <dgm:cxn modelId="{5B3F9FE7-0608-4F01-958B-7989A0370B63}" type="presOf" srcId="{4D4D3166-D438-48EE-B739-5AFAED13278E}" destId="{8845327D-40D9-41E3-8E99-3BD376C10999}" srcOrd="0" destOrd="0" presId="urn:microsoft.com/office/officeart/2005/8/layout/lProcess3"/>
    <dgm:cxn modelId="{84280935-6BED-4122-8740-8D7274A539EF}" type="presParOf" srcId="{91E412B9-1DB6-4DA1-9806-AA75DAEEB1CE}" destId="{0E75D2DA-EA16-43BB-8ED6-F47C295A1360}" srcOrd="0" destOrd="0" presId="urn:microsoft.com/office/officeart/2005/8/layout/lProcess3"/>
    <dgm:cxn modelId="{DFD5A43A-E713-4C35-8A0F-E53996EAC023}" type="presParOf" srcId="{0E75D2DA-EA16-43BB-8ED6-F47C295A1360}" destId="{263D2B3B-A5C3-4029-ACBF-566C42BFB464}" srcOrd="0" destOrd="0" presId="urn:microsoft.com/office/officeart/2005/8/layout/lProcess3"/>
    <dgm:cxn modelId="{CC12AE94-F659-4EAD-80E6-2DDA44BDB74E}" type="presParOf" srcId="{91E412B9-1DB6-4DA1-9806-AA75DAEEB1CE}" destId="{1CBEB566-BB17-4EEB-83D4-1D9E0A28361F}" srcOrd="1" destOrd="0" presId="urn:microsoft.com/office/officeart/2005/8/layout/lProcess3"/>
    <dgm:cxn modelId="{DD197FBA-4591-452B-BC0C-111E0F4E93D7}" type="presParOf" srcId="{91E412B9-1DB6-4DA1-9806-AA75DAEEB1CE}" destId="{73E087C9-533C-46D4-9C72-5920E61C2714}" srcOrd="2" destOrd="0" presId="urn:microsoft.com/office/officeart/2005/8/layout/lProcess3"/>
    <dgm:cxn modelId="{D7DCA792-C969-4941-89A5-1AF36083B529}" type="presParOf" srcId="{73E087C9-533C-46D4-9C72-5920E61C2714}" destId="{27928046-C066-4B91-AE8C-2D600181EE6C}" srcOrd="0" destOrd="0" presId="urn:microsoft.com/office/officeart/2005/8/layout/lProcess3"/>
    <dgm:cxn modelId="{0689683A-DCF5-44C9-9F34-41FBC559C843}" type="presParOf" srcId="{91E412B9-1DB6-4DA1-9806-AA75DAEEB1CE}" destId="{B471B26D-009A-4C7A-9EDB-F21FD8B394AD}" srcOrd="3" destOrd="0" presId="urn:microsoft.com/office/officeart/2005/8/layout/lProcess3"/>
    <dgm:cxn modelId="{93AFCD5D-5770-42D1-AC2A-786FEE339299}" type="presParOf" srcId="{91E412B9-1DB6-4DA1-9806-AA75DAEEB1CE}" destId="{5C5A13C6-29FC-4F6E-BFCA-C53002821208}" srcOrd="4" destOrd="0" presId="urn:microsoft.com/office/officeart/2005/8/layout/lProcess3"/>
    <dgm:cxn modelId="{A6A8F146-2EB2-47C3-A945-8D0D9A236972}" type="presParOf" srcId="{5C5A13C6-29FC-4F6E-BFCA-C53002821208}" destId="{F2EDA7AD-62CA-4F5C-A9A4-90DA02B4C604}" srcOrd="0" destOrd="0" presId="urn:microsoft.com/office/officeart/2005/8/layout/lProcess3"/>
    <dgm:cxn modelId="{CD3E75F6-E922-476F-B1F0-46AC36D82A9D}" type="presParOf" srcId="{91E412B9-1DB6-4DA1-9806-AA75DAEEB1CE}" destId="{4916D39B-0E74-4A5C-83DE-16FC149EB461}" srcOrd="5" destOrd="0" presId="urn:microsoft.com/office/officeart/2005/8/layout/lProcess3"/>
    <dgm:cxn modelId="{8849211E-2C38-4056-BF9B-5604449507CC}" type="presParOf" srcId="{91E412B9-1DB6-4DA1-9806-AA75DAEEB1CE}" destId="{8175A38D-B950-49DF-AB7C-0DB67B611CEF}" srcOrd="6" destOrd="0" presId="urn:microsoft.com/office/officeart/2005/8/layout/lProcess3"/>
    <dgm:cxn modelId="{7C97709C-B8EC-484B-87C3-4510A18F9AA9}" type="presParOf" srcId="{8175A38D-B950-49DF-AB7C-0DB67B611CEF}" destId="{8845327D-40D9-41E3-8E99-3BD376C10999}" srcOrd="0" destOrd="0" presId="urn:microsoft.com/office/officeart/2005/8/layout/lProcess3"/>
    <dgm:cxn modelId="{C925B263-ADF1-413D-B5CE-725C6A72412B}" type="presParOf" srcId="{91E412B9-1DB6-4DA1-9806-AA75DAEEB1CE}" destId="{999E73CB-989A-48E2-953C-465C2104DE79}" srcOrd="7" destOrd="0" presId="urn:microsoft.com/office/officeart/2005/8/layout/lProcess3"/>
    <dgm:cxn modelId="{6168350C-D500-4F1C-AFEA-A033D565C805}" type="presParOf" srcId="{91E412B9-1DB6-4DA1-9806-AA75DAEEB1CE}" destId="{CCA21AB5-8FE4-4E24-B7E3-EC5A785DC1F2}" srcOrd="8" destOrd="0" presId="urn:microsoft.com/office/officeart/2005/8/layout/lProcess3"/>
    <dgm:cxn modelId="{4A58141F-E085-47E0-96A8-27A5CC64B031}" type="presParOf" srcId="{CCA21AB5-8FE4-4E24-B7E3-EC5A785DC1F2}" destId="{9B69FAA3-AB82-4026-9F56-8208C0492964}" srcOrd="0" destOrd="0" presId="urn:microsoft.com/office/officeart/2005/8/layout/lProcess3"/>
    <dgm:cxn modelId="{DC2BBD69-A4D3-4A45-BC82-4A3563E4A325}" type="presParOf" srcId="{91E412B9-1DB6-4DA1-9806-AA75DAEEB1CE}" destId="{F0315B39-5A0D-4157-9670-71672A1C54A5}" srcOrd="9" destOrd="0" presId="urn:microsoft.com/office/officeart/2005/8/layout/lProcess3"/>
    <dgm:cxn modelId="{97920178-DF5F-4884-AF37-3B9FA6AAAAD9}" type="presParOf" srcId="{91E412B9-1DB6-4DA1-9806-AA75DAEEB1CE}" destId="{63F9B5B4-DF5F-4DBC-9784-C04DBC6405E7}" srcOrd="10" destOrd="0" presId="urn:microsoft.com/office/officeart/2005/8/layout/lProcess3"/>
    <dgm:cxn modelId="{099102D5-CB0E-410F-B16F-81AE4CE4D039}" type="presParOf" srcId="{63F9B5B4-DF5F-4DBC-9784-C04DBC6405E7}" destId="{74C815E5-2A20-4FFE-A311-8873414403C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225C1A-F06E-4705-B7B4-6C5D27EA47D5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56F439CC-4DF0-404E-94F3-72A62E639067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Pre-fabricados 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22D82E30-F8BE-49B9-B976-6C507C24F270}" type="parTrans" cxnId="{A1BCC248-B8BD-4926-B464-7F89C6CA3BE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65419118-CBB6-4A46-A1C0-1B68F4361D08}" type="sibTrans" cxnId="{A1BCC248-B8BD-4926-B464-7F89C6CA3BE9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B2C1492F-01FF-4FED-8371-D855DF13CAB2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Impresión 3D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730FEE93-BAED-4EF5-8BB4-D93BD4C702B4}" type="parTrans" cxnId="{5D488A3E-1E5F-4322-9732-A9753FF233B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BBBCA896-E27E-402A-AC99-1B810DE8F407}" type="sibTrans" cxnId="{5D488A3E-1E5F-4322-9732-A9753FF233B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76AADEB2-854A-4B1C-B2F4-E0F393DA6485}" type="pres">
      <dgm:prSet presAssocID="{9A225C1A-F06E-4705-B7B4-6C5D27EA47D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5154A0B-E2BC-4C44-84A7-76290157FB06}" type="pres">
      <dgm:prSet presAssocID="{56F439CC-4DF0-404E-94F3-72A62E639067}" presName="horFlow" presStyleCnt="0"/>
      <dgm:spPr/>
      <dgm:t>
        <a:bodyPr/>
        <a:lstStyle/>
        <a:p>
          <a:endParaRPr lang="es-ES"/>
        </a:p>
      </dgm:t>
    </dgm:pt>
    <dgm:pt modelId="{472D1FC8-922D-454F-B73C-640D9CF1A9B3}" type="pres">
      <dgm:prSet presAssocID="{56F439CC-4DF0-404E-94F3-72A62E639067}" presName="bigChev" presStyleLbl="node1" presStyleIdx="0" presStyleCnt="2"/>
      <dgm:spPr/>
      <dgm:t>
        <a:bodyPr/>
        <a:lstStyle/>
        <a:p>
          <a:endParaRPr lang="es-ES"/>
        </a:p>
      </dgm:t>
    </dgm:pt>
    <dgm:pt modelId="{768863F6-AE0A-45BD-8AC3-5D9C9A5B4612}" type="pres">
      <dgm:prSet presAssocID="{56F439CC-4DF0-404E-94F3-72A62E639067}" presName="vSp" presStyleCnt="0"/>
      <dgm:spPr/>
      <dgm:t>
        <a:bodyPr/>
        <a:lstStyle/>
        <a:p>
          <a:endParaRPr lang="es-ES"/>
        </a:p>
      </dgm:t>
    </dgm:pt>
    <dgm:pt modelId="{B6065918-B522-46ED-93D9-64147BCFDDC2}" type="pres">
      <dgm:prSet presAssocID="{B2C1492F-01FF-4FED-8371-D855DF13CAB2}" presName="horFlow" presStyleCnt="0"/>
      <dgm:spPr/>
      <dgm:t>
        <a:bodyPr/>
        <a:lstStyle/>
        <a:p>
          <a:endParaRPr lang="es-ES"/>
        </a:p>
      </dgm:t>
    </dgm:pt>
    <dgm:pt modelId="{9A78F761-A07E-4D3E-892D-83B9BB72C2E9}" type="pres">
      <dgm:prSet presAssocID="{B2C1492F-01FF-4FED-8371-D855DF13CAB2}" presName="bigChev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C064A894-7092-4E54-ADEF-7B43CAC8727C}" type="presOf" srcId="{56F439CC-4DF0-404E-94F3-72A62E639067}" destId="{472D1FC8-922D-454F-B73C-640D9CF1A9B3}" srcOrd="0" destOrd="0" presId="urn:microsoft.com/office/officeart/2005/8/layout/lProcess3"/>
    <dgm:cxn modelId="{161E1C2F-4D9E-4A61-BFD2-53BBD2B7C49D}" type="presOf" srcId="{9A225C1A-F06E-4705-B7B4-6C5D27EA47D5}" destId="{76AADEB2-854A-4B1C-B2F4-E0F393DA6485}" srcOrd="0" destOrd="0" presId="urn:microsoft.com/office/officeart/2005/8/layout/lProcess3"/>
    <dgm:cxn modelId="{5D488A3E-1E5F-4322-9732-A9753FF233B4}" srcId="{9A225C1A-F06E-4705-B7B4-6C5D27EA47D5}" destId="{B2C1492F-01FF-4FED-8371-D855DF13CAB2}" srcOrd="1" destOrd="0" parTransId="{730FEE93-BAED-4EF5-8BB4-D93BD4C702B4}" sibTransId="{BBBCA896-E27E-402A-AC99-1B810DE8F407}"/>
    <dgm:cxn modelId="{7A75848F-0960-43D2-9C64-9B02FF60D614}" type="presOf" srcId="{B2C1492F-01FF-4FED-8371-D855DF13CAB2}" destId="{9A78F761-A07E-4D3E-892D-83B9BB72C2E9}" srcOrd="0" destOrd="0" presId="urn:microsoft.com/office/officeart/2005/8/layout/lProcess3"/>
    <dgm:cxn modelId="{A1BCC248-B8BD-4926-B464-7F89C6CA3BE9}" srcId="{9A225C1A-F06E-4705-B7B4-6C5D27EA47D5}" destId="{56F439CC-4DF0-404E-94F3-72A62E639067}" srcOrd="0" destOrd="0" parTransId="{22D82E30-F8BE-49B9-B976-6C507C24F270}" sibTransId="{65419118-CBB6-4A46-A1C0-1B68F4361D08}"/>
    <dgm:cxn modelId="{880C3251-58D8-4C84-91F0-42DB7EBAC0FB}" type="presParOf" srcId="{76AADEB2-854A-4B1C-B2F4-E0F393DA6485}" destId="{15154A0B-E2BC-4C44-84A7-76290157FB06}" srcOrd="0" destOrd="0" presId="urn:microsoft.com/office/officeart/2005/8/layout/lProcess3"/>
    <dgm:cxn modelId="{BFAF0BE1-929D-4564-8565-DE6D70F14ACB}" type="presParOf" srcId="{15154A0B-E2BC-4C44-84A7-76290157FB06}" destId="{472D1FC8-922D-454F-B73C-640D9CF1A9B3}" srcOrd="0" destOrd="0" presId="urn:microsoft.com/office/officeart/2005/8/layout/lProcess3"/>
    <dgm:cxn modelId="{9858A7E8-F8F3-47B2-AF67-3AB20BD1522E}" type="presParOf" srcId="{76AADEB2-854A-4B1C-B2F4-E0F393DA6485}" destId="{768863F6-AE0A-45BD-8AC3-5D9C9A5B4612}" srcOrd="1" destOrd="0" presId="urn:microsoft.com/office/officeart/2005/8/layout/lProcess3"/>
    <dgm:cxn modelId="{20D0E745-3A71-4F23-90CD-8465EED25701}" type="presParOf" srcId="{76AADEB2-854A-4B1C-B2F4-E0F393DA6485}" destId="{B6065918-B522-46ED-93D9-64147BCFDDC2}" srcOrd="2" destOrd="0" presId="urn:microsoft.com/office/officeart/2005/8/layout/lProcess3"/>
    <dgm:cxn modelId="{93146371-D86C-4ACB-8840-30AF80EEB4CA}" type="presParOf" srcId="{B6065918-B522-46ED-93D9-64147BCFDDC2}" destId="{9A78F761-A07E-4D3E-892D-83B9BB72C2E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AA9DD8-DEC4-4BBE-8C77-7A01E0A3AFBC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4ECD29AB-6F09-48CB-954A-5247A48EE454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Presupuestos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AAFD6DA3-9FE2-4AF3-A9B3-41F126C14B72}" type="parTrans" cxnId="{85EE4F58-E74E-4533-95F7-9B4F4BA4330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A5F2DC9-0D0B-46D6-8423-575BC31E09AF}" type="sibTrans" cxnId="{85EE4F58-E74E-4533-95F7-9B4F4BA43300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1E24F09-8612-46D8-88E5-A7FB5770BB23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Escenarios constructivos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17D2D56A-8F2E-4840-8D2E-1B022DDEA590}" type="parTrans" cxnId="{15BA2411-D217-4F97-B7E2-718A223E516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FB6F4AA9-78B7-4D68-A20F-8C65A445707E}" type="sibTrans" cxnId="{15BA2411-D217-4F97-B7E2-718A223E5164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9EA01CE5-8282-41C7-AE5C-626EC75889A5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Definición de tiempos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E55B1010-142D-4B94-9E5C-5AB45D2E84AB}" type="parTrans" cxnId="{D00E769B-B8AD-421A-A0E6-6969F3CFFDE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41AF895-A71D-49F1-89EE-E9ED9EE96645}" type="sibTrans" cxnId="{D00E769B-B8AD-421A-A0E6-6969F3CFFDE6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11B605B-D1AC-40AA-AD5C-1B4C60F7B8D0}">
      <dgm:prSet/>
      <dgm:spPr/>
      <dgm:t>
        <a:bodyPr/>
        <a:lstStyle/>
        <a:p>
          <a:pPr rtl="0"/>
          <a:r>
            <a:rPr lang="es-CR" b="1" dirty="0" smtClean="0">
              <a:solidFill>
                <a:schemeClr val="accent1"/>
              </a:solidFill>
              <a:latin typeface="Barlow" panose="00000500000000000000" pitchFamily="2" charset="0"/>
            </a:rPr>
            <a:t>Secuencia constructiva</a:t>
          </a:r>
          <a:endParaRPr lang="es-CR" b="1" dirty="0">
            <a:solidFill>
              <a:schemeClr val="accent1"/>
            </a:solidFill>
            <a:latin typeface="Barlow" panose="00000500000000000000" pitchFamily="2" charset="0"/>
          </a:endParaRPr>
        </a:p>
      </dgm:t>
    </dgm:pt>
    <dgm:pt modelId="{2F10E210-E12C-468A-B223-77EFDB09C0A1}" type="parTrans" cxnId="{EC36D719-F120-4E36-A5CE-DD412FF90AA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305EA4FD-116D-4F8E-8057-6142458F48D3}" type="sibTrans" cxnId="{EC36D719-F120-4E36-A5CE-DD412FF90AA5}">
      <dgm:prSet/>
      <dgm:spPr/>
      <dgm:t>
        <a:bodyPr/>
        <a:lstStyle/>
        <a:p>
          <a:endParaRPr lang="es-ES">
            <a:solidFill>
              <a:schemeClr val="accent1"/>
            </a:solidFill>
          </a:endParaRPr>
        </a:p>
      </dgm:t>
    </dgm:pt>
    <dgm:pt modelId="{8991A791-CE05-4DB4-85D2-5DD9469C3990}" type="pres">
      <dgm:prSet presAssocID="{08AA9DD8-DEC4-4BBE-8C77-7A01E0A3AFB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1ED8F71-5E7B-4172-BD31-1E44BD488FFF}" type="pres">
      <dgm:prSet presAssocID="{4ECD29AB-6F09-48CB-954A-5247A48EE454}" presName="horFlow" presStyleCnt="0"/>
      <dgm:spPr/>
      <dgm:t>
        <a:bodyPr/>
        <a:lstStyle/>
        <a:p>
          <a:endParaRPr lang="es-ES"/>
        </a:p>
      </dgm:t>
    </dgm:pt>
    <dgm:pt modelId="{61C774F9-6A4B-4DC8-B929-CE4B2D17B3A7}" type="pres">
      <dgm:prSet presAssocID="{4ECD29AB-6F09-48CB-954A-5247A48EE454}" presName="bigChev" presStyleLbl="node1" presStyleIdx="0" presStyleCnt="4"/>
      <dgm:spPr/>
      <dgm:t>
        <a:bodyPr/>
        <a:lstStyle/>
        <a:p>
          <a:endParaRPr lang="es-ES"/>
        </a:p>
      </dgm:t>
    </dgm:pt>
    <dgm:pt modelId="{93D4D81B-D4FD-4A4C-9564-7700B3B3A697}" type="pres">
      <dgm:prSet presAssocID="{4ECD29AB-6F09-48CB-954A-5247A48EE454}" presName="vSp" presStyleCnt="0"/>
      <dgm:spPr/>
      <dgm:t>
        <a:bodyPr/>
        <a:lstStyle/>
        <a:p>
          <a:endParaRPr lang="es-ES"/>
        </a:p>
      </dgm:t>
    </dgm:pt>
    <dgm:pt modelId="{B3D838C2-898E-4D0B-9757-5AB1F7B5FC5E}" type="pres">
      <dgm:prSet presAssocID="{91E24F09-8612-46D8-88E5-A7FB5770BB23}" presName="horFlow" presStyleCnt="0"/>
      <dgm:spPr/>
      <dgm:t>
        <a:bodyPr/>
        <a:lstStyle/>
        <a:p>
          <a:endParaRPr lang="es-ES"/>
        </a:p>
      </dgm:t>
    </dgm:pt>
    <dgm:pt modelId="{620F0C39-CD31-4DA6-85DA-84038FAC192E}" type="pres">
      <dgm:prSet presAssocID="{91E24F09-8612-46D8-88E5-A7FB5770BB23}" presName="bigChev" presStyleLbl="node1" presStyleIdx="1" presStyleCnt="4"/>
      <dgm:spPr/>
      <dgm:t>
        <a:bodyPr/>
        <a:lstStyle/>
        <a:p>
          <a:endParaRPr lang="es-ES"/>
        </a:p>
      </dgm:t>
    </dgm:pt>
    <dgm:pt modelId="{92EEE0A5-C59E-42BF-B794-DCA2E3034E1F}" type="pres">
      <dgm:prSet presAssocID="{91E24F09-8612-46D8-88E5-A7FB5770BB23}" presName="vSp" presStyleCnt="0"/>
      <dgm:spPr/>
      <dgm:t>
        <a:bodyPr/>
        <a:lstStyle/>
        <a:p>
          <a:endParaRPr lang="es-ES"/>
        </a:p>
      </dgm:t>
    </dgm:pt>
    <dgm:pt modelId="{5464DCDA-2BE8-4645-9667-16B40681EBCB}" type="pres">
      <dgm:prSet presAssocID="{9EA01CE5-8282-41C7-AE5C-626EC75889A5}" presName="horFlow" presStyleCnt="0"/>
      <dgm:spPr/>
      <dgm:t>
        <a:bodyPr/>
        <a:lstStyle/>
        <a:p>
          <a:endParaRPr lang="es-ES"/>
        </a:p>
      </dgm:t>
    </dgm:pt>
    <dgm:pt modelId="{229B923D-5D1B-4557-B657-3FD91C9513D4}" type="pres">
      <dgm:prSet presAssocID="{9EA01CE5-8282-41C7-AE5C-626EC75889A5}" presName="bigChev" presStyleLbl="node1" presStyleIdx="2" presStyleCnt="4"/>
      <dgm:spPr/>
      <dgm:t>
        <a:bodyPr/>
        <a:lstStyle/>
        <a:p>
          <a:endParaRPr lang="es-ES"/>
        </a:p>
      </dgm:t>
    </dgm:pt>
    <dgm:pt modelId="{E5CC5989-B6E3-45C8-B997-D2A99282C53A}" type="pres">
      <dgm:prSet presAssocID="{9EA01CE5-8282-41C7-AE5C-626EC75889A5}" presName="vSp" presStyleCnt="0"/>
      <dgm:spPr/>
      <dgm:t>
        <a:bodyPr/>
        <a:lstStyle/>
        <a:p>
          <a:endParaRPr lang="es-ES"/>
        </a:p>
      </dgm:t>
    </dgm:pt>
    <dgm:pt modelId="{475E5A7B-1CC8-4BA0-836A-1E1803C11A63}" type="pres">
      <dgm:prSet presAssocID="{811B605B-D1AC-40AA-AD5C-1B4C60F7B8D0}" presName="horFlow" presStyleCnt="0"/>
      <dgm:spPr/>
      <dgm:t>
        <a:bodyPr/>
        <a:lstStyle/>
        <a:p>
          <a:endParaRPr lang="es-ES"/>
        </a:p>
      </dgm:t>
    </dgm:pt>
    <dgm:pt modelId="{92643450-1234-402C-8C2B-08A7663689E0}" type="pres">
      <dgm:prSet presAssocID="{811B605B-D1AC-40AA-AD5C-1B4C60F7B8D0}" presName="bigChev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15BA2411-D217-4F97-B7E2-718A223E5164}" srcId="{08AA9DD8-DEC4-4BBE-8C77-7A01E0A3AFBC}" destId="{91E24F09-8612-46D8-88E5-A7FB5770BB23}" srcOrd="1" destOrd="0" parTransId="{17D2D56A-8F2E-4840-8D2E-1B022DDEA590}" sibTransId="{FB6F4AA9-78B7-4D68-A20F-8C65A445707E}"/>
    <dgm:cxn modelId="{A56824AA-DDEE-4384-ACB3-9602607C747A}" type="presOf" srcId="{9EA01CE5-8282-41C7-AE5C-626EC75889A5}" destId="{229B923D-5D1B-4557-B657-3FD91C9513D4}" srcOrd="0" destOrd="0" presId="urn:microsoft.com/office/officeart/2005/8/layout/lProcess3"/>
    <dgm:cxn modelId="{D3353461-5C54-4EB8-9F28-A1741D8AD892}" type="presOf" srcId="{08AA9DD8-DEC4-4BBE-8C77-7A01E0A3AFBC}" destId="{8991A791-CE05-4DB4-85D2-5DD9469C3990}" srcOrd="0" destOrd="0" presId="urn:microsoft.com/office/officeart/2005/8/layout/lProcess3"/>
    <dgm:cxn modelId="{6AF6D96E-E0E6-4CFF-8018-0628E6531E14}" type="presOf" srcId="{91E24F09-8612-46D8-88E5-A7FB5770BB23}" destId="{620F0C39-CD31-4DA6-85DA-84038FAC192E}" srcOrd="0" destOrd="0" presId="urn:microsoft.com/office/officeart/2005/8/layout/lProcess3"/>
    <dgm:cxn modelId="{EC36D719-F120-4E36-A5CE-DD412FF90AA5}" srcId="{08AA9DD8-DEC4-4BBE-8C77-7A01E0A3AFBC}" destId="{811B605B-D1AC-40AA-AD5C-1B4C60F7B8D0}" srcOrd="3" destOrd="0" parTransId="{2F10E210-E12C-468A-B223-77EFDB09C0A1}" sibTransId="{305EA4FD-116D-4F8E-8057-6142458F48D3}"/>
    <dgm:cxn modelId="{D00E769B-B8AD-421A-A0E6-6969F3CFFDE6}" srcId="{08AA9DD8-DEC4-4BBE-8C77-7A01E0A3AFBC}" destId="{9EA01CE5-8282-41C7-AE5C-626EC75889A5}" srcOrd="2" destOrd="0" parTransId="{E55B1010-142D-4B94-9E5C-5AB45D2E84AB}" sibTransId="{841AF895-A71D-49F1-89EE-E9ED9EE96645}"/>
    <dgm:cxn modelId="{85EE4F58-E74E-4533-95F7-9B4F4BA43300}" srcId="{08AA9DD8-DEC4-4BBE-8C77-7A01E0A3AFBC}" destId="{4ECD29AB-6F09-48CB-954A-5247A48EE454}" srcOrd="0" destOrd="0" parTransId="{AAFD6DA3-9FE2-4AF3-A9B3-41F126C14B72}" sibTransId="{9A5F2DC9-0D0B-46D6-8423-575BC31E09AF}"/>
    <dgm:cxn modelId="{B35F7117-21F4-402A-8753-F95311054A52}" type="presOf" srcId="{811B605B-D1AC-40AA-AD5C-1B4C60F7B8D0}" destId="{92643450-1234-402C-8C2B-08A7663689E0}" srcOrd="0" destOrd="0" presId="urn:microsoft.com/office/officeart/2005/8/layout/lProcess3"/>
    <dgm:cxn modelId="{22263DC5-E50F-4206-BFD7-B25E546F8F68}" type="presOf" srcId="{4ECD29AB-6F09-48CB-954A-5247A48EE454}" destId="{61C774F9-6A4B-4DC8-B929-CE4B2D17B3A7}" srcOrd="0" destOrd="0" presId="urn:microsoft.com/office/officeart/2005/8/layout/lProcess3"/>
    <dgm:cxn modelId="{A2F214EF-6CDE-451C-A669-2FF9127D1604}" type="presParOf" srcId="{8991A791-CE05-4DB4-85D2-5DD9469C3990}" destId="{C1ED8F71-5E7B-4172-BD31-1E44BD488FFF}" srcOrd="0" destOrd="0" presId="urn:microsoft.com/office/officeart/2005/8/layout/lProcess3"/>
    <dgm:cxn modelId="{A0584F31-B0F0-43A9-AF04-591310F24929}" type="presParOf" srcId="{C1ED8F71-5E7B-4172-BD31-1E44BD488FFF}" destId="{61C774F9-6A4B-4DC8-B929-CE4B2D17B3A7}" srcOrd="0" destOrd="0" presId="urn:microsoft.com/office/officeart/2005/8/layout/lProcess3"/>
    <dgm:cxn modelId="{18B90AD7-1035-43FB-950C-0EBB211CEBDA}" type="presParOf" srcId="{8991A791-CE05-4DB4-85D2-5DD9469C3990}" destId="{93D4D81B-D4FD-4A4C-9564-7700B3B3A697}" srcOrd="1" destOrd="0" presId="urn:microsoft.com/office/officeart/2005/8/layout/lProcess3"/>
    <dgm:cxn modelId="{D61F1A13-746D-4A87-BFD6-54A838B53EB6}" type="presParOf" srcId="{8991A791-CE05-4DB4-85D2-5DD9469C3990}" destId="{B3D838C2-898E-4D0B-9757-5AB1F7B5FC5E}" srcOrd="2" destOrd="0" presId="urn:microsoft.com/office/officeart/2005/8/layout/lProcess3"/>
    <dgm:cxn modelId="{766B2D3B-0B5F-4F28-BE76-8CA8102E4A44}" type="presParOf" srcId="{B3D838C2-898E-4D0B-9757-5AB1F7B5FC5E}" destId="{620F0C39-CD31-4DA6-85DA-84038FAC192E}" srcOrd="0" destOrd="0" presId="urn:microsoft.com/office/officeart/2005/8/layout/lProcess3"/>
    <dgm:cxn modelId="{9BC52525-B5BB-4767-A976-C6ED2C6A6E39}" type="presParOf" srcId="{8991A791-CE05-4DB4-85D2-5DD9469C3990}" destId="{92EEE0A5-C59E-42BF-B794-DCA2E3034E1F}" srcOrd="3" destOrd="0" presId="urn:microsoft.com/office/officeart/2005/8/layout/lProcess3"/>
    <dgm:cxn modelId="{FFD8DE0D-40F0-4709-A6AC-861D83E549BE}" type="presParOf" srcId="{8991A791-CE05-4DB4-85D2-5DD9469C3990}" destId="{5464DCDA-2BE8-4645-9667-16B40681EBCB}" srcOrd="4" destOrd="0" presId="urn:microsoft.com/office/officeart/2005/8/layout/lProcess3"/>
    <dgm:cxn modelId="{1B6C67AA-5670-463F-BC4A-387D3814EF64}" type="presParOf" srcId="{5464DCDA-2BE8-4645-9667-16B40681EBCB}" destId="{229B923D-5D1B-4557-B657-3FD91C9513D4}" srcOrd="0" destOrd="0" presId="urn:microsoft.com/office/officeart/2005/8/layout/lProcess3"/>
    <dgm:cxn modelId="{FE955D7D-F584-4578-9F42-F17577F71D1B}" type="presParOf" srcId="{8991A791-CE05-4DB4-85D2-5DD9469C3990}" destId="{E5CC5989-B6E3-45C8-B997-D2A99282C53A}" srcOrd="5" destOrd="0" presId="urn:microsoft.com/office/officeart/2005/8/layout/lProcess3"/>
    <dgm:cxn modelId="{0F4660EA-9DFC-4796-BA9E-FEA5C62CCC05}" type="presParOf" srcId="{8991A791-CE05-4DB4-85D2-5DD9469C3990}" destId="{475E5A7B-1CC8-4BA0-836A-1E1803C11A63}" srcOrd="6" destOrd="0" presId="urn:microsoft.com/office/officeart/2005/8/layout/lProcess3"/>
    <dgm:cxn modelId="{FAF0A559-1E94-48F5-81EA-52654AC6A18F}" type="presParOf" srcId="{475E5A7B-1CC8-4BA0-836A-1E1803C11A63}" destId="{92643450-1234-402C-8C2B-08A7663689E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5A046-F28D-41D9-9A1E-2252014EF34A}">
      <dsp:nvSpPr>
        <dsp:cNvPr id="0" name=""/>
        <dsp:cNvSpPr/>
      </dsp:nvSpPr>
      <dsp:spPr>
        <a:xfrm>
          <a:off x="2553377" y="1783522"/>
          <a:ext cx="3741874" cy="374187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Barlow" panose="00000500000000000000" pitchFamily="2" charset="0"/>
            </a:rPr>
            <a:t>Sostenibilidad</a:t>
          </a:r>
          <a:endParaRPr lang="es-ES" sz="2800" b="1" kern="1200" dirty="0">
            <a:latin typeface="Barlow" panose="00000500000000000000" pitchFamily="2" charset="0"/>
          </a:endParaRPr>
        </a:p>
      </dsp:txBody>
      <dsp:txXfrm>
        <a:off x="3101362" y="2331507"/>
        <a:ext cx="2645904" cy="2645904"/>
      </dsp:txXfrm>
    </dsp:sp>
    <dsp:sp modelId="{18FFA09F-E272-436A-8368-31705772D27F}">
      <dsp:nvSpPr>
        <dsp:cNvPr id="0" name=""/>
        <dsp:cNvSpPr/>
      </dsp:nvSpPr>
      <dsp:spPr>
        <a:xfrm>
          <a:off x="3488846" y="284552"/>
          <a:ext cx="1870937" cy="187093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Barlow" panose="00000500000000000000" pitchFamily="2" charset="0"/>
            </a:rPr>
            <a:t>Económico</a:t>
          </a:r>
          <a:endParaRPr lang="es-ES" sz="2000" b="1" kern="1200" dirty="0">
            <a:latin typeface="Barlow" panose="00000500000000000000" pitchFamily="2" charset="0"/>
          </a:endParaRPr>
        </a:p>
      </dsp:txBody>
      <dsp:txXfrm>
        <a:off x="3762838" y="558544"/>
        <a:ext cx="1322953" cy="1322953"/>
      </dsp:txXfrm>
    </dsp:sp>
    <dsp:sp modelId="{95ECA3D0-4A1E-4215-9F07-519FBEB4AE44}">
      <dsp:nvSpPr>
        <dsp:cNvPr id="0" name=""/>
        <dsp:cNvSpPr/>
      </dsp:nvSpPr>
      <dsp:spPr>
        <a:xfrm>
          <a:off x="5597132" y="3936210"/>
          <a:ext cx="1870937" cy="187093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Barlow" panose="00000500000000000000" pitchFamily="2" charset="0"/>
            </a:rPr>
            <a:t>Social</a:t>
          </a:r>
          <a:endParaRPr lang="es-ES" sz="2000" b="1" kern="1200" dirty="0">
            <a:latin typeface="Barlow" panose="00000500000000000000" pitchFamily="2" charset="0"/>
          </a:endParaRPr>
        </a:p>
      </dsp:txBody>
      <dsp:txXfrm>
        <a:off x="5871124" y="4210202"/>
        <a:ext cx="1322953" cy="1322953"/>
      </dsp:txXfrm>
    </dsp:sp>
    <dsp:sp modelId="{FD856E0D-D437-4165-B577-B78938601825}">
      <dsp:nvSpPr>
        <dsp:cNvPr id="0" name=""/>
        <dsp:cNvSpPr/>
      </dsp:nvSpPr>
      <dsp:spPr>
        <a:xfrm>
          <a:off x="1380560" y="3936210"/>
          <a:ext cx="1870937" cy="187093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Barlow" panose="00000500000000000000" pitchFamily="2" charset="0"/>
            </a:rPr>
            <a:t> Medio ambiente</a:t>
          </a:r>
          <a:endParaRPr lang="es-ES" sz="2000" b="1" kern="1200" dirty="0">
            <a:latin typeface="Barlow" panose="00000500000000000000" pitchFamily="2" charset="0"/>
          </a:endParaRPr>
        </a:p>
      </dsp:txBody>
      <dsp:txXfrm>
        <a:off x="1654552" y="4210202"/>
        <a:ext cx="1322953" cy="13229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6D809-832B-466F-B88E-491071CFBD18}">
      <dsp:nvSpPr>
        <dsp:cNvPr id="0" name=""/>
        <dsp:cNvSpPr/>
      </dsp:nvSpPr>
      <dsp:spPr>
        <a:xfrm>
          <a:off x="865321" y="1333"/>
          <a:ext cx="1548133" cy="6192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Procesos constructivos</a:t>
          </a:r>
          <a:endParaRPr lang="es-CR" sz="9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174948" y="1333"/>
        <a:ext cx="928880" cy="619253"/>
      </dsp:txXfrm>
    </dsp:sp>
    <dsp:sp modelId="{F0B4318A-4C92-4C7E-BC59-0F87F73B4BA7}">
      <dsp:nvSpPr>
        <dsp:cNvPr id="0" name=""/>
        <dsp:cNvSpPr/>
      </dsp:nvSpPr>
      <dsp:spPr>
        <a:xfrm>
          <a:off x="865321" y="707282"/>
          <a:ext cx="1548133" cy="6192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Espacio para materiales</a:t>
          </a:r>
          <a:endParaRPr lang="es-CR" sz="9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174948" y="707282"/>
        <a:ext cx="928880" cy="619253"/>
      </dsp:txXfrm>
    </dsp:sp>
    <dsp:sp modelId="{4A8E751A-7722-477F-88CE-4FCEE038CF61}">
      <dsp:nvSpPr>
        <dsp:cNvPr id="0" name=""/>
        <dsp:cNvSpPr/>
      </dsp:nvSpPr>
      <dsp:spPr>
        <a:xfrm>
          <a:off x="865321" y="1413231"/>
          <a:ext cx="1548133" cy="6192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Escombreras</a:t>
          </a:r>
          <a:endParaRPr lang="es-CR" sz="9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174948" y="1413231"/>
        <a:ext cx="928880" cy="619253"/>
      </dsp:txXfrm>
    </dsp:sp>
    <dsp:sp modelId="{C8BAABB3-BDDE-4F14-85E7-56B894E64454}">
      <dsp:nvSpPr>
        <dsp:cNvPr id="0" name=""/>
        <dsp:cNvSpPr/>
      </dsp:nvSpPr>
      <dsp:spPr>
        <a:xfrm>
          <a:off x="865321" y="2119180"/>
          <a:ext cx="1548133" cy="6192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Etapas de la construcción</a:t>
          </a:r>
          <a:endParaRPr lang="es-CR" sz="9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174948" y="2119180"/>
        <a:ext cx="928880" cy="619253"/>
      </dsp:txXfrm>
    </dsp:sp>
    <dsp:sp modelId="{6E0C8FAD-A45F-4822-BA1E-B1E7AE93A877}">
      <dsp:nvSpPr>
        <dsp:cNvPr id="0" name=""/>
        <dsp:cNvSpPr/>
      </dsp:nvSpPr>
      <dsp:spPr>
        <a:xfrm>
          <a:off x="865321" y="2825129"/>
          <a:ext cx="1548133" cy="6192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Oficinas</a:t>
          </a:r>
          <a:endParaRPr lang="es-CR" sz="9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174948" y="2825129"/>
        <a:ext cx="928880" cy="619253"/>
      </dsp:txXfrm>
    </dsp:sp>
    <dsp:sp modelId="{535240E7-5F3A-417A-AE39-B9CC505608CC}">
      <dsp:nvSpPr>
        <dsp:cNvPr id="0" name=""/>
        <dsp:cNvSpPr/>
      </dsp:nvSpPr>
      <dsp:spPr>
        <a:xfrm>
          <a:off x="865321" y="3531078"/>
          <a:ext cx="1548133" cy="6192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Almacenamiento y flujo de entregas</a:t>
          </a:r>
          <a:endParaRPr lang="es-CR" sz="9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174948" y="3531078"/>
        <a:ext cx="928880" cy="619253"/>
      </dsp:txXfrm>
    </dsp:sp>
    <dsp:sp modelId="{162192EC-23CB-4FE8-8649-873FDFB223AE}">
      <dsp:nvSpPr>
        <dsp:cNvPr id="0" name=""/>
        <dsp:cNvSpPr/>
      </dsp:nvSpPr>
      <dsp:spPr>
        <a:xfrm>
          <a:off x="865321" y="4237026"/>
          <a:ext cx="1548133" cy="6192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Movimientos de maquinaria</a:t>
          </a:r>
          <a:endParaRPr lang="es-CR" sz="9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174948" y="4237026"/>
        <a:ext cx="928880" cy="6192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FEE80-5C33-4F4F-9C8B-3133FAFBA26E}">
      <dsp:nvSpPr>
        <dsp:cNvPr id="0" name=""/>
        <dsp:cNvSpPr/>
      </dsp:nvSpPr>
      <dsp:spPr>
        <a:xfrm>
          <a:off x="562580" y="1158"/>
          <a:ext cx="1955495" cy="78219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3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Inspección de edificaciones</a:t>
          </a:r>
          <a:endParaRPr lang="es-CR" sz="13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953679" y="1158"/>
        <a:ext cx="1173297" cy="782198"/>
      </dsp:txXfrm>
    </dsp:sp>
    <dsp:sp modelId="{0E7EFA8F-9433-4EFC-9CA4-F8FE1DEE516F}">
      <dsp:nvSpPr>
        <dsp:cNvPr id="0" name=""/>
        <dsp:cNvSpPr/>
      </dsp:nvSpPr>
      <dsp:spPr>
        <a:xfrm>
          <a:off x="562580" y="892864"/>
          <a:ext cx="1955495" cy="78219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3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Mantenimiento preventivo</a:t>
          </a:r>
          <a:endParaRPr lang="es-CR" sz="13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953679" y="892864"/>
        <a:ext cx="1173297" cy="782198"/>
      </dsp:txXfrm>
    </dsp:sp>
    <dsp:sp modelId="{5A1E2185-FE1C-4A55-8D0F-074185CF66C6}">
      <dsp:nvSpPr>
        <dsp:cNvPr id="0" name=""/>
        <dsp:cNvSpPr/>
      </dsp:nvSpPr>
      <dsp:spPr>
        <a:xfrm>
          <a:off x="562580" y="1784569"/>
          <a:ext cx="1955495" cy="78219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3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Planes de mantenimiento</a:t>
          </a:r>
          <a:endParaRPr lang="es-CR" sz="13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953679" y="1784569"/>
        <a:ext cx="1173297" cy="782198"/>
      </dsp:txXfrm>
    </dsp:sp>
    <dsp:sp modelId="{F3DCB938-0EC1-4314-A515-4544056AC12D}">
      <dsp:nvSpPr>
        <dsp:cNvPr id="0" name=""/>
        <dsp:cNvSpPr/>
      </dsp:nvSpPr>
      <dsp:spPr>
        <a:xfrm>
          <a:off x="562580" y="2676275"/>
          <a:ext cx="1955495" cy="78219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3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Gestión de activos</a:t>
          </a:r>
          <a:endParaRPr lang="es-CR" sz="13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953679" y="2676275"/>
        <a:ext cx="1173297" cy="782198"/>
      </dsp:txXfrm>
    </dsp:sp>
    <dsp:sp modelId="{1CD16A33-792D-4339-BB9E-7B622B23FD66}">
      <dsp:nvSpPr>
        <dsp:cNvPr id="0" name=""/>
        <dsp:cNvSpPr/>
      </dsp:nvSpPr>
      <dsp:spPr>
        <a:xfrm>
          <a:off x="562580" y="3567981"/>
          <a:ext cx="1955495" cy="78219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3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Visitas virtuales</a:t>
          </a:r>
          <a:endParaRPr lang="es-CR" sz="13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953679" y="3567981"/>
        <a:ext cx="1173297" cy="7821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66E9A-BEEA-4693-8450-703CAFD0B20F}">
      <dsp:nvSpPr>
        <dsp:cNvPr id="0" name=""/>
        <dsp:cNvSpPr/>
      </dsp:nvSpPr>
      <dsp:spPr>
        <a:xfrm>
          <a:off x="740642" y="2311"/>
          <a:ext cx="2458549" cy="98341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0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Nube de puntos</a:t>
          </a:r>
          <a:endParaRPr lang="es-CR" sz="20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32352" y="2311"/>
        <a:ext cx="1475130" cy="983419"/>
      </dsp:txXfrm>
    </dsp:sp>
    <dsp:sp modelId="{31DF51CA-F52A-40C3-A205-A2BE073E16BE}">
      <dsp:nvSpPr>
        <dsp:cNvPr id="0" name=""/>
        <dsp:cNvSpPr/>
      </dsp:nvSpPr>
      <dsp:spPr>
        <a:xfrm>
          <a:off x="740642" y="1123409"/>
          <a:ext cx="2458549" cy="98341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0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Factibilidad constructiva</a:t>
          </a:r>
          <a:endParaRPr lang="es-CR" sz="20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32352" y="1123409"/>
        <a:ext cx="1475130" cy="983419"/>
      </dsp:txXfrm>
    </dsp:sp>
    <dsp:sp modelId="{77E22925-ECD3-42B7-8CA8-9B58D9F99AC0}">
      <dsp:nvSpPr>
        <dsp:cNvPr id="0" name=""/>
        <dsp:cNvSpPr/>
      </dsp:nvSpPr>
      <dsp:spPr>
        <a:xfrm>
          <a:off x="740642" y="2244508"/>
          <a:ext cx="2458549" cy="98341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0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Detección de errores</a:t>
          </a:r>
          <a:endParaRPr lang="es-CR" sz="20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32352" y="2244508"/>
        <a:ext cx="1475130" cy="983419"/>
      </dsp:txXfrm>
    </dsp:sp>
    <dsp:sp modelId="{E0587666-BC43-4670-B0C0-6C025FB32483}">
      <dsp:nvSpPr>
        <dsp:cNvPr id="0" name=""/>
        <dsp:cNvSpPr/>
      </dsp:nvSpPr>
      <dsp:spPr>
        <a:xfrm>
          <a:off x="740642" y="3365606"/>
          <a:ext cx="2458549" cy="98341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0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Validación de premisas de diseño</a:t>
          </a:r>
          <a:endParaRPr lang="es-CR" sz="20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32352" y="3365606"/>
        <a:ext cx="1475130" cy="98341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EAB06-D7A3-470A-AC6A-03FC98826689}">
      <dsp:nvSpPr>
        <dsp:cNvPr id="0" name=""/>
        <dsp:cNvSpPr/>
      </dsp:nvSpPr>
      <dsp:spPr>
        <a:xfrm>
          <a:off x="156346" y="2056"/>
          <a:ext cx="3022690" cy="12090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0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Planificación de la demolición</a:t>
          </a:r>
          <a:endParaRPr lang="es-CR" sz="20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760884" y="2056"/>
        <a:ext cx="1813614" cy="1209076"/>
      </dsp:txXfrm>
    </dsp:sp>
    <dsp:sp modelId="{DBBD7CD0-E8C8-4956-B4DC-4D1A62461DF3}">
      <dsp:nvSpPr>
        <dsp:cNvPr id="0" name=""/>
        <dsp:cNvSpPr/>
      </dsp:nvSpPr>
      <dsp:spPr>
        <a:xfrm>
          <a:off x="156346" y="1380403"/>
          <a:ext cx="3022690" cy="12090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0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Cuantificación de volúmenes de demolición </a:t>
          </a:r>
          <a:endParaRPr lang="es-CR" sz="20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760884" y="1380403"/>
        <a:ext cx="1813614" cy="1209076"/>
      </dsp:txXfrm>
    </dsp:sp>
    <dsp:sp modelId="{41C31979-F876-44A8-A343-DA8FBC96FFB3}">
      <dsp:nvSpPr>
        <dsp:cNvPr id="0" name=""/>
        <dsp:cNvSpPr/>
      </dsp:nvSpPr>
      <dsp:spPr>
        <a:xfrm>
          <a:off x="156346" y="2758750"/>
          <a:ext cx="3022690" cy="12090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0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Caracterización de materiales </a:t>
          </a:r>
          <a:endParaRPr lang="es-CR" sz="20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760884" y="2758750"/>
        <a:ext cx="1813614" cy="1209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C4472-5D3A-4F2B-BCFC-8C3B8C95904C}">
      <dsp:nvSpPr>
        <dsp:cNvPr id="0" name=""/>
        <dsp:cNvSpPr/>
      </dsp:nvSpPr>
      <dsp:spPr>
        <a:xfrm>
          <a:off x="1011169" y="312684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Programación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1031872" y="333387"/>
        <a:ext cx="1130069" cy="382700"/>
      </dsp:txXfrm>
    </dsp:sp>
    <dsp:sp modelId="{F0EBE366-E8E6-4D89-9A8F-530ED77AB400}">
      <dsp:nvSpPr>
        <dsp:cNvPr id="0" name=""/>
        <dsp:cNvSpPr/>
      </dsp:nvSpPr>
      <dsp:spPr>
        <a:xfrm>
          <a:off x="2052482" y="766214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dirty="0" smtClean="0">
              <a:latin typeface="Barlow" panose="00000500000000000000" pitchFamily="2" charset="0"/>
            </a:rPr>
            <a:t>Diseño conceptual</a:t>
          </a:r>
          <a:endParaRPr lang="es-CR" sz="1100" kern="1200" dirty="0">
            <a:latin typeface="Barlow" panose="00000500000000000000" pitchFamily="2" charset="0"/>
          </a:endParaRPr>
        </a:p>
      </dsp:txBody>
      <dsp:txXfrm>
        <a:off x="2073185" y="786917"/>
        <a:ext cx="1130069" cy="382700"/>
      </dsp:txXfrm>
    </dsp:sp>
    <dsp:sp modelId="{A14E77F7-EDB2-4B5A-8C9C-50335852805E}">
      <dsp:nvSpPr>
        <dsp:cNvPr id="0" name=""/>
        <dsp:cNvSpPr/>
      </dsp:nvSpPr>
      <dsp:spPr>
        <a:xfrm>
          <a:off x="1011169" y="1203307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Detallado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1031872" y="1224010"/>
        <a:ext cx="1130069" cy="382700"/>
      </dsp:txXfrm>
    </dsp:sp>
    <dsp:sp modelId="{2D7EC6F9-9C9D-474F-AF0A-B661F09030E0}">
      <dsp:nvSpPr>
        <dsp:cNvPr id="0" name=""/>
        <dsp:cNvSpPr/>
      </dsp:nvSpPr>
      <dsp:spPr>
        <a:xfrm>
          <a:off x="2052482" y="1648618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Análisis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2073185" y="1669321"/>
        <a:ext cx="1130069" cy="382700"/>
      </dsp:txXfrm>
    </dsp:sp>
    <dsp:sp modelId="{D1DBA7AA-365D-4469-9DD4-5E684E26F9CA}">
      <dsp:nvSpPr>
        <dsp:cNvPr id="0" name=""/>
        <dsp:cNvSpPr/>
      </dsp:nvSpPr>
      <dsp:spPr>
        <a:xfrm>
          <a:off x="1011169" y="2093929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Documentación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1031872" y="2114632"/>
        <a:ext cx="1130069" cy="382700"/>
      </dsp:txXfrm>
    </dsp:sp>
    <dsp:sp modelId="{D4795BB1-F782-46DD-8413-310609B091F7}">
      <dsp:nvSpPr>
        <dsp:cNvPr id="0" name=""/>
        <dsp:cNvSpPr/>
      </dsp:nvSpPr>
      <dsp:spPr>
        <a:xfrm>
          <a:off x="2052482" y="2539241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Fabricación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2073185" y="2559944"/>
        <a:ext cx="1130069" cy="382700"/>
      </dsp:txXfrm>
    </dsp:sp>
    <dsp:sp modelId="{4044D032-3D1F-4841-9E24-4105581EF102}">
      <dsp:nvSpPr>
        <dsp:cNvPr id="0" name=""/>
        <dsp:cNvSpPr/>
      </dsp:nvSpPr>
      <dsp:spPr>
        <a:xfrm>
          <a:off x="1011169" y="2984552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Tiempo y costo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1031872" y="3005255"/>
        <a:ext cx="1130069" cy="382700"/>
      </dsp:txXfrm>
    </dsp:sp>
    <dsp:sp modelId="{B0075CBB-CDFC-42B0-AF21-587CC7D8E137}">
      <dsp:nvSpPr>
        <dsp:cNvPr id="0" name=""/>
        <dsp:cNvSpPr/>
      </dsp:nvSpPr>
      <dsp:spPr>
        <a:xfrm>
          <a:off x="2052482" y="3429863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8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8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Logística de construcción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2073185" y="3450566"/>
        <a:ext cx="1130069" cy="382700"/>
      </dsp:txXfrm>
    </dsp:sp>
    <dsp:sp modelId="{16D3CEAA-FF47-45CD-B1AE-422DD00D7CEB}">
      <dsp:nvSpPr>
        <dsp:cNvPr id="0" name=""/>
        <dsp:cNvSpPr/>
      </dsp:nvSpPr>
      <dsp:spPr>
        <a:xfrm>
          <a:off x="1011169" y="3875175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Operación y mantenimiento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1031872" y="3895878"/>
        <a:ext cx="1130069" cy="382700"/>
      </dsp:txXfrm>
    </dsp:sp>
    <dsp:sp modelId="{ADDE3F82-4F1D-4509-87AE-C608A5156CE5}">
      <dsp:nvSpPr>
        <dsp:cNvPr id="0" name=""/>
        <dsp:cNvSpPr/>
      </dsp:nvSpPr>
      <dsp:spPr>
        <a:xfrm>
          <a:off x="2052482" y="4320486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6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6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Renovación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2073185" y="4341189"/>
        <a:ext cx="1130069" cy="382700"/>
      </dsp:txXfrm>
    </dsp:sp>
    <dsp:sp modelId="{6759AEDC-44BD-454D-8F20-0FC214781370}">
      <dsp:nvSpPr>
        <dsp:cNvPr id="0" name=""/>
        <dsp:cNvSpPr/>
      </dsp:nvSpPr>
      <dsp:spPr>
        <a:xfrm>
          <a:off x="1011169" y="4455495"/>
          <a:ext cx="1171475" cy="424106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100" kern="1200" smtClean="0">
              <a:latin typeface="Barlow" panose="00000500000000000000" pitchFamily="2" charset="0"/>
            </a:rPr>
            <a:t>Demolición</a:t>
          </a:r>
          <a:endParaRPr lang="es-CR" sz="1100" kern="1200">
            <a:latin typeface="Barlow" panose="00000500000000000000" pitchFamily="2" charset="0"/>
          </a:endParaRPr>
        </a:p>
      </dsp:txBody>
      <dsp:txXfrm>
        <a:off x="1031872" y="4476198"/>
        <a:ext cx="1130069" cy="382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1021B-8513-4330-83A8-4F3EE5894930}">
      <dsp:nvSpPr>
        <dsp:cNvPr id="0" name=""/>
        <dsp:cNvSpPr/>
      </dsp:nvSpPr>
      <dsp:spPr>
        <a:xfrm>
          <a:off x="1351006" y="0"/>
          <a:ext cx="2066613" cy="82664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5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Revisiones ambientales</a:t>
          </a:r>
          <a:endParaRPr lang="es-CR" sz="15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764329" y="0"/>
        <a:ext cx="1239968" cy="826645"/>
      </dsp:txXfrm>
    </dsp:sp>
    <dsp:sp modelId="{7192DEF1-CA58-484B-8767-3DBDCB2E1F96}">
      <dsp:nvSpPr>
        <dsp:cNvPr id="0" name=""/>
        <dsp:cNvSpPr/>
      </dsp:nvSpPr>
      <dsp:spPr>
        <a:xfrm>
          <a:off x="1351006" y="860774"/>
          <a:ext cx="2066613" cy="82664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500" b="1" kern="1200" smtClean="0">
              <a:solidFill>
                <a:schemeClr val="accent1"/>
              </a:solidFill>
              <a:latin typeface="Barlow" panose="00000500000000000000" pitchFamily="2" charset="0"/>
            </a:rPr>
            <a:t>Revisiones sociales</a:t>
          </a:r>
          <a:endParaRPr lang="es-CR" sz="1500" b="1" kern="120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764329" y="860774"/>
        <a:ext cx="1239968" cy="826645"/>
      </dsp:txXfrm>
    </dsp:sp>
    <dsp:sp modelId="{F849E48E-D585-4A44-9802-91A40CE01A57}">
      <dsp:nvSpPr>
        <dsp:cNvPr id="0" name=""/>
        <dsp:cNvSpPr/>
      </dsp:nvSpPr>
      <dsp:spPr>
        <a:xfrm>
          <a:off x="1351006" y="1803150"/>
          <a:ext cx="2066613" cy="82664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500" b="1" kern="1200" smtClean="0">
              <a:solidFill>
                <a:schemeClr val="accent1"/>
              </a:solidFill>
              <a:latin typeface="Barlow" panose="00000500000000000000" pitchFamily="2" charset="0"/>
            </a:rPr>
            <a:t>Revisión técnica</a:t>
          </a:r>
          <a:endParaRPr lang="es-CR" sz="1500" b="1" kern="120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764329" y="1803150"/>
        <a:ext cx="1239968" cy="826645"/>
      </dsp:txXfrm>
    </dsp:sp>
    <dsp:sp modelId="{4D0F65F9-164A-4852-ADF0-824F8C912258}">
      <dsp:nvSpPr>
        <dsp:cNvPr id="0" name=""/>
        <dsp:cNvSpPr/>
      </dsp:nvSpPr>
      <dsp:spPr>
        <a:xfrm>
          <a:off x="1351006" y="2745525"/>
          <a:ext cx="2066613" cy="82664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500" b="1" kern="1200" smtClean="0">
              <a:solidFill>
                <a:schemeClr val="accent1"/>
              </a:solidFill>
              <a:latin typeface="Barlow" panose="00000500000000000000" pitchFamily="2" charset="0"/>
            </a:rPr>
            <a:t>Alternativas de proyecto</a:t>
          </a:r>
          <a:endParaRPr lang="es-CR" sz="1500" b="1" kern="120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764329" y="2745525"/>
        <a:ext cx="1239968" cy="826645"/>
      </dsp:txXfrm>
    </dsp:sp>
    <dsp:sp modelId="{11BB6A14-B730-4FDC-A2F4-CAC76B6D6B98}">
      <dsp:nvSpPr>
        <dsp:cNvPr id="0" name=""/>
        <dsp:cNvSpPr/>
      </dsp:nvSpPr>
      <dsp:spPr>
        <a:xfrm>
          <a:off x="1351006" y="3687901"/>
          <a:ext cx="2066613" cy="82664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500" b="1" kern="1200" smtClean="0">
              <a:solidFill>
                <a:schemeClr val="accent1"/>
              </a:solidFill>
              <a:latin typeface="Barlow" panose="00000500000000000000" pitchFamily="2" charset="0"/>
            </a:rPr>
            <a:t>Presupuestos iniciales</a:t>
          </a:r>
          <a:endParaRPr lang="es-CR" sz="1500" b="1" kern="120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764329" y="3687901"/>
        <a:ext cx="1239968" cy="826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60F52-05D9-419D-AB6A-7E2E814D846F}">
      <dsp:nvSpPr>
        <dsp:cNvPr id="0" name=""/>
        <dsp:cNvSpPr/>
      </dsp:nvSpPr>
      <dsp:spPr>
        <a:xfrm>
          <a:off x="1273471" y="836"/>
          <a:ext cx="1468560" cy="587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kern="1200" dirty="0" smtClean="0">
              <a:solidFill>
                <a:schemeClr val="accent1"/>
              </a:solidFill>
            </a:rPr>
            <a:t>Definición de trazados preliminares</a:t>
          </a:r>
          <a:endParaRPr lang="es-CR" sz="900" kern="1200" dirty="0">
            <a:solidFill>
              <a:schemeClr val="accent1"/>
            </a:solidFill>
          </a:endParaRPr>
        </a:p>
      </dsp:txBody>
      <dsp:txXfrm>
        <a:off x="1567183" y="836"/>
        <a:ext cx="881136" cy="587424"/>
      </dsp:txXfrm>
    </dsp:sp>
    <dsp:sp modelId="{D22C882E-34F8-474F-A399-8D67EF9E5EAF}">
      <dsp:nvSpPr>
        <dsp:cNvPr id="0" name=""/>
        <dsp:cNvSpPr/>
      </dsp:nvSpPr>
      <dsp:spPr>
        <a:xfrm>
          <a:off x="1273471" y="670499"/>
          <a:ext cx="1468560" cy="587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kern="1200" smtClean="0">
              <a:solidFill>
                <a:schemeClr val="accent1"/>
              </a:solidFill>
            </a:rPr>
            <a:t>Cálculo de cortes y rellenos</a:t>
          </a:r>
          <a:endParaRPr lang="es-CR" sz="900" kern="1200">
            <a:solidFill>
              <a:schemeClr val="accent1"/>
            </a:solidFill>
          </a:endParaRPr>
        </a:p>
      </dsp:txBody>
      <dsp:txXfrm>
        <a:off x="1567183" y="670499"/>
        <a:ext cx="881136" cy="587424"/>
      </dsp:txXfrm>
    </dsp:sp>
    <dsp:sp modelId="{56FEA104-83EF-4746-9665-70C866CEA2BF}">
      <dsp:nvSpPr>
        <dsp:cNvPr id="0" name=""/>
        <dsp:cNvSpPr/>
      </dsp:nvSpPr>
      <dsp:spPr>
        <a:xfrm>
          <a:off x="1273471" y="1340163"/>
          <a:ext cx="1468560" cy="587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kern="1200" smtClean="0">
              <a:solidFill>
                <a:schemeClr val="accent1"/>
              </a:solidFill>
            </a:rPr>
            <a:t>Estimación de materiales</a:t>
          </a:r>
          <a:endParaRPr lang="es-CR" sz="900" kern="1200">
            <a:solidFill>
              <a:schemeClr val="accent1"/>
            </a:solidFill>
          </a:endParaRPr>
        </a:p>
      </dsp:txBody>
      <dsp:txXfrm>
        <a:off x="1567183" y="1340163"/>
        <a:ext cx="881136" cy="587424"/>
      </dsp:txXfrm>
    </dsp:sp>
    <dsp:sp modelId="{C7F14068-2F2D-4C04-9BA0-BB38C13D36B7}">
      <dsp:nvSpPr>
        <dsp:cNvPr id="0" name=""/>
        <dsp:cNvSpPr/>
      </dsp:nvSpPr>
      <dsp:spPr>
        <a:xfrm>
          <a:off x="1273471" y="2009826"/>
          <a:ext cx="1468560" cy="587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kern="1200" smtClean="0">
              <a:solidFill>
                <a:schemeClr val="accent1"/>
              </a:solidFill>
            </a:rPr>
            <a:t>Definición de manejo de aguas</a:t>
          </a:r>
          <a:endParaRPr lang="es-CR" sz="900" kern="1200">
            <a:solidFill>
              <a:schemeClr val="accent1"/>
            </a:solidFill>
          </a:endParaRPr>
        </a:p>
      </dsp:txBody>
      <dsp:txXfrm>
        <a:off x="1567183" y="2009826"/>
        <a:ext cx="881136" cy="587424"/>
      </dsp:txXfrm>
    </dsp:sp>
    <dsp:sp modelId="{3E2D5828-44E0-4368-9112-8327B2D7DD50}">
      <dsp:nvSpPr>
        <dsp:cNvPr id="0" name=""/>
        <dsp:cNvSpPr/>
      </dsp:nvSpPr>
      <dsp:spPr>
        <a:xfrm>
          <a:off x="1273471" y="2679490"/>
          <a:ext cx="1468560" cy="587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kern="1200" smtClean="0">
              <a:solidFill>
                <a:schemeClr val="accent1"/>
              </a:solidFill>
            </a:rPr>
            <a:t>Visualizaciones </a:t>
          </a:r>
          <a:endParaRPr lang="es-CR" sz="900" kern="1200">
            <a:solidFill>
              <a:schemeClr val="accent1"/>
            </a:solidFill>
          </a:endParaRPr>
        </a:p>
      </dsp:txBody>
      <dsp:txXfrm>
        <a:off x="1567183" y="2679490"/>
        <a:ext cx="881136" cy="587424"/>
      </dsp:txXfrm>
    </dsp:sp>
    <dsp:sp modelId="{ECDF71D1-4007-4EF2-946B-BD27AE563593}">
      <dsp:nvSpPr>
        <dsp:cNvPr id="0" name=""/>
        <dsp:cNvSpPr/>
      </dsp:nvSpPr>
      <dsp:spPr>
        <a:xfrm>
          <a:off x="1273471" y="3349154"/>
          <a:ext cx="1468560" cy="587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kern="1200" smtClean="0">
              <a:solidFill>
                <a:schemeClr val="accent1"/>
              </a:solidFill>
            </a:rPr>
            <a:t>Videos y presentaciones</a:t>
          </a:r>
          <a:endParaRPr lang="es-CR" sz="900" kern="1200">
            <a:solidFill>
              <a:schemeClr val="accent1"/>
            </a:solidFill>
          </a:endParaRPr>
        </a:p>
      </dsp:txBody>
      <dsp:txXfrm>
        <a:off x="1567183" y="3349154"/>
        <a:ext cx="881136" cy="587424"/>
      </dsp:txXfrm>
    </dsp:sp>
    <dsp:sp modelId="{C4F00F81-D529-41BF-9372-61D7EB214ECC}">
      <dsp:nvSpPr>
        <dsp:cNvPr id="0" name=""/>
        <dsp:cNvSpPr/>
      </dsp:nvSpPr>
      <dsp:spPr>
        <a:xfrm>
          <a:off x="1273471" y="4018817"/>
          <a:ext cx="1468560" cy="587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900" kern="1200" smtClean="0">
              <a:solidFill>
                <a:schemeClr val="accent1"/>
              </a:solidFill>
            </a:rPr>
            <a:t>Levantamiento de puntos</a:t>
          </a:r>
          <a:endParaRPr lang="es-CR" sz="900" kern="1200">
            <a:solidFill>
              <a:schemeClr val="accent1"/>
            </a:solidFill>
          </a:endParaRPr>
        </a:p>
      </dsp:txBody>
      <dsp:txXfrm>
        <a:off x="1567183" y="4018817"/>
        <a:ext cx="881136" cy="5874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79AE7-51BC-4824-A838-D4D5B4740DAB}">
      <dsp:nvSpPr>
        <dsp:cNvPr id="0" name=""/>
        <dsp:cNvSpPr/>
      </dsp:nvSpPr>
      <dsp:spPr>
        <a:xfrm>
          <a:off x="1004953" y="941"/>
          <a:ext cx="1955689" cy="78227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Análisis energético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396091" y="941"/>
        <a:ext cx="1173414" cy="782275"/>
      </dsp:txXfrm>
    </dsp:sp>
    <dsp:sp modelId="{C4EF0588-C126-4919-A1AB-83ED72374289}">
      <dsp:nvSpPr>
        <dsp:cNvPr id="0" name=""/>
        <dsp:cNvSpPr/>
      </dsp:nvSpPr>
      <dsp:spPr>
        <a:xfrm>
          <a:off x="1004953" y="892736"/>
          <a:ext cx="1955689" cy="78227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Análisis lumínico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396091" y="892736"/>
        <a:ext cx="1173414" cy="782275"/>
      </dsp:txXfrm>
    </dsp:sp>
    <dsp:sp modelId="{B38C710F-5C2F-4525-AABB-25D744083ACC}">
      <dsp:nvSpPr>
        <dsp:cNvPr id="0" name=""/>
        <dsp:cNvSpPr/>
      </dsp:nvSpPr>
      <dsp:spPr>
        <a:xfrm>
          <a:off x="1004953" y="1784531"/>
          <a:ext cx="1955689" cy="78227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Análisis estructural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396091" y="1784531"/>
        <a:ext cx="1173414" cy="782275"/>
      </dsp:txXfrm>
    </dsp:sp>
    <dsp:sp modelId="{E11F745F-1A1F-4F5D-9B91-DD8EAD61FD2E}">
      <dsp:nvSpPr>
        <dsp:cNvPr id="0" name=""/>
        <dsp:cNvSpPr/>
      </dsp:nvSpPr>
      <dsp:spPr>
        <a:xfrm>
          <a:off x="1004953" y="2676325"/>
          <a:ext cx="1955689" cy="78227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Análisis de seguridad laboral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396091" y="2676325"/>
        <a:ext cx="1173414" cy="782275"/>
      </dsp:txXfrm>
    </dsp:sp>
    <dsp:sp modelId="{9FA78D20-F70D-4206-A8E8-3DAED3125CF9}">
      <dsp:nvSpPr>
        <dsp:cNvPr id="0" name=""/>
        <dsp:cNvSpPr/>
      </dsp:nvSpPr>
      <dsp:spPr>
        <a:xfrm>
          <a:off x="1004953" y="3568120"/>
          <a:ext cx="1955689" cy="78227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Análisis de evacuaciones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396091" y="3568120"/>
        <a:ext cx="1173414" cy="7822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CDBA7-76F3-4C8D-9786-B6E9C914CDB6}">
      <dsp:nvSpPr>
        <dsp:cNvPr id="0" name=""/>
        <dsp:cNvSpPr/>
      </dsp:nvSpPr>
      <dsp:spPr>
        <a:xfrm>
          <a:off x="1187860" y="2008"/>
          <a:ext cx="1779254" cy="71170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Definición de volúmenes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543711" y="2008"/>
        <a:ext cx="1067553" cy="711701"/>
      </dsp:txXfrm>
    </dsp:sp>
    <dsp:sp modelId="{7F0A1CF1-1720-428E-96E9-40342F19F477}">
      <dsp:nvSpPr>
        <dsp:cNvPr id="0" name=""/>
        <dsp:cNvSpPr/>
      </dsp:nvSpPr>
      <dsp:spPr>
        <a:xfrm>
          <a:off x="1187860" y="813348"/>
          <a:ext cx="1779254" cy="71170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2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Análisis de interferencias </a:t>
          </a:r>
          <a:endParaRPr lang="es-CR" sz="12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543711" y="813348"/>
        <a:ext cx="1067553" cy="711701"/>
      </dsp:txXfrm>
    </dsp:sp>
    <dsp:sp modelId="{14DBBF18-33AC-4F2F-AA7F-8AE2C5663D00}">
      <dsp:nvSpPr>
        <dsp:cNvPr id="0" name=""/>
        <dsp:cNvSpPr/>
      </dsp:nvSpPr>
      <dsp:spPr>
        <a:xfrm>
          <a:off x="1187860" y="1624688"/>
          <a:ext cx="1779254" cy="71170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2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Cuantificación de equipos y materiales</a:t>
          </a:r>
          <a:endParaRPr lang="es-CR" sz="12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543711" y="1624688"/>
        <a:ext cx="1067553" cy="711701"/>
      </dsp:txXfrm>
    </dsp:sp>
    <dsp:sp modelId="{3A5EC6F4-4916-4272-9FFC-3DE4EB9D2DA6}">
      <dsp:nvSpPr>
        <dsp:cNvPr id="0" name=""/>
        <dsp:cNvSpPr/>
      </dsp:nvSpPr>
      <dsp:spPr>
        <a:xfrm>
          <a:off x="1187860" y="2436028"/>
          <a:ext cx="1779254" cy="71170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Visitas virtuales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543711" y="2436028"/>
        <a:ext cx="1067553" cy="711701"/>
      </dsp:txXfrm>
    </dsp:sp>
    <dsp:sp modelId="{FCEB2042-184E-4FD0-9DFF-627107D66A5A}">
      <dsp:nvSpPr>
        <dsp:cNvPr id="0" name=""/>
        <dsp:cNvSpPr/>
      </dsp:nvSpPr>
      <dsp:spPr>
        <a:xfrm>
          <a:off x="1187860" y="3247368"/>
          <a:ext cx="1779254" cy="71170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4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Revisión de ergonomía</a:t>
          </a:r>
          <a:endParaRPr lang="es-CR" sz="14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543711" y="3247368"/>
        <a:ext cx="1067553" cy="7117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D2B3B-A5C3-4029-ACBF-566C42BFB464}">
      <dsp:nvSpPr>
        <dsp:cNvPr id="0" name=""/>
        <dsp:cNvSpPr/>
      </dsp:nvSpPr>
      <dsp:spPr>
        <a:xfrm>
          <a:off x="859826" y="2821"/>
          <a:ext cx="1781191" cy="7124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6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Modelos </a:t>
          </a:r>
          <a:endParaRPr lang="es-CR" sz="16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16064" y="2821"/>
        <a:ext cx="1068715" cy="712476"/>
      </dsp:txXfrm>
    </dsp:sp>
    <dsp:sp modelId="{27928046-C066-4B91-AE8C-2D600181EE6C}">
      <dsp:nvSpPr>
        <dsp:cNvPr id="0" name=""/>
        <dsp:cNvSpPr/>
      </dsp:nvSpPr>
      <dsp:spPr>
        <a:xfrm>
          <a:off x="859826" y="815045"/>
          <a:ext cx="1781191" cy="7124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6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Planos</a:t>
          </a:r>
          <a:endParaRPr lang="es-CR" sz="16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16064" y="815045"/>
        <a:ext cx="1068715" cy="712476"/>
      </dsp:txXfrm>
    </dsp:sp>
    <dsp:sp modelId="{F2EDA7AD-62CA-4F5C-A9A4-90DA02B4C604}">
      <dsp:nvSpPr>
        <dsp:cNvPr id="0" name=""/>
        <dsp:cNvSpPr/>
      </dsp:nvSpPr>
      <dsp:spPr>
        <a:xfrm>
          <a:off x="859826" y="1627268"/>
          <a:ext cx="1781191" cy="7124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05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Especificaciones</a:t>
          </a:r>
          <a:endParaRPr lang="es-CR" sz="105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16064" y="1627268"/>
        <a:ext cx="1068715" cy="712476"/>
      </dsp:txXfrm>
    </dsp:sp>
    <dsp:sp modelId="{8845327D-40D9-41E3-8E99-3BD376C10999}">
      <dsp:nvSpPr>
        <dsp:cNvPr id="0" name=""/>
        <dsp:cNvSpPr/>
      </dsp:nvSpPr>
      <dsp:spPr>
        <a:xfrm>
          <a:off x="859826" y="2439491"/>
          <a:ext cx="1781191" cy="7124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8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Contratos</a:t>
          </a:r>
          <a:endParaRPr lang="es-CR" sz="18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16064" y="2439491"/>
        <a:ext cx="1068715" cy="712476"/>
      </dsp:txXfrm>
    </dsp:sp>
    <dsp:sp modelId="{9B69FAA3-AB82-4026-9F56-8208C0492964}">
      <dsp:nvSpPr>
        <dsp:cNvPr id="0" name=""/>
        <dsp:cNvSpPr/>
      </dsp:nvSpPr>
      <dsp:spPr>
        <a:xfrm>
          <a:off x="859826" y="3251715"/>
          <a:ext cx="1781191" cy="7124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8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BEP</a:t>
          </a:r>
          <a:endParaRPr lang="es-CR" sz="18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16064" y="3251715"/>
        <a:ext cx="1068715" cy="712476"/>
      </dsp:txXfrm>
    </dsp:sp>
    <dsp:sp modelId="{74C815E5-2A20-4FFE-A311-8873414403C1}">
      <dsp:nvSpPr>
        <dsp:cNvPr id="0" name=""/>
        <dsp:cNvSpPr/>
      </dsp:nvSpPr>
      <dsp:spPr>
        <a:xfrm>
          <a:off x="859826" y="4063938"/>
          <a:ext cx="1781191" cy="7124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8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EIR</a:t>
          </a:r>
          <a:endParaRPr lang="es-CR" sz="18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16064" y="4063938"/>
        <a:ext cx="1068715" cy="7124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D1FC8-922D-454F-B73C-640D9CF1A9B3}">
      <dsp:nvSpPr>
        <dsp:cNvPr id="0" name=""/>
        <dsp:cNvSpPr/>
      </dsp:nvSpPr>
      <dsp:spPr>
        <a:xfrm>
          <a:off x="465593" y="516"/>
          <a:ext cx="2680692" cy="10722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5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Pre-fabricados </a:t>
          </a:r>
          <a:endParaRPr lang="es-CR" sz="25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001731" y="516"/>
        <a:ext cx="1608416" cy="1072276"/>
      </dsp:txXfrm>
    </dsp:sp>
    <dsp:sp modelId="{9A78F761-A07E-4D3E-892D-83B9BB72C2E9}">
      <dsp:nvSpPr>
        <dsp:cNvPr id="0" name=""/>
        <dsp:cNvSpPr/>
      </dsp:nvSpPr>
      <dsp:spPr>
        <a:xfrm>
          <a:off x="465593" y="1222912"/>
          <a:ext cx="2680692" cy="107227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5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Impresión 3D</a:t>
          </a:r>
          <a:endParaRPr lang="es-CR" sz="25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001731" y="1222912"/>
        <a:ext cx="1608416" cy="10722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774F9-6A4B-4DC8-B929-CE4B2D17B3A7}">
      <dsp:nvSpPr>
        <dsp:cNvPr id="0" name=""/>
        <dsp:cNvSpPr/>
      </dsp:nvSpPr>
      <dsp:spPr>
        <a:xfrm>
          <a:off x="783229" y="1569"/>
          <a:ext cx="2345866" cy="93834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7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Presupuestos</a:t>
          </a:r>
          <a:endParaRPr lang="es-CR" sz="17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52402" y="1569"/>
        <a:ext cx="1407520" cy="938346"/>
      </dsp:txXfrm>
    </dsp:sp>
    <dsp:sp modelId="{620F0C39-CD31-4DA6-85DA-84038FAC192E}">
      <dsp:nvSpPr>
        <dsp:cNvPr id="0" name=""/>
        <dsp:cNvSpPr/>
      </dsp:nvSpPr>
      <dsp:spPr>
        <a:xfrm>
          <a:off x="783229" y="1071285"/>
          <a:ext cx="2345866" cy="93834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7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Escenarios constructivos</a:t>
          </a:r>
          <a:endParaRPr lang="es-CR" sz="17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52402" y="1071285"/>
        <a:ext cx="1407520" cy="938346"/>
      </dsp:txXfrm>
    </dsp:sp>
    <dsp:sp modelId="{229B923D-5D1B-4557-B657-3FD91C9513D4}">
      <dsp:nvSpPr>
        <dsp:cNvPr id="0" name=""/>
        <dsp:cNvSpPr/>
      </dsp:nvSpPr>
      <dsp:spPr>
        <a:xfrm>
          <a:off x="783229" y="2141000"/>
          <a:ext cx="2345866" cy="93834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7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Definición de tiempos</a:t>
          </a:r>
          <a:endParaRPr lang="es-CR" sz="17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52402" y="2141000"/>
        <a:ext cx="1407520" cy="938346"/>
      </dsp:txXfrm>
    </dsp:sp>
    <dsp:sp modelId="{92643450-1234-402C-8C2B-08A7663689E0}">
      <dsp:nvSpPr>
        <dsp:cNvPr id="0" name=""/>
        <dsp:cNvSpPr/>
      </dsp:nvSpPr>
      <dsp:spPr>
        <a:xfrm>
          <a:off x="783229" y="3210715"/>
          <a:ext cx="2345866" cy="93834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1700" b="1" kern="1200" dirty="0" smtClean="0">
              <a:solidFill>
                <a:schemeClr val="accent1"/>
              </a:solidFill>
              <a:latin typeface="Barlow" panose="00000500000000000000" pitchFamily="2" charset="0"/>
            </a:rPr>
            <a:t>Secuencia constructiva</a:t>
          </a:r>
          <a:endParaRPr lang="es-CR" sz="1700" b="1" kern="1200" dirty="0">
            <a:solidFill>
              <a:schemeClr val="accent1"/>
            </a:solidFill>
            <a:latin typeface="Barlow" panose="00000500000000000000" pitchFamily="2" charset="0"/>
          </a:endParaRPr>
        </a:p>
      </dsp:txBody>
      <dsp:txXfrm>
        <a:off x="1252402" y="3210715"/>
        <a:ext cx="1407520" cy="938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91BBC-297C-4A16-AF49-9E18A34358D1}" type="datetimeFigureOut">
              <a:rPr lang="es-CR" smtClean="0"/>
              <a:t>6/3/2025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E4469-EB76-44E1-9615-3D397D72F8B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4598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3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580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957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1336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2156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74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4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5255664" y="3153398"/>
            <a:ext cx="6355221" cy="3246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88679" y="458495"/>
            <a:ext cx="9358626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817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BCEFD9-B163-48A4-AE71-5462FF7934D4}"/>
              </a:ext>
            </a:extLst>
          </p:cNvPr>
          <p:cNvSpPr/>
          <p:nvPr userDrawn="1"/>
        </p:nvSpPr>
        <p:spPr>
          <a:xfrm>
            <a:off x="-1" y="828942"/>
            <a:ext cx="4862557" cy="1663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3221" y="-3827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1CC093B-6E45-4870-AFC9-7DA7E6943FE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74835" y="1488113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583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3592F-B858-4F5A-87CA-4EFF7853544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183602"/>
            <a:ext cx="3512321" cy="5470055"/>
          </a:xfrm>
          <a:custGeom>
            <a:avLst/>
            <a:gdLst>
              <a:gd name="connsiteX0" fmla="*/ 0 w 2828662"/>
              <a:gd name="connsiteY0" fmla="*/ 0 h 4405331"/>
              <a:gd name="connsiteX1" fmla="*/ 2828662 w 2828662"/>
              <a:gd name="connsiteY1" fmla="*/ 2202666 h 4405331"/>
              <a:gd name="connsiteX2" fmla="*/ 0 w 2828662"/>
              <a:gd name="connsiteY2" fmla="*/ 4405331 h 440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662" h="4405331">
                <a:moveTo>
                  <a:pt x="0" y="0"/>
                </a:moveTo>
                <a:lnTo>
                  <a:pt x="2828662" y="2202666"/>
                </a:lnTo>
                <a:lnTo>
                  <a:pt x="0" y="44053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2B7F1F1-7576-43C8-8B02-8D9D6595C6B6}"/>
              </a:ext>
            </a:extLst>
          </p:cNvPr>
          <p:cNvSpPr/>
          <p:nvPr userDrawn="1"/>
        </p:nvSpPr>
        <p:spPr>
          <a:xfrm rot="2283856">
            <a:off x="-1145000" y="3273775"/>
            <a:ext cx="9041918" cy="507660"/>
          </a:xfrm>
          <a:custGeom>
            <a:avLst/>
            <a:gdLst>
              <a:gd name="connsiteX0" fmla="*/ 0 w 8508719"/>
              <a:gd name="connsiteY0" fmla="*/ 0 h 507660"/>
              <a:gd name="connsiteX1" fmla="*/ 8508719 w 8508719"/>
              <a:gd name="connsiteY1" fmla="*/ 0 h 507660"/>
              <a:gd name="connsiteX2" fmla="*/ 8382750 w 8508719"/>
              <a:gd name="connsiteY2" fmla="*/ 507660 h 507660"/>
              <a:gd name="connsiteX3" fmla="*/ 397545 w 8508719"/>
              <a:gd name="connsiteY3" fmla="*/ 507660 h 5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8719" h="507660">
                <a:moveTo>
                  <a:pt x="0" y="0"/>
                </a:moveTo>
                <a:lnTo>
                  <a:pt x="8508719" y="0"/>
                </a:lnTo>
                <a:lnTo>
                  <a:pt x="8382750" y="507660"/>
                </a:lnTo>
                <a:lnTo>
                  <a:pt x="397545" y="5076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8039C2-E1B0-4E55-85AC-2B71B79D8AE6}"/>
              </a:ext>
            </a:extLst>
          </p:cNvPr>
          <p:cNvSpPr/>
          <p:nvPr userDrawn="1"/>
        </p:nvSpPr>
        <p:spPr>
          <a:xfrm rot="19320000">
            <a:off x="6359981" y="2723208"/>
            <a:ext cx="7218431" cy="2018306"/>
          </a:xfrm>
          <a:custGeom>
            <a:avLst/>
            <a:gdLst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0 w 7218431"/>
              <a:gd name="connsiteY2" fmla="*/ 2018306 h 2018306"/>
              <a:gd name="connsiteX3" fmla="*/ 0 w 7218431"/>
              <a:gd name="connsiteY3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3423 w 7218431"/>
              <a:gd name="connsiteY2" fmla="*/ 2014099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1951 w 7218431"/>
              <a:gd name="connsiteY2" fmla="*/ 2002104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8431" h="2018306">
                <a:moveTo>
                  <a:pt x="7218431" y="0"/>
                </a:moveTo>
                <a:lnTo>
                  <a:pt x="5641558" y="2018306"/>
                </a:lnTo>
                <a:lnTo>
                  <a:pt x="131951" y="2002104"/>
                </a:lnTo>
                <a:lnTo>
                  <a:pt x="0" y="0"/>
                </a:lnTo>
                <a:lnTo>
                  <a:pt x="7218431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C73BDD-47B2-4716-B34E-A2A208CF0460}"/>
              </a:ext>
            </a:extLst>
          </p:cNvPr>
          <p:cNvSpPr/>
          <p:nvPr userDrawn="1"/>
        </p:nvSpPr>
        <p:spPr>
          <a:xfrm rot="2283856">
            <a:off x="-1281243" y="3125602"/>
            <a:ext cx="10430561" cy="457200"/>
          </a:xfrm>
          <a:custGeom>
            <a:avLst/>
            <a:gdLst>
              <a:gd name="connsiteX0" fmla="*/ 0 w 9464629"/>
              <a:gd name="connsiteY0" fmla="*/ 0 h 457200"/>
              <a:gd name="connsiteX1" fmla="*/ 9464629 w 9464629"/>
              <a:gd name="connsiteY1" fmla="*/ 0 h 457200"/>
              <a:gd name="connsiteX2" fmla="*/ 9464629 w 9464629"/>
              <a:gd name="connsiteY2" fmla="*/ 19238 h 457200"/>
              <a:gd name="connsiteX3" fmla="*/ 9355955 w 9464629"/>
              <a:gd name="connsiteY3" fmla="*/ 457200 h 457200"/>
              <a:gd name="connsiteX4" fmla="*/ 358030 w 9464629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4629" h="457200">
                <a:moveTo>
                  <a:pt x="0" y="0"/>
                </a:moveTo>
                <a:lnTo>
                  <a:pt x="9464629" y="0"/>
                </a:lnTo>
                <a:lnTo>
                  <a:pt x="9464629" y="19238"/>
                </a:lnTo>
                <a:lnTo>
                  <a:pt x="9355955" y="457200"/>
                </a:lnTo>
                <a:lnTo>
                  <a:pt x="358030" y="457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-1" y="0"/>
            <a:ext cx="12209257" cy="5122817"/>
          </a:xfrm>
          <a:custGeom>
            <a:avLst/>
            <a:gdLst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6557555 w 13115109"/>
              <a:gd name="connsiteY3" fmla="*/ 10245634 h 10245634"/>
              <a:gd name="connsiteX4" fmla="*/ 0 w 13115109"/>
              <a:gd name="connsiteY4" fmla="*/ 5122817 h 10245634"/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12187881 w 13115109"/>
              <a:gd name="connsiteY3" fmla="*/ 5839509 h 10245634"/>
              <a:gd name="connsiteX4" fmla="*/ 6557555 w 13115109"/>
              <a:gd name="connsiteY4" fmla="*/ 10245634 h 10245634"/>
              <a:gd name="connsiteX5" fmla="*/ 0 w 13115109"/>
              <a:gd name="connsiteY5" fmla="*/ 5122817 h 10245634"/>
              <a:gd name="connsiteX0" fmla="*/ 0 w 13115109"/>
              <a:gd name="connsiteY0" fmla="*/ 5196957 h 10319774"/>
              <a:gd name="connsiteX1" fmla="*/ 6483415 w 13115109"/>
              <a:gd name="connsiteY1" fmla="*/ 0 h 10319774"/>
              <a:gd name="connsiteX2" fmla="*/ 13115109 w 13115109"/>
              <a:gd name="connsiteY2" fmla="*/ 5196957 h 10319774"/>
              <a:gd name="connsiteX3" fmla="*/ 12187881 w 13115109"/>
              <a:gd name="connsiteY3" fmla="*/ 5913649 h 10319774"/>
              <a:gd name="connsiteX4" fmla="*/ 6557555 w 13115109"/>
              <a:gd name="connsiteY4" fmla="*/ 10319774 h 10319774"/>
              <a:gd name="connsiteX5" fmla="*/ 0 w 13115109"/>
              <a:gd name="connsiteY5" fmla="*/ 5196957 h 10319774"/>
              <a:gd name="connsiteX0" fmla="*/ 0 w 13115109"/>
              <a:gd name="connsiteY0" fmla="*/ 0 h 5122817"/>
              <a:gd name="connsiteX1" fmla="*/ 13115109 w 13115109"/>
              <a:gd name="connsiteY1" fmla="*/ 0 h 5122817"/>
              <a:gd name="connsiteX2" fmla="*/ 12187881 w 13115109"/>
              <a:gd name="connsiteY2" fmla="*/ 716692 h 5122817"/>
              <a:gd name="connsiteX3" fmla="*/ 6557555 w 13115109"/>
              <a:gd name="connsiteY3" fmla="*/ 5122817 h 5122817"/>
              <a:gd name="connsiteX4" fmla="*/ 0 w 13115109"/>
              <a:gd name="connsiteY4" fmla="*/ 0 h 5122817"/>
              <a:gd name="connsiteX0" fmla="*/ 0 w 12200709"/>
              <a:gd name="connsiteY0" fmla="*/ 0 h 5122817"/>
              <a:gd name="connsiteX1" fmla="*/ 12200709 w 12200709"/>
              <a:gd name="connsiteY1" fmla="*/ 42729 h 5122817"/>
              <a:gd name="connsiteX2" fmla="*/ 12187881 w 12200709"/>
              <a:gd name="connsiteY2" fmla="*/ 716692 h 5122817"/>
              <a:gd name="connsiteX3" fmla="*/ 6557555 w 12200709"/>
              <a:gd name="connsiteY3" fmla="*/ 5122817 h 5122817"/>
              <a:gd name="connsiteX4" fmla="*/ 0 w 12200709"/>
              <a:gd name="connsiteY4" fmla="*/ 0 h 5122817"/>
              <a:gd name="connsiteX0" fmla="*/ 0 w 12192164"/>
              <a:gd name="connsiteY0" fmla="*/ 17092 h 5139909"/>
              <a:gd name="connsiteX1" fmla="*/ 12192164 w 12192164"/>
              <a:gd name="connsiteY1" fmla="*/ 0 h 5139909"/>
              <a:gd name="connsiteX2" fmla="*/ 12187881 w 12192164"/>
              <a:gd name="connsiteY2" fmla="*/ 733784 h 5139909"/>
              <a:gd name="connsiteX3" fmla="*/ 6557555 w 12192164"/>
              <a:gd name="connsiteY3" fmla="*/ 5139909 h 5139909"/>
              <a:gd name="connsiteX4" fmla="*/ 0 w 12192164"/>
              <a:gd name="connsiteY4" fmla="*/ 17092 h 5139909"/>
              <a:gd name="connsiteX0" fmla="*/ 0 w 12188071"/>
              <a:gd name="connsiteY0" fmla="*/ 0 h 5122817"/>
              <a:gd name="connsiteX1" fmla="*/ 12183619 w 12188071"/>
              <a:gd name="connsiteY1" fmla="*/ 0 h 5122817"/>
              <a:gd name="connsiteX2" fmla="*/ 12187881 w 12188071"/>
              <a:gd name="connsiteY2" fmla="*/ 716692 h 5122817"/>
              <a:gd name="connsiteX3" fmla="*/ 6557555 w 12188071"/>
              <a:gd name="connsiteY3" fmla="*/ 5122817 h 5122817"/>
              <a:gd name="connsiteX4" fmla="*/ 0 w 12188071"/>
              <a:gd name="connsiteY4" fmla="*/ 0 h 5122817"/>
              <a:gd name="connsiteX0" fmla="*/ 0 w 12209257"/>
              <a:gd name="connsiteY0" fmla="*/ 0 h 5122817"/>
              <a:gd name="connsiteX1" fmla="*/ 12209257 w 12209257"/>
              <a:gd name="connsiteY1" fmla="*/ 0 h 5122817"/>
              <a:gd name="connsiteX2" fmla="*/ 12187881 w 12209257"/>
              <a:gd name="connsiteY2" fmla="*/ 716692 h 5122817"/>
              <a:gd name="connsiteX3" fmla="*/ 6557555 w 12209257"/>
              <a:gd name="connsiteY3" fmla="*/ 5122817 h 5122817"/>
              <a:gd name="connsiteX4" fmla="*/ 0 w 12209257"/>
              <a:gd name="connsiteY4" fmla="*/ 0 h 512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257" h="5122817">
                <a:moveTo>
                  <a:pt x="0" y="0"/>
                </a:moveTo>
                <a:lnTo>
                  <a:pt x="12209257" y="0"/>
                </a:lnTo>
                <a:cubicBezTo>
                  <a:pt x="12207829" y="244595"/>
                  <a:pt x="12189309" y="472097"/>
                  <a:pt x="12187881" y="716692"/>
                </a:cubicBezTo>
                <a:lnTo>
                  <a:pt x="6557555" y="51228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6184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31F48C-B68C-4AA3-A327-D4E232CCC4D2}"/>
              </a:ext>
            </a:extLst>
          </p:cNvPr>
          <p:cNvSpPr/>
          <p:nvPr userDrawn="1"/>
        </p:nvSpPr>
        <p:spPr>
          <a:xfrm>
            <a:off x="7570177" y="551723"/>
            <a:ext cx="3436232" cy="5152744"/>
          </a:xfrm>
          <a:prstGeom prst="rect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7D57F6-B3F3-4B57-BA8C-5AE6983ACFC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972300" y="1144427"/>
            <a:ext cx="3436232" cy="51527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9751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DBA1EF6-0120-4FD9-94E5-779BB393F89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C104F0A-ED0B-4B03-BB73-35F8EF9C879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D72AD60-8A2A-4487-9377-E72F5DAF959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5BC6D7C-2CF0-49D1-A2B8-C1EFBA0121D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E2B474-D042-4F01-B278-52778C725B39}"/>
              </a:ext>
            </a:extLst>
          </p:cNvPr>
          <p:cNvSpPr/>
          <p:nvPr userDrawn="1"/>
        </p:nvSpPr>
        <p:spPr>
          <a:xfrm>
            <a:off x="905691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75FD73-E0B7-46DB-A8A2-DB3BEABFDC72}"/>
              </a:ext>
            </a:extLst>
          </p:cNvPr>
          <p:cNvSpPr/>
          <p:nvPr userDrawn="1"/>
        </p:nvSpPr>
        <p:spPr>
          <a:xfrm>
            <a:off x="361517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D9A03F-A307-424B-822C-11AE6E934AEA}"/>
              </a:ext>
            </a:extLst>
          </p:cNvPr>
          <p:cNvSpPr/>
          <p:nvPr userDrawn="1"/>
        </p:nvSpPr>
        <p:spPr>
          <a:xfrm>
            <a:off x="6324642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D4969-EFAC-4D12-9E84-0A6976D2641B}"/>
              </a:ext>
            </a:extLst>
          </p:cNvPr>
          <p:cNvSpPr/>
          <p:nvPr userDrawn="1"/>
        </p:nvSpPr>
        <p:spPr>
          <a:xfrm>
            <a:off x="903410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ECE345D-A446-47CA-92D2-945255192249}"/>
              </a:ext>
            </a:extLst>
          </p:cNvPr>
          <p:cNvSpPr/>
          <p:nvPr userDrawn="1"/>
        </p:nvSpPr>
        <p:spPr>
          <a:xfrm>
            <a:off x="905691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F8A95E2-762C-4F80-A59C-0186AD9AB293}"/>
              </a:ext>
            </a:extLst>
          </p:cNvPr>
          <p:cNvSpPr/>
          <p:nvPr userDrawn="1"/>
        </p:nvSpPr>
        <p:spPr>
          <a:xfrm>
            <a:off x="3615176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8EC859B7-B374-4919-872B-1599240455F5}"/>
              </a:ext>
            </a:extLst>
          </p:cNvPr>
          <p:cNvSpPr/>
          <p:nvPr userDrawn="1"/>
        </p:nvSpPr>
        <p:spPr>
          <a:xfrm>
            <a:off x="6324642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6A9C259D-41E4-4701-AC62-7C25AC824137}"/>
              </a:ext>
            </a:extLst>
          </p:cNvPr>
          <p:cNvSpPr/>
          <p:nvPr userDrawn="1"/>
        </p:nvSpPr>
        <p:spPr>
          <a:xfrm>
            <a:off x="9034106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1311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087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Marcador de posición de imagen 31" title="Imagen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una imagen aquí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 title="Título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Agregar leyenda aquí</a:t>
            </a:r>
          </a:p>
        </p:txBody>
      </p:sp>
    </p:spTree>
    <p:extLst>
      <p:ext uri="{BB962C8B-B14F-4D97-AF65-F5344CB8AC3E}">
        <p14:creationId xmlns:p14="http://schemas.microsoft.com/office/powerpoint/2010/main" val="1878162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Cuadro de texto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-E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Franja diagonal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elogramo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es-ES" noProof="0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7944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de tex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riángulo rectángulo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" name="Marcador de contenido 2" title="Viñeta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25" name="Paralelogramo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 noProof="0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texto 4" title="Subtítulo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ES" noProof="0" dirty="0"/>
              <a:t>HAGA CLIC PARA EL ESTILO DE SUBTÍTULO</a:t>
            </a:r>
          </a:p>
        </p:txBody>
      </p:sp>
      <p:sp>
        <p:nvSpPr>
          <p:cNvPr id="19" name="Título 1" title="Título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Estilo de título del patrón 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5" name="Cuadro de texto 14">
            <a:extLst>
              <a:ext uri="{FF2B5EF4-FFF2-40B4-BE49-F238E27FC236}">
                <a16:creationId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-E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23198260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824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4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8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89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05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63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1F4041B-47EF-4111-8834-E95C31D4AA28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443" y="287255"/>
            <a:ext cx="112195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A710374-A0D0-4639-B013-35A506CD37E6}"/>
              </a:ext>
            </a:extLst>
          </p:cNvPr>
          <p:cNvSpPr>
            <a:spLocks/>
          </p:cNvSpPr>
          <p:nvPr userDrawn="1"/>
        </p:nvSpPr>
        <p:spPr bwMode="auto">
          <a:xfrm>
            <a:off x="9125380" y="6274754"/>
            <a:ext cx="3066619" cy="488403"/>
          </a:xfrm>
          <a:custGeom>
            <a:avLst/>
            <a:gdLst>
              <a:gd name="connsiteX0" fmla="*/ 5307865 w 12192148"/>
              <a:gd name="connsiteY0" fmla="*/ 0 h 1941773"/>
              <a:gd name="connsiteX1" fmla="*/ 5817217 w 12192148"/>
              <a:gd name="connsiteY1" fmla="*/ 0 h 1941773"/>
              <a:gd name="connsiteX2" fmla="*/ 5817217 w 12192148"/>
              <a:gd name="connsiteY2" fmla="*/ 697113 h 1941773"/>
              <a:gd name="connsiteX3" fmla="*/ 6190042 w 12192148"/>
              <a:gd name="connsiteY3" fmla="*/ 697113 h 1941773"/>
              <a:gd name="connsiteX4" fmla="*/ 6190042 w 12192148"/>
              <a:gd name="connsiteY4" fmla="*/ 1325570 h 1941773"/>
              <a:gd name="connsiteX5" fmla="*/ 6489353 w 12192148"/>
              <a:gd name="connsiteY5" fmla="*/ 1325570 h 1941773"/>
              <a:gd name="connsiteX6" fmla="*/ 6489353 w 12192148"/>
              <a:gd name="connsiteY6" fmla="*/ 1114324 h 1941773"/>
              <a:gd name="connsiteX7" fmla="*/ 6898935 w 12192148"/>
              <a:gd name="connsiteY7" fmla="*/ 1114324 h 1941773"/>
              <a:gd name="connsiteX8" fmla="*/ 6898935 w 12192148"/>
              <a:gd name="connsiteY8" fmla="*/ 348556 h 1941773"/>
              <a:gd name="connsiteX9" fmla="*/ 7219249 w 12192148"/>
              <a:gd name="connsiteY9" fmla="*/ 348556 h 1941773"/>
              <a:gd name="connsiteX10" fmla="*/ 7219249 w 12192148"/>
              <a:gd name="connsiteY10" fmla="*/ 1093199 h 1941773"/>
              <a:gd name="connsiteX11" fmla="*/ 7413539 w 12192148"/>
              <a:gd name="connsiteY11" fmla="*/ 1093199 h 1941773"/>
              <a:gd name="connsiteX12" fmla="*/ 7413539 w 12192148"/>
              <a:gd name="connsiteY12" fmla="*/ 517553 h 1941773"/>
              <a:gd name="connsiteX13" fmla="*/ 7875631 w 12192148"/>
              <a:gd name="connsiteY13" fmla="*/ 517553 h 1941773"/>
              <a:gd name="connsiteX14" fmla="*/ 7875631 w 12192148"/>
              <a:gd name="connsiteY14" fmla="*/ 1103761 h 1941773"/>
              <a:gd name="connsiteX15" fmla="*/ 8342975 w 12192148"/>
              <a:gd name="connsiteY15" fmla="*/ 1103761 h 1941773"/>
              <a:gd name="connsiteX16" fmla="*/ 8342975 w 12192148"/>
              <a:gd name="connsiteY16" fmla="*/ 739362 h 1941773"/>
              <a:gd name="connsiteX17" fmla="*/ 8852328 w 12192148"/>
              <a:gd name="connsiteY17" fmla="*/ 739362 h 1941773"/>
              <a:gd name="connsiteX18" fmla="*/ 8852328 w 12192148"/>
              <a:gd name="connsiteY18" fmla="*/ 1093199 h 1941773"/>
              <a:gd name="connsiteX19" fmla="*/ 9240906 w 12192148"/>
              <a:gd name="connsiteY19" fmla="*/ 1093199 h 1941773"/>
              <a:gd name="connsiteX20" fmla="*/ 9240906 w 12192148"/>
              <a:gd name="connsiteY20" fmla="*/ 924202 h 1941773"/>
              <a:gd name="connsiteX21" fmla="*/ 9503459 w 12192148"/>
              <a:gd name="connsiteY21" fmla="*/ 929483 h 1941773"/>
              <a:gd name="connsiteX22" fmla="*/ 9503459 w 12192148"/>
              <a:gd name="connsiteY22" fmla="*/ 781611 h 1941773"/>
              <a:gd name="connsiteX23" fmla="*/ 9771263 w 12192148"/>
              <a:gd name="connsiteY23" fmla="*/ 781611 h 1941773"/>
              <a:gd name="connsiteX24" fmla="*/ 9771263 w 12192148"/>
              <a:gd name="connsiteY24" fmla="*/ 918921 h 1941773"/>
              <a:gd name="connsiteX25" fmla="*/ 10028565 w 12192148"/>
              <a:gd name="connsiteY25" fmla="*/ 918921 h 1941773"/>
              <a:gd name="connsiteX26" fmla="*/ 10028565 w 12192148"/>
              <a:gd name="connsiteY26" fmla="*/ 765768 h 1941773"/>
              <a:gd name="connsiteX27" fmla="*/ 10280615 w 12192148"/>
              <a:gd name="connsiteY27" fmla="*/ 771049 h 1941773"/>
              <a:gd name="connsiteX28" fmla="*/ 10280615 w 12192148"/>
              <a:gd name="connsiteY28" fmla="*/ 190122 h 1941773"/>
              <a:gd name="connsiteX29" fmla="*/ 10789968 w 12192148"/>
              <a:gd name="connsiteY29" fmla="*/ 190122 h 1941773"/>
              <a:gd name="connsiteX30" fmla="*/ 10789968 w 12192148"/>
              <a:gd name="connsiteY30" fmla="*/ 697113 h 1941773"/>
              <a:gd name="connsiteX31" fmla="*/ 11168044 w 12192148"/>
              <a:gd name="connsiteY31" fmla="*/ 697113 h 1941773"/>
              <a:gd name="connsiteX32" fmla="*/ 11168044 w 12192148"/>
              <a:gd name="connsiteY32" fmla="*/ 1621315 h 1941773"/>
              <a:gd name="connsiteX33" fmla="*/ 11467354 w 12192148"/>
              <a:gd name="connsiteY33" fmla="*/ 1621315 h 1941773"/>
              <a:gd name="connsiteX34" fmla="*/ 11467354 w 12192148"/>
              <a:gd name="connsiteY34" fmla="*/ 1114324 h 1941773"/>
              <a:gd name="connsiteX35" fmla="*/ 11871686 w 12192148"/>
              <a:gd name="connsiteY35" fmla="*/ 1114324 h 1941773"/>
              <a:gd name="connsiteX36" fmla="*/ 11871686 w 12192148"/>
              <a:gd name="connsiteY36" fmla="*/ 348556 h 1941773"/>
              <a:gd name="connsiteX37" fmla="*/ 12192000 w 12192148"/>
              <a:gd name="connsiteY37" fmla="*/ 348556 h 1941773"/>
              <a:gd name="connsiteX38" fmla="*/ 12192000 w 12192148"/>
              <a:gd name="connsiteY38" fmla="*/ 1754103 h 1941773"/>
              <a:gd name="connsiteX39" fmla="*/ 12192000 w 12192148"/>
              <a:gd name="connsiteY39" fmla="*/ 1896676 h 1941773"/>
              <a:gd name="connsiteX40" fmla="*/ 12192148 w 12192148"/>
              <a:gd name="connsiteY40" fmla="*/ 1896676 h 1941773"/>
              <a:gd name="connsiteX41" fmla="*/ 12192148 w 12192148"/>
              <a:gd name="connsiteY41" fmla="*/ 1941773 h 1941773"/>
              <a:gd name="connsiteX42" fmla="*/ 0 w 12192148"/>
              <a:gd name="connsiteY42" fmla="*/ 1941773 h 1941773"/>
              <a:gd name="connsiteX43" fmla="*/ 0 w 12192148"/>
              <a:gd name="connsiteY43" fmla="*/ 1896676 h 1941773"/>
              <a:gd name="connsiteX44" fmla="*/ 0 w 12192148"/>
              <a:gd name="connsiteY44" fmla="*/ 1573784 h 1941773"/>
              <a:gd name="connsiteX45" fmla="*/ 112847 w 12192148"/>
              <a:gd name="connsiteY45" fmla="*/ 1573784 h 1941773"/>
              <a:gd name="connsiteX46" fmla="*/ 293106 w 12192148"/>
              <a:gd name="connsiteY46" fmla="*/ 1573784 h 1941773"/>
              <a:gd name="connsiteX47" fmla="*/ 293106 w 12192148"/>
              <a:gd name="connsiteY47" fmla="*/ 411930 h 1941773"/>
              <a:gd name="connsiteX48" fmla="*/ 655428 w 12192148"/>
              <a:gd name="connsiteY48" fmla="*/ 411930 h 1941773"/>
              <a:gd name="connsiteX49" fmla="*/ 655428 w 12192148"/>
              <a:gd name="connsiteY49" fmla="*/ 1373100 h 1941773"/>
              <a:gd name="connsiteX50" fmla="*/ 791956 w 12192148"/>
              <a:gd name="connsiteY50" fmla="*/ 1188260 h 1941773"/>
              <a:gd name="connsiteX51" fmla="*/ 954739 w 12192148"/>
              <a:gd name="connsiteY51" fmla="*/ 1399506 h 1941773"/>
              <a:gd name="connsiteX52" fmla="*/ 1101768 w 12192148"/>
              <a:gd name="connsiteY52" fmla="*/ 1188260 h 1941773"/>
              <a:gd name="connsiteX53" fmla="*/ 1264551 w 12192148"/>
              <a:gd name="connsiteY53" fmla="*/ 1399506 h 1941773"/>
              <a:gd name="connsiteX54" fmla="*/ 1411580 w 12192148"/>
              <a:gd name="connsiteY54" fmla="*/ 1188260 h 1941773"/>
              <a:gd name="connsiteX55" fmla="*/ 1574363 w 12192148"/>
              <a:gd name="connsiteY55" fmla="*/ 1399506 h 1941773"/>
              <a:gd name="connsiteX56" fmla="*/ 1574363 w 12192148"/>
              <a:gd name="connsiteY56" fmla="*/ 1447036 h 1941773"/>
              <a:gd name="connsiteX57" fmla="*/ 1721393 w 12192148"/>
              <a:gd name="connsiteY57" fmla="*/ 1447036 h 1941773"/>
              <a:gd name="connsiteX58" fmla="*/ 1721393 w 12192148"/>
              <a:gd name="connsiteY58" fmla="*/ 1299164 h 1941773"/>
              <a:gd name="connsiteX59" fmla="*/ 1537606 w 12192148"/>
              <a:gd name="connsiteY59" fmla="*/ 1072074 h 1941773"/>
              <a:gd name="connsiteX60" fmla="*/ 1721393 w 12192148"/>
              <a:gd name="connsiteY60" fmla="*/ 844985 h 1941773"/>
              <a:gd name="connsiteX61" fmla="*/ 1721393 w 12192148"/>
              <a:gd name="connsiteY61" fmla="*/ 586208 h 1941773"/>
              <a:gd name="connsiteX62" fmla="*/ 1815912 w 12192148"/>
              <a:gd name="connsiteY62" fmla="*/ 586208 h 1941773"/>
              <a:gd name="connsiteX63" fmla="*/ 1815912 w 12192148"/>
              <a:gd name="connsiteY63" fmla="*/ 844985 h 1941773"/>
              <a:gd name="connsiteX64" fmla="*/ 1999699 w 12192148"/>
              <a:gd name="connsiteY64" fmla="*/ 1072074 h 1941773"/>
              <a:gd name="connsiteX65" fmla="*/ 1815912 w 12192148"/>
              <a:gd name="connsiteY65" fmla="*/ 1299164 h 1941773"/>
              <a:gd name="connsiteX66" fmla="*/ 1815912 w 12192148"/>
              <a:gd name="connsiteY66" fmla="*/ 1447036 h 1941773"/>
              <a:gd name="connsiteX67" fmla="*/ 1941937 w 12192148"/>
              <a:gd name="connsiteY67" fmla="*/ 1447036 h 1941773"/>
              <a:gd name="connsiteX68" fmla="*/ 1941937 w 12192148"/>
              <a:gd name="connsiteY68" fmla="*/ 1293883 h 1941773"/>
              <a:gd name="connsiteX69" fmla="*/ 2099469 w 12192148"/>
              <a:gd name="connsiteY69" fmla="*/ 1293883 h 1941773"/>
              <a:gd name="connsiteX70" fmla="*/ 2099469 w 12192148"/>
              <a:gd name="connsiteY70" fmla="*/ 1093199 h 1941773"/>
              <a:gd name="connsiteX71" fmla="*/ 2440788 w 12192148"/>
              <a:gd name="connsiteY71" fmla="*/ 1093199 h 1941773"/>
              <a:gd name="connsiteX72" fmla="*/ 2440788 w 12192148"/>
              <a:gd name="connsiteY72" fmla="*/ 517553 h 1941773"/>
              <a:gd name="connsiteX73" fmla="*/ 2897630 w 12192148"/>
              <a:gd name="connsiteY73" fmla="*/ 517553 h 1941773"/>
              <a:gd name="connsiteX74" fmla="*/ 2897630 w 12192148"/>
              <a:gd name="connsiteY74" fmla="*/ 1103761 h 1941773"/>
              <a:gd name="connsiteX75" fmla="*/ 3364974 w 12192148"/>
              <a:gd name="connsiteY75" fmla="*/ 1103761 h 1941773"/>
              <a:gd name="connsiteX76" fmla="*/ 3364974 w 12192148"/>
              <a:gd name="connsiteY76" fmla="*/ 739362 h 1941773"/>
              <a:gd name="connsiteX77" fmla="*/ 3879577 w 12192148"/>
              <a:gd name="connsiteY77" fmla="*/ 739362 h 1941773"/>
              <a:gd name="connsiteX78" fmla="*/ 3879577 w 12192148"/>
              <a:gd name="connsiteY78" fmla="*/ 1093199 h 1941773"/>
              <a:gd name="connsiteX79" fmla="*/ 4268157 w 12192148"/>
              <a:gd name="connsiteY79" fmla="*/ 1093199 h 1941773"/>
              <a:gd name="connsiteX80" fmla="*/ 4268157 w 12192148"/>
              <a:gd name="connsiteY80" fmla="*/ 924202 h 1941773"/>
              <a:gd name="connsiteX81" fmla="*/ 4530710 w 12192148"/>
              <a:gd name="connsiteY81" fmla="*/ 929483 h 1941773"/>
              <a:gd name="connsiteX82" fmla="*/ 4530710 w 12192148"/>
              <a:gd name="connsiteY82" fmla="*/ 781611 h 1941773"/>
              <a:gd name="connsiteX83" fmla="*/ 4798513 w 12192148"/>
              <a:gd name="connsiteY83" fmla="*/ 781611 h 1941773"/>
              <a:gd name="connsiteX84" fmla="*/ 4798513 w 12192148"/>
              <a:gd name="connsiteY84" fmla="*/ 918921 h 1941773"/>
              <a:gd name="connsiteX85" fmla="*/ 5055815 w 12192148"/>
              <a:gd name="connsiteY85" fmla="*/ 918921 h 1941773"/>
              <a:gd name="connsiteX86" fmla="*/ 5055815 w 12192148"/>
              <a:gd name="connsiteY86" fmla="*/ 765768 h 1941773"/>
              <a:gd name="connsiteX87" fmla="*/ 5307865 w 12192148"/>
              <a:gd name="connsiteY87" fmla="*/ 771049 h 1941773"/>
              <a:gd name="connsiteX88" fmla="*/ 5307865 w 12192148"/>
              <a:gd name="connsiteY88" fmla="*/ 0 h 194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192148" h="1941773">
                <a:moveTo>
                  <a:pt x="5307865" y="0"/>
                </a:moveTo>
                <a:cubicBezTo>
                  <a:pt x="5307865" y="0"/>
                  <a:pt x="5307865" y="0"/>
                  <a:pt x="5817217" y="0"/>
                </a:cubicBezTo>
                <a:cubicBezTo>
                  <a:pt x="5817217" y="0"/>
                  <a:pt x="5817217" y="0"/>
                  <a:pt x="5817217" y="697113"/>
                </a:cubicBezTo>
                <a:cubicBezTo>
                  <a:pt x="5817217" y="697113"/>
                  <a:pt x="5817217" y="697113"/>
                  <a:pt x="6190042" y="697113"/>
                </a:cubicBezTo>
                <a:cubicBezTo>
                  <a:pt x="6190042" y="697113"/>
                  <a:pt x="6190042" y="697113"/>
                  <a:pt x="6190042" y="1325570"/>
                </a:cubicBezTo>
                <a:cubicBezTo>
                  <a:pt x="6190042" y="1325570"/>
                  <a:pt x="6190042" y="1325570"/>
                  <a:pt x="6489353" y="1325570"/>
                </a:cubicBezTo>
                <a:cubicBezTo>
                  <a:pt x="6489353" y="1325570"/>
                  <a:pt x="6489353" y="1325570"/>
                  <a:pt x="6489353" y="1114324"/>
                </a:cubicBezTo>
                <a:cubicBezTo>
                  <a:pt x="6489353" y="1114324"/>
                  <a:pt x="6489353" y="1114324"/>
                  <a:pt x="6898935" y="1114324"/>
                </a:cubicBezTo>
                <a:cubicBezTo>
                  <a:pt x="6898935" y="1114324"/>
                  <a:pt x="6898935" y="1114324"/>
                  <a:pt x="6898935" y="348556"/>
                </a:cubicBezTo>
                <a:cubicBezTo>
                  <a:pt x="6898935" y="348556"/>
                  <a:pt x="6898935" y="348556"/>
                  <a:pt x="7219249" y="348556"/>
                </a:cubicBezTo>
                <a:cubicBezTo>
                  <a:pt x="7219249" y="348556"/>
                  <a:pt x="7219249" y="348556"/>
                  <a:pt x="7219249" y="1093199"/>
                </a:cubicBezTo>
                <a:cubicBezTo>
                  <a:pt x="7219249" y="1093199"/>
                  <a:pt x="7219249" y="1093199"/>
                  <a:pt x="7413539" y="1093199"/>
                </a:cubicBezTo>
                <a:cubicBezTo>
                  <a:pt x="7413539" y="1093199"/>
                  <a:pt x="7413539" y="1093199"/>
                  <a:pt x="7413539" y="517553"/>
                </a:cubicBezTo>
                <a:cubicBezTo>
                  <a:pt x="7413539" y="517553"/>
                  <a:pt x="7413539" y="517553"/>
                  <a:pt x="7875631" y="517553"/>
                </a:cubicBezTo>
                <a:cubicBezTo>
                  <a:pt x="7875631" y="517553"/>
                  <a:pt x="7875631" y="517553"/>
                  <a:pt x="7875631" y="1103761"/>
                </a:cubicBezTo>
                <a:cubicBezTo>
                  <a:pt x="7875631" y="1103761"/>
                  <a:pt x="7875631" y="1103761"/>
                  <a:pt x="8342975" y="1103761"/>
                </a:cubicBezTo>
                <a:cubicBezTo>
                  <a:pt x="8342975" y="1103761"/>
                  <a:pt x="8342975" y="1103761"/>
                  <a:pt x="8342975" y="739362"/>
                </a:cubicBezTo>
                <a:cubicBezTo>
                  <a:pt x="8342975" y="739362"/>
                  <a:pt x="8342975" y="739362"/>
                  <a:pt x="8852328" y="739362"/>
                </a:cubicBezTo>
                <a:cubicBezTo>
                  <a:pt x="8852328" y="739362"/>
                  <a:pt x="8852328" y="739362"/>
                  <a:pt x="8852328" y="1093199"/>
                </a:cubicBezTo>
                <a:cubicBezTo>
                  <a:pt x="8852328" y="1093199"/>
                  <a:pt x="8852328" y="1093199"/>
                  <a:pt x="9240906" y="1093199"/>
                </a:cubicBezTo>
                <a:cubicBezTo>
                  <a:pt x="9240906" y="1093199"/>
                  <a:pt x="9240906" y="1093199"/>
                  <a:pt x="9240906" y="924202"/>
                </a:cubicBezTo>
                <a:cubicBezTo>
                  <a:pt x="9240906" y="924202"/>
                  <a:pt x="9240906" y="924202"/>
                  <a:pt x="9503459" y="929483"/>
                </a:cubicBezTo>
                <a:cubicBezTo>
                  <a:pt x="9503459" y="929483"/>
                  <a:pt x="9503459" y="929483"/>
                  <a:pt x="9503459" y="781611"/>
                </a:cubicBezTo>
                <a:cubicBezTo>
                  <a:pt x="9503459" y="781611"/>
                  <a:pt x="9503459" y="781611"/>
                  <a:pt x="9771263" y="781611"/>
                </a:cubicBezTo>
                <a:cubicBezTo>
                  <a:pt x="9771263" y="781611"/>
                  <a:pt x="9771263" y="781611"/>
                  <a:pt x="9771263" y="918921"/>
                </a:cubicBezTo>
                <a:cubicBezTo>
                  <a:pt x="9771263" y="918921"/>
                  <a:pt x="9771263" y="918921"/>
                  <a:pt x="10028565" y="918921"/>
                </a:cubicBezTo>
                <a:cubicBezTo>
                  <a:pt x="10028565" y="918921"/>
                  <a:pt x="10028565" y="918921"/>
                  <a:pt x="10028565" y="765768"/>
                </a:cubicBezTo>
                <a:cubicBezTo>
                  <a:pt x="10028565" y="765768"/>
                  <a:pt x="10028565" y="765768"/>
                  <a:pt x="10280615" y="771049"/>
                </a:cubicBezTo>
                <a:cubicBezTo>
                  <a:pt x="10280615" y="771049"/>
                  <a:pt x="10280615" y="771049"/>
                  <a:pt x="10280615" y="190122"/>
                </a:cubicBezTo>
                <a:cubicBezTo>
                  <a:pt x="10280615" y="190122"/>
                  <a:pt x="10280615" y="190122"/>
                  <a:pt x="10789968" y="190122"/>
                </a:cubicBezTo>
                <a:cubicBezTo>
                  <a:pt x="10789968" y="190122"/>
                  <a:pt x="10789968" y="190122"/>
                  <a:pt x="10789968" y="697113"/>
                </a:cubicBezTo>
                <a:cubicBezTo>
                  <a:pt x="10789968" y="697113"/>
                  <a:pt x="10789968" y="697113"/>
                  <a:pt x="11168044" y="697113"/>
                </a:cubicBezTo>
                <a:cubicBezTo>
                  <a:pt x="11168044" y="697113"/>
                  <a:pt x="11168044" y="697113"/>
                  <a:pt x="11168044" y="1621315"/>
                </a:cubicBezTo>
                <a:cubicBezTo>
                  <a:pt x="11168044" y="1621315"/>
                  <a:pt x="11168044" y="1621315"/>
                  <a:pt x="11467354" y="1621315"/>
                </a:cubicBezTo>
                <a:cubicBezTo>
                  <a:pt x="11467354" y="1621315"/>
                  <a:pt x="11467354" y="1621315"/>
                  <a:pt x="11467354" y="1114324"/>
                </a:cubicBezTo>
                <a:cubicBezTo>
                  <a:pt x="11467354" y="1114324"/>
                  <a:pt x="11467354" y="1114324"/>
                  <a:pt x="11871686" y="1114324"/>
                </a:cubicBezTo>
                <a:cubicBezTo>
                  <a:pt x="11871686" y="1114324"/>
                  <a:pt x="11871686" y="1114324"/>
                  <a:pt x="11871686" y="348556"/>
                </a:cubicBezTo>
                <a:cubicBezTo>
                  <a:pt x="11871686" y="348556"/>
                  <a:pt x="11871686" y="348556"/>
                  <a:pt x="12192000" y="348556"/>
                </a:cubicBezTo>
                <a:cubicBezTo>
                  <a:pt x="12192000" y="348556"/>
                  <a:pt x="12192000" y="348556"/>
                  <a:pt x="12192000" y="1754103"/>
                </a:cubicBezTo>
                <a:lnTo>
                  <a:pt x="12192000" y="1896676"/>
                </a:lnTo>
                <a:lnTo>
                  <a:pt x="12192148" y="1896676"/>
                </a:lnTo>
                <a:lnTo>
                  <a:pt x="12192148" y="1941773"/>
                </a:lnTo>
                <a:lnTo>
                  <a:pt x="0" y="1941773"/>
                </a:lnTo>
                <a:lnTo>
                  <a:pt x="0" y="1896676"/>
                </a:lnTo>
                <a:lnTo>
                  <a:pt x="0" y="1573784"/>
                </a:lnTo>
                <a:lnTo>
                  <a:pt x="112847" y="1573784"/>
                </a:lnTo>
                <a:cubicBezTo>
                  <a:pt x="165111" y="1573784"/>
                  <a:pt x="224842" y="1573784"/>
                  <a:pt x="293106" y="1573784"/>
                </a:cubicBezTo>
                <a:cubicBezTo>
                  <a:pt x="293106" y="1573784"/>
                  <a:pt x="293106" y="1573784"/>
                  <a:pt x="293106" y="411930"/>
                </a:cubicBezTo>
                <a:cubicBezTo>
                  <a:pt x="293106" y="411930"/>
                  <a:pt x="293106" y="411930"/>
                  <a:pt x="655428" y="411930"/>
                </a:cubicBezTo>
                <a:cubicBezTo>
                  <a:pt x="655428" y="411930"/>
                  <a:pt x="655428" y="411930"/>
                  <a:pt x="655428" y="1373100"/>
                </a:cubicBezTo>
                <a:cubicBezTo>
                  <a:pt x="676433" y="1315008"/>
                  <a:pt x="734194" y="1188260"/>
                  <a:pt x="791956" y="1188260"/>
                </a:cubicBezTo>
                <a:cubicBezTo>
                  <a:pt x="875973" y="1188260"/>
                  <a:pt x="954739" y="1399506"/>
                  <a:pt x="954739" y="1399506"/>
                </a:cubicBezTo>
                <a:cubicBezTo>
                  <a:pt x="954739" y="1399506"/>
                  <a:pt x="1023002" y="1188260"/>
                  <a:pt x="1101768" y="1188260"/>
                </a:cubicBezTo>
                <a:cubicBezTo>
                  <a:pt x="1180534" y="1188260"/>
                  <a:pt x="1264551" y="1399506"/>
                  <a:pt x="1264551" y="1399506"/>
                </a:cubicBezTo>
                <a:cubicBezTo>
                  <a:pt x="1264551" y="1399506"/>
                  <a:pt x="1332815" y="1188260"/>
                  <a:pt x="1411580" y="1188260"/>
                </a:cubicBezTo>
                <a:cubicBezTo>
                  <a:pt x="1490347" y="1188260"/>
                  <a:pt x="1574363" y="1399506"/>
                  <a:pt x="1574363" y="1399506"/>
                </a:cubicBezTo>
                <a:cubicBezTo>
                  <a:pt x="1574363" y="1399506"/>
                  <a:pt x="1574363" y="1399506"/>
                  <a:pt x="1574363" y="1447036"/>
                </a:cubicBezTo>
                <a:cubicBezTo>
                  <a:pt x="1574363" y="1447036"/>
                  <a:pt x="1574363" y="1447036"/>
                  <a:pt x="1721393" y="1447036"/>
                </a:cubicBezTo>
                <a:cubicBezTo>
                  <a:pt x="1721393" y="1447036"/>
                  <a:pt x="1721393" y="1447036"/>
                  <a:pt x="1721393" y="1299164"/>
                </a:cubicBezTo>
                <a:cubicBezTo>
                  <a:pt x="1616372" y="1278040"/>
                  <a:pt x="1537606" y="1182979"/>
                  <a:pt x="1537606" y="1072074"/>
                </a:cubicBezTo>
                <a:cubicBezTo>
                  <a:pt x="1537606" y="961170"/>
                  <a:pt x="1616372" y="866110"/>
                  <a:pt x="1721393" y="844985"/>
                </a:cubicBezTo>
                <a:cubicBezTo>
                  <a:pt x="1721393" y="844985"/>
                  <a:pt x="1721393" y="844985"/>
                  <a:pt x="1721393" y="586208"/>
                </a:cubicBezTo>
                <a:cubicBezTo>
                  <a:pt x="1721393" y="586208"/>
                  <a:pt x="1721393" y="586208"/>
                  <a:pt x="1815912" y="586208"/>
                </a:cubicBezTo>
                <a:cubicBezTo>
                  <a:pt x="1815912" y="586208"/>
                  <a:pt x="1815912" y="586208"/>
                  <a:pt x="1815912" y="844985"/>
                </a:cubicBezTo>
                <a:cubicBezTo>
                  <a:pt x="1920933" y="866110"/>
                  <a:pt x="1999699" y="961170"/>
                  <a:pt x="1999699" y="1072074"/>
                </a:cubicBezTo>
                <a:cubicBezTo>
                  <a:pt x="1999699" y="1188260"/>
                  <a:pt x="1920933" y="1278040"/>
                  <a:pt x="1815912" y="1299164"/>
                </a:cubicBezTo>
                <a:cubicBezTo>
                  <a:pt x="1815912" y="1299164"/>
                  <a:pt x="1815912" y="1299164"/>
                  <a:pt x="1815912" y="1447036"/>
                </a:cubicBezTo>
                <a:cubicBezTo>
                  <a:pt x="1815912" y="1447036"/>
                  <a:pt x="1815912" y="1447036"/>
                  <a:pt x="1941937" y="1447036"/>
                </a:cubicBezTo>
                <a:cubicBezTo>
                  <a:pt x="1941937" y="1447036"/>
                  <a:pt x="1941937" y="1447036"/>
                  <a:pt x="1941937" y="1293883"/>
                </a:cubicBezTo>
                <a:cubicBezTo>
                  <a:pt x="1941937" y="1293883"/>
                  <a:pt x="1941937" y="1293883"/>
                  <a:pt x="2099469" y="1293883"/>
                </a:cubicBezTo>
                <a:cubicBezTo>
                  <a:pt x="2099469" y="1293883"/>
                  <a:pt x="2099469" y="1293883"/>
                  <a:pt x="2099469" y="1093199"/>
                </a:cubicBezTo>
                <a:cubicBezTo>
                  <a:pt x="2099469" y="1093199"/>
                  <a:pt x="2099469" y="1093199"/>
                  <a:pt x="2440788" y="1093199"/>
                </a:cubicBezTo>
                <a:cubicBezTo>
                  <a:pt x="2440788" y="1093199"/>
                  <a:pt x="2440788" y="1093199"/>
                  <a:pt x="2440788" y="517553"/>
                </a:cubicBezTo>
                <a:cubicBezTo>
                  <a:pt x="2440788" y="517553"/>
                  <a:pt x="2440788" y="517553"/>
                  <a:pt x="2897630" y="517553"/>
                </a:cubicBezTo>
                <a:cubicBezTo>
                  <a:pt x="2897630" y="517553"/>
                  <a:pt x="2897630" y="517553"/>
                  <a:pt x="2897630" y="1103761"/>
                </a:cubicBezTo>
                <a:cubicBezTo>
                  <a:pt x="2897630" y="1103761"/>
                  <a:pt x="2897630" y="1103761"/>
                  <a:pt x="3364974" y="1103761"/>
                </a:cubicBezTo>
                <a:cubicBezTo>
                  <a:pt x="3364974" y="1103761"/>
                  <a:pt x="3364974" y="1103761"/>
                  <a:pt x="3364974" y="739362"/>
                </a:cubicBezTo>
                <a:cubicBezTo>
                  <a:pt x="3364974" y="739362"/>
                  <a:pt x="3364974" y="739362"/>
                  <a:pt x="3879577" y="739362"/>
                </a:cubicBezTo>
                <a:cubicBezTo>
                  <a:pt x="3879577" y="739362"/>
                  <a:pt x="3879577" y="739362"/>
                  <a:pt x="3879577" y="1093199"/>
                </a:cubicBezTo>
                <a:cubicBezTo>
                  <a:pt x="3879577" y="1093199"/>
                  <a:pt x="3879577" y="1093199"/>
                  <a:pt x="4268157" y="1093199"/>
                </a:cubicBezTo>
                <a:cubicBezTo>
                  <a:pt x="4268157" y="1093199"/>
                  <a:pt x="4268157" y="1093199"/>
                  <a:pt x="4268157" y="924202"/>
                </a:cubicBezTo>
                <a:cubicBezTo>
                  <a:pt x="4268157" y="924202"/>
                  <a:pt x="4268157" y="924202"/>
                  <a:pt x="4530710" y="929483"/>
                </a:cubicBezTo>
                <a:cubicBezTo>
                  <a:pt x="4530710" y="929483"/>
                  <a:pt x="4530710" y="929483"/>
                  <a:pt x="4530710" y="781611"/>
                </a:cubicBezTo>
                <a:cubicBezTo>
                  <a:pt x="4530710" y="781611"/>
                  <a:pt x="4530710" y="781611"/>
                  <a:pt x="4798513" y="781611"/>
                </a:cubicBezTo>
                <a:cubicBezTo>
                  <a:pt x="4798513" y="781611"/>
                  <a:pt x="4798513" y="781611"/>
                  <a:pt x="4798513" y="918921"/>
                </a:cubicBezTo>
                <a:cubicBezTo>
                  <a:pt x="4798513" y="918921"/>
                  <a:pt x="4798513" y="918921"/>
                  <a:pt x="5055815" y="918921"/>
                </a:cubicBezTo>
                <a:cubicBezTo>
                  <a:pt x="5055815" y="918921"/>
                  <a:pt x="5055815" y="918921"/>
                  <a:pt x="5055815" y="765768"/>
                </a:cubicBezTo>
                <a:cubicBezTo>
                  <a:pt x="5055815" y="765768"/>
                  <a:pt x="5055815" y="765768"/>
                  <a:pt x="5307865" y="771049"/>
                </a:cubicBezTo>
                <a:cubicBezTo>
                  <a:pt x="5307865" y="771049"/>
                  <a:pt x="5307865" y="771049"/>
                  <a:pt x="53078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DB0ECD-F65B-48DE-891A-862D5ACE45DD}"/>
              </a:ext>
            </a:extLst>
          </p:cNvPr>
          <p:cNvSpPr/>
          <p:nvPr userDrawn="1"/>
        </p:nvSpPr>
        <p:spPr>
          <a:xfrm>
            <a:off x="0" y="6730111"/>
            <a:ext cx="12192000" cy="1371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E7187E-67A8-49EF-8933-FEE04FEAF50C}"/>
              </a:ext>
            </a:extLst>
          </p:cNvPr>
          <p:cNvGrpSpPr/>
          <p:nvPr userDrawn="1"/>
        </p:nvGrpSpPr>
        <p:grpSpPr>
          <a:xfrm flipH="1">
            <a:off x="11178612" y="5759424"/>
            <a:ext cx="817770" cy="809183"/>
            <a:chOff x="3175" y="1588"/>
            <a:chExt cx="4686300" cy="4637087"/>
          </a:xfrm>
          <a:solidFill>
            <a:schemeClr val="accent1"/>
          </a:soli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1E0D8746-24E0-4548-8C4D-DD75A2E89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36672466-A780-459C-AE15-37398D2D6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29B98435-DD78-4523-A912-E2FFE0743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BBADD09-E087-4218-94AA-9A732C065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D29BA87-8A6B-454A-870A-0930CAD32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123A592A-5A52-4664-A9ED-ACB125838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81F600D-2C20-46EA-8051-63C37B9BE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99F243A-F661-4476-B974-A468A2C72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551C0F5B-D850-4F14-92ED-08B31C994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DB35BF1-FC37-43C1-B5CB-9E8BD46BA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24FA2821-2268-4EEC-BB62-C826BAA13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CD9D3E4B-0D89-4DC9-9BF3-1825125D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D396BA03-71DB-4A9E-A491-CC50B3E0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9B117B3-FDE2-48F4-8E18-99B713916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4D15AB71-4C87-4F96-A6F1-334D55AAD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248F0BE9-E11B-4028-814F-E2A724D17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DEB11266-49E8-4D24-8542-C4A048AF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411A65D-2AF3-496C-83AD-506A50975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340303F8-CA51-4013-9A24-EEBF9EBC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34F8A7A6-DC0C-48BD-AB47-EA5A934AB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96DEEB0A-E270-4DD9-9017-7926F8547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B5AAD273-90EB-45E1-9BBE-8741FDB77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8DF0AAEB-1341-4548-A29D-7A9DC2A17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CC3CCCD-AA24-440F-A0BE-897C9281D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034501E6-BB13-484D-861F-D4CFA91A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0D67A953-9F89-4360-9C0B-AD7C57905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959C6397-6B14-4BF1-939F-1CEBB2C92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086DEA11-5A0F-41A0-9E58-93A548D40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95EF28D8-427E-4E48-8227-A39E83E63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4">
              <a:extLst>
                <a:ext uri="{FF2B5EF4-FFF2-40B4-BE49-F238E27FC236}">
                  <a16:creationId xmlns:a16="http://schemas.microsoft.com/office/drawing/2014/main" id="{8AB2938F-B634-4E8A-B393-1E4DB0460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5">
              <a:extLst>
                <a:ext uri="{FF2B5EF4-FFF2-40B4-BE49-F238E27FC236}">
                  <a16:creationId xmlns:a16="http://schemas.microsoft.com/office/drawing/2014/main" id="{7AC677A7-BB8A-491C-A45F-A59C133CF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BF19144-EB5A-46F2-A7B5-9BFF79F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DE460ED-F9F1-4390-B1B1-E1F0AAB4F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8">
              <a:extLst>
                <a:ext uri="{FF2B5EF4-FFF2-40B4-BE49-F238E27FC236}">
                  <a16:creationId xmlns:a16="http://schemas.microsoft.com/office/drawing/2014/main" id="{A0875147-4462-4486-A8D9-B5FBD6147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F9D2850E-CADF-4A4F-9B9D-93A82DE33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FEEF3CDA-2F3C-4EF7-A0D3-8A4AA9FD7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1">
              <a:extLst>
                <a:ext uri="{FF2B5EF4-FFF2-40B4-BE49-F238E27FC236}">
                  <a16:creationId xmlns:a16="http://schemas.microsoft.com/office/drawing/2014/main" id="{3342AED6-93BC-4255-97D4-E231A10A4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5D5E12A5-7039-45EB-8E89-848972235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4E825686-FC6B-43A0-9C18-8B370A8DE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4">
              <a:extLst>
                <a:ext uri="{FF2B5EF4-FFF2-40B4-BE49-F238E27FC236}">
                  <a16:creationId xmlns:a16="http://schemas.microsoft.com/office/drawing/2014/main" id="{571F6FA0-0ACD-47F0-A6EA-23366BFFB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3782179F-EDD5-45A3-AEBF-F5BC4E4E6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36C073D7-7EAF-488F-9E76-4B3037D0B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7">
              <a:extLst>
                <a:ext uri="{FF2B5EF4-FFF2-40B4-BE49-F238E27FC236}">
                  <a16:creationId xmlns:a16="http://schemas.microsoft.com/office/drawing/2014/main" id="{CEC5BC9B-46ED-4261-A6E9-E4203D254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48">
              <a:extLst>
                <a:ext uri="{FF2B5EF4-FFF2-40B4-BE49-F238E27FC236}">
                  <a16:creationId xmlns:a16="http://schemas.microsoft.com/office/drawing/2014/main" id="{3475CBE3-E77C-485B-8A25-FF8E3B7D9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8C3A17A5-6EF4-473C-863E-6500240DC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0063378E-9B99-4EA3-ACB8-B2242D59D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264A3ADE-6E13-4D56-BB2D-CA6A43E4E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2">
              <a:extLst>
                <a:ext uri="{FF2B5EF4-FFF2-40B4-BE49-F238E27FC236}">
                  <a16:creationId xmlns:a16="http://schemas.microsoft.com/office/drawing/2014/main" id="{DF6F7D2C-77EC-4870-9A63-A758BD09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20DB3045-3E2E-4C75-ACDE-E0F938FF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B9EFB335-10CA-4102-8059-BD9F952E0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5">
              <a:extLst>
                <a:ext uri="{FF2B5EF4-FFF2-40B4-BE49-F238E27FC236}">
                  <a16:creationId xmlns:a16="http://schemas.microsoft.com/office/drawing/2014/main" id="{0F3D9485-861F-4A13-84FC-B39976B47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530011E5-173C-43DE-8839-B1A6E99F9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38A46E3E-5647-4CC0-AD60-1BB327374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8">
              <a:extLst>
                <a:ext uri="{FF2B5EF4-FFF2-40B4-BE49-F238E27FC236}">
                  <a16:creationId xmlns:a16="http://schemas.microsoft.com/office/drawing/2014/main" id="{9528AC6C-7139-48C1-AB49-EC660854F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59">
              <a:extLst>
                <a:ext uri="{FF2B5EF4-FFF2-40B4-BE49-F238E27FC236}">
                  <a16:creationId xmlns:a16="http://schemas.microsoft.com/office/drawing/2014/main" id="{A94F4C58-E881-472F-830C-BCC516657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0">
              <a:extLst>
                <a:ext uri="{FF2B5EF4-FFF2-40B4-BE49-F238E27FC236}">
                  <a16:creationId xmlns:a16="http://schemas.microsoft.com/office/drawing/2014/main" id="{7DA10DC5-CC43-4070-9024-F49F7E85B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D8CD0BFC-6C12-40AE-B5C7-492CB2A52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2">
              <a:extLst>
                <a:ext uri="{FF2B5EF4-FFF2-40B4-BE49-F238E27FC236}">
                  <a16:creationId xmlns:a16="http://schemas.microsoft.com/office/drawing/2014/main" id="{2CC1BB5F-BB0B-41AB-BB77-D7ECAD37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3">
              <a:extLst>
                <a:ext uri="{FF2B5EF4-FFF2-40B4-BE49-F238E27FC236}">
                  <a16:creationId xmlns:a16="http://schemas.microsoft.com/office/drawing/2014/main" id="{8B044195-3D8A-4717-A65B-411CBC1CC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4">
              <a:extLst>
                <a:ext uri="{FF2B5EF4-FFF2-40B4-BE49-F238E27FC236}">
                  <a16:creationId xmlns:a16="http://schemas.microsoft.com/office/drawing/2014/main" id="{99110873-6B02-4A29-B252-A6014B83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5">
              <a:extLst>
                <a:ext uri="{FF2B5EF4-FFF2-40B4-BE49-F238E27FC236}">
                  <a16:creationId xmlns:a16="http://schemas.microsoft.com/office/drawing/2014/main" id="{536F628D-3077-400E-BB6E-77C2B335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19EC0686-2643-4C52-9039-7BEB2A3F0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7">
              <a:extLst>
                <a:ext uri="{FF2B5EF4-FFF2-40B4-BE49-F238E27FC236}">
                  <a16:creationId xmlns:a16="http://schemas.microsoft.com/office/drawing/2014/main" id="{AF361B49-917E-40EF-A48C-E8A2C129F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8">
              <a:extLst>
                <a:ext uri="{FF2B5EF4-FFF2-40B4-BE49-F238E27FC236}">
                  <a16:creationId xmlns:a16="http://schemas.microsoft.com/office/drawing/2014/main" id="{F2386B9C-2A16-4947-A66F-111CBE3F9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69">
              <a:extLst>
                <a:ext uri="{FF2B5EF4-FFF2-40B4-BE49-F238E27FC236}">
                  <a16:creationId xmlns:a16="http://schemas.microsoft.com/office/drawing/2014/main" id="{89A66264-8C16-459D-8B6B-2F535825C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0">
              <a:extLst>
                <a:ext uri="{FF2B5EF4-FFF2-40B4-BE49-F238E27FC236}">
                  <a16:creationId xmlns:a16="http://schemas.microsoft.com/office/drawing/2014/main" id="{0F75974E-275A-463A-9F84-A7FE6C3B6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1">
              <a:extLst>
                <a:ext uri="{FF2B5EF4-FFF2-40B4-BE49-F238E27FC236}">
                  <a16:creationId xmlns:a16="http://schemas.microsoft.com/office/drawing/2014/main" id="{FB9D0761-B16F-466E-9440-D35C3836B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2">
              <a:extLst>
                <a:ext uri="{FF2B5EF4-FFF2-40B4-BE49-F238E27FC236}">
                  <a16:creationId xmlns:a16="http://schemas.microsoft.com/office/drawing/2014/main" id="{2F4DDCAA-8B21-40A7-A4F2-818DB7A59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3">
              <a:extLst>
                <a:ext uri="{FF2B5EF4-FFF2-40B4-BE49-F238E27FC236}">
                  <a16:creationId xmlns:a16="http://schemas.microsoft.com/office/drawing/2014/main" id="{FAE48D6E-6C59-4853-B04B-3EAC1422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4">
              <a:extLst>
                <a:ext uri="{FF2B5EF4-FFF2-40B4-BE49-F238E27FC236}">
                  <a16:creationId xmlns:a16="http://schemas.microsoft.com/office/drawing/2014/main" id="{575E3495-B0B2-48FA-B96B-D03ECD989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5">
              <a:extLst>
                <a:ext uri="{FF2B5EF4-FFF2-40B4-BE49-F238E27FC236}">
                  <a16:creationId xmlns:a16="http://schemas.microsoft.com/office/drawing/2014/main" id="{864E45C2-270E-4612-A8F0-CB5A9F98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6">
              <a:extLst>
                <a:ext uri="{FF2B5EF4-FFF2-40B4-BE49-F238E27FC236}">
                  <a16:creationId xmlns:a16="http://schemas.microsoft.com/office/drawing/2014/main" id="{058042BC-3CD5-4BC7-82F3-1D172ED8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77">
              <a:extLst>
                <a:ext uri="{FF2B5EF4-FFF2-40B4-BE49-F238E27FC236}">
                  <a16:creationId xmlns:a16="http://schemas.microsoft.com/office/drawing/2014/main" id="{FAE0007D-318F-478E-8970-751B2005F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75E03023-2AD3-4C51-94FE-E01ED6BED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301E4BA0-58B5-4D09-B28C-7562EB339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80">
              <a:extLst>
                <a:ext uri="{FF2B5EF4-FFF2-40B4-BE49-F238E27FC236}">
                  <a16:creationId xmlns:a16="http://schemas.microsoft.com/office/drawing/2014/main" id="{407B9C6A-DEF3-4DED-81FF-EEF028FEB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671FA83C-C481-4D7C-A0F1-DDA57AD8C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1BA1340D-632A-4776-B404-ECA74918E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3">
              <a:extLst>
                <a:ext uri="{FF2B5EF4-FFF2-40B4-BE49-F238E27FC236}">
                  <a16:creationId xmlns:a16="http://schemas.microsoft.com/office/drawing/2014/main" id="{414E7CCF-AFAE-4905-A104-FFE11AA51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4">
              <a:extLst>
                <a:ext uri="{FF2B5EF4-FFF2-40B4-BE49-F238E27FC236}">
                  <a16:creationId xmlns:a16="http://schemas.microsoft.com/office/drawing/2014/main" id="{5DD1C2FB-B8CA-4518-AE75-01A531FDD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5">
              <a:extLst>
                <a:ext uri="{FF2B5EF4-FFF2-40B4-BE49-F238E27FC236}">
                  <a16:creationId xmlns:a16="http://schemas.microsoft.com/office/drawing/2014/main" id="{2399D9C8-657F-4B1E-9CA4-F36CC465D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6">
              <a:extLst>
                <a:ext uri="{FF2B5EF4-FFF2-40B4-BE49-F238E27FC236}">
                  <a16:creationId xmlns:a16="http://schemas.microsoft.com/office/drawing/2014/main" id="{88B31E9C-FA66-48FE-A7E7-320928402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7">
              <a:extLst>
                <a:ext uri="{FF2B5EF4-FFF2-40B4-BE49-F238E27FC236}">
                  <a16:creationId xmlns:a16="http://schemas.microsoft.com/office/drawing/2014/main" id="{9E3C5DE0-3191-448B-B860-24FF051FB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8">
              <a:extLst>
                <a:ext uri="{FF2B5EF4-FFF2-40B4-BE49-F238E27FC236}">
                  <a16:creationId xmlns:a16="http://schemas.microsoft.com/office/drawing/2014/main" id="{58B0F1BA-54B2-4C66-BC47-5A58A2B26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9">
              <a:extLst>
                <a:ext uri="{FF2B5EF4-FFF2-40B4-BE49-F238E27FC236}">
                  <a16:creationId xmlns:a16="http://schemas.microsoft.com/office/drawing/2014/main" id="{0E9F846D-48E5-4C10-9945-09829F82D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0">
              <a:extLst>
                <a:ext uri="{FF2B5EF4-FFF2-40B4-BE49-F238E27FC236}">
                  <a16:creationId xmlns:a16="http://schemas.microsoft.com/office/drawing/2014/main" id="{AEB606BF-7785-4835-951E-2B9A4D376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1">
              <a:extLst>
                <a:ext uri="{FF2B5EF4-FFF2-40B4-BE49-F238E27FC236}">
                  <a16:creationId xmlns:a16="http://schemas.microsoft.com/office/drawing/2014/main" id="{347555F6-1022-4B04-AB6B-C73180680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2">
              <a:extLst>
                <a:ext uri="{FF2B5EF4-FFF2-40B4-BE49-F238E27FC236}">
                  <a16:creationId xmlns:a16="http://schemas.microsoft.com/office/drawing/2014/main" id="{C17C0340-E51A-4F17-848E-91F461BEA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3">
              <a:extLst>
                <a:ext uri="{FF2B5EF4-FFF2-40B4-BE49-F238E27FC236}">
                  <a16:creationId xmlns:a16="http://schemas.microsoft.com/office/drawing/2014/main" id="{CB7564AF-0488-42C1-B10C-E3D26A11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4">
              <a:extLst>
                <a:ext uri="{FF2B5EF4-FFF2-40B4-BE49-F238E27FC236}">
                  <a16:creationId xmlns:a16="http://schemas.microsoft.com/office/drawing/2014/main" id="{EB558EA9-4E02-4D7F-8E10-2B43F8AB1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5">
              <a:extLst>
                <a:ext uri="{FF2B5EF4-FFF2-40B4-BE49-F238E27FC236}">
                  <a16:creationId xmlns:a16="http://schemas.microsoft.com/office/drawing/2014/main" id="{BD079FCF-B5FD-4C73-BBCB-3CA2565BD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6">
              <a:extLst>
                <a:ext uri="{FF2B5EF4-FFF2-40B4-BE49-F238E27FC236}">
                  <a16:creationId xmlns:a16="http://schemas.microsoft.com/office/drawing/2014/main" id="{72531B99-93E9-49EB-8BDB-598751A8A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7">
              <a:extLst>
                <a:ext uri="{FF2B5EF4-FFF2-40B4-BE49-F238E27FC236}">
                  <a16:creationId xmlns:a16="http://schemas.microsoft.com/office/drawing/2014/main" id="{655DD5EF-76F5-439C-A59F-D32BC7458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98">
              <a:extLst>
                <a:ext uri="{FF2B5EF4-FFF2-40B4-BE49-F238E27FC236}">
                  <a16:creationId xmlns:a16="http://schemas.microsoft.com/office/drawing/2014/main" id="{12614028-6637-4A32-9594-AD4AEBCA4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9">
              <a:extLst>
                <a:ext uri="{FF2B5EF4-FFF2-40B4-BE49-F238E27FC236}">
                  <a16:creationId xmlns:a16="http://schemas.microsoft.com/office/drawing/2014/main" id="{E5117DA5-34A5-4FF1-9582-E771FC0EC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0">
              <a:extLst>
                <a:ext uri="{FF2B5EF4-FFF2-40B4-BE49-F238E27FC236}">
                  <a16:creationId xmlns:a16="http://schemas.microsoft.com/office/drawing/2014/main" id="{11CF2F24-E201-437D-8619-2CD4AE17C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1">
              <a:extLst>
                <a:ext uri="{FF2B5EF4-FFF2-40B4-BE49-F238E27FC236}">
                  <a16:creationId xmlns:a16="http://schemas.microsoft.com/office/drawing/2014/main" id="{F1214A04-D28B-472F-BD56-BD1F9E42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02">
              <a:extLst>
                <a:ext uri="{FF2B5EF4-FFF2-40B4-BE49-F238E27FC236}">
                  <a16:creationId xmlns:a16="http://schemas.microsoft.com/office/drawing/2014/main" id="{EF1A0428-1375-40F8-949D-73BF9D675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3">
              <a:extLst>
                <a:ext uri="{FF2B5EF4-FFF2-40B4-BE49-F238E27FC236}">
                  <a16:creationId xmlns:a16="http://schemas.microsoft.com/office/drawing/2014/main" id="{5D2D8534-2FF4-4623-AEA6-7908FE311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104">
              <a:extLst>
                <a:ext uri="{FF2B5EF4-FFF2-40B4-BE49-F238E27FC236}">
                  <a16:creationId xmlns:a16="http://schemas.microsoft.com/office/drawing/2014/main" id="{5BB9E17A-220B-48A2-8F0E-FCBDAE589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5">
              <a:extLst>
                <a:ext uri="{FF2B5EF4-FFF2-40B4-BE49-F238E27FC236}">
                  <a16:creationId xmlns:a16="http://schemas.microsoft.com/office/drawing/2014/main" id="{9A0D611E-9F25-4C68-AAFB-2130AD47F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06">
              <a:extLst>
                <a:ext uri="{FF2B5EF4-FFF2-40B4-BE49-F238E27FC236}">
                  <a16:creationId xmlns:a16="http://schemas.microsoft.com/office/drawing/2014/main" id="{07EB0736-3617-4F98-AE1E-BC2A49521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07">
              <a:extLst>
                <a:ext uri="{FF2B5EF4-FFF2-40B4-BE49-F238E27FC236}">
                  <a16:creationId xmlns:a16="http://schemas.microsoft.com/office/drawing/2014/main" id="{F4D90D66-0E3B-4BC2-8FA3-D98C67D2C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8">
              <a:extLst>
                <a:ext uri="{FF2B5EF4-FFF2-40B4-BE49-F238E27FC236}">
                  <a16:creationId xmlns:a16="http://schemas.microsoft.com/office/drawing/2014/main" id="{2AFD7427-6FA0-4B03-8EAE-D3FD2BFF9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09">
              <a:extLst>
                <a:ext uri="{FF2B5EF4-FFF2-40B4-BE49-F238E27FC236}">
                  <a16:creationId xmlns:a16="http://schemas.microsoft.com/office/drawing/2014/main" id="{95F0ABD9-F98C-47DA-B6CB-750AF10E6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0">
              <a:extLst>
                <a:ext uri="{FF2B5EF4-FFF2-40B4-BE49-F238E27FC236}">
                  <a16:creationId xmlns:a16="http://schemas.microsoft.com/office/drawing/2014/main" id="{2B777433-D91C-45E4-8FBB-080911726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1">
              <a:extLst>
                <a:ext uri="{FF2B5EF4-FFF2-40B4-BE49-F238E27FC236}">
                  <a16:creationId xmlns:a16="http://schemas.microsoft.com/office/drawing/2014/main" id="{0F5EA16B-9564-44E4-A852-2B340A549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2">
              <a:extLst>
                <a:ext uri="{FF2B5EF4-FFF2-40B4-BE49-F238E27FC236}">
                  <a16:creationId xmlns:a16="http://schemas.microsoft.com/office/drawing/2014/main" id="{0C6CD059-A68A-4255-8A29-C3948126C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3">
              <a:extLst>
                <a:ext uri="{FF2B5EF4-FFF2-40B4-BE49-F238E27FC236}">
                  <a16:creationId xmlns:a16="http://schemas.microsoft.com/office/drawing/2014/main" id="{0072BB92-886F-463B-A076-69C8D35E2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14">
              <a:extLst>
                <a:ext uri="{FF2B5EF4-FFF2-40B4-BE49-F238E27FC236}">
                  <a16:creationId xmlns:a16="http://schemas.microsoft.com/office/drawing/2014/main" id="{6E9DC577-21E3-4D66-9993-7CD62B5B7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5">
              <a:extLst>
                <a:ext uri="{FF2B5EF4-FFF2-40B4-BE49-F238E27FC236}">
                  <a16:creationId xmlns:a16="http://schemas.microsoft.com/office/drawing/2014/main" id="{59728FCC-2F04-49FD-807F-0BE902EE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6">
              <a:extLst>
                <a:ext uri="{FF2B5EF4-FFF2-40B4-BE49-F238E27FC236}">
                  <a16:creationId xmlns:a16="http://schemas.microsoft.com/office/drawing/2014/main" id="{44A1446D-B918-4420-A459-561387150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17">
              <a:extLst>
                <a:ext uri="{FF2B5EF4-FFF2-40B4-BE49-F238E27FC236}">
                  <a16:creationId xmlns:a16="http://schemas.microsoft.com/office/drawing/2014/main" id="{AADC5436-87CD-48D8-ACF7-3E0F37A16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8">
              <a:extLst>
                <a:ext uri="{FF2B5EF4-FFF2-40B4-BE49-F238E27FC236}">
                  <a16:creationId xmlns:a16="http://schemas.microsoft.com/office/drawing/2014/main" id="{4D0E9D2F-48DC-48D3-8FE4-07713550F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9">
              <a:extLst>
                <a:ext uri="{FF2B5EF4-FFF2-40B4-BE49-F238E27FC236}">
                  <a16:creationId xmlns:a16="http://schemas.microsoft.com/office/drawing/2014/main" id="{A472EDF8-7731-48DE-935E-DE77A1DE8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0">
              <a:extLst>
                <a:ext uri="{FF2B5EF4-FFF2-40B4-BE49-F238E27FC236}">
                  <a16:creationId xmlns:a16="http://schemas.microsoft.com/office/drawing/2014/main" id="{3A8ADDFA-5CBA-4993-969B-B1CE9ED62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1">
              <a:extLst>
                <a:ext uri="{FF2B5EF4-FFF2-40B4-BE49-F238E27FC236}">
                  <a16:creationId xmlns:a16="http://schemas.microsoft.com/office/drawing/2014/main" id="{D1C253EF-87ED-4D24-9DC3-88D4215B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2">
              <a:extLst>
                <a:ext uri="{FF2B5EF4-FFF2-40B4-BE49-F238E27FC236}">
                  <a16:creationId xmlns:a16="http://schemas.microsoft.com/office/drawing/2014/main" id="{062AEF8F-7618-4714-B045-047397A16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3">
              <a:extLst>
                <a:ext uri="{FF2B5EF4-FFF2-40B4-BE49-F238E27FC236}">
                  <a16:creationId xmlns:a16="http://schemas.microsoft.com/office/drawing/2014/main" id="{542FD34D-2296-4664-B4FE-5BB075772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24">
              <a:extLst>
                <a:ext uri="{FF2B5EF4-FFF2-40B4-BE49-F238E27FC236}">
                  <a16:creationId xmlns:a16="http://schemas.microsoft.com/office/drawing/2014/main" id="{26A8FEB6-3DAC-421A-BC90-006925DFF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5">
              <a:extLst>
                <a:ext uri="{FF2B5EF4-FFF2-40B4-BE49-F238E27FC236}">
                  <a16:creationId xmlns:a16="http://schemas.microsoft.com/office/drawing/2014/main" id="{B6774275-A9EC-4A04-AE53-8A95FC522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9B7AB3E-6B5F-42B3-9E57-8633EC06F9E0}"/>
              </a:ext>
            </a:extLst>
          </p:cNvPr>
          <p:cNvSpPr/>
          <p:nvPr userDrawn="1"/>
        </p:nvSpPr>
        <p:spPr>
          <a:xfrm>
            <a:off x="272952" y="287255"/>
            <a:ext cx="368489" cy="724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AF7A862-2343-40B9-BBA2-62AB9F6250A3}"/>
              </a:ext>
            </a:extLst>
          </p:cNvPr>
          <p:cNvSpPr/>
          <p:nvPr userDrawn="1"/>
        </p:nvSpPr>
        <p:spPr>
          <a:xfrm>
            <a:off x="-4" y="287254"/>
            <a:ext cx="191071" cy="724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3" r:id="rId4"/>
    <p:sldLayoutId id="2147483739" r:id="rId5"/>
    <p:sldLayoutId id="2147483741" r:id="rId6"/>
    <p:sldLayoutId id="2147483742" r:id="rId7"/>
    <p:sldLayoutId id="2147483655" r:id="rId8"/>
    <p:sldLayoutId id="2147483736" r:id="rId9"/>
    <p:sldLayoutId id="2147483747" r:id="rId10"/>
    <p:sldLayoutId id="2147483750" r:id="rId11"/>
    <p:sldLayoutId id="2147483746" r:id="rId12"/>
    <p:sldLayoutId id="2147483745" r:id="rId13"/>
    <p:sldLayoutId id="2147483744" r:id="rId14"/>
    <p:sldLayoutId id="2147483735" r:id="rId15"/>
    <p:sldLayoutId id="2147483755" r:id="rId16"/>
    <p:sldLayoutId id="2147483756" r:id="rId17"/>
    <p:sldLayoutId id="2147483757" r:id="rId18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54" r:id="rId2"/>
    <p:sldLayoutId id="2147483656" r:id="rId3"/>
    <p:sldLayoutId id="2147483687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22.png"/><Relationship Id="rId4" Type="http://schemas.openxmlformats.org/officeDocument/2006/relationships/diagramData" Target="../diagrams/data4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41.jpeg"/><Relationship Id="rId4" Type="http://schemas.openxmlformats.org/officeDocument/2006/relationships/image" Target="../media/image22.png"/><Relationship Id="rId9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42.jpg"/><Relationship Id="rId4" Type="http://schemas.openxmlformats.org/officeDocument/2006/relationships/image" Target="../media/image22.png"/><Relationship Id="rId9" Type="http://schemas.microsoft.com/office/2007/relationships/diagramDrawing" Target="../diagrams/drawing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7.xml"/><Relationship Id="rId5" Type="http://schemas.openxmlformats.org/officeDocument/2006/relationships/image" Target="../media/image46.png"/><Relationship Id="rId10" Type="http://schemas.microsoft.com/office/2007/relationships/diagramDrawing" Target="../diagrams/drawing7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8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8.xml"/><Relationship Id="rId5" Type="http://schemas.openxmlformats.org/officeDocument/2006/relationships/image" Target="../media/image47.png"/><Relationship Id="rId10" Type="http://schemas.microsoft.com/office/2007/relationships/diagramDrawing" Target="../diagrams/drawing8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9.xml"/><Relationship Id="rId5" Type="http://schemas.openxmlformats.org/officeDocument/2006/relationships/image" Target="../media/image48.png"/><Relationship Id="rId10" Type="http://schemas.microsoft.com/office/2007/relationships/diagramDrawing" Target="../diagrams/drawing9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microsoft.com/office/2007/relationships/diagramDrawing" Target="../diagrams/drawing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1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11.xml"/><Relationship Id="rId5" Type="http://schemas.openxmlformats.org/officeDocument/2006/relationships/image" Target="../media/image50.png"/><Relationship Id="rId10" Type="http://schemas.microsoft.com/office/2007/relationships/diagramDrawing" Target="../diagrams/drawing11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microsoft.com/office/2007/relationships/diagramDrawing" Target="../diagrams/drawing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microsoft.com/office/2007/relationships/diagramDrawing" Target="../diagrams/drawing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emf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23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22.png"/><Relationship Id="rId10" Type="http://schemas.openxmlformats.org/officeDocument/2006/relationships/image" Target="../media/image65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699F50C-BE38-4BD0-BA84-9B090E1F2B9B}" type="slidenum">
              <a:rPr lang="es-ES" noProof="0" smtClean="0"/>
              <a:t>10</a:t>
            </a:fld>
            <a:endParaRPr lang="es-ES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32595" y="225425"/>
            <a:ext cx="5439995" cy="544597"/>
          </a:xfrm>
        </p:spPr>
        <p:txBody>
          <a:bodyPr/>
          <a:lstStyle/>
          <a:p>
            <a:r>
              <a:rPr lang="es-CR" sz="4000" b="1" dirty="0" smtClean="0">
                <a:solidFill>
                  <a:srgbClr val="FF7F00"/>
                </a:solidFill>
                <a:latin typeface="Barlow" panose="00000500000000000000" pitchFamily="2" charset="0"/>
              </a:rPr>
              <a:t>6D Sostenibilidad</a:t>
            </a:r>
            <a:endParaRPr lang="es-CR" sz="4000" b="1" dirty="0">
              <a:solidFill>
                <a:srgbClr val="FF7F00"/>
              </a:solidFill>
              <a:latin typeface="Barlow" panose="000005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61" y="5218866"/>
            <a:ext cx="1072688" cy="1065256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73886044"/>
              </p:ext>
            </p:extLst>
          </p:nvPr>
        </p:nvGraphicFramePr>
        <p:xfrm>
          <a:off x="1109286" y="581109"/>
          <a:ext cx="8848630" cy="609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Flecha derecha 6"/>
          <p:cNvSpPr/>
          <p:nvPr/>
        </p:nvSpPr>
        <p:spPr>
          <a:xfrm>
            <a:off x="6678859" y="1653721"/>
            <a:ext cx="1176215" cy="232757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Flecha derecha 7"/>
          <p:cNvSpPr/>
          <p:nvPr/>
        </p:nvSpPr>
        <p:spPr>
          <a:xfrm rot="18823942">
            <a:off x="8654406" y="4840760"/>
            <a:ext cx="949738" cy="232757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9" name="Flecha derecha 8"/>
          <p:cNvSpPr/>
          <p:nvPr/>
        </p:nvSpPr>
        <p:spPr>
          <a:xfrm rot="13468358">
            <a:off x="1565174" y="4853903"/>
            <a:ext cx="1009685" cy="232757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Rectángulo redondeado 9"/>
          <p:cNvSpPr/>
          <p:nvPr/>
        </p:nvSpPr>
        <p:spPr>
          <a:xfrm>
            <a:off x="8199135" y="1041215"/>
            <a:ext cx="2685011" cy="1221971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000" dirty="0" smtClean="0">
                <a:latin typeface="Barlow" panose="00000500000000000000" pitchFamily="2" charset="0"/>
              </a:rPr>
              <a:t>Comportamiento del flujo del dinero, bienes y servicios</a:t>
            </a:r>
            <a:endParaRPr lang="es-CR" sz="2000" dirty="0">
              <a:latin typeface="Barlow" panose="00000500000000000000" pitchFamily="2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73644" y="3235691"/>
            <a:ext cx="2685011" cy="1221971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000" dirty="0" smtClean="0">
                <a:latin typeface="Barlow" panose="00000500000000000000" pitchFamily="2" charset="0"/>
              </a:rPr>
              <a:t>Relación armónica entre el ser humano y la naturaleza</a:t>
            </a:r>
            <a:endParaRPr lang="es-CR" sz="2000" dirty="0">
              <a:latin typeface="Barlow" panose="00000500000000000000" pitchFamily="2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970645" y="3235691"/>
            <a:ext cx="2685011" cy="1221971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000" dirty="0" smtClean="0">
                <a:latin typeface="Barlow" panose="00000500000000000000" pitchFamily="2" charset="0"/>
              </a:rPr>
              <a:t>Cohesión social y trabajo en objetivos comunes</a:t>
            </a:r>
            <a:endParaRPr lang="es-CR" sz="2000" dirty="0">
              <a:latin typeface="Barlow" panose="00000500000000000000" pitchFamily="2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699F50C-BE38-4BD0-BA84-9B090E1F2B9B}" type="slidenum">
              <a:rPr lang="es-ES" noProof="0" smtClean="0"/>
              <a:t>11</a:t>
            </a:fld>
            <a:endParaRPr lang="es-ES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312" y="-1439"/>
            <a:ext cx="1072688" cy="1065256"/>
          </a:xfrm>
          <a:prstGeom prst="rect">
            <a:avLst/>
          </a:prstGeom>
        </p:spPr>
      </p:pic>
      <p:pic>
        <p:nvPicPr>
          <p:cNvPr id="1026" name="Picture 2" descr="Is construction industry ready for City Information Modeli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349"/>
            <a:ext cx="12280908" cy="64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534698" y="-250825"/>
            <a:ext cx="2770005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 smtClean="0">
                <a:latin typeface="Barlow" panose="00000500000000000000" pitchFamily="2" charset="0"/>
              </a:rPr>
              <a:t>CIM</a:t>
            </a:r>
            <a:endParaRPr lang="es-CR" sz="2800" b="1" dirty="0">
              <a:latin typeface="Barlow" panose="00000500000000000000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211669"/>
            <a:ext cx="287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36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Factor social</a:t>
            </a:r>
            <a:endParaRPr lang="es-CR" sz="36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2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35"/>
            <a:ext cx="12192000" cy="68580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699F50C-BE38-4BD0-BA84-9B090E1F2B9B}" type="slidenum">
              <a:rPr lang="es-ES" noProof="0" smtClean="0"/>
              <a:t>12</a:t>
            </a:fld>
            <a:endParaRPr lang="es-ES" noProof="0" dirty="0"/>
          </a:p>
        </p:txBody>
      </p:sp>
      <p:pic>
        <p:nvPicPr>
          <p:cNvPr id="2050" name="Picture 2" descr="BIM, las tres letras de la construcción inteligente - Puntos sobre la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71" y="295807"/>
            <a:ext cx="8379094" cy="62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 rot="16200000">
            <a:off x="-813816" y="2993064"/>
            <a:ext cx="37687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400" b="1" dirty="0" smtClean="0">
                <a:solidFill>
                  <a:srgbClr val="FF7F00"/>
                </a:solidFill>
                <a:latin typeface="Barlow" panose="00000500000000000000" pitchFamily="2" charset="0"/>
              </a:rPr>
              <a:t>FACTOR ECONÓMICO</a:t>
            </a:r>
            <a:endParaRPr lang="es-CR" sz="4400" b="1" dirty="0">
              <a:solidFill>
                <a:srgbClr val="FF7F00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6"/>
            <a:ext cx="12190416" cy="6857109"/>
          </a:xfrm>
          <a:prstGeom prst="rect">
            <a:avLst/>
          </a:prstGeom>
        </p:spPr>
      </p:pic>
      <p:pic>
        <p:nvPicPr>
          <p:cNvPr id="131" name="Marcador de contenido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5" y="962285"/>
            <a:ext cx="8518720" cy="5679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" name="Título 5"/>
          <p:cNvSpPr txBox="1">
            <a:spLocks/>
          </p:cNvSpPr>
          <p:nvPr/>
        </p:nvSpPr>
        <p:spPr>
          <a:xfrm>
            <a:off x="1384725" y="229571"/>
            <a:ext cx="3846898" cy="867171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6D </a:t>
            </a:r>
            <a:r>
              <a:rPr kumimoji="0" lang="es-C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Ambie</a:t>
            </a:r>
            <a:r>
              <a:rPr lang="es-CR" b="1" dirty="0" err="1" smtClean="0">
                <a:solidFill>
                  <a:srgbClr val="F27900"/>
                </a:solidFill>
                <a:latin typeface="Barlow" panose="00000500000000000000" pitchFamily="2" charset="0"/>
                <a:ea typeface="Arial Unicode MS"/>
              </a:rPr>
              <a:t>ntal</a:t>
            </a:r>
            <a:endParaRPr kumimoji="0" lang="es-CR" sz="4400" b="1" i="0" u="none" strike="noStrike" kern="1200" cap="none" spc="0" normalizeH="0" baseline="0" noProof="0" dirty="0">
              <a:ln>
                <a:noFill/>
              </a:ln>
              <a:solidFill>
                <a:srgbClr val="F27900"/>
              </a:solidFill>
              <a:effectLst/>
              <a:uLnTx/>
              <a:uFillTx/>
              <a:latin typeface="Barlow" panose="00000500000000000000" pitchFamily="2" charset="0"/>
              <a:ea typeface="Arial Unicode MS"/>
            </a:endParaRPr>
          </a:p>
        </p:txBody>
      </p:sp>
      <p:pic>
        <p:nvPicPr>
          <p:cNvPr id="132" name="Imagen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" y="0"/>
            <a:ext cx="12208418" cy="6867235"/>
          </a:xfrm>
          <a:prstGeom prst="rect">
            <a:avLst/>
          </a:prstGeom>
        </p:spPr>
      </p:pic>
      <p:pic>
        <p:nvPicPr>
          <p:cNvPr id="132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56" y="1306286"/>
            <a:ext cx="9023433" cy="541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" name="Título 5"/>
          <p:cNvSpPr txBox="1">
            <a:spLocks/>
          </p:cNvSpPr>
          <p:nvPr/>
        </p:nvSpPr>
        <p:spPr>
          <a:xfrm>
            <a:off x="1335918" y="227678"/>
            <a:ext cx="3706221" cy="646107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6D </a:t>
            </a:r>
            <a:r>
              <a:rPr kumimoji="0" lang="es-C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Ambiental</a:t>
            </a:r>
            <a:endParaRPr kumimoji="0" lang="es-CR" sz="4400" b="1" i="0" u="none" strike="noStrike" kern="1200" cap="none" spc="0" normalizeH="0" baseline="0" noProof="0" dirty="0">
              <a:ln>
                <a:noFill/>
              </a:ln>
              <a:solidFill>
                <a:srgbClr val="F27900"/>
              </a:solidFill>
              <a:effectLst/>
              <a:uLnTx/>
              <a:uFillTx/>
              <a:latin typeface="Barlow" panose="00000500000000000000" pitchFamily="2" charset="0"/>
              <a:ea typeface="Arial Unicode MS"/>
            </a:endParaRPr>
          </a:p>
        </p:txBody>
      </p:sp>
      <p:pic>
        <p:nvPicPr>
          <p:cNvPr id="129" name="Imagen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8" y="0"/>
            <a:ext cx="12208417" cy="6867235"/>
          </a:xfrm>
          <a:prstGeom prst="rect">
            <a:avLst/>
          </a:prstGeom>
        </p:spPr>
      </p:pic>
      <p:pic>
        <p:nvPicPr>
          <p:cNvPr id="131" name="Picture 2" descr="Resultado de imagen para mantenimiento en B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83" y="1171385"/>
            <a:ext cx="9565709" cy="537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ítulo 5"/>
          <p:cNvSpPr txBox="1">
            <a:spLocks/>
          </p:cNvSpPr>
          <p:nvPr/>
        </p:nvSpPr>
        <p:spPr>
          <a:xfrm>
            <a:off x="1448583" y="264735"/>
            <a:ext cx="4801491" cy="585817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7D Mantenimiento</a:t>
            </a:r>
          </a:p>
        </p:txBody>
      </p:sp>
      <p:pic>
        <p:nvPicPr>
          <p:cNvPr id="132" name="Imagen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1" name="Imagen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00" y="1586109"/>
            <a:ext cx="6684584" cy="501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" name="Título 5"/>
          <p:cNvSpPr txBox="1">
            <a:spLocks/>
          </p:cNvSpPr>
          <p:nvPr/>
        </p:nvSpPr>
        <p:spPr>
          <a:xfrm>
            <a:off x="1314605" y="266601"/>
            <a:ext cx="4781395" cy="666204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7D Mantenimiento</a:t>
            </a:r>
          </a:p>
        </p:txBody>
      </p:sp>
      <p:pic>
        <p:nvPicPr>
          <p:cNvPr id="132" name="Imagen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42468" y="214982"/>
            <a:ext cx="517556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Ciclo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de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vida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del BIM</a:t>
            </a:r>
            <a:endParaRPr lang="ko-KR" altLang="en-US" sz="44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n 1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57" name="Diagrama 156"/>
          <p:cNvGraphicFramePr/>
          <p:nvPr>
            <p:extLst>
              <p:ext uri="{D42A27DB-BD31-4B8C-83A1-F6EECF244321}">
                <p14:modId xmlns:p14="http://schemas.microsoft.com/office/powerpoint/2010/main" val="2882507595"/>
              </p:ext>
            </p:extLst>
          </p:nvPr>
        </p:nvGraphicFramePr>
        <p:xfrm>
          <a:off x="-102326" y="1018398"/>
          <a:ext cx="3254099" cy="4879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8" name="Marcador de contenido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241" y="1219366"/>
            <a:ext cx="7934419" cy="480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35515" y="143374"/>
            <a:ext cx="534483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Ciclo</a:t>
            </a:r>
            <a:r>
              <a:rPr lang="en-US" altLang="ko-KR" sz="44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 de </a:t>
            </a:r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vida</a:t>
            </a:r>
            <a:r>
              <a:rPr lang="en-US" altLang="ko-KR" sz="44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 del BIM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6" name="Imagen 1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64191" y="166647"/>
            <a:ext cx="37973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61" name="Imagen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731" y="1341575"/>
            <a:ext cx="8475209" cy="4983063"/>
          </a:xfrm>
          <a:prstGeom prst="rect">
            <a:avLst/>
          </a:prstGeom>
        </p:spPr>
      </p:pic>
      <p:sp>
        <p:nvSpPr>
          <p:cNvPr id="162" name="Rectángulo 161"/>
          <p:cNvSpPr/>
          <p:nvPr/>
        </p:nvSpPr>
        <p:spPr>
          <a:xfrm>
            <a:off x="8186026" y="1518968"/>
            <a:ext cx="970714" cy="82731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63" name="Forma libre 162"/>
          <p:cNvSpPr/>
          <p:nvPr/>
        </p:nvSpPr>
        <p:spPr>
          <a:xfrm>
            <a:off x="6903398" y="3391311"/>
            <a:ext cx="5018314" cy="2928257"/>
          </a:xfrm>
          <a:custGeom>
            <a:avLst/>
            <a:gdLst>
              <a:gd name="connsiteX0" fmla="*/ 10885 w 5018314"/>
              <a:gd name="connsiteY0" fmla="*/ 2884714 h 2928257"/>
              <a:gd name="connsiteX1" fmla="*/ 0 w 5018314"/>
              <a:gd name="connsiteY1" fmla="*/ 1970314 h 2928257"/>
              <a:gd name="connsiteX2" fmla="*/ 413657 w 5018314"/>
              <a:gd name="connsiteY2" fmla="*/ 1970314 h 2928257"/>
              <a:gd name="connsiteX3" fmla="*/ 424542 w 5018314"/>
              <a:gd name="connsiteY3" fmla="*/ 947057 h 2928257"/>
              <a:gd name="connsiteX4" fmla="*/ 533400 w 5018314"/>
              <a:gd name="connsiteY4" fmla="*/ 762000 h 2928257"/>
              <a:gd name="connsiteX5" fmla="*/ 1164771 w 5018314"/>
              <a:gd name="connsiteY5" fmla="*/ 762000 h 2928257"/>
              <a:gd name="connsiteX6" fmla="*/ 1251857 w 5018314"/>
              <a:gd name="connsiteY6" fmla="*/ 87086 h 2928257"/>
              <a:gd name="connsiteX7" fmla="*/ 5018314 w 5018314"/>
              <a:gd name="connsiteY7" fmla="*/ 0 h 2928257"/>
              <a:gd name="connsiteX8" fmla="*/ 4974771 w 5018314"/>
              <a:gd name="connsiteY8" fmla="*/ 2928257 h 2928257"/>
              <a:gd name="connsiteX9" fmla="*/ 10885 w 5018314"/>
              <a:gd name="connsiteY9" fmla="*/ 2884714 h 292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18314" h="2928257">
                <a:moveTo>
                  <a:pt x="10885" y="2884714"/>
                </a:moveTo>
                <a:lnTo>
                  <a:pt x="0" y="1970314"/>
                </a:lnTo>
                <a:lnTo>
                  <a:pt x="413657" y="1970314"/>
                </a:lnTo>
                <a:lnTo>
                  <a:pt x="424542" y="947057"/>
                </a:lnTo>
                <a:lnTo>
                  <a:pt x="533400" y="762000"/>
                </a:lnTo>
                <a:lnTo>
                  <a:pt x="1164771" y="762000"/>
                </a:lnTo>
                <a:lnTo>
                  <a:pt x="1251857" y="87086"/>
                </a:lnTo>
                <a:lnTo>
                  <a:pt x="5018314" y="0"/>
                </a:lnTo>
                <a:lnTo>
                  <a:pt x="4974771" y="2928257"/>
                </a:lnTo>
                <a:lnTo>
                  <a:pt x="10885" y="2884714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64" name="Forma libre 163"/>
          <p:cNvSpPr/>
          <p:nvPr/>
        </p:nvSpPr>
        <p:spPr>
          <a:xfrm>
            <a:off x="3426319" y="4584204"/>
            <a:ext cx="3898900" cy="742950"/>
          </a:xfrm>
          <a:custGeom>
            <a:avLst/>
            <a:gdLst>
              <a:gd name="connsiteX0" fmla="*/ 0 w 3898900"/>
              <a:gd name="connsiteY0" fmla="*/ 349250 h 742950"/>
              <a:gd name="connsiteX1" fmla="*/ 12700 w 3898900"/>
              <a:gd name="connsiteY1" fmla="*/ 0 h 742950"/>
              <a:gd name="connsiteX2" fmla="*/ 387350 w 3898900"/>
              <a:gd name="connsiteY2" fmla="*/ 50800 h 742950"/>
              <a:gd name="connsiteX3" fmla="*/ 889000 w 3898900"/>
              <a:gd name="connsiteY3" fmla="*/ 133350 h 742950"/>
              <a:gd name="connsiteX4" fmla="*/ 1035050 w 3898900"/>
              <a:gd name="connsiteY4" fmla="*/ 279400 h 742950"/>
              <a:gd name="connsiteX5" fmla="*/ 1409700 w 3898900"/>
              <a:gd name="connsiteY5" fmla="*/ 279400 h 742950"/>
              <a:gd name="connsiteX6" fmla="*/ 1689100 w 3898900"/>
              <a:gd name="connsiteY6" fmla="*/ 228600 h 742950"/>
              <a:gd name="connsiteX7" fmla="*/ 2127250 w 3898900"/>
              <a:gd name="connsiteY7" fmla="*/ 165100 h 742950"/>
              <a:gd name="connsiteX8" fmla="*/ 2298700 w 3898900"/>
              <a:gd name="connsiteY8" fmla="*/ 311150 h 742950"/>
              <a:gd name="connsiteX9" fmla="*/ 2609850 w 3898900"/>
              <a:gd name="connsiteY9" fmla="*/ 336550 h 742950"/>
              <a:gd name="connsiteX10" fmla="*/ 2844800 w 3898900"/>
              <a:gd name="connsiteY10" fmla="*/ 450850 h 742950"/>
              <a:gd name="connsiteX11" fmla="*/ 3124200 w 3898900"/>
              <a:gd name="connsiteY11" fmla="*/ 387350 h 742950"/>
              <a:gd name="connsiteX12" fmla="*/ 3365500 w 3898900"/>
              <a:gd name="connsiteY12" fmla="*/ 311150 h 742950"/>
              <a:gd name="connsiteX13" fmla="*/ 3670300 w 3898900"/>
              <a:gd name="connsiteY13" fmla="*/ 381000 h 742950"/>
              <a:gd name="connsiteX14" fmla="*/ 3898900 w 3898900"/>
              <a:gd name="connsiteY14" fmla="*/ 400050 h 742950"/>
              <a:gd name="connsiteX15" fmla="*/ 3892550 w 3898900"/>
              <a:gd name="connsiteY15" fmla="*/ 622300 h 742950"/>
              <a:gd name="connsiteX16" fmla="*/ 3606800 w 3898900"/>
              <a:gd name="connsiteY16" fmla="*/ 622300 h 742950"/>
              <a:gd name="connsiteX17" fmla="*/ 3225800 w 3898900"/>
              <a:gd name="connsiteY17" fmla="*/ 603250 h 742950"/>
              <a:gd name="connsiteX18" fmla="*/ 2781300 w 3898900"/>
              <a:gd name="connsiteY18" fmla="*/ 742950 h 742950"/>
              <a:gd name="connsiteX19" fmla="*/ 2393950 w 3898900"/>
              <a:gd name="connsiteY19" fmla="*/ 685800 h 742950"/>
              <a:gd name="connsiteX20" fmla="*/ 1968500 w 3898900"/>
              <a:gd name="connsiteY20" fmla="*/ 533400 h 742950"/>
              <a:gd name="connsiteX21" fmla="*/ 1676400 w 3898900"/>
              <a:gd name="connsiteY21" fmla="*/ 482600 h 742950"/>
              <a:gd name="connsiteX22" fmla="*/ 1231900 w 3898900"/>
              <a:gd name="connsiteY22" fmla="*/ 565150 h 742950"/>
              <a:gd name="connsiteX23" fmla="*/ 800100 w 3898900"/>
              <a:gd name="connsiteY23" fmla="*/ 552450 h 742950"/>
              <a:gd name="connsiteX24" fmla="*/ 539750 w 3898900"/>
              <a:gd name="connsiteY24" fmla="*/ 355600 h 742950"/>
              <a:gd name="connsiteX25" fmla="*/ 0 w 3898900"/>
              <a:gd name="connsiteY25" fmla="*/ 3492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98900" h="742950">
                <a:moveTo>
                  <a:pt x="0" y="349250"/>
                </a:moveTo>
                <a:lnTo>
                  <a:pt x="12700" y="0"/>
                </a:lnTo>
                <a:lnTo>
                  <a:pt x="387350" y="50800"/>
                </a:lnTo>
                <a:lnTo>
                  <a:pt x="889000" y="133350"/>
                </a:lnTo>
                <a:lnTo>
                  <a:pt x="1035050" y="279400"/>
                </a:lnTo>
                <a:lnTo>
                  <a:pt x="1409700" y="279400"/>
                </a:lnTo>
                <a:lnTo>
                  <a:pt x="1689100" y="228600"/>
                </a:lnTo>
                <a:lnTo>
                  <a:pt x="2127250" y="165100"/>
                </a:lnTo>
                <a:lnTo>
                  <a:pt x="2298700" y="311150"/>
                </a:lnTo>
                <a:lnTo>
                  <a:pt x="2609850" y="336550"/>
                </a:lnTo>
                <a:lnTo>
                  <a:pt x="2844800" y="450850"/>
                </a:lnTo>
                <a:lnTo>
                  <a:pt x="3124200" y="387350"/>
                </a:lnTo>
                <a:lnTo>
                  <a:pt x="3365500" y="311150"/>
                </a:lnTo>
                <a:lnTo>
                  <a:pt x="3670300" y="381000"/>
                </a:lnTo>
                <a:lnTo>
                  <a:pt x="3898900" y="400050"/>
                </a:lnTo>
                <a:lnTo>
                  <a:pt x="3892550" y="622300"/>
                </a:lnTo>
                <a:lnTo>
                  <a:pt x="3606800" y="622300"/>
                </a:lnTo>
                <a:lnTo>
                  <a:pt x="3225800" y="603250"/>
                </a:lnTo>
                <a:lnTo>
                  <a:pt x="2781300" y="742950"/>
                </a:lnTo>
                <a:lnTo>
                  <a:pt x="2393950" y="685800"/>
                </a:lnTo>
                <a:lnTo>
                  <a:pt x="1968500" y="533400"/>
                </a:lnTo>
                <a:lnTo>
                  <a:pt x="1676400" y="482600"/>
                </a:lnTo>
                <a:lnTo>
                  <a:pt x="1231900" y="565150"/>
                </a:lnTo>
                <a:lnTo>
                  <a:pt x="800100" y="552450"/>
                </a:lnTo>
                <a:lnTo>
                  <a:pt x="539750" y="355600"/>
                </a:lnTo>
                <a:lnTo>
                  <a:pt x="0" y="34925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graphicFrame>
        <p:nvGraphicFramePr>
          <p:cNvPr id="16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250335"/>
              </p:ext>
            </p:extLst>
          </p:nvPr>
        </p:nvGraphicFramePr>
        <p:xfrm>
          <a:off x="-474082" y="1485512"/>
          <a:ext cx="3904451" cy="459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5" name="Imagen 1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  <p:bldP spid="1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 rot="16200000">
            <a:off x="-673996" y="3108267"/>
            <a:ext cx="312820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6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Agenda</a:t>
            </a:r>
            <a:endParaRPr lang="ko-KR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6989041" y="1102302"/>
            <a:ext cx="0" cy="50070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/>
          <p:cNvGrpSpPr/>
          <p:nvPr/>
        </p:nvGrpSpPr>
        <p:grpSpPr>
          <a:xfrm>
            <a:off x="5938374" y="1540504"/>
            <a:ext cx="3775345" cy="586232"/>
            <a:chOff x="6407004" y="1187817"/>
            <a:chExt cx="3775345" cy="586232"/>
          </a:xfrm>
        </p:grpSpPr>
        <p:sp>
          <p:nvSpPr>
            <p:cNvPr id="6" name="TextBox 8"/>
            <p:cNvSpPr txBox="1"/>
            <p:nvPr/>
          </p:nvSpPr>
          <p:spPr>
            <a:xfrm>
              <a:off x="7822852" y="1187817"/>
              <a:ext cx="235949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8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¿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Qué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es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BIM?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07004" y="1250829"/>
              <a:ext cx="7027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01</a:t>
              </a:r>
              <a:endParaRPr lang="ko-KR" altLang="en-US" sz="40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5941782" y="2220534"/>
            <a:ext cx="4992341" cy="551946"/>
            <a:chOff x="6410412" y="1867847"/>
            <a:chExt cx="4992341" cy="551946"/>
          </a:xfrm>
        </p:grpSpPr>
        <p:sp>
          <p:nvSpPr>
            <p:cNvPr id="8" name="TextBox 522">
              <a:extLst>
                <a:ext uri="{FF2B5EF4-FFF2-40B4-BE49-F238E27FC236}">
                  <a16:creationId xmlns:a16="http://schemas.microsoft.com/office/drawing/2014/main" id="{B831105A-5E4E-47C1-8CFA-567C10A0F2EB}"/>
                </a:ext>
              </a:extLst>
            </p:cNvPr>
            <p:cNvSpPr txBox="1"/>
            <p:nvPr/>
          </p:nvSpPr>
          <p:spPr>
            <a:xfrm>
              <a:off x="7822852" y="1867847"/>
              <a:ext cx="3579901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Dimensiones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del BIM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9" name="TextBox 520">
              <a:extLst>
                <a:ext uri="{FF2B5EF4-FFF2-40B4-BE49-F238E27FC236}">
                  <a16:creationId xmlns:a16="http://schemas.microsoft.com/office/drawing/2014/main" id="{CA4229A1-7E6B-497E-ABCB-53CF7F63B457}"/>
                </a:ext>
              </a:extLst>
            </p:cNvPr>
            <p:cNvSpPr txBox="1"/>
            <p:nvPr/>
          </p:nvSpPr>
          <p:spPr>
            <a:xfrm>
              <a:off x="6410412" y="1896573"/>
              <a:ext cx="700520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02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5938374" y="2900564"/>
            <a:ext cx="5920581" cy="541886"/>
            <a:chOff x="6407004" y="2547877"/>
            <a:chExt cx="5920581" cy="541886"/>
          </a:xfrm>
        </p:grpSpPr>
        <p:sp>
          <p:nvSpPr>
            <p:cNvPr id="10" name="TextBox 527">
              <a:extLst>
                <a:ext uri="{FF2B5EF4-FFF2-40B4-BE49-F238E27FC236}">
                  <a16:creationId xmlns:a16="http://schemas.microsoft.com/office/drawing/2014/main" id="{EF6561FD-7370-4EC5-9755-4A2683568965}"/>
                </a:ext>
              </a:extLst>
            </p:cNvPr>
            <p:cNvSpPr txBox="1"/>
            <p:nvPr/>
          </p:nvSpPr>
          <p:spPr>
            <a:xfrm>
              <a:off x="7819893" y="2547877"/>
              <a:ext cx="45076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Ciclo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de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vida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del BIM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11" name="TextBox 525">
              <a:extLst>
                <a:ext uri="{FF2B5EF4-FFF2-40B4-BE49-F238E27FC236}">
                  <a16:creationId xmlns:a16="http://schemas.microsoft.com/office/drawing/2014/main" id="{FC8A8104-67B1-40D1-996D-4A3EEC17B248}"/>
                </a:ext>
              </a:extLst>
            </p:cNvPr>
            <p:cNvSpPr txBox="1"/>
            <p:nvPr/>
          </p:nvSpPr>
          <p:spPr>
            <a:xfrm>
              <a:off x="6407004" y="2566543"/>
              <a:ext cx="698248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03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938374" y="3596373"/>
            <a:ext cx="3861737" cy="574749"/>
            <a:chOff x="6407004" y="3243686"/>
            <a:chExt cx="3861737" cy="574749"/>
          </a:xfrm>
        </p:grpSpPr>
        <p:sp>
          <p:nvSpPr>
            <p:cNvPr id="12" name="TextBox 532">
              <a:extLst>
                <a:ext uri="{FF2B5EF4-FFF2-40B4-BE49-F238E27FC236}">
                  <a16:creationId xmlns:a16="http://schemas.microsoft.com/office/drawing/2014/main" id="{2346C14C-1F16-4F96-9ACE-C9571706B312}"/>
                </a:ext>
              </a:extLst>
            </p:cNvPr>
            <p:cNvSpPr txBox="1"/>
            <p:nvPr/>
          </p:nvSpPr>
          <p:spPr>
            <a:xfrm>
              <a:off x="7819893" y="3243686"/>
              <a:ext cx="2448848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Usos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BIM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13" name="TextBox 530">
              <a:extLst>
                <a:ext uri="{FF2B5EF4-FFF2-40B4-BE49-F238E27FC236}">
                  <a16:creationId xmlns:a16="http://schemas.microsoft.com/office/drawing/2014/main" id="{5C81FCFF-3D2F-4EF9-A74F-806FD3150BD8}"/>
                </a:ext>
              </a:extLst>
            </p:cNvPr>
            <p:cNvSpPr txBox="1"/>
            <p:nvPr/>
          </p:nvSpPr>
          <p:spPr>
            <a:xfrm>
              <a:off x="6407004" y="3295215"/>
              <a:ext cx="695976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04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938374" y="4234944"/>
            <a:ext cx="5932604" cy="531501"/>
            <a:chOff x="6407004" y="3882257"/>
            <a:chExt cx="5932604" cy="531501"/>
          </a:xfrm>
        </p:grpSpPr>
        <p:sp>
          <p:nvSpPr>
            <p:cNvPr id="14" name="TextBox 527">
              <a:extLst>
                <a:ext uri="{FF2B5EF4-FFF2-40B4-BE49-F238E27FC236}">
                  <a16:creationId xmlns:a16="http://schemas.microsoft.com/office/drawing/2014/main" id="{EF6561FD-7370-4EC5-9755-4A2683568965}"/>
                </a:ext>
              </a:extLst>
            </p:cNvPr>
            <p:cNvSpPr txBox="1"/>
            <p:nvPr/>
          </p:nvSpPr>
          <p:spPr>
            <a:xfrm>
              <a:off x="7831916" y="3882257"/>
              <a:ext cx="45076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Nivel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de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desarrollo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y NIN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15" name="TextBox 525">
              <a:extLst>
                <a:ext uri="{FF2B5EF4-FFF2-40B4-BE49-F238E27FC236}">
                  <a16:creationId xmlns:a16="http://schemas.microsoft.com/office/drawing/2014/main" id="{FC8A8104-67B1-40D1-996D-4A3EEC17B248}"/>
                </a:ext>
              </a:extLst>
            </p:cNvPr>
            <p:cNvSpPr txBox="1"/>
            <p:nvPr/>
          </p:nvSpPr>
          <p:spPr>
            <a:xfrm>
              <a:off x="6407004" y="3882257"/>
              <a:ext cx="695976" cy="53150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05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5938374" y="4930753"/>
            <a:ext cx="5932604" cy="531708"/>
            <a:chOff x="6407004" y="4578066"/>
            <a:chExt cx="5932604" cy="531708"/>
          </a:xfrm>
        </p:grpSpPr>
        <p:sp>
          <p:nvSpPr>
            <p:cNvPr id="16" name="TextBox 532">
              <a:extLst>
                <a:ext uri="{FF2B5EF4-FFF2-40B4-BE49-F238E27FC236}">
                  <a16:creationId xmlns:a16="http://schemas.microsoft.com/office/drawing/2014/main" id="{2346C14C-1F16-4F96-9ACE-C9571706B312}"/>
                </a:ext>
              </a:extLst>
            </p:cNvPr>
            <p:cNvSpPr txBox="1"/>
            <p:nvPr/>
          </p:nvSpPr>
          <p:spPr>
            <a:xfrm>
              <a:off x="7831916" y="4578066"/>
              <a:ext cx="45076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Entorno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común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de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datos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17" name="TextBox 530">
              <a:extLst>
                <a:ext uri="{FF2B5EF4-FFF2-40B4-BE49-F238E27FC236}">
                  <a16:creationId xmlns:a16="http://schemas.microsoft.com/office/drawing/2014/main" id="{5C81FCFF-3D2F-4EF9-A74F-806FD3150BD8}"/>
                </a:ext>
              </a:extLst>
            </p:cNvPr>
            <p:cNvSpPr txBox="1"/>
            <p:nvPr/>
          </p:nvSpPr>
          <p:spPr>
            <a:xfrm>
              <a:off x="6407004" y="4586554"/>
              <a:ext cx="693704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06</a:t>
              </a:r>
              <a:endParaRPr lang="ko-KR" altLang="en-US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9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n 1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85470" y="174744"/>
            <a:ext cx="4792173" cy="799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Diseño</a:t>
            </a:r>
            <a:r>
              <a:rPr lang="en-US" altLang="ko-KR" sz="44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 conceptual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7" name="Marcador de contenido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869" y="1319997"/>
            <a:ext cx="8944903" cy="479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8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55669"/>
              </p:ext>
            </p:extLst>
          </p:nvPr>
        </p:nvGraphicFramePr>
        <p:xfrm>
          <a:off x="-434913" y="1247065"/>
          <a:ext cx="4015503" cy="4607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6" name="Imagen 1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n 1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4" name="Imagen 1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5" name="Imagen 1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327554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233189" y="153505"/>
            <a:ext cx="22298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Análisis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graphicFrame>
        <p:nvGraphicFramePr>
          <p:cNvPr id="155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0166995"/>
              </p:ext>
            </p:extLst>
          </p:nvPr>
        </p:nvGraphicFramePr>
        <p:xfrm>
          <a:off x="-243841" y="1616486"/>
          <a:ext cx="396559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6" name="Picture 2" descr="https://www.eadic.com/wp-content/uploads/2017/03/analisis-energetic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71" y="1226767"/>
            <a:ext cx="8727631" cy="490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37322" y="168519"/>
            <a:ext cx="262172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Detallado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graphicFrame>
        <p:nvGraphicFramePr>
          <p:cNvPr id="155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182622"/>
              </p:ext>
            </p:extLst>
          </p:nvPr>
        </p:nvGraphicFramePr>
        <p:xfrm>
          <a:off x="403962" y="1674449"/>
          <a:ext cx="4154975" cy="3961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6" name="Marcador de contenido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11" y="1010552"/>
            <a:ext cx="6930614" cy="519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0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67466" y="134520"/>
            <a:ext cx="255139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Detallado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5" name="Imagen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4" y="1199407"/>
            <a:ext cx="5696283" cy="4327140"/>
          </a:xfrm>
          <a:prstGeom prst="rect">
            <a:avLst/>
          </a:prstGeom>
        </p:spPr>
      </p:pic>
      <p:pic>
        <p:nvPicPr>
          <p:cNvPr id="156" name="Imagen 1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8" y="1504446"/>
            <a:ext cx="6115431" cy="3717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4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n 1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7" name="Imagen 1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53162" y="158348"/>
            <a:ext cx="368106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5" name="Imagen 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76" y="1117461"/>
            <a:ext cx="10197612" cy="50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07177" y="143739"/>
            <a:ext cx="417922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Documentación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5" name="Marcador de contenido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4464" y="1351166"/>
            <a:ext cx="8730222" cy="466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6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620886"/>
              </p:ext>
            </p:extLst>
          </p:nvPr>
        </p:nvGraphicFramePr>
        <p:xfrm>
          <a:off x="-290230" y="1291793"/>
          <a:ext cx="3500845" cy="477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355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233189" y="149840"/>
            <a:ext cx="37106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5" name="Marcador de contenido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825" y="919281"/>
            <a:ext cx="7844322" cy="501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6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913697"/>
              </p:ext>
            </p:extLst>
          </p:nvPr>
        </p:nvGraphicFramePr>
        <p:xfrm>
          <a:off x="0" y="2281147"/>
          <a:ext cx="3611880" cy="2295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412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418096" y="139666"/>
            <a:ext cx="369651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5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52" y="1048773"/>
            <a:ext cx="8068555" cy="493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6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608434"/>
              </p:ext>
            </p:extLst>
          </p:nvPr>
        </p:nvGraphicFramePr>
        <p:xfrm>
          <a:off x="-228599" y="1516335"/>
          <a:ext cx="3912325" cy="415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992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29200" y="194316"/>
            <a:ext cx="376724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graphicFrame>
        <p:nvGraphicFramePr>
          <p:cNvPr id="155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775597"/>
              </p:ext>
            </p:extLst>
          </p:nvPr>
        </p:nvGraphicFramePr>
        <p:xfrm>
          <a:off x="-65956" y="1158073"/>
          <a:ext cx="3278777" cy="485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6" name="Imagen 1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2220" y="1654223"/>
            <a:ext cx="9345455" cy="405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6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97612" y="226773"/>
            <a:ext cx="487255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155" name="Imagen 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170" y="1053791"/>
            <a:ext cx="7127801" cy="5485121"/>
          </a:xfrm>
          <a:prstGeom prst="rect">
            <a:avLst/>
          </a:prstGeom>
        </p:spPr>
      </p:pic>
      <p:graphicFrame>
        <p:nvGraphicFramePr>
          <p:cNvPr id="15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223806"/>
              </p:ext>
            </p:extLst>
          </p:nvPr>
        </p:nvGraphicFramePr>
        <p:xfrm>
          <a:off x="134258" y="1411618"/>
          <a:ext cx="308065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906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424940" y="667522"/>
            <a:ext cx="3161595" cy="7802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¿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Qué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es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BIM?</a:t>
            </a:r>
            <a:endParaRPr lang="ko-KR" altLang="en-US" sz="44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424940" y="2198786"/>
            <a:ext cx="7174553" cy="17396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CR" sz="20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“</a:t>
            </a:r>
            <a:r>
              <a:rPr lang="es-CR" sz="2000" b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Building</a:t>
            </a:r>
            <a:r>
              <a:rPr lang="es-CR" sz="20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es-CR" sz="2000" b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Information</a:t>
            </a:r>
            <a:r>
              <a:rPr lang="es-CR" sz="20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es-CR" sz="2000" b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Modeling</a:t>
            </a:r>
            <a:r>
              <a:rPr lang="es-CR" sz="20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 (BIM)</a:t>
            </a: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 es una </a:t>
            </a:r>
            <a:r>
              <a:rPr lang="es-CR" sz="2000" b="1" dirty="0" smtClean="0">
                <a:solidFill>
                  <a:srgbClr val="FF7F00"/>
                </a:solidFill>
                <a:latin typeface="Barlow" panose="00000500000000000000" pitchFamily="2" charset="0"/>
              </a:rPr>
              <a:t>metodología</a:t>
            </a: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 de trabajo </a:t>
            </a:r>
            <a:r>
              <a:rPr lang="es-CR" sz="2000" b="1" dirty="0" smtClean="0">
                <a:solidFill>
                  <a:srgbClr val="F27900"/>
                </a:solidFill>
                <a:latin typeface="Barlow" panose="00000500000000000000" pitchFamily="2" charset="0"/>
              </a:rPr>
              <a:t>colaborativa</a:t>
            </a: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 para la creación y gestión de un proyecto de construcción.</a:t>
            </a:r>
          </a:p>
          <a:p>
            <a:pPr marL="0" indent="0" algn="just">
              <a:buNone/>
            </a:pP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Su objetivo es centralizar toda la información del proyecto en un </a:t>
            </a:r>
            <a:r>
              <a:rPr lang="es-CR" sz="2000" b="1" dirty="0" smtClean="0">
                <a:solidFill>
                  <a:srgbClr val="F27900"/>
                </a:solidFill>
                <a:latin typeface="Barlow" panose="00000500000000000000" pitchFamily="2" charset="0"/>
              </a:rPr>
              <a:t>modelo de información digital </a:t>
            </a: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creado por todos sus </a:t>
            </a:r>
            <a:r>
              <a:rPr lang="es-CR" sz="2000" b="1" dirty="0" smtClean="0">
                <a:solidFill>
                  <a:srgbClr val="F27900"/>
                </a:solidFill>
                <a:latin typeface="Barlow" panose="00000500000000000000" pitchFamily="2" charset="0"/>
              </a:rPr>
              <a:t>agentes</a:t>
            </a: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.”</a:t>
            </a:r>
          </a:p>
          <a:p>
            <a:pPr algn="just"/>
            <a:endParaRPr lang="es-CR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24940" y="4053886"/>
            <a:ext cx="71745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R" sz="2000" dirty="0">
                <a:solidFill>
                  <a:schemeClr val="bg1"/>
                </a:solidFill>
                <a:latin typeface="Barlow" panose="00000500000000000000" pitchFamily="2" charset="0"/>
              </a:rPr>
              <a:t>Es un método de trabajo para </a:t>
            </a:r>
            <a:r>
              <a:rPr lang="es-CR" sz="2000" b="1" dirty="0">
                <a:solidFill>
                  <a:schemeClr val="bg1"/>
                </a:solidFill>
                <a:latin typeface="Barlow" panose="00000500000000000000" pitchFamily="2" charset="0"/>
              </a:rPr>
              <a:t>la </a:t>
            </a:r>
            <a:r>
              <a:rPr lang="es-CR" sz="2000" b="1" dirty="0">
                <a:solidFill>
                  <a:srgbClr val="F27900"/>
                </a:solidFill>
                <a:latin typeface="Barlow" panose="00000500000000000000" pitchFamily="2" charset="0"/>
              </a:rPr>
              <a:t>gestión de la información </a:t>
            </a:r>
            <a:r>
              <a:rPr lang="es-CR" sz="2000" dirty="0">
                <a:solidFill>
                  <a:schemeClr val="bg1"/>
                </a:solidFill>
                <a:latin typeface="Barlow" panose="00000500000000000000" pitchFamily="2" charset="0"/>
              </a:rPr>
              <a:t>digital de la obra (edificación o infraestructura), mediante un </a:t>
            </a:r>
            <a:r>
              <a:rPr lang="es-CR" sz="2000" b="1" dirty="0">
                <a:solidFill>
                  <a:srgbClr val="F27900"/>
                </a:solidFill>
                <a:latin typeface="Barlow" panose="00000500000000000000" pitchFamily="2" charset="0"/>
              </a:rPr>
              <a:t>modelo tridimensional </a:t>
            </a:r>
            <a:r>
              <a:rPr lang="es-CR" sz="2000" dirty="0">
                <a:solidFill>
                  <a:schemeClr val="bg1"/>
                </a:solidFill>
                <a:latin typeface="Barlow" panose="00000500000000000000" pitchFamily="2" charset="0"/>
              </a:rPr>
              <a:t>para todo el </a:t>
            </a:r>
            <a:r>
              <a:rPr lang="es-CR" sz="2000" b="1" dirty="0">
                <a:solidFill>
                  <a:srgbClr val="F27900"/>
                </a:solidFill>
                <a:latin typeface="Barlow" panose="00000500000000000000" pitchFamily="2" charset="0"/>
              </a:rPr>
              <a:t>ciclo de vida del activo</a:t>
            </a:r>
            <a:r>
              <a:rPr lang="es-CR" sz="2000" dirty="0">
                <a:solidFill>
                  <a:schemeClr val="bg1"/>
                </a:solidFill>
                <a:latin typeface="Barlow" panose="00000500000000000000" pitchFamily="2" charset="0"/>
              </a:rPr>
              <a:t>, desde la </a:t>
            </a:r>
            <a:r>
              <a:rPr lang="es-CR" sz="2000" b="1" dirty="0">
                <a:solidFill>
                  <a:srgbClr val="F27900"/>
                </a:solidFill>
                <a:latin typeface="Barlow" panose="00000500000000000000" pitchFamily="2" charset="0"/>
              </a:rPr>
              <a:t>planificación</a:t>
            </a:r>
            <a:r>
              <a:rPr lang="es-CR" sz="2000" dirty="0">
                <a:solidFill>
                  <a:schemeClr val="bg1"/>
                </a:solidFill>
                <a:latin typeface="Barlow" panose="00000500000000000000" pitchFamily="2" charset="0"/>
              </a:rPr>
              <a:t> hasta la </a:t>
            </a:r>
            <a:r>
              <a:rPr lang="es-CR" sz="2000" b="1" dirty="0">
                <a:solidFill>
                  <a:srgbClr val="F27900"/>
                </a:solidFill>
                <a:latin typeface="Barlow" panose="00000500000000000000" pitchFamily="2" charset="0"/>
              </a:rPr>
              <a:t>operación y mantenimiento </a:t>
            </a:r>
            <a:r>
              <a:rPr lang="es-CR" sz="2000" dirty="0">
                <a:solidFill>
                  <a:schemeClr val="bg1"/>
                </a:solidFill>
                <a:latin typeface="Barlow" panose="00000500000000000000" pitchFamily="2" charset="0"/>
              </a:rPr>
              <a:t>y que involucra un </a:t>
            </a:r>
            <a:r>
              <a:rPr lang="es-CR" sz="2000" b="1" dirty="0">
                <a:solidFill>
                  <a:srgbClr val="F27900"/>
                </a:solidFill>
                <a:latin typeface="Barlow" panose="00000500000000000000" pitchFamily="2" charset="0"/>
              </a:rPr>
              <a:t>trabajo colaborativo </a:t>
            </a:r>
            <a:r>
              <a:rPr lang="es-CR" sz="2000" dirty="0">
                <a:solidFill>
                  <a:srgbClr val="F27900"/>
                </a:solidFill>
                <a:latin typeface="Barlow" panose="00000500000000000000" pitchFamily="2" charset="0"/>
              </a:rPr>
              <a:t>de todos los </a:t>
            </a:r>
            <a:r>
              <a:rPr lang="es-CR" sz="2000" b="1" dirty="0">
                <a:solidFill>
                  <a:srgbClr val="F27900"/>
                </a:solidFill>
                <a:latin typeface="Barlow" panose="00000500000000000000" pitchFamily="2" charset="0"/>
              </a:rPr>
              <a:t>agentes</a:t>
            </a:r>
            <a:r>
              <a:rPr lang="es-CR" sz="2000" dirty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556784" y="3695700"/>
            <a:ext cx="1927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R" sz="14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Fuente: </a:t>
            </a:r>
            <a:r>
              <a:rPr lang="es-CR" sz="1400" i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buildingSmart</a:t>
            </a:r>
            <a:endParaRPr lang="es-CR" sz="1400" i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466278" y="5735511"/>
            <a:ext cx="3017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R" sz="14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Fuente: Comisión Interinstitucional</a:t>
            </a:r>
            <a:endParaRPr lang="es-CR" sz="1400" i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718813"/>
            <a:ext cx="3581400" cy="537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29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07176" y="190019"/>
            <a:ext cx="40586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graphicFrame>
        <p:nvGraphicFramePr>
          <p:cNvPr id="155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46525"/>
              </p:ext>
            </p:extLst>
          </p:nvPr>
        </p:nvGraphicFramePr>
        <p:xfrm>
          <a:off x="-332310" y="1533479"/>
          <a:ext cx="393983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6" name="Marcador de contenido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168" y="1700772"/>
            <a:ext cx="8999537" cy="394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7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1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8" name="Imagen 1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59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67466" y="178206"/>
            <a:ext cx="487256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Programación</a:t>
            </a:r>
            <a:endParaRPr lang="ko-KR" altLang="en-US" sz="44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graphicFrame>
        <p:nvGraphicFramePr>
          <p:cNvPr id="155" name="Marcador de contenid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342169"/>
              </p:ext>
            </p:extLst>
          </p:nvPr>
        </p:nvGraphicFramePr>
        <p:xfrm>
          <a:off x="174002" y="1725522"/>
          <a:ext cx="3335383" cy="3969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6" name="Marcador de contenido 5"/>
          <p:cNvPicPr>
            <a:picLocks noChangeAspect="1"/>
          </p:cNvPicPr>
          <p:nvPr/>
        </p:nvPicPr>
        <p:blipFill rotWithShape="1">
          <a:blip r:embed="rId10"/>
          <a:srcRect r="1029"/>
          <a:stretch/>
        </p:blipFill>
        <p:spPr>
          <a:xfrm>
            <a:off x="3509385" y="2243069"/>
            <a:ext cx="8419379" cy="299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7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53769" y="195043"/>
            <a:ext cx="276605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Usos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BIM</a:t>
            </a:r>
            <a:endParaRPr lang="ko-KR" altLang="en-US" sz="44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AF8EDE-2815-439B-9769-81F4D38409B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88679" y="458495"/>
            <a:ext cx="5898385" cy="5369887"/>
          </a:xfrm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F1F4F-12D4-48B8-85F2-C65A28AC6C50}"/>
              </a:ext>
            </a:extLst>
          </p:cNvPr>
          <p:cNvSpPr txBox="1"/>
          <p:nvPr/>
        </p:nvSpPr>
        <p:spPr>
          <a:xfrm rot="16200000">
            <a:off x="9716437" y="4457400"/>
            <a:ext cx="282803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Usos</a:t>
            </a:r>
            <a:endParaRPr lang="en-US" altLang="ko-KR" sz="32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3DCEE-7226-45E4-998E-F918EA1FAD4B}"/>
              </a:ext>
            </a:extLst>
          </p:cNvPr>
          <p:cNvSpPr txBox="1"/>
          <p:nvPr/>
        </p:nvSpPr>
        <p:spPr>
          <a:xfrm rot="16200000">
            <a:off x="9775163" y="1521397"/>
            <a:ext cx="27105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R" altLang="ko-KR" sz="32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BIM</a:t>
            </a:r>
            <a:endParaRPr lang="en-US" altLang="ko-KR" sz="32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47042-4E24-4DCB-863C-FF085F85EE53}"/>
              </a:ext>
            </a:extLst>
          </p:cNvPr>
          <p:cNvSpPr txBox="1"/>
          <p:nvPr/>
        </p:nvSpPr>
        <p:spPr>
          <a:xfrm>
            <a:off x="1051133" y="888762"/>
            <a:ext cx="5563312" cy="18059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2800" b="1" dirty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ALLPPT Layout </a:t>
            </a:r>
            <a:r>
              <a:rPr lang="en-GB" altLang="ko-KR" sz="28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Clean Text Slide for your Presentation. ALLPPT Layout Clean Text Slide for your Presentation.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B98A21-E5DE-4836-A40C-9AA94587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" y="424985"/>
            <a:ext cx="5898385" cy="538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94920B1-25CE-4E77-A8E1-3AA69502D8BF}"/>
              </a:ext>
            </a:extLst>
          </p:cNvPr>
          <p:cNvSpPr txBox="1"/>
          <p:nvPr/>
        </p:nvSpPr>
        <p:spPr>
          <a:xfrm>
            <a:off x="6075707" y="5932971"/>
            <a:ext cx="30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Fuente: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Pennsylvania State University – “The BIM Project Execution Planning Guide”</a:t>
            </a:r>
            <a:endParaRPr kumimoji="0" lang="es-C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AF8EDE-2815-439B-9769-81F4D38409B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88679" y="458496"/>
            <a:ext cx="9358626" cy="3009324"/>
          </a:xfrm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F1F4F-12D4-48B8-85F2-C65A28AC6C50}"/>
              </a:ext>
            </a:extLst>
          </p:cNvPr>
          <p:cNvSpPr txBox="1"/>
          <p:nvPr/>
        </p:nvSpPr>
        <p:spPr>
          <a:xfrm rot="16200000">
            <a:off x="9716437" y="4457400"/>
            <a:ext cx="282803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Usos</a:t>
            </a:r>
            <a:endParaRPr lang="en-US" altLang="ko-KR" sz="32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3DCEE-7226-45E4-998E-F918EA1FAD4B}"/>
              </a:ext>
            </a:extLst>
          </p:cNvPr>
          <p:cNvSpPr txBox="1"/>
          <p:nvPr/>
        </p:nvSpPr>
        <p:spPr>
          <a:xfrm rot="16200000">
            <a:off x="9775163" y="1521397"/>
            <a:ext cx="27105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R" altLang="ko-KR" sz="32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BIM</a:t>
            </a:r>
            <a:endParaRPr lang="en-US" altLang="ko-KR" sz="32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47042-4E24-4DCB-863C-FF085F85EE53}"/>
              </a:ext>
            </a:extLst>
          </p:cNvPr>
          <p:cNvSpPr txBox="1"/>
          <p:nvPr/>
        </p:nvSpPr>
        <p:spPr>
          <a:xfrm>
            <a:off x="1051133" y="888762"/>
            <a:ext cx="5563312" cy="18059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2800" dirty="0">
                <a:solidFill>
                  <a:schemeClr val="accent1"/>
                </a:solidFill>
                <a:cs typeface="Arial" pitchFamily="34" charset="0"/>
              </a:rPr>
              <a:t>ALLPPT Layout </a:t>
            </a:r>
            <a:r>
              <a:rPr lang="en-GB" altLang="ko-KR" sz="2800" dirty="0">
                <a:solidFill>
                  <a:schemeClr val="bg1"/>
                </a:solidFill>
                <a:cs typeface="Arial" pitchFamily="34" charset="0"/>
              </a:rPr>
              <a:t>Clean Text Slide for your Presentation. ALLPPT Layout Clean Text Slide for your Presentation.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4920B1-25CE-4E77-A8E1-3AA69502D8BF}"/>
              </a:ext>
            </a:extLst>
          </p:cNvPr>
          <p:cNvSpPr txBox="1"/>
          <p:nvPr/>
        </p:nvSpPr>
        <p:spPr>
          <a:xfrm>
            <a:off x="6075707" y="5932971"/>
            <a:ext cx="30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Fuente: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Pennsylvania State University – “The BIM Project Execution Planning Guide”</a:t>
            </a:r>
            <a:endParaRPr kumimoji="0" lang="es-C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B98A21-E5DE-4836-A40C-9AA94587B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579"/>
          <a:stretch/>
        </p:blipFill>
        <p:spPr>
          <a:xfrm>
            <a:off x="556597" y="458495"/>
            <a:ext cx="9422789" cy="300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78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EF1F4F-12D4-48B8-85F2-C65A28AC6C50}"/>
              </a:ext>
            </a:extLst>
          </p:cNvPr>
          <p:cNvSpPr txBox="1"/>
          <p:nvPr/>
        </p:nvSpPr>
        <p:spPr>
          <a:xfrm rot="16200000">
            <a:off x="9716437" y="4457400"/>
            <a:ext cx="282803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Usos</a:t>
            </a:r>
            <a:endParaRPr lang="en-US" altLang="ko-KR" sz="32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3DCEE-7226-45E4-998E-F918EA1FAD4B}"/>
              </a:ext>
            </a:extLst>
          </p:cNvPr>
          <p:cNvSpPr txBox="1"/>
          <p:nvPr/>
        </p:nvSpPr>
        <p:spPr>
          <a:xfrm rot="16200000">
            <a:off x="9775163" y="1521397"/>
            <a:ext cx="27105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R" altLang="ko-KR" sz="32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BIM</a:t>
            </a:r>
            <a:endParaRPr lang="en-US" altLang="ko-KR" sz="32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4920B1-25CE-4E77-A8E1-3AA69502D8BF}"/>
              </a:ext>
            </a:extLst>
          </p:cNvPr>
          <p:cNvSpPr txBox="1"/>
          <p:nvPr/>
        </p:nvSpPr>
        <p:spPr>
          <a:xfrm>
            <a:off x="6075707" y="5932971"/>
            <a:ext cx="30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Fuente: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Pennsylvania State University – “The BIM Project Execution Planning Guide”</a:t>
            </a:r>
            <a:endParaRPr kumimoji="0" lang="es-C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idx="11"/>
          </p:nvPr>
        </p:nvSpPr>
        <p:spPr>
          <a:xfrm>
            <a:off x="588679" y="1406106"/>
            <a:ext cx="9358626" cy="3220946"/>
          </a:xfrm>
        </p:spPr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69" y="1246601"/>
            <a:ext cx="10160705" cy="8510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B98A21-E5DE-4836-A40C-9AA94587B7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203" b="41739"/>
          <a:stretch/>
        </p:blipFill>
        <p:spPr>
          <a:xfrm>
            <a:off x="596162" y="1776733"/>
            <a:ext cx="9351143" cy="285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AF8EDE-2815-439B-9769-81F4D38409B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88679" y="1923691"/>
            <a:ext cx="9358626" cy="3904691"/>
          </a:xfrm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F1F4F-12D4-48B8-85F2-C65A28AC6C50}"/>
              </a:ext>
            </a:extLst>
          </p:cNvPr>
          <p:cNvSpPr txBox="1"/>
          <p:nvPr/>
        </p:nvSpPr>
        <p:spPr>
          <a:xfrm rot="16200000">
            <a:off x="9716437" y="4457400"/>
            <a:ext cx="282803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Usos</a:t>
            </a:r>
            <a:endParaRPr lang="en-US" altLang="ko-KR" sz="32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3DCEE-7226-45E4-998E-F918EA1FAD4B}"/>
              </a:ext>
            </a:extLst>
          </p:cNvPr>
          <p:cNvSpPr txBox="1"/>
          <p:nvPr/>
        </p:nvSpPr>
        <p:spPr>
          <a:xfrm rot="16200000">
            <a:off x="9775163" y="1521397"/>
            <a:ext cx="27105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R" altLang="ko-KR" sz="3200" b="1" dirty="0" smtClean="0">
                <a:solidFill>
                  <a:schemeClr val="accent1"/>
                </a:solidFill>
                <a:latin typeface="Barlow" panose="00000500000000000000" pitchFamily="2" charset="0"/>
                <a:cs typeface="Arial" pitchFamily="34" charset="0"/>
              </a:rPr>
              <a:t>BIM</a:t>
            </a:r>
            <a:endParaRPr lang="en-US" altLang="ko-KR" sz="3200" b="1" dirty="0">
              <a:solidFill>
                <a:schemeClr val="accent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4920B1-25CE-4E77-A8E1-3AA69502D8BF}"/>
              </a:ext>
            </a:extLst>
          </p:cNvPr>
          <p:cNvSpPr txBox="1"/>
          <p:nvPr/>
        </p:nvSpPr>
        <p:spPr>
          <a:xfrm>
            <a:off x="6075707" y="5932971"/>
            <a:ext cx="30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Fuente: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Pennsylvania State University – “The BIM Project Execution Planning Guide”</a:t>
            </a:r>
            <a:endParaRPr kumimoji="0" lang="es-C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24" y="1768570"/>
            <a:ext cx="10160061" cy="851031"/>
          </a:xfrm>
          <a:prstGeom prst="rect">
            <a:avLst/>
          </a:prstGeom>
        </p:spPr>
      </p:pic>
      <p:pic>
        <p:nvPicPr>
          <p:cNvPr id="11" name="Marcador de contenido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9" y="2246380"/>
            <a:ext cx="9275627" cy="34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43721" y="166461"/>
            <a:ext cx="666481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Nivel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de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desarrollo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y LOIN</a:t>
            </a:r>
            <a:endParaRPr lang="ko-KR" altLang="en-US" sz="44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6F8DA-76DC-42AE-9949-A0D46A6657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4522" y="237579"/>
            <a:ext cx="5418309" cy="724247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Level of </a:t>
            </a:r>
            <a:r>
              <a:rPr lang="en-US" sz="4400" b="1" dirty="0" smtClean="0">
                <a:solidFill>
                  <a:schemeClr val="accent1"/>
                </a:solidFill>
                <a:latin typeface="Barlow" panose="00000500000000000000" pitchFamily="2" charset="0"/>
              </a:rPr>
              <a:t>Detail </a:t>
            </a:r>
            <a:r>
              <a:rPr lang="en-US" sz="4400" b="1" dirty="0" smtClean="0">
                <a:solidFill>
                  <a:schemeClr val="tx1"/>
                </a:solidFill>
                <a:latin typeface="Barlow" panose="00000500000000000000" pitchFamily="2" charset="0"/>
              </a:rPr>
              <a:t>(</a:t>
            </a:r>
            <a:r>
              <a:rPr lang="en-US" sz="4400" b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LoD</a:t>
            </a:r>
            <a:r>
              <a:rPr lang="en-US" sz="4400" b="1" dirty="0" smtClean="0">
                <a:solidFill>
                  <a:schemeClr val="tx1"/>
                </a:solidFill>
                <a:latin typeface="Barlow" panose="00000500000000000000" pitchFamily="2" charset="0"/>
              </a:rPr>
              <a:t>)</a:t>
            </a:r>
            <a:endParaRPr lang="en-US" sz="4400" b="1" dirty="0">
              <a:solidFill>
                <a:schemeClr val="tx1"/>
              </a:solidFill>
              <a:latin typeface="Barlow" panose="00000500000000000000" pitchFamily="2" charset="0"/>
            </a:endParaRP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04" y="1223962"/>
            <a:ext cx="6429375" cy="3495675"/>
          </a:xfrm>
          <a:prstGeom prst="rect">
            <a:avLst/>
          </a:prstGeom>
        </p:spPr>
      </p:pic>
      <p:pic>
        <p:nvPicPr>
          <p:cNvPr id="48" name="Picture 14" descr="https://blog.acaddemia.com/wp-content/uploads/2019/03/LEVEL-OF-DEVELOPMENT-LEVEL-OF-DEFINITION-LEVEL-OF-DETAIL-LEVEL-OF-INFORMATION-O-LEVEL-OF-MODEL-DEVELOPMENT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30" y="3728533"/>
            <a:ext cx="7078945" cy="22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6F8DA-76DC-42AE-9949-A0D46A6657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7977" y="237579"/>
            <a:ext cx="6563821" cy="724247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Level of </a:t>
            </a:r>
            <a:r>
              <a:rPr lang="en-US" sz="4400" b="1" dirty="0" smtClean="0">
                <a:solidFill>
                  <a:schemeClr val="accent1"/>
                </a:solidFill>
                <a:latin typeface="Barlow" panose="00000500000000000000" pitchFamily="2" charset="0"/>
              </a:rPr>
              <a:t>Information </a:t>
            </a:r>
            <a:r>
              <a:rPr lang="en-US" sz="44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(LOI)</a:t>
            </a:r>
            <a:endParaRPr lang="en-US" sz="44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4788" y="1335218"/>
            <a:ext cx="10848975" cy="3971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85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7" name="Google Shape;165;p16"/>
          <p:cNvSpPr txBox="1">
            <a:spLocks/>
          </p:cNvSpPr>
          <p:nvPr/>
        </p:nvSpPr>
        <p:spPr>
          <a:xfrm>
            <a:off x="8684929" y="388872"/>
            <a:ext cx="3058387" cy="64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</a:rPr>
              <a:t>Tecnología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</a:endParaRPr>
          </a:p>
        </p:txBody>
      </p:sp>
      <p:sp>
        <p:nvSpPr>
          <p:cNvPr id="204" name="Google Shape;169;p16"/>
          <p:cNvSpPr txBox="1"/>
          <p:nvPr/>
        </p:nvSpPr>
        <p:spPr>
          <a:xfrm>
            <a:off x="8778156" y="3437468"/>
            <a:ext cx="3056229" cy="55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Resistencia al cambio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24" name="Google Shape;179;p16"/>
          <p:cNvSpPr txBox="1"/>
          <p:nvPr/>
        </p:nvSpPr>
        <p:spPr>
          <a:xfrm>
            <a:off x="8253749" y="2059537"/>
            <a:ext cx="2914650" cy="449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Normas y protocolos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42" name="Google Shape;197;p16"/>
          <p:cNvSpPr txBox="1"/>
          <p:nvPr/>
        </p:nvSpPr>
        <p:spPr>
          <a:xfrm>
            <a:off x="253702" y="3498361"/>
            <a:ext cx="2908943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Trabajo </a:t>
            </a:r>
            <a:r>
              <a:rPr lang="en" sz="2267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colaborativo</a:t>
            </a:r>
          </a:p>
          <a:p>
            <a:r>
              <a:rPr lang="e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Roboto"/>
                <a:cs typeface="Roboto"/>
                <a:sym typeface="Roboto"/>
              </a:rPr>
              <a:t>EVTC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52" name="Google Shape;207;p16"/>
          <p:cNvSpPr txBox="1"/>
          <p:nvPr/>
        </p:nvSpPr>
        <p:spPr>
          <a:xfrm>
            <a:off x="2192010" y="1497116"/>
            <a:ext cx="1975710" cy="40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Capacitación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56" name="Google Shape;165;p16"/>
          <p:cNvSpPr txBox="1">
            <a:spLocks/>
          </p:cNvSpPr>
          <p:nvPr/>
        </p:nvSpPr>
        <p:spPr>
          <a:xfrm>
            <a:off x="8887404" y="5051171"/>
            <a:ext cx="2653439" cy="64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</a:rPr>
              <a:t>Procesos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</a:endParaRPr>
          </a:p>
        </p:txBody>
      </p:sp>
      <p:sp>
        <p:nvSpPr>
          <p:cNvPr id="263" name="Google Shape;207;p16"/>
          <p:cNvSpPr txBox="1"/>
          <p:nvPr/>
        </p:nvSpPr>
        <p:spPr>
          <a:xfrm>
            <a:off x="1027069" y="2202130"/>
            <a:ext cx="2574311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Flujos de trabajo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77" name="Google Shape;187;p16"/>
          <p:cNvSpPr txBox="1"/>
          <p:nvPr/>
        </p:nvSpPr>
        <p:spPr>
          <a:xfrm>
            <a:off x="7820025" y="1214076"/>
            <a:ext cx="2329199" cy="4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Software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78" name="Google Shape;165;p16"/>
          <p:cNvSpPr txBox="1">
            <a:spLocks/>
          </p:cNvSpPr>
          <p:nvPr/>
        </p:nvSpPr>
        <p:spPr>
          <a:xfrm>
            <a:off x="4189861" y="2721068"/>
            <a:ext cx="3812277" cy="64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</a:rPr>
              <a:t>Interoperabilidad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</a:endParaRPr>
          </a:p>
        </p:txBody>
      </p:sp>
      <p:sp>
        <p:nvSpPr>
          <p:cNvPr id="280" name="Google Shape;207;p16"/>
          <p:cNvSpPr txBox="1"/>
          <p:nvPr/>
        </p:nvSpPr>
        <p:spPr>
          <a:xfrm>
            <a:off x="1354500" y="4117395"/>
            <a:ext cx="1919448" cy="4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Organigrama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85" name="Google Shape;207;p16"/>
          <p:cNvSpPr txBox="1"/>
          <p:nvPr/>
        </p:nvSpPr>
        <p:spPr>
          <a:xfrm>
            <a:off x="1681843" y="5025918"/>
            <a:ext cx="2038351" cy="552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Relaciones contractuales</a:t>
            </a:r>
            <a:endParaRPr sz="22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94" name="Google Shape;165;p16"/>
          <p:cNvSpPr txBox="1">
            <a:spLocks/>
          </p:cNvSpPr>
          <p:nvPr/>
        </p:nvSpPr>
        <p:spPr>
          <a:xfrm>
            <a:off x="253702" y="368700"/>
            <a:ext cx="3708698" cy="64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</a:rPr>
              <a:t>¿Que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</a:rPr>
              <a:t>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</a:rPr>
              <a:t> BIM?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9825" y="1459120"/>
            <a:ext cx="1600200" cy="76200"/>
          </a:xfrm>
          <a:prstGeom prst="rect">
            <a:avLst/>
          </a:prstGeom>
        </p:spPr>
      </p:pic>
      <p:pic>
        <p:nvPicPr>
          <p:cNvPr id="243" name="Imagen 2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7975" y="2324215"/>
            <a:ext cx="1600200" cy="76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07" y="3708409"/>
            <a:ext cx="1600200" cy="76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20" y="1701677"/>
            <a:ext cx="1600200" cy="76200"/>
          </a:xfrm>
          <a:prstGeom prst="rect">
            <a:avLst/>
          </a:prstGeom>
        </p:spPr>
      </p:pic>
      <p:pic>
        <p:nvPicPr>
          <p:cNvPr id="245" name="Imagen 2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12" y="2428764"/>
            <a:ext cx="1600200" cy="76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94" y="3587897"/>
            <a:ext cx="1600200" cy="76200"/>
          </a:xfrm>
          <a:prstGeom prst="rect">
            <a:avLst/>
          </a:prstGeom>
        </p:spPr>
      </p:pic>
      <p:pic>
        <p:nvPicPr>
          <p:cNvPr id="247" name="Imagen 2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8" y="4361196"/>
            <a:ext cx="1600200" cy="76200"/>
          </a:xfrm>
          <a:prstGeom prst="rect">
            <a:avLst/>
          </a:prstGeom>
        </p:spPr>
      </p:pic>
      <p:pic>
        <p:nvPicPr>
          <p:cNvPr id="251" name="Imagen 2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94" y="5226032"/>
            <a:ext cx="16002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6F8DA-76DC-42AE-9949-A0D46A6657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5054" y="244854"/>
            <a:ext cx="7216964" cy="724247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Level of </a:t>
            </a:r>
            <a:r>
              <a:rPr lang="en-US" sz="4400" b="1" dirty="0" smtClean="0">
                <a:solidFill>
                  <a:schemeClr val="accent1"/>
                </a:solidFill>
                <a:latin typeface="Barlow" panose="00000500000000000000" pitchFamily="2" charset="0"/>
              </a:rPr>
              <a:t>Development (LOD)</a:t>
            </a:r>
            <a:endParaRPr lang="en-US" sz="4400" b="1" dirty="0">
              <a:solidFill>
                <a:schemeClr val="accent1"/>
              </a:solidFill>
              <a:latin typeface="Barlow" panose="00000500000000000000" pitchFamily="2" charset="0"/>
            </a:endParaRPr>
          </a:p>
        </p:txBody>
      </p:sp>
      <p:pic>
        <p:nvPicPr>
          <p:cNvPr id="3" name="Picture 2" descr="BIM LOD 100 200 300 400 500 | Edificios, Proyec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21" y="1213955"/>
            <a:ext cx="6219358" cy="523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6F8DA-76DC-42AE-9949-A0D46A6657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9359" y="237579"/>
            <a:ext cx="9744649" cy="724247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Level of </a:t>
            </a:r>
            <a:r>
              <a:rPr lang="en-US" sz="4400" b="1" dirty="0" smtClean="0">
                <a:solidFill>
                  <a:schemeClr val="accent1"/>
                </a:solidFill>
                <a:latin typeface="Barlow" panose="00000500000000000000" pitchFamily="2" charset="0"/>
              </a:rPr>
              <a:t>Information </a:t>
            </a:r>
            <a:r>
              <a:rPr lang="en-US" sz="44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Necessary </a:t>
            </a:r>
            <a:r>
              <a:rPr lang="en-US" sz="4400" b="1" dirty="0" smtClean="0">
                <a:solidFill>
                  <a:schemeClr val="accent1"/>
                </a:solidFill>
                <a:latin typeface="Barlow" panose="00000500000000000000" pitchFamily="2" charset="0"/>
              </a:rPr>
              <a:t>(LOIN)</a:t>
            </a:r>
            <a:endParaRPr lang="en-US" sz="4400" b="1" dirty="0">
              <a:solidFill>
                <a:schemeClr val="accent1"/>
              </a:solidFill>
              <a:latin typeface="Barlow" panose="000005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286" y="1299436"/>
            <a:ext cx="7715427" cy="498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94920B1-25CE-4E77-A8E1-3AA69502D8BF}"/>
              </a:ext>
            </a:extLst>
          </p:cNvPr>
          <p:cNvSpPr txBox="1"/>
          <p:nvPr/>
        </p:nvSpPr>
        <p:spPr>
          <a:xfrm>
            <a:off x="8741269" y="5907092"/>
            <a:ext cx="1705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</a:t>
            </a:r>
            <a:r>
              <a:rPr kumimoji="0" lang="es-CR" sz="12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R" sz="1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INTE-ISO C490</a:t>
            </a:r>
            <a:endParaRPr kumimoji="0" lang="es-CR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66531" y="214982"/>
            <a:ext cx="633050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Entorno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común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de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datos</a:t>
            </a:r>
            <a:endParaRPr lang="ko-KR" altLang="en-US" sz="44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es-ES" smtClean="0"/>
              <a:pPr rtl="0"/>
              <a:t>43</a:t>
            </a:fld>
            <a:endParaRPr lang="es-ES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347199" y="260239"/>
            <a:ext cx="6354262" cy="678927"/>
          </a:xfrm>
        </p:spPr>
        <p:txBody>
          <a:bodyPr>
            <a:noAutofit/>
          </a:bodyPr>
          <a:lstStyle/>
          <a:p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Entorno común </a:t>
            </a:r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de datos</a:t>
            </a:r>
            <a:endParaRPr lang="es-CR" dirty="0">
              <a:solidFill>
                <a:srgbClr val="FF7F00"/>
              </a:solidFill>
              <a:latin typeface="Barlow" panose="00000500000000000000" pitchFamily="2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658813" y="2933117"/>
            <a:ext cx="7731034" cy="31550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CR" dirty="0"/>
          </a:p>
        </p:txBody>
      </p:sp>
      <p:sp>
        <p:nvSpPr>
          <p:cNvPr id="4" name="Rectángulo 3"/>
          <p:cNvSpPr/>
          <p:nvPr/>
        </p:nvSpPr>
        <p:spPr>
          <a:xfrm>
            <a:off x="1233189" y="1778955"/>
            <a:ext cx="67363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“</a:t>
            </a:r>
            <a:r>
              <a:rPr lang="es-ES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Un </a:t>
            </a:r>
            <a:r>
              <a:rPr lang="es-ES" i="1" dirty="0">
                <a:solidFill>
                  <a:schemeClr val="bg1"/>
                </a:solidFill>
                <a:latin typeface="Barlow" panose="00000500000000000000" pitchFamily="2" charset="0"/>
              </a:rPr>
              <a:t>CDE es una herramienta informática que se utiliza para recopilar, gestionar y difundir datos de modelo y documentos del proyecto entre equipos multidisciplinares en un proceso gestionado, independientemente de su tamaño. Permite, así mismo, un proceso auditable, transparente y controlable</a:t>
            </a:r>
            <a:r>
              <a:rPr lang="es-ES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”</a:t>
            </a:r>
          </a:p>
          <a:p>
            <a:pPr algn="just"/>
            <a:endParaRPr lang="es-ES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				</a:t>
            </a:r>
            <a:r>
              <a:rPr lang="es-ES" sz="16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Fuente: </a:t>
            </a:r>
            <a:r>
              <a:rPr lang="es-ES" sz="1600" i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Building</a:t>
            </a:r>
            <a:r>
              <a:rPr lang="es-ES" sz="16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 Smart</a:t>
            </a:r>
            <a:endParaRPr lang="en-US" sz="1600" i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" b="3329"/>
          <a:stretch>
            <a:fillRect/>
          </a:stretch>
        </p:blipFill>
        <p:spPr/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9312" y="-1439"/>
            <a:ext cx="1072688" cy="10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5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992BF91-1CA4-4DA0-9289-475AF6F14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es-ES" smtClean="0"/>
              <a:t>44</a:t>
            </a:fld>
            <a:endParaRPr lang="es-ES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446963" y="326913"/>
            <a:ext cx="6360606" cy="615389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Entorno </a:t>
            </a:r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común </a:t>
            </a:r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de </a:t>
            </a:r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datos</a:t>
            </a:r>
            <a:endParaRPr lang="es-CR" dirty="0">
              <a:solidFill>
                <a:srgbClr val="FF7F00"/>
              </a:solidFill>
              <a:latin typeface="Barlow" panose="000005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b="18466"/>
          <a:stretch/>
        </p:blipFill>
        <p:spPr>
          <a:xfrm>
            <a:off x="134258" y="1097281"/>
            <a:ext cx="8248650" cy="17007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3418" y="1804225"/>
            <a:ext cx="6813082" cy="3307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68" y="2499993"/>
            <a:ext cx="7630988" cy="331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9312" y="-1439"/>
            <a:ext cx="1072688" cy="10652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916" y="3293459"/>
            <a:ext cx="8519310" cy="29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es-ES" smtClean="0"/>
              <a:pPr rtl="0"/>
              <a:t>45</a:t>
            </a:fld>
            <a:endParaRPr lang="es-ES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372784" y="325280"/>
            <a:ext cx="7389378" cy="638733"/>
          </a:xfrm>
        </p:spPr>
        <p:txBody>
          <a:bodyPr>
            <a:noAutofit/>
          </a:bodyPr>
          <a:lstStyle/>
          <a:p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Entorno común </a:t>
            </a:r>
            <a:r>
              <a:rPr lang="es-CR" dirty="0" smtClean="0">
                <a:solidFill>
                  <a:srgbClr val="FF7F00"/>
                </a:solidFill>
                <a:latin typeface="Barlow" panose="00000500000000000000" pitchFamily="2" charset="0"/>
              </a:rPr>
              <a:t>de datos</a:t>
            </a:r>
            <a:endParaRPr lang="es-CR" dirty="0">
              <a:solidFill>
                <a:srgbClr val="FF7F00"/>
              </a:solidFill>
              <a:latin typeface="Barlow" panose="00000500000000000000" pitchFamily="2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658813" y="2933117"/>
            <a:ext cx="7731034" cy="31550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CR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12999"/>
          <a:stretch>
            <a:fillRect/>
          </a:stretch>
        </p:blipFill>
        <p:spPr/>
      </p:pic>
      <p:sp>
        <p:nvSpPr>
          <p:cNvPr id="4" name="CuadroTexto 3"/>
          <p:cNvSpPr txBox="1"/>
          <p:nvPr/>
        </p:nvSpPr>
        <p:spPr>
          <a:xfrm>
            <a:off x="927971" y="1532733"/>
            <a:ext cx="74613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Éxito en proyectos BIM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Establecer requerimientos de información del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Evaluar la cadena de suministro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Planificar la gestión del proyecto BIM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Crear correctamente los modelos digitales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20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Gestionar de forma estructurada la información y el intercambio de datos</a:t>
            </a:r>
          </a:p>
          <a:p>
            <a:r>
              <a:rPr lang="es-CR" dirty="0">
                <a:solidFill>
                  <a:schemeClr val="bg1"/>
                </a:solidFill>
                <a:latin typeface="Barlow" panose="00000500000000000000" pitchFamily="2" charset="0"/>
              </a:rPr>
              <a:t>	</a:t>
            </a:r>
            <a:r>
              <a:rPr lang="es-CR" dirty="0" smtClean="0">
                <a:solidFill>
                  <a:schemeClr val="bg1"/>
                </a:solidFill>
                <a:latin typeface="Barlow" panose="00000500000000000000" pitchFamily="2" charset="0"/>
              </a:rPr>
              <a:t>				</a:t>
            </a:r>
            <a:r>
              <a:rPr lang="es-CR" sz="14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Fuente: </a:t>
            </a:r>
            <a:r>
              <a:rPr lang="es-CR" sz="1400" i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Building</a:t>
            </a:r>
            <a:r>
              <a:rPr lang="es-CR" sz="14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 Smart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9312" y="-1439"/>
            <a:ext cx="1072688" cy="10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es-ES" smtClean="0"/>
              <a:pPr rtl="0"/>
              <a:t>46</a:t>
            </a:fld>
            <a:endParaRPr lang="es-ES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373340" y="305386"/>
            <a:ext cx="9692310" cy="602527"/>
          </a:xfrm>
        </p:spPr>
        <p:txBody>
          <a:bodyPr>
            <a:noAutofit/>
          </a:bodyPr>
          <a:lstStyle/>
          <a:p>
            <a:r>
              <a:rPr lang="es-CR" dirty="0" smtClean="0">
                <a:latin typeface="Barlow" panose="00000500000000000000" pitchFamily="2" charset="0"/>
              </a:rPr>
              <a:t>Ventajas </a:t>
            </a:r>
            <a:r>
              <a:rPr lang="es-CR" dirty="0" smtClean="0">
                <a:latin typeface="Barlow" panose="00000500000000000000" pitchFamily="2" charset="0"/>
              </a:rPr>
              <a:t>del entorno </a:t>
            </a:r>
            <a:r>
              <a:rPr lang="es-CR" dirty="0" smtClean="0">
                <a:latin typeface="Barlow" panose="00000500000000000000" pitchFamily="2" charset="0"/>
              </a:rPr>
              <a:t>común </a:t>
            </a:r>
            <a:r>
              <a:rPr lang="es-CR" dirty="0" smtClean="0">
                <a:latin typeface="Barlow" panose="00000500000000000000" pitchFamily="2" charset="0"/>
              </a:rPr>
              <a:t>de datos</a:t>
            </a:r>
            <a:endParaRPr lang="es-CR" dirty="0">
              <a:latin typeface="Barlow" panose="00000500000000000000" pitchFamily="2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658813" y="2933117"/>
            <a:ext cx="7731034" cy="31550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CR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7667"/>
          <a:stretch>
            <a:fillRect/>
          </a:stretch>
        </p:blipFill>
        <p:spPr/>
      </p:pic>
      <p:sp>
        <p:nvSpPr>
          <p:cNvPr id="4" name="Rectángulo 3"/>
          <p:cNvSpPr/>
          <p:nvPr/>
        </p:nvSpPr>
        <p:spPr>
          <a:xfrm>
            <a:off x="658811" y="1659530"/>
            <a:ext cx="74322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  La </a:t>
            </a:r>
            <a:r>
              <a:rPr lang="es-ES" dirty="0">
                <a:solidFill>
                  <a:schemeClr val="bg1"/>
                </a:solidFill>
                <a:latin typeface="Barlow" panose="00000500000000000000" pitchFamily="2" charset="0"/>
              </a:rPr>
              <a:t>información sea generada una sola vez.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  </a:t>
            </a:r>
            <a:r>
              <a:rPr lang="es-ES" dirty="0">
                <a:solidFill>
                  <a:schemeClr val="bg1"/>
                </a:solidFill>
                <a:latin typeface="Barlow" panose="00000500000000000000" pitchFamily="2" charset="0"/>
              </a:rPr>
              <a:t>L</a:t>
            </a:r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a </a:t>
            </a:r>
            <a:r>
              <a:rPr lang="es-ES" dirty="0">
                <a:solidFill>
                  <a:schemeClr val="bg1"/>
                </a:solidFill>
                <a:latin typeface="Barlow" panose="00000500000000000000" pitchFamily="2" charset="0"/>
              </a:rPr>
              <a:t>información se use todas las veces que sean necesarias por los diferentes equipos.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  Trabajar </a:t>
            </a:r>
            <a:r>
              <a:rPr lang="es-ES" dirty="0">
                <a:solidFill>
                  <a:schemeClr val="bg1"/>
                </a:solidFill>
                <a:latin typeface="Barlow" panose="00000500000000000000" pitchFamily="2" charset="0"/>
              </a:rPr>
              <a:t>sobre las actualizaciones aprobadas.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  La </a:t>
            </a:r>
            <a:r>
              <a:rPr lang="es-ES" dirty="0">
                <a:solidFill>
                  <a:schemeClr val="bg1"/>
                </a:solidFill>
                <a:latin typeface="Barlow" panose="00000500000000000000" pitchFamily="2" charset="0"/>
              </a:rPr>
              <a:t>información se vaya enriqueciendo de forma ordenada a lo largo del ciclo de vida del proyecto</a:t>
            </a:r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s-ES" b="0" i="0" dirty="0">
              <a:solidFill>
                <a:schemeClr val="bg1"/>
              </a:solidFill>
              <a:effectLst/>
              <a:latin typeface="Barlow" panose="00000500000000000000" pitchFamily="2" charset="0"/>
            </a:endParaRPr>
          </a:p>
          <a:p>
            <a:pPr fontAlgn="base"/>
            <a:r>
              <a:rPr lang="es-ES" dirty="0" smtClean="0">
                <a:solidFill>
                  <a:schemeClr val="bg1"/>
                </a:solidFill>
                <a:latin typeface="Barlow" panose="00000500000000000000" pitchFamily="2" charset="0"/>
              </a:rPr>
              <a:t>					</a:t>
            </a:r>
            <a:r>
              <a:rPr lang="es-ES" sz="16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Fuente</a:t>
            </a:r>
            <a:r>
              <a:rPr lang="es-ES" sz="1600" i="1" dirty="0" smtClean="0">
                <a:solidFill>
                  <a:schemeClr val="bg1"/>
                </a:solidFill>
                <a:latin typeface="Barlow" panose="00000500000000000000" pitchFamily="2" charset="0"/>
              </a:rPr>
              <a:t>: </a:t>
            </a:r>
            <a:r>
              <a:rPr lang="es-ES" sz="1600" i="1" dirty="0" err="1" smtClean="0">
                <a:solidFill>
                  <a:schemeClr val="bg1"/>
                </a:solidFill>
                <a:latin typeface="Barlow" panose="00000500000000000000" pitchFamily="2" charset="0"/>
              </a:rPr>
              <a:t>Seys</a:t>
            </a:r>
            <a:endParaRPr lang="es-ES" sz="1600" b="0" i="1" dirty="0">
              <a:solidFill>
                <a:schemeClr val="bg1"/>
              </a:solidFill>
              <a:effectLst/>
              <a:latin typeface="Barlow" panose="00000500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9312" y="-1439"/>
            <a:ext cx="1072688" cy="10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63" y="214099"/>
            <a:ext cx="999242" cy="7493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es-ES" smtClean="0"/>
              <a:pPr rtl="0"/>
              <a:t>47</a:t>
            </a:fld>
            <a:endParaRPr lang="es-ES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447005" y="963436"/>
            <a:ext cx="2793399" cy="1325563"/>
          </a:xfrm>
        </p:spPr>
        <p:txBody>
          <a:bodyPr>
            <a:noAutofit/>
          </a:bodyPr>
          <a:lstStyle/>
          <a:p>
            <a:r>
              <a:rPr lang="es-CR" dirty="0" smtClean="0">
                <a:latin typeface="Barlow" panose="00000500000000000000" pitchFamily="2" charset="0"/>
              </a:rPr>
              <a:t>Entorno común </a:t>
            </a:r>
            <a:r>
              <a:rPr lang="es-CR" dirty="0" smtClean="0">
                <a:latin typeface="Barlow" panose="00000500000000000000" pitchFamily="2" charset="0"/>
              </a:rPr>
              <a:t>de datos</a:t>
            </a:r>
            <a:endParaRPr lang="es-CR" dirty="0">
              <a:latin typeface="Barlow" panose="00000500000000000000" pitchFamily="2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658813" y="2933117"/>
            <a:ext cx="7731034" cy="31550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CR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" name="Imagen 7"/>
          <p:cNvPicPr/>
          <p:nvPr/>
        </p:nvPicPr>
        <p:blipFill>
          <a:blip r:embed="rId7"/>
          <a:stretch>
            <a:fillRect/>
          </a:stretch>
        </p:blipFill>
        <p:spPr>
          <a:xfrm>
            <a:off x="4682836" y="1"/>
            <a:ext cx="7509164" cy="684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2415839" y="6233224"/>
            <a:ext cx="219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 smtClean="0"/>
              <a:t>Fuente: ISO 19650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75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94CBBE7-AA58-4178-AF3E-E7E445BE3DFF}"/>
              </a:ext>
            </a:extLst>
          </p:cNvPr>
          <p:cNvSpPr txBox="1"/>
          <p:nvPr/>
        </p:nvSpPr>
        <p:spPr>
          <a:xfrm>
            <a:off x="1356382" y="75819"/>
            <a:ext cx="536337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 err="1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Dimensiones</a:t>
            </a:r>
            <a:r>
              <a:rPr lang="en-US" altLang="ko-KR" sz="4400" b="1" dirty="0" smtClean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rPr>
              <a:t> del BIM</a:t>
            </a:r>
            <a:endParaRPr lang="ko-KR" altLang="en-US" sz="4400" b="1" dirty="0">
              <a:solidFill>
                <a:schemeClr val="bg1"/>
              </a:solidFill>
              <a:latin typeface="Barlow" panose="00000500000000000000" pitchFamily="2" charset="0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89" y="3476625"/>
            <a:ext cx="1771650" cy="22669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02" y="3476625"/>
            <a:ext cx="1771650" cy="22669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15" y="3476625"/>
            <a:ext cx="1771650" cy="22669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28" y="3476625"/>
            <a:ext cx="1771650" cy="22669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143" y="3476625"/>
            <a:ext cx="1771650" cy="2266950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1176758" y="1282817"/>
            <a:ext cx="1723185" cy="2087723"/>
            <a:chOff x="1176758" y="1282817"/>
            <a:chExt cx="1723185" cy="2087723"/>
          </a:xfrm>
        </p:grpSpPr>
        <p:cxnSp>
          <p:nvCxnSpPr>
            <p:cNvPr id="28" name="Conector recto 27"/>
            <p:cNvCxnSpPr/>
            <p:nvPr/>
          </p:nvCxnSpPr>
          <p:spPr>
            <a:xfrm>
              <a:off x="2038350" y="1806037"/>
              <a:ext cx="0" cy="7562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8"/>
            <p:cNvSpPr txBox="1"/>
            <p:nvPr/>
          </p:nvSpPr>
          <p:spPr>
            <a:xfrm>
              <a:off x="1176758" y="2724209"/>
              <a:ext cx="1723185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Modelo</a:t>
              </a:r>
              <a:r>
                <a:rPr lang="en-US" altLang="ko-KR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</a:t>
              </a:r>
              <a:r>
                <a:rPr lang="en-US" altLang="ko-KR" b="1" dirty="0" err="1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coordinado</a:t>
              </a:r>
              <a:r>
                <a:rPr lang="en-US" altLang="ko-KR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 3D</a:t>
              </a:r>
              <a:endParaRPr lang="ko-KR" altLang="en-US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31" name="TextBox 6"/>
            <p:cNvSpPr txBox="1"/>
            <p:nvPr/>
          </p:nvSpPr>
          <p:spPr>
            <a:xfrm>
              <a:off x="1686954" y="1282817"/>
              <a:ext cx="7027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3D</a:t>
              </a:r>
              <a:endParaRPr lang="ko-KR" altLang="en-US" sz="40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3005558" y="1282817"/>
            <a:ext cx="1723185" cy="1810724"/>
            <a:chOff x="3005558" y="1282817"/>
            <a:chExt cx="1723185" cy="1810724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3867150" y="1806037"/>
              <a:ext cx="0" cy="7562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o 43"/>
            <p:cNvGrpSpPr/>
            <p:nvPr/>
          </p:nvGrpSpPr>
          <p:grpSpPr>
            <a:xfrm>
              <a:off x="3005558" y="1282817"/>
              <a:ext cx="1723185" cy="1810724"/>
              <a:chOff x="3005558" y="1282817"/>
              <a:chExt cx="1723185" cy="1810724"/>
            </a:xfrm>
          </p:grpSpPr>
          <p:sp>
            <p:nvSpPr>
              <p:cNvPr id="33" name="TextBox 8"/>
              <p:cNvSpPr txBox="1"/>
              <p:nvPr/>
            </p:nvSpPr>
            <p:spPr>
              <a:xfrm>
                <a:off x="3005558" y="2724209"/>
                <a:ext cx="1723185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b="1" dirty="0" err="1" smtClean="0">
                    <a:solidFill>
                      <a:schemeClr val="bg1"/>
                    </a:solidFill>
                    <a:latin typeface="Barlow" panose="00000500000000000000" pitchFamily="2" charset="0"/>
                    <a:cs typeface="Arial" pitchFamily="34" charset="0"/>
                  </a:rPr>
                  <a:t>Programación</a:t>
                </a:r>
                <a:endParaRPr lang="ko-KR" altLang="en-US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endParaRPr>
              </a:p>
            </p:txBody>
          </p:sp>
          <p:sp>
            <p:nvSpPr>
              <p:cNvPr id="34" name="TextBox 6"/>
              <p:cNvSpPr txBox="1"/>
              <p:nvPr/>
            </p:nvSpPr>
            <p:spPr>
              <a:xfrm>
                <a:off x="3515754" y="1282817"/>
                <a:ext cx="702792" cy="523220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solidFill>
                      <a:schemeClr val="bg1"/>
                    </a:solidFill>
                    <a:latin typeface="Barlow" panose="00000500000000000000" pitchFamily="2" charset="0"/>
                    <a:cs typeface="Arial" pitchFamily="34" charset="0"/>
                  </a:rPr>
                  <a:t>4</a:t>
                </a:r>
                <a:r>
                  <a:rPr lang="en-US" altLang="ko-KR" sz="2800" b="1" dirty="0" smtClean="0">
                    <a:solidFill>
                      <a:schemeClr val="bg1"/>
                    </a:solidFill>
                    <a:latin typeface="Barlow" panose="00000500000000000000" pitchFamily="2" charset="0"/>
                    <a:cs typeface="Arial" pitchFamily="34" charset="0"/>
                  </a:rPr>
                  <a:t>D</a:t>
                </a:r>
                <a:endParaRPr lang="ko-KR" altLang="en-US" sz="40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5" name="Grupo 44"/>
          <p:cNvGrpSpPr/>
          <p:nvPr/>
        </p:nvGrpSpPr>
        <p:grpSpPr>
          <a:xfrm>
            <a:off x="4993159" y="1282817"/>
            <a:ext cx="1723185" cy="2087723"/>
            <a:chOff x="4993159" y="1282817"/>
            <a:chExt cx="1723185" cy="2087723"/>
          </a:xfrm>
        </p:grpSpPr>
        <p:cxnSp>
          <p:nvCxnSpPr>
            <p:cNvPr id="35" name="Conector recto 34"/>
            <p:cNvCxnSpPr/>
            <p:nvPr/>
          </p:nvCxnSpPr>
          <p:spPr>
            <a:xfrm>
              <a:off x="5854751" y="1806037"/>
              <a:ext cx="0" cy="7562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8"/>
            <p:cNvSpPr txBox="1"/>
            <p:nvPr/>
          </p:nvSpPr>
          <p:spPr>
            <a:xfrm>
              <a:off x="4993159" y="2724209"/>
              <a:ext cx="1723185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Control de </a:t>
              </a:r>
              <a:r>
                <a:rPr lang="en-US" altLang="ko-KR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costos</a:t>
              </a:r>
              <a:endParaRPr lang="ko-KR" altLang="en-US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37" name="TextBox 6"/>
            <p:cNvSpPr txBox="1"/>
            <p:nvPr/>
          </p:nvSpPr>
          <p:spPr>
            <a:xfrm>
              <a:off x="5503355" y="1282817"/>
              <a:ext cx="7027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5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D</a:t>
              </a:r>
              <a:endParaRPr lang="ko-KR" altLang="en-US" sz="40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6919695" y="1282817"/>
            <a:ext cx="1723185" cy="1810724"/>
            <a:chOff x="6919695" y="1282817"/>
            <a:chExt cx="1723185" cy="1810724"/>
          </a:xfrm>
        </p:grpSpPr>
        <p:cxnSp>
          <p:nvCxnSpPr>
            <p:cNvPr id="38" name="Conector recto 37"/>
            <p:cNvCxnSpPr/>
            <p:nvPr/>
          </p:nvCxnSpPr>
          <p:spPr>
            <a:xfrm>
              <a:off x="7781287" y="1806037"/>
              <a:ext cx="0" cy="7562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8"/>
            <p:cNvSpPr txBox="1"/>
            <p:nvPr/>
          </p:nvSpPr>
          <p:spPr>
            <a:xfrm>
              <a:off x="6919695" y="2724209"/>
              <a:ext cx="1723185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Sostenibilidad</a:t>
              </a:r>
              <a:endParaRPr lang="ko-KR" altLang="en-US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40" name="TextBox 6"/>
            <p:cNvSpPr txBox="1"/>
            <p:nvPr/>
          </p:nvSpPr>
          <p:spPr>
            <a:xfrm>
              <a:off x="7429891" y="1282817"/>
              <a:ext cx="7027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6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D</a:t>
              </a:r>
              <a:endParaRPr lang="ko-KR" altLang="en-US" sz="40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8855541" y="1282817"/>
            <a:ext cx="1783884" cy="1810724"/>
            <a:chOff x="8855541" y="1282817"/>
            <a:chExt cx="1783884" cy="1810724"/>
          </a:xfrm>
        </p:grpSpPr>
        <p:cxnSp>
          <p:nvCxnSpPr>
            <p:cNvPr id="41" name="Conector recto 40"/>
            <p:cNvCxnSpPr/>
            <p:nvPr/>
          </p:nvCxnSpPr>
          <p:spPr>
            <a:xfrm>
              <a:off x="9717133" y="1806037"/>
              <a:ext cx="0" cy="7562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8"/>
            <p:cNvSpPr txBox="1"/>
            <p:nvPr/>
          </p:nvSpPr>
          <p:spPr>
            <a:xfrm>
              <a:off x="8855541" y="2724209"/>
              <a:ext cx="1783884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Mantenimiento</a:t>
              </a:r>
              <a:endParaRPr lang="ko-KR" altLang="en-US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43" name="TextBox 6"/>
            <p:cNvSpPr txBox="1"/>
            <p:nvPr/>
          </p:nvSpPr>
          <p:spPr>
            <a:xfrm>
              <a:off x="9365737" y="1282817"/>
              <a:ext cx="702792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bg1"/>
                  </a:solidFill>
                  <a:latin typeface="Barlow" panose="00000500000000000000" pitchFamily="2" charset="0"/>
                  <a:cs typeface="Arial" pitchFamily="34" charset="0"/>
                </a:rPr>
                <a:t>7D</a:t>
              </a:r>
              <a:endParaRPr lang="ko-KR" altLang="en-US" sz="4000" b="1" dirty="0">
                <a:solidFill>
                  <a:schemeClr val="bg1"/>
                </a:solidFill>
                <a:latin typeface="Barlow" panose="00000500000000000000" pitchFamily="2" charset="0"/>
                <a:cs typeface="Arial" pitchFamily="34" charset="0"/>
              </a:endParaRP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3" y="322125"/>
            <a:ext cx="812025" cy="27682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77" y="1384942"/>
            <a:ext cx="4592581" cy="4553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1" name="Picture 6" descr="Resultado de imagen para coordinacion b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096" y="1384942"/>
            <a:ext cx="2520768" cy="252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3" name="Título 5"/>
          <p:cNvSpPr txBox="1">
            <a:spLocks/>
          </p:cNvSpPr>
          <p:nvPr/>
        </p:nvSpPr>
        <p:spPr>
          <a:xfrm>
            <a:off x="1257145" y="265453"/>
            <a:ext cx="6580050" cy="726494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3D Modelo tridimensional</a:t>
            </a:r>
          </a:p>
        </p:txBody>
      </p:sp>
      <p:pic>
        <p:nvPicPr>
          <p:cNvPr id="1028" name="Picture 4" descr="Clash Detective (detector de interferencias) de Navisworks - cadBIM3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5" r="16186"/>
          <a:stretch/>
        </p:blipFill>
        <p:spPr bwMode="auto">
          <a:xfrm>
            <a:off x="6096000" y="2425877"/>
            <a:ext cx="2794960" cy="3512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Elipse 4"/>
          <p:cNvSpPr/>
          <p:nvPr/>
        </p:nvSpPr>
        <p:spPr>
          <a:xfrm>
            <a:off x="6499083" y="4391059"/>
            <a:ext cx="1112807" cy="7402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34" name="Elipse 133"/>
          <p:cNvSpPr/>
          <p:nvPr/>
        </p:nvSpPr>
        <p:spPr>
          <a:xfrm>
            <a:off x="6607949" y="3143538"/>
            <a:ext cx="358004" cy="3300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35" name="Imagen 1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36" name="Imagen 1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8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3" name="Título 5"/>
          <p:cNvSpPr txBox="1">
            <a:spLocks/>
          </p:cNvSpPr>
          <p:nvPr/>
        </p:nvSpPr>
        <p:spPr>
          <a:xfrm>
            <a:off x="1329614" y="268383"/>
            <a:ext cx="4620621" cy="746591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4D Programación</a:t>
            </a:r>
          </a:p>
        </p:txBody>
      </p:sp>
      <p:pic>
        <p:nvPicPr>
          <p:cNvPr id="2050" name="Picture 2" descr="4D-BIM Project Simulation Basics - APP Consultor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6805" r="55214" b="6837"/>
          <a:stretch/>
        </p:blipFill>
        <p:spPr bwMode="auto">
          <a:xfrm>
            <a:off x="596085" y="1597549"/>
            <a:ext cx="3850406" cy="427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4D-BIM Project Simulation Basics - APP Consultor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4" t="6483" r="1701" b="6822"/>
          <a:stretch/>
        </p:blipFill>
        <p:spPr bwMode="auto">
          <a:xfrm>
            <a:off x="4712392" y="1597549"/>
            <a:ext cx="4701398" cy="4304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0" name="giph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7766" y="816687"/>
            <a:ext cx="4699211" cy="2310825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  <p:pic>
        <p:nvPicPr>
          <p:cNvPr id="132" name="Imagen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34" name="Imagen 1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Edicion Leonardo Con Sonido">
            <a:hlinkClick r:id="" action="ppaction://media"/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940" b="1940"/>
          <a:stretch>
            <a:fillRect/>
          </a:stretch>
        </p:blipFill>
        <p:spPr>
          <a:xfrm>
            <a:off x="527957" y="216850"/>
            <a:ext cx="11136085" cy="6022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ítulo 5"/>
          <p:cNvSpPr txBox="1">
            <a:spLocks/>
          </p:cNvSpPr>
          <p:nvPr/>
        </p:nvSpPr>
        <p:spPr>
          <a:xfrm>
            <a:off x="1329614" y="268383"/>
            <a:ext cx="4620621" cy="746591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b="1" dirty="0" smtClean="0">
                <a:solidFill>
                  <a:srgbClr val="F27900"/>
                </a:solidFill>
                <a:latin typeface="Barlow" panose="00000500000000000000" pitchFamily="2" charset="0"/>
                <a:ea typeface="Arial Unicode MS"/>
              </a:rPr>
              <a:t>Presa</a:t>
            </a:r>
            <a:endParaRPr kumimoji="0" lang="es-CR" sz="4400" b="1" i="0" u="none" strike="noStrike" kern="1200" cap="none" spc="0" normalizeH="0" baseline="0" noProof="0" dirty="0">
              <a:ln>
                <a:noFill/>
              </a:ln>
              <a:solidFill>
                <a:srgbClr val="F27900"/>
              </a:solidFill>
              <a:effectLst/>
              <a:uLnTx/>
              <a:uFillTx/>
              <a:latin typeface="Barlow" panose="00000500000000000000" pitchFamily="2" charset="0"/>
              <a:ea typeface="Arial Unicode M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1" name="Imagen 1">
            <a:extLst>
              <a:ext uri="{FF2B5EF4-FFF2-40B4-BE49-F238E27FC236}">
                <a16:creationId xmlns:a16="http://schemas.microsoft.com/office/drawing/2014/main" id="{5E8EF841-A8D8-48C1-AB86-7A3714527F2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"/>
          <a:stretch>
            <a:fillRect/>
          </a:stretch>
        </p:blipFill>
        <p:spPr bwMode="auto">
          <a:xfrm>
            <a:off x="1425501" y="1073657"/>
            <a:ext cx="9135316" cy="507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3" name="Título 5"/>
          <p:cNvSpPr txBox="1">
            <a:spLocks/>
          </p:cNvSpPr>
          <p:nvPr/>
        </p:nvSpPr>
        <p:spPr>
          <a:xfrm>
            <a:off x="1319443" y="260032"/>
            <a:ext cx="3063127" cy="977703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400" b="1" i="0" u="none" strike="noStrike" kern="1200" cap="none" spc="0" normalizeH="0" baseline="0" noProof="0" dirty="0">
                <a:ln>
                  <a:noFill/>
                </a:ln>
                <a:solidFill>
                  <a:srgbClr val="F27900"/>
                </a:solidFill>
                <a:effectLst/>
                <a:uLnTx/>
                <a:uFillTx/>
                <a:latin typeface="Barlow" panose="00000500000000000000" pitchFamily="2" charset="0"/>
                <a:ea typeface="Arial Unicode MS"/>
              </a:rPr>
              <a:t>5D Costo</a:t>
            </a:r>
          </a:p>
        </p:txBody>
      </p:sp>
      <p:pic>
        <p:nvPicPr>
          <p:cNvPr id="132" name="Imagen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" y="461290"/>
            <a:ext cx="812025" cy="276827"/>
          </a:xfrm>
          <a:prstGeom prst="rect">
            <a:avLst/>
          </a:prstGeom>
        </p:spPr>
      </p:pic>
      <p:pic>
        <p:nvPicPr>
          <p:cNvPr id="134" name="Imagen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0" y="6145709"/>
            <a:ext cx="812025" cy="2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nstruc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7900"/>
      </a:accent1>
      <a:accent2>
        <a:srgbClr val="E7E5E6"/>
      </a:accent2>
      <a:accent3>
        <a:srgbClr val="BBC0C3"/>
      </a:accent3>
      <a:accent4>
        <a:srgbClr val="A0A5AA"/>
      </a:accent4>
      <a:accent5>
        <a:srgbClr val="7D7D7D"/>
      </a:accent5>
      <a:accent6>
        <a:srgbClr val="5E5E5E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nstruc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7900"/>
      </a:accent1>
      <a:accent2>
        <a:srgbClr val="E7E5E6"/>
      </a:accent2>
      <a:accent3>
        <a:srgbClr val="BBC0C3"/>
      </a:accent3>
      <a:accent4>
        <a:srgbClr val="A0A5AA"/>
      </a:accent4>
      <a:accent5>
        <a:srgbClr val="7D7D7D"/>
      </a:accent5>
      <a:accent6>
        <a:srgbClr val="5E5E5E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nstruc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7900"/>
      </a:accent1>
      <a:accent2>
        <a:srgbClr val="E7E5E6"/>
      </a:accent2>
      <a:accent3>
        <a:srgbClr val="BBC0C3"/>
      </a:accent3>
      <a:accent4>
        <a:srgbClr val="A0A5AA"/>
      </a:accent4>
      <a:accent5>
        <a:srgbClr val="7D7D7D"/>
      </a:accent5>
      <a:accent6>
        <a:srgbClr val="5E5E5E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</TotalTime>
  <Words>649</Words>
  <Application>Microsoft Office PowerPoint</Application>
  <PresentationFormat>Panorámica</PresentationFormat>
  <Paragraphs>199</Paragraphs>
  <Slides>47</Slides>
  <Notes>6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47</vt:i4>
      </vt:variant>
    </vt:vector>
  </HeadingPairs>
  <TitlesOfParts>
    <vt:vector size="58" baseType="lpstr">
      <vt:lpstr>Arial</vt:lpstr>
      <vt:lpstr>Arial Black</vt:lpstr>
      <vt:lpstr>Arial Unicode MS</vt:lpstr>
      <vt:lpstr>Barlow</vt:lpstr>
      <vt:lpstr>Calibri</vt:lpstr>
      <vt:lpstr>Fira Sans Extra Condensed Medium</vt:lpstr>
      <vt:lpstr>Roboto</vt:lpstr>
      <vt:lpstr>Times New Roman</vt:lpstr>
      <vt:lpstr>Cover and End Slide Master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6D Sostenibilidad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Entorno común de datos</vt:lpstr>
      <vt:lpstr>Presentación de PowerPoint</vt:lpstr>
      <vt:lpstr>Entorno común de datos</vt:lpstr>
      <vt:lpstr>Ventajas del entorno común de datos</vt:lpstr>
      <vt:lpstr>Entorno común de datos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UCI</cp:lastModifiedBy>
  <cp:revision>169</cp:revision>
  <dcterms:created xsi:type="dcterms:W3CDTF">2018-04-24T17:14:44Z</dcterms:created>
  <dcterms:modified xsi:type="dcterms:W3CDTF">2025-03-06T16:56:10Z</dcterms:modified>
</cp:coreProperties>
</file>